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82" r:id="rId14"/>
    <p:sldId id="340" r:id="rId15"/>
    <p:sldId id="283" r:id="rId16"/>
    <p:sldId id="269" r:id="rId17"/>
    <p:sldId id="284" r:id="rId18"/>
    <p:sldId id="285" r:id="rId19"/>
    <p:sldId id="286" r:id="rId20"/>
    <p:sldId id="287" r:id="rId21"/>
    <p:sldId id="288" r:id="rId22"/>
    <p:sldId id="289" r:id="rId23"/>
    <p:sldId id="290" r:id="rId24"/>
    <p:sldId id="291" r:id="rId25"/>
    <p:sldId id="292" r:id="rId26"/>
    <p:sldId id="293" r:id="rId27"/>
    <p:sldId id="294" r:id="rId28"/>
    <p:sldId id="301" r:id="rId29"/>
    <p:sldId id="303" r:id="rId30"/>
    <p:sldId id="302" r:id="rId31"/>
    <p:sldId id="304" r:id="rId32"/>
    <p:sldId id="295" r:id="rId33"/>
    <p:sldId id="305" r:id="rId34"/>
    <p:sldId id="306" r:id="rId35"/>
    <p:sldId id="307" r:id="rId36"/>
    <p:sldId id="308" r:id="rId37"/>
    <p:sldId id="309" r:id="rId38"/>
    <p:sldId id="310" r:id="rId39"/>
    <p:sldId id="312" r:id="rId40"/>
    <p:sldId id="313" r:id="rId41"/>
    <p:sldId id="314" r:id="rId42"/>
    <p:sldId id="316" r:id="rId43"/>
    <p:sldId id="317" r:id="rId44"/>
    <p:sldId id="318" r:id="rId45"/>
    <p:sldId id="319" r:id="rId46"/>
    <p:sldId id="341" r:id="rId47"/>
    <p:sldId id="320" r:id="rId48"/>
    <p:sldId id="322" r:id="rId49"/>
    <p:sldId id="324" r:id="rId50"/>
    <p:sldId id="326" r:id="rId51"/>
    <p:sldId id="327" r:id="rId52"/>
    <p:sldId id="323" r:id="rId53"/>
    <p:sldId id="328" r:id="rId54"/>
    <p:sldId id="329" r:id="rId55"/>
    <p:sldId id="334" r:id="rId56"/>
    <p:sldId id="330" r:id="rId57"/>
    <p:sldId id="331" r:id="rId58"/>
    <p:sldId id="333" r:id="rId59"/>
    <p:sldId id="335" r:id="rId60"/>
    <p:sldId id="336" r:id="rId61"/>
    <p:sldId id="338" r:id="rId62"/>
    <p:sldId id="337" r:id="rId63"/>
  </p:sldIdLst>
  <p:sldSz cx="12192000" cy="6858000"/>
  <p:notesSz cx="6858000" cy="9144000"/>
  <p:defaultTextStyle>
    <a:defPPr>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052"/>
    <p:restoredTop sz="95840"/>
  </p:normalViewPr>
  <p:slideViewPr>
    <p:cSldViewPr snapToGrid="0">
      <p:cViewPr varScale="1">
        <p:scale>
          <a:sx n="107" d="100"/>
          <a:sy n="107" d="100"/>
        </p:scale>
        <p:origin x="200"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E34B37-44DB-D74C-A4F4-E4FAA5EAB7B1}" type="datetimeFigureOut">
              <a:rPr lang="es-ES_tradnl" smtClean="0"/>
              <a:t>5/3/24</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7875BB-8EE8-DD45-9FB5-78C887F9646A}" type="slidenum">
              <a:rPr lang="es-ES_tradnl" smtClean="0"/>
              <a:t>‹Nº›</a:t>
            </a:fld>
            <a:endParaRPr lang="es-ES_tradnl"/>
          </a:p>
        </p:txBody>
      </p:sp>
    </p:spTree>
    <p:extLst>
      <p:ext uri="{BB962C8B-B14F-4D97-AF65-F5344CB8AC3E}">
        <p14:creationId xmlns:p14="http://schemas.microsoft.com/office/powerpoint/2010/main" val="1086387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3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33:notes"/>
          <p:cNvSpPr txBox="1">
            <a:spLocks noGrp="1"/>
          </p:cNvSpPr>
          <p:nvPr>
            <p:ph type="body" idx="1"/>
          </p:nvPr>
        </p:nvSpPr>
        <p:spPr>
          <a:xfrm>
            <a:off x="701039" y="4415789"/>
            <a:ext cx="5608319" cy="4183379"/>
          </a:xfrm>
          <a:prstGeom prst="rect">
            <a:avLst/>
          </a:prstGeom>
          <a:noFill/>
          <a:ln>
            <a:noFill/>
          </a:ln>
        </p:spPr>
        <p:txBody>
          <a:bodyPr spcFirstLastPara="1" wrap="square" lIns="92225" tIns="46100" rIns="92225" bIns="46100" anchor="t" anchorCtr="0">
            <a:noAutofit/>
          </a:bodyPr>
          <a:lstStyle/>
          <a:p>
            <a:pPr marL="0" marR="0" lvl="0" indent="0" algn="l" rtl="0">
              <a:lnSpc>
                <a:spcPct val="100000"/>
              </a:lnSpc>
              <a:spcBef>
                <a:spcPts val="0"/>
              </a:spcBef>
              <a:spcAft>
                <a:spcPts val="0"/>
              </a:spcAft>
              <a:buClr>
                <a:schemeClr val="dk1"/>
              </a:buClr>
              <a:buSzPts val="200"/>
              <a:buFont typeface="Calibri"/>
              <a:buNone/>
            </a:pPr>
            <a:r>
              <a:rPr lang="en-US"/>
              <a:t>[]</a:t>
            </a:r>
            <a:endParaRPr/>
          </a:p>
          <a:p>
            <a:pPr marL="0" marR="0" lvl="0" indent="0" algn="l" rtl="0">
              <a:lnSpc>
                <a:spcPct val="100000"/>
              </a:lnSpc>
              <a:spcBef>
                <a:spcPts val="0"/>
              </a:spcBef>
              <a:spcAft>
                <a:spcPts val="0"/>
              </a:spcAft>
              <a:buClr>
                <a:schemeClr val="dk1"/>
              </a:buClr>
              <a:buSzPts val="200"/>
              <a:buFont typeface="Calibri"/>
              <a:buNone/>
            </a:pPr>
            <a:endParaRPr/>
          </a:p>
          <a:p>
            <a:pPr marL="0" marR="0" lvl="0" indent="0" algn="l" rtl="0">
              <a:lnSpc>
                <a:spcPct val="100000"/>
              </a:lnSpc>
              <a:spcBef>
                <a:spcPts val="0"/>
              </a:spcBef>
              <a:spcAft>
                <a:spcPts val="0"/>
              </a:spcAft>
              <a:buClr>
                <a:schemeClr val="dk1"/>
              </a:buClr>
              <a:buSzPts val="200"/>
              <a:buFont typeface="Calibri"/>
              <a:buNone/>
            </a:pPr>
            <a:r>
              <a:rPr lang="en-US"/>
              <a:t>Example of a Adversary Overlay and Description Table.  Note that the disposition provides geographical location, tactical deployment, and movement of formations. Description can include further details or type of equipment at the specific location.</a:t>
            </a:r>
            <a:endParaRPr/>
          </a:p>
          <a:p>
            <a:pPr marL="0" marR="0" lvl="0" indent="0" algn="l" rtl="0">
              <a:lnSpc>
                <a:spcPct val="100000"/>
              </a:lnSpc>
              <a:spcBef>
                <a:spcPts val="0"/>
              </a:spcBef>
              <a:spcAft>
                <a:spcPts val="0"/>
              </a:spcAft>
              <a:buClr>
                <a:schemeClr val="dk1"/>
              </a:buClr>
              <a:buSzPts val="200"/>
              <a:buFont typeface="Calibri"/>
              <a:buNone/>
            </a:pPr>
            <a:endParaRPr sz="800"/>
          </a:p>
          <a:p>
            <a:pPr marL="0" marR="0" lvl="0" indent="0" algn="l" rtl="0">
              <a:lnSpc>
                <a:spcPct val="100000"/>
              </a:lnSpc>
              <a:spcBef>
                <a:spcPts val="0"/>
              </a:spcBef>
              <a:spcAft>
                <a:spcPts val="0"/>
              </a:spcAft>
              <a:buClr>
                <a:schemeClr val="dk1"/>
              </a:buClr>
              <a:buSzPts val="200"/>
              <a:buFont typeface="Calibri"/>
              <a:buNone/>
            </a:pPr>
            <a:r>
              <a:rPr lang="en-US"/>
              <a:t>DISPOSITION 5-23. Disposition refers to how threat/adversary forces are arrayed on the battlefield/battlespace. It includes the recent, current, and projected movements or locations of tactical forces. Regular threat/adversary forces are generally conducting some form of offensive or defensive maneuver. Irregular threat/adversary forces are generally in some part of the plan, prepare, execute, and assess phases for an operation such as a raid or ambush. Understanding how the threat/adversary doctrinally arrays itself on the battlefield/battlespace is essential in developing threat/adversary models in step 3 of the IPB process and threat/adversary situation overlays in step 4 of the IPB process. The intelligence staff familiarizes themselves with graphic training aids that visually depict range fans with weapons’ fire limits and direct and indirect weapons capabilities to better understand enemy weapon systems. Regular Threat/Adversary Forces 5-24. When evaluating a regular threat/adversary force, disposition refers to geographical location, tactical deployment, and movement of formations. Disposition consists of the location of threat/adversary units and the manner in which these units are tactically (or administratively in times of peace) deployed. In addition, disposition includes the recent, current, and proposed (or probable) movements of enemy units.</a:t>
            </a:r>
            <a:endParaRPr/>
          </a:p>
          <a:p>
            <a:pPr marL="0" marR="0" lvl="0" indent="0" algn="l" rtl="0">
              <a:lnSpc>
                <a:spcPct val="100000"/>
              </a:lnSpc>
              <a:spcBef>
                <a:spcPts val="0"/>
              </a:spcBef>
              <a:spcAft>
                <a:spcPts val="0"/>
              </a:spcAft>
              <a:buClr>
                <a:schemeClr val="dk1"/>
              </a:buClr>
              <a:buSzPts val="200"/>
              <a:buFont typeface="Calibri"/>
              <a:buNone/>
            </a:pPr>
            <a:r>
              <a:rPr lang="en-US"/>
              <a:t>MCRP 2-10B.1, pg 5-8</a:t>
            </a:r>
            <a:endParaRPr/>
          </a:p>
        </p:txBody>
      </p:sp>
      <p:sp>
        <p:nvSpPr>
          <p:cNvPr id="482" name="Google Shape;482;p33:notes"/>
          <p:cNvSpPr txBox="1">
            <a:spLocks noGrp="1"/>
          </p:cNvSpPr>
          <p:nvPr>
            <p:ph type="sldNum" idx="12"/>
          </p:nvPr>
        </p:nvSpPr>
        <p:spPr>
          <a:xfrm>
            <a:off x="3970937" y="8829967"/>
            <a:ext cx="3037839" cy="464819"/>
          </a:xfrm>
          <a:prstGeom prst="rect">
            <a:avLst/>
          </a:prstGeom>
          <a:noFill/>
          <a:ln>
            <a:noFill/>
          </a:ln>
        </p:spPr>
        <p:txBody>
          <a:bodyPr spcFirstLastPara="1" wrap="square" lIns="92225" tIns="46100" rIns="92225" bIns="461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8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0" name="Google Shape;710;p89:notes"/>
          <p:cNvSpPr txBox="1">
            <a:spLocks noGrp="1"/>
          </p:cNvSpPr>
          <p:nvPr>
            <p:ph type="body" idx="1"/>
          </p:nvPr>
        </p:nvSpPr>
        <p:spPr>
          <a:xfrm>
            <a:off x="701039" y="4415789"/>
            <a:ext cx="5608200" cy="418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[Anthony]</a:t>
            </a:r>
            <a:endParaRPr/>
          </a:p>
          <a:p>
            <a:pPr marL="0" lvl="0" indent="0" algn="l" rtl="0">
              <a:lnSpc>
                <a:spcPct val="115000"/>
              </a:lnSpc>
              <a:spcBef>
                <a:spcPts val="0"/>
              </a:spcBef>
              <a:spcAft>
                <a:spcPts val="0"/>
              </a:spcAft>
              <a:buClr>
                <a:schemeClr val="dk1"/>
              </a:buClr>
              <a:buSzPts val="1100"/>
              <a:buFont typeface="Arial"/>
              <a:buNone/>
            </a:pPr>
            <a:r>
              <a:rPr lang="en-US"/>
              <a:t>Each element of of MCOO becomes a new layer on the map. Purple colored circled K’s are a way to depict Key Terrain.  A legend may be helpful to discern grids/descriptions.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0"/>
              </a:spcAft>
              <a:buClr>
                <a:schemeClr val="dk1"/>
              </a:buClr>
              <a:buSzPts val="1100"/>
              <a:buFont typeface="Arial"/>
              <a:buNone/>
            </a:pPr>
            <a:r>
              <a:rPr lang="en-US" b="1" u="sng"/>
              <a:t>Key terrain </a:t>
            </a:r>
            <a:r>
              <a:rPr lang="en-US"/>
              <a:t>is any locality, or area, the seizure or retention of which affords a marked advantage to either combatant (JP 2-01.3).</a:t>
            </a:r>
            <a:endParaRPr/>
          </a:p>
          <a:p>
            <a:pPr marL="0" lvl="0" indent="0" algn="l" rtl="0">
              <a:lnSpc>
                <a:spcPct val="115000"/>
              </a:lnSpc>
              <a:spcBef>
                <a:spcPts val="0"/>
              </a:spcBef>
              <a:spcAft>
                <a:spcPts val="0"/>
              </a:spcAft>
              <a:buClr>
                <a:schemeClr val="dk1"/>
              </a:buClr>
              <a:buSzPts val="1100"/>
              <a:buFont typeface="Arial"/>
              <a:buNone/>
            </a:pPr>
            <a:r>
              <a:rPr lang="en-US"/>
              <a:t>Key terrain is evaluated by assessing the impact of its control by either force. </a:t>
            </a:r>
            <a:endParaRPr/>
          </a:p>
          <a:p>
            <a:pPr marL="457200" lvl="0" indent="0" algn="l" rtl="0">
              <a:lnSpc>
                <a:spcPct val="115000"/>
              </a:lnSpc>
              <a:spcBef>
                <a:spcPts val="0"/>
              </a:spcBef>
              <a:spcAft>
                <a:spcPts val="0"/>
              </a:spcAft>
              <a:buClr>
                <a:schemeClr val="dk1"/>
              </a:buClr>
              <a:buSzPts val="1100"/>
              <a:buFont typeface="Arial"/>
              <a:buNone/>
            </a:pPr>
            <a:r>
              <a:rPr lang="en-US"/>
              <a:t>What does the enemy want/need?</a:t>
            </a:r>
            <a:endParaRPr/>
          </a:p>
          <a:p>
            <a:pPr marL="457200" lvl="0" indent="0" algn="l" rtl="0">
              <a:lnSpc>
                <a:spcPct val="115000"/>
              </a:lnSpc>
              <a:spcBef>
                <a:spcPts val="0"/>
              </a:spcBef>
              <a:spcAft>
                <a:spcPts val="0"/>
              </a:spcAft>
              <a:buClr>
                <a:schemeClr val="dk1"/>
              </a:buClr>
              <a:buSzPts val="1100"/>
              <a:buFont typeface="Arial"/>
              <a:buNone/>
            </a:pPr>
            <a:r>
              <a:rPr lang="en-US"/>
              <a:t>What do we want/need? </a:t>
            </a:r>
            <a:endParaRPr/>
          </a:p>
          <a:p>
            <a:pPr marL="457200" lvl="0" indent="0" algn="l" rtl="0">
              <a:lnSpc>
                <a:spcPct val="115000"/>
              </a:lnSpc>
              <a:spcBef>
                <a:spcPts val="0"/>
              </a:spcBef>
              <a:spcAft>
                <a:spcPts val="0"/>
              </a:spcAft>
              <a:buClr>
                <a:schemeClr val="dk1"/>
              </a:buClr>
              <a:buSzPts val="1100"/>
              <a:buFont typeface="Arial"/>
              <a:buNone/>
            </a:pPr>
            <a:r>
              <a:rPr lang="en-US"/>
              <a:t>Key terrain is evaluated by assessing the impact of its control by either force. A technique that aids this assessment is to use the evaluation of the other four aspects of military terrain to assist in determining key terrain.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0"/>
              </a:spcAft>
              <a:buClr>
                <a:schemeClr val="dk1"/>
              </a:buClr>
              <a:buSzPts val="1100"/>
              <a:buFont typeface="Arial"/>
              <a:buNone/>
            </a:pPr>
            <a:r>
              <a:rPr lang="en-US" b="1" u="sng"/>
              <a:t>Decisive terrain </a:t>
            </a:r>
            <a:r>
              <a:rPr lang="en-US"/>
              <a:t>is key terrain whose seizure and retention is mandatory for successful mission accomplishment</a:t>
            </a:r>
            <a:endParaRPr/>
          </a:p>
          <a:p>
            <a:pPr marL="0" lvl="0" indent="0" algn="l" rtl="0">
              <a:lnSpc>
                <a:spcPct val="115000"/>
              </a:lnSpc>
              <a:spcBef>
                <a:spcPts val="0"/>
              </a:spcBef>
              <a:spcAft>
                <a:spcPts val="0"/>
              </a:spcAft>
              <a:buClr>
                <a:schemeClr val="dk1"/>
              </a:buClr>
              <a:buSzPts val="1100"/>
              <a:buFont typeface="Arial"/>
              <a:buNone/>
            </a:pPr>
            <a:r>
              <a:rPr lang="en-US"/>
              <a:t>Decisive terrain has an extraordinary impact on the mission. The successful accomplishment of the mission depends on seizing, retaining, or denying the use of the terrain to an enemy force.</a:t>
            </a:r>
            <a:endParaRPr/>
          </a:p>
          <a:p>
            <a:pPr marL="0" lvl="0" indent="0" algn="l" rtl="0">
              <a:lnSpc>
                <a:spcPct val="100000"/>
              </a:lnSpc>
              <a:spcBef>
                <a:spcPts val="0"/>
              </a:spcBef>
              <a:spcAft>
                <a:spcPts val="0"/>
              </a:spcAft>
              <a:buSzPts val="1200"/>
              <a:buNone/>
            </a:pPr>
            <a:endParaRPr/>
          </a:p>
        </p:txBody>
      </p:sp>
      <p:sp>
        <p:nvSpPr>
          <p:cNvPr id="711" name="Google Shape;711;p89:notes"/>
          <p:cNvSpPr txBox="1">
            <a:spLocks noGrp="1"/>
          </p:cNvSpPr>
          <p:nvPr>
            <p:ph type="sldNum" idx="12"/>
          </p:nvPr>
        </p:nvSpPr>
        <p:spPr>
          <a:xfrm>
            <a:off x="3970937" y="8829967"/>
            <a:ext cx="3037800" cy="464700"/>
          </a:xfrm>
          <a:prstGeom prst="rect">
            <a:avLst/>
          </a:prstGeom>
          <a:noFill/>
          <a:ln>
            <a:noFill/>
          </a:ln>
        </p:spPr>
        <p:txBody>
          <a:bodyPr spcFirstLastPara="1" wrap="square" lIns="92225" tIns="46100" rIns="92225" bIns="46100" anchor="b" anchorCtr="0">
            <a:noAutofit/>
          </a:bodyPr>
          <a:lstStyle/>
          <a:p>
            <a:pPr marL="0" lvl="0" indent="0" algn="r" rtl="0">
              <a:lnSpc>
                <a:spcPct val="100000"/>
              </a:lnSpc>
              <a:spcBef>
                <a:spcPts val="0"/>
              </a:spcBef>
              <a:spcAft>
                <a:spcPts val="0"/>
              </a:spcAft>
              <a:buClr>
                <a:schemeClr val="dk1"/>
              </a:buClr>
              <a:buSzPts val="300"/>
              <a:buFont typeface="Calibri"/>
              <a:buNone/>
            </a:pPr>
            <a:fld id="{00000000-1234-1234-1234-123412341234}" type="slidenum">
              <a:rPr lang="en-US"/>
              <a:t>28</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12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120:notes"/>
          <p:cNvSpPr txBox="1">
            <a:spLocks noGrp="1"/>
          </p:cNvSpPr>
          <p:nvPr>
            <p:ph type="body" idx="1"/>
          </p:nvPr>
        </p:nvSpPr>
        <p:spPr>
          <a:xfrm>
            <a:off x="701039" y="4415789"/>
            <a:ext cx="5608319" cy="4183379"/>
          </a:xfrm>
          <a:prstGeom prst="rect">
            <a:avLst/>
          </a:prstGeom>
          <a:noFill/>
          <a:ln>
            <a:noFill/>
          </a:ln>
        </p:spPr>
        <p:txBody>
          <a:bodyPr spcFirstLastPara="1" wrap="square" lIns="92225" tIns="46100" rIns="92225" bIns="46100" anchor="t" anchorCtr="0">
            <a:noAutofit/>
          </a:bodyPr>
          <a:lstStyle/>
          <a:p>
            <a:pPr marL="0" marR="0" lvl="0" indent="0" algn="l" rtl="0">
              <a:lnSpc>
                <a:spcPct val="100000"/>
              </a:lnSpc>
              <a:spcBef>
                <a:spcPts val="0"/>
              </a:spcBef>
              <a:spcAft>
                <a:spcPts val="0"/>
              </a:spcAft>
              <a:buClr>
                <a:schemeClr val="dk1"/>
              </a:buClr>
              <a:buSzPts val="300"/>
              <a:buFont typeface="Calibri"/>
              <a:buNone/>
            </a:pPr>
            <a:r>
              <a:rPr lang="en-US"/>
              <a:t>this is </a:t>
            </a:r>
            <a:r>
              <a:rPr lang="en-US" sz="1200" b="0" i="0" u="none" strike="noStrike" cap="none">
                <a:solidFill>
                  <a:schemeClr val="dk1"/>
                </a:solidFill>
                <a:latin typeface="Calibri"/>
                <a:ea typeface="Calibri"/>
                <a:cs typeface="Calibri"/>
                <a:sym typeface="Calibri"/>
              </a:rPr>
              <a:t>a method of cross-walking the operational variables (PMESII) and the civil considerations of ASCOPE.  Al</a:t>
            </a:r>
            <a:r>
              <a:rPr lang="en-US"/>
              <a:t>though not necessarily a briefing product, this is a tool that can aid in civil considerations analysis.  </a:t>
            </a:r>
            <a:endParaRPr/>
          </a:p>
          <a:p>
            <a:pPr marL="0" marR="0" lvl="0" indent="0" algn="l" rtl="0">
              <a:lnSpc>
                <a:spcPct val="100000"/>
              </a:lnSpc>
              <a:spcBef>
                <a:spcPts val="0"/>
              </a:spcBef>
              <a:spcAft>
                <a:spcPts val="0"/>
              </a:spcAft>
              <a:buClr>
                <a:schemeClr val="dk1"/>
              </a:buClr>
              <a:buSzPts val="300"/>
              <a:buFont typeface="Calibri"/>
              <a:buNone/>
            </a:pPr>
            <a:endParaRPr/>
          </a:p>
          <a:p>
            <a:pPr marL="0" marR="0" lvl="0" indent="0" algn="l" rtl="0">
              <a:lnSpc>
                <a:spcPct val="100000"/>
              </a:lnSpc>
              <a:spcBef>
                <a:spcPts val="0"/>
              </a:spcBef>
              <a:spcAft>
                <a:spcPts val="0"/>
              </a:spcAft>
              <a:buClr>
                <a:schemeClr val="dk1"/>
              </a:buClr>
              <a:buSzPts val="300"/>
              <a:buFont typeface="Calibri"/>
              <a:buNone/>
            </a:pPr>
            <a:endParaRPr/>
          </a:p>
        </p:txBody>
      </p:sp>
      <p:sp>
        <p:nvSpPr>
          <p:cNvPr id="807" name="Google Shape;807;p120:notes"/>
          <p:cNvSpPr txBox="1">
            <a:spLocks noGrp="1"/>
          </p:cNvSpPr>
          <p:nvPr>
            <p:ph type="sldNum" idx="12"/>
          </p:nvPr>
        </p:nvSpPr>
        <p:spPr>
          <a:xfrm>
            <a:off x="3970937" y="8829967"/>
            <a:ext cx="3037839" cy="464819"/>
          </a:xfrm>
          <a:prstGeom prst="rect">
            <a:avLst/>
          </a:prstGeom>
          <a:noFill/>
          <a:ln>
            <a:noFill/>
          </a:ln>
        </p:spPr>
        <p:txBody>
          <a:bodyPr spcFirstLastPara="1" wrap="square" lIns="92225" tIns="46100" rIns="92225" bIns="461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a:solidFill>
                  <a:schemeClr val="dk1"/>
                </a:solidFill>
                <a:latin typeface="Calibri"/>
                <a:ea typeface="Calibri"/>
                <a:cs typeface="Calibri"/>
                <a:sym typeface="Calibri"/>
              </a:rPr>
              <a:t>39</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3"/>
        <p:cNvGrpSpPr/>
        <p:nvPr/>
      </p:nvGrpSpPr>
      <p:grpSpPr>
        <a:xfrm>
          <a:off x="0" y="0"/>
          <a:ext cx="0" cy="0"/>
          <a:chOff x="0" y="0"/>
          <a:chExt cx="0" cy="0"/>
        </a:xfrm>
      </p:grpSpPr>
      <p:sp>
        <p:nvSpPr>
          <p:cNvPr id="2324" name="Google Shape;2324;ge35c421198_0_3:notes"/>
          <p:cNvSpPr txBox="1">
            <a:spLocks noGrp="1"/>
          </p:cNvSpPr>
          <p:nvPr>
            <p:ph type="body" idx="1"/>
          </p:nvPr>
        </p:nvSpPr>
        <p:spPr>
          <a:xfrm>
            <a:off x="701040" y="4473893"/>
            <a:ext cx="5608200" cy="366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A SITEMP is a depiction of assumed adversary dispositions, based on that adversary’s preferred method of operations and the impact of the operational environment if the adversary should adopt a particular course of action. (JP 2-01.3)</a:t>
            </a:r>
            <a:endParaRPr/>
          </a:p>
          <a:p>
            <a:pPr marL="0" lvl="0" indent="0" algn="l" rtl="0">
              <a:lnSpc>
                <a:spcPct val="100000"/>
              </a:lnSpc>
              <a:spcBef>
                <a:spcPts val="0"/>
              </a:spcBef>
              <a:spcAft>
                <a:spcPts val="0"/>
              </a:spcAft>
              <a:buClr>
                <a:schemeClr val="dk1"/>
              </a:buClr>
              <a:buSzPts val="1100"/>
              <a:buFont typeface="Arial"/>
              <a:buNone/>
            </a:pPr>
            <a:r>
              <a:rPr lang="en-US"/>
              <a:t>When constructing  SITEMP, the ADTEMP from Step 3 is used as a base.  This template is then modified based on the significant effects of the operational environment on the adversary COA.  Ex: normally establish battle positions 1-1.5 km apart but have to extend due to terrain to protect their flanks </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200"/>
              <a:buNone/>
            </a:pPr>
            <a:endParaRPr/>
          </a:p>
        </p:txBody>
      </p:sp>
      <p:sp>
        <p:nvSpPr>
          <p:cNvPr id="2325" name="Google Shape;2325;ge35c421198_0_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542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AF6107-D6AF-E8DA-4ADF-DB91BB4A202E}"/>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4B189821-C82E-7D86-58F3-CF0587041B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F6DB3D54-5C94-D48B-787D-B8C14DA3AD46}"/>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5" name="Marcador de pie de página 4">
            <a:extLst>
              <a:ext uri="{FF2B5EF4-FFF2-40B4-BE49-F238E27FC236}">
                <a16:creationId xmlns:a16="http://schemas.microsoft.com/office/drawing/2014/main" id="{9F226F20-619C-DC6D-7853-75E83C68D149}"/>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BE6BBCEF-9F54-5366-880B-4C664B19E7FA}"/>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2202040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877C47-FBC8-C5B6-8E4C-453B2557A26B}"/>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AF9139BC-25D8-695D-6686-CED45D308AAC}"/>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71FCF31F-E7A5-D86E-1E8E-22341F90F4D0}"/>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5" name="Marcador de pie de página 4">
            <a:extLst>
              <a:ext uri="{FF2B5EF4-FFF2-40B4-BE49-F238E27FC236}">
                <a16:creationId xmlns:a16="http://schemas.microsoft.com/office/drawing/2014/main" id="{47809D06-B6B8-CD86-0F6C-35B75908F0D3}"/>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1D8704A8-6E3A-7AAD-C1DD-9BB8167C85C7}"/>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2767880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E4CBDBF-D780-48C7-DB18-7D9EE4BCFB98}"/>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133CC0E5-3F5A-0094-28AA-4C36EB096B6F}"/>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4898A6BF-77ED-F233-70A2-3B806385E97C}"/>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5" name="Marcador de pie de página 4">
            <a:extLst>
              <a:ext uri="{FF2B5EF4-FFF2-40B4-BE49-F238E27FC236}">
                <a16:creationId xmlns:a16="http://schemas.microsoft.com/office/drawing/2014/main" id="{49EB1582-B74E-D553-F92E-7DACAD44D57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1181C09F-CEBB-FF4F-3289-13EC0EC4431C}"/>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961005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ECA5D2-E58F-7593-A29F-2F0BBB4DA443}"/>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DBF93E7B-0271-7543-BD1A-414DE99208B7}"/>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0759F48F-9BF9-916D-7F19-B7AD61ADB0FA}"/>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5" name="Marcador de pie de página 4">
            <a:extLst>
              <a:ext uri="{FF2B5EF4-FFF2-40B4-BE49-F238E27FC236}">
                <a16:creationId xmlns:a16="http://schemas.microsoft.com/office/drawing/2014/main" id="{625B841E-5E5E-C2BA-0B68-3CD2F91D166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7B5F8B38-3437-408A-2B58-4D3C89D47C61}"/>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4164677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0D87C8-F0D4-66E1-EB0B-8CBB83019D70}"/>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E4EDB1F2-1E09-F101-BAC5-82E9FE558D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DBE3C036-FAD8-25D7-CC68-BF834460907B}"/>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5" name="Marcador de pie de página 4">
            <a:extLst>
              <a:ext uri="{FF2B5EF4-FFF2-40B4-BE49-F238E27FC236}">
                <a16:creationId xmlns:a16="http://schemas.microsoft.com/office/drawing/2014/main" id="{86AB9013-E451-E652-A757-77B1CA29581F}"/>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F7F0368-2C2A-B61E-E187-E658BDF73EA0}"/>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1626408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BF95DB-A24D-870C-69AF-052427D97524}"/>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D19CFF4D-4B59-2C6D-8125-36E6CA15EFB1}"/>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4DA3E5D6-AE49-312B-E227-A793A209F90A}"/>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0043D70E-029D-2703-AEB9-7A16A158B5F5}"/>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6" name="Marcador de pie de página 5">
            <a:extLst>
              <a:ext uri="{FF2B5EF4-FFF2-40B4-BE49-F238E27FC236}">
                <a16:creationId xmlns:a16="http://schemas.microsoft.com/office/drawing/2014/main" id="{E039435F-965D-B6B4-68AA-1AF0AC974A3D}"/>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5626BF67-809E-0BEB-CD95-8A35AB186C54}"/>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2468315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569F17-AE05-A293-FAD3-A0B4AB10FD10}"/>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077BD829-69E6-B64E-A922-A1FA43EEB5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58A9264F-7B6D-1AAA-3C41-432E64A607CC}"/>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6D9A5C13-14C8-84CB-3E70-62FA3768EF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141BF36F-7B45-3246-D7B7-47F4D5E1E89C}"/>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42A03E75-6452-337D-EAC5-2F0755E26AE5}"/>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8" name="Marcador de pie de página 7">
            <a:extLst>
              <a:ext uri="{FF2B5EF4-FFF2-40B4-BE49-F238E27FC236}">
                <a16:creationId xmlns:a16="http://schemas.microsoft.com/office/drawing/2014/main" id="{9FEA127E-6230-5D5D-CB12-03F97CCD0C9E}"/>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4158C293-692F-96BF-707E-A0895733CA61}"/>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3907780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C8C6CA-649B-1237-9DFF-788FAAE1E924}"/>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AD2F0C96-B335-4122-CFFB-D600A9777104}"/>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4" name="Marcador de pie de página 3">
            <a:extLst>
              <a:ext uri="{FF2B5EF4-FFF2-40B4-BE49-F238E27FC236}">
                <a16:creationId xmlns:a16="http://schemas.microsoft.com/office/drawing/2014/main" id="{F1145873-5AAB-773A-DAC5-CBA16B49BD3B}"/>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620E7FDE-905A-1514-CE72-EE9EE857759D}"/>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1347802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19326E2-238C-208C-1A3F-0F16F9D6A942}"/>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3" name="Marcador de pie de página 2">
            <a:extLst>
              <a:ext uri="{FF2B5EF4-FFF2-40B4-BE49-F238E27FC236}">
                <a16:creationId xmlns:a16="http://schemas.microsoft.com/office/drawing/2014/main" id="{13530604-264A-32FF-B4B5-05AE73EA3EF4}"/>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05F9FD40-E6F7-6F0D-EBE4-F26A787BD527}"/>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2201752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240CEC-95B7-D085-7D3E-735BBD4B9D28}"/>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97BAA319-AD12-4EEA-1960-586325B10E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CD80D096-8856-4E8B-BBA2-C573D53074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94FAA48D-FE5F-C90B-7D33-B21B1172F978}"/>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6" name="Marcador de pie de página 5">
            <a:extLst>
              <a:ext uri="{FF2B5EF4-FFF2-40B4-BE49-F238E27FC236}">
                <a16:creationId xmlns:a16="http://schemas.microsoft.com/office/drawing/2014/main" id="{321B057F-A37C-E2B0-53C9-3402755CB980}"/>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032B0AAA-B26D-56C3-0C58-D81BF8325E1C}"/>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28857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ECC63A-25C6-1FC3-A5B3-F81B1CC66F37}"/>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741A7000-95DF-5710-1440-059CCCC523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341AF965-82AA-52B9-EAD3-E2958D31A6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A46951F4-F0EF-178D-CE5A-92473D4FF391}"/>
              </a:ext>
            </a:extLst>
          </p:cNvPr>
          <p:cNvSpPr>
            <a:spLocks noGrp="1"/>
          </p:cNvSpPr>
          <p:nvPr>
            <p:ph type="dt" sz="half" idx="10"/>
          </p:nvPr>
        </p:nvSpPr>
        <p:spPr/>
        <p:txBody>
          <a:bodyPr/>
          <a:lstStyle/>
          <a:p>
            <a:fld id="{65D73F5F-D684-6640-B3BC-BCE728874A6C}" type="datetimeFigureOut">
              <a:rPr lang="es-ES_tradnl" smtClean="0"/>
              <a:t>5/3/24</a:t>
            </a:fld>
            <a:endParaRPr lang="es-ES_tradnl"/>
          </a:p>
        </p:txBody>
      </p:sp>
      <p:sp>
        <p:nvSpPr>
          <p:cNvPr id="6" name="Marcador de pie de página 5">
            <a:extLst>
              <a:ext uri="{FF2B5EF4-FFF2-40B4-BE49-F238E27FC236}">
                <a16:creationId xmlns:a16="http://schemas.microsoft.com/office/drawing/2014/main" id="{5D6FEB15-A336-43D3-6B0A-22300F3680A0}"/>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C18E7CE0-418F-BC8D-D381-1077B82B73C1}"/>
              </a:ext>
            </a:extLst>
          </p:cNvPr>
          <p:cNvSpPr>
            <a:spLocks noGrp="1"/>
          </p:cNvSpPr>
          <p:nvPr>
            <p:ph type="sldNum" sz="quarter" idx="12"/>
          </p:nvPr>
        </p:nvSpPr>
        <p:spPr/>
        <p:txBody>
          <a:body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2415359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0099D44-8C11-E416-F5A8-4252AEDF9A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9F621AF6-D617-4622-7247-EA5DE15F6A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EC06A1D8-CA5F-E44A-9C7D-72C40B4CD2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D73F5F-D684-6640-B3BC-BCE728874A6C}" type="datetimeFigureOut">
              <a:rPr lang="es-ES_tradnl" smtClean="0"/>
              <a:t>5/3/24</a:t>
            </a:fld>
            <a:endParaRPr lang="es-ES_tradnl"/>
          </a:p>
        </p:txBody>
      </p:sp>
      <p:sp>
        <p:nvSpPr>
          <p:cNvPr id="5" name="Marcador de pie de página 4">
            <a:extLst>
              <a:ext uri="{FF2B5EF4-FFF2-40B4-BE49-F238E27FC236}">
                <a16:creationId xmlns:a16="http://schemas.microsoft.com/office/drawing/2014/main" id="{2803FBC0-72DA-B9B0-FC5C-EF0FB88D79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0774B2D4-E955-D1E9-FCBE-2AB7996BC3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26CE3B-5554-F74D-B1FF-7E4E9145DFBA}" type="slidenum">
              <a:rPr lang="es-ES_tradnl" smtClean="0"/>
              <a:t>‹Nº›</a:t>
            </a:fld>
            <a:endParaRPr lang="es-ES_tradnl"/>
          </a:p>
        </p:txBody>
      </p:sp>
    </p:spTree>
    <p:extLst>
      <p:ext uri="{BB962C8B-B14F-4D97-AF65-F5344CB8AC3E}">
        <p14:creationId xmlns:p14="http://schemas.microsoft.com/office/powerpoint/2010/main" val="1561562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JPG"/></Relationships>
</file>

<file path=ppt/slides/_rels/slide3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5.jpg"/><Relationship Id="rId7" Type="http://schemas.openxmlformats.org/officeDocument/2006/relationships/image" Target="../media/image6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1.png"/><Relationship Id="rId4" Type="http://schemas.openxmlformats.org/officeDocument/2006/relationships/image" Target="../media/image62.png"/></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4921F31-FA9D-3D34-D4D6-9508825F6D02}"/>
              </a:ext>
            </a:extLst>
          </p:cNvPr>
          <p:cNvPicPr>
            <a:picLocks noChangeAspect="1"/>
          </p:cNvPicPr>
          <p:nvPr/>
        </p:nvPicPr>
        <p:blipFill rotWithShape="1">
          <a:blip r:embed="rId2"/>
          <a:srcRect t="23946" b="733"/>
          <a:stretch/>
        </p:blipFill>
        <p:spPr>
          <a:xfrm>
            <a:off x="20" y="-7619"/>
            <a:ext cx="12191979" cy="6887364"/>
          </a:xfrm>
          <a:prstGeom prst="rect">
            <a:avLst/>
          </a:prstGeom>
        </p:spPr>
      </p:pic>
      <p:sp>
        <p:nvSpPr>
          <p:cNvPr id="17" name="Rectangle 9">
            <a:extLst>
              <a:ext uri="{FF2B5EF4-FFF2-40B4-BE49-F238E27FC236}">
                <a16:creationId xmlns:a16="http://schemas.microsoft.com/office/drawing/2014/main" id="{4D60F200-5EB0-B223-2439-C96C67F0F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063219" y="-1252908"/>
            <a:ext cx="4065561" cy="12192000"/>
          </a:xfrm>
          <a:prstGeom prst="rect">
            <a:avLst/>
          </a:prstGeom>
          <a:gradFill flip="none" rotWithShape="1">
            <a:gsLst>
              <a:gs pos="17000">
                <a:srgbClr val="000000">
                  <a:alpha val="59000"/>
                </a:srgbClr>
              </a:gs>
              <a:gs pos="100000">
                <a:srgbClr val="00000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1">
            <a:extLst>
              <a:ext uri="{FF2B5EF4-FFF2-40B4-BE49-F238E27FC236}">
                <a16:creationId xmlns:a16="http://schemas.microsoft.com/office/drawing/2014/main" id="{F92CB243-67C5-E304-31A0-4D7D607BA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464116" y="322049"/>
            <a:ext cx="3067943" cy="2408606"/>
          </a:xfrm>
          <a:prstGeom prst="rect">
            <a:avLst/>
          </a:prstGeom>
          <a:gradFill flip="none" rotWithShape="1">
            <a:gsLst>
              <a:gs pos="0">
                <a:schemeClr val="accent2"/>
              </a:gs>
              <a:gs pos="51000">
                <a:schemeClr val="accent2">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9" name="Rectangle 13">
            <a:extLst>
              <a:ext uri="{FF2B5EF4-FFF2-40B4-BE49-F238E27FC236}">
                <a16:creationId xmlns:a16="http://schemas.microsoft.com/office/drawing/2014/main" id="{11A95761-C93E-94BF-087D-D2A823789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392" y="4172881"/>
            <a:ext cx="7154743" cy="2702991"/>
          </a:xfrm>
          <a:prstGeom prst="rect">
            <a:avLst/>
          </a:prstGeom>
          <a:gradFill flip="none" rotWithShape="1">
            <a:gsLst>
              <a:gs pos="0">
                <a:schemeClr val="accent5"/>
              </a:gs>
              <a:gs pos="52000">
                <a:schemeClr val="accent2">
                  <a:alpha val="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 name="Título 1">
            <a:extLst>
              <a:ext uri="{FF2B5EF4-FFF2-40B4-BE49-F238E27FC236}">
                <a16:creationId xmlns:a16="http://schemas.microsoft.com/office/drawing/2014/main" id="{99A02363-F6CC-63E1-1EB6-F199240F5094}"/>
              </a:ext>
            </a:extLst>
          </p:cNvPr>
          <p:cNvSpPr>
            <a:spLocks noGrp="1"/>
          </p:cNvSpPr>
          <p:nvPr>
            <p:ph type="ctrTitle"/>
          </p:nvPr>
        </p:nvSpPr>
        <p:spPr>
          <a:xfrm>
            <a:off x="859029" y="1936866"/>
            <a:ext cx="4849044" cy="2839273"/>
          </a:xfrm>
        </p:spPr>
        <p:txBody>
          <a:bodyPr>
            <a:normAutofit/>
          </a:bodyPr>
          <a:lstStyle/>
          <a:p>
            <a:pPr algn="l"/>
            <a:r>
              <a:rPr lang="es-ES_tradnl" sz="3600">
                <a:solidFill>
                  <a:srgbClr val="FFFFFF"/>
                </a:solidFill>
                <a:latin typeface="Bauhaus 93"/>
              </a:rPr>
              <a:t>IPB</a:t>
            </a:r>
            <a:br>
              <a:rPr lang="es-ES_tradnl" sz="3600">
                <a:solidFill>
                  <a:srgbClr val="FFFFFF"/>
                </a:solidFill>
                <a:latin typeface="Bauhaus 93"/>
              </a:rPr>
            </a:br>
            <a:r>
              <a:rPr lang="es-ES_tradnl" sz="3600">
                <a:solidFill>
                  <a:srgbClr val="FFFFFF"/>
                </a:solidFill>
                <a:latin typeface="Bauhaus 93"/>
              </a:rPr>
              <a:t>Preparación de Inteligencia del Espacio de Batalla</a:t>
            </a:r>
            <a:endParaRPr lang="es-ES_tradnl" sz="3600" dirty="0">
              <a:solidFill>
                <a:srgbClr val="FFFFFF"/>
              </a:solidFill>
              <a:latin typeface="Bauhaus 93"/>
            </a:endParaRPr>
          </a:p>
        </p:txBody>
      </p:sp>
      <p:sp>
        <p:nvSpPr>
          <p:cNvPr id="3" name="Subtítulo 2">
            <a:extLst>
              <a:ext uri="{FF2B5EF4-FFF2-40B4-BE49-F238E27FC236}">
                <a16:creationId xmlns:a16="http://schemas.microsoft.com/office/drawing/2014/main" id="{EA7F5CC5-AD6F-9216-2246-3116386D8A6A}"/>
              </a:ext>
            </a:extLst>
          </p:cNvPr>
          <p:cNvSpPr>
            <a:spLocks noGrp="1"/>
          </p:cNvSpPr>
          <p:nvPr>
            <p:ph type="subTitle" idx="1"/>
          </p:nvPr>
        </p:nvSpPr>
        <p:spPr>
          <a:xfrm>
            <a:off x="859028" y="4873600"/>
            <a:ext cx="4849044" cy="1183602"/>
          </a:xfrm>
        </p:spPr>
        <p:txBody>
          <a:bodyPr>
            <a:normAutofit/>
          </a:bodyPr>
          <a:lstStyle/>
          <a:p>
            <a:pPr algn="l"/>
            <a:r>
              <a:rPr lang="es-ES_tradnl" sz="2000">
                <a:solidFill>
                  <a:srgbClr val="FFFFFF"/>
                </a:solidFill>
              </a:rPr>
              <a:t>Escuela de Infantería de Marina </a:t>
            </a:r>
            <a:endParaRPr lang="es-ES_tradnl" sz="2000" dirty="0">
              <a:solidFill>
                <a:srgbClr val="FFFFFF"/>
              </a:solidFill>
            </a:endParaRPr>
          </a:p>
        </p:txBody>
      </p:sp>
      <p:sp>
        <p:nvSpPr>
          <p:cNvPr id="16" name="Rectangle 15">
            <a:extLst>
              <a:ext uri="{FF2B5EF4-FFF2-40B4-BE49-F238E27FC236}">
                <a16:creationId xmlns:a16="http://schemas.microsoft.com/office/drawing/2014/main" id="{6E63D1A5-FD49-4756-F62E-786C34E63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06736" y="-7619"/>
            <a:ext cx="995654" cy="6918113"/>
          </a:xfrm>
          <a:prstGeom prst="rect">
            <a:avLst/>
          </a:prstGeom>
          <a:gradFill flip="none" rotWithShape="1">
            <a:gsLst>
              <a:gs pos="0">
                <a:schemeClr val="accent5">
                  <a:alpha val="68000"/>
                </a:schemeClr>
              </a:gs>
              <a:gs pos="37000">
                <a:schemeClr val="accent5">
                  <a:alpha val="0"/>
                </a:schemeClr>
              </a:gs>
            </a:gsLst>
            <a:lin ang="10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4335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a:extLst>
              <a:ext uri="{FF2B5EF4-FFF2-40B4-BE49-F238E27FC236}">
                <a16:creationId xmlns:a16="http://schemas.microsoft.com/office/drawing/2014/main" id="{151CD69D-3808-E12F-D011-5A3EA1AE84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640" b="1795"/>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4105" name="Rectangle 410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288758" y="365125"/>
            <a:ext cx="5005137" cy="1899912"/>
          </a:xfrm>
        </p:spPr>
        <p:txBody>
          <a:bodyPr>
            <a:normAutofit/>
          </a:bodyPr>
          <a:lstStyle/>
          <a:p>
            <a:r>
              <a:rPr lang="es-ES_tradnl" sz="3400" dirty="0"/>
              <a:t>PASO 2: Describir los efectos del ambiente operacional </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288758" y="2545005"/>
            <a:ext cx="5630779" cy="3742762"/>
          </a:xfrm>
          <a:solidFill>
            <a:schemeClr val="lt1">
              <a:alpha val="63588"/>
            </a:schemeClr>
          </a:solidFill>
        </p:spPr>
        <p:txBody>
          <a:bodyPr>
            <a:normAutofit lnSpcReduction="10000"/>
          </a:bodyPr>
          <a:lstStyle/>
          <a:p>
            <a:pPr marL="514350" indent="-514350" algn="just">
              <a:buFont typeface="+mj-lt"/>
              <a:buAutoNum type="arabicPeriod"/>
            </a:pPr>
            <a:r>
              <a:rPr lang="es-ES_tradnl" sz="2000" dirty="0"/>
              <a:t>Describir como el terreno puede afectar las operaciones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la amenaza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el clima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las consideraciones civiles afectan a la amenaza y fuerzas amigas.</a:t>
            </a:r>
          </a:p>
          <a:p>
            <a:pPr algn="just"/>
            <a:endParaRPr lang="es-ES_tradnl" sz="2000" dirty="0"/>
          </a:p>
        </p:txBody>
      </p:sp>
    </p:spTree>
    <p:extLst>
      <p:ext uri="{BB962C8B-B14F-4D97-AF65-F5344CB8AC3E}">
        <p14:creationId xmlns:p14="http://schemas.microsoft.com/office/powerpoint/2010/main" val="12692689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a:extLst>
              <a:ext uri="{FF2B5EF4-FFF2-40B4-BE49-F238E27FC236}">
                <a16:creationId xmlns:a16="http://schemas.microsoft.com/office/drawing/2014/main" id="{151CD69D-3808-E12F-D011-5A3EA1AE84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640" b="1795"/>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4105" name="Rectangle 410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288758" y="365125"/>
            <a:ext cx="5005137" cy="1899912"/>
          </a:xfrm>
        </p:spPr>
        <p:txBody>
          <a:bodyPr>
            <a:normAutofit/>
          </a:bodyPr>
          <a:lstStyle/>
          <a:p>
            <a:r>
              <a:rPr lang="es-ES_tradnl" sz="3400" dirty="0"/>
              <a:t>PASO 2: Describir los efectos del ambiente operacional </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288758" y="2545005"/>
            <a:ext cx="5630779" cy="3742762"/>
          </a:xfrm>
          <a:solidFill>
            <a:schemeClr val="lt1">
              <a:alpha val="63588"/>
            </a:schemeClr>
          </a:solidFill>
        </p:spPr>
        <p:txBody>
          <a:bodyPr>
            <a:normAutofit lnSpcReduction="10000"/>
          </a:bodyPr>
          <a:lstStyle/>
          <a:p>
            <a:pPr marL="514350" indent="-514350" algn="just">
              <a:buFont typeface="+mj-lt"/>
              <a:buAutoNum type="arabicPeriod"/>
            </a:pPr>
            <a:r>
              <a:rPr lang="es-ES_tradnl" sz="2000" b="1" dirty="0">
                <a:solidFill>
                  <a:srgbClr val="FF0000"/>
                </a:solidFill>
              </a:rPr>
              <a:t>Describir como la amenaza puede afectar las operaciones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el terreno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el clima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las consideraciones civiles afectan a la amenaza y fuerzas amigas.</a:t>
            </a:r>
          </a:p>
          <a:p>
            <a:pPr algn="just"/>
            <a:endParaRPr lang="es-ES_tradnl" sz="2000" dirty="0"/>
          </a:p>
        </p:txBody>
      </p:sp>
    </p:spTree>
    <p:extLst>
      <p:ext uri="{BB962C8B-B14F-4D97-AF65-F5344CB8AC3E}">
        <p14:creationId xmlns:p14="http://schemas.microsoft.com/office/powerpoint/2010/main" val="107437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F87BDD78-79FC-0168-8857-7A9BEC7BC4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538" b="14539"/>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3" name="Rectangle 615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838200" y="365125"/>
            <a:ext cx="11209421" cy="1899912"/>
          </a:xfrm>
          <a:solidFill>
            <a:schemeClr val="lt1">
              <a:alpha val="58135"/>
            </a:schemeClr>
          </a:solidFill>
        </p:spPr>
        <p:txBody>
          <a:bodyPr>
            <a:normAutofit/>
          </a:bodyPr>
          <a:lstStyle/>
          <a:p>
            <a:r>
              <a:rPr lang="es-ES_tradnl" sz="3100" b="1" dirty="0"/>
              <a:t>Describir como la amenaza puede afectar las operaciones amigas.</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838200" y="2434201"/>
            <a:ext cx="5081337" cy="3742762"/>
          </a:xfrm>
        </p:spPr>
        <p:txBody>
          <a:bodyPr>
            <a:normAutofit fontScale="92500" lnSpcReduction="10000"/>
          </a:bodyPr>
          <a:lstStyle/>
          <a:p>
            <a:pPr marL="0" indent="0">
              <a:buNone/>
            </a:pPr>
            <a:r>
              <a:rPr lang="es-ES_tradnl" sz="2000" b="1" dirty="0"/>
              <a:t>Poner al enemigo en el contexto del ambiente operacional </a:t>
            </a:r>
          </a:p>
          <a:p>
            <a:pPr marL="0" indent="0">
              <a:buNone/>
            </a:pPr>
            <a:r>
              <a:rPr lang="es-ES_tradnl" sz="2000" b="1" dirty="0"/>
              <a:t>¿Cuáles parecen ser sus propósitos? </a:t>
            </a:r>
          </a:p>
          <a:p>
            <a:pPr marL="0" indent="0">
              <a:buNone/>
            </a:pPr>
            <a:r>
              <a:rPr lang="es-ES_tradnl" sz="2000" b="1" dirty="0"/>
              <a:t>¿Cómo se organiza?</a:t>
            </a:r>
          </a:p>
          <a:p>
            <a:pPr marL="0" indent="0">
              <a:buNone/>
            </a:pPr>
            <a:r>
              <a:rPr lang="es-ES_tradnl" sz="2000" b="1" dirty="0"/>
              <a:t>¿Cuál es su magnitud?</a:t>
            </a:r>
          </a:p>
          <a:p>
            <a:pPr marL="0" indent="0">
              <a:buNone/>
            </a:pPr>
            <a:r>
              <a:rPr lang="es-ES_tradnl" sz="2000" b="1" dirty="0"/>
              <a:t>¿Cómo se despliega?</a:t>
            </a:r>
          </a:p>
          <a:p>
            <a:pPr marL="0" indent="0">
              <a:buNone/>
            </a:pPr>
            <a:r>
              <a:rPr lang="es-ES_tradnl" sz="2000" b="1" dirty="0"/>
              <a:t>¿Qué acción está ejecutando?</a:t>
            </a:r>
          </a:p>
          <a:p>
            <a:pPr marL="0" indent="0">
              <a:buNone/>
            </a:pPr>
            <a:r>
              <a:rPr lang="es-ES_tradnl" sz="2000" b="1" dirty="0"/>
              <a:t>OFUEDA</a:t>
            </a:r>
          </a:p>
          <a:p>
            <a:pPr marL="0" indent="0">
              <a:buNone/>
            </a:pPr>
            <a:endParaRPr lang="es-ES_tradnl" sz="2000" b="1" dirty="0"/>
          </a:p>
          <a:p>
            <a:pPr marL="0" indent="0">
              <a:buNone/>
            </a:pPr>
            <a:r>
              <a:rPr lang="es-ES_tradnl" sz="2000" b="1" dirty="0"/>
              <a:t>En esta fase da un contexto general del enemigo y desde acá nacen sus </a:t>
            </a:r>
            <a:r>
              <a:rPr lang="es-ES_tradnl" sz="2000" b="1" dirty="0" err="1"/>
              <a:t>COAs</a:t>
            </a:r>
            <a:endParaRPr lang="es-ES_tradnl" sz="2000" dirty="0"/>
          </a:p>
          <a:p>
            <a:pPr marL="514350" indent="-514350">
              <a:buFont typeface="+mj-lt"/>
              <a:buAutoNum type="arabicPeriod"/>
            </a:pPr>
            <a:endParaRPr lang="es-ES_tradnl" sz="2000" dirty="0"/>
          </a:p>
          <a:p>
            <a:pPr marL="514350" indent="-514350">
              <a:buFont typeface="+mj-lt"/>
              <a:buAutoNum type="arabicPeriod"/>
            </a:pPr>
            <a:endParaRPr lang="es-ES_tradnl" sz="2000" dirty="0"/>
          </a:p>
          <a:p>
            <a:endParaRPr lang="es-ES_tradnl" sz="2000" dirty="0"/>
          </a:p>
        </p:txBody>
      </p:sp>
    </p:spTree>
    <p:extLst>
      <p:ext uri="{BB962C8B-B14F-4D97-AF65-F5344CB8AC3E}">
        <p14:creationId xmlns:p14="http://schemas.microsoft.com/office/powerpoint/2010/main" val="41622742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pic>
        <p:nvPicPr>
          <p:cNvPr id="484" name="Google Shape;484;p33"/>
          <p:cNvPicPr preferRelativeResize="0"/>
          <p:nvPr/>
        </p:nvPicPr>
        <p:blipFill rotWithShape="1">
          <a:blip r:embed="rId3">
            <a:alphaModFix/>
          </a:blip>
          <a:srcRect l="17163" b="25233"/>
          <a:stretch/>
        </p:blipFill>
        <p:spPr>
          <a:xfrm>
            <a:off x="0" y="18329"/>
            <a:ext cx="12192000" cy="3868531"/>
          </a:xfrm>
          <a:prstGeom prst="rect">
            <a:avLst/>
          </a:prstGeom>
          <a:noFill/>
          <a:ln>
            <a:noFill/>
          </a:ln>
        </p:spPr>
      </p:pic>
      <p:graphicFrame>
        <p:nvGraphicFramePr>
          <p:cNvPr id="485" name="Google Shape;485;p33"/>
          <p:cNvGraphicFramePr/>
          <p:nvPr>
            <p:extLst>
              <p:ext uri="{D42A27DB-BD31-4B8C-83A1-F6EECF244321}">
                <p14:modId xmlns:p14="http://schemas.microsoft.com/office/powerpoint/2010/main" val="3305254935"/>
              </p:ext>
            </p:extLst>
          </p:nvPr>
        </p:nvGraphicFramePr>
        <p:xfrm>
          <a:off x="0" y="3901146"/>
          <a:ext cx="12192000" cy="3007453"/>
        </p:xfrm>
        <a:graphic>
          <a:graphicData uri="http://schemas.openxmlformats.org/drawingml/2006/table">
            <a:tbl>
              <a:tblPr>
                <a:noFill/>
              </a:tblPr>
              <a:tblGrid>
                <a:gridCol w="2632766">
                  <a:extLst>
                    <a:ext uri="{9D8B030D-6E8A-4147-A177-3AD203B41FA5}">
                      <a16:colId xmlns:a16="http://schemas.microsoft.com/office/drawing/2014/main" val="20000"/>
                    </a:ext>
                  </a:extLst>
                </a:gridCol>
                <a:gridCol w="1713934">
                  <a:extLst>
                    <a:ext uri="{9D8B030D-6E8A-4147-A177-3AD203B41FA5}">
                      <a16:colId xmlns:a16="http://schemas.microsoft.com/office/drawing/2014/main" val="20001"/>
                    </a:ext>
                  </a:extLst>
                </a:gridCol>
                <a:gridCol w="3366934">
                  <a:extLst>
                    <a:ext uri="{9D8B030D-6E8A-4147-A177-3AD203B41FA5}">
                      <a16:colId xmlns:a16="http://schemas.microsoft.com/office/drawing/2014/main" val="20002"/>
                    </a:ext>
                  </a:extLst>
                </a:gridCol>
                <a:gridCol w="4478366">
                  <a:extLst>
                    <a:ext uri="{9D8B030D-6E8A-4147-A177-3AD203B41FA5}">
                      <a16:colId xmlns:a16="http://schemas.microsoft.com/office/drawing/2014/main" val="20003"/>
                    </a:ext>
                  </a:extLst>
                </a:gridCol>
              </a:tblGrid>
              <a:tr h="294766">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sng" strike="noStrike" cap="none" noProof="0" dirty="0"/>
                        <a:t>Identidad</a:t>
                      </a:r>
                      <a:endParaRPr lang="es-ES_tradnl" sz="1400" u="none" strike="noStrike" cap="none" noProof="0" dirty="0"/>
                    </a:p>
                  </a:txBody>
                  <a:tcPr marL="109740" marR="109740"/>
                </a:tc>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sng" strike="noStrike" cap="none" noProof="0"/>
                        <a:t>Ubicación </a:t>
                      </a:r>
                      <a:endParaRPr lang="es-ES_tradnl" sz="1400" u="none" strike="noStrike" cap="none" noProof="0"/>
                    </a:p>
                  </a:txBody>
                  <a:tcPr marL="109740" marR="109740"/>
                </a:tc>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sng" strike="noStrike" cap="none" noProof="0"/>
                        <a:t>Disposición </a:t>
                      </a:r>
                      <a:endParaRPr lang="es-ES_tradnl" sz="1400" u="none" strike="noStrike" cap="none" noProof="0"/>
                    </a:p>
                  </a:txBody>
                  <a:tcPr marL="109740" marR="109740"/>
                </a:tc>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sng" strike="noStrike" cap="none" noProof="0" dirty="0" err="1"/>
                        <a:t>DescrIpción</a:t>
                      </a:r>
                      <a:endParaRPr lang="es-ES_tradnl" sz="1400" u="none" strike="noStrike" cap="none" noProof="0" dirty="0"/>
                    </a:p>
                  </a:txBody>
                  <a:tcPr marL="109740" marR="109740"/>
                </a:tc>
                <a:extLst>
                  <a:ext uri="{0D108BD9-81ED-4DB2-BD59-A6C34878D82A}">
                    <a16:rowId xmlns:a16="http://schemas.microsoft.com/office/drawing/2014/main" val="10000"/>
                  </a:ext>
                </a:extLst>
              </a:tr>
              <a:tr h="536826">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none" strike="noStrike" cap="none" noProof="0"/>
                        <a:t>1 Armor Co, 33 Bde</a:t>
                      </a:r>
                    </a:p>
                  </a:txBody>
                  <a:tcPr marL="109740" marR="109740"/>
                </a:tc>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none" strike="noStrike" cap="none" noProof="0"/>
                        <a:t>123 456</a:t>
                      </a:r>
                    </a:p>
                  </a:txBody>
                  <a:tcPr marL="109740" marR="109740"/>
                </a:tc>
                <a:tc>
                  <a:txBody>
                    <a:bodyPr/>
                    <a:lstStyle/>
                    <a:p>
                      <a:pPr marL="0" marR="0" lvl="0" indent="0" algn="l" rtl="0">
                        <a:lnSpc>
                          <a:spcPct val="100000"/>
                        </a:lnSpc>
                        <a:spcBef>
                          <a:spcPts val="0"/>
                        </a:spcBef>
                        <a:spcAft>
                          <a:spcPts val="0"/>
                        </a:spcAft>
                        <a:buClr>
                          <a:srgbClr val="000000"/>
                        </a:buClr>
                        <a:buSzPts val="300"/>
                        <a:buFont typeface="Arial"/>
                        <a:buNone/>
                      </a:pPr>
                      <a:r>
                        <a:rPr lang="es-ES_tradnl" sz="1400" u="none" strike="noStrike" cap="none" noProof="0"/>
                        <a:t>En la retaguardia del espacio de batalla, ejecutando reabastecimiento y descanso </a:t>
                      </a:r>
                    </a:p>
                  </a:txBody>
                  <a:tcPr marL="109740" marR="109740"/>
                </a:tc>
                <a:tc>
                  <a:txBody>
                    <a:bodyPr/>
                    <a:lstStyle/>
                    <a:p>
                      <a:pPr marL="241300" marR="0" lvl="0" indent="-234950" algn="l" rtl="0">
                        <a:lnSpc>
                          <a:spcPct val="100000"/>
                        </a:lnSpc>
                        <a:spcBef>
                          <a:spcPts val="0"/>
                        </a:spcBef>
                        <a:spcAft>
                          <a:spcPts val="0"/>
                        </a:spcAft>
                        <a:buClr>
                          <a:schemeClr val="dk1"/>
                        </a:buClr>
                        <a:buSzPts val="1300"/>
                        <a:buFont typeface="Arial"/>
                        <a:buChar char="•"/>
                      </a:pPr>
                      <a:r>
                        <a:rPr lang="es-ES_tradnl" sz="1400" u="none" strike="noStrike" cap="none" noProof="0" dirty="0"/>
                        <a:t>Opera en magnitud de batallón </a:t>
                      </a:r>
                    </a:p>
                    <a:p>
                      <a:pPr marL="241300" marR="0" lvl="0" indent="-234950" algn="l" rtl="0">
                        <a:lnSpc>
                          <a:spcPct val="100000"/>
                        </a:lnSpc>
                        <a:spcBef>
                          <a:spcPts val="0"/>
                        </a:spcBef>
                        <a:spcAft>
                          <a:spcPts val="0"/>
                        </a:spcAft>
                        <a:buClr>
                          <a:schemeClr val="dk1"/>
                        </a:buClr>
                        <a:buSzPts val="1300"/>
                        <a:buFont typeface="Arial"/>
                        <a:buChar char="•"/>
                      </a:pPr>
                      <a:r>
                        <a:rPr lang="es-ES_tradnl" sz="1400" u="none" strike="noStrike" cap="none" noProof="0" dirty="0"/>
                        <a:t>Potencial Fuente de contra ataque</a:t>
                      </a:r>
                    </a:p>
                  </a:txBody>
                  <a:tcPr marL="109740" marR="109740"/>
                </a:tc>
                <a:extLst>
                  <a:ext uri="{0D108BD9-81ED-4DB2-BD59-A6C34878D82A}">
                    <a16:rowId xmlns:a16="http://schemas.microsoft.com/office/drawing/2014/main" val="10001"/>
                  </a:ext>
                </a:extLst>
              </a:tr>
              <a:tr h="707439">
                <a:tc>
                  <a:txBody>
                    <a:bodyPr/>
                    <a:lstStyle/>
                    <a:p>
                      <a:pPr marL="0" marR="0" lvl="0" indent="0" algn="ctr" rtl="0">
                        <a:lnSpc>
                          <a:spcPct val="100000"/>
                        </a:lnSpc>
                        <a:spcBef>
                          <a:spcPts val="0"/>
                        </a:spcBef>
                        <a:spcAft>
                          <a:spcPts val="0"/>
                        </a:spcAft>
                        <a:buClr>
                          <a:schemeClr val="dk1"/>
                        </a:buClr>
                        <a:buSzPts val="300"/>
                        <a:buFont typeface="Calibri"/>
                        <a:buNone/>
                      </a:pPr>
                      <a:r>
                        <a:rPr lang="es-ES_tradnl" sz="1400" u="none" strike="noStrike" cap="none" noProof="0"/>
                        <a:t>42  SP Arty Btry, 33 Bde</a:t>
                      </a:r>
                    </a:p>
                  </a:txBody>
                  <a:tcPr marL="109740" marR="109740"/>
                </a:tc>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none" strike="noStrike" cap="none" noProof="0"/>
                        <a:t>657 467</a:t>
                      </a:r>
                    </a:p>
                  </a:txBody>
                  <a:tcPr marL="109740" marR="109740"/>
                </a:tc>
                <a:tc>
                  <a:txBody>
                    <a:bodyPr/>
                    <a:lstStyle/>
                    <a:p>
                      <a:pPr marL="0" marR="0" lvl="0" indent="0" algn="l" rtl="0">
                        <a:lnSpc>
                          <a:spcPct val="100000"/>
                        </a:lnSpc>
                        <a:spcBef>
                          <a:spcPts val="0"/>
                        </a:spcBef>
                        <a:spcAft>
                          <a:spcPts val="0"/>
                        </a:spcAft>
                        <a:buClr>
                          <a:srgbClr val="000000"/>
                        </a:buClr>
                        <a:buSzPts val="300"/>
                        <a:buFont typeface="Arial"/>
                        <a:buNone/>
                      </a:pPr>
                      <a:r>
                        <a:rPr lang="es-ES_tradnl" sz="1400" u="none" strike="noStrike" cap="none" noProof="0"/>
                        <a:t>Orientado en la retaguardia de las primeras lineas, desplegado a posciones de fuego en ruta 250</a:t>
                      </a:r>
                    </a:p>
                  </a:txBody>
                  <a:tcPr marL="109740" marR="109740"/>
                </a:tc>
                <a:tc>
                  <a:txBody>
                    <a:bodyPr/>
                    <a:lstStyle/>
                    <a:p>
                      <a:pPr marL="241300" marR="0" lvl="0" indent="-234950" algn="l" rtl="0">
                        <a:lnSpc>
                          <a:spcPct val="100000"/>
                        </a:lnSpc>
                        <a:spcBef>
                          <a:spcPts val="0"/>
                        </a:spcBef>
                        <a:spcAft>
                          <a:spcPts val="0"/>
                        </a:spcAft>
                        <a:buClr>
                          <a:schemeClr val="dk1"/>
                        </a:buClr>
                        <a:buSzPts val="1300"/>
                        <a:buFont typeface="Arial"/>
                        <a:buChar char="•"/>
                      </a:pPr>
                      <a:r>
                        <a:rPr lang="es-ES_tradnl" sz="1400" u="none" strike="noStrike" cap="none" noProof="0"/>
                        <a:t>Apoyo de fuego general a la 33 Bde</a:t>
                      </a:r>
                    </a:p>
                  </a:txBody>
                  <a:tcPr marL="109740" marR="109740"/>
                </a:tc>
                <a:extLst>
                  <a:ext uri="{0D108BD9-81ED-4DB2-BD59-A6C34878D82A}">
                    <a16:rowId xmlns:a16="http://schemas.microsoft.com/office/drawing/2014/main" val="10002"/>
                  </a:ext>
                </a:extLst>
              </a:tr>
              <a:tr h="536826">
                <a:tc>
                  <a:txBody>
                    <a:bodyPr/>
                    <a:lstStyle/>
                    <a:p>
                      <a:pPr marL="0" marR="0" lvl="0" indent="0" algn="ctr" rtl="0">
                        <a:lnSpc>
                          <a:spcPct val="100000"/>
                        </a:lnSpc>
                        <a:spcBef>
                          <a:spcPts val="0"/>
                        </a:spcBef>
                        <a:spcAft>
                          <a:spcPts val="0"/>
                        </a:spcAft>
                        <a:buClr>
                          <a:schemeClr val="dk1"/>
                        </a:buClr>
                        <a:buSzPts val="300"/>
                        <a:buFont typeface="Calibri"/>
                        <a:buNone/>
                      </a:pPr>
                      <a:r>
                        <a:rPr lang="es-ES_tradnl" sz="1400" u="none" strike="noStrike" cap="none" noProof="0"/>
                        <a:t>2 Mech Bn, 33 Bde</a:t>
                      </a:r>
                    </a:p>
                  </a:txBody>
                  <a:tcPr marL="109740" marR="109740"/>
                </a:tc>
                <a:tc>
                  <a:txBody>
                    <a:bodyPr/>
                    <a:lstStyle/>
                    <a:p>
                      <a:pPr marL="0" marR="0" lvl="0" indent="0" algn="ctr" rtl="0">
                        <a:lnSpc>
                          <a:spcPct val="100000"/>
                        </a:lnSpc>
                        <a:spcBef>
                          <a:spcPts val="0"/>
                        </a:spcBef>
                        <a:spcAft>
                          <a:spcPts val="0"/>
                        </a:spcAft>
                        <a:buClr>
                          <a:srgbClr val="000000"/>
                        </a:buClr>
                        <a:buSzPts val="300"/>
                        <a:buFont typeface="Arial"/>
                        <a:buNone/>
                      </a:pPr>
                      <a:r>
                        <a:rPr lang="es-ES_tradnl" sz="1400" u="none" strike="noStrike" cap="none" noProof="0"/>
                        <a:t>456 678</a:t>
                      </a:r>
                    </a:p>
                  </a:txBody>
                  <a:tcPr marL="109740" marR="109740"/>
                </a:tc>
                <a:tc>
                  <a:txBody>
                    <a:bodyPr/>
                    <a:lstStyle/>
                    <a:p>
                      <a:pPr marL="0" marR="0" lvl="0" indent="0" algn="l" rtl="0">
                        <a:lnSpc>
                          <a:spcPct val="100000"/>
                        </a:lnSpc>
                        <a:spcBef>
                          <a:spcPts val="0"/>
                        </a:spcBef>
                        <a:spcAft>
                          <a:spcPts val="0"/>
                        </a:spcAft>
                        <a:buClr>
                          <a:srgbClr val="000000"/>
                        </a:buClr>
                        <a:buSzPts val="300"/>
                        <a:buFont typeface="Arial"/>
                        <a:buNone/>
                      </a:pPr>
                      <a:r>
                        <a:rPr lang="es-ES_tradnl" sz="1400" u="none" strike="noStrike" cap="none" noProof="0"/>
                        <a:t>Orientado al NE, posiciones defensivas IVO Crawford</a:t>
                      </a:r>
                    </a:p>
                  </a:txBody>
                  <a:tcPr marL="109740" marR="109740"/>
                </a:tc>
                <a:tc>
                  <a:txBody>
                    <a:bodyPr/>
                    <a:lstStyle/>
                    <a:p>
                      <a:pPr marL="241300" marR="0" lvl="0" indent="-234950" algn="l" rtl="0">
                        <a:lnSpc>
                          <a:spcPct val="100000"/>
                        </a:lnSpc>
                        <a:spcBef>
                          <a:spcPts val="0"/>
                        </a:spcBef>
                        <a:spcAft>
                          <a:spcPts val="0"/>
                        </a:spcAft>
                        <a:buClr>
                          <a:schemeClr val="dk1"/>
                        </a:buClr>
                        <a:buSzPts val="1300"/>
                        <a:buFont typeface="Arial"/>
                        <a:buChar char="•"/>
                      </a:pPr>
                      <a:r>
                        <a:rPr lang="es-ES_tradnl" sz="1400" u="none" strike="noStrike" cap="none" noProof="0"/>
                        <a:t>Esfuerzo secundario</a:t>
                      </a:r>
                    </a:p>
                    <a:p>
                      <a:pPr marL="241300" marR="0" lvl="0" indent="-234950" algn="l" rtl="0">
                        <a:lnSpc>
                          <a:spcPct val="100000"/>
                        </a:lnSpc>
                        <a:spcBef>
                          <a:spcPts val="0"/>
                        </a:spcBef>
                        <a:spcAft>
                          <a:spcPts val="0"/>
                        </a:spcAft>
                        <a:buClr>
                          <a:schemeClr val="dk1"/>
                        </a:buClr>
                        <a:buSzPts val="1300"/>
                        <a:buFont typeface="Arial"/>
                        <a:buChar char="•"/>
                      </a:pPr>
                      <a:r>
                        <a:rPr lang="es-ES_tradnl" sz="1400" u="none" strike="noStrike" cap="none" noProof="0"/>
                        <a:t>Portegiendo el flanco norte del esfuerzo princiapl</a:t>
                      </a:r>
                    </a:p>
                  </a:txBody>
                  <a:tcPr marL="109740" marR="109740"/>
                </a:tc>
                <a:extLst>
                  <a:ext uri="{0D108BD9-81ED-4DB2-BD59-A6C34878D82A}">
                    <a16:rowId xmlns:a16="http://schemas.microsoft.com/office/drawing/2014/main" val="10003"/>
                  </a:ext>
                </a:extLst>
              </a:tr>
              <a:tr h="897481">
                <a:tc>
                  <a:txBody>
                    <a:bodyPr/>
                    <a:lstStyle/>
                    <a:p>
                      <a:pPr marL="0" marR="0" lvl="0" indent="0" algn="ctr" rtl="0">
                        <a:lnSpc>
                          <a:spcPct val="100000"/>
                        </a:lnSpc>
                        <a:spcBef>
                          <a:spcPts val="0"/>
                        </a:spcBef>
                        <a:spcAft>
                          <a:spcPts val="0"/>
                        </a:spcAft>
                        <a:buClr>
                          <a:schemeClr val="dk1"/>
                        </a:buClr>
                        <a:buSzPts val="300"/>
                        <a:buFont typeface="Calibri"/>
                        <a:buNone/>
                      </a:pPr>
                      <a:endParaRPr lang="es-ES_tradnl" sz="1400" u="none" strike="noStrike" cap="none" noProof="0" dirty="0"/>
                    </a:p>
                    <a:p>
                      <a:pPr marL="0" marR="0" lvl="0" indent="0" algn="ctr" rtl="0">
                        <a:lnSpc>
                          <a:spcPct val="100000"/>
                        </a:lnSpc>
                        <a:spcBef>
                          <a:spcPts val="0"/>
                        </a:spcBef>
                        <a:spcAft>
                          <a:spcPts val="0"/>
                        </a:spcAft>
                        <a:buClr>
                          <a:schemeClr val="dk1"/>
                        </a:buClr>
                        <a:buSzPts val="300"/>
                        <a:buFont typeface="Calibri"/>
                        <a:buNone/>
                      </a:pPr>
                      <a:r>
                        <a:rPr lang="es-ES_tradnl" sz="1400" u="none" strike="noStrike" cap="none" noProof="0" dirty="0"/>
                        <a:t>3 </a:t>
                      </a:r>
                      <a:r>
                        <a:rPr lang="es-ES_tradnl" sz="1400" u="none" strike="noStrike" cap="none" noProof="0" dirty="0" err="1"/>
                        <a:t>Mech</a:t>
                      </a:r>
                      <a:r>
                        <a:rPr lang="es-ES_tradnl" sz="1400" u="none" strike="noStrike" cap="none" noProof="0" dirty="0"/>
                        <a:t> </a:t>
                      </a:r>
                      <a:r>
                        <a:rPr lang="es-ES_tradnl" sz="1400" u="none" strike="noStrike" cap="none" noProof="0" dirty="0" err="1"/>
                        <a:t>Bn</a:t>
                      </a:r>
                      <a:r>
                        <a:rPr lang="es-ES_tradnl" sz="1400" u="none" strike="noStrike" cap="none" noProof="0" dirty="0"/>
                        <a:t>, 33 </a:t>
                      </a:r>
                      <a:r>
                        <a:rPr lang="es-ES_tradnl" sz="1400" u="none" strike="noStrike" cap="none" noProof="0" dirty="0" err="1"/>
                        <a:t>Bde</a:t>
                      </a:r>
                      <a:endParaRPr lang="es-ES_tradnl" sz="1400" u="none" strike="noStrike" cap="none" noProof="0" dirty="0"/>
                    </a:p>
                  </a:txBody>
                  <a:tcPr marL="109740" marR="109740"/>
                </a:tc>
                <a:tc>
                  <a:txBody>
                    <a:bodyPr/>
                    <a:lstStyle/>
                    <a:p>
                      <a:pPr marL="0" marR="0" lvl="0" indent="0" algn="ctr" rtl="0">
                        <a:lnSpc>
                          <a:spcPct val="100000"/>
                        </a:lnSpc>
                        <a:spcBef>
                          <a:spcPts val="0"/>
                        </a:spcBef>
                        <a:spcAft>
                          <a:spcPts val="0"/>
                        </a:spcAft>
                        <a:buClr>
                          <a:srgbClr val="000000"/>
                        </a:buClr>
                        <a:buSzPts val="300"/>
                        <a:buFont typeface="Arial"/>
                        <a:buNone/>
                      </a:pPr>
                      <a:endParaRPr lang="es-ES_tradnl" sz="1400" u="none" strike="noStrike" cap="none" noProof="0" dirty="0"/>
                    </a:p>
                    <a:p>
                      <a:pPr marL="0" marR="0" lvl="0" indent="0" algn="ctr" rtl="0">
                        <a:lnSpc>
                          <a:spcPct val="100000"/>
                        </a:lnSpc>
                        <a:spcBef>
                          <a:spcPts val="0"/>
                        </a:spcBef>
                        <a:spcAft>
                          <a:spcPts val="0"/>
                        </a:spcAft>
                        <a:buClr>
                          <a:srgbClr val="000000"/>
                        </a:buClr>
                        <a:buSzPts val="300"/>
                        <a:buFont typeface="Arial"/>
                        <a:buNone/>
                      </a:pPr>
                      <a:r>
                        <a:rPr lang="es-ES_tradnl" sz="1400" u="none" strike="noStrike" cap="none" noProof="0" dirty="0"/>
                        <a:t>334 575</a:t>
                      </a:r>
                    </a:p>
                  </a:txBody>
                  <a:tcPr marL="109740" marR="109740"/>
                </a:tc>
                <a:tc>
                  <a:txBody>
                    <a:bodyPr/>
                    <a:lstStyle/>
                    <a:p>
                      <a:pPr marL="0" marR="0" lvl="0" indent="0" algn="l" rtl="0">
                        <a:lnSpc>
                          <a:spcPct val="100000"/>
                        </a:lnSpc>
                        <a:spcBef>
                          <a:spcPts val="0"/>
                        </a:spcBef>
                        <a:spcAft>
                          <a:spcPts val="0"/>
                        </a:spcAft>
                        <a:buClr>
                          <a:srgbClr val="000000"/>
                        </a:buClr>
                        <a:buSzPts val="300"/>
                        <a:buFont typeface="Arial"/>
                        <a:buNone/>
                      </a:pPr>
                      <a:r>
                        <a:rPr lang="es-ES_tradnl" sz="1400" u="none" strike="noStrike" cap="none" noProof="0" dirty="0"/>
                        <a:t>Estableciendo posiciones defensivas preparadas IVO Staunton </a:t>
                      </a:r>
                    </a:p>
                  </a:txBody>
                  <a:tcPr marL="109740" marR="109740"/>
                </a:tc>
                <a:tc>
                  <a:txBody>
                    <a:bodyPr/>
                    <a:lstStyle/>
                    <a:p>
                      <a:pPr marL="241300" marR="0" lvl="0" indent="-234950" algn="l" rtl="0">
                        <a:lnSpc>
                          <a:spcPct val="100000"/>
                        </a:lnSpc>
                        <a:spcBef>
                          <a:spcPts val="0"/>
                        </a:spcBef>
                        <a:spcAft>
                          <a:spcPts val="0"/>
                        </a:spcAft>
                        <a:buClr>
                          <a:schemeClr val="dk1"/>
                        </a:buClr>
                        <a:buSzPts val="1300"/>
                        <a:buFont typeface="Arial"/>
                        <a:buChar char="•"/>
                      </a:pPr>
                      <a:r>
                        <a:rPr lang="es-ES_tradnl" sz="1400" u="none" strike="noStrike" cap="none" noProof="0" dirty="0"/>
                        <a:t>Esfuerzo principal de la Brigada </a:t>
                      </a:r>
                    </a:p>
                    <a:p>
                      <a:pPr marL="241300" marR="0" lvl="0" indent="-234950" algn="l" rtl="0">
                        <a:lnSpc>
                          <a:spcPct val="100000"/>
                        </a:lnSpc>
                        <a:spcBef>
                          <a:spcPts val="0"/>
                        </a:spcBef>
                        <a:spcAft>
                          <a:spcPts val="0"/>
                        </a:spcAft>
                        <a:buClr>
                          <a:schemeClr val="dk1"/>
                        </a:buClr>
                        <a:buSzPts val="1300"/>
                        <a:buFont typeface="Arial"/>
                        <a:buChar char="•"/>
                      </a:pPr>
                      <a:r>
                        <a:rPr lang="es-ES_tradnl" sz="1400" u="none" strike="noStrike" cap="none" noProof="0" dirty="0"/>
                        <a:t>Posiblemente reforzado con fuegos de apoyo y armas anti aéreas. </a:t>
                      </a:r>
                    </a:p>
                  </a:txBody>
                  <a:tcPr marL="109740" marR="109740"/>
                </a:tc>
                <a:extLst>
                  <a:ext uri="{0D108BD9-81ED-4DB2-BD59-A6C34878D82A}">
                    <a16:rowId xmlns:a16="http://schemas.microsoft.com/office/drawing/2014/main" val="10004"/>
                  </a:ext>
                </a:extLst>
              </a:tr>
            </a:tbl>
          </a:graphicData>
        </a:graphic>
      </p:graphicFrame>
      <p:sp>
        <p:nvSpPr>
          <p:cNvPr id="486" name="Google Shape;486;p33"/>
          <p:cNvSpPr txBox="1"/>
          <p:nvPr/>
        </p:nvSpPr>
        <p:spPr>
          <a:xfrm>
            <a:off x="8791886" y="643855"/>
            <a:ext cx="877680" cy="369283"/>
          </a:xfrm>
          <a:prstGeom prst="rect">
            <a:avLst/>
          </a:prstGeom>
          <a:noFill/>
          <a:ln>
            <a:noFill/>
          </a:ln>
        </p:spPr>
        <p:txBody>
          <a:bodyPr spcFirstLastPara="1" wrap="square" lIns="109710" tIns="54840" rIns="109710" bIns="54840" anchor="t" anchorCtr="0">
            <a:spAutoFit/>
          </a:bodyPr>
          <a:lstStyle/>
          <a:p>
            <a:pPr>
              <a:buClr>
                <a:srgbClr val="000000"/>
              </a:buClr>
              <a:buSzPts val="1400"/>
            </a:pPr>
            <a:r>
              <a:rPr lang="en-US" sz="1680" b="1">
                <a:solidFill>
                  <a:srgbClr val="000000"/>
                </a:solidFill>
                <a:latin typeface="Arial"/>
                <a:ea typeface="Arial"/>
                <a:cs typeface="Arial"/>
                <a:sym typeface="Arial"/>
              </a:rPr>
              <a:t>2</a:t>
            </a:r>
            <a:endParaRPr sz="1680">
              <a:solidFill>
                <a:srgbClr val="000000"/>
              </a:solidFill>
              <a:latin typeface="Arial"/>
              <a:ea typeface="Arial"/>
              <a:cs typeface="Arial"/>
              <a:sym typeface="Arial"/>
            </a:endParaRPr>
          </a:p>
        </p:txBody>
      </p:sp>
      <p:sp>
        <p:nvSpPr>
          <p:cNvPr id="487" name="Google Shape;487;p33"/>
          <p:cNvSpPr txBox="1"/>
          <p:nvPr/>
        </p:nvSpPr>
        <p:spPr>
          <a:xfrm>
            <a:off x="4284448" y="807002"/>
            <a:ext cx="877680" cy="369283"/>
          </a:xfrm>
          <a:prstGeom prst="rect">
            <a:avLst/>
          </a:prstGeom>
          <a:noFill/>
          <a:ln>
            <a:noFill/>
          </a:ln>
        </p:spPr>
        <p:txBody>
          <a:bodyPr spcFirstLastPara="1" wrap="square" lIns="109710" tIns="54840" rIns="109710" bIns="54840" anchor="t" anchorCtr="0">
            <a:spAutoFit/>
          </a:bodyPr>
          <a:lstStyle/>
          <a:p>
            <a:pPr>
              <a:buClr>
                <a:srgbClr val="000000"/>
              </a:buClr>
              <a:buSzPts val="1400"/>
            </a:pPr>
            <a:r>
              <a:rPr lang="en-US" sz="1680" b="1">
                <a:solidFill>
                  <a:srgbClr val="000000"/>
                </a:solidFill>
                <a:latin typeface="Arial"/>
                <a:ea typeface="Arial"/>
                <a:cs typeface="Arial"/>
                <a:sym typeface="Arial"/>
              </a:rPr>
              <a:t>2</a:t>
            </a:r>
            <a:endParaRPr sz="1680">
              <a:solidFill>
                <a:srgbClr val="000000"/>
              </a:solidFill>
              <a:latin typeface="Arial"/>
              <a:ea typeface="Arial"/>
              <a:cs typeface="Arial"/>
              <a:sym typeface="Arial"/>
            </a:endParaRPr>
          </a:p>
        </p:txBody>
      </p:sp>
      <p:sp>
        <p:nvSpPr>
          <p:cNvPr id="488" name="Google Shape;488;p33"/>
          <p:cNvSpPr txBox="1"/>
          <p:nvPr/>
        </p:nvSpPr>
        <p:spPr>
          <a:xfrm>
            <a:off x="4050044" y="1219635"/>
            <a:ext cx="877680" cy="369283"/>
          </a:xfrm>
          <a:prstGeom prst="rect">
            <a:avLst/>
          </a:prstGeom>
          <a:noFill/>
          <a:ln>
            <a:noFill/>
          </a:ln>
        </p:spPr>
        <p:txBody>
          <a:bodyPr spcFirstLastPara="1" wrap="square" lIns="109710" tIns="54840" rIns="109710" bIns="54840" anchor="t" anchorCtr="0">
            <a:spAutoFit/>
          </a:bodyPr>
          <a:lstStyle/>
          <a:p>
            <a:pPr>
              <a:buClr>
                <a:srgbClr val="000000"/>
              </a:buClr>
              <a:buSzPts val="1400"/>
            </a:pPr>
            <a:r>
              <a:rPr lang="en-US" sz="1680" b="1">
                <a:solidFill>
                  <a:srgbClr val="000000"/>
                </a:solidFill>
                <a:latin typeface="Arial"/>
                <a:ea typeface="Arial"/>
                <a:cs typeface="Arial"/>
                <a:sym typeface="Arial"/>
              </a:rPr>
              <a:t>42</a:t>
            </a:r>
            <a:endParaRPr sz="1680">
              <a:solidFill>
                <a:srgbClr val="000000"/>
              </a:solidFill>
              <a:latin typeface="Arial"/>
              <a:ea typeface="Arial"/>
              <a:cs typeface="Arial"/>
              <a:sym typeface="Arial"/>
            </a:endParaRPr>
          </a:p>
        </p:txBody>
      </p:sp>
      <p:sp>
        <p:nvSpPr>
          <p:cNvPr id="489" name="Google Shape;489;p33"/>
          <p:cNvSpPr txBox="1"/>
          <p:nvPr/>
        </p:nvSpPr>
        <p:spPr>
          <a:xfrm>
            <a:off x="743760" y="2394725"/>
            <a:ext cx="1718280" cy="627828"/>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09710" tIns="109710" rIns="109710" bIns="109710" anchor="t" anchorCtr="0">
            <a:spAutoFit/>
          </a:bodyPr>
          <a:lstStyle/>
          <a:p>
            <a:pPr algn="ctr">
              <a:buClr>
                <a:srgbClr val="000000"/>
              </a:buClr>
              <a:buSzPts val="1100"/>
            </a:pPr>
            <a:r>
              <a:rPr lang="en-US" sz="1320" dirty="0">
                <a:solidFill>
                  <a:srgbClr val="000000"/>
                </a:solidFill>
                <a:latin typeface="Calibri"/>
                <a:ea typeface="Calibri"/>
                <a:cs typeface="Calibri"/>
                <a:sym typeface="Calibri"/>
              </a:rPr>
              <a:t>~234 Perso</a:t>
            </a:r>
            <a:r>
              <a:rPr lang="es-ES" sz="1320" dirty="0" err="1">
                <a:solidFill>
                  <a:srgbClr val="000000"/>
                </a:solidFill>
                <a:latin typeface="Calibri"/>
                <a:ea typeface="Calibri"/>
                <a:cs typeface="Calibri"/>
                <a:sym typeface="Calibri"/>
              </a:rPr>
              <a:t>nal</a:t>
            </a:r>
            <a:endParaRPr sz="1320" dirty="0">
              <a:solidFill>
                <a:srgbClr val="000000"/>
              </a:solidFill>
              <a:latin typeface="Calibri"/>
              <a:ea typeface="Calibri"/>
              <a:cs typeface="Calibri"/>
              <a:sym typeface="Calibri"/>
            </a:endParaRPr>
          </a:p>
          <a:p>
            <a:pPr algn="ctr">
              <a:buClr>
                <a:srgbClr val="000000"/>
              </a:buClr>
              <a:buSzPts val="1100"/>
            </a:pPr>
            <a:r>
              <a:rPr lang="en-US" sz="1320" dirty="0">
                <a:solidFill>
                  <a:srgbClr val="000000"/>
                </a:solidFill>
                <a:latin typeface="Calibri"/>
                <a:ea typeface="Calibri"/>
                <a:cs typeface="Calibri"/>
                <a:sym typeface="Calibri"/>
              </a:rPr>
              <a:t>18 x Tipo 99A2 MBT</a:t>
            </a:r>
            <a:endParaRPr sz="1320" dirty="0">
              <a:solidFill>
                <a:srgbClr val="000000"/>
              </a:solidFill>
              <a:latin typeface="Calibri"/>
              <a:ea typeface="Calibri"/>
              <a:cs typeface="Calibri"/>
              <a:sym typeface="Calibri"/>
            </a:endParaRPr>
          </a:p>
        </p:txBody>
      </p:sp>
      <p:grpSp>
        <p:nvGrpSpPr>
          <p:cNvPr id="490" name="Google Shape;490;p33"/>
          <p:cNvGrpSpPr/>
          <p:nvPr/>
        </p:nvGrpSpPr>
        <p:grpSpPr>
          <a:xfrm>
            <a:off x="4168816" y="875723"/>
            <a:ext cx="640080" cy="533378"/>
            <a:chOff x="5715000" y="2731007"/>
            <a:chExt cx="533400" cy="533400"/>
          </a:xfrm>
        </p:grpSpPr>
        <p:sp>
          <p:nvSpPr>
            <p:cNvPr id="491" name="Google Shape;491;p33"/>
            <p:cNvSpPr/>
            <p:nvPr/>
          </p:nvSpPr>
          <p:spPr>
            <a:xfrm>
              <a:off x="5715000" y="2731007"/>
              <a:ext cx="533400" cy="533400"/>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pic>
          <p:nvPicPr>
            <p:cNvPr id="492" name="Google Shape;492;p33"/>
            <p:cNvPicPr preferRelativeResize="0"/>
            <p:nvPr/>
          </p:nvPicPr>
          <p:blipFill rotWithShape="1">
            <a:blip r:embed="rId4">
              <a:alphaModFix/>
            </a:blip>
            <a:srcRect/>
            <a:stretch/>
          </p:blipFill>
          <p:spPr>
            <a:xfrm>
              <a:off x="5929131" y="2944429"/>
              <a:ext cx="105156" cy="105156"/>
            </a:xfrm>
            <a:prstGeom prst="rect">
              <a:avLst/>
            </a:prstGeom>
            <a:noFill/>
            <a:ln>
              <a:noFill/>
            </a:ln>
          </p:spPr>
        </p:pic>
      </p:grpSp>
      <p:sp>
        <p:nvSpPr>
          <p:cNvPr id="493" name="Google Shape;493;p33"/>
          <p:cNvSpPr/>
          <p:nvPr/>
        </p:nvSpPr>
        <p:spPr>
          <a:xfrm>
            <a:off x="4168816" y="875832"/>
            <a:ext cx="640080" cy="532867"/>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494" name="Google Shape;494;p33"/>
          <p:cNvSpPr txBox="1"/>
          <p:nvPr/>
        </p:nvSpPr>
        <p:spPr>
          <a:xfrm>
            <a:off x="4406252" y="578398"/>
            <a:ext cx="184320" cy="347788"/>
          </a:xfrm>
          <a:prstGeom prst="rect">
            <a:avLst/>
          </a:prstGeom>
          <a:noFill/>
          <a:ln>
            <a:noFill/>
          </a:ln>
        </p:spPr>
        <p:txBody>
          <a:bodyPr spcFirstLastPara="1" wrap="square" lIns="0" tIns="15240" rIns="0" bIns="0" anchor="t" anchorCtr="0">
            <a:spAutoFit/>
          </a:bodyPr>
          <a:lstStyle/>
          <a:p>
            <a:pPr marL="15240">
              <a:buClr>
                <a:srgbClr val="000000"/>
              </a:buClr>
              <a:buSzPts val="1800"/>
            </a:pPr>
            <a:r>
              <a:rPr lang="en-US" sz="2160" b="1">
                <a:solidFill>
                  <a:srgbClr val="000000"/>
                </a:solidFill>
                <a:latin typeface="Arial"/>
                <a:ea typeface="Arial"/>
                <a:cs typeface="Arial"/>
                <a:sym typeface="Arial"/>
              </a:rPr>
              <a:t>II</a:t>
            </a:r>
            <a:endParaRPr sz="2160">
              <a:solidFill>
                <a:srgbClr val="000000"/>
              </a:solidFill>
              <a:latin typeface="Arial"/>
              <a:ea typeface="Arial"/>
              <a:cs typeface="Arial"/>
              <a:sym typeface="Arial"/>
            </a:endParaRPr>
          </a:p>
        </p:txBody>
      </p:sp>
      <p:sp>
        <p:nvSpPr>
          <p:cNvPr id="495" name="Google Shape;495;p33"/>
          <p:cNvSpPr/>
          <p:nvPr/>
        </p:nvSpPr>
        <p:spPr>
          <a:xfrm>
            <a:off x="2580830" y="3133090"/>
            <a:ext cx="640080" cy="532867"/>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grpSp>
        <p:nvGrpSpPr>
          <p:cNvPr id="496" name="Google Shape;496;p33"/>
          <p:cNvGrpSpPr/>
          <p:nvPr/>
        </p:nvGrpSpPr>
        <p:grpSpPr>
          <a:xfrm>
            <a:off x="2580830" y="2826483"/>
            <a:ext cx="640080" cy="839867"/>
            <a:chOff x="2717292" y="2642438"/>
            <a:chExt cx="533400" cy="839901"/>
          </a:xfrm>
        </p:grpSpPr>
        <p:sp>
          <p:nvSpPr>
            <p:cNvPr id="497" name="Google Shape;497;p33"/>
            <p:cNvSpPr/>
            <p:nvPr/>
          </p:nvSpPr>
          <p:spPr>
            <a:xfrm>
              <a:off x="2717292" y="2948939"/>
              <a:ext cx="533400" cy="533400"/>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498" name="Google Shape;498;p33"/>
            <p:cNvSpPr/>
            <p:nvPr/>
          </p:nvSpPr>
          <p:spPr>
            <a:xfrm>
              <a:off x="2804922" y="3141725"/>
              <a:ext cx="358139" cy="155575"/>
            </a:xfrm>
            <a:custGeom>
              <a:avLst/>
              <a:gdLst/>
              <a:ahLst/>
              <a:cxnLst/>
              <a:rect l="l" t="t" r="r" b="b"/>
              <a:pathLst>
                <a:path w="358139" h="155575" extrusionOk="0">
                  <a:moveTo>
                    <a:pt x="0" y="77724"/>
                  </a:moveTo>
                  <a:lnTo>
                    <a:pt x="6107" y="47470"/>
                  </a:lnTo>
                  <a:lnTo>
                    <a:pt x="22764" y="22764"/>
                  </a:lnTo>
                  <a:lnTo>
                    <a:pt x="47470" y="6107"/>
                  </a:lnTo>
                  <a:lnTo>
                    <a:pt x="77723" y="0"/>
                  </a:lnTo>
                  <a:lnTo>
                    <a:pt x="280415" y="0"/>
                  </a:lnTo>
                  <a:lnTo>
                    <a:pt x="310669" y="6107"/>
                  </a:lnTo>
                  <a:lnTo>
                    <a:pt x="335375" y="22764"/>
                  </a:lnTo>
                  <a:lnTo>
                    <a:pt x="352032" y="47470"/>
                  </a:lnTo>
                  <a:lnTo>
                    <a:pt x="358139" y="77724"/>
                  </a:lnTo>
                  <a:lnTo>
                    <a:pt x="352032" y="107977"/>
                  </a:lnTo>
                  <a:lnTo>
                    <a:pt x="335375" y="132683"/>
                  </a:lnTo>
                  <a:lnTo>
                    <a:pt x="310669" y="149340"/>
                  </a:lnTo>
                  <a:lnTo>
                    <a:pt x="280415" y="155448"/>
                  </a:lnTo>
                  <a:lnTo>
                    <a:pt x="77723"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499" name="Google Shape;499;p33"/>
            <p:cNvSpPr txBox="1"/>
            <p:nvPr/>
          </p:nvSpPr>
          <p:spPr>
            <a:xfrm>
              <a:off x="2937510" y="2642438"/>
              <a:ext cx="89400" cy="347802"/>
            </a:xfrm>
            <a:prstGeom prst="rect">
              <a:avLst/>
            </a:prstGeom>
            <a:noFill/>
            <a:ln>
              <a:noFill/>
            </a:ln>
          </p:spPr>
          <p:txBody>
            <a:bodyPr spcFirstLastPara="1" wrap="square" lIns="0" tIns="15240" rIns="0" bIns="0" anchor="t" anchorCtr="0">
              <a:spAutoFit/>
            </a:bodyPr>
            <a:lstStyle/>
            <a:p>
              <a:pPr marL="15240">
                <a:buClr>
                  <a:srgbClr val="000000"/>
                </a:buClr>
                <a:buSzPts val="1800"/>
              </a:pPr>
              <a:r>
                <a:rPr lang="en-US" sz="2160" b="1">
                  <a:solidFill>
                    <a:srgbClr val="000000"/>
                  </a:solidFill>
                  <a:latin typeface="Arial"/>
                  <a:ea typeface="Arial"/>
                  <a:cs typeface="Arial"/>
                  <a:sym typeface="Arial"/>
                </a:rPr>
                <a:t>I</a:t>
              </a:r>
              <a:endParaRPr sz="2160">
                <a:solidFill>
                  <a:srgbClr val="000000"/>
                </a:solidFill>
                <a:latin typeface="Arial"/>
                <a:ea typeface="Arial"/>
                <a:cs typeface="Arial"/>
                <a:sym typeface="Arial"/>
              </a:endParaRPr>
            </a:p>
          </p:txBody>
        </p:sp>
      </p:grpSp>
      <p:sp>
        <p:nvSpPr>
          <p:cNvPr id="500" name="Google Shape;500;p33"/>
          <p:cNvSpPr txBox="1"/>
          <p:nvPr/>
        </p:nvSpPr>
        <p:spPr>
          <a:xfrm>
            <a:off x="2462036" y="3459728"/>
            <a:ext cx="877680" cy="307440"/>
          </a:xfrm>
          <a:prstGeom prst="rect">
            <a:avLst/>
          </a:prstGeom>
          <a:noFill/>
          <a:ln>
            <a:noFill/>
          </a:ln>
        </p:spPr>
        <p:txBody>
          <a:bodyPr spcFirstLastPara="1" wrap="square" lIns="109710" tIns="54840" rIns="109710" bIns="54840" anchor="t" anchorCtr="0">
            <a:noAutofit/>
          </a:bodyPr>
          <a:lstStyle/>
          <a:p>
            <a:pPr>
              <a:buClr>
                <a:srgbClr val="000000"/>
              </a:buClr>
              <a:buSzPts val="1400"/>
            </a:pPr>
            <a:r>
              <a:rPr lang="en-US" sz="1680" b="1">
                <a:solidFill>
                  <a:srgbClr val="000000"/>
                </a:solidFill>
                <a:latin typeface="Arial"/>
                <a:ea typeface="Arial"/>
                <a:cs typeface="Arial"/>
                <a:sym typeface="Arial"/>
              </a:rPr>
              <a:t>1</a:t>
            </a:r>
            <a:endParaRPr sz="1680">
              <a:solidFill>
                <a:srgbClr val="000000"/>
              </a:solidFill>
              <a:latin typeface="Arial"/>
              <a:ea typeface="Arial"/>
              <a:cs typeface="Arial"/>
              <a:sym typeface="Arial"/>
            </a:endParaRPr>
          </a:p>
        </p:txBody>
      </p:sp>
      <p:sp>
        <p:nvSpPr>
          <p:cNvPr id="501" name="Google Shape;501;p33"/>
          <p:cNvSpPr/>
          <p:nvPr/>
        </p:nvSpPr>
        <p:spPr>
          <a:xfrm>
            <a:off x="4275800" y="1064047"/>
            <a:ext cx="429767" cy="155419"/>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502" name="Google Shape;502;p33"/>
          <p:cNvSpPr/>
          <p:nvPr/>
        </p:nvSpPr>
        <p:spPr>
          <a:xfrm>
            <a:off x="8910690" y="319006"/>
            <a:ext cx="640080" cy="532867"/>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503" name="Google Shape;503;p33"/>
          <p:cNvSpPr/>
          <p:nvPr/>
        </p:nvSpPr>
        <p:spPr>
          <a:xfrm>
            <a:off x="6884370" y="2426556"/>
            <a:ext cx="640080" cy="532867"/>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504" name="Google Shape;504;p33"/>
          <p:cNvSpPr/>
          <p:nvPr/>
        </p:nvSpPr>
        <p:spPr>
          <a:xfrm>
            <a:off x="8894130" y="319006"/>
            <a:ext cx="640080" cy="532867"/>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505" name="Google Shape;505;p33"/>
          <p:cNvSpPr/>
          <p:nvPr/>
        </p:nvSpPr>
        <p:spPr>
          <a:xfrm>
            <a:off x="9056893" y="451593"/>
            <a:ext cx="316992" cy="266434"/>
          </a:xfrm>
          <a:custGeom>
            <a:avLst/>
            <a:gdLst/>
            <a:ahLst/>
            <a:cxnLst/>
            <a:rect l="l" t="t" r="r" b="b"/>
            <a:pathLst>
              <a:path w="264160" h="266700" extrusionOk="0">
                <a:moveTo>
                  <a:pt x="0" y="265175"/>
                </a:moveTo>
                <a:lnTo>
                  <a:pt x="263651" y="0"/>
                </a:lnTo>
              </a:path>
              <a:path w="264160" h="266700" extrusionOk="0">
                <a:moveTo>
                  <a:pt x="263651" y="266700"/>
                </a:moveTo>
                <a:lnTo>
                  <a:pt x="0" y="1523"/>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506" name="Google Shape;506;p33"/>
          <p:cNvSpPr txBox="1"/>
          <p:nvPr/>
        </p:nvSpPr>
        <p:spPr>
          <a:xfrm>
            <a:off x="9138578" y="52383"/>
            <a:ext cx="184320" cy="347788"/>
          </a:xfrm>
          <a:prstGeom prst="rect">
            <a:avLst/>
          </a:prstGeom>
          <a:noFill/>
          <a:ln>
            <a:noFill/>
          </a:ln>
        </p:spPr>
        <p:txBody>
          <a:bodyPr spcFirstLastPara="1" wrap="square" lIns="0" tIns="15240" rIns="0" bIns="0" anchor="t" anchorCtr="0">
            <a:spAutoFit/>
          </a:bodyPr>
          <a:lstStyle/>
          <a:p>
            <a:pPr marL="15240">
              <a:buClr>
                <a:srgbClr val="000000"/>
              </a:buClr>
              <a:buSzPts val="1800"/>
            </a:pPr>
            <a:r>
              <a:rPr lang="en-US" sz="2160" b="1">
                <a:solidFill>
                  <a:srgbClr val="000000"/>
                </a:solidFill>
                <a:latin typeface="Arial"/>
                <a:ea typeface="Arial"/>
                <a:cs typeface="Arial"/>
                <a:sym typeface="Arial"/>
              </a:rPr>
              <a:t>II</a:t>
            </a:r>
            <a:endParaRPr sz="2160">
              <a:solidFill>
                <a:srgbClr val="000000"/>
              </a:solidFill>
              <a:latin typeface="Arial"/>
              <a:ea typeface="Arial"/>
              <a:cs typeface="Arial"/>
              <a:sym typeface="Arial"/>
            </a:endParaRPr>
          </a:p>
        </p:txBody>
      </p:sp>
      <p:sp>
        <p:nvSpPr>
          <p:cNvPr id="507" name="Google Shape;507;p33"/>
          <p:cNvSpPr/>
          <p:nvPr/>
        </p:nvSpPr>
        <p:spPr>
          <a:xfrm>
            <a:off x="6867810" y="2427306"/>
            <a:ext cx="640080" cy="532867"/>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508" name="Google Shape;508;p33"/>
          <p:cNvSpPr/>
          <p:nvPr/>
        </p:nvSpPr>
        <p:spPr>
          <a:xfrm>
            <a:off x="7030573" y="2559894"/>
            <a:ext cx="316992" cy="266434"/>
          </a:xfrm>
          <a:custGeom>
            <a:avLst/>
            <a:gdLst/>
            <a:ahLst/>
            <a:cxnLst/>
            <a:rect l="l" t="t" r="r" b="b"/>
            <a:pathLst>
              <a:path w="264160" h="266700" extrusionOk="0">
                <a:moveTo>
                  <a:pt x="0" y="265175"/>
                </a:moveTo>
                <a:lnTo>
                  <a:pt x="263651" y="0"/>
                </a:lnTo>
              </a:path>
              <a:path w="264160" h="266700" extrusionOk="0">
                <a:moveTo>
                  <a:pt x="263651" y="266700"/>
                </a:moveTo>
                <a:lnTo>
                  <a:pt x="0" y="1523"/>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rgbClr val="000000"/>
              </a:buClr>
              <a:buSzPts val="1800"/>
            </a:pPr>
            <a:endParaRPr sz="2160">
              <a:solidFill>
                <a:srgbClr val="000000"/>
              </a:solidFill>
              <a:latin typeface="Arial"/>
              <a:ea typeface="Arial"/>
              <a:cs typeface="Arial"/>
              <a:sym typeface="Arial"/>
            </a:endParaRPr>
          </a:p>
        </p:txBody>
      </p:sp>
      <p:sp>
        <p:nvSpPr>
          <p:cNvPr id="509" name="Google Shape;509;p33"/>
          <p:cNvSpPr txBox="1"/>
          <p:nvPr/>
        </p:nvSpPr>
        <p:spPr>
          <a:xfrm>
            <a:off x="7112258" y="2160682"/>
            <a:ext cx="184320" cy="347788"/>
          </a:xfrm>
          <a:prstGeom prst="rect">
            <a:avLst/>
          </a:prstGeom>
          <a:noFill/>
          <a:ln>
            <a:noFill/>
          </a:ln>
        </p:spPr>
        <p:txBody>
          <a:bodyPr spcFirstLastPara="1" wrap="square" lIns="0" tIns="15240" rIns="0" bIns="0" anchor="t" anchorCtr="0">
            <a:spAutoFit/>
          </a:bodyPr>
          <a:lstStyle/>
          <a:p>
            <a:pPr marL="15240">
              <a:buClr>
                <a:srgbClr val="000000"/>
              </a:buClr>
              <a:buSzPts val="1800"/>
            </a:pPr>
            <a:r>
              <a:rPr lang="en-US" sz="2160" b="1">
                <a:solidFill>
                  <a:srgbClr val="000000"/>
                </a:solidFill>
                <a:latin typeface="Arial"/>
                <a:ea typeface="Arial"/>
                <a:cs typeface="Arial"/>
                <a:sym typeface="Arial"/>
              </a:rPr>
              <a:t>II</a:t>
            </a:r>
            <a:endParaRPr sz="2160">
              <a:solidFill>
                <a:srgbClr val="000000"/>
              </a:solidFill>
              <a:latin typeface="Arial"/>
              <a:ea typeface="Arial"/>
              <a:cs typeface="Arial"/>
              <a:sym typeface="Arial"/>
            </a:endParaRPr>
          </a:p>
        </p:txBody>
      </p:sp>
      <p:sp>
        <p:nvSpPr>
          <p:cNvPr id="510" name="Google Shape;510;p33"/>
          <p:cNvSpPr txBox="1"/>
          <p:nvPr/>
        </p:nvSpPr>
        <p:spPr>
          <a:xfrm>
            <a:off x="9399690" y="718300"/>
            <a:ext cx="1517400" cy="627828"/>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09710" tIns="109710" rIns="109710" bIns="109710" anchor="t" anchorCtr="0">
            <a:spAutoFit/>
          </a:bodyPr>
          <a:lstStyle/>
          <a:p>
            <a:pPr algn="ctr">
              <a:buClr>
                <a:srgbClr val="000000"/>
              </a:buClr>
              <a:buSzPts val="1100"/>
            </a:pPr>
            <a:r>
              <a:rPr lang="en-US" sz="1320" dirty="0">
                <a:solidFill>
                  <a:srgbClr val="000000"/>
                </a:solidFill>
                <a:latin typeface="Calibri"/>
                <a:ea typeface="Calibri"/>
                <a:cs typeface="Calibri"/>
                <a:sym typeface="Calibri"/>
              </a:rPr>
              <a:t>~1420 x Personal</a:t>
            </a:r>
            <a:endParaRPr sz="1320" dirty="0">
              <a:solidFill>
                <a:srgbClr val="000000"/>
              </a:solidFill>
              <a:latin typeface="Calibri"/>
              <a:ea typeface="Calibri"/>
              <a:cs typeface="Calibri"/>
              <a:sym typeface="Calibri"/>
            </a:endParaRPr>
          </a:p>
          <a:p>
            <a:pPr algn="ctr">
              <a:buClr>
                <a:srgbClr val="000000"/>
              </a:buClr>
              <a:buSzPts val="1100"/>
            </a:pPr>
            <a:r>
              <a:rPr lang="en-US" sz="1320" dirty="0">
                <a:solidFill>
                  <a:srgbClr val="000000"/>
                </a:solidFill>
                <a:latin typeface="Calibri"/>
                <a:ea typeface="Calibri"/>
                <a:cs typeface="Calibri"/>
                <a:sym typeface="Calibri"/>
              </a:rPr>
              <a:t>180 x ZBD-04</a:t>
            </a:r>
            <a:endParaRPr sz="1320" dirty="0">
              <a:solidFill>
                <a:srgbClr val="000000"/>
              </a:solidFill>
              <a:latin typeface="Calibri"/>
              <a:ea typeface="Calibri"/>
              <a:cs typeface="Calibri"/>
              <a:sym typeface="Calibri"/>
            </a:endParaRPr>
          </a:p>
        </p:txBody>
      </p:sp>
      <p:sp>
        <p:nvSpPr>
          <p:cNvPr id="511" name="Google Shape;511;p33"/>
          <p:cNvSpPr txBox="1"/>
          <p:nvPr/>
        </p:nvSpPr>
        <p:spPr>
          <a:xfrm>
            <a:off x="7270770" y="2907063"/>
            <a:ext cx="1517400" cy="627828"/>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09710" tIns="109710" rIns="109710" bIns="109710" anchor="t" anchorCtr="0">
            <a:spAutoFit/>
          </a:bodyPr>
          <a:lstStyle/>
          <a:p>
            <a:pPr algn="ctr">
              <a:buClr>
                <a:srgbClr val="000000"/>
              </a:buClr>
              <a:buSzPts val="1100"/>
            </a:pPr>
            <a:r>
              <a:rPr lang="en-US" sz="1320" dirty="0">
                <a:solidFill>
                  <a:srgbClr val="000000"/>
                </a:solidFill>
                <a:latin typeface="Calibri"/>
                <a:ea typeface="Calibri"/>
                <a:cs typeface="Calibri"/>
                <a:sym typeface="Calibri"/>
              </a:rPr>
              <a:t>~1420 x Personal</a:t>
            </a:r>
            <a:endParaRPr sz="1320" dirty="0">
              <a:solidFill>
                <a:srgbClr val="000000"/>
              </a:solidFill>
              <a:latin typeface="Calibri"/>
              <a:ea typeface="Calibri"/>
              <a:cs typeface="Calibri"/>
              <a:sym typeface="Calibri"/>
            </a:endParaRPr>
          </a:p>
          <a:p>
            <a:pPr algn="ctr">
              <a:buClr>
                <a:srgbClr val="000000"/>
              </a:buClr>
              <a:buSzPts val="1100"/>
            </a:pPr>
            <a:r>
              <a:rPr lang="en-US" sz="1320" dirty="0">
                <a:solidFill>
                  <a:srgbClr val="000000"/>
                </a:solidFill>
                <a:latin typeface="Calibri"/>
                <a:ea typeface="Calibri"/>
                <a:cs typeface="Calibri"/>
                <a:sym typeface="Calibri"/>
              </a:rPr>
              <a:t>180 x ZBD-04</a:t>
            </a:r>
            <a:endParaRPr sz="1320" dirty="0">
              <a:solidFill>
                <a:srgbClr val="000000"/>
              </a:solidFill>
              <a:latin typeface="Calibri"/>
              <a:ea typeface="Calibri"/>
              <a:cs typeface="Calibri"/>
              <a:sym typeface="Calibri"/>
            </a:endParaRPr>
          </a:p>
        </p:txBody>
      </p:sp>
      <p:sp>
        <p:nvSpPr>
          <p:cNvPr id="512" name="Google Shape;512;p33"/>
          <p:cNvSpPr txBox="1"/>
          <p:nvPr/>
        </p:nvSpPr>
        <p:spPr>
          <a:xfrm>
            <a:off x="2869590" y="292350"/>
            <a:ext cx="1299240" cy="1034093"/>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09710" tIns="109710" rIns="109710" bIns="109710" anchor="t" anchorCtr="0">
            <a:spAutoFit/>
          </a:bodyPr>
          <a:lstStyle/>
          <a:p>
            <a:pPr algn="ctr">
              <a:buClr>
                <a:srgbClr val="000000"/>
              </a:buClr>
              <a:buSzPts val="1100"/>
            </a:pPr>
            <a:r>
              <a:rPr lang="en-US" sz="1320" dirty="0">
                <a:solidFill>
                  <a:srgbClr val="000000"/>
                </a:solidFill>
                <a:latin typeface="Calibri"/>
                <a:ea typeface="Calibri"/>
                <a:cs typeface="Calibri"/>
                <a:sym typeface="Calibri"/>
              </a:rPr>
              <a:t>~565 Personal</a:t>
            </a:r>
            <a:endParaRPr sz="1320" dirty="0">
              <a:solidFill>
                <a:srgbClr val="000000"/>
              </a:solidFill>
              <a:latin typeface="Calibri"/>
              <a:ea typeface="Calibri"/>
              <a:cs typeface="Calibri"/>
              <a:sym typeface="Calibri"/>
            </a:endParaRPr>
          </a:p>
          <a:p>
            <a:pPr algn="ctr">
              <a:buClr>
                <a:schemeClr val="dk1"/>
              </a:buClr>
              <a:buSzPts val="1100"/>
            </a:pPr>
            <a:r>
              <a:rPr lang="en-US" sz="1320" dirty="0">
                <a:solidFill>
                  <a:schemeClr val="dk1"/>
                </a:solidFill>
                <a:latin typeface="Calibri"/>
                <a:ea typeface="Calibri"/>
                <a:cs typeface="Calibri"/>
                <a:sym typeface="Calibri"/>
              </a:rPr>
              <a:t>18 x PLZ-07</a:t>
            </a:r>
            <a:endParaRPr sz="1320" dirty="0">
              <a:solidFill>
                <a:schemeClr val="dk1"/>
              </a:solidFill>
              <a:latin typeface="Calibri"/>
              <a:ea typeface="Calibri"/>
              <a:cs typeface="Calibri"/>
              <a:sym typeface="Calibri"/>
            </a:endParaRPr>
          </a:p>
          <a:p>
            <a:pPr algn="ctr">
              <a:buClr>
                <a:schemeClr val="dk1"/>
              </a:buClr>
              <a:buSzPts val="1100"/>
            </a:pPr>
            <a:r>
              <a:rPr lang="en-US" sz="1320" dirty="0">
                <a:solidFill>
                  <a:schemeClr val="dk1"/>
                </a:solidFill>
                <a:latin typeface="Calibri"/>
                <a:ea typeface="Calibri"/>
                <a:cs typeface="Calibri"/>
                <a:sym typeface="Calibri"/>
              </a:rPr>
              <a:t>18-SR-5</a:t>
            </a:r>
            <a:endParaRPr sz="1320" dirty="0">
              <a:solidFill>
                <a:schemeClr val="dk1"/>
              </a:solidFill>
              <a:latin typeface="Calibri"/>
              <a:ea typeface="Calibri"/>
              <a:cs typeface="Calibri"/>
              <a:sym typeface="Calibri"/>
            </a:endParaRPr>
          </a:p>
          <a:p>
            <a:pPr algn="ctr">
              <a:buClr>
                <a:schemeClr val="dk1"/>
              </a:buClr>
              <a:buSzPts val="1100"/>
            </a:pPr>
            <a:r>
              <a:rPr lang="en-US" sz="1320" dirty="0">
                <a:solidFill>
                  <a:schemeClr val="dk1"/>
                </a:solidFill>
                <a:latin typeface="Calibri"/>
                <a:ea typeface="Calibri"/>
                <a:cs typeface="Calibri"/>
                <a:sym typeface="Calibri"/>
              </a:rPr>
              <a:t>4 x SLC-2</a:t>
            </a:r>
            <a:endParaRPr sz="1320" dirty="0">
              <a:solidFill>
                <a:srgbClr val="000000"/>
              </a:solidFill>
              <a:latin typeface="Calibri"/>
              <a:ea typeface="Calibri"/>
              <a:cs typeface="Calibri"/>
              <a:sym typeface="Calibri"/>
            </a:endParaRPr>
          </a:p>
        </p:txBody>
      </p:sp>
      <p:sp>
        <p:nvSpPr>
          <p:cNvPr id="513" name="Google Shape;513;p33"/>
          <p:cNvSpPr txBox="1"/>
          <p:nvPr/>
        </p:nvSpPr>
        <p:spPr>
          <a:xfrm>
            <a:off x="6815816" y="2777179"/>
            <a:ext cx="877680" cy="307440"/>
          </a:xfrm>
          <a:prstGeom prst="rect">
            <a:avLst/>
          </a:prstGeom>
          <a:noFill/>
          <a:ln>
            <a:noFill/>
          </a:ln>
        </p:spPr>
        <p:txBody>
          <a:bodyPr spcFirstLastPara="1" wrap="square" lIns="109710" tIns="54840" rIns="109710" bIns="54840" anchor="t" anchorCtr="0">
            <a:noAutofit/>
          </a:bodyPr>
          <a:lstStyle/>
          <a:p>
            <a:pPr>
              <a:buClr>
                <a:srgbClr val="000000"/>
              </a:buClr>
              <a:buSzPts val="1400"/>
            </a:pPr>
            <a:r>
              <a:rPr lang="en-US" sz="1680" b="1">
                <a:solidFill>
                  <a:srgbClr val="000000"/>
                </a:solidFill>
                <a:latin typeface="Arial"/>
                <a:ea typeface="Arial"/>
                <a:cs typeface="Arial"/>
                <a:sym typeface="Arial"/>
              </a:rPr>
              <a:t>3</a:t>
            </a:r>
            <a:endParaRPr sz="1680">
              <a:solidFill>
                <a:srgbClr val="000000"/>
              </a:solidFill>
              <a:latin typeface="Arial"/>
              <a:ea typeface="Arial"/>
              <a:cs typeface="Arial"/>
              <a:sym typeface="Arial"/>
            </a:endParaRPr>
          </a:p>
        </p:txBody>
      </p:sp>
      <p:sp>
        <p:nvSpPr>
          <p:cNvPr id="2" name="Google Shape;489;p33">
            <a:extLst>
              <a:ext uri="{FF2B5EF4-FFF2-40B4-BE49-F238E27FC236}">
                <a16:creationId xmlns:a16="http://schemas.microsoft.com/office/drawing/2014/main" id="{2058ED8D-DD90-EBE5-AD4E-CD2EDC1EDB21}"/>
              </a:ext>
            </a:extLst>
          </p:cNvPr>
          <p:cNvSpPr txBox="1"/>
          <p:nvPr/>
        </p:nvSpPr>
        <p:spPr>
          <a:xfrm>
            <a:off x="0" y="-2586"/>
            <a:ext cx="1718280" cy="529339"/>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09710" tIns="109710" rIns="109710" bIns="109710" anchor="t" anchorCtr="0">
            <a:spAutoFit/>
          </a:bodyPr>
          <a:lstStyle/>
          <a:p>
            <a:pPr algn="ctr">
              <a:buClr>
                <a:srgbClr val="000000"/>
              </a:buClr>
              <a:buSzPts val="1100"/>
            </a:pPr>
            <a:r>
              <a:rPr lang="es-ES" sz="2000" b="1" dirty="0">
                <a:solidFill>
                  <a:srgbClr val="000000"/>
                </a:solidFill>
                <a:latin typeface="Bauhaus 93"/>
                <a:ea typeface="Calibri"/>
                <a:cs typeface="Calibri"/>
                <a:sym typeface="Calibri"/>
              </a:rPr>
              <a:t>EJEMPLO</a:t>
            </a:r>
            <a:endParaRPr sz="2000" b="1" dirty="0">
              <a:solidFill>
                <a:srgbClr val="000000"/>
              </a:solidFill>
              <a:latin typeface="Bauhaus 93"/>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A4EFF-70EB-7AAA-6993-E02BEE81DEA0}"/>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68FF03EC-D8B9-1669-EC67-5CFF283EC21F}"/>
              </a:ext>
            </a:extLst>
          </p:cNvPr>
          <p:cNvSpPr>
            <a:spLocks noGrp="1"/>
          </p:cNvSpPr>
          <p:nvPr>
            <p:ph idx="1"/>
          </p:nvPr>
        </p:nvSpPr>
        <p:spPr>
          <a:xfrm>
            <a:off x="2531145" y="-274392"/>
            <a:ext cx="9382124" cy="5943599"/>
          </a:xfrm>
        </p:spPr>
        <p:txBody>
          <a:bodyPr anchor="t">
            <a:noAutofit/>
          </a:bodyPr>
          <a:lstStyle/>
          <a:p>
            <a:pPr marL="0" indent="0">
              <a:buNone/>
            </a:pPr>
            <a:r>
              <a:rPr lang="es-ES_tradnl" sz="1800" b="1" dirty="0"/>
              <a:t> </a:t>
            </a:r>
          </a:p>
        </p:txBody>
      </p:sp>
      <p:sp>
        <p:nvSpPr>
          <p:cNvPr id="5" name="Marcador de contenido 2">
            <a:extLst>
              <a:ext uri="{FF2B5EF4-FFF2-40B4-BE49-F238E27FC236}">
                <a16:creationId xmlns:a16="http://schemas.microsoft.com/office/drawing/2014/main" id="{9E954CB2-A607-8EC2-F3C5-2A894CD61B5F}"/>
              </a:ext>
            </a:extLst>
          </p:cNvPr>
          <p:cNvSpPr txBox="1">
            <a:spLocks/>
          </p:cNvSpPr>
          <p:nvPr/>
        </p:nvSpPr>
        <p:spPr>
          <a:xfrm>
            <a:off x="1969924" y="699049"/>
            <a:ext cx="9677275" cy="979488"/>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_tradnl" sz="6600" b="1" dirty="0"/>
              <a:t>¿Qué es probable que el enemigo haga?</a:t>
            </a:r>
            <a:endParaRPr lang="es-ES_tradnl" sz="6600" dirty="0"/>
          </a:p>
        </p:txBody>
      </p:sp>
      <p:sp>
        <p:nvSpPr>
          <p:cNvPr id="2" name="Marcador de contenido 2">
            <a:extLst>
              <a:ext uri="{FF2B5EF4-FFF2-40B4-BE49-F238E27FC236}">
                <a16:creationId xmlns:a16="http://schemas.microsoft.com/office/drawing/2014/main" id="{A566FB74-9E88-69FB-37A1-7811461407C8}"/>
              </a:ext>
            </a:extLst>
          </p:cNvPr>
          <p:cNvSpPr txBox="1">
            <a:spLocks/>
          </p:cNvSpPr>
          <p:nvPr/>
        </p:nvSpPr>
        <p:spPr>
          <a:xfrm>
            <a:off x="1923925" y="2449512"/>
            <a:ext cx="5259301" cy="9794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_tradnl" sz="4800" b="1" dirty="0"/>
              <a:t>Defender</a:t>
            </a:r>
          </a:p>
          <a:p>
            <a:pPr marL="0" indent="0">
              <a:buFont typeface="Arial" panose="020B0604020202020204" pitchFamily="34" charset="0"/>
              <a:buNone/>
            </a:pPr>
            <a:r>
              <a:rPr lang="es-ES_tradnl" sz="4800" b="1" dirty="0"/>
              <a:t>Reforzarse </a:t>
            </a:r>
          </a:p>
          <a:p>
            <a:pPr marL="0" indent="0">
              <a:buFont typeface="Arial" panose="020B0604020202020204" pitchFamily="34" charset="0"/>
              <a:buNone/>
            </a:pPr>
            <a:r>
              <a:rPr lang="es-ES_tradnl" sz="4800" b="1" dirty="0"/>
              <a:t>Atacar</a:t>
            </a:r>
          </a:p>
          <a:p>
            <a:pPr marL="0" indent="0">
              <a:buFont typeface="Arial" panose="020B0604020202020204" pitchFamily="34" charset="0"/>
              <a:buNone/>
            </a:pPr>
            <a:r>
              <a:rPr lang="es-ES_tradnl" sz="4800" b="1" dirty="0"/>
              <a:t>Retirarse </a:t>
            </a:r>
          </a:p>
          <a:p>
            <a:pPr marL="0" indent="0">
              <a:buFont typeface="Arial" panose="020B0604020202020204" pitchFamily="34" charset="0"/>
              <a:buNone/>
            </a:pPr>
            <a:r>
              <a:rPr lang="es-ES_tradnl" sz="4800" b="1" dirty="0"/>
              <a:t>Retardar</a:t>
            </a:r>
            <a:endParaRPr lang="es-ES_tradnl" sz="1100" b="1" dirty="0"/>
          </a:p>
        </p:txBody>
      </p:sp>
      <p:sp>
        <p:nvSpPr>
          <p:cNvPr id="6" name="CuadroTexto 5">
            <a:extLst>
              <a:ext uri="{FF2B5EF4-FFF2-40B4-BE49-F238E27FC236}">
                <a16:creationId xmlns:a16="http://schemas.microsoft.com/office/drawing/2014/main" id="{EB466829-AE1B-8FCE-4F97-E51AAFA47AC0}"/>
              </a:ext>
            </a:extLst>
          </p:cNvPr>
          <p:cNvSpPr txBox="1"/>
          <p:nvPr/>
        </p:nvSpPr>
        <p:spPr>
          <a:xfrm>
            <a:off x="5513296" y="2540022"/>
            <a:ext cx="4034951" cy="369332"/>
          </a:xfrm>
          <a:prstGeom prst="rect">
            <a:avLst/>
          </a:prstGeom>
          <a:noFill/>
        </p:spPr>
        <p:txBody>
          <a:bodyPr wrap="none" rtlCol="0">
            <a:spAutoFit/>
          </a:bodyPr>
          <a:lstStyle/>
          <a:p>
            <a:r>
              <a:rPr lang="es-ES_tradnl" dirty="0"/>
              <a:t>Muy Probable/Probable/Poco probable</a:t>
            </a:r>
          </a:p>
        </p:txBody>
      </p:sp>
      <p:sp>
        <p:nvSpPr>
          <p:cNvPr id="7" name="CuadroTexto 6">
            <a:extLst>
              <a:ext uri="{FF2B5EF4-FFF2-40B4-BE49-F238E27FC236}">
                <a16:creationId xmlns:a16="http://schemas.microsoft.com/office/drawing/2014/main" id="{C5331A18-88B6-6536-A76B-3020E1F80AB1}"/>
              </a:ext>
            </a:extLst>
          </p:cNvPr>
          <p:cNvSpPr txBox="1"/>
          <p:nvPr/>
        </p:nvSpPr>
        <p:spPr>
          <a:xfrm>
            <a:off x="10268075" y="2512741"/>
            <a:ext cx="1162434" cy="369332"/>
          </a:xfrm>
          <a:prstGeom prst="rect">
            <a:avLst/>
          </a:prstGeom>
          <a:noFill/>
        </p:spPr>
        <p:txBody>
          <a:bodyPr wrap="none" rtlCol="0">
            <a:spAutoFit/>
          </a:bodyPr>
          <a:lstStyle/>
          <a:p>
            <a:r>
              <a:rPr lang="es-ES_tradnl" dirty="0"/>
              <a:t>¿Por qué?</a:t>
            </a:r>
          </a:p>
        </p:txBody>
      </p:sp>
    </p:spTree>
    <p:extLst>
      <p:ext uri="{BB962C8B-B14F-4D97-AF65-F5344CB8AC3E}">
        <p14:creationId xmlns:p14="http://schemas.microsoft.com/office/powerpoint/2010/main" val="1850772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282742" y="217193"/>
            <a:ext cx="11209421" cy="1899912"/>
          </a:xfrm>
          <a:solidFill>
            <a:schemeClr val="lt1">
              <a:alpha val="58135"/>
            </a:schemeClr>
          </a:solidFill>
        </p:spPr>
        <p:txBody>
          <a:bodyPr>
            <a:normAutofit/>
          </a:bodyPr>
          <a:lstStyle/>
          <a:p>
            <a:r>
              <a:rPr lang="es-ES_tradnl" sz="3100" b="1" dirty="0">
                <a:latin typeface="Bauhaus 93"/>
              </a:rPr>
              <a:t>Describir como el terreno puede afectar las operaciones.</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405063" y="2293568"/>
            <a:ext cx="5482390" cy="3742762"/>
          </a:xfrm>
        </p:spPr>
        <p:txBody>
          <a:bodyPr>
            <a:normAutofit/>
          </a:bodyPr>
          <a:lstStyle/>
          <a:p>
            <a:pPr marL="0" indent="0">
              <a:buNone/>
            </a:pPr>
            <a:r>
              <a:rPr lang="es-ES_tradnl" sz="2000" b="1" dirty="0">
                <a:latin typeface="Bauhaus 93"/>
              </a:rPr>
              <a:t>AV DE APROXIMACIÓN</a:t>
            </a:r>
          </a:p>
          <a:p>
            <a:pPr marL="0" indent="0">
              <a:buNone/>
            </a:pPr>
            <a:endParaRPr lang="es-ES_tradnl" sz="2000" b="1" dirty="0">
              <a:latin typeface="Bauhaus 93"/>
            </a:endParaRPr>
          </a:p>
          <a:p>
            <a:pPr marL="0" indent="0">
              <a:buNone/>
            </a:pPr>
            <a:r>
              <a:rPr lang="es-ES_tradnl" sz="2000" b="1" dirty="0">
                <a:latin typeface="Bauhaus 93"/>
              </a:rPr>
              <a:t>OBSERVACIÓN </a:t>
            </a:r>
          </a:p>
          <a:p>
            <a:pPr marL="0" indent="0">
              <a:buNone/>
            </a:pPr>
            <a:endParaRPr lang="es-ES_tradnl" sz="2000" b="1" dirty="0">
              <a:latin typeface="Bauhaus 93"/>
            </a:endParaRPr>
          </a:p>
          <a:p>
            <a:pPr marL="0" indent="0">
              <a:buNone/>
            </a:pPr>
            <a:r>
              <a:rPr lang="es-ES_tradnl" sz="2000" b="1" dirty="0">
                <a:latin typeface="Bauhaus 93"/>
              </a:rPr>
              <a:t>PROTECCIÓN</a:t>
            </a:r>
          </a:p>
          <a:p>
            <a:pPr marL="0" indent="0">
              <a:buNone/>
            </a:pPr>
            <a:endParaRPr lang="es-ES_tradnl" sz="2000" b="1" dirty="0">
              <a:latin typeface="Bauhaus 93"/>
            </a:endParaRPr>
          </a:p>
          <a:p>
            <a:pPr marL="0" indent="0">
              <a:buNone/>
            </a:pPr>
            <a:r>
              <a:rPr lang="es-ES_tradnl" sz="2000" b="1" dirty="0">
                <a:latin typeface="Bauhaus 93"/>
              </a:rPr>
              <a:t>OBSTACULOS </a:t>
            </a:r>
          </a:p>
          <a:p>
            <a:pPr marL="0" indent="0">
              <a:buNone/>
            </a:pPr>
            <a:endParaRPr lang="es-ES_tradnl" sz="2000" b="1" dirty="0">
              <a:latin typeface="Bauhaus 93"/>
            </a:endParaRPr>
          </a:p>
          <a:p>
            <a:pPr marL="0" indent="0">
              <a:buNone/>
            </a:pPr>
            <a:r>
              <a:rPr lang="es-ES_tradnl" sz="2000" b="1" dirty="0">
                <a:latin typeface="Bauhaus 93"/>
              </a:rPr>
              <a:t>ASPECTOS CRÍTICOS DEL TERRENO</a:t>
            </a:r>
          </a:p>
          <a:p>
            <a:pPr marL="514350" indent="-514350">
              <a:buFont typeface="+mj-lt"/>
              <a:buAutoNum type="arabicPeriod"/>
            </a:pPr>
            <a:endParaRPr lang="es-ES_tradnl" sz="2000" dirty="0"/>
          </a:p>
          <a:p>
            <a:pPr marL="514350" indent="-514350">
              <a:buFont typeface="+mj-lt"/>
              <a:buAutoNum type="arabicPeriod"/>
            </a:pPr>
            <a:endParaRPr lang="es-ES_tradnl" sz="2000" dirty="0"/>
          </a:p>
          <a:p>
            <a:pPr marL="514350" indent="-514350">
              <a:buFont typeface="+mj-lt"/>
              <a:buAutoNum type="arabicPeriod"/>
            </a:pPr>
            <a:endParaRPr lang="es-ES_tradnl" sz="2000" dirty="0"/>
          </a:p>
          <a:p>
            <a:endParaRPr lang="es-ES_tradnl" sz="2000" dirty="0"/>
          </a:p>
        </p:txBody>
      </p:sp>
      <p:sp>
        <p:nvSpPr>
          <p:cNvPr id="6" name="CuadroTexto 5">
            <a:extLst>
              <a:ext uri="{FF2B5EF4-FFF2-40B4-BE49-F238E27FC236}">
                <a16:creationId xmlns:a16="http://schemas.microsoft.com/office/drawing/2014/main" id="{5446C037-0714-3E8E-BD72-DAD136B17388}"/>
              </a:ext>
            </a:extLst>
          </p:cNvPr>
          <p:cNvSpPr txBox="1"/>
          <p:nvPr/>
        </p:nvSpPr>
        <p:spPr>
          <a:xfrm>
            <a:off x="4572946" y="2913300"/>
            <a:ext cx="7474675" cy="1815882"/>
          </a:xfrm>
          <a:prstGeom prst="rect">
            <a:avLst/>
          </a:prstGeom>
          <a:noFill/>
          <a:ln>
            <a:solidFill>
              <a:srgbClr val="FF0000"/>
            </a:solidFill>
          </a:ln>
        </p:spPr>
        <p:txBody>
          <a:bodyPr wrap="none" rtlCol="0">
            <a:spAutoFit/>
          </a:bodyPr>
          <a:lstStyle/>
          <a:p>
            <a:r>
              <a:rPr lang="es-ES_tradnl" sz="2800" dirty="0"/>
              <a:t>DESCRIBIR+</a:t>
            </a:r>
          </a:p>
          <a:p>
            <a:r>
              <a:rPr lang="es-ES_tradnl" sz="2800" dirty="0"/>
              <a:t>INTEGRAR A CAPACIDADES+ </a:t>
            </a:r>
          </a:p>
          <a:p>
            <a:r>
              <a:rPr lang="es-ES_tradnl" sz="2800" dirty="0"/>
              <a:t>A QUIEN AFECTA+</a:t>
            </a:r>
          </a:p>
          <a:p>
            <a:r>
              <a:rPr lang="es-ES_tradnl" sz="2800" dirty="0"/>
              <a:t>CONCLUSIÓN+RECOMENDACIÓN= BUEN ANÁLISIS</a:t>
            </a:r>
          </a:p>
        </p:txBody>
      </p:sp>
    </p:spTree>
    <p:extLst>
      <p:ext uri="{BB962C8B-B14F-4D97-AF65-F5344CB8AC3E}">
        <p14:creationId xmlns:p14="http://schemas.microsoft.com/office/powerpoint/2010/main" val="766799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49E22E-6CD2-1F0B-791B-CF6E6F48545A}"/>
              </a:ext>
            </a:extLst>
          </p:cNvPr>
          <p:cNvSpPr>
            <a:spLocks noGrp="1"/>
          </p:cNvSpPr>
          <p:nvPr>
            <p:ph type="title"/>
          </p:nvPr>
        </p:nvSpPr>
        <p:spPr/>
        <p:txBody>
          <a:bodyPr/>
          <a:lstStyle/>
          <a:p>
            <a:r>
              <a:rPr lang="es-ES_tradnl" dirty="0">
                <a:latin typeface="Bauhaus 93"/>
              </a:rPr>
              <a:t>AVENIDA DE APROXIMACIÓN</a:t>
            </a:r>
          </a:p>
        </p:txBody>
      </p:sp>
      <p:pic>
        <p:nvPicPr>
          <p:cNvPr id="4" name="Google Shape;571;p39">
            <a:extLst>
              <a:ext uri="{FF2B5EF4-FFF2-40B4-BE49-F238E27FC236}">
                <a16:creationId xmlns:a16="http://schemas.microsoft.com/office/drawing/2014/main" id="{B316E1C9-A14D-AE57-22F9-C433DE0CC9B1}"/>
              </a:ext>
            </a:extLst>
          </p:cNvPr>
          <p:cNvPicPr preferRelativeResize="0"/>
          <p:nvPr/>
        </p:nvPicPr>
        <p:blipFill rotWithShape="1">
          <a:blip r:embed="rId2">
            <a:alphaModFix/>
          </a:blip>
          <a:srcRect/>
          <a:stretch/>
        </p:blipFill>
        <p:spPr>
          <a:xfrm>
            <a:off x="1560095" y="1833479"/>
            <a:ext cx="7936832" cy="4390858"/>
          </a:xfrm>
          <a:prstGeom prst="rect">
            <a:avLst/>
          </a:prstGeom>
          <a:noFill/>
          <a:ln>
            <a:noFill/>
          </a:ln>
        </p:spPr>
      </p:pic>
    </p:spTree>
    <p:extLst>
      <p:ext uri="{BB962C8B-B14F-4D97-AF65-F5344CB8AC3E}">
        <p14:creationId xmlns:p14="http://schemas.microsoft.com/office/powerpoint/2010/main" val="27386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49E22E-6CD2-1F0B-791B-CF6E6F48545A}"/>
              </a:ext>
            </a:extLst>
          </p:cNvPr>
          <p:cNvSpPr>
            <a:spLocks noGrp="1"/>
          </p:cNvSpPr>
          <p:nvPr>
            <p:ph type="title"/>
          </p:nvPr>
        </p:nvSpPr>
        <p:spPr/>
        <p:txBody>
          <a:bodyPr/>
          <a:lstStyle/>
          <a:p>
            <a:r>
              <a:rPr lang="es-ES_tradnl" dirty="0">
                <a:latin typeface="Bauhaus 93"/>
              </a:rPr>
              <a:t>OBSERVACIÓN Y CAMPO DE TIRO</a:t>
            </a:r>
          </a:p>
        </p:txBody>
      </p:sp>
      <p:pic>
        <p:nvPicPr>
          <p:cNvPr id="3" name="Google Shape;587;p45">
            <a:extLst>
              <a:ext uri="{FF2B5EF4-FFF2-40B4-BE49-F238E27FC236}">
                <a16:creationId xmlns:a16="http://schemas.microsoft.com/office/drawing/2014/main" id="{1FEC0902-B054-CA8C-D65E-22E8E8BA64BE}"/>
              </a:ext>
            </a:extLst>
          </p:cNvPr>
          <p:cNvPicPr preferRelativeResize="0"/>
          <p:nvPr/>
        </p:nvPicPr>
        <p:blipFill rotWithShape="1">
          <a:blip r:embed="rId2">
            <a:alphaModFix/>
          </a:blip>
          <a:srcRect/>
          <a:stretch/>
        </p:blipFill>
        <p:spPr>
          <a:xfrm>
            <a:off x="838200" y="1872664"/>
            <a:ext cx="5884983" cy="4620211"/>
          </a:xfrm>
          <a:prstGeom prst="rect">
            <a:avLst/>
          </a:prstGeom>
          <a:noFill/>
          <a:ln w="9525" cap="flat" cmpd="sng">
            <a:solidFill>
              <a:schemeClr val="dk1"/>
            </a:solidFill>
            <a:prstDash val="solid"/>
            <a:round/>
            <a:headEnd type="none" w="sm" len="sm"/>
            <a:tailEnd type="none" w="sm" len="sm"/>
          </a:ln>
        </p:spPr>
      </p:pic>
      <p:pic>
        <p:nvPicPr>
          <p:cNvPr id="5" name="Google Shape;588;p45">
            <a:extLst>
              <a:ext uri="{FF2B5EF4-FFF2-40B4-BE49-F238E27FC236}">
                <a16:creationId xmlns:a16="http://schemas.microsoft.com/office/drawing/2014/main" id="{67530281-54F7-64DF-916C-D7AD55979F1D}"/>
              </a:ext>
            </a:extLst>
          </p:cNvPr>
          <p:cNvPicPr preferRelativeResize="0"/>
          <p:nvPr/>
        </p:nvPicPr>
        <p:blipFill rotWithShape="1">
          <a:blip r:embed="rId3">
            <a:alphaModFix/>
          </a:blip>
          <a:srcRect l="17161" r="12347" b="12628"/>
          <a:stretch/>
        </p:blipFill>
        <p:spPr>
          <a:xfrm>
            <a:off x="5150859" y="1872663"/>
            <a:ext cx="5982362" cy="4608119"/>
          </a:xfrm>
          <a:prstGeom prst="rect">
            <a:avLst/>
          </a:prstGeom>
          <a:noFill/>
          <a:ln w="9525" cap="flat" cmpd="sng">
            <a:solidFill>
              <a:schemeClr val="dk1"/>
            </a:solidFill>
            <a:prstDash val="solid"/>
            <a:round/>
            <a:headEnd type="none" w="sm" len="sm"/>
            <a:tailEnd type="none" w="sm" len="sm"/>
          </a:ln>
        </p:spPr>
      </p:pic>
    </p:spTree>
    <p:extLst>
      <p:ext uri="{BB962C8B-B14F-4D97-AF65-F5344CB8AC3E}">
        <p14:creationId xmlns:p14="http://schemas.microsoft.com/office/powerpoint/2010/main" val="2005256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49E22E-6CD2-1F0B-791B-CF6E6F48545A}"/>
              </a:ext>
            </a:extLst>
          </p:cNvPr>
          <p:cNvSpPr>
            <a:spLocks noGrp="1"/>
          </p:cNvSpPr>
          <p:nvPr>
            <p:ph type="title"/>
          </p:nvPr>
        </p:nvSpPr>
        <p:spPr>
          <a:xfrm>
            <a:off x="838200" y="208547"/>
            <a:ext cx="10515600" cy="1325563"/>
          </a:xfrm>
        </p:spPr>
        <p:txBody>
          <a:bodyPr/>
          <a:lstStyle/>
          <a:p>
            <a:r>
              <a:rPr lang="es-ES_tradnl" dirty="0">
                <a:latin typeface="Bauhaus 93"/>
              </a:rPr>
              <a:t>PROTECCIÓN Y ENCUBRIMIENTO</a:t>
            </a:r>
          </a:p>
        </p:txBody>
      </p:sp>
      <p:pic>
        <p:nvPicPr>
          <p:cNvPr id="4" name="Google Shape;598;p47">
            <a:extLst>
              <a:ext uri="{FF2B5EF4-FFF2-40B4-BE49-F238E27FC236}">
                <a16:creationId xmlns:a16="http://schemas.microsoft.com/office/drawing/2014/main" id="{4200ABB3-02E9-9A11-D6B8-AD9A64337523}"/>
              </a:ext>
            </a:extLst>
          </p:cNvPr>
          <p:cNvPicPr preferRelativeResize="0"/>
          <p:nvPr/>
        </p:nvPicPr>
        <p:blipFill rotWithShape="1">
          <a:blip r:embed="rId2">
            <a:alphaModFix/>
          </a:blip>
          <a:srcRect/>
          <a:stretch/>
        </p:blipFill>
        <p:spPr>
          <a:xfrm>
            <a:off x="260684" y="1482141"/>
            <a:ext cx="5835316" cy="5167311"/>
          </a:xfrm>
          <a:prstGeom prst="rect">
            <a:avLst/>
          </a:prstGeom>
          <a:noFill/>
          <a:ln>
            <a:noFill/>
          </a:ln>
        </p:spPr>
      </p:pic>
      <p:pic>
        <p:nvPicPr>
          <p:cNvPr id="8194" name="Picture 2" descr="DEVCOM Soldier Center NWC briefing">
            <a:extLst>
              <a:ext uri="{FF2B5EF4-FFF2-40B4-BE49-F238E27FC236}">
                <a16:creationId xmlns:a16="http://schemas.microsoft.com/office/drawing/2014/main" id="{49450B08-C1DB-4CCE-39F8-B82B6BB2C2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8927" y="1482141"/>
            <a:ext cx="5359890" cy="516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27719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49E22E-6CD2-1F0B-791B-CF6E6F48545A}"/>
              </a:ext>
            </a:extLst>
          </p:cNvPr>
          <p:cNvSpPr>
            <a:spLocks noGrp="1"/>
          </p:cNvSpPr>
          <p:nvPr>
            <p:ph type="title"/>
          </p:nvPr>
        </p:nvSpPr>
        <p:spPr>
          <a:xfrm>
            <a:off x="838200" y="208547"/>
            <a:ext cx="10515600" cy="1325563"/>
          </a:xfrm>
        </p:spPr>
        <p:txBody>
          <a:bodyPr/>
          <a:lstStyle/>
          <a:p>
            <a:r>
              <a:rPr lang="es-ES_tradnl" dirty="0">
                <a:latin typeface="Bauhaus 93"/>
              </a:rPr>
              <a:t>OBSTACULOS</a:t>
            </a:r>
          </a:p>
        </p:txBody>
      </p:sp>
      <p:pic>
        <p:nvPicPr>
          <p:cNvPr id="3" name="Google Shape;561;p38">
            <a:extLst>
              <a:ext uri="{FF2B5EF4-FFF2-40B4-BE49-F238E27FC236}">
                <a16:creationId xmlns:a16="http://schemas.microsoft.com/office/drawing/2014/main" id="{4FF4B8C2-921C-9416-95DE-3211F4978A7F}"/>
              </a:ext>
            </a:extLst>
          </p:cNvPr>
          <p:cNvPicPr preferRelativeResize="0"/>
          <p:nvPr/>
        </p:nvPicPr>
        <p:blipFill rotWithShape="1">
          <a:blip r:embed="rId2">
            <a:alphaModFix/>
          </a:blip>
          <a:srcRect b="10960"/>
          <a:stretch/>
        </p:blipFill>
        <p:spPr>
          <a:xfrm>
            <a:off x="1676278" y="1654342"/>
            <a:ext cx="4766843" cy="2598400"/>
          </a:xfrm>
          <a:prstGeom prst="rect">
            <a:avLst/>
          </a:prstGeom>
          <a:noFill/>
          <a:ln w="9525" cap="flat" cmpd="sng">
            <a:solidFill>
              <a:schemeClr val="dk1"/>
            </a:solidFill>
            <a:prstDash val="solid"/>
            <a:round/>
            <a:headEnd type="none" w="sm" len="sm"/>
            <a:tailEnd type="none" w="sm" len="sm"/>
          </a:ln>
        </p:spPr>
      </p:pic>
      <p:pic>
        <p:nvPicPr>
          <p:cNvPr id="5" name="Google Shape;562;p38">
            <a:extLst>
              <a:ext uri="{FF2B5EF4-FFF2-40B4-BE49-F238E27FC236}">
                <a16:creationId xmlns:a16="http://schemas.microsoft.com/office/drawing/2014/main" id="{6014BC6F-61CE-5898-5C72-73BA551E7446}"/>
              </a:ext>
            </a:extLst>
          </p:cNvPr>
          <p:cNvPicPr preferRelativeResize="0"/>
          <p:nvPr/>
        </p:nvPicPr>
        <p:blipFill rotWithShape="1">
          <a:blip r:embed="rId3">
            <a:alphaModFix/>
          </a:blip>
          <a:srcRect/>
          <a:stretch/>
        </p:blipFill>
        <p:spPr>
          <a:xfrm>
            <a:off x="1676278" y="3940139"/>
            <a:ext cx="3198655" cy="2095699"/>
          </a:xfrm>
          <a:prstGeom prst="rect">
            <a:avLst/>
          </a:prstGeom>
          <a:noFill/>
          <a:ln w="9525" cap="flat" cmpd="sng">
            <a:solidFill>
              <a:schemeClr val="dk1"/>
            </a:solidFill>
            <a:prstDash val="solid"/>
            <a:round/>
            <a:headEnd type="none" w="sm" len="sm"/>
            <a:tailEnd type="none" w="sm" len="sm"/>
          </a:ln>
        </p:spPr>
      </p:pic>
      <p:pic>
        <p:nvPicPr>
          <p:cNvPr id="6" name="Google Shape;563;p38">
            <a:extLst>
              <a:ext uri="{FF2B5EF4-FFF2-40B4-BE49-F238E27FC236}">
                <a16:creationId xmlns:a16="http://schemas.microsoft.com/office/drawing/2014/main" id="{05A6C626-EB4D-1693-3C21-955B59D68688}"/>
              </a:ext>
            </a:extLst>
          </p:cNvPr>
          <p:cNvPicPr preferRelativeResize="0"/>
          <p:nvPr/>
        </p:nvPicPr>
        <p:blipFill rotWithShape="1">
          <a:blip r:embed="rId4">
            <a:alphaModFix/>
          </a:blip>
          <a:srcRect/>
          <a:stretch/>
        </p:blipFill>
        <p:spPr>
          <a:xfrm>
            <a:off x="6366921" y="1654342"/>
            <a:ext cx="4461500" cy="2974313"/>
          </a:xfrm>
          <a:prstGeom prst="rect">
            <a:avLst/>
          </a:prstGeom>
          <a:noFill/>
          <a:ln w="9525" cap="flat" cmpd="sng">
            <a:solidFill>
              <a:schemeClr val="dk1"/>
            </a:solidFill>
            <a:prstDash val="solid"/>
            <a:round/>
            <a:headEnd type="none" w="sm" len="sm"/>
            <a:tailEnd type="none" w="sm" len="sm"/>
          </a:ln>
        </p:spPr>
      </p:pic>
      <p:pic>
        <p:nvPicPr>
          <p:cNvPr id="7" name="Google Shape;564;p38">
            <a:extLst>
              <a:ext uri="{FF2B5EF4-FFF2-40B4-BE49-F238E27FC236}">
                <a16:creationId xmlns:a16="http://schemas.microsoft.com/office/drawing/2014/main" id="{C1DA2D6F-89C9-1D99-F9BF-AE1B80637859}"/>
              </a:ext>
            </a:extLst>
          </p:cNvPr>
          <p:cNvPicPr preferRelativeResize="0"/>
          <p:nvPr/>
        </p:nvPicPr>
        <p:blipFill rotWithShape="1">
          <a:blip r:embed="rId5">
            <a:alphaModFix/>
          </a:blip>
          <a:srcRect/>
          <a:stretch/>
        </p:blipFill>
        <p:spPr>
          <a:xfrm>
            <a:off x="4646321" y="3941895"/>
            <a:ext cx="3151424" cy="2095700"/>
          </a:xfrm>
          <a:prstGeom prst="rect">
            <a:avLst/>
          </a:prstGeom>
          <a:noFill/>
          <a:ln w="9525" cap="flat" cmpd="sng">
            <a:solidFill>
              <a:schemeClr val="dk1"/>
            </a:solidFill>
            <a:prstDash val="solid"/>
            <a:round/>
            <a:headEnd type="none" w="sm" len="sm"/>
            <a:tailEnd type="none" w="sm" len="sm"/>
          </a:ln>
        </p:spPr>
      </p:pic>
      <p:pic>
        <p:nvPicPr>
          <p:cNvPr id="8" name="Google Shape;565;p38">
            <a:extLst>
              <a:ext uri="{FF2B5EF4-FFF2-40B4-BE49-F238E27FC236}">
                <a16:creationId xmlns:a16="http://schemas.microsoft.com/office/drawing/2014/main" id="{B5C585EA-5F8A-B075-6BA9-CECBFCB9F947}"/>
              </a:ext>
            </a:extLst>
          </p:cNvPr>
          <p:cNvPicPr preferRelativeResize="0"/>
          <p:nvPr/>
        </p:nvPicPr>
        <p:blipFill rotWithShape="1">
          <a:blip r:embed="rId6">
            <a:alphaModFix/>
          </a:blip>
          <a:srcRect/>
          <a:stretch/>
        </p:blipFill>
        <p:spPr>
          <a:xfrm>
            <a:off x="7683646" y="3950857"/>
            <a:ext cx="3144775" cy="2084986"/>
          </a:xfrm>
          <a:prstGeom prst="rect">
            <a:avLst/>
          </a:prstGeom>
          <a:noFill/>
          <a:ln>
            <a:noFill/>
          </a:ln>
        </p:spPr>
      </p:pic>
    </p:spTree>
    <p:extLst>
      <p:ext uri="{BB962C8B-B14F-4D97-AF65-F5344CB8AC3E}">
        <p14:creationId xmlns:p14="http://schemas.microsoft.com/office/powerpoint/2010/main" val="2040240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C1D4F4-9A70-31E9-A267-E2A377EE8149}"/>
              </a:ext>
            </a:extLst>
          </p:cNvPr>
          <p:cNvSpPr>
            <a:spLocks noGrp="1"/>
          </p:cNvSpPr>
          <p:nvPr>
            <p:ph type="title"/>
          </p:nvPr>
        </p:nvSpPr>
        <p:spPr/>
        <p:txBody>
          <a:bodyPr/>
          <a:lstStyle/>
          <a:p>
            <a:r>
              <a:rPr lang="es-ES_tradnl" dirty="0">
                <a:latin typeface="Bauhaus 93"/>
              </a:rPr>
              <a:t>Referencias</a:t>
            </a:r>
          </a:p>
        </p:txBody>
      </p:sp>
      <p:pic>
        <p:nvPicPr>
          <p:cNvPr id="1026" name="Picture 2" descr="Marine Corps Warfighting Publication MCWP 5-10 Marine Corps Planning Process August 2020 By United States Governmen Us Marine Corps Cover Image">
            <a:extLst>
              <a:ext uri="{FF2B5EF4-FFF2-40B4-BE49-F238E27FC236}">
                <a16:creationId xmlns:a16="http://schemas.microsoft.com/office/drawing/2014/main" id="{7DA3840F-B8E1-5EC6-5FB0-CF97E7026D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847" y="1570036"/>
            <a:ext cx="3296863" cy="4629049"/>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7415DF92-9C19-B93A-866F-7B8C79431312}"/>
              </a:ext>
            </a:extLst>
          </p:cNvPr>
          <p:cNvPicPr>
            <a:picLocks noChangeAspect="1"/>
          </p:cNvPicPr>
          <p:nvPr/>
        </p:nvPicPr>
        <p:blipFill>
          <a:blip r:embed="rId3"/>
          <a:stretch>
            <a:fillRect/>
          </a:stretch>
        </p:blipFill>
        <p:spPr>
          <a:xfrm>
            <a:off x="6392045" y="1570036"/>
            <a:ext cx="3554061" cy="4629049"/>
          </a:xfrm>
          <a:prstGeom prst="rect">
            <a:avLst/>
          </a:prstGeom>
        </p:spPr>
      </p:pic>
    </p:spTree>
    <p:extLst>
      <p:ext uri="{BB962C8B-B14F-4D97-AF65-F5344CB8AC3E}">
        <p14:creationId xmlns:p14="http://schemas.microsoft.com/office/powerpoint/2010/main" val="322025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49E22E-6CD2-1F0B-791B-CF6E6F48545A}"/>
              </a:ext>
            </a:extLst>
          </p:cNvPr>
          <p:cNvSpPr>
            <a:spLocks noGrp="1"/>
          </p:cNvSpPr>
          <p:nvPr>
            <p:ph type="title"/>
          </p:nvPr>
        </p:nvSpPr>
        <p:spPr>
          <a:xfrm>
            <a:off x="838200" y="208547"/>
            <a:ext cx="10515600" cy="1325563"/>
          </a:xfrm>
        </p:spPr>
        <p:txBody>
          <a:bodyPr/>
          <a:lstStyle/>
          <a:p>
            <a:r>
              <a:rPr lang="es-ES_tradnl" dirty="0">
                <a:latin typeface="Bauhaus 93"/>
              </a:rPr>
              <a:t>TERRENO CLAVE </a:t>
            </a:r>
          </a:p>
        </p:txBody>
      </p:sp>
      <p:pic>
        <p:nvPicPr>
          <p:cNvPr id="4" name="Google Shape;603;p49">
            <a:extLst>
              <a:ext uri="{FF2B5EF4-FFF2-40B4-BE49-F238E27FC236}">
                <a16:creationId xmlns:a16="http://schemas.microsoft.com/office/drawing/2014/main" id="{4F2ED1DB-7176-C11C-1F65-83237657150B}"/>
              </a:ext>
            </a:extLst>
          </p:cNvPr>
          <p:cNvPicPr preferRelativeResize="0"/>
          <p:nvPr/>
        </p:nvPicPr>
        <p:blipFill rotWithShape="1">
          <a:blip r:embed="rId2">
            <a:alphaModFix/>
          </a:blip>
          <a:srcRect/>
          <a:stretch/>
        </p:blipFill>
        <p:spPr>
          <a:xfrm>
            <a:off x="4270218" y="1534110"/>
            <a:ext cx="3197741" cy="2289942"/>
          </a:xfrm>
          <a:prstGeom prst="rect">
            <a:avLst/>
          </a:prstGeom>
          <a:noFill/>
          <a:ln>
            <a:noFill/>
          </a:ln>
        </p:spPr>
      </p:pic>
      <p:pic>
        <p:nvPicPr>
          <p:cNvPr id="9" name="Google Shape;607;p49" descr="Image result for Bridge">
            <a:extLst>
              <a:ext uri="{FF2B5EF4-FFF2-40B4-BE49-F238E27FC236}">
                <a16:creationId xmlns:a16="http://schemas.microsoft.com/office/drawing/2014/main" id="{4D632D36-EDD7-144A-2B01-ACE4E24020D0}"/>
              </a:ext>
            </a:extLst>
          </p:cNvPr>
          <p:cNvPicPr preferRelativeResize="0"/>
          <p:nvPr/>
        </p:nvPicPr>
        <p:blipFill rotWithShape="1">
          <a:blip r:embed="rId3">
            <a:alphaModFix/>
          </a:blip>
          <a:srcRect l="26583"/>
          <a:stretch/>
        </p:blipFill>
        <p:spPr>
          <a:xfrm>
            <a:off x="1507957" y="1537321"/>
            <a:ext cx="2820725" cy="2206625"/>
          </a:xfrm>
          <a:prstGeom prst="rect">
            <a:avLst/>
          </a:prstGeom>
          <a:noFill/>
          <a:ln w="9525" cap="flat" cmpd="sng">
            <a:solidFill>
              <a:schemeClr val="dk1"/>
            </a:solidFill>
            <a:prstDash val="solid"/>
            <a:round/>
            <a:headEnd type="none" w="sm" len="sm"/>
            <a:tailEnd type="none" w="sm" len="sm"/>
          </a:ln>
        </p:spPr>
      </p:pic>
      <p:pic>
        <p:nvPicPr>
          <p:cNvPr id="10" name="Google Shape;608;p49" descr="Image result for Hospital">
            <a:extLst>
              <a:ext uri="{FF2B5EF4-FFF2-40B4-BE49-F238E27FC236}">
                <a16:creationId xmlns:a16="http://schemas.microsoft.com/office/drawing/2014/main" id="{EB2CAD82-BC5C-B3F9-B11D-A0356C9E5300}"/>
              </a:ext>
            </a:extLst>
          </p:cNvPr>
          <p:cNvPicPr preferRelativeResize="0"/>
          <p:nvPr/>
        </p:nvPicPr>
        <p:blipFill rotWithShape="1">
          <a:blip r:embed="rId4">
            <a:alphaModFix/>
          </a:blip>
          <a:srcRect/>
          <a:stretch/>
        </p:blipFill>
        <p:spPr>
          <a:xfrm>
            <a:off x="7344508" y="1534121"/>
            <a:ext cx="3307450" cy="2121125"/>
          </a:xfrm>
          <a:prstGeom prst="rect">
            <a:avLst/>
          </a:prstGeom>
          <a:noFill/>
          <a:ln w="9525" cap="flat" cmpd="sng">
            <a:solidFill>
              <a:schemeClr val="dk1"/>
            </a:solidFill>
            <a:prstDash val="solid"/>
            <a:round/>
            <a:headEnd type="none" w="sm" len="sm"/>
            <a:tailEnd type="none" w="sm" len="sm"/>
          </a:ln>
        </p:spPr>
      </p:pic>
      <p:pic>
        <p:nvPicPr>
          <p:cNvPr id="11" name="Google Shape;614;p49">
            <a:extLst>
              <a:ext uri="{FF2B5EF4-FFF2-40B4-BE49-F238E27FC236}">
                <a16:creationId xmlns:a16="http://schemas.microsoft.com/office/drawing/2014/main" id="{DCCFB442-9A3E-EC5E-4513-4511C2346513}"/>
              </a:ext>
            </a:extLst>
          </p:cNvPr>
          <p:cNvPicPr preferRelativeResize="0"/>
          <p:nvPr/>
        </p:nvPicPr>
        <p:blipFill rotWithShape="1">
          <a:blip r:embed="rId5">
            <a:alphaModFix/>
          </a:blip>
          <a:srcRect/>
          <a:stretch/>
        </p:blipFill>
        <p:spPr>
          <a:xfrm>
            <a:off x="1507958" y="3655243"/>
            <a:ext cx="3307450" cy="2206625"/>
          </a:xfrm>
          <a:prstGeom prst="rect">
            <a:avLst/>
          </a:prstGeom>
          <a:noFill/>
          <a:ln w="9525" cap="flat" cmpd="sng">
            <a:solidFill>
              <a:schemeClr val="dk1"/>
            </a:solidFill>
            <a:prstDash val="solid"/>
            <a:miter lim="8000"/>
            <a:headEnd type="none" w="sm" len="sm"/>
            <a:tailEnd type="none" w="sm" len="sm"/>
          </a:ln>
        </p:spPr>
      </p:pic>
      <p:pic>
        <p:nvPicPr>
          <p:cNvPr id="12" name="Google Shape;615;p49">
            <a:extLst>
              <a:ext uri="{FF2B5EF4-FFF2-40B4-BE49-F238E27FC236}">
                <a16:creationId xmlns:a16="http://schemas.microsoft.com/office/drawing/2014/main" id="{44AB6069-E7D6-FDF4-AC27-AADA48ACDE77}"/>
              </a:ext>
            </a:extLst>
          </p:cNvPr>
          <p:cNvPicPr preferRelativeResize="0"/>
          <p:nvPr/>
        </p:nvPicPr>
        <p:blipFill rotWithShape="1">
          <a:blip r:embed="rId6">
            <a:alphaModFix/>
          </a:blip>
          <a:srcRect/>
          <a:stretch/>
        </p:blipFill>
        <p:spPr>
          <a:xfrm>
            <a:off x="4336033" y="3655248"/>
            <a:ext cx="3922934" cy="2206626"/>
          </a:xfrm>
          <a:prstGeom prst="rect">
            <a:avLst/>
          </a:prstGeom>
          <a:noFill/>
          <a:ln w="9525" cap="flat" cmpd="sng">
            <a:solidFill>
              <a:schemeClr val="dk1"/>
            </a:solidFill>
            <a:prstDash val="solid"/>
            <a:round/>
            <a:headEnd type="none" w="sm" len="sm"/>
            <a:tailEnd type="none" w="sm" len="sm"/>
          </a:ln>
        </p:spPr>
      </p:pic>
    </p:spTree>
    <p:extLst>
      <p:ext uri="{BB962C8B-B14F-4D97-AF65-F5344CB8AC3E}">
        <p14:creationId xmlns:p14="http://schemas.microsoft.com/office/powerpoint/2010/main" val="1512973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D454B6-6C5C-1936-83D5-5B339C2A7071}"/>
              </a:ext>
            </a:extLst>
          </p:cNvPr>
          <p:cNvSpPr>
            <a:spLocks noGrp="1"/>
          </p:cNvSpPr>
          <p:nvPr>
            <p:ph type="title"/>
          </p:nvPr>
        </p:nvSpPr>
        <p:spPr>
          <a:xfrm>
            <a:off x="0" y="365125"/>
            <a:ext cx="12192000" cy="1325563"/>
          </a:xfrm>
        </p:spPr>
        <p:txBody>
          <a:bodyPr/>
          <a:lstStyle/>
          <a:p>
            <a:r>
              <a:rPr lang="es-ES_tradnl" dirty="0">
                <a:latin typeface="Bauhaus 93"/>
              </a:rPr>
              <a:t>Siguiente sub-paso: Dibujar + analizar</a:t>
            </a:r>
          </a:p>
        </p:txBody>
      </p:sp>
      <p:sp>
        <p:nvSpPr>
          <p:cNvPr id="3" name="Marcador de contenido 2">
            <a:extLst>
              <a:ext uri="{FF2B5EF4-FFF2-40B4-BE49-F238E27FC236}">
                <a16:creationId xmlns:a16="http://schemas.microsoft.com/office/drawing/2014/main" id="{419BED72-F233-9747-DA9D-E5A6AD72D20F}"/>
              </a:ext>
            </a:extLst>
          </p:cNvPr>
          <p:cNvSpPr>
            <a:spLocks noGrp="1"/>
          </p:cNvSpPr>
          <p:nvPr>
            <p:ph idx="1"/>
          </p:nvPr>
        </p:nvSpPr>
        <p:spPr>
          <a:xfrm>
            <a:off x="292769" y="1857709"/>
            <a:ext cx="10515600" cy="4351338"/>
          </a:xfrm>
        </p:spPr>
        <p:txBody>
          <a:bodyPr>
            <a:normAutofit lnSpcReduction="10000"/>
          </a:bodyPr>
          <a:lstStyle/>
          <a:p>
            <a:r>
              <a:rPr lang="es-ES_tradnl" dirty="0"/>
              <a:t>Integración de la evaluación del terreno= MCOO (</a:t>
            </a:r>
            <a:r>
              <a:rPr lang="es-ES_tradnl" dirty="0" err="1"/>
              <a:t>Modified</a:t>
            </a:r>
            <a:r>
              <a:rPr lang="es-ES_tradnl" dirty="0"/>
              <a:t> </a:t>
            </a:r>
            <a:r>
              <a:rPr lang="es-ES_tradnl" dirty="0" err="1"/>
              <a:t>Combined</a:t>
            </a:r>
            <a:r>
              <a:rPr lang="es-ES_tradnl" dirty="0"/>
              <a:t> </a:t>
            </a:r>
            <a:r>
              <a:rPr lang="es-ES_tradnl" dirty="0" err="1"/>
              <a:t>Obstacles</a:t>
            </a:r>
            <a:r>
              <a:rPr lang="es-ES_tradnl" dirty="0"/>
              <a:t> </a:t>
            </a:r>
            <a:r>
              <a:rPr lang="es-ES_tradnl" dirty="0" err="1"/>
              <a:t>Overlay</a:t>
            </a:r>
            <a:r>
              <a:rPr lang="es-ES_tradnl" dirty="0"/>
              <a:t>)</a:t>
            </a:r>
          </a:p>
          <a:p>
            <a:pPr marL="0" indent="0">
              <a:buNone/>
            </a:pPr>
            <a:r>
              <a:rPr lang="es-ES_tradnl" dirty="0"/>
              <a:t>	Clasificación de movilidad del terreno</a:t>
            </a:r>
          </a:p>
          <a:p>
            <a:pPr marL="0" indent="0">
              <a:buNone/>
            </a:pPr>
            <a:r>
              <a:rPr lang="es-ES_tradnl" dirty="0"/>
              <a:t>	Obstáculos naturales y artificiales</a:t>
            </a:r>
          </a:p>
          <a:p>
            <a:pPr marL="0" indent="0">
              <a:buNone/>
            </a:pPr>
            <a:r>
              <a:rPr lang="es-ES_tradnl" dirty="0"/>
              <a:t>	Corredores de movilidad</a:t>
            </a:r>
          </a:p>
          <a:p>
            <a:pPr marL="0" indent="0">
              <a:buNone/>
            </a:pPr>
            <a:r>
              <a:rPr lang="es-ES_tradnl" dirty="0"/>
              <a:t>	Avenidas de aproximación </a:t>
            </a:r>
          </a:p>
          <a:p>
            <a:pPr marL="0" indent="0">
              <a:buNone/>
            </a:pPr>
            <a:r>
              <a:rPr lang="es-ES_tradnl" dirty="0"/>
              <a:t>	Terrenos claves </a:t>
            </a:r>
          </a:p>
          <a:p>
            <a:pPr marL="0" indent="0">
              <a:buNone/>
            </a:pPr>
            <a:r>
              <a:rPr lang="es-ES_tradnl" dirty="0"/>
              <a:t>	Entre otros </a:t>
            </a:r>
          </a:p>
          <a:p>
            <a:r>
              <a:rPr lang="es-ES_tradnl" dirty="0"/>
              <a:t>Matriz de efectos del terreno (análisis)</a:t>
            </a:r>
          </a:p>
        </p:txBody>
      </p:sp>
    </p:spTree>
    <p:extLst>
      <p:ext uri="{BB962C8B-B14F-4D97-AF65-F5344CB8AC3E}">
        <p14:creationId xmlns:p14="http://schemas.microsoft.com/office/powerpoint/2010/main" val="3179360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ABDCEC-2106-E3F6-76FF-0D888A0AF6FC}"/>
              </a:ext>
            </a:extLst>
          </p:cNvPr>
          <p:cNvSpPr>
            <a:spLocks noGrp="1"/>
          </p:cNvSpPr>
          <p:nvPr>
            <p:ph type="title"/>
          </p:nvPr>
        </p:nvSpPr>
        <p:spPr/>
        <p:txBody>
          <a:bodyPr/>
          <a:lstStyle/>
          <a:p>
            <a:r>
              <a:rPr lang="es-ES_tradnl" dirty="0" err="1">
                <a:latin typeface="Bauhaus 93"/>
              </a:rPr>
              <a:t>Graficación</a:t>
            </a:r>
            <a:r>
              <a:rPr lang="es-ES_tradnl" dirty="0">
                <a:latin typeface="Bauhaus 93"/>
              </a:rPr>
              <a:t> estándar </a:t>
            </a:r>
          </a:p>
        </p:txBody>
      </p:sp>
      <p:grpSp>
        <p:nvGrpSpPr>
          <p:cNvPr id="6" name="Grupo 5">
            <a:extLst>
              <a:ext uri="{FF2B5EF4-FFF2-40B4-BE49-F238E27FC236}">
                <a16:creationId xmlns:a16="http://schemas.microsoft.com/office/drawing/2014/main" id="{F9513697-C283-3644-A8EB-083A9B8CD1CA}"/>
              </a:ext>
            </a:extLst>
          </p:cNvPr>
          <p:cNvGrpSpPr/>
          <p:nvPr/>
        </p:nvGrpSpPr>
        <p:grpSpPr>
          <a:xfrm>
            <a:off x="1624975" y="1942098"/>
            <a:ext cx="8942050" cy="3876070"/>
            <a:chOff x="131450" y="1428750"/>
            <a:chExt cx="8204775" cy="3876070"/>
          </a:xfrm>
        </p:grpSpPr>
        <p:graphicFrame>
          <p:nvGraphicFramePr>
            <p:cNvPr id="7" name="Google Shape;639;p77">
              <a:extLst>
                <a:ext uri="{FF2B5EF4-FFF2-40B4-BE49-F238E27FC236}">
                  <a16:creationId xmlns:a16="http://schemas.microsoft.com/office/drawing/2014/main" id="{F65B279B-03AB-6550-08BA-12EAFAC6A995}"/>
                </a:ext>
              </a:extLst>
            </p:cNvPr>
            <p:cNvGraphicFramePr/>
            <p:nvPr/>
          </p:nvGraphicFramePr>
          <p:xfrm>
            <a:off x="131450" y="1428750"/>
            <a:ext cx="8204775" cy="3876070"/>
          </p:xfrm>
          <a:graphic>
            <a:graphicData uri="http://schemas.openxmlformats.org/drawingml/2006/table">
              <a:tbl>
                <a:tblPr>
                  <a:noFill/>
                </a:tblPr>
                <a:tblGrid>
                  <a:gridCol w="4471025">
                    <a:extLst>
                      <a:ext uri="{9D8B030D-6E8A-4147-A177-3AD203B41FA5}">
                        <a16:colId xmlns:a16="http://schemas.microsoft.com/office/drawing/2014/main" val="20000"/>
                      </a:ext>
                    </a:extLst>
                  </a:gridCol>
                  <a:gridCol w="4471025">
                    <a:extLst>
                      <a:ext uri="{9D8B030D-6E8A-4147-A177-3AD203B41FA5}">
                        <a16:colId xmlns:a16="http://schemas.microsoft.com/office/drawing/2014/main" val="20001"/>
                      </a:ext>
                    </a:extLst>
                  </a:gridCol>
                </a:tblGrid>
                <a:tr h="289075">
                  <a:tc>
                    <a:txBody>
                      <a:bodyPr/>
                      <a:lstStyle/>
                      <a:p>
                        <a:pPr marL="0" marR="0" lvl="0" indent="0" algn="ctr" rtl="0">
                          <a:lnSpc>
                            <a:spcPct val="100000"/>
                          </a:lnSpc>
                          <a:spcBef>
                            <a:spcPts val="0"/>
                          </a:spcBef>
                          <a:spcAft>
                            <a:spcPts val="0"/>
                          </a:spcAft>
                          <a:buClr>
                            <a:srgbClr val="000000"/>
                          </a:buClr>
                          <a:buSzPts val="1300"/>
                          <a:buFont typeface="Arial"/>
                          <a:buNone/>
                        </a:pPr>
                        <a:r>
                          <a:rPr lang="en-US" sz="1300" b="1" i="1" u="none" strike="noStrike" cap="none"/>
                          <a:t>Description</a:t>
                        </a:r>
                        <a:endParaRPr sz="1300" b="1" i="1"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n-US" sz="1300" b="1" i="1" u="none" strike="noStrike" cap="none"/>
                          <a:t>Color</a:t>
                        </a:r>
                        <a:endParaRPr sz="1300" b="1" i="1"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BFBFBF"/>
                      </a:solidFill>
                    </a:tcPr>
                  </a:tc>
                  <a:extLst>
                    <a:ext uri="{0D108BD9-81ED-4DB2-BD59-A6C34878D82A}">
                      <a16:rowId xmlns:a16="http://schemas.microsoft.com/office/drawing/2014/main" val="10000"/>
                    </a:ext>
                  </a:extLst>
                </a:tr>
                <a:tr h="63525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Avenues of Approach</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Friendly = Blue    Neutral = Black     Threat= Red</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1290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Built-up area (urban terrain)</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Black </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1290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dirty="0"/>
                          <a:t>Hydrology</a:t>
                        </a:r>
                        <a:endParaRPr sz="1300" u="none" strike="noStrike" cap="none" dirty="0"/>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Blue</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1290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Key Terrain</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Purple</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1290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Mobility Corridor</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Black</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1290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Natural and man-made obstacles</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Green/Black</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1290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Restricted Terrain</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Green</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412900">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a:t>Severely Restricted Terrain</a:t>
                        </a:r>
                        <a:endParaRPr sz="1300" u="none" strike="noStrike" cap="none"/>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300" u="none" strike="noStrike" cap="none" dirty="0"/>
                          <a:t>Green </a:t>
                        </a:r>
                        <a:endParaRPr sz="1300" u="none" strike="noStrike" cap="none" dirty="0"/>
                      </a:p>
                    </a:txBody>
                    <a:tcPr marL="91425" marR="91425" marT="76200" marB="76200">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8" name="Google Shape;640;p77">
              <a:extLst>
                <a:ext uri="{FF2B5EF4-FFF2-40B4-BE49-F238E27FC236}">
                  <a16:creationId xmlns:a16="http://schemas.microsoft.com/office/drawing/2014/main" id="{B5592849-1798-7611-5F73-149B4CA3FAC8}"/>
                </a:ext>
              </a:extLst>
            </p:cNvPr>
            <p:cNvSpPr/>
            <p:nvPr/>
          </p:nvSpPr>
          <p:spPr>
            <a:xfrm>
              <a:off x="4991100" y="2060563"/>
              <a:ext cx="468600" cy="209700"/>
            </a:xfrm>
            <a:prstGeom prst="rightArrow">
              <a:avLst>
                <a:gd name="adj1" fmla="val 50000"/>
                <a:gd name="adj2" fmla="val 50000"/>
              </a:avLst>
            </a:prstGeom>
            <a:solidFill>
              <a:srgbClr val="0000F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641;p77">
              <a:extLst>
                <a:ext uri="{FF2B5EF4-FFF2-40B4-BE49-F238E27FC236}">
                  <a16:creationId xmlns:a16="http://schemas.microsoft.com/office/drawing/2014/main" id="{DB85CFF0-38B6-8304-C46C-B6C17B8C7AEC}"/>
                </a:ext>
              </a:extLst>
            </p:cNvPr>
            <p:cNvSpPr/>
            <p:nvPr/>
          </p:nvSpPr>
          <p:spPr>
            <a:xfrm>
              <a:off x="6389375" y="2060563"/>
              <a:ext cx="468600" cy="2097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642;p77">
              <a:extLst>
                <a:ext uri="{FF2B5EF4-FFF2-40B4-BE49-F238E27FC236}">
                  <a16:creationId xmlns:a16="http://schemas.microsoft.com/office/drawing/2014/main" id="{41E4D104-7F43-5F39-8DD4-B2BB57C63DD4}"/>
                </a:ext>
              </a:extLst>
            </p:cNvPr>
            <p:cNvSpPr/>
            <p:nvPr/>
          </p:nvSpPr>
          <p:spPr>
            <a:xfrm>
              <a:off x="7867625" y="2060563"/>
              <a:ext cx="468600" cy="209700"/>
            </a:xfrm>
            <a:prstGeom prst="rightArrow">
              <a:avLst>
                <a:gd name="adj1" fmla="val 50000"/>
                <a:gd name="adj2" fmla="val 50000"/>
              </a:avLst>
            </a:prstGeom>
            <a:solidFill>
              <a:srgbClr val="FF33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644;p77">
              <a:extLst>
                <a:ext uri="{FF2B5EF4-FFF2-40B4-BE49-F238E27FC236}">
                  <a16:creationId xmlns:a16="http://schemas.microsoft.com/office/drawing/2014/main" id="{08BF5B05-7DF9-C6C9-970C-0B68C2A0C612}"/>
                </a:ext>
              </a:extLst>
            </p:cNvPr>
            <p:cNvPicPr preferRelativeResize="0"/>
            <p:nvPr/>
          </p:nvPicPr>
          <p:blipFill rotWithShape="1">
            <a:blip r:embed="rId2">
              <a:alphaModFix/>
            </a:blip>
            <a:srcRect/>
            <a:stretch/>
          </p:blipFill>
          <p:spPr>
            <a:xfrm>
              <a:off x="5209374" y="2492208"/>
              <a:ext cx="258953" cy="278041"/>
            </a:xfrm>
            <a:prstGeom prst="rect">
              <a:avLst/>
            </a:prstGeom>
            <a:noFill/>
            <a:ln>
              <a:noFill/>
            </a:ln>
          </p:spPr>
        </p:pic>
        <p:pic>
          <p:nvPicPr>
            <p:cNvPr id="12" name="Google Shape;645;p77">
              <a:extLst>
                <a:ext uri="{FF2B5EF4-FFF2-40B4-BE49-F238E27FC236}">
                  <a16:creationId xmlns:a16="http://schemas.microsoft.com/office/drawing/2014/main" id="{25BBCE36-3197-E429-589A-E4632419BCF9}"/>
                </a:ext>
              </a:extLst>
            </p:cNvPr>
            <p:cNvPicPr preferRelativeResize="0"/>
            <p:nvPr/>
          </p:nvPicPr>
          <p:blipFill rotWithShape="1">
            <a:blip r:embed="rId3">
              <a:alphaModFix/>
            </a:blip>
            <a:srcRect/>
            <a:stretch/>
          </p:blipFill>
          <p:spPr>
            <a:xfrm>
              <a:off x="5209375" y="2908929"/>
              <a:ext cx="258953" cy="275317"/>
            </a:xfrm>
            <a:prstGeom prst="rect">
              <a:avLst/>
            </a:prstGeom>
            <a:noFill/>
            <a:ln>
              <a:noFill/>
            </a:ln>
          </p:spPr>
        </p:pic>
        <p:pic>
          <p:nvPicPr>
            <p:cNvPr id="13" name="Google Shape;646;p77">
              <a:extLst>
                <a:ext uri="{FF2B5EF4-FFF2-40B4-BE49-F238E27FC236}">
                  <a16:creationId xmlns:a16="http://schemas.microsoft.com/office/drawing/2014/main" id="{6A018DC5-F7FD-A5DD-6A70-979B1955EB59}"/>
                </a:ext>
              </a:extLst>
            </p:cNvPr>
            <p:cNvPicPr preferRelativeResize="0"/>
            <p:nvPr/>
          </p:nvPicPr>
          <p:blipFill rotWithShape="1">
            <a:blip r:embed="rId4">
              <a:alphaModFix/>
            </a:blip>
            <a:srcRect t="10306" b="12781"/>
            <a:stretch/>
          </p:blipFill>
          <p:spPr>
            <a:xfrm>
              <a:off x="5276875" y="3245813"/>
              <a:ext cx="446850" cy="343271"/>
            </a:xfrm>
            <a:prstGeom prst="rect">
              <a:avLst/>
            </a:prstGeom>
            <a:noFill/>
            <a:ln>
              <a:noFill/>
            </a:ln>
          </p:spPr>
        </p:pic>
        <p:pic>
          <p:nvPicPr>
            <p:cNvPr id="14" name="Google Shape;647;p77">
              <a:extLst>
                <a:ext uri="{FF2B5EF4-FFF2-40B4-BE49-F238E27FC236}">
                  <a16:creationId xmlns:a16="http://schemas.microsoft.com/office/drawing/2014/main" id="{BCCA2380-F94E-C5B6-6A95-3C62C162592F}"/>
                </a:ext>
              </a:extLst>
            </p:cNvPr>
            <p:cNvPicPr preferRelativeResize="0"/>
            <p:nvPr/>
          </p:nvPicPr>
          <p:blipFill rotWithShape="1">
            <a:blip r:embed="rId5">
              <a:alphaModFix/>
            </a:blip>
            <a:srcRect/>
            <a:stretch/>
          </p:blipFill>
          <p:spPr>
            <a:xfrm>
              <a:off x="5229225" y="3761219"/>
              <a:ext cx="618626" cy="257453"/>
            </a:xfrm>
            <a:prstGeom prst="rect">
              <a:avLst/>
            </a:prstGeom>
            <a:noFill/>
            <a:ln>
              <a:noFill/>
            </a:ln>
          </p:spPr>
        </p:pic>
        <p:pic>
          <p:nvPicPr>
            <p:cNvPr id="15" name="Google Shape;648;p77">
              <a:extLst>
                <a:ext uri="{FF2B5EF4-FFF2-40B4-BE49-F238E27FC236}">
                  <a16:creationId xmlns:a16="http://schemas.microsoft.com/office/drawing/2014/main" id="{D90A2848-F240-FA0E-76AF-80EF3CFE0428}"/>
                </a:ext>
              </a:extLst>
            </p:cNvPr>
            <p:cNvPicPr preferRelativeResize="0"/>
            <p:nvPr/>
          </p:nvPicPr>
          <p:blipFill rotWithShape="1">
            <a:blip r:embed="rId6">
              <a:alphaModFix/>
            </a:blip>
            <a:srcRect/>
            <a:stretch/>
          </p:blipFill>
          <p:spPr>
            <a:xfrm>
              <a:off x="5276868" y="4566867"/>
              <a:ext cx="239785" cy="257453"/>
            </a:xfrm>
            <a:prstGeom prst="rect">
              <a:avLst/>
            </a:prstGeom>
            <a:noFill/>
            <a:ln>
              <a:noFill/>
            </a:ln>
          </p:spPr>
        </p:pic>
        <p:pic>
          <p:nvPicPr>
            <p:cNvPr id="16" name="Google Shape;649;p77">
              <a:extLst>
                <a:ext uri="{FF2B5EF4-FFF2-40B4-BE49-F238E27FC236}">
                  <a16:creationId xmlns:a16="http://schemas.microsoft.com/office/drawing/2014/main" id="{F82D8DF4-C49D-9E4E-9E79-32373DDEE56C}"/>
                </a:ext>
              </a:extLst>
            </p:cNvPr>
            <p:cNvPicPr preferRelativeResize="0"/>
            <p:nvPr/>
          </p:nvPicPr>
          <p:blipFill rotWithShape="1">
            <a:blip r:embed="rId7">
              <a:alphaModFix/>
            </a:blip>
            <a:srcRect/>
            <a:stretch/>
          </p:blipFill>
          <p:spPr>
            <a:xfrm>
              <a:off x="5276875" y="4978971"/>
              <a:ext cx="239781" cy="257445"/>
            </a:xfrm>
            <a:prstGeom prst="rect">
              <a:avLst/>
            </a:prstGeom>
            <a:noFill/>
            <a:ln>
              <a:noFill/>
            </a:ln>
          </p:spPr>
        </p:pic>
      </p:grpSp>
    </p:spTree>
    <p:extLst>
      <p:ext uri="{BB962C8B-B14F-4D97-AF65-F5344CB8AC3E}">
        <p14:creationId xmlns:p14="http://schemas.microsoft.com/office/powerpoint/2010/main" val="25229973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ABDCEC-2106-E3F6-76FF-0D888A0AF6FC}"/>
              </a:ext>
            </a:extLst>
          </p:cNvPr>
          <p:cNvSpPr>
            <a:spLocks noGrp="1"/>
          </p:cNvSpPr>
          <p:nvPr>
            <p:ph type="title"/>
          </p:nvPr>
        </p:nvSpPr>
        <p:spPr/>
        <p:txBody>
          <a:bodyPr/>
          <a:lstStyle/>
          <a:p>
            <a:r>
              <a:rPr lang="es-ES_tradnl" dirty="0">
                <a:latin typeface="Bauhaus 93"/>
              </a:rPr>
              <a:t>Ejemplo</a:t>
            </a:r>
          </a:p>
        </p:txBody>
      </p:sp>
      <p:pic>
        <p:nvPicPr>
          <p:cNvPr id="3" name="Google Shape;656;p78">
            <a:extLst>
              <a:ext uri="{FF2B5EF4-FFF2-40B4-BE49-F238E27FC236}">
                <a16:creationId xmlns:a16="http://schemas.microsoft.com/office/drawing/2014/main" id="{82B2CE9E-2E7B-C911-E64C-FABDD44785AD}"/>
              </a:ext>
            </a:extLst>
          </p:cNvPr>
          <p:cNvPicPr preferRelativeResize="0"/>
          <p:nvPr/>
        </p:nvPicPr>
        <p:blipFill rotWithShape="1">
          <a:blip r:embed="rId2">
            <a:alphaModFix/>
          </a:blip>
          <a:srcRect/>
          <a:stretch/>
        </p:blipFill>
        <p:spPr>
          <a:xfrm>
            <a:off x="838200" y="1402286"/>
            <a:ext cx="11081084" cy="5287272"/>
          </a:xfrm>
          <a:prstGeom prst="rect">
            <a:avLst/>
          </a:prstGeom>
          <a:noFill/>
          <a:ln>
            <a:noFill/>
          </a:ln>
        </p:spPr>
      </p:pic>
    </p:spTree>
    <p:extLst>
      <p:ext uri="{BB962C8B-B14F-4D97-AF65-F5344CB8AC3E}">
        <p14:creationId xmlns:p14="http://schemas.microsoft.com/office/powerpoint/2010/main" val="409100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459E6F-2286-FBF3-0C4D-00FDCEB17A9B}"/>
              </a:ext>
            </a:extLst>
          </p:cNvPr>
          <p:cNvSpPr>
            <a:spLocks noGrp="1"/>
          </p:cNvSpPr>
          <p:nvPr>
            <p:ph type="title"/>
          </p:nvPr>
        </p:nvSpPr>
        <p:spPr/>
        <p:txBody>
          <a:bodyPr/>
          <a:lstStyle/>
          <a:p>
            <a:endParaRPr lang="es-ES_tradnl"/>
          </a:p>
        </p:txBody>
      </p:sp>
      <p:sp>
        <p:nvSpPr>
          <p:cNvPr id="3" name="Marcador de contenido 2">
            <a:extLst>
              <a:ext uri="{FF2B5EF4-FFF2-40B4-BE49-F238E27FC236}">
                <a16:creationId xmlns:a16="http://schemas.microsoft.com/office/drawing/2014/main" id="{EE9801C3-767E-DD49-7610-4A6CF78EBCC0}"/>
              </a:ext>
            </a:extLst>
          </p:cNvPr>
          <p:cNvSpPr>
            <a:spLocks noGrp="1"/>
          </p:cNvSpPr>
          <p:nvPr>
            <p:ph idx="1"/>
          </p:nvPr>
        </p:nvSpPr>
        <p:spPr/>
        <p:txBody>
          <a:bodyPr/>
          <a:lstStyle/>
          <a:p>
            <a:endParaRPr lang="es-ES_tradnl"/>
          </a:p>
        </p:txBody>
      </p:sp>
      <p:pic>
        <p:nvPicPr>
          <p:cNvPr id="4" name="Google Shape;665;p79">
            <a:extLst>
              <a:ext uri="{FF2B5EF4-FFF2-40B4-BE49-F238E27FC236}">
                <a16:creationId xmlns:a16="http://schemas.microsoft.com/office/drawing/2014/main" id="{52922DE6-CC6B-3C4A-5953-203D52D2DFA9}"/>
              </a:ext>
            </a:extLst>
          </p:cNvPr>
          <p:cNvPicPr preferRelativeResize="0"/>
          <p:nvPr/>
        </p:nvPicPr>
        <p:blipFill rotWithShape="1">
          <a:blip r:embed="rId2">
            <a:alphaModFix/>
          </a:blip>
          <a:srcRect/>
          <a:stretch/>
        </p:blipFill>
        <p:spPr>
          <a:xfrm>
            <a:off x="1046747" y="851443"/>
            <a:ext cx="9829800" cy="5830094"/>
          </a:xfrm>
          <a:prstGeom prst="rect">
            <a:avLst/>
          </a:prstGeom>
          <a:noFill/>
          <a:ln>
            <a:noFill/>
          </a:ln>
        </p:spPr>
      </p:pic>
    </p:spTree>
    <p:extLst>
      <p:ext uri="{BB962C8B-B14F-4D97-AF65-F5344CB8AC3E}">
        <p14:creationId xmlns:p14="http://schemas.microsoft.com/office/powerpoint/2010/main" val="3670707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459E6F-2286-FBF3-0C4D-00FDCEB17A9B}"/>
              </a:ext>
            </a:extLst>
          </p:cNvPr>
          <p:cNvSpPr>
            <a:spLocks noGrp="1"/>
          </p:cNvSpPr>
          <p:nvPr>
            <p:ph type="title"/>
          </p:nvPr>
        </p:nvSpPr>
        <p:spPr/>
        <p:txBody>
          <a:bodyPr/>
          <a:lstStyle/>
          <a:p>
            <a:endParaRPr lang="es-ES_tradnl"/>
          </a:p>
        </p:txBody>
      </p:sp>
      <p:sp>
        <p:nvSpPr>
          <p:cNvPr id="3" name="Marcador de contenido 2">
            <a:extLst>
              <a:ext uri="{FF2B5EF4-FFF2-40B4-BE49-F238E27FC236}">
                <a16:creationId xmlns:a16="http://schemas.microsoft.com/office/drawing/2014/main" id="{EE9801C3-767E-DD49-7610-4A6CF78EBCC0}"/>
              </a:ext>
            </a:extLst>
          </p:cNvPr>
          <p:cNvSpPr>
            <a:spLocks noGrp="1"/>
          </p:cNvSpPr>
          <p:nvPr>
            <p:ph idx="1"/>
          </p:nvPr>
        </p:nvSpPr>
        <p:spPr/>
        <p:txBody>
          <a:bodyPr/>
          <a:lstStyle/>
          <a:p>
            <a:endParaRPr lang="es-ES_tradnl"/>
          </a:p>
        </p:txBody>
      </p:sp>
      <p:pic>
        <p:nvPicPr>
          <p:cNvPr id="5" name="Google Shape;674;p80">
            <a:extLst>
              <a:ext uri="{FF2B5EF4-FFF2-40B4-BE49-F238E27FC236}">
                <a16:creationId xmlns:a16="http://schemas.microsoft.com/office/drawing/2014/main" id="{873C09A2-B219-2C6F-CD68-B13D5B28F447}"/>
              </a:ext>
            </a:extLst>
          </p:cNvPr>
          <p:cNvPicPr preferRelativeResize="0"/>
          <p:nvPr/>
        </p:nvPicPr>
        <p:blipFill rotWithShape="1">
          <a:blip r:embed="rId2">
            <a:alphaModFix/>
          </a:blip>
          <a:srcRect/>
          <a:stretch/>
        </p:blipFill>
        <p:spPr>
          <a:xfrm>
            <a:off x="838200" y="1027906"/>
            <a:ext cx="10515600" cy="5404070"/>
          </a:xfrm>
          <a:prstGeom prst="rect">
            <a:avLst/>
          </a:prstGeom>
          <a:noFill/>
          <a:ln>
            <a:noFill/>
          </a:ln>
        </p:spPr>
      </p:pic>
    </p:spTree>
    <p:extLst>
      <p:ext uri="{BB962C8B-B14F-4D97-AF65-F5344CB8AC3E}">
        <p14:creationId xmlns:p14="http://schemas.microsoft.com/office/powerpoint/2010/main" val="1331891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1184CC-BE21-0E50-4375-55964DBE66C0}"/>
              </a:ext>
            </a:extLst>
          </p:cNvPr>
          <p:cNvSpPr>
            <a:spLocks noGrp="1"/>
          </p:cNvSpPr>
          <p:nvPr>
            <p:ph type="title"/>
          </p:nvPr>
        </p:nvSpPr>
        <p:spPr/>
        <p:txBody>
          <a:bodyPr/>
          <a:lstStyle/>
          <a:p>
            <a:endParaRPr lang="es-ES_tradnl"/>
          </a:p>
        </p:txBody>
      </p:sp>
      <p:pic>
        <p:nvPicPr>
          <p:cNvPr id="4" name="Google Shape;683;p81">
            <a:extLst>
              <a:ext uri="{FF2B5EF4-FFF2-40B4-BE49-F238E27FC236}">
                <a16:creationId xmlns:a16="http://schemas.microsoft.com/office/drawing/2014/main" id="{1002E86E-49DE-843A-492B-D019A9ABB8AC}"/>
              </a:ext>
            </a:extLst>
          </p:cNvPr>
          <p:cNvPicPr preferRelativeResize="0"/>
          <p:nvPr/>
        </p:nvPicPr>
        <p:blipFill rotWithShape="1">
          <a:blip r:embed="rId2">
            <a:alphaModFix/>
          </a:blip>
          <a:srcRect/>
          <a:stretch/>
        </p:blipFill>
        <p:spPr>
          <a:xfrm>
            <a:off x="609600" y="545425"/>
            <a:ext cx="10972800" cy="6128090"/>
          </a:xfrm>
          <a:prstGeom prst="rect">
            <a:avLst/>
          </a:prstGeom>
          <a:noFill/>
          <a:ln>
            <a:noFill/>
          </a:ln>
        </p:spPr>
      </p:pic>
    </p:spTree>
    <p:extLst>
      <p:ext uri="{BB962C8B-B14F-4D97-AF65-F5344CB8AC3E}">
        <p14:creationId xmlns:p14="http://schemas.microsoft.com/office/powerpoint/2010/main" val="1542047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F5351B-991F-BAEA-B50B-4539FA1099B2}"/>
              </a:ext>
            </a:extLst>
          </p:cNvPr>
          <p:cNvSpPr>
            <a:spLocks noGrp="1"/>
          </p:cNvSpPr>
          <p:nvPr>
            <p:ph type="title"/>
          </p:nvPr>
        </p:nvSpPr>
        <p:spPr/>
        <p:txBody>
          <a:bodyPr/>
          <a:lstStyle/>
          <a:p>
            <a:endParaRPr lang="es-ES_tradnl"/>
          </a:p>
        </p:txBody>
      </p:sp>
      <p:sp>
        <p:nvSpPr>
          <p:cNvPr id="3" name="Marcador de contenido 2">
            <a:extLst>
              <a:ext uri="{FF2B5EF4-FFF2-40B4-BE49-F238E27FC236}">
                <a16:creationId xmlns:a16="http://schemas.microsoft.com/office/drawing/2014/main" id="{14582163-A3CB-DD79-7079-9E41DF5909DE}"/>
              </a:ext>
            </a:extLst>
          </p:cNvPr>
          <p:cNvSpPr>
            <a:spLocks noGrp="1"/>
          </p:cNvSpPr>
          <p:nvPr>
            <p:ph idx="1"/>
          </p:nvPr>
        </p:nvSpPr>
        <p:spPr/>
        <p:txBody>
          <a:bodyPr/>
          <a:lstStyle/>
          <a:p>
            <a:endParaRPr lang="es-ES_tradnl"/>
          </a:p>
        </p:txBody>
      </p:sp>
      <p:pic>
        <p:nvPicPr>
          <p:cNvPr id="4" name="Google Shape;707;p83">
            <a:extLst>
              <a:ext uri="{FF2B5EF4-FFF2-40B4-BE49-F238E27FC236}">
                <a16:creationId xmlns:a16="http://schemas.microsoft.com/office/drawing/2014/main" id="{5D8E0FB5-C7EE-7D4D-E0FD-9455AB73A144}"/>
              </a:ext>
            </a:extLst>
          </p:cNvPr>
          <p:cNvPicPr preferRelativeResize="0"/>
          <p:nvPr/>
        </p:nvPicPr>
        <p:blipFill rotWithShape="1">
          <a:blip r:embed="rId2">
            <a:alphaModFix/>
          </a:blip>
          <a:srcRect/>
          <a:stretch/>
        </p:blipFill>
        <p:spPr>
          <a:xfrm>
            <a:off x="485740" y="480675"/>
            <a:ext cx="11706260" cy="6152736"/>
          </a:xfrm>
          <a:prstGeom prst="rect">
            <a:avLst/>
          </a:prstGeom>
          <a:noFill/>
          <a:ln>
            <a:noFill/>
          </a:ln>
        </p:spPr>
      </p:pic>
    </p:spTree>
    <p:extLst>
      <p:ext uri="{BB962C8B-B14F-4D97-AF65-F5344CB8AC3E}">
        <p14:creationId xmlns:p14="http://schemas.microsoft.com/office/powerpoint/2010/main" val="2372032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89"/>
          <p:cNvSpPr txBox="1">
            <a:spLocks noGrp="1"/>
          </p:cNvSpPr>
          <p:nvPr>
            <p:ph type="title"/>
          </p:nvPr>
        </p:nvSpPr>
        <p:spPr>
          <a:xfrm>
            <a:off x="1158240" y="274637"/>
            <a:ext cx="9875520" cy="1143360"/>
          </a:xfrm>
          <a:prstGeom prst="rect">
            <a:avLst/>
          </a:prstGeom>
          <a:noFill/>
          <a:ln>
            <a:noFill/>
          </a:ln>
        </p:spPr>
        <p:txBody>
          <a:bodyPr spcFirstLastPara="1" vert="horz" wrap="square" lIns="109710" tIns="109710" rIns="109710" bIns="109710" rtlCol="0" anchor="ctr" anchorCtr="0">
            <a:noAutofit/>
          </a:bodyPr>
          <a:lstStyle/>
          <a:p>
            <a:pPr algn="ctr">
              <a:lnSpc>
                <a:spcPct val="100000"/>
              </a:lnSpc>
              <a:spcBef>
                <a:spcPts val="0"/>
              </a:spcBef>
              <a:buSzPts val="4400"/>
            </a:pPr>
            <a:endParaRPr/>
          </a:p>
        </p:txBody>
      </p:sp>
      <p:sp>
        <p:nvSpPr>
          <p:cNvPr id="714" name="Google Shape;714;p89"/>
          <p:cNvSpPr txBox="1">
            <a:spLocks noGrp="1"/>
          </p:cNvSpPr>
          <p:nvPr>
            <p:ph type="body" idx="1"/>
          </p:nvPr>
        </p:nvSpPr>
        <p:spPr>
          <a:xfrm>
            <a:off x="1158240" y="1600200"/>
            <a:ext cx="9875520" cy="4526280"/>
          </a:xfrm>
          <a:prstGeom prst="rect">
            <a:avLst/>
          </a:prstGeom>
          <a:noFill/>
          <a:ln>
            <a:noFill/>
          </a:ln>
        </p:spPr>
        <p:txBody>
          <a:bodyPr spcFirstLastPara="1" vert="horz" wrap="square" lIns="109710" tIns="109710" rIns="109710" bIns="109710" rtlCol="0" anchor="t" anchorCtr="0">
            <a:noAutofit/>
          </a:bodyPr>
          <a:lstStyle/>
          <a:p>
            <a:pPr marL="0" indent="0">
              <a:lnSpc>
                <a:spcPct val="100000"/>
              </a:lnSpc>
              <a:spcBef>
                <a:spcPts val="768"/>
              </a:spcBef>
              <a:buSzPts val="3200"/>
              <a:buNone/>
            </a:pPr>
            <a:endParaRPr/>
          </a:p>
        </p:txBody>
      </p:sp>
      <p:sp>
        <p:nvSpPr>
          <p:cNvPr id="715" name="Google Shape;715;p89"/>
          <p:cNvSpPr txBox="1">
            <a:spLocks noGrp="1"/>
          </p:cNvSpPr>
          <p:nvPr>
            <p:ph type="sldNum" idx="12"/>
          </p:nvPr>
        </p:nvSpPr>
        <p:spPr>
          <a:xfrm>
            <a:off x="8473440" y="6356350"/>
            <a:ext cx="2560320" cy="365040"/>
          </a:xfrm>
          <a:prstGeom prst="rect">
            <a:avLst/>
          </a:prstGeom>
          <a:noFill/>
          <a:ln>
            <a:noFill/>
          </a:ln>
        </p:spPr>
        <p:txBody>
          <a:bodyPr spcFirstLastPara="1" vert="horz" wrap="square" lIns="109710" tIns="54840" rIns="109710" bIns="54840" rtlCol="0" anchor="ctr" anchorCtr="0">
            <a:noAutofit/>
          </a:bodyPr>
          <a:lstStyle/>
          <a:p>
            <a:pPr>
              <a:buClr>
                <a:srgbClr val="888888"/>
              </a:buClr>
              <a:buSzPts val="300"/>
            </a:pPr>
            <a:fld id="{00000000-1234-1234-1234-123412341234}" type="slidenum">
              <a:rPr lang="en-US"/>
              <a:pPr>
                <a:buClr>
                  <a:srgbClr val="888888"/>
                </a:buClr>
                <a:buSzPts val="300"/>
              </a:pPr>
              <a:t>28</a:t>
            </a:fld>
            <a:endParaRPr/>
          </a:p>
        </p:txBody>
      </p:sp>
      <p:pic>
        <p:nvPicPr>
          <p:cNvPr id="716" name="Google Shape;716;p89"/>
          <p:cNvPicPr preferRelativeResize="0"/>
          <p:nvPr/>
        </p:nvPicPr>
        <p:blipFill rotWithShape="1">
          <a:blip r:embed="rId3">
            <a:alphaModFix/>
          </a:blip>
          <a:srcRect/>
          <a:stretch/>
        </p:blipFill>
        <p:spPr>
          <a:xfrm>
            <a:off x="404461" y="600220"/>
            <a:ext cx="11113769" cy="612117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151CD69D-3808-E12F-D011-5A3EA1AE84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640" b="1795"/>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288758" y="365125"/>
            <a:ext cx="5005137" cy="1899912"/>
          </a:xfrm>
        </p:spPr>
        <p:txBody>
          <a:bodyPr>
            <a:normAutofit/>
          </a:bodyPr>
          <a:lstStyle/>
          <a:p>
            <a:r>
              <a:rPr lang="es-ES_tradnl" sz="3400" dirty="0"/>
              <a:t>PASO 2: Describir los efectos del ambiente operacional </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288758" y="2545005"/>
            <a:ext cx="5630779" cy="3742762"/>
          </a:xfrm>
          <a:solidFill>
            <a:schemeClr val="lt1">
              <a:alpha val="63588"/>
            </a:schemeClr>
          </a:solidFill>
        </p:spPr>
        <p:txBody>
          <a:bodyPr>
            <a:normAutofit lnSpcReduction="10000"/>
          </a:bodyPr>
          <a:lstStyle/>
          <a:p>
            <a:pPr marL="514350" indent="-514350" algn="just">
              <a:buFont typeface="+mj-lt"/>
              <a:buAutoNum type="arabicPeriod"/>
            </a:pPr>
            <a:r>
              <a:rPr lang="es-ES_tradnl" sz="2000" dirty="0"/>
              <a:t>Describir como la amenaza puede afectar las operaciones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b="1" dirty="0">
                <a:solidFill>
                  <a:srgbClr val="FF0000"/>
                </a:solidFill>
              </a:rPr>
              <a:t>Describir como el terreno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el clima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las consideraciones civiles afectan a la amenaza y fuerzas amigas.</a:t>
            </a:r>
          </a:p>
          <a:p>
            <a:pPr algn="just"/>
            <a:endParaRPr lang="es-ES_tradnl" sz="2000" dirty="0"/>
          </a:p>
        </p:txBody>
      </p:sp>
    </p:spTree>
    <p:extLst>
      <p:ext uri="{BB962C8B-B14F-4D97-AF65-F5344CB8AC3E}">
        <p14:creationId xmlns:p14="http://schemas.microsoft.com/office/powerpoint/2010/main" val="165059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86" name="Rectangle 308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a:extLst>
              <a:ext uri="{FF2B5EF4-FFF2-40B4-BE49-F238E27FC236}">
                <a16:creationId xmlns:a16="http://schemas.microsoft.com/office/drawing/2014/main" id="{420E81FC-4AC9-9A69-7F98-D9BD49C70B6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387" r="1480" b="-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8" name="Rectangle 3087">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E9C1D4F4-9A70-31E9-A267-E2A377EE8149}"/>
              </a:ext>
            </a:extLst>
          </p:cNvPr>
          <p:cNvSpPr>
            <a:spLocks noGrp="1"/>
          </p:cNvSpPr>
          <p:nvPr>
            <p:ph type="title"/>
          </p:nvPr>
        </p:nvSpPr>
        <p:spPr>
          <a:xfrm>
            <a:off x="421102" y="229489"/>
            <a:ext cx="4359442" cy="1899912"/>
          </a:xfrm>
        </p:spPr>
        <p:txBody>
          <a:bodyPr vert="horz" lIns="91440" tIns="45720" rIns="91440" bIns="45720" rtlCol="0" anchor="ctr">
            <a:normAutofit/>
          </a:bodyPr>
          <a:lstStyle/>
          <a:p>
            <a:r>
              <a:rPr lang="en-US">
                <a:latin typeface="Bauhaus 93"/>
              </a:rPr>
              <a:t>Fundamentos </a:t>
            </a:r>
            <a:endParaRPr lang="en-US" dirty="0">
              <a:latin typeface="Bauhaus 93"/>
            </a:endParaRPr>
          </a:p>
        </p:txBody>
      </p:sp>
      <p:sp>
        <p:nvSpPr>
          <p:cNvPr id="3" name="CuadroTexto 2">
            <a:extLst>
              <a:ext uri="{FF2B5EF4-FFF2-40B4-BE49-F238E27FC236}">
                <a16:creationId xmlns:a16="http://schemas.microsoft.com/office/drawing/2014/main" id="{0AF51EC3-8FBE-5EAA-1969-E12B0EEFABF2}"/>
              </a:ext>
            </a:extLst>
          </p:cNvPr>
          <p:cNvSpPr txBox="1"/>
          <p:nvPr/>
        </p:nvSpPr>
        <p:spPr>
          <a:xfrm>
            <a:off x="421105" y="2129401"/>
            <a:ext cx="5017169" cy="3742762"/>
          </a:xfrm>
          <a:prstGeom prst="rect">
            <a:avLst/>
          </a:prstGeom>
        </p:spPr>
        <p:txBody>
          <a:bodyPr vert="horz" lIns="91440" tIns="45720" rIns="91440" bIns="45720" rtlCol="0">
            <a:normAutofit lnSpcReduction="10000"/>
          </a:bodyPr>
          <a:lstStyle/>
          <a:p>
            <a:pPr algn="just">
              <a:lnSpc>
                <a:spcPct val="90000"/>
              </a:lnSpc>
              <a:spcAft>
                <a:spcPts val="600"/>
              </a:spcAft>
            </a:pPr>
            <a:r>
              <a:rPr lang="es-ES_tradnl" dirty="0"/>
              <a:t>Fundamental para el entendimiento de la situación, identificación de potenciales vulnerabilidades y toma de decisiones.</a:t>
            </a:r>
          </a:p>
          <a:p>
            <a:pPr indent="-228600" algn="just">
              <a:lnSpc>
                <a:spcPct val="90000"/>
              </a:lnSpc>
              <a:spcAft>
                <a:spcPts val="600"/>
              </a:spcAft>
              <a:buFont typeface="Arial" panose="020B0604020202020204" pitchFamily="34" charset="0"/>
              <a:buChar char="•"/>
            </a:pPr>
            <a:endParaRPr lang="es-ES_tradnl" dirty="0"/>
          </a:p>
          <a:p>
            <a:pPr algn="just">
              <a:lnSpc>
                <a:spcPct val="90000"/>
              </a:lnSpc>
              <a:spcAft>
                <a:spcPts val="600"/>
              </a:spcAft>
            </a:pPr>
            <a:r>
              <a:rPr lang="es-ES_tradnl" dirty="0"/>
              <a:t>Aplicable en todo nivel de planificación.</a:t>
            </a:r>
          </a:p>
          <a:p>
            <a:pPr indent="-228600" algn="just">
              <a:lnSpc>
                <a:spcPct val="90000"/>
              </a:lnSpc>
              <a:spcAft>
                <a:spcPts val="600"/>
              </a:spcAft>
              <a:buFont typeface="Arial" panose="020B0604020202020204" pitchFamily="34" charset="0"/>
              <a:buChar char="•"/>
            </a:pPr>
            <a:endParaRPr lang="es-ES_tradnl" dirty="0"/>
          </a:p>
          <a:p>
            <a:pPr algn="just">
              <a:lnSpc>
                <a:spcPct val="90000"/>
              </a:lnSpc>
              <a:spcAft>
                <a:spcPts val="600"/>
              </a:spcAft>
            </a:pPr>
            <a:r>
              <a:rPr lang="es-ES_tradnl" dirty="0"/>
              <a:t>Proceso continuo durante todo el proceso de planificación y conducción (el ambiente va variando)</a:t>
            </a:r>
          </a:p>
          <a:p>
            <a:pPr indent="-228600" algn="just">
              <a:lnSpc>
                <a:spcPct val="90000"/>
              </a:lnSpc>
              <a:spcAft>
                <a:spcPts val="600"/>
              </a:spcAft>
              <a:buFont typeface="Arial" panose="020B0604020202020204" pitchFamily="34" charset="0"/>
              <a:buChar char="•"/>
            </a:pPr>
            <a:endParaRPr lang="es-ES_tradnl" dirty="0"/>
          </a:p>
          <a:p>
            <a:pPr algn="just">
              <a:lnSpc>
                <a:spcPct val="90000"/>
              </a:lnSpc>
              <a:spcAft>
                <a:spcPts val="600"/>
              </a:spcAft>
            </a:pPr>
            <a:r>
              <a:rPr lang="es-ES_tradnl" dirty="0"/>
              <a:t>No se trata de entregar información, se trata de entregar conclusiones que permitan explotar ventajas  y mitigar desventajas.</a:t>
            </a:r>
          </a:p>
        </p:txBody>
      </p:sp>
    </p:spTree>
    <p:extLst>
      <p:ext uri="{BB962C8B-B14F-4D97-AF65-F5344CB8AC3E}">
        <p14:creationId xmlns:p14="http://schemas.microsoft.com/office/powerpoint/2010/main" val="2989185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A51989-603B-B22D-B02B-3DFEA7B5DB96}"/>
              </a:ext>
            </a:extLst>
          </p:cNvPr>
          <p:cNvSpPr>
            <a:spLocks noGrp="1"/>
          </p:cNvSpPr>
          <p:nvPr>
            <p:ph type="title"/>
          </p:nvPr>
        </p:nvSpPr>
        <p:spPr>
          <a:xfrm>
            <a:off x="838200" y="237330"/>
            <a:ext cx="10515600" cy="1325563"/>
          </a:xfrm>
        </p:spPr>
        <p:txBody>
          <a:bodyPr>
            <a:normAutofit/>
          </a:bodyPr>
          <a:lstStyle/>
          <a:p>
            <a:r>
              <a:rPr lang="es-ES_tradnl" dirty="0">
                <a:latin typeface="Bauhaus 93"/>
              </a:rPr>
              <a:t>USANDO LA INFORMACIÓN ANTERIOR…MATRIZ DEL TERRENO</a:t>
            </a:r>
          </a:p>
        </p:txBody>
      </p:sp>
      <p:graphicFrame>
        <p:nvGraphicFramePr>
          <p:cNvPr id="4" name="Google Shape;732;p100">
            <a:extLst>
              <a:ext uri="{FF2B5EF4-FFF2-40B4-BE49-F238E27FC236}">
                <a16:creationId xmlns:a16="http://schemas.microsoft.com/office/drawing/2014/main" id="{3863F9B6-1884-00EF-92E3-ACD775F1B1CA}"/>
              </a:ext>
            </a:extLst>
          </p:cNvPr>
          <p:cNvGraphicFramePr/>
          <p:nvPr>
            <p:extLst>
              <p:ext uri="{D42A27DB-BD31-4B8C-83A1-F6EECF244321}">
                <p14:modId xmlns:p14="http://schemas.microsoft.com/office/powerpoint/2010/main" val="2769367631"/>
              </p:ext>
            </p:extLst>
          </p:nvPr>
        </p:nvGraphicFramePr>
        <p:xfrm>
          <a:off x="838199" y="1690688"/>
          <a:ext cx="10278980" cy="4581776"/>
        </p:xfrm>
        <a:graphic>
          <a:graphicData uri="http://schemas.openxmlformats.org/drawingml/2006/table">
            <a:tbl>
              <a:tblPr>
                <a:noFill/>
              </a:tblPr>
              <a:tblGrid>
                <a:gridCol w="2569745">
                  <a:extLst>
                    <a:ext uri="{9D8B030D-6E8A-4147-A177-3AD203B41FA5}">
                      <a16:colId xmlns:a16="http://schemas.microsoft.com/office/drawing/2014/main" val="20000"/>
                    </a:ext>
                  </a:extLst>
                </a:gridCol>
                <a:gridCol w="2569745">
                  <a:extLst>
                    <a:ext uri="{9D8B030D-6E8A-4147-A177-3AD203B41FA5}">
                      <a16:colId xmlns:a16="http://schemas.microsoft.com/office/drawing/2014/main" val="20001"/>
                    </a:ext>
                  </a:extLst>
                </a:gridCol>
                <a:gridCol w="2569745">
                  <a:extLst>
                    <a:ext uri="{9D8B030D-6E8A-4147-A177-3AD203B41FA5}">
                      <a16:colId xmlns:a16="http://schemas.microsoft.com/office/drawing/2014/main" val="20002"/>
                    </a:ext>
                  </a:extLst>
                </a:gridCol>
                <a:gridCol w="2569745">
                  <a:extLst>
                    <a:ext uri="{9D8B030D-6E8A-4147-A177-3AD203B41FA5}">
                      <a16:colId xmlns:a16="http://schemas.microsoft.com/office/drawing/2014/main" val="20003"/>
                    </a:ext>
                  </a:extLst>
                </a:gridCol>
              </a:tblGrid>
              <a:tr h="337549">
                <a:tc gridSpan="4">
                  <a:txBody>
                    <a:bodyPr/>
                    <a:lstStyle/>
                    <a:p>
                      <a:pPr marL="0" marR="0" lvl="0" indent="0" algn="ctr" rtl="0">
                        <a:lnSpc>
                          <a:spcPct val="100000"/>
                        </a:lnSpc>
                        <a:spcBef>
                          <a:spcPts val="0"/>
                        </a:spcBef>
                        <a:spcAft>
                          <a:spcPts val="0"/>
                        </a:spcAft>
                        <a:buClr>
                          <a:srgbClr val="000000"/>
                        </a:buClr>
                        <a:buSzPts val="600"/>
                        <a:buFont typeface="Arial"/>
                        <a:buNone/>
                      </a:pPr>
                      <a:endParaRPr lang="es-ES_tradnl" sz="13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s-US"/>
                    </a:p>
                  </a:txBody>
                  <a:tcPr/>
                </a:tc>
                <a:tc hMerge="1">
                  <a:txBody>
                    <a:bodyPr/>
                    <a:lstStyle/>
                    <a:p>
                      <a:endParaRPr lang="es-US"/>
                    </a:p>
                  </a:txBody>
                  <a:tcPr/>
                </a:tc>
                <a:tc hMerge="1">
                  <a:txBody>
                    <a:bodyPr/>
                    <a:lstStyle/>
                    <a:p>
                      <a:endParaRPr lang="es-US"/>
                    </a:p>
                  </a:txBody>
                  <a:tcPr/>
                </a:tc>
                <a:extLst>
                  <a:ext uri="{0D108BD9-81ED-4DB2-BD59-A6C34878D82A}">
                    <a16:rowId xmlns:a16="http://schemas.microsoft.com/office/drawing/2014/main" val="10000"/>
                  </a:ext>
                </a:extLst>
              </a:tr>
              <a:tr h="416101">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600"/>
                        <a:buFont typeface="Arial"/>
                        <a:buNone/>
                      </a:pPr>
                      <a:r>
                        <a:rPr lang="es-ES_tradnl" sz="2000" b="1" u="none" strike="noStrike" cap="none" noProof="0"/>
                        <a:t>Describir </a:t>
                      </a:r>
                      <a:endParaRPr lang="es-ES_tradnl" sz="13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600"/>
                        <a:buFont typeface="Arial"/>
                        <a:buNone/>
                      </a:pPr>
                      <a:r>
                        <a:rPr lang="es-ES_tradnl" sz="2000" b="1" u="none" strike="noStrike" cap="none" noProof="0"/>
                        <a:t>Análizar</a:t>
                      </a:r>
                      <a:endParaRPr lang="es-ES_tradnl" sz="13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600"/>
                        <a:buFont typeface="Arial"/>
                        <a:buNone/>
                      </a:pPr>
                      <a:r>
                        <a:rPr lang="es-ES_tradnl" sz="2000" b="1" u="none" strike="noStrike" cap="none" noProof="0"/>
                        <a:t>Decidir </a:t>
                      </a:r>
                      <a:endParaRPr lang="es-ES_tradnl" sz="13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48981">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b="1" u="none" strike="noStrike" cap="none" noProof="0" dirty="0"/>
                        <a:t>¿Qué es?</a:t>
                      </a:r>
                      <a:endParaRPr lang="es-ES_tradnl" sz="1300" u="none" strike="noStrike" cap="none" noProof="0" dirty="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b="1" u="none" strike="noStrike" cap="none" noProof="0" dirty="0"/>
                        <a:t>A quién beneficia y porque</a:t>
                      </a:r>
                      <a:endParaRPr lang="es-ES_tradnl" sz="1300" u="none" strike="noStrike" cap="none" noProof="0" dirty="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b="1" u="none" strike="noStrike" cap="none" noProof="0"/>
                        <a:t>Explotar, afectar o evitar</a:t>
                      </a:r>
                      <a:endParaRPr lang="es-ES_tradnl" sz="13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48981">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b="1" noProof="0" dirty="0"/>
                        <a:t>Avenidas de aproximación</a:t>
                      </a:r>
                      <a:endParaRPr lang="es-ES_tradnl" sz="1300" u="none" strike="noStrike" cap="none" noProof="0" dirty="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u="none" strike="noStrike" cap="none" noProof="0"/>
                        <a:t>Ambos </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16101">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b="1" u="none" strike="noStrike" cap="none" noProof="0"/>
                        <a:t>Obstaculos</a:t>
                      </a:r>
                      <a:endParaRPr lang="es-ES_tradnl" sz="13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u="none" strike="noStrike" cap="none" noProof="0"/>
                        <a:t>Enemigo</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748981">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b="1" u="none" strike="noStrike" cap="none" noProof="0"/>
                        <a:t>Protección y encubrimiento </a:t>
                      </a:r>
                      <a:endParaRPr lang="es-ES_tradnl" sz="13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u="none" strike="noStrike" cap="none" noProof="0"/>
                        <a:t>Amigo</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748981">
                <a:tc>
                  <a:txBody>
                    <a:bodyPr/>
                    <a:lstStyle/>
                    <a:p>
                      <a:pPr marL="0" lvl="0" indent="0" algn="l" rtl="0">
                        <a:spcBef>
                          <a:spcPts val="0"/>
                        </a:spcBef>
                        <a:spcAft>
                          <a:spcPts val="0"/>
                        </a:spcAft>
                        <a:buClr>
                          <a:schemeClr val="dk1"/>
                        </a:buClr>
                        <a:buSzPts val="600"/>
                        <a:buFont typeface="Arial"/>
                        <a:buNone/>
                      </a:pPr>
                      <a:r>
                        <a:rPr lang="es-ES_tradnl" sz="2000" b="1" noProof="0">
                          <a:solidFill>
                            <a:schemeClr val="dk1"/>
                          </a:solidFill>
                        </a:rPr>
                        <a:t>Observación y campo de tiro</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u="none" strike="noStrike" cap="none" noProof="0"/>
                        <a:t>Ambos </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416101">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b="1" noProof="0"/>
                        <a:t>Terreno clave</a:t>
                      </a:r>
                      <a:endParaRPr lang="es-ES_tradnl" sz="2000" b="1"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2000" u="none" strike="noStrike" cap="none" noProof="0"/>
                        <a:t>Enemigo</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2000" u="none" strike="noStrike" cap="none" noProof="0" dirty="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168147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151CD69D-3808-E12F-D011-5A3EA1AE84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640" b="1795"/>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288758" y="365125"/>
            <a:ext cx="5005137" cy="1899912"/>
          </a:xfrm>
        </p:spPr>
        <p:txBody>
          <a:bodyPr>
            <a:normAutofit/>
          </a:bodyPr>
          <a:lstStyle/>
          <a:p>
            <a:r>
              <a:rPr lang="es-ES_tradnl" sz="3400" dirty="0"/>
              <a:t>PASO 2: Describir los efectos del ambiente operacional </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288758" y="2545005"/>
            <a:ext cx="5630779" cy="3742762"/>
          </a:xfrm>
          <a:solidFill>
            <a:schemeClr val="lt1">
              <a:alpha val="63588"/>
            </a:schemeClr>
          </a:solidFill>
        </p:spPr>
        <p:txBody>
          <a:bodyPr>
            <a:normAutofit lnSpcReduction="10000"/>
          </a:bodyPr>
          <a:lstStyle/>
          <a:p>
            <a:pPr marL="514350" indent="-514350" algn="just">
              <a:buFont typeface="+mj-lt"/>
              <a:buAutoNum type="arabicPeriod"/>
            </a:pPr>
            <a:r>
              <a:rPr lang="es-ES_tradnl" sz="2000" dirty="0"/>
              <a:t>Describir como la amenaza puede afectar las operaciones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el terreno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b="1" dirty="0">
                <a:solidFill>
                  <a:srgbClr val="FF0000"/>
                </a:solidFill>
              </a:rPr>
              <a:t>Describir como el clima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las consideraciones civiles afectan a la amenaza y fuerzas amigas.</a:t>
            </a:r>
          </a:p>
          <a:p>
            <a:pPr algn="just"/>
            <a:endParaRPr lang="es-ES_tradnl" sz="2000" dirty="0"/>
          </a:p>
        </p:txBody>
      </p:sp>
    </p:spTree>
    <p:extLst>
      <p:ext uri="{BB962C8B-B14F-4D97-AF65-F5344CB8AC3E}">
        <p14:creationId xmlns:p14="http://schemas.microsoft.com/office/powerpoint/2010/main" val="3032692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D0F0DE-9BDC-AA5B-AA8F-113C63DE7811}"/>
              </a:ext>
            </a:extLst>
          </p:cNvPr>
          <p:cNvSpPr>
            <a:spLocks noGrp="1"/>
          </p:cNvSpPr>
          <p:nvPr>
            <p:ph type="title"/>
          </p:nvPr>
        </p:nvSpPr>
        <p:spPr/>
        <p:txBody>
          <a:bodyPr/>
          <a:lstStyle/>
          <a:p>
            <a:r>
              <a:rPr lang="es-ES_tradnl" sz="4000" dirty="0">
                <a:latin typeface="Bauhaus 93"/>
              </a:rPr>
              <a:t>MATRIZ DE CLIMA</a:t>
            </a:r>
          </a:p>
        </p:txBody>
      </p:sp>
      <p:pic>
        <p:nvPicPr>
          <p:cNvPr id="4" name="Google Shape;748;p109">
            <a:extLst>
              <a:ext uri="{FF2B5EF4-FFF2-40B4-BE49-F238E27FC236}">
                <a16:creationId xmlns:a16="http://schemas.microsoft.com/office/drawing/2014/main" id="{BFF123BD-CC4B-F458-0C06-555F493AA8AB}"/>
              </a:ext>
            </a:extLst>
          </p:cNvPr>
          <p:cNvPicPr preferRelativeResize="0"/>
          <p:nvPr/>
        </p:nvPicPr>
        <p:blipFill rotWithShape="1">
          <a:blip r:embed="rId2">
            <a:alphaModFix/>
          </a:blip>
          <a:srcRect/>
          <a:stretch/>
        </p:blipFill>
        <p:spPr>
          <a:xfrm>
            <a:off x="975587" y="4563167"/>
            <a:ext cx="3054139" cy="1642989"/>
          </a:xfrm>
          <a:prstGeom prst="rect">
            <a:avLst/>
          </a:prstGeom>
          <a:noFill/>
          <a:ln>
            <a:noFill/>
          </a:ln>
        </p:spPr>
      </p:pic>
      <p:pic>
        <p:nvPicPr>
          <p:cNvPr id="5" name="Google Shape;749;p109">
            <a:extLst>
              <a:ext uri="{FF2B5EF4-FFF2-40B4-BE49-F238E27FC236}">
                <a16:creationId xmlns:a16="http://schemas.microsoft.com/office/drawing/2014/main" id="{353BD757-6347-1A30-84A6-6DD4151C9C12}"/>
              </a:ext>
            </a:extLst>
          </p:cNvPr>
          <p:cNvPicPr preferRelativeResize="0"/>
          <p:nvPr/>
        </p:nvPicPr>
        <p:blipFill rotWithShape="1">
          <a:blip r:embed="rId3">
            <a:alphaModFix/>
          </a:blip>
          <a:srcRect/>
          <a:stretch/>
        </p:blipFill>
        <p:spPr>
          <a:xfrm>
            <a:off x="6993333" y="4662792"/>
            <a:ext cx="3044605" cy="1543365"/>
          </a:xfrm>
          <a:prstGeom prst="rect">
            <a:avLst/>
          </a:prstGeom>
          <a:noFill/>
          <a:ln>
            <a:noFill/>
          </a:ln>
        </p:spPr>
      </p:pic>
      <p:pic>
        <p:nvPicPr>
          <p:cNvPr id="6" name="Google Shape;750;p109">
            <a:extLst>
              <a:ext uri="{FF2B5EF4-FFF2-40B4-BE49-F238E27FC236}">
                <a16:creationId xmlns:a16="http://schemas.microsoft.com/office/drawing/2014/main" id="{83552A37-754B-C710-244B-70452FD640FC}"/>
              </a:ext>
            </a:extLst>
          </p:cNvPr>
          <p:cNvPicPr preferRelativeResize="0"/>
          <p:nvPr/>
        </p:nvPicPr>
        <p:blipFill rotWithShape="1">
          <a:blip r:embed="rId4">
            <a:alphaModFix/>
          </a:blip>
          <a:srcRect/>
          <a:stretch/>
        </p:blipFill>
        <p:spPr>
          <a:xfrm>
            <a:off x="6993333" y="3167981"/>
            <a:ext cx="3044606" cy="1541950"/>
          </a:xfrm>
          <a:prstGeom prst="rect">
            <a:avLst/>
          </a:prstGeom>
          <a:noFill/>
          <a:ln>
            <a:noFill/>
          </a:ln>
        </p:spPr>
      </p:pic>
      <p:pic>
        <p:nvPicPr>
          <p:cNvPr id="7" name="Google Shape;751;p109">
            <a:extLst>
              <a:ext uri="{FF2B5EF4-FFF2-40B4-BE49-F238E27FC236}">
                <a16:creationId xmlns:a16="http://schemas.microsoft.com/office/drawing/2014/main" id="{75C31D2D-055F-8102-CC35-BBDD8C3D18CB}"/>
              </a:ext>
            </a:extLst>
          </p:cNvPr>
          <p:cNvPicPr preferRelativeResize="0"/>
          <p:nvPr/>
        </p:nvPicPr>
        <p:blipFill rotWithShape="1">
          <a:blip r:embed="rId5">
            <a:alphaModFix/>
          </a:blip>
          <a:srcRect/>
          <a:stretch/>
        </p:blipFill>
        <p:spPr>
          <a:xfrm>
            <a:off x="6995946" y="1818332"/>
            <a:ext cx="3041994" cy="1358470"/>
          </a:xfrm>
          <a:prstGeom prst="rect">
            <a:avLst/>
          </a:prstGeom>
          <a:noFill/>
          <a:ln>
            <a:noFill/>
          </a:ln>
        </p:spPr>
      </p:pic>
      <p:pic>
        <p:nvPicPr>
          <p:cNvPr id="8" name="Google Shape;752;p109">
            <a:extLst>
              <a:ext uri="{FF2B5EF4-FFF2-40B4-BE49-F238E27FC236}">
                <a16:creationId xmlns:a16="http://schemas.microsoft.com/office/drawing/2014/main" id="{E3CF90F6-7534-9F72-0357-C8AD352817BB}"/>
              </a:ext>
            </a:extLst>
          </p:cNvPr>
          <p:cNvPicPr preferRelativeResize="0"/>
          <p:nvPr/>
        </p:nvPicPr>
        <p:blipFill rotWithShape="1">
          <a:blip r:embed="rId6">
            <a:alphaModFix/>
          </a:blip>
          <a:srcRect/>
          <a:stretch/>
        </p:blipFill>
        <p:spPr>
          <a:xfrm>
            <a:off x="955686" y="3099307"/>
            <a:ext cx="3026198" cy="1608077"/>
          </a:xfrm>
          <a:prstGeom prst="rect">
            <a:avLst/>
          </a:prstGeom>
          <a:noFill/>
          <a:ln>
            <a:noFill/>
          </a:ln>
        </p:spPr>
      </p:pic>
      <p:pic>
        <p:nvPicPr>
          <p:cNvPr id="9" name="Google Shape;757;p109">
            <a:extLst>
              <a:ext uri="{FF2B5EF4-FFF2-40B4-BE49-F238E27FC236}">
                <a16:creationId xmlns:a16="http://schemas.microsoft.com/office/drawing/2014/main" id="{22CF4179-9920-7B6D-87E2-1756592892DF}"/>
              </a:ext>
            </a:extLst>
          </p:cNvPr>
          <p:cNvPicPr preferRelativeResize="0"/>
          <p:nvPr/>
        </p:nvPicPr>
        <p:blipFill rotWithShape="1">
          <a:blip r:embed="rId7">
            <a:alphaModFix/>
          </a:blip>
          <a:srcRect/>
          <a:stretch/>
        </p:blipFill>
        <p:spPr>
          <a:xfrm>
            <a:off x="3985590" y="3167273"/>
            <a:ext cx="3024192" cy="1543363"/>
          </a:xfrm>
          <a:prstGeom prst="rect">
            <a:avLst/>
          </a:prstGeom>
          <a:noFill/>
          <a:ln>
            <a:noFill/>
          </a:ln>
        </p:spPr>
      </p:pic>
      <p:pic>
        <p:nvPicPr>
          <p:cNvPr id="10" name="Google Shape;758;p109">
            <a:extLst>
              <a:ext uri="{FF2B5EF4-FFF2-40B4-BE49-F238E27FC236}">
                <a16:creationId xmlns:a16="http://schemas.microsoft.com/office/drawing/2014/main" id="{F44E7F23-481C-9749-2FBD-8ADC0880D4EF}"/>
              </a:ext>
            </a:extLst>
          </p:cNvPr>
          <p:cNvPicPr preferRelativeResize="0"/>
          <p:nvPr/>
        </p:nvPicPr>
        <p:blipFill rotWithShape="1">
          <a:blip r:embed="rId8">
            <a:alphaModFix/>
          </a:blip>
          <a:srcRect/>
          <a:stretch/>
        </p:blipFill>
        <p:spPr>
          <a:xfrm>
            <a:off x="4012277" y="4706869"/>
            <a:ext cx="3020080" cy="1608078"/>
          </a:xfrm>
          <a:prstGeom prst="rect">
            <a:avLst/>
          </a:prstGeom>
          <a:noFill/>
          <a:ln>
            <a:noFill/>
          </a:ln>
        </p:spPr>
      </p:pic>
      <p:pic>
        <p:nvPicPr>
          <p:cNvPr id="11" name="Google Shape;759;p109">
            <a:extLst>
              <a:ext uri="{FF2B5EF4-FFF2-40B4-BE49-F238E27FC236}">
                <a16:creationId xmlns:a16="http://schemas.microsoft.com/office/drawing/2014/main" id="{9CE0A5CA-8407-525F-D881-6C43B70A6690}"/>
              </a:ext>
            </a:extLst>
          </p:cNvPr>
          <p:cNvPicPr preferRelativeResize="0"/>
          <p:nvPr/>
        </p:nvPicPr>
        <p:blipFill rotWithShape="1">
          <a:blip r:embed="rId9">
            <a:alphaModFix/>
          </a:blip>
          <a:srcRect/>
          <a:stretch/>
        </p:blipFill>
        <p:spPr>
          <a:xfrm>
            <a:off x="955686" y="1825625"/>
            <a:ext cx="3026197" cy="1351179"/>
          </a:xfrm>
          <a:prstGeom prst="rect">
            <a:avLst/>
          </a:prstGeom>
          <a:noFill/>
          <a:ln>
            <a:noFill/>
          </a:ln>
        </p:spPr>
      </p:pic>
      <p:pic>
        <p:nvPicPr>
          <p:cNvPr id="12" name="Google Shape;760;p109">
            <a:extLst>
              <a:ext uri="{FF2B5EF4-FFF2-40B4-BE49-F238E27FC236}">
                <a16:creationId xmlns:a16="http://schemas.microsoft.com/office/drawing/2014/main" id="{7022C7B1-C326-1EC1-E7A9-23ECC0DAB88E}"/>
              </a:ext>
            </a:extLst>
          </p:cNvPr>
          <p:cNvPicPr preferRelativeResize="0"/>
          <p:nvPr/>
        </p:nvPicPr>
        <p:blipFill rotWithShape="1">
          <a:blip r:embed="rId10">
            <a:alphaModFix/>
          </a:blip>
          <a:srcRect b="22223"/>
          <a:stretch/>
        </p:blipFill>
        <p:spPr>
          <a:xfrm>
            <a:off x="3971326" y="1825625"/>
            <a:ext cx="3022006" cy="1351177"/>
          </a:xfrm>
          <a:prstGeom prst="rect">
            <a:avLst/>
          </a:prstGeom>
          <a:noFill/>
          <a:ln>
            <a:noFill/>
          </a:ln>
        </p:spPr>
      </p:pic>
    </p:spTree>
    <p:extLst>
      <p:ext uri="{BB962C8B-B14F-4D97-AF65-F5344CB8AC3E}">
        <p14:creationId xmlns:p14="http://schemas.microsoft.com/office/powerpoint/2010/main" val="1782081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D0F0DE-9BDC-AA5B-AA8F-113C63DE7811}"/>
              </a:ext>
            </a:extLst>
          </p:cNvPr>
          <p:cNvSpPr>
            <a:spLocks noGrp="1"/>
          </p:cNvSpPr>
          <p:nvPr>
            <p:ph type="title"/>
          </p:nvPr>
        </p:nvSpPr>
        <p:spPr/>
        <p:txBody>
          <a:bodyPr/>
          <a:lstStyle/>
          <a:p>
            <a:r>
              <a:rPr lang="es-ES_tradnl" sz="4000" dirty="0">
                <a:latin typeface="Bauhaus 93"/>
              </a:rPr>
              <a:t>MATRIZ DE CLIMA</a:t>
            </a:r>
          </a:p>
        </p:txBody>
      </p:sp>
      <p:graphicFrame>
        <p:nvGraphicFramePr>
          <p:cNvPr id="13" name="Google Shape;769;p110">
            <a:extLst>
              <a:ext uri="{FF2B5EF4-FFF2-40B4-BE49-F238E27FC236}">
                <a16:creationId xmlns:a16="http://schemas.microsoft.com/office/drawing/2014/main" id="{71B5368F-701B-2334-3CA5-927B502EC323}"/>
              </a:ext>
            </a:extLst>
          </p:cNvPr>
          <p:cNvGraphicFramePr/>
          <p:nvPr>
            <p:extLst>
              <p:ext uri="{D42A27DB-BD31-4B8C-83A1-F6EECF244321}">
                <p14:modId xmlns:p14="http://schemas.microsoft.com/office/powerpoint/2010/main" val="1889875564"/>
              </p:ext>
            </p:extLst>
          </p:nvPr>
        </p:nvGraphicFramePr>
        <p:xfrm>
          <a:off x="838200" y="1863334"/>
          <a:ext cx="10515600" cy="4503180"/>
        </p:xfrm>
        <a:graphic>
          <a:graphicData uri="http://schemas.openxmlformats.org/drawingml/2006/table">
            <a:tbl>
              <a:tblPr>
                <a:noFill/>
              </a:tblPr>
              <a:tblGrid>
                <a:gridCol w="2628885">
                  <a:extLst>
                    <a:ext uri="{9D8B030D-6E8A-4147-A177-3AD203B41FA5}">
                      <a16:colId xmlns:a16="http://schemas.microsoft.com/office/drawing/2014/main" val="20000"/>
                    </a:ext>
                  </a:extLst>
                </a:gridCol>
                <a:gridCol w="1970549">
                  <a:extLst>
                    <a:ext uri="{9D8B030D-6E8A-4147-A177-3AD203B41FA5}">
                      <a16:colId xmlns:a16="http://schemas.microsoft.com/office/drawing/2014/main" val="20001"/>
                    </a:ext>
                  </a:extLst>
                </a:gridCol>
                <a:gridCol w="2962643">
                  <a:extLst>
                    <a:ext uri="{9D8B030D-6E8A-4147-A177-3AD203B41FA5}">
                      <a16:colId xmlns:a16="http://schemas.microsoft.com/office/drawing/2014/main" val="20002"/>
                    </a:ext>
                  </a:extLst>
                </a:gridCol>
                <a:gridCol w="2953523">
                  <a:extLst>
                    <a:ext uri="{9D8B030D-6E8A-4147-A177-3AD203B41FA5}">
                      <a16:colId xmlns:a16="http://schemas.microsoft.com/office/drawing/2014/main" val="20003"/>
                    </a:ext>
                  </a:extLst>
                </a:gridCol>
              </a:tblGrid>
              <a:tr h="409380">
                <a:tc gridSpan="4">
                  <a:txBody>
                    <a:bodyPr/>
                    <a:lstStyle/>
                    <a:p>
                      <a:pPr marL="0" marR="0" lvl="0" indent="0" algn="ctr" rtl="0">
                        <a:lnSpc>
                          <a:spcPct val="100000"/>
                        </a:lnSpc>
                        <a:spcBef>
                          <a:spcPts val="0"/>
                        </a:spcBef>
                        <a:spcAft>
                          <a:spcPts val="0"/>
                        </a:spcAft>
                        <a:buClr>
                          <a:srgbClr val="000000"/>
                        </a:buClr>
                        <a:buSzPts val="600"/>
                        <a:buFont typeface="Arial"/>
                        <a:buNone/>
                      </a:pPr>
                      <a:r>
                        <a:rPr lang="es-ES_tradnl" sz="1600" b="1" u="none" strike="noStrike" cap="none" noProof="0"/>
                        <a:t>MATRIZ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es-US"/>
                    </a:p>
                  </a:txBody>
                  <a:tcPr/>
                </a:tc>
                <a:tc hMerge="1">
                  <a:txBody>
                    <a:bodyPr/>
                    <a:lstStyle/>
                    <a:p>
                      <a:endParaRPr lang="es-US"/>
                    </a:p>
                  </a:txBody>
                  <a:tcPr/>
                </a:tc>
                <a:tc hMerge="1">
                  <a:txBody>
                    <a:bodyPr/>
                    <a:lstStyle/>
                    <a:p>
                      <a:endParaRPr lang="es-US"/>
                    </a:p>
                  </a:txBody>
                  <a:tcPr/>
                </a:tc>
                <a:extLst>
                  <a:ext uri="{0D108BD9-81ED-4DB2-BD59-A6C34878D82A}">
                    <a16:rowId xmlns:a16="http://schemas.microsoft.com/office/drawing/2014/main" val="10000"/>
                  </a:ext>
                </a:extLst>
              </a:tr>
              <a:tr h="409380">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600"/>
                        <a:buFont typeface="Arial"/>
                        <a:buNone/>
                      </a:pPr>
                      <a:r>
                        <a:rPr lang="es-ES_tradnl" sz="1600" b="1" u="none" strike="noStrike" cap="none" noProof="0"/>
                        <a:t>Describir</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600"/>
                        <a:buFont typeface="Arial"/>
                        <a:buNone/>
                      </a:pPr>
                      <a:r>
                        <a:rPr lang="es-ES_tradnl" sz="1600" b="1" u="none" strike="noStrike" cap="none" noProof="0"/>
                        <a:t>Analizar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600"/>
                        <a:buFont typeface="Arial"/>
                        <a:buNone/>
                      </a:pPr>
                      <a:r>
                        <a:rPr lang="es-ES_tradnl" sz="1600" b="1" u="none" strike="noStrike" cap="none" noProof="0"/>
                        <a:t>Decidir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09380">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b="1" u="none" strike="noStrike" cap="none" noProof="0"/>
                        <a:t>A quien beneficia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b="1" u="none" strike="noStrike" cap="none" noProof="0"/>
                        <a:t>Mitigar/explotar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09380">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Visibilidad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50-60% illum</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09380">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Viento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dirty="0"/>
                        <a:t>3-5 nudos SW</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09380">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Precipatación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dirty="0"/>
                        <a:t>Sin en 7 días </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09380">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Nubosidad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None</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409380">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Tempoeratura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H: 27 L: 13</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409380">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Humedad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70%</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409380">
                <a:tc>
                  <a:txBody>
                    <a:bodyPr/>
                    <a:lstStyle/>
                    <a:p>
                      <a:pPr marL="0" marR="0" lvl="0" indent="0" algn="l" rtl="0">
                        <a:lnSpc>
                          <a:spcPct val="100000"/>
                        </a:lnSpc>
                        <a:spcBef>
                          <a:spcPts val="0"/>
                        </a:spcBef>
                        <a:spcAft>
                          <a:spcPts val="0"/>
                        </a:spcAft>
                        <a:buClr>
                          <a:srgbClr val="000000"/>
                        </a:buClr>
                        <a:buSzPts val="1600"/>
                        <a:buFont typeface="Arial"/>
                        <a:buNone/>
                      </a:pPr>
                      <a:r>
                        <a:rPr lang="es-ES_tradnl" sz="1600" u="none" strike="noStrike" cap="none" noProof="0"/>
                        <a:t>Presión atmosferica </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s-ES_tradnl" sz="1600" u="none" strike="noStrike" cap="none" noProof="0"/>
                        <a:t>1011 Hp</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409380">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Condición de mar </a:t>
                      </a:r>
                      <a:endParaRPr lang="es-ES_tradnl" sz="7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r>
                        <a:rPr lang="es-ES_tradnl" sz="1600" u="none" strike="noStrike" cap="none" noProof="0"/>
                        <a:t>N/A</a:t>
                      </a:r>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600"/>
                        <a:buFont typeface="Arial"/>
                        <a:buNone/>
                      </a:pPr>
                      <a:endParaRPr lang="es-ES_tradnl" sz="1600" u="none" strike="noStrike" cap="none" noProof="0" dirty="0"/>
                    </a:p>
                  </a:txBody>
                  <a:tcPr marL="91450" marR="91450" marT="38100" marB="381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9281091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D0F0DE-9BDC-AA5B-AA8F-113C63DE7811}"/>
              </a:ext>
            </a:extLst>
          </p:cNvPr>
          <p:cNvSpPr>
            <a:spLocks noGrp="1"/>
          </p:cNvSpPr>
          <p:nvPr>
            <p:ph type="title"/>
          </p:nvPr>
        </p:nvSpPr>
        <p:spPr>
          <a:xfrm>
            <a:off x="838200" y="365125"/>
            <a:ext cx="10515600" cy="1325563"/>
          </a:xfrm>
        </p:spPr>
        <p:txBody>
          <a:bodyPr/>
          <a:lstStyle/>
          <a:p>
            <a:r>
              <a:rPr lang="es-ES_tradnl" sz="4000" dirty="0">
                <a:latin typeface="Bauhaus 93"/>
              </a:rPr>
              <a:t>MATRIZ DE CLIMA: OPERACIONES ANFIBIAS </a:t>
            </a:r>
          </a:p>
        </p:txBody>
      </p:sp>
      <p:pic>
        <p:nvPicPr>
          <p:cNvPr id="1026" name="Picture 2" descr="image">
            <a:extLst>
              <a:ext uri="{FF2B5EF4-FFF2-40B4-BE49-F238E27FC236}">
                <a16:creationId xmlns:a16="http://schemas.microsoft.com/office/drawing/2014/main" id="{BC984F03-A047-1028-D37F-14F148845E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360" y="1935480"/>
            <a:ext cx="4474728" cy="413004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C12B2E3C-E806-85B2-BBC5-51B3C98C90D4}"/>
              </a:ext>
            </a:extLst>
          </p:cNvPr>
          <p:cNvSpPr txBox="1"/>
          <p:nvPr/>
        </p:nvSpPr>
        <p:spPr>
          <a:xfrm>
            <a:off x="2159615" y="6125646"/>
            <a:ext cx="2106218" cy="369332"/>
          </a:xfrm>
          <a:prstGeom prst="rect">
            <a:avLst/>
          </a:prstGeom>
          <a:noFill/>
        </p:spPr>
        <p:txBody>
          <a:bodyPr wrap="none" rtlCol="0">
            <a:spAutoFit/>
          </a:bodyPr>
          <a:lstStyle/>
          <a:p>
            <a:r>
              <a:rPr lang="es-ES_tradnl" dirty="0"/>
              <a:t>CONDICIÓN DE MAR</a:t>
            </a:r>
          </a:p>
        </p:txBody>
      </p:sp>
      <p:sp>
        <p:nvSpPr>
          <p:cNvPr id="4" name="CuadroTexto 3">
            <a:extLst>
              <a:ext uri="{FF2B5EF4-FFF2-40B4-BE49-F238E27FC236}">
                <a16:creationId xmlns:a16="http://schemas.microsoft.com/office/drawing/2014/main" id="{B94F9CA3-EDEE-004E-DE7A-E015EFDAF934}"/>
              </a:ext>
            </a:extLst>
          </p:cNvPr>
          <p:cNvSpPr txBox="1"/>
          <p:nvPr/>
        </p:nvSpPr>
        <p:spPr>
          <a:xfrm>
            <a:off x="6869430" y="6065520"/>
            <a:ext cx="4091185" cy="369332"/>
          </a:xfrm>
          <a:prstGeom prst="rect">
            <a:avLst/>
          </a:prstGeom>
          <a:noFill/>
        </p:spPr>
        <p:txBody>
          <a:bodyPr wrap="none" rtlCol="0">
            <a:spAutoFit/>
          </a:bodyPr>
          <a:lstStyle/>
          <a:p>
            <a:r>
              <a:rPr lang="es-ES_tradnl" dirty="0"/>
              <a:t>LIMITACIÓN CONECTORES DE SUPERFICIE </a:t>
            </a:r>
          </a:p>
        </p:txBody>
      </p:sp>
      <p:pic>
        <p:nvPicPr>
          <p:cNvPr id="5" name="Picture 2" descr="Campus Charles - Academia Politécnica Naval">
            <a:extLst>
              <a:ext uri="{FF2B5EF4-FFF2-40B4-BE49-F238E27FC236}">
                <a16:creationId xmlns:a16="http://schemas.microsoft.com/office/drawing/2014/main" id="{DBA66F49-5FC6-C160-6088-3DB1587C8F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9192" y="1935480"/>
            <a:ext cx="3584448" cy="25603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l Cuerpo de Infantería de Marina, una Tradición Bicentenaria | Revista de  Marina">
            <a:extLst>
              <a:ext uri="{FF2B5EF4-FFF2-40B4-BE49-F238E27FC236}">
                <a16:creationId xmlns:a16="http://schemas.microsoft.com/office/drawing/2014/main" id="{041A4BB8-1E64-43BB-D320-147373F55B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110866"/>
            <a:ext cx="2875436" cy="170688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F272CFCD-11D1-6E1C-A6A7-18A1476A539A}"/>
              </a:ext>
            </a:extLst>
          </p:cNvPr>
          <p:cNvPicPr>
            <a:picLocks noChangeAspect="1"/>
          </p:cNvPicPr>
          <p:nvPr/>
        </p:nvPicPr>
        <p:blipFill>
          <a:blip r:embed="rId5"/>
          <a:stretch>
            <a:fillRect/>
          </a:stretch>
        </p:blipFill>
        <p:spPr>
          <a:xfrm>
            <a:off x="9128382" y="3663437"/>
            <a:ext cx="2875436" cy="2154309"/>
          </a:xfrm>
          <a:prstGeom prst="rect">
            <a:avLst/>
          </a:prstGeom>
        </p:spPr>
      </p:pic>
    </p:spTree>
    <p:extLst>
      <p:ext uri="{BB962C8B-B14F-4D97-AF65-F5344CB8AC3E}">
        <p14:creationId xmlns:p14="http://schemas.microsoft.com/office/powerpoint/2010/main" val="22883376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D0F0DE-9BDC-AA5B-AA8F-113C63DE7811}"/>
              </a:ext>
            </a:extLst>
          </p:cNvPr>
          <p:cNvSpPr>
            <a:spLocks noGrp="1"/>
          </p:cNvSpPr>
          <p:nvPr>
            <p:ph type="title"/>
          </p:nvPr>
        </p:nvSpPr>
        <p:spPr>
          <a:xfrm>
            <a:off x="838200" y="365125"/>
            <a:ext cx="10515600" cy="1325563"/>
          </a:xfrm>
        </p:spPr>
        <p:txBody>
          <a:bodyPr/>
          <a:lstStyle/>
          <a:p>
            <a:r>
              <a:rPr lang="es-ES_tradnl" sz="4000" dirty="0">
                <a:latin typeface="Bauhaus 93"/>
              </a:rPr>
              <a:t>MATRIZ DE CLIMA: OPERACIONES ANFIBIAS </a:t>
            </a:r>
          </a:p>
        </p:txBody>
      </p:sp>
      <p:sp>
        <p:nvSpPr>
          <p:cNvPr id="3" name="CuadroTexto 2">
            <a:extLst>
              <a:ext uri="{FF2B5EF4-FFF2-40B4-BE49-F238E27FC236}">
                <a16:creationId xmlns:a16="http://schemas.microsoft.com/office/drawing/2014/main" id="{C12B2E3C-E806-85B2-BBC5-51B3C98C90D4}"/>
              </a:ext>
            </a:extLst>
          </p:cNvPr>
          <p:cNvSpPr txBox="1"/>
          <p:nvPr/>
        </p:nvSpPr>
        <p:spPr>
          <a:xfrm>
            <a:off x="2787757" y="6143307"/>
            <a:ext cx="1343445" cy="369332"/>
          </a:xfrm>
          <a:prstGeom prst="rect">
            <a:avLst/>
          </a:prstGeom>
          <a:noFill/>
        </p:spPr>
        <p:txBody>
          <a:bodyPr wrap="none" rtlCol="0">
            <a:spAutoFit/>
          </a:bodyPr>
          <a:lstStyle/>
          <a:p>
            <a:r>
              <a:rPr lang="es-ES_tradnl" dirty="0"/>
              <a:t>VISIBILIDAD </a:t>
            </a:r>
          </a:p>
        </p:txBody>
      </p:sp>
      <p:sp>
        <p:nvSpPr>
          <p:cNvPr id="4" name="CuadroTexto 3">
            <a:extLst>
              <a:ext uri="{FF2B5EF4-FFF2-40B4-BE49-F238E27FC236}">
                <a16:creationId xmlns:a16="http://schemas.microsoft.com/office/drawing/2014/main" id="{B94F9CA3-EDEE-004E-DE7A-E015EFDAF934}"/>
              </a:ext>
            </a:extLst>
          </p:cNvPr>
          <p:cNvSpPr txBox="1"/>
          <p:nvPr/>
        </p:nvSpPr>
        <p:spPr>
          <a:xfrm>
            <a:off x="8506293" y="6123543"/>
            <a:ext cx="945965" cy="369332"/>
          </a:xfrm>
          <a:prstGeom prst="rect">
            <a:avLst/>
          </a:prstGeom>
          <a:noFill/>
        </p:spPr>
        <p:txBody>
          <a:bodyPr wrap="none" rtlCol="0">
            <a:spAutoFit/>
          </a:bodyPr>
          <a:lstStyle/>
          <a:p>
            <a:r>
              <a:rPr lang="es-ES_tradnl" dirty="0"/>
              <a:t>VIENTO </a:t>
            </a:r>
          </a:p>
        </p:txBody>
      </p:sp>
      <p:pic>
        <p:nvPicPr>
          <p:cNvPr id="3074" name="Picture 2">
            <a:extLst>
              <a:ext uri="{FF2B5EF4-FFF2-40B4-BE49-F238E27FC236}">
                <a16:creationId xmlns:a16="http://schemas.microsoft.com/office/drawing/2014/main" id="{528582F8-61E1-0800-B5A5-243E4D2E72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360" y="1859280"/>
            <a:ext cx="4968240" cy="413004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ownwash-1-combined">
            <a:extLst>
              <a:ext uri="{FF2B5EF4-FFF2-40B4-BE49-F238E27FC236}">
                <a16:creationId xmlns:a16="http://schemas.microsoft.com/office/drawing/2014/main" id="{DEBD4123-5C8D-CF75-6DFD-71D61AA83A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936" y="1832317"/>
            <a:ext cx="3854678" cy="198871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elicopters at Naval Station Norfolk damaged | WAVY.com">
            <a:extLst>
              <a:ext uri="{FF2B5EF4-FFF2-40B4-BE49-F238E27FC236}">
                <a16:creationId xmlns:a16="http://schemas.microsoft.com/office/drawing/2014/main" id="{2BFB1887-9927-F385-A2F0-56E1255363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1936" y="4000601"/>
            <a:ext cx="3854678" cy="1988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3660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D0F0DE-9BDC-AA5B-AA8F-113C63DE7811}"/>
              </a:ext>
            </a:extLst>
          </p:cNvPr>
          <p:cNvSpPr>
            <a:spLocks noGrp="1"/>
          </p:cNvSpPr>
          <p:nvPr>
            <p:ph type="title"/>
          </p:nvPr>
        </p:nvSpPr>
        <p:spPr>
          <a:xfrm>
            <a:off x="838200" y="365125"/>
            <a:ext cx="10515600" cy="1325563"/>
          </a:xfrm>
        </p:spPr>
        <p:txBody>
          <a:bodyPr/>
          <a:lstStyle/>
          <a:p>
            <a:r>
              <a:rPr lang="es-ES_tradnl" sz="4000" dirty="0">
                <a:latin typeface="Bauhaus 93"/>
              </a:rPr>
              <a:t>MATRIZ DE CLIMA: OPERACIONES ANFIBIAS </a:t>
            </a:r>
          </a:p>
        </p:txBody>
      </p:sp>
      <p:sp>
        <p:nvSpPr>
          <p:cNvPr id="3" name="CuadroTexto 2">
            <a:extLst>
              <a:ext uri="{FF2B5EF4-FFF2-40B4-BE49-F238E27FC236}">
                <a16:creationId xmlns:a16="http://schemas.microsoft.com/office/drawing/2014/main" id="{C12B2E3C-E806-85B2-BBC5-51B3C98C90D4}"/>
              </a:ext>
            </a:extLst>
          </p:cNvPr>
          <p:cNvSpPr txBox="1"/>
          <p:nvPr/>
        </p:nvSpPr>
        <p:spPr>
          <a:xfrm>
            <a:off x="2117197" y="6123543"/>
            <a:ext cx="2912592" cy="369332"/>
          </a:xfrm>
          <a:prstGeom prst="rect">
            <a:avLst/>
          </a:prstGeom>
          <a:noFill/>
        </p:spPr>
        <p:txBody>
          <a:bodyPr wrap="none" rtlCol="0">
            <a:spAutoFit/>
          </a:bodyPr>
          <a:lstStyle/>
          <a:p>
            <a:r>
              <a:rPr lang="es-ES_tradnl" dirty="0"/>
              <a:t>TERRENO Y TEMPERATURAS  </a:t>
            </a:r>
          </a:p>
        </p:txBody>
      </p:sp>
      <p:sp>
        <p:nvSpPr>
          <p:cNvPr id="4" name="CuadroTexto 3">
            <a:extLst>
              <a:ext uri="{FF2B5EF4-FFF2-40B4-BE49-F238E27FC236}">
                <a16:creationId xmlns:a16="http://schemas.microsoft.com/office/drawing/2014/main" id="{B94F9CA3-EDEE-004E-DE7A-E015EFDAF934}"/>
              </a:ext>
            </a:extLst>
          </p:cNvPr>
          <p:cNvSpPr txBox="1"/>
          <p:nvPr/>
        </p:nvSpPr>
        <p:spPr>
          <a:xfrm>
            <a:off x="8506293" y="6123543"/>
            <a:ext cx="1858073" cy="369332"/>
          </a:xfrm>
          <a:prstGeom prst="rect">
            <a:avLst/>
          </a:prstGeom>
          <a:noFill/>
        </p:spPr>
        <p:txBody>
          <a:bodyPr wrap="none" rtlCol="0">
            <a:spAutoFit/>
          </a:bodyPr>
          <a:lstStyle/>
          <a:p>
            <a:r>
              <a:rPr lang="es-ES_tradnl" dirty="0"/>
              <a:t>SOSTENIMIENTO </a:t>
            </a:r>
          </a:p>
        </p:txBody>
      </p:sp>
      <p:pic>
        <p:nvPicPr>
          <p:cNvPr id="2050" name="Picture 2" descr="Foto 0000002120190415162824">
            <a:extLst>
              <a:ext uri="{FF2B5EF4-FFF2-40B4-BE49-F238E27FC236}">
                <a16:creationId xmlns:a16="http://schemas.microsoft.com/office/drawing/2014/main" id="{045B46D3-2166-C9B4-27AF-7DDA400312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474" y="1767205"/>
            <a:ext cx="4049285" cy="303696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59203D8F-E7F0-E79E-E720-F308EC007E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8574" y="3154881"/>
            <a:ext cx="3809865" cy="2857399"/>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C24C410B-2CDE-D072-2EC3-8F81206D2892}"/>
              </a:ext>
            </a:extLst>
          </p:cNvPr>
          <p:cNvPicPr>
            <a:picLocks noChangeAspect="1"/>
          </p:cNvPicPr>
          <p:nvPr/>
        </p:nvPicPr>
        <p:blipFill>
          <a:blip r:embed="rId4"/>
          <a:stretch>
            <a:fillRect/>
          </a:stretch>
        </p:blipFill>
        <p:spPr>
          <a:xfrm>
            <a:off x="7007883" y="1418553"/>
            <a:ext cx="4851085" cy="4593727"/>
          </a:xfrm>
          <a:prstGeom prst="rect">
            <a:avLst/>
          </a:prstGeom>
        </p:spPr>
      </p:pic>
    </p:spTree>
    <p:extLst>
      <p:ext uri="{BB962C8B-B14F-4D97-AF65-F5344CB8AC3E}">
        <p14:creationId xmlns:p14="http://schemas.microsoft.com/office/powerpoint/2010/main" val="10192474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A9FF55-27A3-E55E-9C5C-D3CD5AD49DC7}"/>
              </a:ext>
            </a:extLst>
          </p:cNvPr>
          <p:cNvSpPr>
            <a:spLocks noGrp="1"/>
          </p:cNvSpPr>
          <p:nvPr>
            <p:ph type="title"/>
          </p:nvPr>
        </p:nvSpPr>
        <p:spPr/>
        <p:txBody>
          <a:bodyPr/>
          <a:lstStyle/>
          <a:p>
            <a:endParaRPr lang="es-ES_tradnl"/>
          </a:p>
        </p:txBody>
      </p:sp>
      <p:sp>
        <p:nvSpPr>
          <p:cNvPr id="3" name="Marcador de contenido 2">
            <a:extLst>
              <a:ext uri="{FF2B5EF4-FFF2-40B4-BE49-F238E27FC236}">
                <a16:creationId xmlns:a16="http://schemas.microsoft.com/office/drawing/2014/main" id="{B6C69FB7-097A-2F97-3786-C7583DB6BC2B}"/>
              </a:ext>
            </a:extLst>
          </p:cNvPr>
          <p:cNvSpPr>
            <a:spLocks noGrp="1"/>
          </p:cNvSpPr>
          <p:nvPr>
            <p:ph idx="1"/>
          </p:nvPr>
        </p:nvSpPr>
        <p:spPr/>
        <p:txBody>
          <a:bodyPr/>
          <a:lstStyle/>
          <a:p>
            <a:endParaRPr lang="es-ES_tradnl"/>
          </a:p>
        </p:txBody>
      </p:sp>
      <p:pic>
        <p:nvPicPr>
          <p:cNvPr id="4" name="Google Shape;778;p111">
            <a:extLst>
              <a:ext uri="{FF2B5EF4-FFF2-40B4-BE49-F238E27FC236}">
                <a16:creationId xmlns:a16="http://schemas.microsoft.com/office/drawing/2014/main" id="{7ACEB1E1-A3C4-F127-0124-725834B223FF}"/>
              </a:ext>
            </a:extLst>
          </p:cNvPr>
          <p:cNvPicPr preferRelativeResize="0"/>
          <p:nvPr/>
        </p:nvPicPr>
        <p:blipFill rotWithShape="1">
          <a:blip r:embed="rId2">
            <a:alphaModFix/>
          </a:blip>
          <a:srcRect l="18838" t="12849" r="17789" b="15726"/>
          <a:stretch/>
        </p:blipFill>
        <p:spPr>
          <a:xfrm>
            <a:off x="0" y="-1"/>
            <a:ext cx="12192000" cy="6858001"/>
          </a:xfrm>
          <a:prstGeom prst="rect">
            <a:avLst/>
          </a:prstGeom>
          <a:noFill/>
          <a:ln>
            <a:noFill/>
          </a:ln>
        </p:spPr>
      </p:pic>
    </p:spTree>
    <p:extLst>
      <p:ext uri="{BB962C8B-B14F-4D97-AF65-F5344CB8AC3E}">
        <p14:creationId xmlns:p14="http://schemas.microsoft.com/office/powerpoint/2010/main" val="239594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151CD69D-3808-E12F-D011-5A3EA1AE84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640" b="1795"/>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288758" y="365125"/>
            <a:ext cx="5005137" cy="1899912"/>
          </a:xfrm>
          <a:solidFill>
            <a:schemeClr val="lt1">
              <a:alpha val="40318"/>
            </a:schemeClr>
          </a:solidFill>
        </p:spPr>
        <p:txBody>
          <a:bodyPr>
            <a:normAutofit/>
          </a:bodyPr>
          <a:lstStyle/>
          <a:p>
            <a:r>
              <a:rPr lang="es-ES_tradnl" sz="3400" dirty="0"/>
              <a:t>PASO 2: Describir los efectos del ambiente operacional </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288758" y="2545005"/>
            <a:ext cx="5630779" cy="3742762"/>
          </a:xfrm>
          <a:solidFill>
            <a:schemeClr val="lt1">
              <a:alpha val="63588"/>
            </a:schemeClr>
          </a:solidFill>
        </p:spPr>
        <p:txBody>
          <a:bodyPr>
            <a:normAutofit lnSpcReduction="10000"/>
          </a:bodyPr>
          <a:lstStyle/>
          <a:p>
            <a:pPr marL="514350" indent="-514350" algn="just">
              <a:buFont typeface="+mj-lt"/>
              <a:buAutoNum type="arabicPeriod"/>
            </a:pPr>
            <a:r>
              <a:rPr lang="es-ES_tradnl" sz="2000" dirty="0"/>
              <a:t>Describir como la amenaza puede afectar las operaciones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el terreno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dirty="0"/>
              <a:t>Describir como el clima afecta a la amenaza y fuerzas amigas.</a:t>
            </a:r>
          </a:p>
          <a:p>
            <a:pPr marL="514350" indent="-514350" algn="just">
              <a:buFont typeface="+mj-lt"/>
              <a:buAutoNum type="arabicPeriod"/>
            </a:pPr>
            <a:endParaRPr lang="es-ES_tradnl" sz="2000" dirty="0"/>
          </a:p>
          <a:p>
            <a:pPr marL="514350" indent="-514350" algn="just">
              <a:buFont typeface="+mj-lt"/>
              <a:buAutoNum type="arabicPeriod"/>
            </a:pPr>
            <a:r>
              <a:rPr lang="es-ES_tradnl" sz="2000" b="1" dirty="0">
                <a:solidFill>
                  <a:srgbClr val="FF0000"/>
                </a:solidFill>
              </a:rPr>
              <a:t>Describir como las consideraciones civiles afectan a la amenaza y fuerzas amigas.</a:t>
            </a:r>
          </a:p>
          <a:p>
            <a:pPr algn="just"/>
            <a:endParaRPr lang="es-ES_tradnl" sz="2000" dirty="0"/>
          </a:p>
        </p:txBody>
      </p:sp>
    </p:spTree>
    <p:extLst>
      <p:ext uri="{BB962C8B-B14F-4D97-AF65-F5344CB8AC3E}">
        <p14:creationId xmlns:p14="http://schemas.microsoft.com/office/powerpoint/2010/main" val="39935429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120"/>
          <p:cNvSpPr txBox="1">
            <a:spLocks noGrp="1"/>
          </p:cNvSpPr>
          <p:nvPr>
            <p:ph type="title"/>
          </p:nvPr>
        </p:nvSpPr>
        <p:spPr>
          <a:xfrm>
            <a:off x="609600" y="0"/>
            <a:ext cx="10972800" cy="1325880"/>
          </a:xfrm>
          <a:prstGeom prst="rect">
            <a:avLst/>
          </a:prstGeom>
          <a:noFill/>
          <a:ln>
            <a:noFill/>
          </a:ln>
        </p:spPr>
        <p:txBody>
          <a:bodyPr spcFirstLastPara="1" vert="horz" wrap="square" lIns="109710" tIns="54840" rIns="109710" bIns="54840" rtlCol="0" anchor="ctr" anchorCtr="0">
            <a:noAutofit/>
          </a:bodyPr>
          <a:lstStyle/>
          <a:p>
            <a:pPr algn="ctr">
              <a:lnSpc>
                <a:spcPct val="100000"/>
              </a:lnSpc>
              <a:spcBef>
                <a:spcPts val="0"/>
              </a:spcBef>
              <a:buClr>
                <a:schemeClr val="dk1"/>
              </a:buClr>
              <a:buSzPts val="1200"/>
            </a:pPr>
            <a:r>
              <a:rPr lang="en-US" sz="5760" b="1" dirty="0"/>
              <a:t>ASCOPE/PMESII</a:t>
            </a:r>
            <a:br>
              <a:rPr lang="en-US" sz="5760" b="1" dirty="0"/>
            </a:br>
            <a:r>
              <a:rPr lang="en-US" sz="2160" b="1" dirty="0"/>
              <a:t>ATP 2-01.3 </a:t>
            </a:r>
            <a:r>
              <a:rPr lang="en-US" sz="2160" b="1" dirty="0" err="1"/>
              <a:t>pag</a:t>
            </a:r>
            <a:r>
              <a:rPr lang="en-US" sz="2160" b="1" dirty="0"/>
              <a:t>. 4-26</a:t>
            </a:r>
            <a:endParaRPr b="1" dirty="0"/>
          </a:p>
        </p:txBody>
      </p:sp>
      <p:graphicFrame>
        <p:nvGraphicFramePr>
          <p:cNvPr id="810" name="Google Shape;810;p120"/>
          <p:cNvGraphicFramePr/>
          <p:nvPr>
            <p:extLst>
              <p:ext uri="{D42A27DB-BD31-4B8C-83A1-F6EECF244321}">
                <p14:modId xmlns:p14="http://schemas.microsoft.com/office/powerpoint/2010/main" val="332443736"/>
              </p:ext>
            </p:extLst>
          </p:nvPr>
        </p:nvGraphicFramePr>
        <p:xfrm>
          <a:off x="609600" y="1440543"/>
          <a:ext cx="10972800" cy="5064810"/>
        </p:xfrm>
        <a:graphic>
          <a:graphicData uri="http://schemas.openxmlformats.org/drawingml/2006/table">
            <a:tbl>
              <a:tblPr>
                <a:noFill/>
              </a:tblPr>
              <a:tblGrid>
                <a:gridCol w="1566120">
                  <a:extLst>
                    <a:ext uri="{9D8B030D-6E8A-4147-A177-3AD203B41FA5}">
                      <a16:colId xmlns:a16="http://schemas.microsoft.com/office/drawing/2014/main" val="20000"/>
                    </a:ext>
                  </a:extLst>
                </a:gridCol>
                <a:gridCol w="1709070">
                  <a:extLst>
                    <a:ext uri="{9D8B030D-6E8A-4147-A177-3AD203B41FA5}">
                      <a16:colId xmlns:a16="http://schemas.microsoft.com/office/drawing/2014/main" val="20001"/>
                    </a:ext>
                  </a:extLst>
                </a:gridCol>
                <a:gridCol w="1427430">
                  <a:extLst>
                    <a:ext uri="{9D8B030D-6E8A-4147-A177-3AD203B41FA5}">
                      <a16:colId xmlns:a16="http://schemas.microsoft.com/office/drawing/2014/main" val="20002"/>
                    </a:ext>
                  </a:extLst>
                </a:gridCol>
                <a:gridCol w="1698180">
                  <a:extLst>
                    <a:ext uri="{9D8B030D-6E8A-4147-A177-3AD203B41FA5}">
                      <a16:colId xmlns:a16="http://schemas.microsoft.com/office/drawing/2014/main" val="20003"/>
                    </a:ext>
                  </a:extLst>
                </a:gridCol>
                <a:gridCol w="1928550">
                  <a:extLst>
                    <a:ext uri="{9D8B030D-6E8A-4147-A177-3AD203B41FA5}">
                      <a16:colId xmlns:a16="http://schemas.microsoft.com/office/drawing/2014/main" val="20004"/>
                    </a:ext>
                  </a:extLst>
                </a:gridCol>
                <a:gridCol w="1075920">
                  <a:extLst>
                    <a:ext uri="{9D8B030D-6E8A-4147-A177-3AD203B41FA5}">
                      <a16:colId xmlns:a16="http://schemas.microsoft.com/office/drawing/2014/main" val="20005"/>
                    </a:ext>
                  </a:extLst>
                </a:gridCol>
                <a:gridCol w="1567530">
                  <a:extLst>
                    <a:ext uri="{9D8B030D-6E8A-4147-A177-3AD203B41FA5}">
                      <a16:colId xmlns:a16="http://schemas.microsoft.com/office/drawing/2014/main" val="20006"/>
                    </a:ext>
                  </a:extLst>
                </a:gridCol>
              </a:tblGrid>
              <a:tr h="370890">
                <a:tc>
                  <a:txBody>
                    <a:bodyPr/>
                    <a:lstStyle/>
                    <a:p>
                      <a:pPr marL="0" marR="0" lvl="0" indent="0" algn="ctr" rtl="0">
                        <a:lnSpc>
                          <a:spcPct val="100000"/>
                        </a:lnSpc>
                        <a:spcBef>
                          <a:spcPts val="0"/>
                        </a:spcBef>
                        <a:spcAft>
                          <a:spcPts val="0"/>
                        </a:spcAft>
                        <a:buClr>
                          <a:srgbClr val="000000"/>
                        </a:buClr>
                        <a:buSzPts val="300"/>
                        <a:buFont typeface="Arial"/>
                        <a:buNone/>
                      </a:pPr>
                      <a:endParaRPr sz="1700" b="1" u="none" strike="noStrike" cap="none">
                        <a:solidFill>
                          <a:schemeClr val="dk1"/>
                        </a:solidFill>
                      </a:endParaRPr>
                    </a:p>
                  </a:txBody>
                  <a:tcPr marL="109740" marR="10974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ctr" rtl="0">
                        <a:lnSpc>
                          <a:spcPct val="100000"/>
                        </a:lnSpc>
                        <a:spcBef>
                          <a:spcPts val="0"/>
                        </a:spcBef>
                        <a:spcAft>
                          <a:spcPts val="0"/>
                        </a:spcAft>
                        <a:buClr>
                          <a:schemeClr val="lt1"/>
                        </a:buClr>
                        <a:buSzPts val="300"/>
                        <a:buFont typeface="Arial"/>
                        <a:buNone/>
                      </a:pPr>
                      <a:r>
                        <a:rPr lang="en-US" sz="1700" u="none" strike="noStrike" cap="none">
                          <a:solidFill>
                            <a:schemeClr val="lt1"/>
                          </a:solidFill>
                        </a:rPr>
                        <a:t>Areas</a:t>
                      </a:r>
                      <a:endParaRPr sz="13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ctr" rtl="0">
                        <a:lnSpc>
                          <a:spcPct val="100000"/>
                        </a:lnSpc>
                        <a:spcBef>
                          <a:spcPts val="0"/>
                        </a:spcBef>
                        <a:spcAft>
                          <a:spcPts val="0"/>
                        </a:spcAft>
                        <a:buClr>
                          <a:schemeClr val="lt1"/>
                        </a:buClr>
                        <a:buSzPts val="300"/>
                        <a:buFont typeface="Arial"/>
                        <a:buNone/>
                      </a:pPr>
                      <a:r>
                        <a:rPr lang="en-US" sz="1700" u="none" strike="noStrike" cap="none">
                          <a:solidFill>
                            <a:schemeClr val="lt1"/>
                          </a:solidFill>
                        </a:rPr>
                        <a:t>Structures</a:t>
                      </a:r>
                      <a:endParaRPr sz="13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ctr" rtl="0">
                        <a:lnSpc>
                          <a:spcPct val="100000"/>
                        </a:lnSpc>
                        <a:spcBef>
                          <a:spcPts val="0"/>
                        </a:spcBef>
                        <a:spcAft>
                          <a:spcPts val="0"/>
                        </a:spcAft>
                        <a:buClr>
                          <a:schemeClr val="lt1"/>
                        </a:buClr>
                        <a:buSzPts val="300"/>
                        <a:buFont typeface="Arial"/>
                        <a:buNone/>
                      </a:pPr>
                      <a:r>
                        <a:rPr lang="en-US" sz="1700" u="none" strike="noStrike" cap="none">
                          <a:solidFill>
                            <a:schemeClr val="lt1"/>
                          </a:solidFill>
                        </a:rPr>
                        <a:t>Capabilities</a:t>
                      </a:r>
                      <a:endParaRPr sz="13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ctr" rtl="0">
                        <a:lnSpc>
                          <a:spcPct val="100000"/>
                        </a:lnSpc>
                        <a:spcBef>
                          <a:spcPts val="0"/>
                        </a:spcBef>
                        <a:spcAft>
                          <a:spcPts val="0"/>
                        </a:spcAft>
                        <a:buClr>
                          <a:schemeClr val="lt1"/>
                        </a:buClr>
                        <a:buSzPts val="300"/>
                        <a:buFont typeface="Arial"/>
                        <a:buNone/>
                      </a:pPr>
                      <a:r>
                        <a:rPr lang="en-US" sz="1700" u="none" strike="noStrike" cap="none">
                          <a:solidFill>
                            <a:schemeClr val="lt1"/>
                          </a:solidFill>
                        </a:rPr>
                        <a:t>Organization</a:t>
                      </a:r>
                      <a:endParaRPr sz="13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ctr" rtl="0">
                        <a:lnSpc>
                          <a:spcPct val="100000"/>
                        </a:lnSpc>
                        <a:spcBef>
                          <a:spcPts val="0"/>
                        </a:spcBef>
                        <a:spcAft>
                          <a:spcPts val="0"/>
                        </a:spcAft>
                        <a:buClr>
                          <a:schemeClr val="lt1"/>
                        </a:buClr>
                        <a:buSzPts val="300"/>
                        <a:buFont typeface="Arial"/>
                        <a:buNone/>
                      </a:pPr>
                      <a:r>
                        <a:rPr lang="en-US" sz="1700" u="none" strike="noStrike" cap="none">
                          <a:solidFill>
                            <a:schemeClr val="lt1"/>
                          </a:solidFill>
                        </a:rPr>
                        <a:t>People</a:t>
                      </a:r>
                      <a:endParaRPr sz="13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ctr" rtl="0">
                        <a:lnSpc>
                          <a:spcPct val="100000"/>
                        </a:lnSpc>
                        <a:spcBef>
                          <a:spcPts val="0"/>
                        </a:spcBef>
                        <a:spcAft>
                          <a:spcPts val="0"/>
                        </a:spcAft>
                        <a:buClr>
                          <a:schemeClr val="lt1"/>
                        </a:buClr>
                        <a:buSzPts val="300"/>
                        <a:buFont typeface="Arial"/>
                        <a:buNone/>
                      </a:pPr>
                      <a:r>
                        <a:rPr lang="en-US" sz="1700" u="none" strike="noStrike" cap="none">
                          <a:solidFill>
                            <a:schemeClr val="lt1"/>
                          </a:solidFill>
                        </a:rPr>
                        <a:t>Events</a:t>
                      </a:r>
                      <a:endParaRPr sz="13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extLst>
                  <a:ext uri="{0D108BD9-81ED-4DB2-BD59-A6C34878D82A}">
                    <a16:rowId xmlns:a16="http://schemas.microsoft.com/office/drawing/2014/main" val="10000"/>
                  </a:ext>
                </a:extLst>
              </a:tr>
              <a:tr h="1042416">
                <a:tc>
                  <a:txBody>
                    <a:bodyPr/>
                    <a:lstStyle/>
                    <a:p>
                      <a:pPr marL="0" marR="0" lvl="0" indent="0" algn="l" rtl="0">
                        <a:lnSpc>
                          <a:spcPct val="100000"/>
                        </a:lnSpc>
                        <a:spcBef>
                          <a:spcPts val="0"/>
                        </a:spcBef>
                        <a:spcAft>
                          <a:spcPts val="0"/>
                        </a:spcAft>
                        <a:buClr>
                          <a:schemeClr val="lt1"/>
                        </a:buClr>
                        <a:buSzPts val="300"/>
                        <a:buFont typeface="Arial"/>
                        <a:buNone/>
                      </a:pPr>
                      <a:r>
                        <a:rPr lang="en-US" sz="1600" b="1" u="none" strike="noStrike" cap="none">
                          <a:solidFill>
                            <a:schemeClr val="lt1"/>
                          </a:solidFill>
                        </a:rPr>
                        <a:t>Political</a:t>
                      </a:r>
                      <a:endParaRPr sz="1100" u="none" strike="noStrike" cap="none"/>
                    </a:p>
                  </a:txBody>
                  <a:tcPr marL="109740" marR="10974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Country divided into 6 political districts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dirty="0"/>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Major political parties</a:t>
                      </a:r>
                      <a:endParaRPr sz="10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President, VP, Religious Leader</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Elections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04672">
                <a:tc>
                  <a:txBody>
                    <a:bodyPr/>
                    <a:lstStyle/>
                    <a:p>
                      <a:pPr marL="0" marR="0" lvl="0" indent="0" algn="l" rtl="0">
                        <a:lnSpc>
                          <a:spcPct val="100000"/>
                        </a:lnSpc>
                        <a:spcBef>
                          <a:spcPts val="0"/>
                        </a:spcBef>
                        <a:spcAft>
                          <a:spcPts val="0"/>
                        </a:spcAft>
                        <a:buClr>
                          <a:schemeClr val="lt1"/>
                        </a:buClr>
                        <a:buSzPts val="300"/>
                        <a:buFont typeface="Arial"/>
                        <a:buNone/>
                      </a:pPr>
                      <a:r>
                        <a:rPr lang="en-US" sz="1600" b="1" u="none" strike="noStrike" cap="none">
                          <a:solidFill>
                            <a:schemeClr val="lt1"/>
                          </a:solidFill>
                        </a:rPr>
                        <a:t>Military</a:t>
                      </a:r>
                      <a:endParaRPr sz="1100" u="none" strike="noStrike" cap="none"/>
                    </a:p>
                  </a:txBody>
                  <a:tcPr marL="109740" marR="10974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Country divided into 4 military regions</a:t>
                      </a:r>
                      <a:endParaRPr sz="10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Conventional, Unconventional, and proxy forces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Branch leaders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Military Parades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04672">
                <a:tc>
                  <a:txBody>
                    <a:bodyPr/>
                    <a:lstStyle/>
                    <a:p>
                      <a:pPr marL="0" marR="0" lvl="0" indent="0" algn="l" rtl="0">
                        <a:lnSpc>
                          <a:spcPct val="100000"/>
                        </a:lnSpc>
                        <a:spcBef>
                          <a:spcPts val="0"/>
                        </a:spcBef>
                        <a:spcAft>
                          <a:spcPts val="0"/>
                        </a:spcAft>
                        <a:buClr>
                          <a:schemeClr val="lt1"/>
                        </a:buClr>
                        <a:buSzPts val="300"/>
                        <a:buFont typeface="Arial"/>
                        <a:buNone/>
                      </a:pPr>
                      <a:r>
                        <a:rPr lang="en-US" sz="1600" b="1" u="none" strike="noStrike" cap="none">
                          <a:solidFill>
                            <a:schemeClr val="lt1"/>
                          </a:solidFill>
                        </a:rPr>
                        <a:t>Economic</a:t>
                      </a:r>
                      <a:endParaRPr sz="1100" u="none" strike="noStrike" cap="none"/>
                    </a:p>
                  </a:txBody>
                  <a:tcPr marL="109740" marR="10974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Population centers; resorts; fishing industry</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0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04672">
                <a:tc>
                  <a:txBody>
                    <a:bodyPr/>
                    <a:lstStyle/>
                    <a:p>
                      <a:pPr marL="0" marR="0" lvl="0" indent="0" algn="l" rtl="0">
                        <a:lnSpc>
                          <a:spcPct val="100000"/>
                        </a:lnSpc>
                        <a:spcBef>
                          <a:spcPts val="0"/>
                        </a:spcBef>
                        <a:spcAft>
                          <a:spcPts val="0"/>
                        </a:spcAft>
                        <a:buClr>
                          <a:schemeClr val="lt1"/>
                        </a:buClr>
                        <a:buSzPts val="300"/>
                        <a:buFont typeface="Arial"/>
                        <a:buNone/>
                      </a:pPr>
                      <a:r>
                        <a:rPr lang="en-US" sz="1600" b="1" u="none" strike="noStrike" cap="none">
                          <a:solidFill>
                            <a:schemeClr val="lt1"/>
                          </a:solidFill>
                        </a:rPr>
                        <a:t>Social</a:t>
                      </a:r>
                      <a:endParaRPr sz="1100" u="none" strike="noStrike" cap="none"/>
                    </a:p>
                  </a:txBody>
                  <a:tcPr marL="109740" marR="10974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Tribe 1 in the north and Tribe 2 in the south</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Universities and schools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Muslim, Jewish, Protestant, LDS, Catholic churches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0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Sporting events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66928">
                <a:tc>
                  <a:txBody>
                    <a:bodyPr/>
                    <a:lstStyle/>
                    <a:p>
                      <a:pPr marL="0" marR="0" lvl="0" indent="0" algn="l" rtl="0">
                        <a:lnSpc>
                          <a:spcPct val="100000"/>
                        </a:lnSpc>
                        <a:spcBef>
                          <a:spcPts val="0"/>
                        </a:spcBef>
                        <a:spcAft>
                          <a:spcPts val="0"/>
                        </a:spcAft>
                        <a:buClr>
                          <a:schemeClr val="lt1"/>
                        </a:buClr>
                        <a:buSzPts val="300"/>
                        <a:buFont typeface="Arial"/>
                        <a:buNone/>
                      </a:pPr>
                      <a:r>
                        <a:rPr lang="en-US" sz="1600" b="1" u="none" strike="noStrike" cap="none">
                          <a:solidFill>
                            <a:schemeClr val="lt1"/>
                          </a:solidFill>
                        </a:rPr>
                        <a:t>Information</a:t>
                      </a:r>
                      <a:endParaRPr sz="1100" u="none" strike="noStrike" cap="none"/>
                    </a:p>
                  </a:txBody>
                  <a:tcPr marL="109740" marR="10974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Population centers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Literacy rates above 95%</a:t>
                      </a:r>
                      <a:endParaRPr sz="10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566928">
                <a:tc>
                  <a:txBody>
                    <a:bodyPr/>
                    <a:lstStyle/>
                    <a:p>
                      <a:pPr marL="0" marR="0" lvl="0" indent="0" algn="l" rtl="0">
                        <a:lnSpc>
                          <a:spcPct val="100000"/>
                        </a:lnSpc>
                        <a:spcBef>
                          <a:spcPts val="0"/>
                        </a:spcBef>
                        <a:spcAft>
                          <a:spcPts val="0"/>
                        </a:spcAft>
                        <a:buClr>
                          <a:schemeClr val="lt1"/>
                        </a:buClr>
                        <a:buSzPts val="300"/>
                        <a:buFont typeface="Arial"/>
                        <a:buNone/>
                      </a:pPr>
                      <a:r>
                        <a:rPr lang="en-US" sz="1600" b="1" u="none" strike="noStrike" cap="none">
                          <a:solidFill>
                            <a:schemeClr val="lt1"/>
                          </a:solidFill>
                        </a:rPr>
                        <a:t>Infrastructure</a:t>
                      </a:r>
                      <a:endParaRPr sz="1100" u="none" strike="noStrike" cap="none"/>
                    </a:p>
                  </a:txBody>
                  <a:tcPr marL="109740" marR="10974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366092"/>
                    </a:solidFill>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Hospitals; fish processing facility</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Airports</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a:t>Oil production</a:t>
                      </a: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endParaRPr sz="1600" u="none" strike="noStrike" cap="none"/>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400"/>
                        <a:buFont typeface="Arial"/>
                        <a:buNone/>
                      </a:pPr>
                      <a:r>
                        <a:rPr lang="en-US" sz="1600" u="none" strike="noStrike" cap="none" dirty="0"/>
                        <a:t>Opening of a local stadium</a:t>
                      </a:r>
                      <a:endParaRPr sz="1000" u="none" strike="noStrike" cap="none" dirty="0"/>
                    </a:p>
                  </a:txBody>
                  <a:tcPr marL="109740" marR="10974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A12242C-D5C9-34B8-120B-9F2D74E6DFB0}"/>
              </a:ext>
            </a:extLst>
          </p:cNvPr>
          <p:cNvSpPr>
            <a:spLocks noGrp="1"/>
          </p:cNvSpPr>
          <p:nvPr>
            <p:ph type="title"/>
          </p:nvPr>
        </p:nvSpPr>
        <p:spPr>
          <a:xfrm>
            <a:off x="838201" y="365125"/>
            <a:ext cx="5251316" cy="1807305"/>
          </a:xfrm>
        </p:spPr>
        <p:txBody>
          <a:bodyPr>
            <a:normAutofit/>
          </a:bodyPr>
          <a:lstStyle/>
          <a:p>
            <a:r>
              <a:rPr lang="es-ES_tradnl">
                <a:latin typeface="Bauhaus 93"/>
              </a:rPr>
              <a:t>Ejecución</a:t>
            </a:r>
            <a:r>
              <a:rPr lang="es-ES_tradnl"/>
              <a:t> </a:t>
            </a:r>
            <a:endParaRPr lang="es-ES_tradnl" dirty="0"/>
          </a:p>
        </p:txBody>
      </p:sp>
      <p:sp>
        <p:nvSpPr>
          <p:cNvPr id="3" name="Marcador de contenido 2">
            <a:extLst>
              <a:ext uri="{FF2B5EF4-FFF2-40B4-BE49-F238E27FC236}">
                <a16:creationId xmlns:a16="http://schemas.microsoft.com/office/drawing/2014/main" id="{F4DA98D5-D55C-B72F-ACEF-34343ADF51A7}"/>
              </a:ext>
            </a:extLst>
          </p:cNvPr>
          <p:cNvSpPr>
            <a:spLocks noGrp="1"/>
          </p:cNvSpPr>
          <p:nvPr>
            <p:ph idx="1"/>
          </p:nvPr>
        </p:nvSpPr>
        <p:spPr>
          <a:xfrm>
            <a:off x="208547" y="2172430"/>
            <a:ext cx="6592439" cy="3843666"/>
          </a:xfrm>
        </p:spPr>
        <p:txBody>
          <a:bodyPr>
            <a:normAutofit/>
          </a:bodyPr>
          <a:lstStyle/>
          <a:p>
            <a:pPr marL="0" indent="0">
              <a:buNone/>
            </a:pPr>
            <a:r>
              <a:rPr lang="es-ES_tradnl" sz="2400" b="1" dirty="0"/>
              <a:t>Paso 1: Definir el ambiente operacional </a:t>
            </a:r>
          </a:p>
          <a:p>
            <a:pPr marL="0" indent="0">
              <a:buNone/>
            </a:pPr>
            <a:endParaRPr lang="es-ES_tradnl" sz="2400" b="1" dirty="0"/>
          </a:p>
          <a:p>
            <a:pPr marL="0" indent="0">
              <a:buNone/>
            </a:pPr>
            <a:r>
              <a:rPr lang="es-ES_tradnl" sz="2400" b="1" dirty="0"/>
              <a:t>Paso 2:Describir los efectos del ambiente en las operaciones </a:t>
            </a:r>
          </a:p>
          <a:p>
            <a:pPr marL="0" indent="0">
              <a:buNone/>
            </a:pPr>
            <a:endParaRPr lang="es-ES_tradnl" sz="2400" b="1" dirty="0"/>
          </a:p>
          <a:p>
            <a:pPr marL="0" indent="0">
              <a:buNone/>
            </a:pPr>
            <a:r>
              <a:rPr lang="es-ES_tradnl" sz="2400" b="1" dirty="0"/>
              <a:t>Paso 3: Evaluar la amenaza </a:t>
            </a:r>
          </a:p>
          <a:p>
            <a:pPr marL="0" indent="0">
              <a:buNone/>
            </a:pPr>
            <a:endParaRPr lang="es-ES_tradnl" sz="2400" b="1" dirty="0"/>
          </a:p>
          <a:p>
            <a:pPr marL="0" indent="0">
              <a:buNone/>
            </a:pPr>
            <a:r>
              <a:rPr lang="es-ES_tradnl" sz="2400" b="1" dirty="0"/>
              <a:t>Paso 4: Definir los cursos de acción de la amenaza</a:t>
            </a:r>
            <a:endParaRPr lang="es-ES_tradnl" sz="2000" b="1" dirty="0"/>
          </a:p>
        </p:txBody>
      </p:sp>
      <p:pic>
        <p:nvPicPr>
          <p:cNvPr id="5" name="Imagen 4">
            <a:extLst>
              <a:ext uri="{FF2B5EF4-FFF2-40B4-BE49-F238E27FC236}">
                <a16:creationId xmlns:a16="http://schemas.microsoft.com/office/drawing/2014/main" id="{DC69FF34-8E44-5423-5786-BBCB90141993}"/>
              </a:ext>
            </a:extLst>
          </p:cNvPr>
          <p:cNvPicPr>
            <a:picLocks noChangeAspect="1"/>
          </p:cNvPicPr>
          <p:nvPr/>
        </p:nvPicPr>
        <p:blipFill rotWithShape="1">
          <a:blip r:embed="rId2"/>
          <a:srcRect r="2307"/>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620625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F87BDD78-79FC-0168-8857-7A9BEC7BC4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538" b="14539"/>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838200" y="365125"/>
            <a:ext cx="11209421" cy="1899912"/>
          </a:xfrm>
          <a:solidFill>
            <a:schemeClr val="lt1">
              <a:alpha val="58135"/>
            </a:schemeClr>
          </a:solidFill>
        </p:spPr>
        <p:txBody>
          <a:bodyPr>
            <a:normAutofit/>
          </a:bodyPr>
          <a:lstStyle/>
          <a:p>
            <a:r>
              <a:rPr lang="es-ES_tradnl" sz="3100" b="1" dirty="0">
                <a:latin typeface="Bauhaus 93"/>
              </a:rPr>
              <a:t>PASO 3: EVALUACIÓN DE LA AMENAZA </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693823" y="2265037"/>
            <a:ext cx="5081337" cy="3742762"/>
          </a:xfrm>
          <a:solidFill>
            <a:schemeClr val="lt1">
              <a:alpha val="69000"/>
            </a:schemeClr>
          </a:solidFill>
        </p:spPr>
        <p:txBody>
          <a:bodyPr>
            <a:normAutofit lnSpcReduction="10000"/>
          </a:bodyPr>
          <a:lstStyle/>
          <a:p>
            <a:pPr marL="0" indent="0">
              <a:buNone/>
            </a:pPr>
            <a:r>
              <a:rPr lang="es-ES_tradnl" sz="2000" b="1" dirty="0"/>
              <a:t>COMPOSICIÓN </a:t>
            </a:r>
          </a:p>
          <a:p>
            <a:pPr marL="0" indent="0">
              <a:buNone/>
            </a:pPr>
            <a:r>
              <a:rPr lang="es-ES_tradnl" sz="2000" b="1" dirty="0"/>
              <a:t>DISPOSICIÓN </a:t>
            </a:r>
          </a:p>
          <a:p>
            <a:pPr marL="0" indent="0">
              <a:buNone/>
            </a:pPr>
            <a:r>
              <a:rPr lang="es-ES_tradnl" sz="2000" b="1" dirty="0"/>
              <a:t>FUERZA </a:t>
            </a:r>
          </a:p>
          <a:p>
            <a:pPr marL="0" indent="0">
              <a:buNone/>
            </a:pPr>
            <a:r>
              <a:rPr lang="es-ES_tradnl" sz="2000" b="1" dirty="0"/>
              <a:t>DOCTRINA </a:t>
            </a:r>
          </a:p>
          <a:p>
            <a:pPr marL="0" indent="0">
              <a:buNone/>
            </a:pPr>
            <a:r>
              <a:rPr lang="es-ES_tradnl" sz="2000" b="1" dirty="0"/>
              <a:t>HVT</a:t>
            </a:r>
          </a:p>
          <a:p>
            <a:pPr marL="0" indent="0">
              <a:buNone/>
            </a:pPr>
            <a:r>
              <a:rPr lang="es-ES_tradnl" sz="2000" b="1" dirty="0"/>
              <a:t>COG</a:t>
            </a:r>
          </a:p>
          <a:p>
            <a:pPr marL="0" indent="0">
              <a:buNone/>
            </a:pPr>
            <a:r>
              <a:rPr lang="es-ES_tradnl" sz="2000" b="1" dirty="0"/>
              <a:t>CAPACIDADES DE LA AMENAZA</a:t>
            </a:r>
          </a:p>
          <a:p>
            <a:pPr marL="0" indent="0">
              <a:buNone/>
            </a:pPr>
            <a:endParaRPr lang="es-ES_tradnl" sz="2000" b="1" dirty="0"/>
          </a:p>
          <a:p>
            <a:pPr marL="0" indent="0">
              <a:buNone/>
            </a:pPr>
            <a:r>
              <a:rPr lang="es-ES_tradnl" sz="2000" b="1" dirty="0"/>
              <a:t>USAR ELEMEMNTOS DEL PASO 2 PARA DEPURAR LOS POSIBLES COAS DEL ENEMIGO</a:t>
            </a:r>
          </a:p>
          <a:p>
            <a:pPr marL="514350" indent="-514350">
              <a:buFont typeface="+mj-lt"/>
              <a:buAutoNum type="arabicPeriod"/>
            </a:pPr>
            <a:endParaRPr lang="es-ES_tradnl" sz="2000" dirty="0"/>
          </a:p>
          <a:p>
            <a:pPr marL="514350" indent="-514350">
              <a:buFont typeface="+mj-lt"/>
              <a:buAutoNum type="arabicPeriod"/>
            </a:pPr>
            <a:endParaRPr lang="es-ES_tradnl" sz="2000" dirty="0"/>
          </a:p>
          <a:p>
            <a:pPr marL="514350" indent="-514350">
              <a:buFont typeface="+mj-lt"/>
              <a:buAutoNum type="arabicPeriod"/>
            </a:pPr>
            <a:endParaRPr lang="es-ES_tradnl" sz="2000" dirty="0"/>
          </a:p>
          <a:p>
            <a:endParaRPr lang="es-ES_tradnl" sz="2000" dirty="0"/>
          </a:p>
        </p:txBody>
      </p:sp>
    </p:spTree>
    <p:extLst>
      <p:ext uri="{BB962C8B-B14F-4D97-AF65-F5344CB8AC3E}">
        <p14:creationId xmlns:p14="http://schemas.microsoft.com/office/powerpoint/2010/main" val="6520933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8E14CF-3ACC-A864-3311-859EDB891BCF}"/>
              </a:ext>
            </a:extLst>
          </p:cNvPr>
          <p:cNvSpPr>
            <a:spLocks noGrp="1"/>
          </p:cNvSpPr>
          <p:nvPr>
            <p:ph type="title"/>
          </p:nvPr>
        </p:nvSpPr>
        <p:spPr>
          <a:xfrm>
            <a:off x="0" y="367709"/>
            <a:ext cx="10515600" cy="1325563"/>
          </a:xfrm>
        </p:spPr>
        <p:txBody>
          <a:bodyPr/>
          <a:lstStyle/>
          <a:p>
            <a:r>
              <a:rPr lang="es-ES_tradnl" dirty="0">
                <a:latin typeface="Bauhaus 93"/>
              </a:rPr>
              <a:t>COMPOSICIÓN (EJEMPLO) </a:t>
            </a:r>
          </a:p>
        </p:txBody>
      </p:sp>
      <p:grpSp>
        <p:nvGrpSpPr>
          <p:cNvPr id="4" name="Grupo 3">
            <a:extLst>
              <a:ext uri="{FF2B5EF4-FFF2-40B4-BE49-F238E27FC236}">
                <a16:creationId xmlns:a16="http://schemas.microsoft.com/office/drawing/2014/main" id="{126E1996-D311-A45E-1F3D-738D33F28F79}"/>
              </a:ext>
            </a:extLst>
          </p:cNvPr>
          <p:cNvGrpSpPr/>
          <p:nvPr/>
        </p:nvGrpSpPr>
        <p:grpSpPr>
          <a:xfrm>
            <a:off x="327660" y="1567816"/>
            <a:ext cx="11317404" cy="5062163"/>
            <a:chOff x="247276" y="1323397"/>
            <a:chExt cx="8613904" cy="4194227"/>
          </a:xfrm>
        </p:grpSpPr>
        <p:sp>
          <p:nvSpPr>
            <p:cNvPr id="6" name="Google Shape;398;p17">
              <a:extLst>
                <a:ext uri="{FF2B5EF4-FFF2-40B4-BE49-F238E27FC236}">
                  <a16:creationId xmlns:a16="http://schemas.microsoft.com/office/drawing/2014/main" id="{F76F10C3-5D5E-D8FC-957A-BC3ECCD13419}"/>
                </a:ext>
              </a:extLst>
            </p:cNvPr>
            <p:cNvSpPr txBox="1"/>
            <p:nvPr/>
          </p:nvSpPr>
          <p:spPr>
            <a:xfrm>
              <a:off x="475280" y="1323397"/>
              <a:ext cx="8385900" cy="444300"/>
            </a:xfrm>
            <a:prstGeom prst="rect">
              <a:avLst/>
            </a:prstGeom>
            <a:noFill/>
            <a:ln>
              <a:noFill/>
            </a:ln>
          </p:spPr>
          <p:txBody>
            <a:bodyPr spcFirstLastPara="1" wrap="square" lIns="0" tIns="13325" rIns="0" bIns="0" anchor="t" anchorCtr="0">
              <a:spAutoFit/>
            </a:bodyPr>
            <a:lstStyle/>
            <a:p>
              <a:pPr marL="12700" marR="0" lvl="0" indent="0" algn="ctr" rtl="0">
                <a:lnSpc>
                  <a:spcPct val="100000"/>
                </a:lnSpc>
                <a:spcBef>
                  <a:spcPts val="0"/>
                </a:spcBef>
                <a:spcAft>
                  <a:spcPts val="0"/>
                </a:spcAft>
                <a:buClr>
                  <a:srgbClr val="000000"/>
                </a:buClr>
                <a:buSzPts val="2800"/>
                <a:buFont typeface="Arial"/>
                <a:buNone/>
              </a:pPr>
              <a:r>
                <a:rPr lang="en-US" sz="2800" b="1" i="0" u="none" strike="noStrike" cap="none" dirty="0">
                  <a:solidFill>
                    <a:srgbClr val="000000"/>
                  </a:solidFill>
                  <a:latin typeface="Calibri"/>
                  <a:ea typeface="Calibri"/>
                  <a:cs typeface="Calibri"/>
                  <a:sym typeface="Calibri"/>
                </a:rPr>
                <a:t>33d Brigada de Inf. </a:t>
              </a:r>
              <a:r>
                <a:rPr lang="en-US" sz="2800" b="1" i="0" u="none" strike="noStrike" cap="none" dirty="0" err="1">
                  <a:solidFill>
                    <a:srgbClr val="000000"/>
                  </a:solidFill>
                  <a:latin typeface="Calibri"/>
                  <a:ea typeface="Calibri"/>
                  <a:cs typeface="Calibri"/>
                  <a:sym typeface="Calibri"/>
                </a:rPr>
                <a:t>Mec</a:t>
              </a:r>
              <a:endParaRPr sz="2800" b="1" i="0" u="none" strike="noStrike" cap="none" dirty="0">
                <a:solidFill>
                  <a:srgbClr val="000000"/>
                </a:solidFill>
                <a:latin typeface="Calibri"/>
                <a:ea typeface="Calibri"/>
                <a:cs typeface="Calibri"/>
                <a:sym typeface="Calibri"/>
              </a:endParaRPr>
            </a:p>
          </p:txBody>
        </p:sp>
        <p:grpSp>
          <p:nvGrpSpPr>
            <p:cNvPr id="7" name="Grupo 6">
              <a:extLst>
                <a:ext uri="{FF2B5EF4-FFF2-40B4-BE49-F238E27FC236}">
                  <a16:creationId xmlns:a16="http://schemas.microsoft.com/office/drawing/2014/main" id="{563046FB-7C6F-06B2-EFBD-4D17A00109F0}"/>
                </a:ext>
              </a:extLst>
            </p:cNvPr>
            <p:cNvGrpSpPr/>
            <p:nvPr/>
          </p:nvGrpSpPr>
          <p:grpSpPr>
            <a:xfrm>
              <a:off x="247276" y="1988289"/>
              <a:ext cx="3868435" cy="3529335"/>
              <a:chOff x="29879" y="1895581"/>
              <a:chExt cx="3868435" cy="3529335"/>
            </a:xfrm>
          </p:grpSpPr>
          <p:sp>
            <p:nvSpPr>
              <p:cNvPr id="19" name="Google Shape;400;p17">
                <a:extLst>
                  <a:ext uri="{FF2B5EF4-FFF2-40B4-BE49-F238E27FC236}">
                    <a16:creationId xmlns:a16="http://schemas.microsoft.com/office/drawing/2014/main" id="{75A2D8A2-4919-CAA3-30D4-753135EED255}"/>
                  </a:ext>
                </a:extLst>
              </p:cNvPr>
              <p:cNvSpPr/>
              <p:nvPr/>
            </p:nvSpPr>
            <p:spPr>
              <a:xfrm>
                <a:off x="1355866" y="3055259"/>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0" name="Google Shape;401;p17">
                <a:extLst>
                  <a:ext uri="{FF2B5EF4-FFF2-40B4-BE49-F238E27FC236}">
                    <a16:creationId xmlns:a16="http://schemas.microsoft.com/office/drawing/2014/main" id="{D4BE3BB9-3C22-6C49-B0A3-CB824268287D}"/>
                  </a:ext>
                </a:extLst>
              </p:cNvPr>
              <p:cNvSpPr/>
              <p:nvPr/>
            </p:nvSpPr>
            <p:spPr>
              <a:xfrm>
                <a:off x="1355866" y="3055259"/>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1" name="Google Shape;402;p17">
                <a:extLst>
                  <a:ext uri="{FF2B5EF4-FFF2-40B4-BE49-F238E27FC236}">
                    <a16:creationId xmlns:a16="http://schemas.microsoft.com/office/drawing/2014/main" id="{16D0B34F-0258-B391-1C4B-B63A3AC7B177}"/>
                  </a:ext>
                </a:extLst>
              </p:cNvPr>
              <p:cNvSpPr/>
              <p:nvPr/>
            </p:nvSpPr>
            <p:spPr>
              <a:xfrm>
                <a:off x="1430670" y="3162617"/>
                <a:ext cx="313909" cy="215947"/>
              </a:xfrm>
              <a:custGeom>
                <a:avLst/>
                <a:gdLst/>
                <a:ahLst/>
                <a:cxnLst/>
                <a:rect l="l" t="t" r="r" b="b"/>
                <a:pathLst>
                  <a:path w="358139" h="266700" extrusionOk="0">
                    <a:moveTo>
                      <a:pt x="50292" y="265175"/>
                    </a:moveTo>
                    <a:lnTo>
                      <a:pt x="313944" y="0"/>
                    </a:lnTo>
                  </a:path>
                  <a:path w="358139" h="266700" extrusionOk="0">
                    <a:moveTo>
                      <a:pt x="313944" y="266700"/>
                    </a:moveTo>
                    <a:lnTo>
                      <a:pt x="50292" y="3047"/>
                    </a:lnTo>
                  </a:path>
                  <a:path w="358139" h="266700" extrusionOk="0">
                    <a:moveTo>
                      <a:pt x="0" y="135635"/>
                    </a:moveTo>
                    <a:lnTo>
                      <a:pt x="6107" y="105382"/>
                    </a:lnTo>
                    <a:lnTo>
                      <a:pt x="22764" y="80676"/>
                    </a:lnTo>
                    <a:lnTo>
                      <a:pt x="47470" y="64019"/>
                    </a:lnTo>
                    <a:lnTo>
                      <a:pt x="77724" y="57911"/>
                    </a:lnTo>
                    <a:lnTo>
                      <a:pt x="280416" y="57911"/>
                    </a:lnTo>
                    <a:lnTo>
                      <a:pt x="310669" y="64019"/>
                    </a:lnTo>
                    <a:lnTo>
                      <a:pt x="335375" y="80676"/>
                    </a:lnTo>
                    <a:lnTo>
                      <a:pt x="352032" y="105382"/>
                    </a:lnTo>
                    <a:lnTo>
                      <a:pt x="358140" y="135635"/>
                    </a:lnTo>
                    <a:lnTo>
                      <a:pt x="352032" y="165889"/>
                    </a:lnTo>
                    <a:lnTo>
                      <a:pt x="335375" y="190595"/>
                    </a:lnTo>
                    <a:lnTo>
                      <a:pt x="310669" y="207252"/>
                    </a:lnTo>
                    <a:lnTo>
                      <a:pt x="280416" y="213359"/>
                    </a:lnTo>
                    <a:lnTo>
                      <a:pt x="77724" y="213359"/>
                    </a:lnTo>
                    <a:lnTo>
                      <a:pt x="47470" y="207252"/>
                    </a:lnTo>
                    <a:lnTo>
                      <a:pt x="22764" y="190595"/>
                    </a:lnTo>
                    <a:lnTo>
                      <a:pt x="6107" y="165889"/>
                    </a:lnTo>
                    <a:lnTo>
                      <a:pt x="0" y="135635"/>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2" name="Google Shape;403;p17">
                <a:extLst>
                  <a:ext uri="{FF2B5EF4-FFF2-40B4-BE49-F238E27FC236}">
                    <a16:creationId xmlns:a16="http://schemas.microsoft.com/office/drawing/2014/main" id="{E003766B-3F9D-6E00-98A6-985250E31401}"/>
                  </a:ext>
                </a:extLst>
              </p:cNvPr>
              <p:cNvSpPr/>
              <p:nvPr/>
            </p:nvSpPr>
            <p:spPr>
              <a:xfrm>
                <a:off x="1315792" y="3055259"/>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3" name="Google Shape;404;p17">
                <a:extLst>
                  <a:ext uri="{FF2B5EF4-FFF2-40B4-BE49-F238E27FC236}">
                    <a16:creationId xmlns:a16="http://schemas.microsoft.com/office/drawing/2014/main" id="{8EAA813C-6053-97A0-01C6-607DE43C5F1D}"/>
                  </a:ext>
                </a:extLst>
              </p:cNvPr>
              <p:cNvSpPr/>
              <p:nvPr/>
            </p:nvSpPr>
            <p:spPr>
              <a:xfrm>
                <a:off x="1315792" y="3055259"/>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4" name="Google Shape;405;p17">
                <a:extLst>
                  <a:ext uri="{FF2B5EF4-FFF2-40B4-BE49-F238E27FC236}">
                    <a16:creationId xmlns:a16="http://schemas.microsoft.com/office/drawing/2014/main" id="{43F57257-AEFA-FB94-EC21-3BB08941D719}"/>
                  </a:ext>
                </a:extLst>
              </p:cNvPr>
              <p:cNvSpPr/>
              <p:nvPr/>
            </p:nvSpPr>
            <p:spPr>
              <a:xfrm>
                <a:off x="1390596" y="3162617"/>
                <a:ext cx="313909" cy="215947"/>
              </a:xfrm>
              <a:custGeom>
                <a:avLst/>
                <a:gdLst/>
                <a:ahLst/>
                <a:cxnLst/>
                <a:rect l="l" t="t" r="r" b="b"/>
                <a:pathLst>
                  <a:path w="358139" h="266700" extrusionOk="0">
                    <a:moveTo>
                      <a:pt x="50292" y="265175"/>
                    </a:moveTo>
                    <a:lnTo>
                      <a:pt x="313944" y="0"/>
                    </a:lnTo>
                  </a:path>
                  <a:path w="358139" h="266700" extrusionOk="0">
                    <a:moveTo>
                      <a:pt x="313944" y="266700"/>
                    </a:moveTo>
                    <a:lnTo>
                      <a:pt x="50292" y="1523"/>
                    </a:lnTo>
                  </a:path>
                  <a:path w="358139" h="266700" extrusionOk="0">
                    <a:moveTo>
                      <a:pt x="0" y="135635"/>
                    </a:moveTo>
                    <a:lnTo>
                      <a:pt x="6107" y="105382"/>
                    </a:lnTo>
                    <a:lnTo>
                      <a:pt x="22764" y="80676"/>
                    </a:lnTo>
                    <a:lnTo>
                      <a:pt x="47470" y="64019"/>
                    </a:lnTo>
                    <a:lnTo>
                      <a:pt x="77724" y="57911"/>
                    </a:lnTo>
                    <a:lnTo>
                      <a:pt x="280416" y="57911"/>
                    </a:lnTo>
                    <a:lnTo>
                      <a:pt x="310669" y="64019"/>
                    </a:lnTo>
                    <a:lnTo>
                      <a:pt x="335375" y="80676"/>
                    </a:lnTo>
                    <a:lnTo>
                      <a:pt x="352032" y="105382"/>
                    </a:lnTo>
                    <a:lnTo>
                      <a:pt x="358140" y="135635"/>
                    </a:lnTo>
                    <a:lnTo>
                      <a:pt x="352032" y="165889"/>
                    </a:lnTo>
                    <a:lnTo>
                      <a:pt x="335375" y="190595"/>
                    </a:lnTo>
                    <a:lnTo>
                      <a:pt x="310669" y="207252"/>
                    </a:lnTo>
                    <a:lnTo>
                      <a:pt x="280416" y="213359"/>
                    </a:lnTo>
                    <a:lnTo>
                      <a:pt x="77724" y="213359"/>
                    </a:lnTo>
                    <a:lnTo>
                      <a:pt x="47470" y="207252"/>
                    </a:lnTo>
                    <a:lnTo>
                      <a:pt x="22764" y="190595"/>
                    </a:lnTo>
                    <a:lnTo>
                      <a:pt x="6107" y="165889"/>
                    </a:lnTo>
                    <a:lnTo>
                      <a:pt x="0" y="135635"/>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5" name="Google Shape;406;p17">
                <a:extLst>
                  <a:ext uri="{FF2B5EF4-FFF2-40B4-BE49-F238E27FC236}">
                    <a16:creationId xmlns:a16="http://schemas.microsoft.com/office/drawing/2014/main" id="{0A8457DA-6855-F042-7045-4CED50234503}"/>
                  </a:ext>
                </a:extLst>
              </p:cNvPr>
              <p:cNvSpPr txBox="1"/>
              <p:nvPr/>
            </p:nvSpPr>
            <p:spPr>
              <a:xfrm>
                <a:off x="1655851" y="3389660"/>
                <a:ext cx="231659" cy="182668"/>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Clr>
                    <a:srgbClr val="000000"/>
                  </a:buClr>
                  <a:buSzPts val="1100"/>
                  <a:buFont typeface="Arial"/>
                  <a:buNone/>
                </a:pPr>
                <a:r>
                  <a:rPr lang="en-US" sz="1100" b="0" i="0" u="none" strike="noStrike" cap="none">
                    <a:solidFill>
                      <a:srgbClr val="000000"/>
                    </a:solidFill>
                    <a:latin typeface="Arial"/>
                    <a:ea typeface="Arial"/>
                    <a:cs typeface="Arial"/>
                    <a:sym typeface="Arial"/>
                  </a:rPr>
                  <a:t>x3</a:t>
                </a:r>
                <a:endParaRPr sz="1100" b="0" i="0" u="none" strike="noStrike" cap="none">
                  <a:solidFill>
                    <a:srgbClr val="000000"/>
                  </a:solidFill>
                  <a:latin typeface="Arial"/>
                  <a:ea typeface="Arial"/>
                  <a:cs typeface="Arial"/>
                  <a:sym typeface="Arial"/>
                </a:endParaRPr>
              </a:p>
            </p:txBody>
          </p:sp>
          <p:sp>
            <p:nvSpPr>
              <p:cNvPr id="26" name="Google Shape;407;p17">
                <a:extLst>
                  <a:ext uri="{FF2B5EF4-FFF2-40B4-BE49-F238E27FC236}">
                    <a16:creationId xmlns:a16="http://schemas.microsoft.com/office/drawing/2014/main" id="{570A9B70-AC24-2773-D777-1DBBAAC6C6B6}"/>
                  </a:ext>
                </a:extLst>
              </p:cNvPr>
              <p:cNvSpPr/>
              <p:nvPr/>
            </p:nvSpPr>
            <p:spPr>
              <a:xfrm>
                <a:off x="2104354" y="3050732"/>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7" name="Google Shape;408;p17">
                <a:extLst>
                  <a:ext uri="{FF2B5EF4-FFF2-40B4-BE49-F238E27FC236}">
                    <a16:creationId xmlns:a16="http://schemas.microsoft.com/office/drawing/2014/main" id="{34C1F16A-A1A9-18B6-206F-ECAFDF09A362}"/>
                  </a:ext>
                </a:extLst>
              </p:cNvPr>
              <p:cNvSpPr/>
              <p:nvPr/>
            </p:nvSpPr>
            <p:spPr>
              <a:xfrm>
                <a:off x="2104354" y="3050732"/>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8" name="Google Shape;409;p17">
                <a:extLst>
                  <a:ext uri="{FF2B5EF4-FFF2-40B4-BE49-F238E27FC236}">
                    <a16:creationId xmlns:a16="http://schemas.microsoft.com/office/drawing/2014/main" id="{45736DE1-6B31-A3E8-0CE4-1B3A5FF27E60}"/>
                  </a:ext>
                </a:extLst>
              </p:cNvPr>
              <p:cNvSpPr/>
              <p:nvPr/>
            </p:nvSpPr>
            <p:spPr>
              <a:xfrm>
                <a:off x="2181162" y="3206831"/>
                <a:ext cx="313909" cy="125969"/>
              </a:xfrm>
              <a:custGeom>
                <a:avLst/>
                <a:gdLst/>
                <a:ahLst/>
                <a:cxnLst/>
                <a:rect l="l" t="t" r="r" b="b"/>
                <a:pathLst>
                  <a:path w="358139" h="155575" extrusionOk="0">
                    <a:moveTo>
                      <a:pt x="0" y="77724"/>
                    </a:moveTo>
                    <a:lnTo>
                      <a:pt x="6107" y="47470"/>
                    </a:lnTo>
                    <a:lnTo>
                      <a:pt x="22764" y="22764"/>
                    </a:lnTo>
                    <a:lnTo>
                      <a:pt x="47470" y="6107"/>
                    </a:lnTo>
                    <a:lnTo>
                      <a:pt x="77723" y="0"/>
                    </a:lnTo>
                    <a:lnTo>
                      <a:pt x="280415" y="0"/>
                    </a:lnTo>
                    <a:lnTo>
                      <a:pt x="310669" y="6107"/>
                    </a:lnTo>
                    <a:lnTo>
                      <a:pt x="335375" y="22764"/>
                    </a:lnTo>
                    <a:lnTo>
                      <a:pt x="352032" y="47470"/>
                    </a:lnTo>
                    <a:lnTo>
                      <a:pt x="358139" y="77724"/>
                    </a:lnTo>
                    <a:lnTo>
                      <a:pt x="352032" y="107977"/>
                    </a:lnTo>
                    <a:lnTo>
                      <a:pt x="335375" y="132683"/>
                    </a:lnTo>
                    <a:lnTo>
                      <a:pt x="310669" y="149340"/>
                    </a:lnTo>
                    <a:lnTo>
                      <a:pt x="280415" y="155448"/>
                    </a:lnTo>
                    <a:lnTo>
                      <a:pt x="77723"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29" name="Google Shape;410;p17">
                <a:extLst>
                  <a:ext uri="{FF2B5EF4-FFF2-40B4-BE49-F238E27FC236}">
                    <a16:creationId xmlns:a16="http://schemas.microsoft.com/office/drawing/2014/main" id="{B9195E3B-6AA6-3A4B-C4B8-9203FF999B87}"/>
                  </a:ext>
                </a:extLst>
              </p:cNvPr>
              <p:cNvSpPr txBox="1"/>
              <p:nvPr/>
            </p:nvSpPr>
            <p:spPr>
              <a:xfrm>
                <a:off x="2297376" y="2802558"/>
                <a:ext cx="78359"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a:t>
                </a:r>
                <a:endParaRPr sz="1800" b="0" i="0" u="none" strike="noStrike" cap="none">
                  <a:solidFill>
                    <a:srgbClr val="000000"/>
                  </a:solidFill>
                  <a:latin typeface="Arial"/>
                  <a:ea typeface="Arial"/>
                  <a:cs typeface="Arial"/>
                  <a:sym typeface="Arial"/>
                </a:endParaRPr>
              </a:p>
            </p:txBody>
          </p:sp>
          <p:sp>
            <p:nvSpPr>
              <p:cNvPr id="30" name="Google Shape;411;p17">
                <a:extLst>
                  <a:ext uri="{FF2B5EF4-FFF2-40B4-BE49-F238E27FC236}">
                    <a16:creationId xmlns:a16="http://schemas.microsoft.com/office/drawing/2014/main" id="{D8FA35DB-DAD5-953A-97E2-AC861146292A}"/>
                  </a:ext>
                </a:extLst>
              </p:cNvPr>
              <p:cNvSpPr/>
              <p:nvPr/>
            </p:nvSpPr>
            <p:spPr>
              <a:xfrm>
                <a:off x="1719647" y="4104554"/>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1" name="Google Shape;412;p17">
                <a:extLst>
                  <a:ext uri="{FF2B5EF4-FFF2-40B4-BE49-F238E27FC236}">
                    <a16:creationId xmlns:a16="http://schemas.microsoft.com/office/drawing/2014/main" id="{04507E14-376F-6BCC-61B3-27711BEE720A}"/>
                  </a:ext>
                </a:extLst>
              </p:cNvPr>
              <p:cNvSpPr/>
              <p:nvPr/>
            </p:nvSpPr>
            <p:spPr>
              <a:xfrm>
                <a:off x="1719647" y="4104554"/>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 name="Google Shape;413;p17">
                <a:extLst>
                  <a:ext uri="{FF2B5EF4-FFF2-40B4-BE49-F238E27FC236}">
                    <a16:creationId xmlns:a16="http://schemas.microsoft.com/office/drawing/2014/main" id="{CF88DDF6-56E7-B9BC-1CFD-9CE77ECB51F0}"/>
                  </a:ext>
                </a:extLst>
              </p:cNvPr>
              <p:cNvSpPr/>
              <p:nvPr/>
            </p:nvSpPr>
            <p:spPr>
              <a:xfrm>
                <a:off x="1825174" y="4258801"/>
                <a:ext cx="258251" cy="123398"/>
              </a:xfrm>
              <a:custGeom>
                <a:avLst/>
                <a:gdLst/>
                <a:ahLst/>
                <a:cxnLst/>
                <a:rect l="l" t="t" r="r" b="b"/>
                <a:pathLst>
                  <a:path w="294639" h="152400" extrusionOk="0">
                    <a:moveTo>
                      <a:pt x="146304" y="4571"/>
                    </a:moveTo>
                    <a:lnTo>
                      <a:pt x="146304" y="123443"/>
                    </a:lnTo>
                  </a:path>
                  <a:path w="294639" h="152400" extrusionOk="0">
                    <a:moveTo>
                      <a:pt x="0" y="4571"/>
                    </a:moveTo>
                    <a:lnTo>
                      <a:pt x="0" y="152400"/>
                    </a:lnTo>
                  </a:path>
                  <a:path w="294639" h="152400" extrusionOk="0">
                    <a:moveTo>
                      <a:pt x="292607" y="4571"/>
                    </a:moveTo>
                    <a:lnTo>
                      <a:pt x="292607" y="152400"/>
                    </a:lnTo>
                  </a:path>
                  <a:path w="294639" h="152400" extrusionOk="0">
                    <a:moveTo>
                      <a:pt x="1524" y="0"/>
                    </a:moveTo>
                    <a:lnTo>
                      <a:pt x="29413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3" name="Google Shape;414;p17">
                <a:extLst>
                  <a:ext uri="{FF2B5EF4-FFF2-40B4-BE49-F238E27FC236}">
                    <a16:creationId xmlns:a16="http://schemas.microsoft.com/office/drawing/2014/main" id="{776FACBA-DB5C-4136-3688-0416DCE81F21}"/>
                  </a:ext>
                </a:extLst>
              </p:cNvPr>
              <p:cNvSpPr txBox="1"/>
              <p:nvPr/>
            </p:nvSpPr>
            <p:spPr>
              <a:xfrm>
                <a:off x="1919571" y="3858580"/>
                <a:ext cx="78359"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a:t>
                </a:r>
                <a:endParaRPr sz="1800" b="0" i="0" u="none" strike="noStrike" cap="none">
                  <a:solidFill>
                    <a:srgbClr val="000000"/>
                  </a:solidFill>
                  <a:latin typeface="Arial"/>
                  <a:ea typeface="Arial"/>
                  <a:cs typeface="Arial"/>
                  <a:sym typeface="Arial"/>
                </a:endParaRPr>
              </a:p>
            </p:txBody>
          </p:sp>
          <p:sp>
            <p:nvSpPr>
              <p:cNvPr id="34" name="Google Shape;415;p17">
                <a:extLst>
                  <a:ext uri="{FF2B5EF4-FFF2-40B4-BE49-F238E27FC236}">
                    <a16:creationId xmlns:a16="http://schemas.microsoft.com/office/drawing/2014/main" id="{FB091859-A1A3-59F8-2A96-A43B3DD5ED9F}"/>
                  </a:ext>
                </a:extLst>
              </p:cNvPr>
              <p:cNvSpPr/>
              <p:nvPr/>
            </p:nvSpPr>
            <p:spPr>
              <a:xfrm>
                <a:off x="29879" y="4110723"/>
                <a:ext cx="467525" cy="431894"/>
              </a:xfrm>
              <a:custGeom>
                <a:avLst/>
                <a:gdLst/>
                <a:ahLst/>
                <a:cxnLst/>
                <a:rect l="l" t="t" r="r" b="b"/>
                <a:pathLst>
                  <a:path w="533400" h="533400" extrusionOk="0">
                    <a:moveTo>
                      <a:pt x="266700" y="0"/>
                    </a:moveTo>
                    <a:lnTo>
                      <a:pt x="0" y="266700"/>
                    </a:lnTo>
                    <a:lnTo>
                      <a:pt x="266700" y="533400"/>
                    </a:lnTo>
                    <a:lnTo>
                      <a:pt x="533399"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5" name="Google Shape;416;p17">
                <a:extLst>
                  <a:ext uri="{FF2B5EF4-FFF2-40B4-BE49-F238E27FC236}">
                    <a16:creationId xmlns:a16="http://schemas.microsoft.com/office/drawing/2014/main" id="{74EAA45D-3C5C-7D67-75C6-9BFCE4F589CD}"/>
                  </a:ext>
                </a:extLst>
              </p:cNvPr>
              <p:cNvSpPr/>
              <p:nvPr/>
            </p:nvSpPr>
            <p:spPr>
              <a:xfrm>
                <a:off x="29879" y="4110723"/>
                <a:ext cx="467525" cy="431894"/>
              </a:xfrm>
              <a:custGeom>
                <a:avLst/>
                <a:gdLst/>
                <a:ahLst/>
                <a:cxnLst/>
                <a:rect l="l" t="t" r="r" b="b"/>
                <a:pathLst>
                  <a:path w="533400" h="533400" extrusionOk="0">
                    <a:moveTo>
                      <a:pt x="0" y="266700"/>
                    </a:moveTo>
                    <a:lnTo>
                      <a:pt x="266700" y="0"/>
                    </a:lnTo>
                    <a:lnTo>
                      <a:pt x="533399"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6" name="Google Shape;417;p17">
                <a:extLst>
                  <a:ext uri="{FF2B5EF4-FFF2-40B4-BE49-F238E27FC236}">
                    <a16:creationId xmlns:a16="http://schemas.microsoft.com/office/drawing/2014/main" id="{85F62D73-9853-CCDD-4C9C-D0B0E24BEDEB}"/>
                  </a:ext>
                </a:extLst>
              </p:cNvPr>
              <p:cNvSpPr/>
              <p:nvPr/>
            </p:nvSpPr>
            <p:spPr>
              <a:xfrm>
                <a:off x="116705" y="4245228"/>
                <a:ext cx="296656" cy="160418"/>
              </a:xfrm>
              <a:custGeom>
                <a:avLst/>
                <a:gdLst/>
                <a:ahLst/>
                <a:cxnLst/>
                <a:rect l="l" t="t" r="r" b="b"/>
                <a:pathLst>
                  <a:path w="338455" h="198120" extrusionOk="0">
                    <a:moveTo>
                      <a:pt x="0" y="0"/>
                    </a:moveTo>
                    <a:lnTo>
                      <a:pt x="151993" y="113537"/>
                    </a:lnTo>
                    <a:lnTo>
                      <a:pt x="151993" y="67309"/>
                    </a:lnTo>
                    <a:lnTo>
                      <a:pt x="337870" y="197611"/>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7" name="Google Shape;418;p17">
                <a:extLst>
                  <a:ext uri="{FF2B5EF4-FFF2-40B4-BE49-F238E27FC236}">
                    <a16:creationId xmlns:a16="http://schemas.microsoft.com/office/drawing/2014/main" id="{456E2A4B-AB48-6B01-5913-B452B5A08C9B}"/>
                  </a:ext>
                </a:extLst>
              </p:cNvPr>
              <p:cNvSpPr txBox="1"/>
              <p:nvPr/>
            </p:nvSpPr>
            <p:spPr>
              <a:xfrm>
                <a:off x="229000" y="3883465"/>
                <a:ext cx="78359"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a:t>
                </a:r>
                <a:endParaRPr sz="1800" b="0" i="0" u="none" strike="noStrike" cap="none">
                  <a:solidFill>
                    <a:srgbClr val="000000"/>
                  </a:solidFill>
                  <a:latin typeface="Arial"/>
                  <a:ea typeface="Arial"/>
                  <a:cs typeface="Arial"/>
                  <a:sym typeface="Arial"/>
                </a:endParaRPr>
              </a:p>
            </p:txBody>
          </p:sp>
          <p:sp>
            <p:nvSpPr>
              <p:cNvPr id="38" name="Google Shape;419;p17">
                <a:extLst>
                  <a:ext uri="{FF2B5EF4-FFF2-40B4-BE49-F238E27FC236}">
                    <a16:creationId xmlns:a16="http://schemas.microsoft.com/office/drawing/2014/main" id="{F5A79671-01E2-3B27-D87E-2A3A11E94C92}"/>
                  </a:ext>
                </a:extLst>
              </p:cNvPr>
              <p:cNvSpPr/>
              <p:nvPr/>
            </p:nvSpPr>
            <p:spPr>
              <a:xfrm>
                <a:off x="868752" y="4099618"/>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9" name="Google Shape;420;p17">
                <a:extLst>
                  <a:ext uri="{FF2B5EF4-FFF2-40B4-BE49-F238E27FC236}">
                    <a16:creationId xmlns:a16="http://schemas.microsoft.com/office/drawing/2014/main" id="{E5119573-F697-2F79-A494-8DC14141B5E2}"/>
                  </a:ext>
                </a:extLst>
              </p:cNvPr>
              <p:cNvSpPr/>
              <p:nvPr/>
            </p:nvSpPr>
            <p:spPr>
              <a:xfrm>
                <a:off x="868752" y="4099618"/>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0" name="Google Shape;421;p17">
                <a:extLst>
                  <a:ext uri="{FF2B5EF4-FFF2-40B4-BE49-F238E27FC236}">
                    <a16:creationId xmlns:a16="http://schemas.microsoft.com/office/drawing/2014/main" id="{B879C034-9811-4B33-E8FB-02EF5DFBF05C}"/>
                  </a:ext>
                </a:extLst>
              </p:cNvPr>
              <p:cNvSpPr/>
              <p:nvPr/>
            </p:nvSpPr>
            <p:spPr>
              <a:xfrm>
                <a:off x="967600" y="4366159"/>
                <a:ext cx="266044" cy="41133"/>
              </a:xfrm>
              <a:custGeom>
                <a:avLst/>
                <a:gdLst/>
                <a:ahLst/>
                <a:cxnLst/>
                <a:rect l="l" t="t" r="r" b="b"/>
                <a:pathLst>
                  <a:path w="303530" h="50800" extrusionOk="0">
                    <a:moveTo>
                      <a:pt x="303275" y="50292"/>
                    </a:moveTo>
                    <a:lnTo>
                      <a:pt x="266954" y="28828"/>
                    </a:lnTo>
                    <a:lnTo>
                      <a:pt x="227964" y="12826"/>
                    </a:lnTo>
                    <a:lnTo>
                      <a:pt x="188848" y="3682"/>
                    </a:lnTo>
                    <a:lnTo>
                      <a:pt x="149859" y="0"/>
                    </a:lnTo>
                    <a:lnTo>
                      <a:pt x="139826" y="0"/>
                    </a:lnTo>
                    <a:lnTo>
                      <a:pt x="129793" y="1269"/>
                    </a:lnTo>
                    <a:lnTo>
                      <a:pt x="109854" y="3048"/>
                    </a:lnTo>
                    <a:lnTo>
                      <a:pt x="70865" y="12826"/>
                    </a:lnTo>
                    <a:lnTo>
                      <a:pt x="32638" y="28193"/>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1" name="Google Shape;422;p17">
                <a:extLst>
                  <a:ext uri="{FF2B5EF4-FFF2-40B4-BE49-F238E27FC236}">
                    <a16:creationId xmlns:a16="http://schemas.microsoft.com/office/drawing/2014/main" id="{F7736926-8F4E-069C-70BC-EB65217CE143}"/>
                  </a:ext>
                </a:extLst>
              </p:cNvPr>
              <p:cNvSpPr txBox="1"/>
              <p:nvPr/>
            </p:nvSpPr>
            <p:spPr>
              <a:xfrm>
                <a:off x="1041179" y="3874827"/>
                <a:ext cx="134630" cy="56695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II</a:t>
                </a:r>
                <a:endParaRPr sz="1800" b="0" i="0" u="none" strike="noStrike" cap="none">
                  <a:solidFill>
                    <a:srgbClr val="000000"/>
                  </a:solidFill>
                  <a:latin typeface="Arial"/>
                  <a:ea typeface="Arial"/>
                  <a:cs typeface="Arial"/>
                  <a:sym typeface="Arial"/>
                </a:endParaRPr>
              </a:p>
            </p:txBody>
          </p:sp>
          <p:sp>
            <p:nvSpPr>
              <p:cNvPr id="42" name="Google Shape;423;p17">
                <a:extLst>
                  <a:ext uri="{FF2B5EF4-FFF2-40B4-BE49-F238E27FC236}">
                    <a16:creationId xmlns:a16="http://schemas.microsoft.com/office/drawing/2014/main" id="{BF25CB0A-AC33-4853-19B5-2E5B04ABD3C4}"/>
                  </a:ext>
                </a:extLst>
              </p:cNvPr>
              <p:cNvSpPr/>
              <p:nvPr/>
            </p:nvSpPr>
            <p:spPr>
              <a:xfrm>
                <a:off x="3430789" y="4103320"/>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3" name="Google Shape;424;p17">
                <a:extLst>
                  <a:ext uri="{FF2B5EF4-FFF2-40B4-BE49-F238E27FC236}">
                    <a16:creationId xmlns:a16="http://schemas.microsoft.com/office/drawing/2014/main" id="{A6531F4F-FB45-3EF9-E4DB-A2636138ADC9}"/>
                  </a:ext>
                </a:extLst>
              </p:cNvPr>
              <p:cNvSpPr/>
              <p:nvPr/>
            </p:nvSpPr>
            <p:spPr>
              <a:xfrm>
                <a:off x="3430789" y="4103320"/>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4" name="Google Shape;425;p17">
                <a:extLst>
                  <a:ext uri="{FF2B5EF4-FFF2-40B4-BE49-F238E27FC236}">
                    <a16:creationId xmlns:a16="http://schemas.microsoft.com/office/drawing/2014/main" id="{86AFB177-BAD9-B5D7-8F05-12EC04679290}"/>
                  </a:ext>
                </a:extLst>
              </p:cNvPr>
              <p:cNvSpPr/>
              <p:nvPr/>
            </p:nvSpPr>
            <p:spPr>
              <a:xfrm>
                <a:off x="3548338" y="4211910"/>
                <a:ext cx="231536" cy="213890"/>
              </a:xfrm>
              <a:custGeom>
                <a:avLst/>
                <a:gdLst/>
                <a:ahLst/>
                <a:cxnLst/>
                <a:rect l="l" t="t" r="r" b="b"/>
                <a:pathLst>
                  <a:path w="264160" h="264160" extrusionOk="0">
                    <a:moveTo>
                      <a:pt x="0" y="263651"/>
                    </a:moveTo>
                    <a:lnTo>
                      <a:pt x="26365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5" name="Google Shape;426;p17">
                <a:extLst>
                  <a:ext uri="{FF2B5EF4-FFF2-40B4-BE49-F238E27FC236}">
                    <a16:creationId xmlns:a16="http://schemas.microsoft.com/office/drawing/2014/main" id="{CBD1EAED-1C6B-FFBC-656B-35099A7F2834}"/>
                  </a:ext>
                </a:extLst>
              </p:cNvPr>
              <p:cNvSpPr txBox="1"/>
              <p:nvPr/>
            </p:nvSpPr>
            <p:spPr>
              <a:xfrm>
                <a:off x="3617576" y="3857552"/>
                <a:ext cx="78359"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a:t>
                </a:r>
                <a:endParaRPr sz="1800" b="0" i="0" u="none" strike="noStrike" cap="none">
                  <a:solidFill>
                    <a:srgbClr val="000000"/>
                  </a:solidFill>
                  <a:latin typeface="Arial"/>
                  <a:ea typeface="Arial"/>
                  <a:cs typeface="Arial"/>
                  <a:sym typeface="Arial"/>
                </a:endParaRPr>
              </a:p>
            </p:txBody>
          </p:sp>
          <p:sp>
            <p:nvSpPr>
              <p:cNvPr id="46" name="Google Shape;427;p17">
                <a:extLst>
                  <a:ext uri="{FF2B5EF4-FFF2-40B4-BE49-F238E27FC236}">
                    <a16:creationId xmlns:a16="http://schemas.microsoft.com/office/drawing/2014/main" id="{FAE6B6AC-18B5-A18F-EBA2-F9D58BB714A6}"/>
                  </a:ext>
                </a:extLst>
              </p:cNvPr>
              <p:cNvSpPr/>
              <p:nvPr/>
            </p:nvSpPr>
            <p:spPr>
              <a:xfrm>
                <a:off x="2581229" y="4103320"/>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7" name="Google Shape;428;p17">
                <a:extLst>
                  <a:ext uri="{FF2B5EF4-FFF2-40B4-BE49-F238E27FC236}">
                    <a16:creationId xmlns:a16="http://schemas.microsoft.com/office/drawing/2014/main" id="{9470EF5F-074B-8B11-95D4-D375295AED23}"/>
                  </a:ext>
                </a:extLst>
              </p:cNvPr>
              <p:cNvSpPr/>
              <p:nvPr/>
            </p:nvSpPr>
            <p:spPr>
              <a:xfrm>
                <a:off x="2581229" y="4103320"/>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8" name="Google Shape;429;p17">
                <a:extLst>
                  <a:ext uri="{FF2B5EF4-FFF2-40B4-BE49-F238E27FC236}">
                    <a16:creationId xmlns:a16="http://schemas.microsoft.com/office/drawing/2014/main" id="{C50CFFD4-D3E6-0389-0875-EC2E376B1B34}"/>
                  </a:ext>
                </a:extLst>
              </p:cNvPr>
              <p:cNvSpPr/>
              <p:nvPr/>
            </p:nvSpPr>
            <p:spPr>
              <a:xfrm>
                <a:off x="2648018" y="4284715"/>
                <a:ext cx="333946" cy="104888"/>
              </a:xfrm>
              <a:custGeom>
                <a:avLst/>
                <a:gdLst/>
                <a:ahLst/>
                <a:cxnLst/>
                <a:rect l="l" t="t" r="r" b="b"/>
                <a:pathLst>
                  <a:path w="381000" h="129539" extrusionOk="0">
                    <a:moveTo>
                      <a:pt x="381000" y="0"/>
                    </a:moveTo>
                    <a:lnTo>
                      <a:pt x="190500" y="66293"/>
                    </a:lnTo>
                    <a:lnTo>
                      <a:pt x="0" y="0"/>
                    </a:lnTo>
                    <a:lnTo>
                      <a:pt x="190500" y="129540"/>
                    </a:lnTo>
                    <a:lnTo>
                      <a:pt x="381000" y="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9" name="Google Shape;430;p17">
                <a:extLst>
                  <a:ext uri="{FF2B5EF4-FFF2-40B4-BE49-F238E27FC236}">
                    <a16:creationId xmlns:a16="http://schemas.microsoft.com/office/drawing/2014/main" id="{D63F3834-DC4A-364F-9A3F-6B4E345DF087}"/>
                  </a:ext>
                </a:extLst>
              </p:cNvPr>
              <p:cNvSpPr/>
              <p:nvPr/>
            </p:nvSpPr>
            <p:spPr>
              <a:xfrm>
                <a:off x="2648018" y="4284715"/>
                <a:ext cx="333946" cy="104888"/>
              </a:xfrm>
              <a:custGeom>
                <a:avLst/>
                <a:gdLst/>
                <a:ahLst/>
                <a:cxnLst/>
                <a:rect l="l" t="t" r="r" b="b"/>
                <a:pathLst>
                  <a:path w="381000" h="129539" extrusionOk="0">
                    <a:moveTo>
                      <a:pt x="190500" y="129540"/>
                    </a:moveTo>
                    <a:lnTo>
                      <a:pt x="381000" y="0"/>
                    </a:lnTo>
                    <a:lnTo>
                      <a:pt x="190500" y="66293"/>
                    </a:lnTo>
                    <a:lnTo>
                      <a:pt x="0" y="0"/>
                    </a:lnTo>
                    <a:lnTo>
                      <a:pt x="190500" y="12954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0" name="Google Shape;431;p17">
                <a:extLst>
                  <a:ext uri="{FF2B5EF4-FFF2-40B4-BE49-F238E27FC236}">
                    <a16:creationId xmlns:a16="http://schemas.microsoft.com/office/drawing/2014/main" id="{5EB0412C-F759-C2E8-CAC9-5CCDF9527CB6}"/>
                  </a:ext>
                </a:extLst>
              </p:cNvPr>
              <p:cNvSpPr txBox="1"/>
              <p:nvPr/>
            </p:nvSpPr>
            <p:spPr>
              <a:xfrm>
                <a:off x="2782710" y="3858066"/>
                <a:ext cx="78359"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a:t>
                </a:r>
                <a:endParaRPr sz="1800" b="0" i="0" u="none" strike="noStrike" cap="none">
                  <a:solidFill>
                    <a:srgbClr val="000000"/>
                  </a:solidFill>
                  <a:latin typeface="Arial"/>
                  <a:ea typeface="Arial"/>
                  <a:cs typeface="Arial"/>
                  <a:sym typeface="Arial"/>
                </a:endParaRPr>
              </a:p>
            </p:txBody>
          </p:sp>
          <p:sp>
            <p:nvSpPr>
              <p:cNvPr id="51" name="Google Shape;432;p17">
                <a:extLst>
                  <a:ext uri="{FF2B5EF4-FFF2-40B4-BE49-F238E27FC236}">
                    <a16:creationId xmlns:a16="http://schemas.microsoft.com/office/drawing/2014/main" id="{C63D6EEF-F358-3094-2DFE-F8AE15B15F7F}"/>
                  </a:ext>
                </a:extLst>
              </p:cNvPr>
              <p:cNvSpPr/>
              <p:nvPr/>
            </p:nvSpPr>
            <p:spPr>
              <a:xfrm>
                <a:off x="644340" y="2715090"/>
                <a:ext cx="2551351" cy="0"/>
              </a:xfrm>
              <a:custGeom>
                <a:avLst/>
                <a:gdLst/>
                <a:ahLst/>
                <a:cxnLst/>
                <a:rect l="l" t="t" r="r" b="b"/>
                <a:pathLst>
                  <a:path w="2910840" h="120000" extrusionOk="0">
                    <a:moveTo>
                      <a:pt x="0" y="0"/>
                    </a:moveTo>
                    <a:lnTo>
                      <a:pt x="2910459"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2" name="Google Shape;433;p17">
                <a:extLst>
                  <a:ext uri="{FF2B5EF4-FFF2-40B4-BE49-F238E27FC236}">
                    <a16:creationId xmlns:a16="http://schemas.microsoft.com/office/drawing/2014/main" id="{58C8D09A-09A2-F9FC-A64D-E213C86CE9BA}"/>
                  </a:ext>
                </a:extLst>
              </p:cNvPr>
              <p:cNvSpPr/>
              <p:nvPr/>
            </p:nvSpPr>
            <p:spPr>
              <a:xfrm>
                <a:off x="1492565" y="2707686"/>
                <a:ext cx="1700901" cy="114658"/>
              </a:xfrm>
              <a:custGeom>
                <a:avLst/>
                <a:gdLst/>
                <a:ahLst/>
                <a:cxnLst/>
                <a:rect l="l" t="t" r="r" b="b"/>
                <a:pathLst>
                  <a:path w="1940560" h="141605" extrusionOk="0">
                    <a:moveTo>
                      <a:pt x="0" y="0"/>
                    </a:moveTo>
                    <a:lnTo>
                      <a:pt x="0" y="136779"/>
                    </a:lnTo>
                  </a:path>
                  <a:path w="1940560" h="141605" extrusionOk="0">
                    <a:moveTo>
                      <a:pt x="969263" y="4572"/>
                    </a:moveTo>
                    <a:lnTo>
                      <a:pt x="969263" y="141351"/>
                    </a:lnTo>
                  </a:path>
                  <a:path w="1940560" h="141605" extrusionOk="0">
                    <a:moveTo>
                      <a:pt x="1940052" y="4572"/>
                    </a:moveTo>
                    <a:lnTo>
                      <a:pt x="1940052" y="141351"/>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3" name="Google Shape;434;p17">
                <a:extLst>
                  <a:ext uri="{FF2B5EF4-FFF2-40B4-BE49-F238E27FC236}">
                    <a16:creationId xmlns:a16="http://schemas.microsoft.com/office/drawing/2014/main" id="{56F88124-C753-1682-931E-C2890E33DE64}"/>
                  </a:ext>
                </a:extLst>
              </p:cNvPr>
              <p:cNvSpPr/>
              <p:nvPr/>
            </p:nvSpPr>
            <p:spPr>
              <a:xfrm>
                <a:off x="410577" y="3063072"/>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4" name="Google Shape;435;p17">
                <a:extLst>
                  <a:ext uri="{FF2B5EF4-FFF2-40B4-BE49-F238E27FC236}">
                    <a16:creationId xmlns:a16="http://schemas.microsoft.com/office/drawing/2014/main" id="{83865D78-6ECE-73F9-784E-9B9AB1A5D2B4}"/>
                  </a:ext>
                </a:extLst>
              </p:cNvPr>
              <p:cNvSpPr/>
              <p:nvPr/>
            </p:nvSpPr>
            <p:spPr>
              <a:xfrm>
                <a:off x="410577" y="3063072"/>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5" name="Google Shape;436;p17">
                <a:extLst>
                  <a:ext uri="{FF2B5EF4-FFF2-40B4-BE49-F238E27FC236}">
                    <a16:creationId xmlns:a16="http://schemas.microsoft.com/office/drawing/2014/main" id="{3AD6009C-088D-8449-A5AC-7662BC24182C}"/>
                  </a:ext>
                </a:extLst>
              </p:cNvPr>
              <p:cNvSpPr txBox="1"/>
              <p:nvPr/>
            </p:nvSpPr>
            <p:spPr>
              <a:xfrm>
                <a:off x="514858" y="2811134"/>
                <a:ext cx="255587" cy="618206"/>
              </a:xfrm>
              <a:prstGeom prst="rect">
                <a:avLst/>
              </a:prstGeom>
              <a:noFill/>
              <a:ln>
                <a:noFill/>
              </a:ln>
            </p:spPr>
            <p:txBody>
              <a:bodyPr spcFirstLastPara="1" wrap="square" lIns="0" tIns="12700" rIns="0" bIns="0" anchor="t" anchorCtr="0">
                <a:spAutoFit/>
              </a:bodyPr>
              <a:lstStyle/>
              <a:p>
                <a:pPr marL="9652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II</a:t>
                </a:r>
                <a:endParaRPr sz="1800" b="0" i="0" u="none" strike="noStrike" cap="none">
                  <a:solidFill>
                    <a:srgbClr val="000000"/>
                  </a:solidFill>
                  <a:latin typeface="Arial"/>
                  <a:ea typeface="Arial"/>
                  <a:cs typeface="Arial"/>
                  <a:sym typeface="Arial"/>
                </a:endParaRPr>
              </a:p>
              <a:p>
                <a:pPr marL="12700" marR="0" lvl="0" indent="0" algn="l" rtl="0">
                  <a:lnSpc>
                    <a:spcPct val="100000"/>
                  </a:lnSpc>
                  <a:spcBef>
                    <a:spcPts val="136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HQ</a:t>
                </a:r>
                <a:endParaRPr sz="1000" b="0" i="0" u="none" strike="noStrike" cap="none">
                  <a:solidFill>
                    <a:srgbClr val="000000"/>
                  </a:solidFill>
                  <a:latin typeface="Arial"/>
                  <a:ea typeface="Arial"/>
                  <a:cs typeface="Arial"/>
                  <a:sym typeface="Arial"/>
                </a:endParaRPr>
              </a:p>
            </p:txBody>
          </p:sp>
          <p:sp>
            <p:nvSpPr>
              <p:cNvPr id="56" name="Google Shape;437;p17">
                <a:extLst>
                  <a:ext uri="{FF2B5EF4-FFF2-40B4-BE49-F238E27FC236}">
                    <a16:creationId xmlns:a16="http://schemas.microsoft.com/office/drawing/2014/main" id="{2739ABC5-12A7-F5CF-117D-E380DFDF9E7E}"/>
                  </a:ext>
                </a:extLst>
              </p:cNvPr>
              <p:cNvSpPr/>
              <p:nvPr/>
            </p:nvSpPr>
            <p:spPr>
              <a:xfrm>
                <a:off x="644340" y="2710154"/>
                <a:ext cx="1329107" cy="993356"/>
              </a:xfrm>
              <a:custGeom>
                <a:avLst/>
                <a:gdLst/>
                <a:ahLst/>
                <a:cxnLst/>
                <a:rect l="l" t="t" r="r" b="b"/>
                <a:pathLst>
                  <a:path w="1516380" h="1226820" extrusionOk="0">
                    <a:moveTo>
                      <a:pt x="0" y="0"/>
                    </a:moveTo>
                    <a:lnTo>
                      <a:pt x="0" y="136779"/>
                    </a:lnTo>
                  </a:path>
                  <a:path w="1516380" h="1226820" extrusionOk="0">
                    <a:moveTo>
                      <a:pt x="1516126" y="0"/>
                    </a:moveTo>
                    <a:lnTo>
                      <a:pt x="1505712" y="1226566"/>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 name="Google Shape;438;p17">
                <a:extLst>
                  <a:ext uri="{FF2B5EF4-FFF2-40B4-BE49-F238E27FC236}">
                    <a16:creationId xmlns:a16="http://schemas.microsoft.com/office/drawing/2014/main" id="{5FEA9159-8366-9693-BA1F-FEBFF019C7DE}"/>
                  </a:ext>
                </a:extLst>
              </p:cNvPr>
              <p:cNvSpPr/>
              <p:nvPr/>
            </p:nvSpPr>
            <p:spPr>
              <a:xfrm>
                <a:off x="1753043" y="2111672"/>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8" name="Google Shape;439;p17">
                <a:extLst>
                  <a:ext uri="{FF2B5EF4-FFF2-40B4-BE49-F238E27FC236}">
                    <a16:creationId xmlns:a16="http://schemas.microsoft.com/office/drawing/2014/main" id="{FC032BBA-70EC-FD02-322E-54B8EC2C970A}"/>
                  </a:ext>
                </a:extLst>
              </p:cNvPr>
              <p:cNvSpPr/>
              <p:nvPr/>
            </p:nvSpPr>
            <p:spPr>
              <a:xfrm>
                <a:off x="1753043" y="2111672"/>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9" name="Google Shape;440;p17">
                <a:extLst>
                  <a:ext uri="{FF2B5EF4-FFF2-40B4-BE49-F238E27FC236}">
                    <a16:creationId xmlns:a16="http://schemas.microsoft.com/office/drawing/2014/main" id="{4FA7E1C3-3AA9-BD75-50E6-11D6B9855548}"/>
                  </a:ext>
                </a:extLst>
              </p:cNvPr>
              <p:cNvSpPr/>
              <p:nvPr/>
            </p:nvSpPr>
            <p:spPr>
              <a:xfrm>
                <a:off x="1871928" y="2219029"/>
                <a:ext cx="231536" cy="215947"/>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0" name="Google Shape;441;p17">
                <a:extLst>
                  <a:ext uri="{FF2B5EF4-FFF2-40B4-BE49-F238E27FC236}">
                    <a16:creationId xmlns:a16="http://schemas.microsoft.com/office/drawing/2014/main" id="{5C09E6D8-919C-7DC8-8262-CE009896EABD}"/>
                  </a:ext>
                </a:extLst>
              </p:cNvPr>
              <p:cNvSpPr txBox="1"/>
              <p:nvPr/>
            </p:nvSpPr>
            <p:spPr>
              <a:xfrm>
                <a:off x="1920906" y="1895581"/>
                <a:ext cx="156455"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X</a:t>
                </a:r>
                <a:endParaRPr sz="1800" b="0" i="0" u="none" strike="noStrike" cap="none">
                  <a:solidFill>
                    <a:srgbClr val="000000"/>
                  </a:solidFill>
                  <a:latin typeface="Arial"/>
                  <a:ea typeface="Arial"/>
                  <a:cs typeface="Arial"/>
                  <a:sym typeface="Arial"/>
                </a:endParaRPr>
              </a:p>
            </p:txBody>
          </p:sp>
          <p:sp>
            <p:nvSpPr>
              <p:cNvPr id="61" name="Google Shape;442;p17">
                <a:extLst>
                  <a:ext uri="{FF2B5EF4-FFF2-40B4-BE49-F238E27FC236}">
                    <a16:creationId xmlns:a16="http://schemas.microsoft.com/office/drawing/2014/main" id="{844B6739-3110-29A9-315E-A44DECB475B0}"/>
                  </a:ext>
                </a:extLst>
              </p:cNvPr>
              <p:cNvSpPr/>
              <p:nvPr/>
            </p:nvSpPr>
            <p:spPr>
              <a:xfrm>
                <a:off x="1827846" y="2265920"/>
                <a:ext cx="313909" cy="125969"/>
              </a:xfrm>
              <a:custGeom>
                <a:avLst/>
                <a:gdLst/>
                <a:ahLst/>
                <a:cxnLst/>
                <a:rect l="l" t="t" r="r" b="b"/>
                <a:pathLst>
                  <a:path w="358139" h="155575" extrusionOk="0">
                    <a:moveTo>
                      <a:pt x="0" y="77724"/>
                    </a:moveTo>
                    <a:lnTo>
                      <a:pt x="6107" y="47470"/>
                    </a:lnTo>
                    <a:lnTo>
                      <a:pt x="22764" y="22764"/>
                    </a:lnTo>
                    <a:lnTo>
                      <a:pt x="47470" y="6107"/>
                    </a:lnTo>
                    <a:lnTo>
                      <a:pt x="77724" y="0"/>
                    </a:lnTo>
                    <a:lnTo>
                      <a:pt x="280415" y="0"/>
                    </a:lnTo>
                    <a:lnTo>
                      <a:pt x="310669" y="6107"/>
                    </a:lnTo>
                    <a:lnTo>
                      <a:pt x="335375" y="22764"/>
                    </a:lnTo>
                    <a:lnTo>
                      <a:pt x="352032" y="47470"/>
                    </a:lnTo>
                    <a:lnTo>
                      <a:pt x="358139" y="77724"/>
                    </a:lnTo>
                    <a:lnTo>
                      <a:pt x="352032" y="107977"/>
                    </a:lnTo>
                    <a:lnTo>
                      <a:pt x="335375" y="132683"/>
                    </a:lnTo>
                    <a:lnTo>
                      <a:pt x="310669" y="149340"/>
                    </a:lnTo>
                    <a:lnTo>
                      <a:pt x="280415"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2" name="Google Shape;443;p17">
                <a:extLst>
                  <a:ext uri="{FF2B5EF4-FFF2-40B4-BE49-F238E27FC236}">
                    <a16:creationId xmlns:a16="http://schemas.microsoft.com/office/drawing/2014/main" id="{B939957C-F80B-2BA6-3B1B-33EDA3B0C484}"/>
                  </a:ext>
                </a:extLst>
              </p:cNvPr>
              <p:cNvSpPr/>
              <p:nvPr/>
            </p:nvSpPr>
            <p:spPr>
              <a:xfrm>
                <a:off x="1258802" y="3061839"/>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3" name="Google Shape;444;p17">
                <a:extLst>
                  <a:ext uri="{FF2B5EF4-FFF2-40B4-BE49-F238E27FC236}">
                    <a16:creationId xmlns:a16="http://schemas.microsoft.com/office/drawing/2014/main" id="{6C9EF9D6-345E-24F1-ADD6-83AD8F1E85E9}"/>
                  </a:ext>
                </a:extLst>
              </p:cNvPr>
              <p:cNvSpPr/>
              <p:nvPr/>
            </p:nvSpPr>
            <p:spPr>
              <a:xfrm>
                <a:off x="1258802" y="3061839"/>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4" name="Google Shape;445;p17">
                <a:extLst>
                  <a:ext uri="{FF2B5EF4-FFF2-40B4-BE49-F238E27FC236}">
                    <a16:creationId xmlns:a16="http://schemas.microsoft.com/office/drawing/2014/main" id="{3715B69C-85FE-FC70-B613-8CE5BECCF298}"/>
                  </a:ext>
                </a:extLst>
              </p:cNvPr>
              <p:cNvSpPr/>
              <p:nvPr/>
            </p:nvSpPr>
            <p:spPr>
              <a:xfrm>
                <a:off x="1377687" y="3169195"/>
                <a:ext cx="231536" cy="215947"/>
              </a:xfrm>
              <a:custGeom>
                <a:avLst/>
                <a:gdLst/>
                <a:ahLst/>
                <a:cxnLst/>
                <a:rect l="l" t="t" r="r" b="b"/>
                <a:pathLst>
                  <a:path w="264160" h="266700" extrusionOk="0">
                    <a:moveTo>
                      <a:pt x="0" y="265175"/>
                    </a:moveTo>
                    <a:lnTo>
                      <a:pt x="263651" y="0"/>
                    </a:lnTo>
                  </a:path>
                  <a:path w="264160" h="266700" extrusionOk="0">
                    <a:moveTo>
                      <a:pt x="263651" y="266700"/>
                    </a:moveTo>
                    <a:lnTo>
                      <a:pt x="0" y="1523"/>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5" name="Google Shape;446;p17">
                <a:extLst>
                  <a:ext uri="{FF2B5EF4-FFF2-40B4-BE49-F238E27FC236}">
                    <a16:creationId xmlns:a16="http://schemas.microsoft.com/office/drawing/2014/main" id="{980AD092-285F-A87E-263B-0AEFCFD17856}"/>
                  </a:ext>
                </a:extLst>
              </p:cNvPr>
              <p:cNvSpPr txBox="1"/>
              <p:nvPr/>
            </p:nvSpPr>
            <p:spPr>
              <a:xfrm>
                <a:off x="1437349" y="2845950"/>
                <a:ext cx="239022"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II</a:t>
                </a:r>
                <a:endParaRPr sz="1800" b="0" i="0" u="none" strike="noStrike" cap="none">
                  <a:solidFill>
                    <a:srgbClr val="000000"/>
                  </a:solidFill>
                  <a:latin typeface="Arial"/>
                  <a:ea typeface="Arial"/>
                  <a:cs typeface="Arial"/>
                  <a:sym typeface="Arial"/>
                </a:endParaRPr>
              </a:p>
            </p:txBody>
          </p:sp>
          <p:sp>
            <p:nvSpPr>
              <p:cNvPr id="66" name="Google Shape;447;p17">
                <a:extLst>
                  <a:ext uri="{FF2B5EF4-FFF2-40B4-BE49-F238E27FC236}">
                    <a16:creationId xmlns:a16="http://schemas.microsoft.com/office/drawing/2014/main" id="{AE0DC528-AC36-6AE0-047A-CE58F55316A4}"/>
                  </a:ext>
                </a:extLst>
              </p:cNvPr>
              <p:cNvSpPr/>
              <p:nvPr/>
            </p:nvSpPr>
            <p:spPr>
              <a:xfrm>
                <a:off x="262305" y="3216086"/>
                <a:ext cx="3405140" cy="493593"/>
              </a:xfrm>
              <a:custGeom>
                <a:avLst/>
                <a:gdLst/>
                <a:ahLst/>
                <a:cxnLst/>
                <a:rect l="l" t="t" r="r" b="b"/>
                <a:pathLst>
                  <a:path w="3884929" h="609600" extrusionOk="0">
                    <a:moveTo>
                      <a:pt x="1222248" y="77724"/>
                    </a:moveTo>
                    <a:lnTo>
                      <a:pt x="1228355" y="47470"/>
                    </a:lnTo>
                    <a:lnTo>
                      <a:pt x="1245012" y="22764"/>
                    </a:lnTo>
                    <a:lnTo>
                      <a:pt x="1269718" y="6107"/>
                    </a:lnTo>
                    <a:lnTo>
                      <a:pt x="1299972" y="0"/>
                    </a:lnTo>
                    <a:lnTo>
                      <a:pt x="1502664" y="0"/>
                    </a:lnTo>
                    <a:lnTo>
                      <a:pt x="1532917" y="6107"/>
                    </a:lnTo>
                    <a:lnTo>
                      <a:pt x="1557623" y="22764"/>
                    </a:lnTo>
                    <a:lnTo>
                      <a:pt x="1574280" y="47470"/>
                    </a:lnTo>
                    <a:lnTo>
                      <a:pt x="1580388" y="77724"/>
                    </a:lnTo>
                    <a:lnTo>
                      <a:pt x="1574280" y="107977"/>
                    </a:lnTo>
                    <a:lnTo>
                      <a:pt x="1557623" y="132683"/>
                    </a:lnTo>
                    <a:lnTo>
                      <a:pt x="1532917" y="149340"/>
                    </a:lnTo>
                    <a:lnTo>
                      <a:pt x="1502664" y="155448"/>
                    </a:lnTo>
                    <a:lnTo>
                      <a:pt x="1299972" y="155448"/>
                    </a:lnTo>
                    <a:lnTo>
                      <a:pt x="1269718" y="149340"/>
                    </a:lnTo>
                    <a:lnTo>
                      <a:pt x="1245012" y="132683"/>
                    </a:lnTo>
                    <a:lnTo>
                      <a:pt x="1228355" y="107977"/>
                    </a:lnTo>
                    <a:lnTo>
                      <a:pt x="1222248" y="77724"/>
                    </a:lnTo>
                    <a:close/>
                  </a:path>
                  <a:path w="3884929" h="609600" extrusionOk="0">
                    <a:moveTo>
                      <a:pt x="0" y="609600"/>
                    </a:moveTo>
                    <a:lnTo>
                      <a:pt x="3884549" y="60350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7" name="Google Shape;448;p17">
                <a:extLst>
                  <a:ext uri="{FF2B5EF4-FFF2-40B4-BE49-F238E27FC236}">
                    <a16:creationId xmlns:a16="http://schemas.microsoft.com/office/drawing/2014/main" id="{938EF7A0-3B11-DC62-393C-937C17EF608C}"/>
                  </a:ext>
                </a:extLst>
              </p:cNvPr>
              <p:cNvSpPr/>
              <p:nvPr/>
            </p:nvSpPr>
            <p:spPr>
              <a:xfrm>
                <a:off x="262305" y="3703509"/>
                <a:ext cx="3399574" cy="118257"/>
              </a:xfrm>
              <a:custGeom>
                <a:avLst/>
                <a:gdLst/>
                <a:ahLst/>
                <a:cxnLst/>
                <a:rect l="l" t="t" r="r" b="b"/>
                <a:pathLst>
                  <a:path w="3878579" h="146050" extrusionOk="0">
                    <a:moveTo>
                      <a:pt x="0" y="0"/>
                    </a:moveTo>
                    <a:lnTo>
                      <a:pt x="0" y="136778"/>
                    </a:lnTo>
                  </a:path>
                  <a:path w="3878579" h="146050" extrusionOk="0">
                    <a:moveTo>
                      <a:pt x="970788" y="3047"/>
                    </a:moveTo>
                    <a:lnTo>
                      <a:pt x="970788" y="139826"/>
                    </a:lnTo>
                  </a:path>
                  <a:path w="3878579" h="146050" extrusionOk="0">
                    <a:moveTo>
                      <a:pt x="1940052" y="3047"/>
                    </a:moveTo>
                    <a:lnTo>
                      <a:pt x="1940052" y="139826"/>
                    </a:lnTo>
                  </a:path>
                  <a:path w="3878579" h="146050" extrusionOk="0">
                    <a:moveTo>
                      <a:pt x="2913888" y="7619"/>
                    </a:moveTo>
                    <a:lnTo>
                      <a:pt x="2913888" y="144399"/>
                    </a:lnTo>
                  </a:path>
                  <a:path w="3878579" h="146050" extrusionOk="0">
                    <a:moveTo>
                      <a:pt x="3878579" y="9143"/>
                    </a:moveTo>
                    <a:lnTo>
                      <a:pt x="3878579" y="145922"/>
                    </a:lnTo>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8" name="Google Shape;449;p17">
                <a:extLst>
                  <a:ext uri="{FF2B5EF4-FFF2-40B4-BE49-F238E27FC236}">
                    <a16:creationId xmlns:a16="http://schemas.microsoft.com/office/drawing/2014/main" id="{5EC8B990-C06B-A9EB-0BBD-FC36C519EB8A}"/>
                  </a:ext>
                </a:extLst>
              </p:cNvPr>
              <p:cNvSpPr/>
              <p:nvPr/>
            </p:nvSpPr>
            <p:spPr>
              <a:xfrm>
                <a:off x="2928534" y="3059370"/>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9" name="Google Shape;450;p17">
                <a:extLst>
                  <a:ext uri="{FF2B5EF4-FFF2-40B4-BE49-F238E27FC236}">
                    <a16:creationId xmlns:a16="http://schemas.microsoft.com/office/drawing/2014/main" id="{FA5A9EEE-E27C-AD60-43E6-3EBB05F55AB7}"/>
                  </a:ext>
                </a:extLst>
              </p:cNvPr>
              <p:cNvSpPr/>
              <p:nvPr/>
            </p:nvSpPr>
            <p:spPr>
              <a:xfrm>
                <a:off x="2928534" y="3059370"/>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70" name="Google Shape;451;p17">
                <a:extLst>
                  <a:ext uri="{FF2B5EF4-FFF2-40B4-BE49-F238E27FC236}">
                    <a16:creationId xmlns:a16="http://schemas.microsoft.com/office/drawing/2014/main" id="{08F3EAF7-AA14-5EED-20B6-8D98BA9BD1C4}"/>
                  </a:ext>
                </a:extLst>
              </p:cNvPr>
              <p:cNvPicPr preferRelativeResize="0"/>
              <p:nvPr/>
            </p:nvPicPr>
            <p:blipFill rotWithShape="1">
              <a:blip r:embed="rId2">
                <a:alphaModFix/>
              </a:blip>
              <a:srcRect/>
              <a:stretch/>
            </p:blipFill>
            <p:spPr>
              <a:xfrm>
                <a:off x="3119551" y="3232128"/>
                <a:ext cx="92169" cy="85145"/>
              </a:xfrm>
              <a:prstGeom prst="rect">
                <a:avLst/>
              </a:prstGeom>
              <a:noFill/>
              <a:ln>
                <a:noFill/>
              </a:ln>
            </p:spPr>
          </p:pic>
          <p:sp>
            <p:nvSpPr>
              <p:cNvPr id="71" name="Google Shape;452;p17">
                <a:extLst>
                  <a:ext uri="{FF2B5EF4-FFF2-40B4-BE49-F238E27FC236}">
                    <a16:creationId xmlns:a16="http://schemas.microsoft.com/office/drawing/2014/main" id="{30BA14ED-A4E0-1DF3-8E87-B15AE61FEDE0}"/>
                  </a:ext>
                </a:extLst>
              </p:cNvPr>
              <p:cNvSpPr txBox="1"/>
              <p:nvPr/>
            </p:nvSpPr>
            <p:spPr>
              <a:xfrm>
                <a:off x="3101986" y="2818526"/>
                <a:ext cx="266105" cy="28979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II</a:t>
                </a:r>
                <a:endParaRPr sz="1800" b="0" i="0" u="none" strike="noStrike" cap="none">
                  <a:solidFill>
                    <a:srgbClr val="000000"/>
                  </a:solidFill>
                  <a:latin typeface="Arial"/>
                  <a:ea typeface="Arial"/>
                  <a:cs typeface="Arial"/>
                  <a:sym typeface="Arial"/>
                </a:endParaRPr>
              </a:p>
            </p:txBody>
          </p:sp>
          <p:sp>
            <p:nvSpPr>
              <p:cNvPr id="72" name="Google Shape;453;p17">
                <a:extLst>
                  <a:ext uri="{FF2B5EF4-FFF2-40B4-BE49-F238E27FC236}">
                    <a16:creationId xmlns:a16="http://schemas.microsoft.com/office/drawing/2014/main" id="{ABEBE1AC-014E-4C11-36B8-DCAF15297A57}"/>
                  </a:ext>
                </a:extLst>
              </p:cNvPr>
              <p:cNvSpPr/>
              <p:nvPr/>
            </p:nvSpPr>
            <p:spPr>
              <a:xfrm>
                <a:off x="3006677" y="3211768"/>
                <a:ext cx="313909" cy="125969"/>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3" name="Google Shape;454;p17">
                <a:extLst>
                  <a:ext uri="{FF2B5EF4-FFF2-40B4-BE49-F238E27FC236}">
                    <a16:creationId xmlns:a16="http://schemas.microsoft.com/office/drawing/2014/main" id="{5D91F726-6015-3DE4-C9FF-6274312FE755}"/>
                  </a:ext>
                </a:extLst>
              </p:cNvPr>
              <p:cNvSpPr/>
              <p:nvPr/>
            </p:nvSpPr>
            <p:spPr>
              <a:xfrm>
                <a:off x="1407073" y="4993022"/>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4" name="Google Shape;455;p17">
                <a:extLst>
                  <a:ext uri="{FF2B5EF4-FFF2-40B4-BE49-F238E27FC236}">
                    <a16:creationId xmlns:a16="http://schemas.microsoft.com/office/drawing/2014/main" id="{C30803A9-FBBB-FFC7-7103-D9C457AA5B07}"/>
                  </a:ext>
                </a:extLst>
              </p:cNvPr>
              <p:cNvSpPr/>
              <p:nvPr/>
            </p:nvSpPr>
            <p:spPr>
              <a:xfrm>
                <a:off x="1407073" y="4993022"/>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5" name="Google Shape;456;p17">
                <a:extLst>
                  <a:ext uri="{FF2B5EF4-FFF2-40B4-BE49-F238E27FC236}">
                    <a16:creationId xmlns:a16="http://schemas.microsoft.com/office/drawing/2014/main" id="{258BA8F6-EFFF-A2C8-6C34-CCD0844810C8}"/>
                  </a:ext>
                </a:extLst>
              </p:cNvPr>
              <p:cNvSpPr/>
              <p:nvPr/>
            </p:nvSpPr>
            <p:spPr>
              <a:xfrm>
                <a:off x="1958753" y="4993022"/>
                <a:ext cx="467525" cy="431894"/>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6" name="Google Shape;457;p17">
                <a:extLst>
                  <a:ext uri="{FF2B5EF4-FFF2-40B4-BE49-F238E27FC236}">
                    <a16:creationId xmlns:a16="http://schemas.microsoft.com/office/drawing/2014/main" id="{5B6779E1-969E-2F6B-7EFB-53565DE4E466}"/>
                  </a:ext>
                </a:extLst>
              </p:cNvPr>
              <p:cNvSpPr/>
              <p:nvPr/>
            </p:nvSpPr>
            <p:spPr>
              <a:xfrm>
                <a:off x="1958753" y="4993022"/>
                <a:ext cx="467525" cy="431894"/>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77" name="Google Shape;458;p17">
                <a:extLst>
                  <a:ext uri="{FF2B5EF4-FFF2-40B4-BE49-F238E27FC236}">
                    <a16:creationId xmlns:a16="http://schemas.microsoft.com/office/drawing/2014/main" id="{808870E8-3EF6-C4CC-7E7F-0787733FBD90}"/>
                  </a:ext>
                </a:extLst>
              </p:cNvPr>
              <p:cNvPicPr preferRelativeResize="0"/>
              <p:nvPr/>
            </p:nvPicPr>
            <p:blipFill rotWithShape="1">
              <a:blip r:embed="rId3">
                <a:alphaModFix/>
              </a:blip>
              <a:srcRect/>
              <a:stretch/>
            </p:blipFill>
            <p:spPr>
              <a:xfrm>
                <a:off x="1524623" y="5121355"/>
                <a:ext cx="239106" cy="177694"/>
              </a:xfrm>
              <a:prstGeom prst="rect">
                <a:avLst/>
              </a:prstGeom>
              <a:noFill/>
              <a:ln>
                <a:noFill/>
              </a:ln>
            </p:spPr>
          </p:pic>
          <p:pic>
            <p:nvPicPr>
              <p:cNvPr id="78" name="Google Shape;459;p17">
                <a:extLst>
                  <a:ext uri="{FF2B5EF4-FFF2-40B4-BE49-F238E27FC236}">
                    <a16:creationId xmlns:a16="http://schemas.microsoft.com/office/drawing/2014/main" id="{47F72BFF-E68A-A028-6FFA-AB7871007D41}"/>
                  </a:ext>
                </a:extLst>
              </p:cNvPr>
              <p:cNvPicPr preferRelativeResize="0"/>
              <p:nvPr/>
            </p:nvPicPr>
            <p:blipFill rotWithShape="1">
              <a:blip r:embed="rId4">
                <a:alphaModFix/>
              </a:blip>
              <a:srcRect/>
              <a:stretch/>
            </p:blipFill>
            <p:spPr>
              <a:xfrm>
                <a:off x="2005505" y="5167014"/>
                <a:ext cx="378027" cy="92549"/>
              </a:xfrm>
              <a:prstGeom prst="rect">
                <a:avLst/>
              </a:prstGeom>
              <a:noFill/>
              <a:ln>
                <a:noFill/>
              </a:ln>
            </p:spPr>
          </p:pic>
          <p:pic>
            <p:nvPicPr>
              <p:cNvPr id="79" name="Google Shape;460;p17">
                <a:extLst>
                  <a:ext uri="{FF2B5EF4-FFF2-40B4-BE49-F238E27FC236}">
                    <a16:creationId xmlns:a16="http://schemas.microsoft.com/office/drawing/2014/main" id="{2CE4F6A3-BE8D-E48B-F25B-AB89B39D2800}"/>
                  </a:ext>
                </a:extLst>
              </p:cNvPr>
              <p:cNvPicPr preferRelativeResize="0"/>
              <p:nvPr/>
            </p:nvPicPr>
            <p:blipFill rotWithShape="1">
              <a:blip r:embed="rId5">
                <a:alphaModFix/>
              </a:blip>
              <a:srcRect/>
              <a:stretch/>
            </p:blipFill>
            <p:spPr>
              <a:xfrm>
                <a:off x="1517944" y="4872092"/>
                <a:ext cx="89498" cy="81443"/>
              </a:xfrm>
              <a:prstGeom prst="rect">
                <a:avLst/>
              </a:prstGeom>
              <a:noFill/>
              <a:ln>
                <a:noFill/>
              </a:ln>
            </p:spPr>
          </p:pic>
          <p:pic>
            <p:nvPicPr>
              <p:cNvPr id="80" name="Google Shape;461;p17">
                <a:extLst>
                  <a:ext uri="{FF2B5EF4-FFF2-40B4-BE49-F238E27FC236}">
                    <a16:creationId xmlns:a16="http://schemas.microsoft.com/office/drawing/2014/main" id="{4BC51FA9-5CD4-F1B6-0EC8-776AFE0D4BAB}"/>
                  </a:ext>
                </a:extLst>
              </p:cNvPr>
              <p:cNvPicPr preferRelativeResize="0"/>
              <p:nvPr/>
            </p:nvPicPr>
            <p:blipFill rotWithShape="1">
              <a:blip r:embed="rId5">
                <a:alphaModFix/>
              </a:blip>
              <a:srcRect/>
              <a:stretch/>
            </p:blipFill>
            <p:spPr>
              <a:xfrm>
                <a:off x="1651522" y="4872092"/>
                <a:ext cx="89498" cy="81443"/>
              </a:xfrm>
              <a:prstGeom prst="rect">
                <a:avLst/>
              </a:prstGeom>
              <a:noFill/>
              <a:ln>
                <a:noFill/>
              </a:ln>
            </p:spPr>
          </p:pic>
          <p:pic>
            <p:nvPicPr>
              <p:cNvPr id="81" name="Google Shape;462;p17">
                <a:extLst>
                  <a:ext uri="{FF2B5EF4-FFF2-40B4-BE49-F238E27FC236}">
                    <a16:creationId xmlns:a16="http://schemas.microsoft.com/office/drawing/2014/main" id="{510140C4-E3DC-D455-772F-BB9AB4984B5E}"/>
                  </a:ext>
                </a:extLst>
              </p:cNvPr>
              <p:cNvPicPr preferRelativeResize="0"/>
              <p:nvPr/>
            </p:nvPicPr>
            <p:blipFill rotWithShape="1">
              <a:blip r:embed="rId6">
                <a:alphaModFix/>
              </a:blip>
              <a:srcRect/>
              <a:stretch/>
            </p:blipFill>
            <p:spPr>
              <a:xfrm>
                <a:off x="2076302" y="4872092"/>
                <a:ext cx="89498" cy="81443"/>
              </a:xfrm>
              <a:prstGeom prst="rect">
                <a:avLst/>
              </a:prstGeom>
              <a:noFill/>
              <a:ln>
                <a:noFill/>
              </a:ln>
            </p:spPr>
          </p:pic>
          <p:pic>
            <p:nvPicPr>
              <p:cNvPr id="82" name="Google Shape;463;p17">
                <a:extLst>
                  <a:ext uri="{FF2B5EF4-FFF2-40B4-BE49-F238E27FC236}">
                    <a16:creationId xmlns:a16="http://schemas.microsoft.com/office/drawing/2014/main" id="{F75B1717-00C0-78EC-0F78-00C421DA1CF8}"/>
                  </a:ext>
                </a:extLst>
              </p:cNvPr>
              <p:cNvPicPr preferRelativeResize="0"/>
              <p:nvPr/>
            </p:nvPicPr>
            <p:blipFill rotWithShape="1">
              <a:blip r:embed="rId6">
                <a:alphaModFix/>
              </a:blip>
              <a:srcRect/>
              <a:stretch/>
            </p:blipFill>
            <p:spPr>
              <a:xfrm>
                <a:off x="2209881" y="4872092"/>
                <a:ext cx="89498" cy="81443"/>
              </a:xfrm>
              <a:prstGeom prst="rect">
                <a:avLst/>
              </a:prstGeom>
              <a:noFill/>
              <a:ln>
                <a:noFill/>
              </a:ln>
            </p:spPr>
          </p:pic>
          <p:sp>
            <p:nvSpPr>
              <p:cNvPr id="83" name="Google Shape;464;p17">
                <a:extLst>
                  <a:ext uri="{FF2B5EF4-FFF2-40B4-BE49-F238E27FC236}">
                    <a16:creationId xmlns:a16="http://schemas.microsoft.com/office/drawing/2014/main" id="{CA4D4B1A-B529-5FF6-A1F0-78CD0D7AB137}"/>
                  </a:ext>
                </a:extLst>
              </p:cNvPr>
              <p:cNvSpPr txBox="1"/>
              <p:nvPr/>
            </p:nvSpPr>
            <p:spPr>
              <a:xfrm>
                <a:off x="1258806" y="4630422"/>
                <a:ext cx="1190637" cy="154005"/>
              </a:xfrm>
              <a:prstGeom prst="rect">
                <a:avLst/>
              </a:prstGeom>
              <a:noFill/>
              <a:ln w="9525" cap="flat" cmpd="sng">
                <a:solidFill>
                  <a:srgbClr val="000000"/>
                </a:solidFill>
                <a:prstDash val="solid"/>
                <a:round/>
                <a:headEnd type="none" w="sm" len="sm"/>
                <a:tailEnd type="none" w="sm" len="sm"/>
              </a:ln>
            </p:spPr>
            <p:txBody>
              <a:bodyPr spcFirstLastPara="1" wrap="square" lIns="0" tIns="0" rIns="0" bIns="0" anchor="t" anchorCtr="0">
                <a:spAutoFit/>
              </a:bodyPr>
              <a:lstStyle/>
              <a:p>
                <a:pPr marL="0" marR="0" lvl="0" indent="0" algn="l" rtl="0">
                  <a:lnSpc>
                    <a:spcPct val="116071"/>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Aviation Attachments</a:t>
                </a:r>
                <a:endParaRPr sz="1000" b="0" i="0" u="none" strike="noStrike" cap="none">
                  <a:solidFill>
                    <a:srgbClr val="000000"/>
                  </a:solidFill>
                  <a:latin typeface="Arial"/>
                  <a:ea typeface="Arial"/>
                  <a:cs typeface="Arial"/>
                  <a:sym typeface="Arial"/>
                </a:endParaRPr>
              </a:p>
            </p:txBody>
          </p:sp>
        </p:grpSp>
        <p:grpSp>
          <p:nvGrpSpPr>
            <p:cNvPr id="8" name="Grupo 7">
              <a:extLst>
                <a:ext uri="{FF2B5EF4-FFF2-40B4-BE49-F238E27FC236}">
                  <a16:creationId xmlns:a16="http://schemas.microsoft.com/office/drawing/2014/main" id="{1F359D44-B791-DA67-AFAE-654098C10801}"/>
                </a:ext>
              </a:extLst>
            </p:cNvPr>
            <p:cNvGrpSpPr/>
            <p:nvPr/>
          </p:nvGrpSpPr>
          <p:grpSpPr>
            <a:xfrm>
              <a:off x="4135093" y="2243199"/>
              <a:ext cx="3571200" cy="2899187"/>
              <a:chOff x="3917696" y="2150491"/>
              <a:chExt cx="3571200" cy="2899187"/>
            </a:xfrm>
          </p:grpSpPr>
          <p:sp>
            <p:nvSpPr>
              <p:cNvPr id="9" name="Google Shape;466;p17">
                <a:extLst>
                  <a:ext uri="{FF2B5EF4-FFF2-40B4-BE49-F238E27FC236}">
                    <a16:creationId xmlns:a16="http://schemas.microsoft.com/office/drawing/2014/main" id="{51D0BDBA-71D5-E387-9AFE-F23895E72B48}"/>
                  </a:ext>
                </a:extLst>
              </p:cNvPr>
              <p:cNvSpPr txBox="1"/>
              <p:nvPr/>
            </p:nvSpPr>
            <p:spPr>
              <a:xfrm>
                <a:off x="3917696" y="2174239"/>
                <a:ext cx="1568400" cy="563654"/>
              </a:xfrm>
              <a:prstGeom prst="rect">
                <a:avLst/>
              </a:prstGeom>
              <a:noFill/>
              <a:ln>
                <a:noFill/>
              </a:ln>
            </p:spPr>
            <p:txBody>
              <a:bodyPr spcFirstLastPara="1" wrap="square" lIns="0" tIns="48875" rIns="0" bIns="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rgbClr val="000000"/>
                    </a:solidFill>
                    <a:latin typeface="Arial"/>
                    <a:ea typeface="Arial"/>
                    <a:cs typeface="Arial"/>
                    <a:sym typeface="Arial"/>
                  </a:rPr>
                  <a:t>Brigade HQ BN</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~45 pers</a:t>
                </a:r>
                <a:endParaRPr sz="1200" b="0" i="0" u="none" strike="noStrike" cap="none" dirty="0">
                  <a:solidFill>
                    <a:srgbClr val="000000"/>
                  </a:solidFill>
                  <a:latin typeface="Arial"/>
                  <a:ea typeface="Arial"/>
                  <a:cs typeface="Arial"/>
                  <a:sym typeface="Arial"/>
                </a:endParaRPr>
              </a:p>
              <a:p>
                <a:pPr marL="12700" marR="0" lvl="0" indent="0" algn="l" rtl="0">
                  <a:lnSpc>
                    <a:spcPct val="100000"/>
                  </a:lnSpc>
                  <a:spcBef>
                    <a:spcPts val="290"/>
                  </a:spcBef>
                  <a:spcAft>
                    <a:spcPts val="0"/>
                  </a:spcAft>
                  <a:buClr>
                    <a:srgbClr val="000000"/>
                  </a:buClr>
                  <a:buSzPts val="1200"/>
                  <a:buFont typeface="Arial"/>
                  <a:buNone/>
                </a:pPr>
                <a:r>
                  <a:rPr lang="en-US" sz="1200" b="1" i="0" u="none" strike="noStrike" cap="none" dirty="0">
                    <a:solidFill>
                      <a:srgbClr val="000000"/>
                    </a:solidFill>
                    <a:latin typeface="Arial"/>
                    <a:ea typeface="Arial"/>
                    <a:cs typeface="Arial"/>
                    <a:sym typeface="Arial"/>
                  </a:rPr>
                  <a:t>(3) Mech Inf BN</a:t>
                </a:r>
                <a:endParaRPr sz="1200" b="0" i="0" u="none" strike="noStrike" cap="none" dirty="0">
                  <a:solidFill>
                    <a:srgbClr val="000000"/>
                  </a:solidFill>
                  <a:latin typeface="Arial"/>
                  <a:ea typeface="Arial"/>
                  <a:cs typeface="Arial"/>
                  <a:sym typeface="Arial"/>
                </a:endParaRPr>
              </a:p>
            </p:txBody>
          </p:sp>
          <p:sp>
            <p:nvSpPr>
              <p:cNvPr id="10" name="Google Shape;467;p17">
                <a:extLst>
                  <a:ext uri="{FF2B5EF4-FFF2-40B4-BE49-F238E27FC236}">
                    <a16:creationId xmlns:a16="http://schemas.microsoft.com/office/drawing/2014/main" id="{D7343710-09E2-BD83-9BEC-5C828008F815}"/>
                  </a:ext>
                </a:extLst>
              </p:cNvPr>
              <p:cNvSpPr txBox="1"/>
              <p:nvPr/>
            </p:nvSpPr>
            <p:spPr>
              <a:xfrm>
                <a:off x="3917701" y="2832850"/>
                <a:ext cx="1666200" cy="456000"/>
              </a:xfrm>
              <a:prstGeom prst="rect">
                <a:avLst/>
              </a:prstGeom>
              <a:noFill/>
              <a:ln>
                <a:noFill/>
              </a:ln>
            </p:spPr>
            <p:txBody>
              <a:bodyPr spcFirstLastPara="1" wrap="square" lIns="0" tIns="48875" rIns="0" bIns="0" anchor="t" anchorCtr="0">
                <a:spAutoFit/>
              </a:bodyPr>
              <a:lstStyle/>
              <a:p>
                <a:pPr marL="355600" marR="0" lvl="0" indent="-342900" algn="l" rtl="0">
                  <a:lnSpc>
                    <a:spcPct val="100000"/>
                  </a:lnSpc>
                  <a:spcBef>
                    <a:spcPts val="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~1080 pers</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135 (ZBD-04)</a:t>
                </a:r>
                <a:endParaRPr sz="1200" b="0" i="0" u="none" strike="noStrike" cap="none" dirty="0">
                  <a:solidFill>
                    <a:srgbClr val="000000"/>
                  </a:solidFill>
                  <a:latin typeface="Arial"/>
                  <a:ea typeface="Arial"/>
                  <a:cs typeface="Arial"/>
                  <a:sym typeface="Arial"/>
                </a:endParaRPr>
              </a:p>
            </p:txBody>
          </p:sp>
          <p:sp>
            <p:nvSpPr>
              <p:cNvPr id="11" name="Google Shape;468;p17">
                <a:extLst>
                  <a:ext uri="{FF2B5EF4-FFF2-40B4-BE49-F238E27FC236}">
                    <a16:creationId xmlns:a16="http://schemas.microsoft.com/office/drawing/2014/main" id="{FD50C222-5BE2-A265-064C-B2377B50D076}"/>
                  </a:ext>
                </a:extLst>
              </p:cNvPr>
              <p:cNvSpPr txBox="1"/>
              <p:nvPr/>
            </p:nvSpPr>
            <p:spPr>
              <a:xfrm>
                <a:off x="3917696" y="3308350"/>
                <a:ext cx="1218600" cy="16362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rgbClr val="000000"/>
                    </a:solidFill>
                    <a:latin typeface="Arial"/>
                    <a:ea typeface="Arial"/>
                    <a:cs typeface="Arial"/>
                    <a:sym typeface="Arial"/>
                  </a:rPr>
                  <a:t>Armor Co</a:t>
                </a:r>
                <a:endParaRPr sz="1200" b="0" i="0" u="none" strike="noStrike" cap="none" dirty="0">
                  <a:solidFill>
                    <a:srgbClr val="000000"/>
                  </a:solidFill>
                  <a:latin typeface="Arial"/>
                  <a:ea typeface="Arial"/>
                  <a:cs typeface="Arial"/>
                  <a:sym typeface="Arial"/>
                </a:endParaRPr>
              </a:p>
            </p:txBody>
          </p:sp>
          <p:sp>
            <p:nvSpPr>
              <p:cNvPr id="12" name="Google Shape;469;p17">
                <a:extLst>
                  <a:ext uri="{FF2B5EF4-FFF2-40B4-BE49-F238E27FC236}">
                    <a16:creationId xmlns:a16="http://schemas.microsoft.com/office/drawing/2014/main" id="{98DD99C3-DA53-2E76-3B80-5CDDEC7AC529}"/>
                  </a:ext>
                </a:extLst>
              </p:cNvPr>
              <p:cNvSpPr txBox="1"/>
              <p:nvPr/>
            </p:nvSpPr>
            <p:spPr>
              <a:xfrm>
                <a:off x="3917696" y="3491229"/>
                <a:ext cx="1774200" cy="456000"/>
              </a:xfrm>
              <a:prstGeom prst="rect">
                <a:avLst/>
              </a:prstGeom>
              <a:noFill/>
              <a:ln>
                <a:noFill/>
              </a:ln>
            </p:spPr>
            <p:txBody>
              <a:bodyPr spcFirstLastPara="1" wrap="square" lIns="0" tIns="48875" rIns="0" bIns="0" anchor="t" anchorCtr="0">
                <a:spAutoFit/>
              </a:bodyPr>
              <a:lstStyle/>
              <a:p>
                <a:pPr marL="355600" marR="0" lvl="0" indent="-342900" algn="l" rtl="0">
                  <a:lnSpc>
                    <a:spcPct val="100000"/>
                  </a:lnSpc>
                  <a:spcBef>
                    <a:spcPts val="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~234 pers</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18 (Type 99A2 MBT)</a:t>
                </a:r>
                <a:endParaRPr sz="1200" b="0" i="0" u="none" strike="noStrike" cap="none" dirty="0">
                  <a:solidFill>
                    <a:srgbClr val="000000"/>
                  </a:solidFill>
                  <a:latin typeface="Arial"/>
                  <a:ea typeface="Arial"/>
                  <a:cs typeface="Arial"/>
                  <a:sym typeface="Arial"/>
                </a:endParaRPr>
              </a:p>
            </p:txBody>
          </p:sp>
          <p:sp>
            <p:nvSpPr>
              <p:cNvPr id="13" name="Google Shape;470;p17">
                <a:extLst>
                  <a:ext uri="{FF2B5EF4-FFF2-40B4-BE49-F238E27FC236}">
                    <a16:creationId xmlns:a16="http://schemas.microsoft.com/office/drawing/2014/main" id="{E5687405-629D-5034-5F0F-C45443ECBB26}"/>
                  </a:ext>
                </a:extLst>
              </p:cNvPr>
              <p:cNvSpPr txBox="1"/>
              <p:nvPr/>
            </p:nvSpPr>
            <p:spPr>
              <a:xfrm>
                <a:off x="3917696" y="3966717"/>
                <a:ext cx="1542300" cy="16362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rgbClr val="000000"/>
                    </a:solidFill>
                    <a:latin typeface="Arial"/>
                    <a:ea typeface="Arial"/>
                    <a:cs typeface="Arial"/>
                    <a:sym typeface="Arial"/>
                  </a:rPr>
                  <a:t>SP Artillery BN</a:t>
                </a:r>
                <a:endParaRPr sz="1200" b="0" i="0" u="none" strike="noStrike" cap="none" dirty="0">
                  <a:solidFill>
                    <a:srgbClr val="000000"/>
                  </a:solidFill>
                  <a:latin typeface="Arial"/>
                  <a:ea typeface="Arial"/>
                  <a:cs typeface="Arial"/>
                  <a:sym typeface="Arial"/>
                </a:endParaRPr>
              </a:p>
            </p:txBody>
          </p:sp>
          <p:sp>
            <p:nvSpPr>
              <p:cNvPr id="14" name="Google Shape;471;p17">
                <a:extLst>
                  <a:ext uri="{FF2B5EF4-FFF2-40B4-BE49-F238E27FC236}">
                    <a16:creationId xmlns:a16="http://schemas.microsoft.com/office/drawing/2014/main" id="{672D2A6A-AF3A-330E-2FE2-E765107017DC}"/>
                  </a:ext>
                </a:extLst>
              </p:cNvPr>
              <p:cNvSpPr txBox="1"/>
              <p:nvPr/>
            </p:nvSpPr>
            <p:spPr>
              <a:xfrm>
                <a:off x="3917696" y="4149978"/>
                <a:ext cx="1183500" cy="899700"/>
              </a:xfrm>
              <a:prstGeom prst="rect">
                <a:avLst/>
              </a:prstGeom>
              <a:noFill/>
              <a:ln>
                <a:noFill/>
              </a:ln>
            </p:spPr>
            <p:txBody>
              <a:bodyPr spcFirstLastPara="1" wrap="square" lIns="0" tIns="48875" rIns="0" bIns="0" anchor="t" anchorCtr="0">
                <a:spAutoFit/>
              </a:bodyPr>
              <a:lstStyle/>
              <a:p>
                <a:pPr marL="355600" marR="0" lvl="0" indent="-342900" algn="l" rtl="0">
                  <a:lnSpc>
                    <a:spcPct val="100000"/>
                  </a:lnSpc>
                  <a:spcBef>
                    <a:spcPts val="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~565 pers</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12 (PLZ-07)</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Arial"/>
                  <a:buChar char="▪"/>
                </a:pPr>
                <a:r>
                  <a:rPr lang="en-US" sz="1200" b="0" i="0" u="none" strike="noStrike" cap="none" dirty="0">
                    <a:solidFill>
                      <a:srgbClr val="000000"/>
                    </a:solidFill>
                    <a:latin typeface="Arial"/>
                    <a:ea typeface="Arial"/>
                    <a:cs typeface="Arial"/>
                    <a:sym typeface="Arial"/>
                  </a:rPr>
                  <a:t>18 (SR-5) </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Arial"/>
                  <a:buChar char="▪"/>
                </a:pPr>
                <a:r>
                  <a:rPr lang="en-US" sz="1200" b="0" i="0" u="none" strike="noStrike" cap="none" dirty="0">
                    <a:solidFill>
                      <a:srgbClr val="000000"/>
                    </a:solidFill>
                    <a:latin typeface="Arial"/>
                    <a:ea typeface="Arial"/>
                    <a:cs typeface="Arial"/>
                    <a:sym typeface="Arial"/>
                  </a:rPr>
                  <a:t>4 (SLC-2)</a:t>
                </a:r>
                <a:endParaRPr sz="1200" b="0" i="0" u="none" strike="noStrike" cap="none" dirty="0">
                  <a:solidFill>
                    <a:srgbClr val="000000"/>
                  </a:solidFill>
                  <a:latin typeface="Arial"/>
                  <a:ea typeface="Arial"/>
                  <a:cs typeface="Arial"/>
                  <a:sym typeface="Arial"/>
                </a:endParaRPr>
              </a:p>
            </p:txBody>
          </p:sp>
          <p:sp>
            <p:nvSpPr>
              <p:cNvPr id="15" name="Google Shape;472;p17">
                <a:extLst>
                  <a:ext uri="{FF2B5EF4-FFF2-40B4-BE49-F238E27FC236}">
                    <a16:creationId xmlns:a16="http://schemas.microsoft.com/office/drawing/2014/main" id="{F1294F25-A2F3-07CC-66D6-6F7F788A949B}"/>
                  </a:ext>
                </a:extLst>
              </p:cNvPr>
              <p:cNvSpPr txBox="1"/>
              <p:nvPr/>
            </p:nvSpPr>
            <p:spPr>
              <a:xfrm>
                <a:off x="5822696" y="2150491"/>
                <a:ext cx="1221000" cy="563654"/>
              </a:xfrm>
              <a:prstGeom prst="rect">
                <a:avLst/>
              </a:prstGeom>
              <a:noFill/>
              <a:ln>
                <a:noFill/>
              </a:ln>
            </p:spPr>
            <p:txBody>
              <a:bodyPr spcFirstLastPara="1" wrap="square" lIns="0" tIns="48875"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rgbClr val="000000"/>
                    </a:solidFill>
                    <a:latin typeface="Arial"/>
                    <a:ea typeface="Arial"/>
                    <a:cs typeface="Arial"/>
                    <a:sym typeface="Arial"/>
                  </a:rPr>
                  <a:t>Signal CO</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~65 pers</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Arial"/>
                  <a:buChar char="▪"/>
                </a:pPr>
                <a:r>
                  <a:rPr lang="en-US" sz="1200" b="0" i="0" u="none" strike="noStrike" cap="none" dirty="0">
                    <a:solidFill>
                      <a:srgbClr val="000000"/>
                    </a:solidFill>
                    <a:latin typeface="Arial"/>
                    <a:ea typeface="Arial"/>
                    <a:cs typeface="Arial"/>
                    <a:sym typeface="Arial"/>
                  </a:rPr>
                  <a:t>1 (R330ZH)</a:t>
                </a:r>
                <a:endParaRPr sz="1200" b="0" i="0" u="none" strike="noStrike" cap="none" dirty="0">
                  <a:solidFill>
                    <a:srgbClr val="000000"/>
                  </a:solidFill>
                  <a:latin typeface="Arial"/>
                  <a:ea typeface="Arial"/>
                  <a:cs typeface="Arial"/>
                  <a:sym typeface="Arial"/>
                </a:endParaRPr>
              </a:p>
            </p:txBody>
          </p:sp>
          <p:sp>
            <p:nvSpPr>
              <p:cNvPr id="16" name="Google Shape;473;p17">
                <a:extLst>
                  <a:ext uri="{FF2B5EF4-FFF2-40B4-BE49-F238E27FC236}">
                    <a16:creationId xmlns:a16="http://schemas.microsoft.com/office/drawing/2014/main" id="{F17F7B38-03F7-6826-7348-F0C3A97FE640}"/>
                  </a:ext>
                </a:extLst>
              </p:cNvPr>
              <p:cNvSpPr txBox="1"/>
              <p:nvPr/>
            </p:nvSpPr>
            <p:spPr>
              <a:xfrm>
                <a:off x="5822696" y="3006979"/>
                <a:ext cx="1564500" cy="16362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rgbClr val="000000"/>
                    </a:solidFill>
                    <a:latin typeface="Arial"/>
                    <a:ea typeface="Arial"/>
                    <a:cs typeface="Arial"/>
                    <a:sym typeface="Arial"/>
                  </a:rPr>
                  <a:t>Air Defense BN</a:t>
                </a:r>
                <a:endParaRPr sz="1200" b="0" i="0" u="none" strike="noStrike" cap="none" dirty="0">
                  <a:solidFill>
                    <a:srgbClr val="000000"/>
                  </a:solidFill>
                  <a:latin typeface="Arial"/>
                  <a:ea typeface="Arial"/>
                  <a:cs typeface="Arial"/>
                  <a:sym typeface="Arial"/>
                </a:endParaRPr>
              </a:p>
            </p:txBody>
          </p:sp>
          <p:sp>
            <p:nvSpPr>
              <p:cNvPr id="17" name="Google Shape;474;p17">
                <a:extLst>
                  <a:ext uri="{FF2B5EF4-FFF2-40B4-BE49-F238E27FC236}">
                    <a16:creationId xmlns:a16="http://schemas.microsoft.com/office/drawing/2014/main" id="{DC2D7230-5CF7-E5AE-3253-BFF267F4DAEC}"/>
                  </a:ext>
                </a:extLst>
              </p:cNvPr>
              <p:cNvSpPr txBox="1"/>
              <p:nvPr/>
            </p:nvSpPr>
            <p:spPr>
              <a:xfrm>
                <a:off x="5822696" y="3189859"/>
                <a:ext cx="1666200" cy="748534"/>
              </a:xfrm>
              <a:prstGeom prst="rect">
                <a:avLst/>
              </a:prstGeom>
              <a:noFill/>
              <a:ln>
                <a:noFill/>
              </a:ln>
            </p:spPr>
            <p:txBody>
              <a:bodyPr spcFirstLastPara="1" wrap="square" lIns="0" tIns="48875" rIns="0" bIns="0" anchor="t" anchorCtr="0">
                <a:spAutoFit/>
              </a:bodyPr>
              <a:lstStyle/>
              <a:p>
                <a:pPr marL="355600" marR="0" lvl="0" indent="-342900" algn="l" rtl="0">
                  <a:lnSpc>
                    <a:spcPct val="100000"/>
                  </a:lnSpc>
                  <a:spcBef>
                    <a:spcPts val="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~276 pers</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Noto Sans Symbols"/>
                  <a:buChar char="▪"/>
                </a:pPr>
                <a:r>
                  <a:rPr lang="en-US" sz="1200" b="0" i="0" u="none" strike="noStrike" cap="none" dirty="0">
                    <a:solidFill>
                      <a:srgbClr val="000000"/>
                    </a:solidFill>
                    <a:latin typeface="Arial"/>
                    <a:ea typeface="Arial"/>
                    <a:cs typeface="Arial"/>
                    <a:sym typeface="Arial"/>
                  </a:rPr>
                  <a:t>9 (</a:t>
                </a:r>
                <a:r>
                  <a:rPr lang="en-US" sz="1200" b="0" i="0" u="none" strike="noStrike" cap="none" dirty="0" err="1">
                    <a:solidFill>
                      <a:srgbClr val="000000"/>
                    </a:solidFill>
                    <a:latin typeface="Arial"/>
                    <a:ea typeface="Arial"/>
                    <a:cs typeface="Arial"/>
                    <a:sym typeface="Arial"/>
                  </a:rPr>
                  <a:t>Yitian</a:t>
                </a:r>
                <a:r>
                  <a:rPr lang="en-US" sz="1200" b="0" i="0" u="none" strike="noStrike" cap="none" dirty="0">
                    <a:solidFill>
                      <a:srgbClr val="000000"/>
                    </a:solidFill>
                    <a:latin typeface="Arial"/>
                    <a:ea typeface="Arial"/>
                    <a:cs typeface="Arial"/>
                    <a:sym typeface="Arial"/>
                  </a:rPr>
                  <a:t> SHORAD)</a:t>
                </a:r>
                <a:endParaRPr sz="1200" b="0" i="0" u="none" strike="noStrike" cap="none" dirty="0">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Arial"/>
                  <a:buChar char="▪"/>
                </a:pPr>
                <a:r>
                  <a:rPr lang="en-US" sz="1200" b="0" i="0" u="none" strike="noStrike" cap="none" dirty="0">
                    <a:solidFill>
                      <a:srgbClr val="000000"/>
                    </a:solidFill>
                    <a:latin typeface="Arial"/>
                    <a:ea typeface="Arial"/>
                    <a:cs typeface="Arial"/>
                    <a:sym typeface="Arial"/>
                  </a:rPr>
                  <a:t>81 (QW-3)</a:t>
                </a:r>
                <a:endParaRPr sz="1200" b="0" i="0" u="none" strike="noStrike" cap="none" dirty="0">
                  <a:solidFill>
                    <a:srgbClr val="000000"/>
                  </a:solidFill>
                  <a:latin typeface="Arial"/>
                  <a:ea typeface="Arial"/>
                  <a:cs typeface="Arial"/>
                  <a:sym typeface="Arial"/>
                </a:endParaRPr>
              </a:p>
              <a:p>
                <a:pPr marL="12700" marR="0" lvl="0" indent="0" algn="l" rtl="0">
                  <a:lnSpc>
                    <a:spcPct val="100000"/>
                  </a:lnSpc>
                  <a:spcBef>
                    <a:spcPts val="290"/>
                  </a:spcBef>
                  <a:spcAft>
                    <a:spcPts val="0"/>
                  </a:spcAft>
                  <a:buClr>
                    <a:srgbClr val="000000"/>
                  </a:buClr>
                  <a:buSzPts val="1200"/>
                  <a:buFont typeface="Arial"/>
                  <a:buNone/>
                </a:pPr>
                <a:r>
                  <a:rPr lang="en-US" sz="1200" b="1" i="0" u="none" strike="noStrike" cap="none" dirty="0">
                    <a:solidFill>
                      <a:srgbClr val="000000"/>
                    </a:solidFill>
                    <a:latin typeface="Arial"/>
                    <a:ea typeface="Arial"/>
                    <a:cs typeface="Arial"/>
                    <a:sym typeface="Arial"/>
                  </a:rPr>
                  <a:t>Engineer CO</a:t>
                </a:r>
                <a:endParaRPr sz="1200" b="0" i="0" u="none" strike="noStrike" cap="none" dirty="0">
                  <a:solidFill>
                    <a:srgbClr val="000000"/>
                  </a:solidFill>
                  <a:latin typeface="Arial"/>
                  <a:ea typeface="Arial"/>
                  <a:cs typeface="Arial"/>
                  <a:sym typeface="Arial"/>
                </a:endParaRPr>
              </a:p>
            </p:txBody>
          </p:sp>
          <p:sp>
            <p:nvSpPr>
              <p:cNvPr id="18" name="Google Shape;475;p17">
                <a:extLst>
                  <a:ext uri="{FF2B5EF4-FFF2-40B4-BE49-F238E27FC236}">
                    <a16:creationId xmlns:a16="http://schemas.microsoft.com/office/drawing/2014/main" id="{F10C4786-0905-0D75-791C-C86C6E6357F0}"/>
                  </a:ext>
                </a:extLst>
              </p:cNvPr>
              <p:cNvSpPr txBox="1"/>
              <p:nvPr/>
            </p:nvSpPr>
            <p:spPr>
              <a:xfrm>
                <a:off x="5819096" y="4068080"/>
                <a:ext cx="1092300" cy="456000"/>
              </a:xfrm>
              <a:prstGeom prst="rect">
                <a:avLst/>
              </a:prstGeom>
              <a:noFill/>
              <a:ln>
                <a:noFill/>
              </a:ln>
            </p:spPr>
            <p:txBody>
              <a:bodyPr spcFirstLastPara="1" wrap="square" lIns="0" tIns="48875" rIns="0" bIns="0" anchor="t" anchorCtr="0">
                <a:spAutoFit/>
              </a:bodyPr>
              <a:lstStyle/>
              <a:p>
                <a:pPr marL="355600" marR="0" lvl="0" indent="-342900" algn="l" rtl="0">
                  <a:lnSpc>
                    <a:spcPct val="100000"/>
                  </a:lnSpc>
                  <a:spcBef>
                    <a:spcPts val="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~75 pers</a:t>
                </a:r>
                <a:endParaRPr sz="1200" b="0" i="0" u="none" strike="noStrike" cap="none">
                  <a:solidFill>
                    <a:srgbClr val="000000"/>
                  </a:solidFill>
                  <a:latin typeface="Arial"/>
                  <a:ea typeface="Arial"/>
                  <a:cs typeface="Arial"/>
                  <a:sym typeface="Arial"/>
                </a:endParaRPr>
              </a:p>
              <a:p>
                <a:pPr marL="355600" marR="0" lvl="0" indent="-342900" algn="l" rtl="0">
                  <a:lnSpc>
                    <a:spcPct val="100000"/>
                  </a:lnSpc>
                  <a:spcBef>
                    <a:spcPts val="290"/>
                  </a:spcBef>
                  <a:spcAft>
                    <a:spcPts val="0"/>
                  </a:spcAft>
                  <a:buClr>
                    <a:srgbClr val="000000"/>
                  </a:buClr>
                  <a:buSzPts val="1200"/>
                  <a:buFont typeface="Noto Sans Symbols"/>
                  <a:buChar char="▪"/>
                </a:pPr>
                <a:r>
                  <a:rPr lang="en-US" sz="1200" b="0" i="0" u="none" strike="noStrike" cap="none">
                    <a:solidFill>
                      <a:srgbClr val="000000"/>
                    </a:solidFill>
                    <a:latin typeface="Arial"/>
                    <a:ea typeface="Arial"/>
                    <a:cs typeface="Arial"/>
                    <a:sym typeface="Arial"/>
                  </a:rPr>
                  <a:t>3 (WZ763)</a:t>
                </a:r>
                <a:endParaRPr sz="1200" b="0" i="0" u="none" strike="noStrike" cap="none">
                  <a:solidFill>
                    <a:srgbClr val="000000"/>
                  </a:solidFill>
                  <a:latin typeface="Arial"/>
                  <a:ea typeface="Arial"/>
                  <a:cs typeface="Arial"/>
                  <a:sym typeface="Arial"/>
                </a:endParaRPr>
              </a:p>
            </p:txBody>
          </p:sp>
        </p:grpSp>
      </p:grpSp>
    </p:spTree>
    <p:extLst>
      <p:ext uri="{BB962C8B-B14F-4D97-AF65-F5344CB8AC3E}">
        <p14:creationId xmlns:p14="http://schemas.microsoft.com/office/powerpoint/2010/main" val="14526456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8E14CF-3ACC-A864-3311-859EDB891BCF}"/>
              </a:ext>
            </a:extLst>
          </p:cNvPr>
          <p:cNvSpPr>
            <a:spLocks noGrp="1"/>
          </p:cNvSpPr>
          <p:nvPr>
            <p:ph type="title"/>
          </p:nvPr>
        </p:nvSpPr>
        <p:spPr>
          <a:xfrm>
            <a:off x="38105" y="134227"/>
            <a:ext cx="10515600" cy="1325563"/>
          </a:xfrm>
        </p:spPr>
        <p:txBody>
          <a:bodyPr/>
          <a:lstStyle/>
          <a:p>
            <a:r>
              <a:rPr lang="es-ES_tradnl" dirty="0">
                <a:latin typeface="Bauhaus 93"/>
              </a:rPr>
              <a:t>DISPOSICIÓN (EJEMPLO) </a:t>
            </a:r>
          </a:p>
        </p:txBody>
      </p:sp>
      <p:grpSp>
        <p:nvGrpSpPr>
          <p:cNvPr id="3" name="Grupo 2">
            <a:extLst>
              <a:ext uri="{FF2B5EF4-FFF2-40B4-BE49-F238E27FC236}">
                <a16:creationId xmlns:a16="http://schemas.microsoft.com/office/drawing/2014/main" id="{6485FDA7-710B-C036-BE83-44B43CEB14D5}"/>
              </a:ext>
            </a:extLst>
          </p:cNvPr>
          <p:cNvGrpSpPr/>
          <p:nvPr/>
        </p:nvGrpSpPr>
        <p:grpSpPr>
          <a:xfrm>
            <a:off x="-1596" y="1339052"/>
            <a:ext cx="12193596" cy="5518948"/>
            <a:chOff x="-1596" y="1339052"/>
            <a:chExt cx="9144000" cy="4311917"/>
          </a:xfrm>
        </p:grpSpPr>
        <p:pic>
          <p:nvPicPr>
            <p:cNvPr id="84" name="Google Shape;498;p19">
              <a:extLst>
                <a:ext uri="{FF2B5EF4-FFF2-40B4-BE49-F238E27FC236}">
                  <a16:creationId xmlns:a16="http://schemas.microsoft.com/office/drawing/2014/main" id="{DD307864-039D-6264-CA91-6A62630300CB}"/>
                </a:ext>
              </a:extLst>
            </p:cNvPr>
            <p:cNvPicPr preferRelativeResize="0"/>
            <p:nvPr/>
          </p:nvPicPr>
          <p:blipFill rotWithShape="1">
            <a:blip r:embed="rId2">
              <a:alphaModFix/>
            </a:blip>
            <a:srcRect l="17163"/>
            <a:stretch/>
          </p:blipFill>
          <p:spPr>
            <a:xfrm>
              <a:off x="-1596" y="1339052"/>
              <a:ext cx="9144000" cy="4311917"/>
            </a:xfrm>
            <a:prstGeom prst="rect">
              <a:avLst/>
            </a:prstGeom>
            <a:noFill/>
            <a:ln>
              <a:noFill/>
            </a:ln>
          </p:spPr>
        </p:pic>
        <p:sp>
          <p:nvSpPr>
            <p:cNvPr id="85" name="Google Shape;499;p19">
              <a:extLst>
                <a:ext uri="{FF2B5EF4-FFF2-40B4-BE49-F238E27FC236}">
                  <a16:creationId xmlns:a16="http://schemas.microsoft.com/office/drawing/2014/main" id="{AFBAA1DB-DCBA-5482-D77D-DFFC712BD3D8}"/>
                </a:ext>
              </a:extLst>
            </p:cNvPr>
            <p:cNvSpPr txBox="1"/>
            <p:nvPr/>
          </p:nvSpPr>
          <p:spPr>
            <a:xfrm>
              <a:off x="6818572" y="1831945"/>
              <a:ext cx="731400" cy="256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86" name="Google Shape;500;p19">
              <a:extLst>
                <a:ext uri="{FF2B5EF4-FFF2-40B4-BE49-F238E27FC236}">
                  <a16:creationId xmlns:a16="http://schemas.microsoft.com/office/drawing/2014/main" id="{7126B698-3709-D4B6-86D3-AE5BEF2A0E06}"/>
                </a:ext>
              </a:extLst>
            </p:cNvPr>
            <p:cNvSpPr txBox="1"/>
            <p:nvPr/>
          </p:nvSpPr>
          <p:spPr>
            <a:xfrm>
              <a:off x="3062373" y="1967901"/>
              <a:ext cx="731400" cy="256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87" name="Google Shape;501;p19">
              <a:extLst>
                <a:ext uri="{FF2B5EF4-FFF2-40B4-BE49-F238E27FC236}">
                  <a16:creationId xmlns:a16="http://schemas.microsoft.com/office/drawing/2014/main" id="{102AA7E3-5DD0-6619-BCB7-630353171173}"/>
                </a:ext>
              </a:extLst>
            </p:cNvPr>
            <p:cNvSpPr txBox="1"/>
            <p:nvPr/>
          </p:nvSpPr>
          <p:spPr>
            <a:xfrm>
              <a:off x="2867037" y="2311762"/>
              <a:ext cx="731400" cy="256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42</a:t>
              </a:r>
              <a:endParaRPr sz="1400" b="0" i="0" u="none" strike="noStrike" cap="none">
                <a:solidFill>
                  <a:srgbClr val="000000"/>
                </a:solidFill>
                <a:latin typeface="Arial"/>
                <a:ea typeface="Arial"/>
                <a:cs typeface="Arial"/>
                <a:sym typeface="Arial"/>
              </a:endParaRPr>
            </a:p>
          </p:txBody>
        </p:sp>
        <p:grpSp>
          <p:nvGrpSpPr>
            <p:cNvPr id="88" name="Google Shape;502;p19">
              <a:extLst>
                <a:ext uri="{FF2B5EF4-FFF2-40B4-BE49-F238E27FC236}">
                  <a16:creationId xmlns:a16="http://schemas.microsoft.com/office/drawing/2014/main" id="{8880118D-CD7F-C7A3-0C2F-8A5B1A679E80}"/>
                </a:ext>
              </a:extLst>
            </p:cNvPr>
            <p:cNvGrpSpPr/>
            <p:nvPr/>
          </p:nvGrpSpPr>
          <p:grpSpPr>
            <a:xfrm>
              <a:off x="2966013" y="2025169"/>
              <a:ext cx="533400" cy="444482"/>
              <a:chOff x="5715000" y="2731007"/>
              <a:chExt cx="533400" cy="533400"/>
            </a:xfrm>
          </p:grpSpPr>
          <p:sp>
            <p:nvSpPr>
              <p:cNvPr id="107" name="Google Shape;503;p19">
                <a:extLst>
                  <a:ext uri="{FF2B5EF4-FFF2-40B4-BE49-F238E27FC236}">
                    <a16:creationId xmlns:a16="http://schemas.microsoft.com/office/drawing/2014/main" id="{3AE1D4F8-3A27-6787-56B5-4222D7348D62}"/>
                  </a:ext>
                </a:extLst>
              </p:cNvPr>
              <p:cNvSpPr/>
              <p:nvPr/>
            </p:nvSpPr>
            <p:spPr>
              <a:xfrm>
                <a:off x="5715000" y="2731007"/>
                <a:ext cx="533400" cy="533400"/>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108" name="Google Shape;504;p19">
                <a:extLst>
                  <a:ext uri="{FF2B5EF4-FFF2-40B4-BE49-F238E27FC236}">
                    <a16:creationId xmlns:a16="http://schemas.microsoft.com/office/drawing/2014/main" id="{A5B0DEA7-D2EF-1AF7-0645-D1F221FBC640}"/>
                  </a:ext>
                </a:extLst>
              </p:cNvPr>
              <p:cNvPicPr preferRelativeResize="0"/>
              <p:nvPr/>
            </p:nvPicPr>
            <p:blipFill rotWithShape="1">
              <a:blip r:embed="rId3">
                <a:alphaModFix/>
              </a:blip>
              <a:srcRect/>
              <a:stretch/>
            </p:blipFill>
            <p:spPr>
              <a:xfrm>
                <a:off x="5929131" y="2944429"/>
                <a:ext cx="105156" cy="105156"/>
              </a:xfrm>
              <a:prstGeom prst="rect">
                <a:avLst/>
              </a:prstGeom>
              <a:noFill/>
              <a:ln>
                <a:noFill/>
              </a:ln>
            </p:spPr>
          </p:pic>
        </p:grpSp>
        <p:sp>
          <p:nvSpPr>
            <p:cNvPr id="89" name="Google Shape;505;p19">
              <a:extLst>
                <a:ext uri="{FF2B5EF4-FFF2-40B4-BE49-F238E27FC236}">
                  <a16:creationId xmlns:a16="http://schemas.microsoft.com/office/drawing/2014/main" id="{9075ACBF-35DA-9FED-F8AB-DDB489E092EC}"/>
                </a:ext>
              </a:extLst>
            </p:cNvPr>
            <p:cNvSpPr/>
            <p:nvPr/>
          </p:nvSpPr>
          <p:spPr>
            <a:xfrm>
              <a:off x="2966013" y="2025260"/>
              <a:ext cx="533400" cy="444056"/>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 name="Google Shape;506;p19">
              <a:extLst>
                <a:ext uri="{FF2B5EF4-FFF2-40B4-BE49-F238E27FC236}">
                  <a16:creationId xmlns:a16="http://schemas.microsoft.com/office/drawing/2014/main" id="{A31DC1F5-75EC-206C-FBC3-F438E28C37A9}"/>
                </a:ext>
              </a:extLst>
            </p:cNvPr>
            <p:cNvSpPr txBox="1"/>
            <p:nvPr/>
          </p:nvSpPr>
          <p:spPr>
            <a:xfrm>
              <a:off x="3163877" y="1777398"/>
              <a:ext cx="1536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II</a:t>
              </a:r>
              <a:endParaRPr sz="1800" b="0" i="0" u="none" strike="noStrike" cap="none">
                <a:solidFill>
                  <a:srgbClr val="000000"/>
                </a:solidFill>
                <a:latin typeface="Arial"/>
                <a:ea typeface="Arial"/>
                <a:cs typeface="Arial"/>
                <a:sym typeface="Arial"/>
              </a:endParaRPr>
            </a:p>
          </p:txBody>
        </p:sp>
        <p:sp>
          <p:nvSpPr>
            <p:cNvPr id="91" name="Google Shape;507;p19">
              <a:extLst>
                <a:ext uri="{FF2B5EF4-FFF2-40B4-BE49-F238E27FC236}">
                  <a16:creationId xmlns:a16="http://schemas.microsoft.com/office/drawing/2014/main" id="{36265B00-CE01-AA2E-F065-B0FE893BFBCD}"/>
                </a:ext>
              </a:extLst>
            </p:cNvPr>
            <p:cNvSpPr/>
            <p:nvPr/>
          </p:nvSpPr>
          <p:spPr>
            <a:xfrm>
              <a:off x="1642692" y="3906308"/>
              <a:ext cx="533400" cy="444056"/>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nvGrpSpPr>
            <p:cNvPr id="92" name="Google Shape;508;p19">
              <a:extLst>
                <a:ext uri="{FF2B5EF4-FFF2-40B4-BE49-F238E27FC236}">
                  <a16:creationId xmlns:a16="http://schemas.microsoft.com/office/drawing/2014/main" id="{852421B0-E489-72C2-47C8-48F081C9567D}"/>
                </a:ext>
              </a:extLst>
            </p:cNvPr>
            <p:cNvGrpSpPr/>
            <p:nvPr/>
          </p:nvGrpSpPr>
          <p:grpSpPr>
            <a:xfrm>
              <a:off x="1642692" y="3650802"/>
              <a:ext cx="533400" cy="699889"/>
              <a:chOff x="2717292" y="2642438"/>
              <a:chExt cx="533400" cy="839901"/>
            </a:xfrm>
          </p:grpSpPr>
          <p:sp>
            <p:nvSpPr>
              <p:cNvPr id="104" name="Google Shape;509;p19">
                <a:extLst>
                  <a:ext uri="{FF2B5EF4-FFF2-40B4-BE49-F238E27FC236}">
                    <a16:creationId xmlns:a16="http://schemas.microsoft.com/office/drawing/2014/main" id="{A5AC6573-AA29-9BF8-033A-4EC216AF6988}"/>
                  </a:ext>
                </a:extLst>
              </p:cNvPr>
              <p:cNvSpPr/>
              <p:nvPr/>
            </p:nvSpPr>
            <p:spPr>
              <a:xfrm>
                <a:off x="2717292" y="2948939"/>
                <a:ext cx="533400" cy="533400"/>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05" name="Google Shape;510;p19">
                <a:extLst>
                  <a:ext uri="{FF2B5EF4-FFF2-40B4-BE49-F238E27FC236}">
                    <a16:creationId xmlns:a16="http://schemas.microsoft.com/office/drawing/2014/main" id="{19C721FD-7362-828B-522F-D83307CF45CD}"/>
                  </a:ext>
                </a:extLst>
              </p:cNvPr>
              <p:cNvSpPr/>
              <p:nvPr/>
            </p:nvSpPr>
            <p:spPr>
              <a:xfrm>
                <a:off x="2804922" y="3141725"/>
                <a:ext cx="358139" cy="155575"/>
              </a:xfrm>
              <a:custGeom>
                <a:avLst/>
                <a:gdLst/>
                <a:ahLst/>
                <a:cxnLst/>
                <a:rect l="l" t="t" r="r" b="b"/>
                <a:pathLst>
                  <a:path w="358139" h="155575" extrusionOk="0">
                    <a:moveTo>
                      <a:pt x="0" y="77724"/>
                    </a:moveTo>
                    <a:lnTo>
                      <a:pt x="6107" y="47470"/>
                    </a:lnTo>
                    <a:lnTo>
                      <a:pt x="22764" y="22764"/>
                    </a:lnTo>
                    <a:lnTo>
                      <a:pt x="47470" y="6107"/>
                    </a:lnTo>
                    <a:lnTo>
                      <a:pt x="77723" y="0"/>
                    </a:lnTo>
                    <a:lnTo>
                      <a:pt x="280415" y="0"/>
                    </a:lnTo>
                    <a:lnTo>
                      <a:pt x="310669" y="6107"/>
                    </a:lnTo>
                    <a:lnTo>
                      <a:pt x="335375" y="22764"/>
                    </a:lnTo>
                    <a:lnTo>
                      <a:pt x="352032" y="47470"/>
                    </a:lnTo>
                    <a:lnTo>
                      <a:pt x="358139" y="77724"/>
                    </a:lnTo>
                    <a:lnTo>
                      <a:pt x="352032" y="107977"/>
                    </a:lnTo>
                    <a:lnTo>
                      <a:pt x="335375" y="132683"/>
                    </a:lnTo>
                    <a:lnTo>
                      <a:pt x="310669" y="149340"/>
                    </a:lnTo>
                    <a:lnTo>
                      <a:pt x="280415" y="155448"/>
                    </a:lnTo>
                    <a:lnTo>
                      <a:pt x="77723"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06" name="Google Shape;511;p19">
                <a:extLst>
                  <a:ext uri="{FF2B5EF4-FFF2-40B4-BE49-F238E27FC236}">
                    <a16:creationId xmlns:a16="http://schemas.microsoft.com/office/drawing/2014/main" id="{FA7230AD-A3D5-87AF-3285-B20B58AACD7B}"/>
                  </a:ext>
                </a:extLst>
              </p:cNvPr>
              <p:cNvSpPr txBox="1"/>
              <p:nvPr/>
            </p:nvSpPr>
            <p:spPr>
              <a:xfrm>
                <a:off x="2937510" y="2642438"/>
                <a:ext cx="89400" cy="3480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a:t>
                </a:r>
                <a:endParaRPr sz="1800" b="0" i="0" u="none" strike="noStrike" cap="none">
                  <a:solidFill>
                    <a:srgbClr val="000000"/>
                  </a:solidFill>
                  <a:latin typeface="Arial"/>
                  <a:ea typeface="Arial"/>
                  <a:cs typeface="Arial"/>
                  <a:sym typeface="Arial"/>
                </a:endParaRPr>
              </a:p>
            </p:txBody>
          </p:sp>
        </p:grpSp>
        <p:sp>
          <p:nvSpPr>
            <p:cNvPr id="93" name="Google Shape;512;p19">
              <a:extLst>
                <a:ext uri="{FF2B5EF4-FFF2-40B4-BE49-F238E27FC236}">
                  <a16:creationId xmlns:a16="http://schemas.microsoft.com/office/drawing/2014/main" id="{9C9E1DBD-E005-F00A-8BDF-C2D41949F429}"/>
                </a:ext>
              </a:extLst>
            </p:cNvPr>
            <p:cNvSpPr txBox="1"/>
            <p:nvPr/>
          </p:nvSpPr>
          <p:spPr>
            <a:xfrm>
              <a:off x="1543697" y="4178507"/>
              <a:ext cx="731400" cy="256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94" name="Google Shape;513;p19">
              <a:extLst>
                <a:ext uri="{FF2B5EF4-FFF2-40B4-BE49-F238E27FC236}">
                  <a16:creationId xmlns:a16="http://schemas.microsoft.com/office/drawing/2014/main" id="{5CDA2584-16B3-65A5-2EFF-FC1FF3486657}"/>
                </a:ext>
              </a:extLst>
            </p:cNvPr>
            <p:cNvSpPr/>
            <p:nvPr/>
          </p:nvSpPr>
          <p:spPr>
            <a:xfrm>
              <a:off x="3055166" y="2182106"/>
              <a:ext cx="358139" cy="129516"/>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5" name="Google Shape;514;p19">
              <a:extLst>
                <a:ext uri="{FF2B5EF4-FFF2-40B4-BE49-F238E27FC236}">
                  <a16:creationId xmlns:a16="http://schemas.microsoft.com/office/drawing/2014/main" id="{1F036E27-9F49-ED75-D00A-BDA0C9B7A5CF}"/>
                </a:ext>
              </a:extLst>
            </p:cNvPr>
            <p:cNvSpPr/>
            <p:nvPr/>
          </p:nvSpPr>
          <p:spPr>
            <a:xfrm>
              <a:off x="6917575" y="1561238"/>
              <a:ext cx="533400" cy="444056"/>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6" name="Google Shape;515;p19">
              <a:extLst>
                <a:ext uri="{FF2B5EF4-FFF2-40B4-BE49-F238E27FC236}">
                  <a16:creationId xmlns:a16="http://schemas.microsoft.com/office/drawing/2014/main" id="{75F1B0AD-7800-9270-F93D-ED6AC8F06955}"/>
                </a:ext>
              </a:extLst>
            </p:cNvPr>
            <p:cNvSpPr/>
            <p:nvPr/>
          </p:nvSpPr>
          <p:spPr>
            <a:xfrm>
              <a:off x="5228975" y="3317530"/>
              <a:ext cx="533400" cy="444056"/>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7" name="Google Shape;516;p19">
              <a:extLst>
                <a:ext uri="{FF2B5EF4-FFF2-40B4-BE49-F238E27FC236}">
                  <a16:creationId xmlns:a16="http://schemas.microsoft.com/office/drawing/2014/main" id="{1F6AC310-D9A0-444C-9089-92160FA11E27}"/>
                </a:ext>
              </a:extLst>
            </p:cNvPr>
            <p:cNvSpPr/>
            <p:nvPr/>
          </p:nvSpPr>
          <p:spPr>
            <a:xfrm>
              <a:off x="6903775" y="1561238"/>
              <a:ext cx="533400" cy="444056"/>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8" name="Google Shape;517;p19">
              <a:extLst>
                <a:ext uri="{FF2B5EF4-FFF2-40B4-BE49-F238E27FC236}">
                  <a16:creationId xmlns:a16="http://schemas.microsoft.com/office/drawing/2014/main" id="{FEB73472-5EF6-51D9-FB47-622509CADCEA}"/>
                </a:ext>
              </a:extLst>
            </p:cNvPr>
            <p:cNvSpPr/>
            <p:nvPr/>
          </p:nvSpPr>
          <p:spPr>
            <a:xfrm>
              <a:off x="7039411" y="1671728"/>
              <a:ext cx="264160" cy="222028"/>
            </a:xfrm>
            <a:custGeom>
              <a:avLst/>
              <a:gdLst/>
              <a:ahLst/>
              <a:cxnLst/>
              <a:rect l="l" t="t" r="r" b="b"/>
              <a:pathLst>
                <a:path w="264160" h="266700" extrusionOk="0">
                  <a:moveTo>
                    <a:pt x="0" y="265175"/>
                  </a:moveTo>
                  <a:lnTo>
                    <a:pt x="263651" y="0"/>
                  </a:lnTo>
                </a:path>
                <a:path w="264160" h="266700" extrusionOk="0">
                  <a:moveTo>
                    <a:pt x="263651" y="266700"/>
                  </a:moveTo>
                  <a:lnTo>
                    <a:pt x="0" y="1523"/>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9" name="Google Shape;518;p19">
              <a:extLst>
                <a:ext uri="{FF2B5EF4-FFF2-40B4-BE49-F238E27FC236}">
                  <a16:creationId xmlns:a16="http://schemas.microsoft.com/office/drawing/2014/main" id="{52D9EBE3-4C71-9167-7237-773CC22E0FE3}"/>
                </a:ext>
              </a:extLst>
            </p:cNvPr>
            <p:cNvSpPr txBox="1"/>
            <p:nvPr/>
          </p:nvSpPr>
          <p:spPr>
            <a:xfrm>
              <a:off x="7107482" y="1339052"/>
              <a:ext cx="1536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II</a:t>
              </a:r>
              <a:endParaRPr sz="1800" b="0" i="0" u="none" strike="noStrike" cap="none">
                <a:solidFill>
                  <a:srgbClr val="000000"/>
                </a:solidFill>
                <a:latin typeface="Arial"/>
                <a:ea typeface="Arial"/>
                <a:cs typeface="Arial"/>
                <a:sym typeface="Arial"/>
              </a:endParaRPr>
            </a:p>
          </p:txBody>
        </p:sp>
        <p:sp>
          <p:nvSpPr>
            <p:cNvPr id="100" name="Google Shape;519;p19">
              <a:extLst>
                <a:ext uri="{FF2B5EF4-FFF2-40B4-BE49-F238E27FC236}">
                  <a16:creationId xmlns:a16="http://schemas.microsoft.com/office/drawing/2014/main" id="{5A6F8394-5FA9-D528-A5B6-FA844074AD46}"/>
                </a:ext>
              </a:extLst>
            </p:cNvPr>
            <p:cNvSpPr/>
            <p:nvPr/>
          </p:nvSpPr>
          <p:spPr>
            <a:xfrm>
              <a:off x="5215175" y="3318155"/>
              <a:ext cx="533400" cy="444056"/>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01" name="Google Shape;520;p19">
              <a:extLst>
                <a:ext uri="{FF2B5EF4-FFF2-40B4-BE49-F238E27FC236}">
                  <a16:creationId xmlns:a16="http://schemas.microsoft.com/office/drawing/2014/main" id="{266E06FA-8E39-D8F1-4196-E2841054CD44}"/>
                </a:ext>
              </a:extLst>
            </p:cNvPr>
            <p:cNvSpPr/>
            <p:nvPr/>
          </p:nvSpPr>
          <p:spPr>
            <a:xfrm>
              <a:off x="5350811" y="3428645"/>
              <a:ext cx="264160" cy="222028"/>
            </a:xfrm>
            <a:custGeom>
              <a:avLst/>
              <a:gdLst/>
              <a:ahLst/>
              <a:cxnLst/>
              <a:rect l="l" t="t" r="r" b="b"/>
              <a:pathLst>
                <a:path w="264160" h="266700" extrusionOk="0">
                  <a:moveTo>
                    <a:pt x="0" y="265175"/>
                  </a:moveTo>
                  <a:lnTo>
                    <a:pt x="263651" y="0"/>
                  </a:lnTo>
                </a:path>
                <a:path w="264160" h="266700" extrusionOk="0">
                  <a:moveTo>
                    <a:pt x="263651" y="266700"/>
                  </a:moveTo>
                  <a:lnTo>
                    <a:pt x="0" y="1523"/>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102" name="Google Shape;521;p19">
              <a:extLst>
                <a:ext uri="{FF2B5EF4-FFF2-40B4-BE49-F238E27FC236}">
                  <a16:creationId xmlns:a16="http://schemas.microsoft.com/office/drawing/2014/main" id="{360AAD11-6611-3BC6-57C3-2AC4A11C9BDD}"/>
                </a:ext>
              </a:extLst>
            </p:cNvPr>
            <p:cNvSpPr txBox="1"/>
            <p:nvPr/>
          </p:nvSpPr>
          <p:spPr>
            <a:xfrm>
              <a:off x="5418882" y="3095968"/>
              <a:ext cx="1536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II</a:t>
              </a:r>
              <a:endParaRPr sz="1800" b="0" i="0" u="none" strike="noStrike" cap="none">
                <a:solidFill>
                  <a:srgbClr val="000000"/>
                </a:solidFill>
                <a:latin typeface="Arial"/>
                <a:ea typeface="Arial"/>
                <a:cs typeface="Arial"/>
                <a:sym typeface="Arial"/>
              </a:endParaRPr>
            </a:p>
          </p:txBody>
        </p:sp>
        <p:sp>
          <p:nvSpPr>
            <p:cNvPr id="103" name="Google Shape;522;p19">
              <a:extLst>
                <a:ext uri="{FF2B5EF4-FFF2-40B4-BE49-F238E27FC236}">
                  <a16:creationId xmlns:a16="http://schemas.microsoft.com/office/drawing/2014/main" id="{C652FC32-EAA6-40C2-565B-B0B8DF866ABE}"/>
                </a:ext>
              </a:extLst>
            </p:cNvPr>
            <p:cNvSpPr txBox="1"/>
            <p:nvPr/>
          </p:nvSpPr>
          <p:spPr>
            <a:xfrm>
              <a:off x="5171847" y="3609716"/>
              <a:ext cx="731400" cy="256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806766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8E14CF-3ACC-A864-3311-859EDB891BCF}"/>
              </a:ext>
            </a:extLst>
          </p:cNvPr>
          <p:cNvSpPr>
            <a:spLocks noGrp="1"/>
          </p:cNvSpPr>
          <p:nvPr>
            <p:ph type="title"/>
          </p:nvPr>
        </p:nvSpPr>
        <p:spPr>
          <a:xfrm>
            <a:off x="38105" y="134227"/>
            <a:ext cx="10515600" cy="1325563"/>
          </a:xfrm>
        </p:spPr>
        <p:txBody>
          <a:bodyPr/>
          <a:lstStyle/>
          <a:p>
            <a:r>
              <a:rPr lang="es-ES_tradnl" dirty="0">
                <a:latin typeface="Bauhaus 93"/>
              </a:rPr>
              <a:t>FUERZA: POTENCIA RELATIVA DEL COMBATE RCPA (EJEMPLO) </a:t>
            </a:r>
          </a:p>
        </p:txBody>
      </p:sp>
      <p:grpSp>
        <p:nvGrpSpPr>
          <p:cNvPr id="4" name="Grupo 3">
            <a:extLst>
              <a:ext uri="{FF2B5EF4-FFF2-40B4-BE49-F238E27FC236}">
                <a16:creationId xmlns:a16="http://schemas.microsoft.com/office/drawing/2014/main" id="{B094BEA6-B9A8-CF7B-F8CC-4CDFD389A371}"/>
              </a:ext>
            </a:extLst>
          </p:cNvPr>
          <p:cNvGrpSpPr/>
          <p:nvPr/>
        </p:nvGrpSpPr>
        <p:grpSpPr>
          <a:xfrm>
            <a:off x="711491" y="1677766"/>
            <a:ext cx="10674962" cy="4681311"/>
            <a:chOff x="711491" y="1677766"/>
            <a:chExt cx="10674962" cy="4681311"/>
          </a:xfrm>
        </p:grpSpPr>
        <p:graphicFrame>
          <p:nvGraphicFramePr>
            <p:cNvPr id="5" name="Google Shape;548;ge155654cbf_0_64">
              <a:extLst>
                <a:ext uri="{FF2B5EF4-FFF2-40B4-BE49-F238E27FC236}">
                  <a16:creationId xmlns:a16="http://schemas.microsoft.com/office/drawing/2014/main" id="{6403501A-1B14-BB2A-C1F7-D32FDAA58987}"/>
                </a:ext>
              </a:extLst>
            </p:cNvPr>
            <p:cNvGraphicFramePr/>
            <p:nvPr/>
          </p:nvGraphicFramePr>
          <p:xfrm>
            <a:off x="742843" y="1677766"/>
            <a:ext cx="10643610" cy="2281806"/>
          </p:xfrm>
          <a:graphic>
            <a:graphicData uri="http://schemas.openxmlformats.org/drawingml/2006/table">
              <a:tbl>
                <a:tblPr>
                  <a:noFill/>
                </a:tblPr>
                <a:tblGrid>
                  <a:gridCol w="1943760">
                    <a:extLst>
                      <a:ext uri="{9D8B030D-6E8A-4147-A177-3AD203B41FA5}">
                        <a16:colId xmlns:a16="http://schemas.microsoft.com/office/drawing/2014/main" val="20000"/>
                      </a:ext>
                    </a:extLst>
                  </a:gridCol>
                  <a:gridCol w="1081590">
                    <a:extLst>
                      <a:ext uri="{9D8B030D-6E8A-4147-A177-3AD203B41FA5}">
                        <a16:colId xmlns:a16="http://schemas.microsoft.com/office/drawing/2014/main" val="20001"/>
                      </a:ext>
                    </a:extLst>
                  </a:gridCol>
                  <a:gridCol w="1018890">
                    <a:extLst>
                      <a:ext uri="{9D8B030D-6E8A-4147-A177-3AD203B41FA5}">
                        <a16:colId xmlns:a16="http://schemas.microsoft.com/office/drawing/2014/main" val="20002"/>
                      </a:ext>
                    </a:extLst>
                  </a:gridCol>
                  <a:gridCol w="1065930">
                    <a:extLst>
                      <a:ext uri="{9D8B030D-6E8A-4147-A177-3AD203B41FA5}">
                        <a16:colId xmlns:a16="http://schemas.microsoft.com/office/drawing/2014/main" val="20003"/>
                      </a:ext>
                    </a:extLst>
                  </a:gridCol>
                  <a:gridCol w="1285380">
                    <a:extLst>
                      <a:ext uri="{9D8B030D-6E8A-4147-A177-3AD203B41FA5}">
                        <a16:colId xmlns:a16="http://schemas.microsoft.com/office/drawing/2014/main" val="20004"/>
                      </a:ext>
                    </a:extLst>
                  </a:gridCol>
                  <a:gridCol w="1269720">
                    <a:extLst>
                      <a:ext uri="{9D8B030D-6E8A-4147-A177-3AD203B41FA5}">
                        <a16:colId xmlns:a16="http://schemas.microsoft.com/office/drawing/2014/main" val="20005"/>
                      </a:ext>
                    </a:extLst>
                  </a:gridCol>
                  <a:gridCol w="1269720">
                    <a:extLst>
                      <a:ext uri="{9D8B030D-6E8A-4147-A177-3AD203B41FA5}">
                        <a16:colId xmlns:a16="http://schemas.microsoft.com/office/drawing/2014/main" val="20006"/>
                      </a:ext>
                    </a:extLst>
                  </a:gridCol>
                  <a:gridCol w="1708620">
                    <a:extLst>
                      <a:ext uri="{9D8B030D-6E8A-4147-A177-3AD203B41FA5}">
                        <a16:colId xmlns:a16="http://schemas.microsoft.com/office/drawing/2014/main" val="20007"/>
                      </a:ext>
                    </a:extLst>
                  </a:gridCol>
                </a:tblGrid>
                <a:tr h="722376">
                  <a:tc gridSpan="8">
                    <a:txBody>
                      <a:bodyPr/>
                      <a:lstStyle/>
                      <a:p>
                        <a:pPr marL="0" marR="0" lvl="0" indent="0" algn="ctr" rtl="0">
                          <a:lnSpc>
                            <a:spcPct val="100000"/>
                          </a:lnSpc>
                          <a:spcBef>
                            <a:spcPts val="0"/>
                          </a:spcBef>
                          <a:spcAft>
                            <a:spcPts val="0"/>
                          </a:spcAft>
                          <a:buClr>
                            <a:schemeClr val="dk1"/>
                          </a:buClr>
                          <a:buSzPts val="1600"/>
                          <a:buFont typeface="Arial"/>
                          <a:buNone/>
                        </a:pPr>
                        <a:r>
                          <a:rPr lang="en-US" sz="1900" b="1" i="0" u="sng" strike="noStrike" cap="none">
                            <a:solidFill>
                              <a:schemeClr val="dk1"/>
                            </a:solidFill>
                            <a:latin typeface="Arial"/>
                            <a:ea typeface="Arial"/>
                            <a:cs typeface="Arial"/>
                            <a:sym typeface="Arial"/>
                          </a:rPr>
                          <a:t>Ground</a:t>
                        </a:r>
                        <a:r>
                          <a:rPr lang="en-US" sz="1900" b="1" i="0" u="none" strike="noStrike" cap="none">
                            <a:solidFill>
                              <a:schemeClr val="dk1"/>
                            </a:solidFill>
                            <a:latin typeface="Arial"/>
                            <a:ea typeface="Arial"/>
                            <a:cs typeface="Arial"/>
                            <a:sym typeface="Arial"/>
                          </a:rPr>
                          <a:t>  Combat Power</a:t>
                        </a:r>
                        <a:endParaRPr sz="1600" u="none" strike="noStrike" cap="none"/>
                      </a:p>
                      <a:p>
                        <a:pPr marL="0" marR="0" lvl="0" indent="0" algn="ctr" rtl="0">
                          <a:lnSpc>
                            <a:spcPct val="100000"/>
                          </a:lnSpc>
                          <a:spcBef>
                            <a:spcPts val="300"/>
                          </a:spcBef>
                          <a:spcAft>
                            <a:spcPts val="0"/>
                          </a:spcAft>
                          <a:buClr>
                            <a:schemeClr val="dk1"/>
                          </a:buClr>
                          <a:buSzPts val="1600"/>
                          <a:buFont typeface="Arial"/>
                          <a:buNone/>
                        </a:pPr>
                        <a:r>
                          <a:rPr lang="en-US" sz="1900" b="1" i="0" u="none" strike="noStrike" cap="none">
                            <a:solidFill>
                              <a:schemeClr val="dk1"/>
                            </a:solidFill>
                            <a:latin typeface="Arial"/>
                            <a:ea typeface="Arial"/>
                            <a:cs typeface="Arial"/>
                            <a:sym typeface="Arial"/>
                          </a:rPr>
                          <a:t>RCT-</a:t>
                        </a:r>
                        <a:r>
                          <a:rPr lang="en-US" sz="1900" b="1" u="none" strike="noStrike" cap="none">
                            <a:solidFill>
                              <a:schemeClr val="dk1"/>
                            </a:solidFill>
                          </a:rPr>
                          <a:t>3</a:t>
                        </a:r>
                        <a:r>
                          <a:rPr lang="en-US" sz="1900" b="1" i="0" u="none" strike="noStrike" cap="none">
                            <a:solidFill>
                              <a:schemeClr val="dk1"/>
                            </a:solidFill>
                            <a:latin typeface="Arial"/>
                            <a:ea typeface="Arial"/>
                            <a:cs typeface="Arial"/>
                            <a:sym typeface="Arial"/>
                          </a:rPr>
                          <a:t> vs. 3</a:t>
                        </a:r>
                        <a:r>
                          <a:rPr lang="en-US" sz="1900" b="1" u="none" strike="noStrike" cap="none">
                            <a:solidFill>
                              <a:schemeClr val="dk1"/>
                            </a:solidFill>
                          </a:rPr>
                          <a:t>3d MIB</a:t>
                        </a:r>
                        <a:endParaRPr sz="1900" b="1" i="0" u="none" strike="noStrike" cap="none">
                          <a:solidFill>
                            <a:schemeClr val="dk1"/>
                          </a:solidFill>
                          <a:latin typeface="Arial"/>
                          <a:ea typeface="Arial"/>
                          <a:cs typeface="Arial"/>
                          <a:sym typeface="Arial"/>
                        </a:endParaRPr>
                      </a:p>
                    </a:txBody>
                    <a:tcPr marL="109740" marR="109740">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hMerge="1">
                    <a:txBody>
                      <a:bodyPr/>
                      <a:lstStyle/>
                      <a:p>
                        <a:endParaRPr lang="es-US"/>
                      </a:p>
                    </a:txBody>
                    <a:tcPr/>
                  </a:tc>
                  <a:tc hMerge="1">
                    <a:txBody>
                      <a:bodyPr/>
                      <a:lstStyle/>
                      <a:p>
                        <a:endParaRPr lang="es-US"/>
                      </a:p>
                    </a:txBody>
                    <a:tcPr/>
                  </a:tc>
                  <a:tc hMerge="1">
                    <a:txBody>
                      <a:bodyPr/>
                      <a:lstStyle/>
                      <a:p>
                        <a:endParaRPr lang="es-US"/>
                      </a:p>
                    </a:txBody>
                    <a:tcPr/>
                  </a:tc>
                  <a:tc hMerge="1">
                    <a:txBody>
                      <a:bodyPr/>
                      <a:lstStyle/>
                      <a:p>
                        <a:endParaRPr lang="es-US"/>
                      </a:p>
                    </a:txBody>
                    <a:tcPr/>
                  </a:tc>
                  <a:tc hMerge="1">
                    <a:txBody>
                      <a:bodyPr/>
                      <a:lstStyle/>
                      <a:p>
                        <a:endParaRPr lang="es-US"/>
                      </a:p>
                    </a:txBody>
                    <a:tcPr/>
                  </a:tc>
                  <a:tc hMerge="1">
                    <a:txBody>
                      <a:bodyPr/>
                      <a:lstStyle/>
                      <a:p>
                        <a:endParaRPr lang="es-US"/>
                      </a:p>
                    </a:txBody>
                    <a:tcPr/>
                  </a:tc>
                  <a:tc hMerge="1">
                    <a:txBody>
                      <a:bodyPr/>
                      <a:lstStyle/>
                      <a:p>
                        <a:endParaRPr lang="es-US"/>
                      </a:p>
                    </a:txBody>
                    <a:tcPr/>
                  </a:tc>
                  <a:extLst>
                    <a:ext uri="{0D108BD9-81ED-4DB2-BD59-A6C34878D82A}">
                      <a16:rowId xmlns:a16="http://schemas.microsoft.com/office/drawing/2014/main" val="10000"/>
                    </a:ext>
                  </a:extLst>
                </a:tr>
                <a:tr h="612648">
                  <a:tc>
                    <a:txBody>
                      <a:bodyPr/>
                      <a:lstStyle/>
                      <a:p>
                        <a:pPr marL="0" marR="0" lvl="0" indent="0" algn="l" rtl="0">
                          <a:lnSpc>
                            <a:spcPct val="100000"/>
                          </a:lnSpc>
                          <a:spcBef>
                            <a:spcPts val="0"/>
                          </a:spcBef>
                          <a:spcAft>
                            <a:spcPts val="0"/>
                          </a:spcAft>
                          <a:buClr>
                            <a:srgbClr val="000000"/>
                          </a:buClr>
                          <a:buSzPts val="1300"/>
                          <a:buFont typeface="Arial"/>
                          <a:buNone/>
                        </a:pPr>
                        <a:endParaRPr sz="1600" b="0" i="0" u="none" strike="noStrike" cap="none">
                          <a:solidFill>
                            <a:schemeClr val="dk1"/>
                          </a:solidFill>
                          <a:latin typeface="Arial"/>
                          <a:ea typeface="Arial"/>
                          <a:cs typeface="Arial"/>
                          <a:sym typeface="Arial"/>
                        </a:endParaRPr>
                      </a:p>
                    </a:txBody>
                    <a:tcPr marL="109740" marR="109740">
                      <a:lnL w="2857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1300"/>
                          <a:buFont typeface="Arial"/>
                          <a:buNone/>
                        </a:pPr>
                        <a:r>
                          <a:rPr lang="en-US" sz="1600" b="1" i="0" u="none" strike="noStrike" cap="none">
                            <a:solidFill>
                              <a:schemeClr val="dk1"/>
                            </a:solidFill>
                            <a:latin typeface="Arial"/>
                            <a:ea typeface="Arial"/>
                            <a:cs typeface="Arial"/>
                            <a:sym typeface="Arial"/>
                          </a:rPr>
                          <a:t>Tanks</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1300"/>
                          <a:buFont typeface="Arial"/>
                          <a:buNone/>
                        </a:pPr>
                        <a:r>
                          <a:rPr lang="en-US" sz="1600" b="1" i="0" u="none" strike="noStrike" cap="none">
                            <a:solidFill>
                              <a:schemeClr val="dk1"/>
                            </a:solidFill>
                            <a:latin typeface="Arial"/>
                            <a:ea typeface="Arial"/>
                            <a:cs typeface="Arial"/>
                            <a:sym typeface="Arial"/>
                          </a:rPr>
                          <a:t>Arty</a:t>
                        </a:r>
                        <a:endParaRPr sz="1600" u="none" strike="noStrike" cap="none"/>
                      </a:p>
                      <a:p>
                        <a:pPr marL="0" marR="0" lvl="0" indent="0" algn="l" rtl="0">
                          <a:lnSpc>
                            <a:spcPct val="100000"/>
                          </a:lnSpc>
                          <a:spcBef>
                            <a:spcPts val="300"/>
                          </a:spcBef>
                          <a:spcAft>
                            <a:spcPts val="0"/>
                          </a:spcAft>
                          <a:buClr>
                            <a:schemeClr val="dk1"/>
                          </a:buClr>
                          <a:buSzPts val="1300"/>
                          <a:buFont typeface="Arial"/>
                          <a:buNone/>
                        </a:pP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1300"/>
                          <a:buFont typeface="Arial"/>
                          <a:buNone/>
                        </a:pPr>
                        <a:r>
                          <a:rPr lang="en-US" sz="1600" b="1" i="0" u="none" strike="noStrike" cap="none">
                            <a:solidFill>
                              <a:schemeClr val="dk1"/>
                            </a:solidFill>
                            <a:latin typeface="Arial"/>
                            <a:ea typeface="Arial"/>
                            <a:cs typeface="Arial"/>
                            <a:sym typeface="Arial"/>
                          </a:rPr>
                          <a:t>MLRS</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1300"/>
                          <a:buFont typeface="Arial"/>
                          <a:buNone/>
                        </a:pPr>
                        <a:r>
                          <a:rPr lang="en-US" sz="1600" b="1" i="0" u="none" strike="noStrike" cap="none">
                            <a:solidFill>
                              <a:schemeClr val="dk1"/>
                            </a:solidFill>
                            <a:latin typeface="Arial"/>
                            <a:ea typeface="Arial"/>
                            <a:cs typeface="Arial"/>
                            <a:sym typeface="Arial"/>
                          </a:rPr>
                          <a:t>IFVs</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1300"/>
                          <a:buFont typeface="Arial"/>
                          <a:buNone/>
                        </a:pPr>
                        <a:r>
                          <a:rPr lang="en-US" sz="1600" b="1" u="none" strike="noStrike" cap="none">
                            <a:solidFill>
                              <a:schemeClr val="dk1"/>
                            </a:solidFill>
                          </a:rPr>
                          <a:t>Air Defense</a:t>
                        </a:r>
                        <a:r>
                          <a:rPr lang="en-US" sz="1600" u="none" strike="noStrike" cap="none"/>
                          <a:t> </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1300"/>
                          <a:buFont typeface="Arial"/>
                          <a:buNone/>
                        </a:pPr>
                        <a:r>
                          <a:rPr lang="en-US" sz="1600" b="1" i="0" u="none" strike="noStrike" cap="none">
                            <a:solidFill>
                              <a:schemeClr val="dk1"/>
                            </a:solidFill>
                            <a:latin typeface="Arial"/>
                            <a:ea typeface="Arial"/>
                            <a:cs typeface="Arial"/>
                            <a:sym typeface="Arial"/>
                          </a:rPr>
                          <a:t>Mech </a:t>
                        </a:r>
                        <a:r>
                          <a:rPr lang="en-US" sz="1600" b="1" u="none" strike="noStrike" cap="none">
                            <a:solidFill>
                              <a:schemeClr val="dk1"/>
                            </a:solidFill>
                          </a:rPr>
                          <a:t>Bn</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1300"/>
                          <a:buFont typeface="Arial"/>
                          <a:buNone/>
                        </a:pPr>
                        <a:r>
                          <a:rPr lang="en-US" sz="1600" b="1" u="none" strike="noStrike" cap="none">
                            <a:solidFill>
                              <a:schemeClr val="dk1"/>
                            </a:solidFill>
                          </a:rPr>
                          <a:t>Armor </a:t>
                        </a:r>
                        <a:r>
                          <a:rPr lang="en-US" sz="1600" b="1" i="0" u="none" strike="noStrike" cap="none">
                            <a:solidFill>
                              <a:schemeClr val="dk1"/>
                            </a:solidFill>
                            <a:latin typeface="Arial"/>
                            <a:ea typeface="Arial"/>
                            <a:cs typeface="Arial"/>
                            <a:sym typeface="Arial"/>
                          </a:rPr>
                          <a:t>Co</a:t>
                        </a:r>
                        <a:endParaRPr sz="1600" u="none" strike="noStrike" cap="none"/>
                      </a:p>
                    </a:txBody>
                    <a:tcPr marL="109740" marR="109740">
                      <a:lnL w="12700"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8D8D8"/>
                      </a:solidFill>
                    </a:tcPr>
                  </a:tc>
                  <a:extLst>
                    <a:ext uri="{0D108BD9-81ED-4DB2-BD59-A6C34878D82A}">
                      <a16:rowId xmlns:a16="http://schemas.microsoft.com/office/drawing/2014/main" val="10001"/>
                    </a:ext>
                  </a:extLst>
                </a:tr>
                <a:tr h="457200">
                  <a:tc>
                    <a:txBody>
                      <a:bodyPr/>
                      <a:lstStyle/>
                      <a:p>
                        <a:pPr marL="0" marR="0" lvl="0" indent="0" algn="ctr" rtl="0">
                          <a:lnSpc>
                            <a:spcPct val="100000"/>
                          </a:lnSpc>
                          <a:spcBef>
                            <a:spcPts val="0"/>
                          </a:spcBef>
                          <a:spcAft>
                            <a:spcPts val="0"/>
                          </a:spcAft>
                          <a:buClr>
                            <a:srgbClr val="00B050"/>
                          </a:buClr>
                          <a:buSzPts val="2000"/>
                          <a:buFont typeface="Arial"/>
                          <a:buNone/>
                        </a:pPr>
                        <a:r>
                          <a:rPr lang="en-US" sz="2200" b="1" i="0" u="none" strike="noStrike" cap="none" dirty="0">
                            <a:solidFill>
                              <a:srgbClr val="00B050"/>
                            </a:solidFill>
                            <a:latin typeface="Arial"/>
                            <a:ea typeface="Arial"/>
                            <a:cs typeface="Arial"/>
                            <a:sym typeface="Arial"/>
                          </a:rPr>
                          <a:t>RCT-</a:t>
                        </a:r>
                        <a:r>
                          <a:rPr lang="en-US" sz="2200" b="1" u="none" strike="noStrike" cap="none" dirty="0">
                            <a:solidFill>
                              <a:srgbClr val="00B050"/>
                            </a:solidFill>
                          </a:rPr>
                          <a:t>3</a:t>
                        </a:r>
                        <a:endParaRPr sz="2200" u="none" strike="noStrike" cap="none" dirty="0"/>
                      </a:p>
                    </a:txBody>
                    <a:tcPr marL="109740" marR="109740">
                      <a:lnL w="2857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2000"/>
                          <a:buFont typeface="Arial"/>
                          <a:buNone/>
                        </a:pPr>
                        <a:r>
                          <a:rPr lang="en-US" sz="2400" b="1" i="0" u="none" strike="noStrike" cap="none">
                            <a:solidFill>
                              <a:srgbClr val="00B050"/>
                            </a:solidFill>
                            <a:latin typeface="Arial"/>
                            <a:ea typeface="Arial"/>
                            <a:cs typeface="Arial"/>
                            <a:sym typeface="Arial"/>
                          </a:rPr>
                          <a:t>0</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2000"/>
                          <a:buFont typeface="Arial"/>
                          <a:buNone/>
                        </a:pPr>
                        <a:r>
                          <a:rPr lang="en-US" sz="2400" b="1" u="none" strike="noStrike" cap="none">
                            <a:solidFill>
                              <a:srgbClr val="00B050"/>
                            </a:solidFill>
                          </a:rPr>
                          <a:t>18</a:t>
                        </a:r>
                        <a:endParaRPr sz="2400" b="1" u="none" strike="noStrike" cap="none">
                          <a:solidFill>
                            <a:srgbClr val="00B050"/>
                          </a:solidFill>
                        </a:endParaRPr>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2000"/>
                          <a:buFont typeface="Arial"/>
                          <a:buNone/>
                        </a:pPr>
                        <a:r>
                          <a:rPr lang="en-US" sz="2400" b="1" i="0" u="none" strike="noStrike" cap="none">
                            <a:solidFill>
                              <a:srgbClr val="00B050"/>
                            </a:solidFill>
                            <a:latin typeface="Arial"/>
                            <a:ea typeface="Arial"/>
                            <a:cs typeface="Arial"/>
                            <a:sym typeface="Arial"/>
                          </a:rPr>
                          <a:t>0</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2000"/>
                          <a:buFont typeface="Arial"/>
                          <a:buNone/>
                        </a:pPr>
                        <a:r>
                          <a:rPr lang="en-US" sz="2400" b="1" u="none" strike="noStrike" cap="none">
                            <a:solidFill>
                              <a:srgbClr val="00B050"/>
                            </a:solidFill>
                          </a:rPr>
                          <a:t>158</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2000"/>
                          <a:buFont typeface="Arial"/>
                          <a:buNone/>
                        </a:pPr>
                        <a:r>
                          <a:rPr lang="en-US" sz="2400" b="1" u="none" strike="noStrike" cap="none">
                            <a:solidFill>
                              <a:srgbClr val="00B050"/>
                            </a:solidFill>
                          </a:rPr>
                          <a:t>139</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2000"/>
                          <a:buFont typeface="Arial"/>
                          <a:buNone/>
                        </a:pPr>
                        <a:r>
                          <a:rPr lang="en-US" sz="2400" b="1" u="none" strike="noStrike" cap="none">
                            <a:solidFill>
                              <a:srgbClr val="00B050"/>
                            </a:solidFill>
                          </a:rPr>
                          <a:t>3</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B050"/>
                          </a:buClr>
                          <a:buSzPts val="2000"/>
                          <a:buFont typeface="Arial"/>
                          <a:buNone/>
                        </a:pPr>
                        <a:r>
                          <a:rPr lang="en-US" sz="2400" b="1" i="0" u="none" strike="noStrike" cap="none">
                            <a:solidFill>
                              <a:srgbClr val="00B050"/>
                            </a:solidFill>
                            <a:latin typeface="Arial"/>
                            <a:ea typeface="Arial"/>
                            <a:cs typeface="Arial"/>
                            <a:sym typeface="Arial"/>
                          </a:rPr>
                          <a:t>0</a:t>
                        </a:r>
                        <a:endParaRPr sz="1600" u="none" strike="noStrike" cap="none"/>
                      </a:p>
                    </a:txBody>
                    <a:tcPr marL="109740" marR="109740">
                      <a:lnL w="12700"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85010">
                  <a:tc>
                    <a:txBody>
                      <a:bodyPr/>
                      <a:lstStyle/>
                      <a:p>
                        <a:pPr marL="0" marR="0" lvl="0" indent="0" algn="ctr" rtl="0">
                          <a:lnSpc>
                            <a:spcPct val="100000"/>
                          </a:lnSpc>
                          <a:spcBef>
                            <a:spcPts val="0"/>
                          </a:spcBef>
                          <a:spcAft>
                            <a:spcPts val="0"/>
                          </a:spcAft>
                          <a:buClr>
                            <a:srgbClr val="FF0000"/>
                          </a:buClr>
                          <a:buSzPts val="2000"/>
                          <a:buFont typeface="Arial"/>
                          <a:buNone/>
                        </a:pPr>
                        <a:r>
                          <a:rPr lang="en-US" sz="2200" b="1" u="none" strike="noStrike" cap="none" dirty="0">
                            <a:solidFill>
                              <a:srgbClr val="FF0000"/>
                            </a:solidFill>
                          </a:rPr>
                          <a:t>3d MIB</a:t>
                        </a:r>
                        <a:endParaRPr sz="2200" u="none" strike="noStrike" cap="none" dirty="0"/>
                      </a:p>
                    </a:txBody>
                    <a:tcPr marL="109740" marR="109740">
                      <a:lnL w="28575"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2000"/>
                          <a:buFont typeface="Arial"/>
                          <a:buNone/>
                        </a:pPr>
                        <a:r>
                          <a:rPr lang="en-US" sz="2400" b="1" u="none" strike="noStrike" cap="none">
                            <a:solidFill>
                              <a:srgbClr val="FF0000"/>
                            </a:solidFill>
                          </a:rPr>
                          <a:t>18</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2000"/>
                          <a:buFont typeface="Arial"/>
                          <a:buNone/>
                        </a:pPr>
                        <a:r>
                          <a:rPr lang="en-US" sz="2400" b="1" u="none" strike="noStrike" cap="none">
                            <a:solidFill>
                              <a:srgbClr val="FF0000"/>
                            </a:solidFill>
                          </a:rPr>
                          <a:t>12</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2000"/>
                          <a:buFont typeface="Arial"/>
                          <a:buNone/>
                        </a:pPr>
                        <a:r>
                          <a:rPr lang="en-US" sz="2400" b="1" u="none" strike="noStrike" cap="none">
                            <a:solidFill>
                              <a:srgbClr val="FF0000"/>
                            </a:solidFill>
                          </a:rPr>
                          <a:t>18</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2000"/>
                          <a:buFont typeface="Arial"/>
                          <a:buNone/>
                        </a:pPr>
                        <a:r>
                          <a:rPr lang="en-US" sz="2400" b="1" u="none" strike="noStrike" cap="none">
                            <a:solidFill>
                              <a:srgbClr val="FF0000"/>
                            </a:solidFill>
                          </a:rPr>
                          <a:t>135</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2000"/>
                          <a:buFont typeface="Arial"/>
                          <a:buNone/>
                        </a:pPr>
                        <a:r>
                          <a:rPr lang="en-US" sz="2400" b="1" u="none" strike="noStrike" cap="none">
                            <a:solidFill>
                              <a:srgbClr val="FF0000"/>
                            </a:solidFill>
                          </a:rPr>
                          <a:t>90</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2000"/>
                          <a:buFont typeface="Arial"/>
                          <a:buNone/>
                        </a:pPr>
                        <a:r>
                          <a:rPr lang="en-US" sz="2400" b="1" u="none" strike="noStrike" cap="none">
                            <a:solidFill>
                              <a:srgbClr val="FF0000"/>
                            </a:solidFill>
                          </a:rPr>
                          <a:t>3</a:t>
                        </a:r>
                        <a:endParaRPr sz="1600" u="none" strike="noStrike" cap="none"/>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2000"/>
                          <a:buFont typeface="Arial"/>
                          <a:buNone/>
                        </a:pPr>
                        <a:r>
                          <a:rPr lang="en-US" sz="2400" b="1" u="none" strike="noStrike" cap="none" dirty="0">
                            <a:solidFill>
                              <a:srgbClr val="FF0000"/>
                            </a:solidFill>
                          </a:rPr>
                          <a:t>1</a:t>
                        </a:r>
                        <a:endParaRPr sz="1600" u="none" strike="noStrike" cap="none" dirty="0"/>
                      </a:p>
                    </a:txBody>
                    <a:tcPr marL="109740" marR="109740">
                      <a:lnL w="12700"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graphicFrame>
          <p:nvGraphicFramePr>
            <p:cNvPr id="6" name="Google Shape;549;ge155654cbf_0_64">
              <a:extLst>
                <a:ext uri="{FF2B5EF4-FFF2-40B4-BE49-F238E27FC236}">
                  <a16:creationId xmlns:a16="http://schemas.microsoft.com/office/drawing/2014/main" id="{683AB5DB-41E0-CBC4-8527-3A52629336F2}"/>
                </a:ext>
              </a:extLst>
            </p:cNvPr>
            <p:cNvGraphicFramePr/>
            <p:nvPr/>
          </p:nvGraphicFramePr>
          <p:xfrm>
            <a:off x="742842" y="4377877"/>
            <a:ext cx="10607040" cy="1981200"/>
          </p:xfrm>
          <a:graphic>
            <a:graphicData uri="http://schemas.openxmlformats.org/drawingml/2006/table">
              <a:tbl>
                <a:tblPr>
                  <a:noFill/>
                </a:tblPr>
                <a:tblGrid>
                  <a:gridCol w="1606740">
                    <a:extLst>
                      <a:ext uri="{9D8B030D-6E8A-4147-A177-3AD203B41FA5}">
                        <a16:colId xmlns:a16="http://schemas.microsoft.com/office/drawing/2014/main" val="20000"/>
                      </a:ext>
                    </a:extLst>
                  </a:gridCol>
                  <a:gridCol w="1379430">
                    <a:extLst>
                      <a:ext uri="{9D8B030D-6E8A-4147-A177-3AD203B41FA5}">
                        <a16:colId xmlns:a16="http://schemas.microsoft.com/office/drawing/2014/main" val="20001"/>
                      </a:ext>
                    </a:extLst>
                  </a:gridCol>
                  <a:gridCol w="7620870">
                    <a:extLst>
                      <a:ext uri="{9D8B030D-6E8A-4147-A177-3AD203B41FA5}">
                        <a16:colId xmlns:a16="http://schemas.microsoft.com/office/drawing/2014/main" val="20002"/>
                      </a:ext>
                    </a:extLst>
                  </a:gridCol>
                </a:tblGrid>
                <a:tr h="566928">
                  <a:tc>
                    <a:txBody>
                      <a:bodyPr/>
                      <a:lstStyle/>
                      <a:p>
                        <a:pPr marL="0" marR="0" lvl="0" indent="0" algn="ctr" rtl="0">
                          <a:lnSpc>
                            <a:spcPct val="100000"/>
                          </a:lnSpc>
                          <a:spcBef>
                            <a:spcPts val="0"/>
                          </a:spcBef>
                          <a:spcAft>
                            <a:spcPts val="0"/>
                          </a:spcAft>
                          <a:buClr>
                            <a:srgbClr val="000000"/>
                          </a:buClr>
                          <a:buSzPts val="1300"/>
                          <a:buFont typeface="Arial"/>
                          <a:buNone/>
                        </a:pPr>
                        <a:endParaRPr lang="es-ES_tradnl" sz="1400" b="1" i="0" u="none" strike="noStrike" cap="none" noProof="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00"/>
                          <a:buFont typeface="Arial"/>
                          <a:buNone/>
                        </a:pPr>
                        <a:r>
                          <a:rPr lang="es-ES_tradnl" sz="1400" b="1" i="0" u="none" strike="noStrike" cap="none" noProof="0">
                            <a:solidFill>
                              <a:srgbClr val="000000"/>
                            </a:solidFill>
                            <a:latin typeface="Arial"/>
                            <a:ea typeface="Arial"/>
                            <a:cs typeface="Arial"/>
                            <a:sym typeface="Arial"/>
                          </a:rPr>
                          <a:t>Liderazgo</a:t>
                        </a:r>
                        <a:endParaRPr lang="es-ES_tradnl" sz="1400" b="1" i="0" u="none" strike="noStrike" cap="none" noProof="0">
                          <a:solidFill>
                            <a:schemeClr val="dk1"/>
                          </a:solidFill>
                          <a:latin typeface="Arial"/>
                          <a:ea typeface="Arial"/>
                          <a:cs typeface="Arial"/>
                          <a:sym typeface="Arial"/>
                        </a:endParaRPr>
                      </a:p>
                    </a:txBody>
                    <a:tcPr marL="109740" marR="109740">
                      <a:lnL w="12700" cap="flat" cmpd="sng">
                        <a:solidFill>
                          <a:srgbClr val="FF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rgbClr val="FF0000"/>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300"/>
                          <a:buFont typeface="Arial"/>
                          <a:buNone/>
                        </a:pPr>
                        <a:endParaRPr lang="es-ES_tradnl" sz="1600" b="1" i="0" u="none" strike="noStrike" cap="none" noProof="0">
                          <a:solidFill>
                            <a:srgbClr val="FF3300"/>
                          </a:solidFill>
                          <a:latin typeface="Arial"/>
                          <a:ea typeface="Arial"/>
                          <a:cs typeface="Arial"/>
                          <a:sym typeface="Arial"/>
                        </a:endParaRPr>
                      </a:p>
                      <a:p>
                        <a:pPr marL="0" marR="0" lvl="0" indent="0" algn="ctr" rtl="0">
                          <a:lnSpc>
                            <a:spcPct val="100000"/>
                          </a:lnSpc>
                          <a:spcBef>
                            <a:spcPts val="0"/>
                          </a:spcBef>
                          <a:spcAft>
                            <a:spcPts val="0"/>
                          </a:spcAft>
                          <a:buClr>
                            <a:srgbClr val="FFC000"/>
                          </a:buClr>
                          <a:buSzPts val="1300"/>
                          <a:buFont typeface="Arial"/>
                          <a:buNone/>
                        </a:pPr>
                        <a:r>
                          <a:rPr lang="es-ES_tradnl" sz="1600" b="1" i="0" u="none" strike="noStrike" cap="none" noProof="0">
                            <a:solidFill>
                              <a:srgbClr val="FFC000"/>
                            </a:solidFill>
                            <a:latin typeface="Arial"/>
                            <a:ea typeface="Arial"/>
                            <a:cs typeface="Arial"/>
                            <a:sym typeface="Arial"/>
                          </a:rPr>
                          <a:t>Bueno</a:t>
                        </a:r>
                        <a:endParaRPr lang="es-ES_tradnl" sz="1200" u="none" strike="noStrike" cap="none" noProof="0"/>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rgbClr val="FF0000"/>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300"/>
                          <a:buFont typeface="Arial"/>
                          <a:buNone/>
                        </a:pPr>
                        <a:r>
                          <a:rPr lang="es-ES_tradnl" sz="1600" b="1" i="0" u="none" strike="noStrike" cap="none" noProof="0">
                            <a:solidFill>
                              <a:srgbClr val="000000"/>
                            </a:solidFill>
                            <a:latin typeface="Arial"/>
                            <a:ea typeface="Arial"/>
                            <a:cs typeface="Arial"/>
                            <a:sym typeface="Arial"/>
                          </a:rPr>
                          <a:t>Oficiales superiors bien educados y entrenados formalmente en diseño operacional. Oficiales subalternos y SO educados y experimentados.</a:t>
                        </a:r>
                        <a:endParaRPr lang="es-ES_tradnl" sz="1600" u="none" strike="noStrike" cap="none" noProof="0"/>
                      </a:p>
                    </a:txBody>
                    <a:tcPr marL="109740" marR="109740">
                      <a:lnL w="12700" cap="flat" cmpd="sng">
                        <a:solidFill>
                          <a:schemeClr val="dk1"/>
                        </a:solidFill>
                        <a:prstDash val="solid"/>
                        <a:round/>
                        <a:headEnd type="none" w="sm" len="sm"/>
                        <a:tailEnd type="none" w="sm" len="sm"/>
                      </a:lnL>
                      <a:lnR w="12700" cap="flat" cmpd="sng">
                        <a:solidFill>
                          <a:srgbClr val="FF0000"/>
                        </a:solidFill>
                        <a:prstDash val="solid"/>
                        <a:round/>
                        <a:headEnd type="none" w="sm" len="sm"/>
                        <a:tailEnd type="none" w="sm" len="sm"/>
                      </a:lnR>
                      <a:lnT w="12700" cap="flat" cmpd="sng">
                        <a:solidFill>
                          <a:srgbClr val="FF0000"/>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804672">
                  <a:tc>
                    <a:txBody>
                      <a:bodyPr/>
                      <a:lstStyle/>
                      <a:p>
                        <a:pPr marL="0" marR="0" lvl="0" indent="0" algn="ctr" rtl="0">
                          <a:lnSpc>
                            <a:spcPct val="100000"/>
                          </a:lnSpc>
                          <a:spcBef>
                            <a:spcPts val="0"/>
                          </a:spcBef>
                          <a:spcAft>
                            <a:spcPts val="0"/>
                          </a:spcAft>
                          <a:buClr>
                            <a:srgbClr val="000000"/>
                          </a:buClr>
                          <a:buSzPts val="1300"/>
                          <a:buFont typeface="Arial"/>
                          <a:buNone/>
                        </a:pPr>
                        <a:endParaRPr lang="es-ES_tradnl" sz="1400" b="1" i="0" u="none" strike="noStrike" cap="none" noProof="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300"/>
                          <a:buFont typeface="Arial"/>
                          <a:buNone/>
                        </a:pPr>
                        <a:r>
                          <a:rPr lang="es-ES_tradnl" sz="1400" b="1" i="0" u="none" strike="noStrike" cap="none" noProof="0">
                            <a:solidFill>
                              <a:srgbClr val="000000"/>
                            </a:solidFill>
                            <a:latin typeface="Arial"/>
                            <a:ea typeface="Arial"/>
                            <a:cs typeface="Arial"/>
                            <a:sym typeface="Arial"/>
                          </a:rPr>
                          <a:t>Moral</a:t>
                        </a:r>
                        <a:endParaRPr lang="es-ES_tradnl" sz="1100" u="none" strike="noStrike" cap="none" noProof="0"/>
                      </a:p>
                    </a:txBody>
                    <a:tcPr marL="109740" marR="109740">
                      <a:lnL w="12700" cap="flat" cmpd="sng">
                        <a:solidFill>
                          <a:srgbClr val="FF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300"/>
                          <a:buFont typeface="Arial"/>
                          <a:buNone/>
                        </a:pPr>
                        <a:endParaRPr lang="es-ES_tradnl" sz="1600" b="1" i="0" u="none" strike="noStrike" cap="none" noProof="0">
                          <a:solidFill>
                            <a:srgbClr val="FF0000"/>
                          </a:solidFill>
                          <a:latin typeface="Arial"/>
                          <a:ea typeface="Arial"/>
                          <a:cs typeface="Arial"/>
                          <a:sym typeface="Arial"/>
                        </a:endParaRPr>
                      </a:p>
                      <a:p>
                        <a:pPr marL="0" marR="0" lvl="0" indent="0" algn="ctr" rtl="0">
                          <a:lnSpc>
                            <a:spcPct val="100000"/>
                          </a:lnSpc>
                          <a:spcBef>
                            <a:spcPts val="0"/>
                          </a:spcBef>
                          <a:spcAft>
                            <a:spcPts val="0"/>
                          </a:spcAft>
                          <a:buClr>
                            <a:srgbClr val="00B050"/>
                          </a:buClr>
                          <a:buSzPts val="1300"/>
                          <a:buFont typeface="Arial"/>
                          <a:buNone/>
                        </a:pPr>
                        <a:r>
                          <a:rPr lang="es-ES_tradnl" sz="1600" b="1" i="0" u="none" strike="noStrike" cap="none" noProof="0">
                            <a:solidFill>
                              <a:srgbClr val="00B050"/>
                            </a:solidFill>
                            <a:latin typeface="Arial"/>
                            <a:ea typeface="Arial"/>
                            <a:cs typeface="Arial"/>
                            <a:sym typeface="Arial"/>
                          </a:rPr>
                          <a:t>Alta</a:t>
                        </a:r>
                        <a:endParaRPr lang="es-ES_tradnl" sz="1200" u="none" strike="noStrike" cap="none" noProof="0"/>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300"/>
                          <a:buFont typeface="Arial"/>
                          <a:buNone/>
                        </a:pPr>
                        <a:r>
                          <a:rPr lang="es-ES_tradnl" sz="1600" b="1" i="0" u="none" strike="noStrike" cap="none" noProof="0">
                            <a:solidFill>
                              <a:srgbClr val="000000"/>
                            </a:solidFill>
                            <a:latin typeface="Arial"/>
                            <a:ea typeface="Arial"/>
                            <a:cs typeface="Arial"/>
                            <a:sym typeface="Arial"/>
                          </a:rPr>
                          <a:t>Excelente cohesión</a:t>
                        </a:r>
                        <a:endParaRPr lang="es-ES_tradnl" sz="1600" u="none" strike="noStrike" cap="none" noProof="0"/>
                      </a:p>
                      <a:p>
                        <a:pPr marL="0" marR="0" lvl="0" indent="0" algn="l" rtl="0">
                          <a:lnSpc>
                            <a:spcPct val="100000"/>
                          </a:lnSpc>
                          <a:spcBef>
                            <a:spcPts val="0"/>
                          </a:spcBef>
                          <a:spcAft>
                            <a:spcPts val="0"/>
                          </a:spcAft>
                          <a:buClr>
                            <a:srgbClr val="000000"/>
                          </a:buClr>
                          <a:buSzPts val="1300"/>
                          <a:buFont typeface="Arial"/>
                          <a:buNone/>
                        </a:pPr>
                        <a:r>
                          <a:rPr lang="es-ES_tradnl" sz="1600" b="1" i="0" u="none" strike="noStrike" cap="none" noProof="0">
                            <a:solidFill>
                              <a:srgbClr val="000000"/>
                            </a:solidFill>
                            <a:latin typeface="Arial"/>
                            <a:ea typeface="Arial"/>
                            <a:cs typeface="Arial"/>
                            <a:sym typeface="Arial"/>
                          </a:rPr>
                          <a:t>Bien equipados</a:t>
                        </a:r>
                        <a:endParaRPr lang="es-ES_tradnl" sz="1600" u="none" strike="noStrike" cap="none" noProof="0"/>
                      </a:p>
                      <a:p>
                        <a:pPr marL="0" marR="0" lvl="0" indent="0" algn="l" rtl="0">
                          <a:lnSpc>
                            <a:spcPct val="100000"/>
                          </a:lnSpc>
                          <a:spcBef>
                            <a:spcPts val="0"/>
                          </a:spcBef>
                          <a:spcAft>
                            <a:spcPts val="0"/>
                          </a:spcAft>
                          <a:buClr>
                            <a:srgbClr val="000000"/>
                          </a:buClr>
                          <a:buSzPts val="1300"/>
                          <a:buFont typeface="Arial"/>
                          <a:buNone/>
                        </a:pPr>
                        <a:r>
                          <a:rPr lang="es-ES_tradnl" sz="1600" b="1" i="0" u="none" strike="noStrike" cap="none" noProof="0">
                            <a:solidFill>
                              <a:srgbClr val="000000"/>
                            </a:solidFill>
                            <a:latin typeface="Arial"/>
                            <a:ea typeface="Arial"/>
                            <a:cs typeface="Arial"/>
                            <a:sym typeface="Arial"/>
                          </a:rPr>
                          <a:t>Tropas demuestran disciplina en enfrentamientos recientes.</a:t>
                        </a:r>
                        <a:endParaRPr lang="es-ES_tradnl" sz="1600" b="1" i="0" u="none" strike="noStrike" cap="none" noProof="0">
                          <a:solidFill>
                            <a:schemeClr val="dk1"/>
                          </a:solidFill>
                          <a:latin typeface="Arial"/>
                          <a:ea typeface="Arial"/>
                          <a:cs typeface="Arial"/>
                          <a:sym typeface="Arial"/>
                        </a:endParaRPr>
                      </a:p>
                    </a:txBody>
                    <a:tcPr marL="109740" marR="109740">
                      <a:lnL w="12700" cap="flat" cmpd="sng">
                        <a:solidFill>
                          <a:schemeClr val="dk1"/>
                        </a:solidFill>
                        <a:prstDash val="solid"/>
                        <a:round/>
                        <a:headEnd type="none" w="sm" len="sm"/>
                        <a:tailEnd type="none" w="sm" len="sm"/>
                      </a:lnL>
                      <a:lnR w="12700" cap="flat" cmpd="sng">
                        <a:solidFill>
                          <a:srgbClr val="FF0000"/>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66928">
                  <a:tc>
                    <a:txBody>
                      <a:bodyPr/>
                      <a:lstStyle/>
                      <a:p>
                        <a:pPr marL="0" marR="0" lvl="0" indent="0" algn="ctr" rtl="0">
                          <a:lnSpc>
                            <a:spcPct val="100000"/>
                          </a:lnSpc>
                          <a:spcBef>
                            <a:spcPts val="0"/>
                          </a:spcBef>
                          <a:spcAft>
                            <a:spcPts val="0"/>
                          </a:spcAft>
                          <a:buClr>
                            <a:srgbClr val="000000"/>
                          </a:buClr>
                          <a:buSzPts val="1300"/>
                          <a:buFont typeface="Arial"/>
                          <a:buNone/>
                        </a:pPr>
                        <a:endParaRPr lang="es-ES_tradnl" sz="1400" b="1" i="0" u="none" strike="noStrike" cap="none" noProof="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300"/>
                          <a:buFont typeface="Arial"/>
                          <a:buNone/>
                        </a:pPr>
                        <a:r>
                          <a:rPr lang="es-ES_tradnl" sz="1400" b="1" i="0" u="none" strike="noStrike" cap="none" noProof="0">
                            <a:solidFill>
                              <a:schemeClr val="dk1"/>
                            </a:solidFill>
                            <a:latin typeface="Arial"/>
                            <a:ea typeface="Arial"/>
                            <a:cs typeface="Arial"/>
                            <a:sym typeface="Arial"/>
                          </a:rPr>
                          <a:t>Entrenamiento</a:t>
                        </a:r>
                        <a:endParaRPr lang="es-ES_tradnl" sz="1100" u="none" strike="noStrike" cap="none" noProof="0"/>
                      </a:p>
                    </a:txBody>
                    <a:tcPr marL="109740" marR="109740">
                      <a:lnL w="12700" cap="flat" cmpd="sng">
                        <a:solidFill>
                          <a:srgbClr val="FF0000"/>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rgbClr val="FF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300"/>
                          <a:buFont typeface="Arial"/>
                          <a:buNone/>
                        </a:pPr>
                        <a:endParaRPr lang="es-ES_tradnl" sz="1600" b="1" i="0" u="none" strike="noStrike" cap="none" noProof="0">
                          <a:solidFill>
                            <a:srgbClr val="FF3300"/>
                          </a:solidFill>
                          <a:latin typeface="Arial"/>
                          <a:ea typeface="Arial"/>
                          <a:cs typeface="Arial"/>
                          <a:sym typeface="Arial"/>
                        </a:endParaRPr>
                      </a:p>
                      <a:p>
                        <a:pPr marL="0" marR="0" lvl="0" indent="0" algn="ctr" rtl="0">
                          <a:lnSpc>
                            <a:spcPct val="100000"/>
                          </a:lnSpc>
                          <a:spcBef>
                            <a:spcPts val="0"/>
                          </a:spcBef>
                          <a:spcAft>
                            <a:spcPts val="0"/>
                          </a:spcAft>
                          <a:buClr>
                            <a:srgbClr val="FF0000"/>
                          </a:buClr>
                          <a:buSzPts val="1300"/>
                          <a:buFont typeface="Arial"/>
                          <a:buNone/>
                        </a:pPr>
                        <a:r>
                          <a:rPr lang="es-ES_tradnl" sz="1600" b="1" i="0" u="none" strike="noStrike" cap="none" noProof="0">
                            <a:solidFill>
                              <a:srgbClr val="FF0000"/>
                            </a:solidFill>
                            <a:latin typeface="Arial"/>
                            <a:ea typeface="Arial"/>
                            <a:cs typeface="Arial"/>
                            <a:sym typeface="Arial"/>
                          </a:rPr>
                          <a:t>Marginal</a:t>
                        </a:r>
                        <a:endParaRPr lang="es-ES_tradnl" sz="1200" u="none" strike="noStrike" cap="none" noProof="0"/>
                      </a:p>
                    </a:txBody>
                    <a:tcPr marL="109740" marR="10974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rgbClr val="FF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300"/>
                          <a:buFont typeface="Arial"/>
                          <a:buNone/>
                        </a:pPr>
                        <a:r>
                          <a:rPr lang="es-ES_tradnl" sz="1600" b="1" i="0" u="none" strike="noStrike" cap="none" noProof="0" dirty="0">
                            <a:solidFill>
                              <a:srgbClr val="000000"/>
                            </a:solidFill>
                            <a:latin typeface="Arial"/>
                            <a:ea typeface="Arial"/>
                            <a:cs typeface="Arial"/>
                            <a:sym typeface="Arial"/>
                          </a:rPr>
                          <a:t>Normalmente combaten por brigadas en forma independiente .  Sin </a:t>
                        </a:r>
                        <a:r>
                          <a:rPr lang="es-ES_tradnl" sz="1600" b="1" i="0" u="none" strike="noStrike" cap="none" noProof="0" dirty="0" err="1">
                            <a:solidFill>
                              <a:srgbClr val="000000"/>
                            </a:solidFill>
                            <a:latin typeface="Arial"/>
                            <a:ea typeface="Arial"/>
                            <a:cs typeface="Arial"/>
                            <a:sym typeface="Arial"/>
                          </a:rPr>
                          <a:t>expereincia</a:t>
                        </a:r>
                        <a:r>
                          <a:rPr lang="es-ES_tradnl" sz="1600" b="1" i="0" u="none" strike="noStrike" cap="none" noProof="0" dirty="0">
                            <a:solidFill>
                              <a:srgbClr val="000000"/>
                            </a:solidFill>
                            <a:latin typeface="Arial"/>
                            <a:ea typeface="Arial"/>
                            <a:cs typeface="Arial"/>
                            <a:sym typeface="Arial"/>
                          </a:rPr>
                          <a:t> en conducción de operaciones con brigadas sincronizadas.</a:t>
                        </a:r>
                        <a:endParaRPr lang="es-ES_tradnl" sz="1600" b="1" i="0" u="none" strike="noStrike" cap="none" noProof="0" dirty="0">
                          <a:solidFill>
                            <a:schemeClr val="dk1"/>
                          </a:solidFill>
                          <a:latin typeface="Arial"/>
                          <a:ea typeface="Arial"/>
                          <a:cs typeface="Arial"/>
                          <a:sym typeface="Arial"/>
                        </a:endParaRPr>
                      </a:p>
                    </a:txBody>
                    <a:tcPr marL="109740" marR="109740">
                      <a:lnL w="12700" cap="flat" cmpd="sng">
                        <a:solidFill>
                          <a:schemeClr val="dk1"/>
                        </a:solidFill>
                        <a:prstDash val="solid"/>
                        <a:round/>
                        <a:headEnd type="none" w="sm" len="sm"/>
                        <a:tailEnd type="none" w="sm" len="sm"/>
                      </a:lnL>
                      <a:lnR w="12700" cap="flat" cmpd="sng">
                        <a:solidFill>
                          <a:srgbClr val="FF0000"/>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rgbClr val="FF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bl>
            </a:graphicData>
          </a:graphic>
        </p:graphicFrame>
        <p:sp>
          <p:nvSpPr>
            <p:cNvPr id="7" name="Google Shape;550;ge155654cbf_0_64">
              <a:extLst>
                <a:ext uri="{FF2B5EF4-FFF2-40B4-BE49-F238E27FC236}">
                  <a16:creationId xmlns:a16="http://schemas.microsoft.com/office/drawing/2014/main" id="{39638E49-C730-2EC7-3F88-B14F1F202FEA}"/>
                </a:ext>
              </a:extLst>
            </p:cNvPr>
            <p:cNvSpPr txBox="1"/>
            <p:nvPr/>
          </p:nvSpPr>
          <p:spPr>
            <a:xfrm>
              <a:off x="711491" y="4032076"/>
              <a:ext cx="2560320" cy="349200"/>
            </a:xfrm>
            <a:prstGeom prst="rect">
              <a:avLst/>
            </a:prstGeom>
            <a:solidFill>
              <a:srgbClr val="FFFF00"/>
            </a:solidFill>
            <a:ln w="12700" cap="flat" cmpd="sng">
              <a:solidFill>
                <a:srgbClr val="000000"/>
              </a:solidFill>
              <a:prstDash val="solid"/>
              <a:miter lim="800000"/>
              <a:headEnd type="none" w="sm" len="sm"/>
              <a:tailEnd type="none" w="sm" len="sm"/>
            </a:ln>
          </p:spPr>
          <p:txBody>
            <a:bodyPr spcFirstLastPara="1" wrap="square" lIns="109710" tIns="54840" rIns="109710" bIns="54840" anchor="t" anchorCtr="0">
              <a:noAutofit/>
            </a:bodyPr>
            <a:lstStyle/>
            <a:p>
              <a:pPr algn="ctr">
                <a:buClr>
                  <a:srgbClr val="000000"/>
                </a:buClr>
                <a:buSzPts val="1600"/>
              </a:pPr>
              <a:r>
                <a:rPr lang="en-US" sz="1920" b="1">
                  <a:solidFill>
                    <a:srgbClr val="000000"/>
                  </a:solidFill>
                  <a:latin typeface="Tahoma"/>
                  <a:ea typeface="Tahoma"/>
                  <a:cs typeface="Tahoma"/>
                  <a:sym typeface="Tahoma"/>
                </a:rPr>
                <a:t>Intangible RCPA</a:t>
              </a:r>
              <a:endParaRPr sz="1680">
                <a:solidFill>
                  <a:srgbClr val="000000"/>
                </a:solidFill>
                <a:latin typeface="Arial"/>
                <a:ea typeface="Arial"/>
                <a:cs typeface="Arial"/>
                <a:sym typeface="Arial"/>
              </a:endParaRPr>
            </a:p>
          </p:txBody>
        </p:sp>
        <p:sp>
          <p:nvSpPr>
            <p:cNvPr id="8" name="Google Shape;551;ge155654cbf_0_64">
              <a:extLst>
                <a:ext uri="{FF2B5EF4-FFF2-40B4-BE49-F238E27FC236}">
                  <a16:creationId xmlns:a16="http://schemas.microsoft.com/office/drawing/2014/main" id="{EAF89F54-2383-A7E3-484E-7B42197DC5C0}"/>
                </a:ext>
              </a:extLst>
            </p:cNvPr>
            <p:cNvSpPr txBox="1"/>
            <p:nvPr/>
          </p:nvSpPr>
          <p:spPr>
            <a:xfrm>
              <a:off x="742842" y="1677766"/>
              <a:ext cx="2560320" cy="349200"/>
            </a:xfrm>
            <a:prstGeom prst="rect">
              <a:avLst/>
            </a:prstGeom>
            <a:solidFill>
              <a:srgbClr val="FFFF00"/>
            </a:solidFill>
            <a:ln w="12700" cap="flat" cmpd="sng">
              <a:solidFill>
                <a:schemeClr val="dk1"/>
              </a:solidFill>
              <a:prstDash val="solid"/>
              <a:miter lim="800000"/>
              <a:headEnd type="none" w="sm" len="sm"/>
              <a:tailEnd type="none" w="sm" len="sm"/>
            </a:ln>
          </p:spPr>
          <p:txBody>
            <a:bodyPr spcFirstLastPara="1" wrap="square" lIns="109710" tIns="54840" rIns="109710" bIns="54840" anchor="t" anchorCtr="0">
              <a:noAutofit/>
            </a:bodyPr>
            <a:lstStyle/>
            <a:p>
              <a:pPr algn="ctr">
                <a:buClr>
                  <a:srgbClr val="000000"/>
                </a:buClr>
                <a:buSzPts val="1600"/>
              </a:pPr>
              <a:r>
                <a:rPr lang="en-US" sz="1920" b="1">
                  <a:solidFill>
                    <a:srgbClr val="000000"/>
                  </a:solidFill>
                  <a:latin typeface="Tahoma"/>
                  <a:ea typeface="Tahoma"/>
                  <a:cs typeface="Tahoma"/>
                  <a:sym typeface="Tahoma"/>
                </a:rPr>
                <a:t>Tangible RCPA</a:t>
              </a:r>
              <a:endParaRPr sz="1680">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39717773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8E14CF-3ACC-A864-3311-859EDB891BCF}"/>
              </a:ext>
            </a:extLst>
          </p:cNvPr>
          <p:cNvSpPr>
            <a:spLocks noGrp="1"/>
          </p:cNvSpPr>
          <p:nvPr>
            <p:ph type="title"/>
          </p:nvPr>
        </p:nvSpPr>
        <p:spPr>
          <a:xfrm>
            <a:off x="38105" y="134227"/>
            <a:ext cx="10515600" cy="1325563"/>
          </a:xfrm>
        </p:spPr>
        <p:txBody>
          <a:bodyPr/>
          <a:lstStyle/>
          <a:p>
            <a:r>
              <a:rPr lang="es-ES_tradnl" dirty="0">
                <a:latin typeface="Bauhaus 93"/>
              </a:rPr>
              <a:t>DOCTRINA (EJEMPLO) </a:t>
            </a:r>
          </a:p>
        </p:txBody>
      </p:sp>
      <p:grpSp>
        <p:nvGrpSpPr>
          <p:cNvPr id="389" name="Grupo 388">
            <a:extLst>
              <a:ext uri="{FF2B5EF4-FFF2-40B4-BE49-F238E27FC236}">
                <a16:creationId xmlns:a16="http://schemas.microsoft.com/office/drawing/2014/main" id="{3FC7C28E-8FD2-30E8-CD3F-920E59937BB8}"/>
              </a:ext>
            </a:extLst>
          </p:cNvPr>
          <p:cNvGrpSpPr/>
          <p:nvPr/>
        </p:nvGrpSpPr>
        <p:grpSpPr>
          <a:xfrm>
            <a:off x="499542" y="1158240"/>
            <a:ext cx="11128578" cy="5699760"/>
            <a:chOff x="499542" y="101600"/>
            <a:chExt cx="8568252" cy="5649699"/>
          </a:xfrm>
        </p:grpSpPr>
        <p:grpSp>
          <p:nvGrpSpPr>
            <p:cNvPr id="390" name="Google Shape;650;p107">
              <a:extLst>
                <a:ext uri="{FF2B5EF4-FFF2-40B4-BE49-F238E27FC236}">
                  <a16:creationId xmlns:a16="http://schemas.microsoft.com/office/drawing/2014/main" id="{C821C52B-09EC-0B9D-0349-EB7EFA73D7F5}"/>
                </a:ext>
              </a:extLst>
            </p:cNvPr>
            <p:cNvGrpSpPr/>
            <p:nvPr/>
          </p:nvGrpSpPr>
          <p:grpSpPr>
            <a:xfrm rot="581502">
              <a:off x="5104307" y="2961980"/>
              <a:ext cx="692170" cy="478632"/>
              <a:chOff x="7996575" y="2556077"/>
              <a:chExt cx="696500" cy="1101836"/>
            </a:xfrm>
          </p:grpSpPr>
          <p:cxnSp>
            <p:nvCxnSpPr>
              <p:cNvPr id="761" name="Google Shape;651;p107">
                <a:extLst>
                  <a:ext uri="{FF2B5EF4-FFF2-40B4-BE49-F238E27FC236}">
                    <a16:creationId xmlns:a16="http://schemas.microsoft.com/office/drawing/2014/main" id="{3C59C000-4C36-4D2E-36C4-EC33E78F86DD}"/>
                  </a:ext>
                </a:extLst>
              </p:cNvPr>
              <p:cNvCxnSpPr/>
              <p:nvPr/>
            </p:nvCxnSpPr>
            <p:spPr>
              <a:xfrm rot="10800000">
                <a:off x="8342522" y="2556077"/>
                <a:ext cx="0" cy="630300"/>
              </a:xfrm>
              <a:prstGeom prst="straightConnector1">
                <a:avLst/>
              </a:prstGeom>
              <a:noFill/>
              <a:ln w="19050" cap="flat" cmpd="sng">
                <a:solidFill>
                  <a:srgbClr val="FF0000"/>
                </a:solidFill>
                <a:prstDash val="solid"/>
                <a:round/>
                <a:headEnd type="none" w="sm" len="sm"/>
                <a:tailEnd type="triangle" w="med" len="med"/>
              </a:ln>
            </p:spPr>
          </p:cxnSp>
          <p:cxnSp>
            <p:nvCxnSpPr>
              <p:cNvPr id="762" name="Google Shape;652;p107">
                <a:extLst>
                  <a:ext uri="{FF2B5EF4-FFF2-40B4-BE49-F238E27FC236}">
                    <a16:creationId xmlns:a16="http://schemas.microsoft.com/office/drawing/2014/main" id="{CB4BB499-1393-FC60-48C7-508090139719}"/>
                  </a:ext>
                </a:extLst>
              </p:cNvPr>
              <p:cNvCxnSpPr/>
              <p:nvPr/>
            </p:nvCxnSpPr>
            <p:spPr>
              <a:xfrm flipH="1">
                <a:off x="7996575" y="3188525"/>
                <a:ext cx="123900" cy="462900"/>
              </a:xfrm>
              <a:prstGeom prst="straightConnector1">
                <a:avLst/>
              </a:prstGeom>
              <a:noFill/>
              <a:ln w="19050" cap="flat" cmpd="sng">
                <a:solidFill>
                  <a:srgbClr val="FF0000"/>
                </a:solidFill>
                <a:prstDash val="solid"/>
                <a:round/>
                <a:headEnd type="none" w="sm" len="sm"/>
                <a:tailEnd type="none" w="sm" len="sm"/>
              </a:ln>
            </p:spPr>
          </p:cxnSp>
          <p:cxnSp>
            <p:nvCxnSpPr>
              <p:cNvPr id="763" name="Google Shape;653;p107">
                <a:extLst>
                  <a:ext uri="{FF2B5EF4-FFF2-40B4-BE49-F238E27FC236}">
                    <a16:creationId xmlns:a16="http://schemas.microsoft.com/office/drawing/2014/main" id="{7B14401D-74A1-3A37-7A9E-1A76AE5B8B3D}"/>
                  </a:ext>
                </a:extLst>
              </p:cNvPr>
              <p:cNvCxnSpPr/>
              <p:nvPr/>
            </p:nvCxnSpPr>
            <p:spPr>
              <a:xfrm>
                <a:off x="8567375" y="3189313"/>
                <a:ext cx="125700" cy="468600"/>
              </a:xfrm>
              <a:prstGeom prst="straightConnector1">
                <a:avLst/>
              </a:prstGeom>
              <a:noFill/>
              <a:ln w="19050" cap="flat" cmpd="sng">
                <a:solidFill>
                  <a:srgbClr val="FF0000"/>
                </a:solidFill>
                <a:prstDash val="solid"/>
                <a:round/>
                <a:headEnd type="none" w="sm" len="sm"/>
                <a:tailEnd type="none" w="sm" len="sm"/>
              </a:ln>
            </p:spPr>
          </p:cxnSp>
          <p:cxnSp>
            <p:nvCxnSpPr>
              <p:cNvPr id="764" name="Google Shape;654;p107">
                <a:extLst>
                  <a:ext uri="{FF2B5EF4-FFF2-40B4-BE49-F238E27FC236}">
                    <a16:creationId xmlns:a16="http://schemas.microsoft.com/office/drawing/2014/main" id="{F0A8DE97-D946-7CEF-3CB7-F0CE17088EB8}"/>
                  </a:ext>
                </a:extLst>
              </p:cNvPr>
              <p:cNvCxnSpPr/>
              <p:nvPr/>
            </p:nvCxnSpPr>
            <p:spPr>
              <a:xfrm>
                <a:off x="8113634" y="3196515"/>
                <a:ext cx="460500" cy="0"/>
              </a:xfrm>
              <a:prstGeom prst="straightConnector1">
                <a:avLst/>
              </a:prstGeom>
              <a:noFill/>
              <a:ln w="19050" cap="flat" cmpd="sng">
                <a:solidFill>
                  <a:srgbClr val="FF0000"/>
                </a:solidFill>
                <a:prstDash val="solid"/>
                <a:round/>
                <a:headEnd type="none" w="sm" len="sm"/>
                <a:tailEnd type="none" w="sm" len="sm"/>
              </a:ln>
            </p:spPr>
          </p:cxnSp>
        </p:grpSp>
        <p:sp>
          <p:nvSpPr>
            <p:cNvPr id="391" name="Google Shape;655;p107">
              <a:extLst>
                <a:ext uri="{FF2B5EF4-FFF2-40B4-BE49-F238E27FC236}">
                  <a16:creationId xmlns:a16="http://schemas.microsoft.com/office/drawing/2014/main" id="{B1DEE294-0FDF-557B-920B-A6450B325B74}"/>
                </a:ext>
              </a:extLst>
            </p:cNvPr>
            <p:cNvSpPr/>
            <p:nvPr/>
          </p:nvSpPr>
          <p:spPr>
            <a:xfrm rot="-1888820">
              <a:off x="3923971" y="3083899"/>
              <a:ext cx="513591" cy="1223109"/>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100" b="0" i="0" u="none" strike="noStrike" cap="none">
                <a:solidFill>
                  <a:srgbClr val="000000"/>
                </a:solidFill>
                <a:latin typeface="Arial"/>
                <a:ea typeface="Arial"/>
                <a:cs typeface="Arial"/>
                <a:sym typeface="Arial"/>
              </a:endParaRPr>
            </a:p>
          </p:txBody>
        </p:sp>
        <p:sp>
          <p:nvSpPr>
            <p:cNvPr id="392" name="Google Shape;656;p107">
              <a:extLst>
                <a:ext uri="{FF2B5EF4-FFF2-40B4-BE49-F238E27FC236}">
                  <a16:creationId xmlns:a16="http://schemas.microsoft.com/office/drawing/2014/main" id="{F9CBC525-966E-CDDC-0D7F-C62938F74F8E}"/>
                </a:ext>
              </a:extLst>
            </p:cNvPr>
            <p:cNvSpPr/>
            <p:nvPr/>
          </p:nvSpPr>
          <p:spPr>
            <a:xfrm rot="1728809">
              <a:off x="3816426" y="1773215"/>
              <a:ext cx="560835" cy="1255127"/>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100" b="0" i="0" u="none" strike="noStrike" cap="none">
                <a:solidFill>
                  <a:srgbClr val="000000"/>
                </a:solidFill>
                <a:latin typeface="Arial"/>
                <a:ea typeface="Arial"/>
                <a:cs typeface="Arial"/>
                <a:sym typeface="Arial"/>
              </a:endParaRPr>
            </a:p>
          </p:txBody>
        </p:sp>
        <p:sp>
          <p:nvSpPr>
            <p:cNvPr id="393" name="Google Shape;657;p107">
              <a:extLst>
                <a:ext uri="{FF2B5EF4-FFF2-40B4-BE49-F238E27FC236}">
                  <a16:creationId xmlns:a16="http://schemas.microsoft.com/office/drawing/2014/main" id="{79DC82B0-D536-FEDE-2827-1C54A6875F72}"/>
                </a:ext>
              </a:extLst>
            </p:cNvPr>
            <p:cNvSpPr/>
            <p:nvPr/>
          </p:nvSpPr>
          <p:spPr>
            <a:xfrm>
              <a:off x="5810625" y="2423917"/>
              <a:ext cx="588600" cy="987900"/>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100" b="0" i="0" u="none" strike="noStrike" cap="none">
                <a:solidFill>
                  <a:srgbClr val="000000"/>
                </a:solidFill>
                <a:latin typeface="Arial"/>
                <a:ea typeface="Arial"/>
                <a:cs typeface="Arial"/>
                <a:sym typeface="Arial"/>
              </a:endParaRPr>
            </a:p>
          </p:txBody>
        </p:sp>
        <p:grpSp>
          <p:nvGrpSpPr>
            <p:cNvPr id="394" name="Google Shape;658;p107">
              <a:extLst>
                <a:ext uri="{FF2B5EF4-FFF2-40B4-BE49-F238E27FC236}">
                  <a16:creationId xmlns:a16="http://schemas.microsoft.com/office/drawing/2014/main" id="{406864C7-0175-4D24-39DA-49A3434372A0}"/>
                </a:ext>
              </a:extLst>
            </p:cNvPr>
            <p:cNvGrpSpPr/>
            <p:nvPr/>
          </p:nvGrpSpPr>
          <p:grpSpPr>
            <a:xfrm>
              <a:off x="6999800" y="4945726"/>
              <a:ext cx="2067994" cy="728471"/>
              <a:chOff x="6999800" y="5935110"/>
              <a:chExt cx="2067994" cy="874200"/>
            </a:xfrm>
          </p:grpSpPr>
          <p:sp>
            <p:nvSpPr>
              <p:cNvPr id="759" name="Google Shape;659;p107">
                <a:extLst>
                  <a:ext uri="{FF2B5EF4-FFF2-40B4-BE49-F238E27FC236}">
                    <a16:creationId xmlns:a16="http://schemas.microsoft.com/office/drawing/2014/main" id="{AB7CEBC6-BDC6-76D0-FE94-B8442A0B8E49}"/>
                  </a:ext>
                </a:extLst>
              </p:cNvPr>
              <p:cNvSpPr/>
              <p:nvPr/>
            </p:nvSpPr>
            <p:spPr>
              <a:xfrm rot="10800000">
                <a:off x="6999800" y="5935110"/>
                <a:ext cx="2057400" cy="874200"/>
              </a:xfrm>
              <a:prstGeom prst="rightArrow">
                <a:avLst>
                  <a:gd name="adj1" fmla="val 50000"/>
                  <a:gd name="adj2" fmla="val 50000"/>
                </a:avLst>
              </a:prstGeom>
              <a:no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FFFFFF"/>
                  </a:solidFill>
                  <a:latin typeface="Calibri"/>
                  <a:ea typeface="Calibri"/>
                  <a:cs typeface="Calibri"/>
                  <a:sym typeface="Calibri"/>
                </a:endParaRPr>
              </a:p>
            </p:txBody>
          </p:sp>
          <p:sp>
            <p:nvSpPr>
              <p:cNvPr id="760" name="Google Shape;660;p107">
                <a:extLst>
                  <a:ext uri="{FF2B5EF4-FFF2-40B4-BE49-F238E27FC236}">
                    <a16:creationId xmlns:a16="http://schemas.microsoft.com/office/drawing/2014/main" id="{1BBB6E6B-1703-7BE3-B524-4C2D51D96EA3}"/>
                  </a:ext>
                </a:extLst>
              </p:cNvPr>
              <p:cNvSpPr txBox="1"/>
              <p:nvPr/>
            </p:nvSpPr>
            <p:spPr>
              <a:xfrm>
                <a:off x="7095894" y="6168099"/>
                <a:ext cx="19719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400" b="1" i="0" u="none" strike="noStrike" cap="none">
                    <a:solidFill>
                      <a:srgbClr val="0070C0"/>
                    </a:solidFill>
                    <a:latin typeface="Calibri"/>
                    <a:ea typeface="Calibri"/>
                    <a:cs typeface="Calibri"/>
                    <a:sym typeface="Calibri"/>
                  </a:rPr>
                  <a:t>Direction of Attack</a:t>
                </a:r>
                <a:endParaRPr sz="1100" b="0" i="0" u="none" strike="noStrike" cap="none">
                  <a:solidFill>
                    <a:srgbClr val="000000"/>
                  </a:solidFill>
                  <a:latin typeface="Arial"/>
                  <a:ea typeface="Arial"/>
                  <a:cs typeface="Arial"/>
                  <a:sym typeface="Arial"/>
                </a:endParaRPr>
              </a:p>
            </p:txBody>
          </p:sp>
        </p:grpSp>
        <p:pic>
          <p:nvPicPr>
            <p:cNvPr id="395" name="Google Shape;661;p107">
              <a:extLst>
                <a:ext uri="{FF2B5EF4-FFF2-40B4-BE49-F238E27FC236}">
                  <a16:creationId xmlns:a16="http://schemas.microsoft.com/office/drawing/2014/main" id="{1CA80937-39E1-3826-2B0F-C020BBE46B3E}"/>
                </a:ext>
              </a:extLst>
            </p:cNvPr>
            <p:cNvPicPr preferRelativeResize="0"/>
            <p:nvPr/>
          </p:nvPicPr>
          <p:blipFill rotWithShape="1">
            <a:blip r:embed="rId2">
              <a:alphaModFix/>
            </a:blip>
            <a:srcRect/>
            <a:stretch/>
          </p:blipFill>
          <p:spPr>
            <a:xfrm rot="7789945">
              <a:off x="4006075" y="2406932"/>
              <a:ext cx="534373" cy="127735"/>
            </a:xfrm>
            <a:prstGeom prst="rect">
              <a:avLst/>
            </a:prstGeom>
            <a:noFill/>
            <a:ln>
              <a:noFill/>
            </a:ln>
          </p:spPr>
        </p:pic>
        <p:pic>
          <p:nvPicPr>
            <p:cNvPr id="396" name="Google Shape;662;p107">
              <a:extLst>
                <a:ext uri="{FF2B5EF4-FFF2-40B4-BE49-F238E27FC236}">
                  <a16:creationId xmlns:a16="http://schemas.microsoft.com/office/drawing/2014/main" id="{0BCA48B3-C4E6-708C-373E-B33EBC0F514E}"/>
                </a:ext>
              </a:extLst>
            </p:cNvPr>
            <p:cNvPicPr preferRelativeResize="0"/>
            <p:nvPr/>
          </p:nvPicPr>
          <p:blipFill rotWithShape="1">
            <a:blip r:embed="rId2">
              <a:alphaModFix/>
            </a:blip>
            <a:srcRect/>
            <a:stretch/>
          </p:blipFill>
          <p:spPr>
            <a:xfrm rot="3420805">
              <a:off x="4025080" y="3305281"/>
              <a:ext cx="545330" cy="129872"/>
            </a:xfrm>
            <a:prstGeom prst="rect">
              <a:avLst/>
            </a:prstGeom>
            <a:noFill/>
            <a:ln>
              <a:noFill/>
            </a:ln>
          </p:spPr>
        </p:pic>
        <p:grpSp>
          <p:nvGrpSpPr>
            <p:cNvPr id="397" name="Google Shape;663;p107">
              <a:extLst>
                <a:ext uri="{FF2B5EF4-FFF2-40B4-BE49-F238E27FC236}">
                  <a16:creationId xmlns:a16="http://schemas.microsoft.com/office/drawing/2014/main" id="{5217D4CE-2E93-EC3F-1E7C-20654CB01F0A}"/>
                </a:ext>
              </a:extLst>
            </p:cNvPr>
            <p:cNvGrpSpPr/>
            <p:nvPr/>
          </p:nvGrpSpPr>
          <p:grpSpPr>
            <a:xfrm>
              <a:off x="4240091" y="2574601"/>
              <a:ext cx="951434" cy="624738"/>
              <a:chOff x="4200418" y="2966921"/>
              <a:chExt cx="951434" cy="749716"/>
            </a:xfrm>
          </p:grpSpPr>
          <p:grpSp>
            <p:nvGrpSpPr>
              <p:cNvPr id="741" name="Google Shape;664;p107">
                <a:extLst>
                  <a:ext uri="{FF2B5EF4-FFF2-40B4-BE49-F238E27FC236}">
                    <a16:creationId xmlns:a16="http://schemas.microsoft.com/office/drawing/2014/main" id="{7B94ADBF-4D31-0A8A-FEA7-E88771EC5F8A}"/>
                  </a:ext>
                </a:extLst>
              </p:cNvPr>
              <p:cNvGrpSpPr/>
              <p:nvPr/>
            </p:nvGrpSpPr>
            <p:grpSpPr>
              <a:xfrm>
                <a:off x="4270142" y="3027765"/>
                <a:ext cx="881710" cy="688872"/>
                <a:chOff x="3641170" y="2816126"/>
                <a:chExt cx="1447800" cy="879000"/>
              </a:xfrm>
            </p:grpSpPr>
            <p:sp>
              <p:nvSpPr>
                <p:cNvPr id="757" name="Google Shape;665;p107">
                  <a:extLst>
                    <a:ext uri="{FF2B5EF4-FFF2-40B4-BE49-F238E27FC236}">
                      <a16:creationId xmlns:a16="http://schemas.microsoft.com/office/drawing/2014/main" id="{184192A3-5529-91F0-D84E-0B75C90EE8B2}"/>
                    </a:ext>
                  </a:extLst>
                </p:cNvPr>
                <p:cNvSpPr/>
                <p:nvPr/>
              </p:nvSpPr>
              <p:spPr>
                <a:xfrm>
                  <a:off x="3641170" y="2816126"/>
                  <a:ext cx="1447800" cy="879000"/>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FFFFFF"/>
                    </a:solidFill>
                    <a:latin typeface="Calibri"/>
                    <a:ea typeface="Calibri"/>
                    <a:cs typeface="Calibri"/>
                    <a:sym typeface="Calibri"/>
                  </a:endParaRPr>
                </a:p>
              </p:txBody>
            </p:sp>
            <p:sp>
              <p:nvSpPr>
                <p:cNvPr id="758" name="Google Shape;666;p107">
                  <a:extLst>
                    <a:ext uri="{FF2B5EF4-FFF2-40B4-BE49-F238E27FC236}">
                      <a16:creationId xmlns:a16="http://schemas.microsoft.com/office/drawing/2014/main" id="{75481F20-B300-A4D4-B9A6-F9E3648FDA35}"/>
                    </a:ext>
                  </a:extLst>
                </p:cNvPr>
                <p:cNvSpPr txBox="1"/>
                <p:nvPr/>
              </p:nvSpPr>
              <p:spPr>
                <a:xfrm>
                  <a:off x="4006467" y="3020625"/>
                  <a:ext cx="184800" cy="400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endParaRPr sz="1600" b="1" i="0" u="none" strike="noStrike" cap="none">
                    <a:solidFill>
                      <a:srgbClr val="FF0000"/>
                    </a:solidFill>
                    <a:latin typeface="Calibri"/>
                    <a:ea typeface="Calibri"/>
                    <a:cs typeface="Calibri"/>
                    <a:sym typeface="Calibri"/>
                  </a:endParaRPr>
                </a:p>
              </p:txBody>
            </p:sp>
          </p:grpSp>
          <p:grpSp>
            <p:nvGrpSpPr>
              <p:cNvPr id="742" name="Google Shape;667;p107">
                <a:extLst>
                  <a:ext uri="{FF2B5EF4-FFF2-40B4-BE49-F238E27FC236}">
                    <a16:creationId xmlns:a16="http://schemas.microsoft.com/office/drawing/2014/main" id="{094EF71A-1105-C4EA-652C-21B4744F9732}"/>
                  </a:ext>
                </a:extLst>
              </p:cNvPr>
              <p:cNvGrpSpPr/>
              <p:nvPr/>
            </p:nvGrpSpPr>
            <p:grpSpPr>
              <a:xfrm>
                <a:off x="4339669" y="3290716"/>
                <a:ext cx="263655" cy="217757"/>
                <a:chOff x="333" y="2054"/>
                <a:chExt cx="300" cy="300"/>
              </a:xfrm>
            </p:grpSpPr>
            <p:cxnSp>
              <p:nvCxnSpPr>
                <p:cNvPr id="755" name="Google Shape;668;p107">
                  <a:extLst>
                    <a:ext uri="{FF2B5EF4-FFF2-40B4-BE49-F238E27FC236}">
                      <a16:creationId xmlns:a16="http://schemas.microsoft.com/office/drawing/2014/main" id="{9C457ACF-31E9-92A4-9D3E-A91B718A6C45}"/>
                    </a:ext>
                  </a:extLst>
                </p:cNvPr>
                <p:cNvCxnSpPr/>
                <p:nvPr/>
              </p:nvCxnSpPr>
              <p:spPr>
                <a:xfrm>
                  <a:off x="333" y="2202"/>
                  <a:ext cx="300" cy="0"/>
                </a:xfrm>
                <a:prstGeom prst="straightConnector1">
                  <a:avLst/>
                </a:prstGeom>
                <a:noFill/>
                <a:ln w="28575" cap="flat" cmpd="sng">
                  <a:solidFill>
                    <a:srgbClr val="FF0000"/>
                  </a:solidFill>
                  <a:prstDash val="solid"/>
                  <a:round/>
                  <a:headEnd type="none" w="sm" len="sm"/>
                  <a:tailEnd type="none" w="sm" len="sm"/>
                </a:ln>
              </p:spPr>
            </p:cxnSp>
            <p:cxnSp>
              <p:nvCxnSpPr>
                <p:cNvPr id="756" name="Google Shape;669;p107">
                  <a:extLst>
                    <a:ext uri="{FF2B5EF4-FFF2-40B4-BE49-F238E27FC236}">
                      <a16:creationId xmlns:a16="http://schemas.microsoft.com/office/drawing/2014/main" id="{22D0D3B9-D2BD-C183-EF65-DD6D194A849F}"/>
                    </a:ext>
                  </a:extLst>
                </p:cNvPr>
                <p:cNvCxnSpPr/>
                <p:nvPr/>
              </p:nvCxnSpPr>
              <p:spPr>
                <a:xfrm>
                  <a:off x="624" y="2054"/>
                  <a:ext cx="0" cy="300"/>
                </a:xfrm>
                <a:prstGeom prst="straightConnector1">
                  <a:avLst/>
                </a:prstGeom>
                <a:noFill/>
                <a:ln w="28575" cap="flat" cmpd="sng">
                  <a:solidFill>
                    <a:srgbClr val="FF0000"/>
                  </a:solidFill>
                  <a:prstDash val="solid"/>
                  <a:round/>
                  <a:headEnd type="none" w="sm" len="sm"/>
                  <a:tailEnd type="none" w="sm" len="sm"/>
                </a:ln>
              </p:spPr>
            </p:cxnSp>
          </p:grpSp>
          <p:sp>
            <p:nvSpPr>
              <p:cNvPr id="743" name="Google Shape;670;p107">
                <a:extLst>
                  <a:ext uri="{FF2B5EF4-FFF2-40B4-BE49-F238E27FC236}">
                    <a16:creationId xmlns:a16="http://schemas.microsoft.com/office/drawing/2014/main" id="{96648CAE-C748-6E04-0BE2-2A35C520414A}"/>
                  </a:ext>
                </a:extLst>
              </p:cNvPr>
              <p:cNvSpPr txBox="1"/>
              <p:nvPr/>
            </p:nvSpPr>
            <p:spPr>
              <a:xfrm>
                <a:off x="4200418" y="2966921"/>
                <a:ext cx="462000" cy="26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50"/>
                  <a:buFont typeface="Arial"/>
                  <a:buNone/>
                </a:pPr>
                <a:r>
                  <a:rPr lang="en-US" sz="900" b="1" i="0" u="none" strike="noStrike" cap="none">
                    <a:solidFill>
                      <a:srgbClr val="FF0000"/>
                    </a:solidFill>
                    <a:latin typeface="Calibri"/>
                    <a:ea typeface="Calibri"/>
                    <a:cs typeface="Calibri"/>
                    <a:sym typeface="Calibri"/>
                  </a:rPr>
                  <a:t>MEA</a:t>
                </a:r>
                <a:endParaRPr sz="1100" b="0" i="0" u="none" strike="noStrike" cap="none">
                  <a:solidFill>
                    <a:srgbClr val="000000"/>
                  </a:solidFill>
                  <a:latin typeface="Arial"/>
                  <a:ea typeface="Arial"/>
                  <a:cs typeface="Arial"/>
                  <a:sym typeface="Arial"/>
                </a:endParaRPr>
              </a:p>
            </p:txBody>
          </p:sp>
          <p:grpSp>
            <p:nvGrpSpPr>
              <p:cNvPr id="744" name="Google Shape;671;p107">
                <a:extLst>
                  <a:ext uri="{FF2B5EF4-FFF2-40B4-BE49-F238E27FC236}">
                    <a16:creationId xmlns:a16="http://schemas.microsoft.com/office/drawing/2014/main" id="{B1712B51-31F5-D21D-6480-4DDCD604A45D}"/>
                  </a:ext>
                </a:extLst>
              </p:cNvPr>
              <p:cNvGrpSpPr/>
              <p:nvPr/>
            </p:nvGrpSpPr>
            <p:grpSpPr>
              <a:xfrm>
                <a:off x="4804146" y="3105165"/>
                <a:ext cx="255353" cy="485658"/>
                <a:chOff x="1293218" y="4370694"/>
                <a:chExt cx="592879" cy="665467"/>
              </a:xfrm>
            </p:grpSpPr>
            <p:grpSp>
              <p:nvGrpSpPr>
                <p:cNvPr id="751" name="Google Shape;672;p107">
                  <a:extLst>
                    <a:ext uri="{FF2B5EF4-FFF2-40B4-BE49-F238E27FC236}">
                      <a16:creationId xmlns:a16="http://schemas.microsoft.com/office/drawing/2014/main" id="{A67FD942-DBC4-044C-B0D0-85457CBDB0E9}"/>
                    </a:ext>
                  </a:extLst>
                </p:cNvPr>
                <p:cNvGrpSpPr/>
                <p:nvPr/>
              </p:nvGrpSpPr>
              <p:grpSpPr>
                <a:xfrm>
                  <a:off x="1303980" y="4559205"/>
                  <a:ext cx="582117" cy="476956"/>
                  <a:chOff x="1187" y="2536"/>
                  <a:chExt cx="300" cy="300"/>
                </a:xfrm>
              </p:grpSpPr>
              <p:cxnSp>
                <p:nvCxnSpPr>
                  <p:cNvPr id="753" name="Google Shape;673;p107">
                    <a:extLst>
                      <a:ext uri="{FF2B5EF4-FFF2-40B4-BE49-F238E27FC236}">
                        <a16:creationId xmlns:a16="http://schemas.microsoft.com/office/drawing/2014/main" id="{6683E2D5-8A86-5E7B-C707-4E0D8B2B7E6A}"/>
                      </a:ext>
                    </a:extLst>
                  </p:cNvPr>
                  <p:cNvCxnSpPr/>
                  <p:nvPr/>
                </p:nvCxnSpPr>
                <p:spPr>
                  <a:xfrm rot="10800000" flipH="1">
                    <a:off x="1187" y="2536"/>
                    <a:ext cx="300" cy="300"/>
                  </a:xfrm>
                  <a:prstGeom prst="straightConnector1">
                    <a:avLst/>
                  </a:prstGeom>
                  <a:noFill/>
                  <a:ln w="19050" cap="rnd" cmpd="sng">
                    <a:solidFill>
                      <a:srgbClr val="FF0000"/>
                    </a:solidFill>
                    <a:prstDash val="solid"/>
                    <a:round/>
                    <a:headEnd type="none" w="sm" len="sm"/>
                    <a:tailEnd type="none" w="sm" len="sm"/>
                  </a:ln>
                </p:spPr>
              </p:cxnSp>
              <p:cxnSp>
                <p:nvCxnSpPr>
                  <p:cNvPr id="754" name="Google Shape;674;p107">
                    <a:extLst>
                      <a:ext uri="{FF2B5EF4-FFF2-40B4-BE49-F238E27FC236}">
                        <a16:creationId xmlns:a16="http://schemas.microsoft.com/office/drawing/2014/main" id="{F258B5E0-5C6F-CC9A-594D-FDF91E36582F}"/>
                      </a:ext>
                    </a:extLst>
                  </p:cNvPr>
                  <p:cNvCxnSpPr/>
                  <p:nvPr/>
                </p:nvCxnSpPr>
                <p:spPr>
                  <a:xfrm>
                    <a:off x="1187" y="2536"/>
                    <a:ext cx="300" cy="300"/>
                  </a:xfrm>
                  <a:prstGeom prst="straightConnector1">
                    <a:avLst/>
                  </a:prstGeom>
                  <a:noFill/>
                  <a:ln w="19050" cap="rnd" cmpd="sng">
                    <a:solidFill>
                      <a:srgbClr val="FF0000"/>
                    </a:solidFill>
                    <a:prstDash val="solid"/>
                    <a:round/>
                    <a:headEnd type="none" w="sm" len="sm"/>
                    <a:tailEnd type="none" w="sm" len="sm"/>
                  </a:ln>
                </p:spPr>
              </p:cxnSp>
            </p:grpSp>
            <p:sp>
              <p:nvSpPr>
                <p:cNvPr id="752" name="Google Shape;675;p107">
                  <a:extLst>
                    <a:ext uri="{FF2B5EF4-FFF2-40B4-BE49-F238E27FC236}">
                      <a16:creationId xmlns:a16="http://schemas.microsoft.com/office/drawing/2014/main" id="{C8ADFA2F-C7D9-D42C-7790-754F9CA23254}"/>
                    </a:ext>
                  </a:extLst>
                </p:cNvPr>
                <p:cNvSpPr txBox="1"/>
                <p:nvPr/>
              </p:nvSpPr>
              <p:spPr>
                <a:xfrm>
                  <a:off x="1293218" y="4370694"/>
                  <a:ext cx="529500" cy="3078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US" sz="800" b="1" i="0" u="none" strike="noStrike" cap="none">
                      <a:solidFill>
                        <a:srgbClr val="FF0000"/>
                      </a:solidFill>
                      <a:latin typeface="Calibri"/>
                      <a:ea typeface="Calibri"/>
                      <a:cs typeface="Calibri"/>
                      <a:sym typeface="Calibri"/>
                    </a:rPr>
                    <a:t>D</a:t>
                  </a:r>
                  <a:endParaRPr sz="800" b="0" i="0" u="none" strike="noStrike" cap="none">
                    <a:solidFill>
                      <a:srgbClr val="000000"/>
                    </a:solidFill>
                    <a:latin typeface="Arial"/>
                    <a:ea typeface="Arial"/>
                    <a:cs typeface="Arial"/>
                    <a:sym typeface="Arial"/>
                  </a:endParaRPr>
                </a:p>
              </p:txBody>
            </p:sp>
          </p:grpSp>
          <p:grpSp>
            <p:nvGrpSpPr>
              <p:cNvPr id="745" name="Google Shape;676;p107">
                <a:extLst>
                  <a:ext uri="{FF2B5EF4-FFF2-40B4-BE49-F238E27FC236}">
                    <a16:creationId xmlns:a16="http://schemas.microsoft.com/office/drawing/2014/main" id="{3CCC4F1A-0793-3193-66AC-19E2552E4A99}"/>
                  </a:ext>
                </a:extLst>
              </p:cNvPr>
              <p:cNvGrpSpPr/>
              <p:nvPr/>
            </p:nvGrpSpPr>
            <p:grpSpPr>
              <a:xfrm rot="5400000">
                <a:off x="4442815" y="3345288"/>
                <a:ext cx="438150" cy="0"/>
                <a:chOff x="3219" y="1000"/>
                <a:chExt cx="276" cy="0"/>
              </a:xfrm>
            </p:grpSpPr>
            <p:sp>
              <p:nvSpPr>
                <p:cNvPr id="746" name="Google Shape;677;p107">
                  <a:extLst>
                    <a:ext uri="{FF2B5EF4-FFF2-40B4-BE49-F238E27FC236}">
                      <a16:creationId xmlns:a16="http://schemas.microsoft.com/office/drawing/2014/main" id="{A384E1BD-0205-487B-6A1C-E3107919E7F4}"/>
                    </a:ext>
                  </a:extLst>
                </p:cNvPr>
                <p:cNvSpPr/>
                <p:nvPr/>
              </p:nvSpPr>
              <p:spPr>
                <a:xfrm>
                  <a:off x="3356"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47" name="Google Shape;678;p107">
                  <a:extLst>
                    <a:ext uri="{FF2B5EF4-FFF2-40B4-BE49-F238E27FC236}">
                      <a16:creationId xmlns:a16="http://schemas.microsoft.com/office/drawing/2014/main" id="{1A95B81A-9EA0-448F-6613-2A13D6C76962}"/>
                    </a:ext>
                  </a:extLst>
                </p:cNvPr>
                <p:cNvSpPr/>
                <p:nvPr/>
              </p:nvSpPr>
              <p:spPr>
                <a:xfrm>
                  <a:off x="3219"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48" name="Google Shape;679;p107">
                  <a:extLst>
                    <a:ext uri="{FF2B5EF4-FFF2-40B4-BE49-F238E27FC236}">
                      <a16:creationId xmlns:a16="http://schemas.microsoft.com/office/drawing/2014/main" id="{458676A5-FE0D-98B0-C1EA-18956179911E}"/>
                    </a:ext>
                  </a:extLst>
                </p:cNvPr>
                <p:cNvSpPr/>
                <p:nvPr/>
              </p:nvSpPr>
              <p:spPr>
                <a:xfrm>
                  <a:off x="3287"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49" name="Google Shape;680;p107">
                  <a:extLst>
                    <a:ext uri="{FF2B5EF4-FFF2-40B4-BE49-F238E27FC236}">
                      <a16:creationId xmlns:a16="http://schemas.microsoft.com/office/drawing/2014/main" id="{F56E0D5D-7B6E-0F5B-E84C-152027CBE8AA}"/>
                    </a:ext>
                  </a:extLst>
                </p:cNvPr>
                <p:cNvSpPr/>
                <p:nvPr/>
              </p:nvSpPr>
              <p:spPr>
                <a:xfrm>
                  <a:off x="3425"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50" name="Google Shape;681;p107">
                  <a:extLst>
                    <a:ext uri="{FF2B5EF4-FFF2-40B4-BE49-F238E27FC236}">
                      <a16:creationId xmlns:a16="http://schemas.microsoft.com/office/drawing/2014/main" id="{786F1183-58C1-E15F-8D73-3FCB2F860CE5}"/>
                    </a:ext>
                  </a:extLst>
                </p:cNvPr>
                <p:cNvSpPr/>
                <p:nvPr/>
              </p:nvSpPr>
              <p:spPr>
                <a:xfrm>
                  <a:off x="3495"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grpSp>
        </p:grpSp>
        <p:grpSp>
          <p:nvGrpSpPr>
            <p:cNvPr id="398" name="Google Shape;682;p107">
              <a:extLst>
                <a:ext uri="{FF2B5EF4-FFF2-40B4-BE49-F238E27FC236}">
                  <a16:creationId xmlns:a16="http://schemas.microsoft.com/office/drawing/2014/main" id="{C6EA0FCB-1567-D382-2E64-8E729EC88741}"/>
                </a:ext>
              </a:extLst>
            </p:cNvPr>
            <p:cNvGrpSpPr/>
            <p:nvPr/>
          </p:nvGrpSpPr>
          <p:grpSpPr>
            <a:xfrm>
              <a:off x="6367284" y="2607054"/>
              <a:ext cx="990585" cy="474396"/>
              <a:chOff x="3641170" y="2816126"/>
              <a:chExt cx="1447800" cy="879000"/>
            </a:xfrm>
          </p:grpSpPr>
          <p:sp>
            <p:nvSpPr>
              <p:cNvPr id="739" name="Google Shape;683;p107">
                <a:extLst>
                  <a:ext uri="{FF2B5EF4-FFF2-40B4-BE49-F238E27FC236}">
                    <a16:creationId xmlns:a16="http://schemas.microsoft.com/office/drawing/2014/main" id="{625886BC-12D4-569D-1629-CFBCEC76D90E}"/>
                  </a:ext>
                </a:extLst>
              </p:cNvPr>
              <p:cNvSpPr/>
              <p:nvPr/>
            </p:nvSpPr>
            <p:spPr>
              <a:xfrm>
                <a:off x="3641170" y="2816126"/>
                <a:ext cx="1447800" cy="879000"/>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FFFFFF"/>
                  </a:solidFill>
                  <a:latin typeface="Calibri"/>
                  <a:ea typeface="Calibri"/>
                  <a:cs typeface="Calibri"/>
                  <a:sym typeface="Calibri"/>
                </a:endParaRPr>
              </a:p>
            </p:txBody>
          </p:sp>
          <p:sp>
            <p:nvSpPr>
              <p:cNvPr id="740" name="Google Shape;684;p107">
                <a:extLst>
                  <a:ext uri="{FF2B5EF4-FFF2-40B4-BE49-F238E27FC236}">
                    <a16:creationId xmlns:a16="http://schemas.microsoft.com/office/drawing/2014/main" id="{1E42F19F-A3A5-B704-0915-9A8D51F39F9E}"/>
                  </a:ext>
                </a:extLst>
              </p:cNvPr>
              <p:cNvSpPr txBox="1"/>
              <p:nvPr/>
            </p:nvSpPr>
            <p:spPr>
              <a:xfrm>
                <a:off x="3847748" y="2969184"/>
                <a:ext cx="221700" cy="466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endParaRPr sz="1600" b="1" i="0" u="none" strike="noStrike" cap="none">
                  <a:solidFill>
                    <a:srgbClr val="FF0000"/>
                  </a:solidFill>
                  <a:latin typeface="Calibri"/>
                  <a:ea typeface="Calibri"/>
                  <a:cs typeface="Calibri"/>
                  <a:sym typeface="Calibri"/>
                </a:endParaRPr>
              </a:p>
            </p:txBody>
          </p:sp>
        </p:grpSp>
        <p:grpSp>
          <p:nvGrpSpPr>
            <p:cNvPr id="399" name="Google Shape;685;p107">
              <a:extLst>
                <a:ext uri="{FF2B5EF4-FFF2-40B4-BE49-F238E27FC236}">
                  <a16:creationId xmlns:a16="http://schemas.microsoft.com/office/drawing/2014/main" id="{6036300F-EFEE-26C4-05C7-5741623CFDFA}"/>
                </a:ext>
              </a:extLst>
            </p:cNvPr>
            <p:cNvGrpSpPr/>
            <p:nvPr/>
          </p:nvGrpSpPr>
          <p:grpSpPr>
            <a:xfrm>
              <a:off x="6475256" y="2753760"/>
              <a:ext cx="782413" cy="194832"/>
              <a:chOff x="1008" y="3000"/>
              <a:chExt cx="600" cy="195"/>
            </a:xfrm>
          </p:grpSpPr>
          <p:cxnSp>
            <p:nvCxnSpPr>
              <p:cNvPr id="735" name="Google Shape;686;p107">
                <a:extLst>
                  <a:ext uri="{FF2B5EF4-FFF2-40B4-BE49-F238E27FC236}">
                    <a16:creationId xmlns:a16="http://schemas.microsoft.com/office/drawing/2014/main" id="{C0ED5EC0-0C67-7A43-5843-221EAE156D2F}"/>
                  </a:ext>
                </a:extLst>
              </p:cNvPr>
              <p:cNvCxnSpPr/>
              <p:nvPr/>
            </p:nvCxnSpPr>
            <p:spPr>
              <a:xfrm>
                <a:off x="1145" y="3000"/>
                <a:ext cx="300" cy="0"/>
              </a:xfrm>
              <a:prstGeom prst="straightConnector1">
                <a:avLst/>
              </a:prstGeom>
              <a:noFill/>
              <a:ln w="19050" cap="flat" cmpd="sng">
                <a:solidFill>
                  <a:srgbClr val="FF0000"/>
                </a:solidFill>
                <a:prstDash val="solid"/>
                <a:round/>
                <a:headEnd type="none" w="sm" len="sm"/>
                <a:tailEnd type="stealth" w="lg" len="lg"/>
              </a:ln>
            </p:spPr>
          </p:cxnSp>
          <p:cxnSp>
            <p:nvCxnSpPr>
              <p:cNvPr id="736" name="Google Shape;687;p107">
                <a:extLst>
                  <a:ext uri="{FF2B5EF4-FFF2-40B4-BE49-F238E27FC236}">
                    <a16:creationId xmlns:a16="http://schemas.microsoft.com/office/drawing/2014/main" id="{46F82F2D-F603-0317-1B54-0287F3ADE7EE}"/>
                  </a:ext>
                </a:extLst>
              </p:cNvPr>
              <p:cNvCxnSpPr/>
              <p:nvPr/>
            </p:nvCxnSpPr>
            <p:spPr>
              <a:xfrm>
                <a:off x="1008" y="3096"/>
                <a:ext cx="600" cy="0"/>
              </a:xfrm>
              <a:prstGeom prst="straightConnector1">
                <a:avLst/>
              </a:prstGeom>
              <a:noFill/>
              <a:ln w="19050" cap="flat" cmpd="sng">
                <a:solidFill>
                  <a:srgbClr val="FF0000"/>
                </a:solidFill>
                <a:prstDash val="solid"/>
                <a:round/>
                <a:headEnd type="none" w="sm" len="sm"/>
                <a:tailEnd type="stealth" w="lg" len="lg"/>
              </a:ln>
            </p:spPr>
          </p:cxnSp>
          <p:cxnSp>
            <p:nvCxnSpPr>
              <p:cNvPr id="737" name="Google Shape;688;p107">
                <a:extLst>
                  <a:ext uri="{FF2B5EF4-FFF2-40B4-BE49-F238E27FC236}">
                    <a16:creationId xmlns:a16="http://schemas.microsoft.com/office/drawing/2014/main" id="{59914BC7-550C-5D1C-0661-14D4B7B17D24}"/>
                  </a:ext>
                </a:extLst>
              </p:cNvPr>
              <p:cNvCxnSpPr/>
              <p:nvPr/>
            </p:nvCxnSpPr>
            <p:spPr>
              <a:xfrm>
                <a:off x="1145" y="3192"/>
                <a:ext cx="300" cy="0"/>
              </a:xfrm>
              <a:prstGeom prst="straightConnector1">
                <a:avLst/>
              </a:prstGeom>
              <a:noFill/>
              <a:ln w="19050" cap="flat" cmpd="sng">
                <a:solidFill>
                  <a:srgbClr val="FF0000"/>
                </a:solidFill>
                <a:prstDash val="solid"/>
                <a:round/>
                <a:headEnd type="none" w="sm" len="sm"/>
                <a:tailEnd type="stealth" w="lg" len="lg"/>
              </a:ln>
            </p:spPr>
          </p:cxnSp>
          <p:sp>
            <p:nvSpPr>
              <p:cNvPr id="738" name="Google Shape;689;p107">
                <a:extLst>
                  <a:ext uri="{FF2B5EF4-FFF2-40B4-BE49-F238E27FC236}">
                    <a16:creationId xmlns:a16="http://schemas.microsoft.com/office/drawing/2014/main" id="{EF5A0CE7-2E28-E9FB-2AC3-2E07812466A3}"/>
                  </a:ext>
                </a:extLst>
              </p:cNvPr>
              <p:cNvSpPr/>
              <p:nvPr/>
            </p:nvSpPr>
            <p:spPr>
              <a:xfrm>
                <a:off x="1152" y="3000"/>
                <a:ext cx="1" cy="195"/>
              </a:xfrm>
              <a:custGeom>
                <a:avLst/>
                <a:gdLst/>
                <a:ahLst/>
                <a:cxnLst/>
                <a:rect l="l" t="t" r="r" b="b"/>
                <a:pathLst>
                  <a:path w="1" h="195" extrusionOk="0">
                    <a:moveTo>
                      <a:pt x="0" y="0"/>
                    </a:moveTo>
                    <a:lnTo>
                      <a:pt x="0" y="195"/>
                    </a:lnTo>
                  </a:path>
                </a:pathLst>
              </a:custGeom>
              <a:noFill/>
              <a:ln w="190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grpSp>
        <p:sp>
          <p:nvSpPr>
            <p:cNvPr id="400" name="Google Shape;690;p107">
              <a:extLst>
                <a:ext uri="{FF2B5EF4-FFF2-40B4-BE49-F238E27FC236}">
                  <a16:creationId xmlns:a16="http://schemas.microsoft.com/office/drawing/2014/main" id="{AD7C5FBD-3358-1ED9-BC10-9993B9202E62}"/>
                </a:ext>
              </a:extLst>
            </p:cNvPr>
            <p:cNvSpPr txBox="1"/>
            <p:nvPr/>
          </p:nvSpPr>
          <p:spPr>
            <a:xfrm>
              <a:off x="6298864" y="2559484"/>
              <a:ext cx="625800" cy="211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50"/>
                <a:buFont typeface="Arial"/>
                <a:buNone/>
              </a:pPr>
              <a:r>
                <a:rPr lang="en-US" sz="900" b="1" i="0" u="none" strike="noStrike" cap="none">
                  <a:solidFill>
                    <a:srgbClr val="FF0000"/>
                  </a:solidFill>
                  <a:latin typeface="Calibri"/>
                  <a:ea typeface="Calibri"/>
                  <a:cs typeface="Calibri"/>
                  <a:sym typeface="Calibri"/>
                </a:rPr>
                <a:t>FEA</a:t>
              </a:r>
              <a:endParaRPr sz="1100" b="0" i="0" u="none" strike="noStrike" cap="none">
                <a:solidFill>
                  <a:srgbClr val="000000"/>
                </a:solidFill>
                <a:latin typeface="Arial"/>
                <a:ea typeface="Arial"/>
                <a:cs typeface="Arial"/>
                <a:sym typeface="Arial"/>
              </a:endParaRPr>
            </a:p>
          </p:txBody>
        </p:sp>
        <p:grpSp>
          <p:nvGrpSpPr>
            <p:cNvPr id="401" name="Google Shape;691;p107">
              <a:extLst>
                <a:ext uri="{FF2B5EF4-FFF2-40B4-BE49-F238E27FC236}">
                  <a16:creationId xmlns:a16="http://schemas.microsoft.com/office/drawing/2014/main" id="{64BC8961-3F03-6218-9503-CD98321C4DC8}"/>
                </a:ext>
              </a:extLst>
            </p:cNvPr>
            <p:cNvGrpSpPr/>
            <p:nvPr/>
          </p:nvGrpSpPr>
          <p:grpSpPr>
            <a:xfrm rot="-5400000">
              <a:off x="6515558" y="3543964"/>
              <a:ext cx="562729" cy="1679700"/>
              <a:chOff x="1640553" y="1044091"/>
              <a:chExt cx="675302" cy="991500"/>
            </a:xfrm>
          </p:grpSpPr>
          <p:sp>
            <p:nvSpPr>
              <p:cNvPr id="733" name="Google Shape;692;p107">
                <a:extLst>
                  <a:ext uri="{FF2B5EF4-FFF2-40B4-BE49-F238E27FC236}">
                    <a16:creationId xmlns:a16="http://schemas.microsoft.com/office/drawing/2014/main" id="{04CEE958-498C-FFEA-831B-3B2778531DAC}"/>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34" name="Google Shape;693;p107">
                <a:extLst>
                  <a:ext uri="{FF2B5EF4-FFF2-40B4-BE49-F238E27FC236}">
                    <a16:creationId xmlns:a16="http://schemas.microsoft.com/office/drawing/2014/main" id="{83927B13-E61A-5801-A184-DE800A0CD2AC}"/>
                  </a:ext>
                </a:extLst>
              </p:cNvPr>
              <p:cNvSpPr txBox="1"/>
              <p:nvPr/>
            </p:nvSpPr>
            <p:spPr>
              <a:xfrm rot="5400000">
                <a:off x="1633803" y="1445107"/>
                <a:ext cx="3213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b="1" i="0" u="none" strike="noStrike" cap="none">
                    <a:solidFill>
                      <a:srgbClr val="000000"/>
                    </a:solidFill>
                    <a:latin typeface="Calibri"/>
                    <a:ea typeface="Calibri"/>
                    <a:cs typeface="Calibri"/>
                    <a:sym typeface="Calibri"/>
                  </a:rPr>
                  <a:t>6km</a:t>
                </a:r>
                <a:endParaRPr sz="1100" b="0" i="0" u="none" strike="noStrike" cap="none">
                  <a:solidFill>
                    <a:srgbClr val="000000"/>
                  </a:solidFill>
                  <a:latin typeface="Arial"/>
                  <a:ea typeface="Arial"/>
                  <a:cs typeface="Arial"/>
                  <a:sym typeface="Arial"/>
                </a:endParaRPr>
              </a:p>
            </p:txBody>
          </p:sp>
        </p:grpSp>
        <p:grpSp>
          <p:nvGrpSpPr>
            <p:cNvPr id="402" name="Google Shape;694;p107">
              <a:extLst>
                <a:ext uri="{FF2B5EF4-FFF2-40B4-BE49-F238E27FC236}">
                  <a16:creationId xmlns:a16="http://schemas.microsoft.com/office/drawing/2014/main" id="{758CB706-D026-A7A3-A6D0-AD4B8AD6FEEE}"/>
                </a:ext>
              </a:extLst>
            </p:cNvPr>
            <p:cNvGrpSpPr/>
            <p:nvPr/>
          </p:nvGrpSpPr>
          <p:grpSpPr>
            <a:xfrm rot="-5400000">
              <a:off x="4639483" y="3607081"/>
              <a:ext cx="562737" cy="2072433"/>
              <a:chOff x="1640543" y="1044091"/>
              <a:chExt cx="675312" cy="991500"/>
            </a:xfrm>
          </p:grpSpPr>
          <p:sp>
            <p:nvSpPr>
              <p:cNvPr id="731" name="Google Shape;695;p107">
                <a:extLst>
                  <a:ext uri="{FF2B5EF4-FFF2-40B4-BE49-F238E27FC236}">
                    <a16:creationId xmlns:a16="http://schemas.microsoft.com/office/drawing/2014/main" id="{FC4D7150-570A-82CE-17BD-A41FC16B6E91}"/>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32" name="Google Shape;696;p107">
                <a:extLst>
                  <a:ext uri="{FF2B5EF4-FFF2-40B4-BE49-F238E27FC236}">
                    <a16:creationId xmlns:a16="http://schemas.microsoft.com/office/drawing/2014/main" id="{B77607D7-BCA5-7EF9-C0F3-4639F3FAE3DE}"/>
                  </a:ext>
                </a:extLst>
              </p:cNvPr>
              <p:cNvSpPr txBox="1"/>
              <p:nvPr/>
            </p:nvSpPr>
            <p:spPr>
              <a:xfrm rot="5400000">
                <a:off x="1653593" y="1425304"/>
                <a:ext cx="2817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b="1" i="0" u="none" strike="noStrike" cap="none">
                    <a:solidFill>
                      <a:srgbClr val="000000"/>
                    </a:solidFill>
                    <a:latin typeface="Calibri"/>
                    <a:ea typeface="Calibri"/>
                    <a:cs typeface="Calibri"/>
                    <a:sym typeface="Calibri"/>
                  </a:rPr>
                  <a:t>8km</a:t>
                </a:r>
                <a:endParaRPr sz="1100" b="0" i="0" u="none" strike="noStrike" cap="none">
                  <a:solidFill>
                    <a:srgbClr val="000000"/>
                  </a:solidFill>
                  <a:latin typeface="Arial"/>
                  <a:ea typeface="Arial"/>
                  <a:cs typeface="Arial"/>
                  <a:sym typeface="Arial"/>
                </a:endParaRPr>
              </a:p>
            </p:txBody>
          </p:sp>
        </p:grpSp>
        <p:grpSp>
          <p:nvGrpSpPr>
            <p:cNvPr id="403" name="Google Shape;697;p107">
              <a:extLst>
                <a:ext uri="{FF2B5EF4-FFF2-40B4-BE49-F238E27FC236}">
                  <a16:creationId xmlns:a16="http://schemas.microsoft.com/office/drawing/2014/main" id="{FE5E3B0F-EEAF-93FA-E7D0-D611D42DD1FB}"/>
                </a:ext>
              </a:extLst>
            </p:cNvPr>
            <p:cNvGrpSpPr/>
            <p:nvPr/>
          </p:nvGrpSpPr>
          <p:grpSpPr>
            <a:xfrm rot="5400000">
              <a:off x="3196992" y="861956"/>
              <a:ext cx="562708" cy="985749"/>
              <a:chOff x="1640578" y="1044091"/>
              <a:chExt cx="675277" cy="991500"/>
            </a:xfrm>
          </p:grpSpPr>
          <p:sp>
            <p:nvSpPr>
              <p:cNvPr id="729" name="Google Shape;698;p107">
                <a:extLst>
                  <a:ext uri="{FF2B5EF4-FFF2-40B4-BE49-F238E27FC236}">
                    <a16:creationId xmlns:a16="http://schemas.microsoft.com/office/drawing/2014/main" id="{CA832BFF-2069-0524-8F2C-036BD2160BF6}"/>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30" name="Google Shape;699;p107">
                <a:extLst>
                  <a:ext uri="{FF2B5EF4-FFF2-40B4-BE49-F238E27FC236}">
                    <a16:creationId xmlns:a16="http://schemas.microsoft.com/office/drawing/2014/main" id="{D766E84E-3A93-575B-2B7B-BDEE941BC9AA}"/>
                  </a:ext>
                </a:extLst>
              </p:cNvPr>
              <p:cNvSpPr txBox="1"/>
              <p:nvPr/>
            </p:nvSpPr>
            <p:spPr>
              <a:xfrm rot="-5400000">
                <a:off x="1476028" y="1208654"/>
                <a:ext cx="636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b="1" i="0" u="none" strike="noStrike" cap="none">
                    <a:solidFill>
                      <a:srgbClr val="000000"/>
                    </a:solidFill>
                    <a:latin typeface="Calibri"/>
                    <a:ea typeface="Calibri"/>
                    <a:cs typeface="Calibri"/>
                    <a:sym typeface="Calibri"/>
                  </a:rPr>
                  <a:t>3km</a:t>
                </a:r>
                <a:endParaRPr sz="1100" b="0" i="0" u="none" strike="noStrike" cap="none">
                  <a:solidFill>
                    <a:srgbClr val="000000"/>
                  </a:solidFill>
                  <a:latin typeface="Arial"/>
                  <a:ea typeface="Arial"/>
                  <a:cs typeface="Arial"/>
                  <a:sym typeface="Arial"/>
                </a:endParaRPr>
              </a:p>
            </p:txBody>
          </p:sp>
        </p:grpSp>
        <p:grpSp>
          <p:nvGrpSpPr>
            <p:cNvPr id="404" name="Google Shape;700;p107">
              <a:extLst>
                <a:ext uri="{FF2B5EF4-FFF2-40B4-BE49-F238E27FC236}">
                  <a16:creationId xmlns:a16="http://schemas.microsoft.com/office/drawing/2014/main" id="{C1FDD666-1BEF-D8D1-9655-EB1DC752F4C9}"/>
                </a:ext>
              </a:extLst>
            </p:cNvPr>
            <p:cNvGrpSpPr/>
            <p:nvPr/>
          </p:nvGrpSpPr>
          <p:grpSpPr>
            <a:xfrm rot="-8544709">
              <a:off x="1912215" y="2934107"/>
              <a:ext cx="625945" cy="2817192"/>
              <a:chOff x="1640554" y="1044091"/>
              <a:chExt cx="675301" cy="991500"/>
            </a:xfrm>
          </p:grpSpPr>
          <p:sp>
            <p:nvSpPr>
              <p:cNvPr id="727" name="Google Shape;701;p107">
                <a:extLst>
                  <a:ext uri="{FF2B5EF4-FFF2-40B4-BE49-F238E27FC236}">
                    <a16:creationId xmlns:a16="http://schemas.microsoft.com/office/drawing/2014/main" id="{B772B280-BD79-C82D-73DC-C10B1D6DE57D}"/>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728" name="Google Shape;702;p107">
                <a:extLst>
                  <a:ext uri="{FF2B5EF4-FFF2-40B4-BE49-F238E27FC236}">
                    <a16:creationId xmlns:a16="http://schemas.microsoft.com/office/drawing/2014/main" id="{7460AF46-5D16-B5B0-41FD-40825A994CE2}"/>
                  </a:ext>
                </a:extLst>
              </p:cNvPr>
              <p:cNvSpPr txBox="1"/>
              <p:nvPr/>
            </p:nvSpPr>
            <p:spPr>
              <a:xfrm rot="5400000">
                <a:off x="1673104" y="1405808"/>
                <a:ext cx="2427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b="1" i="0" u="none" strike="noStrike" cap="none">
                    <a:solidFill>
                      <a:srgbClr val="000000"/>
                    </a:solidFill>
                    <a:latin typeface="Calibri"/>
                    <a:ea typeface="Calibri"/>
                    <a:cs typeface="Calibri"/>
                    <a:sym typeface="Calibri"/>
                  </a:rPr>
                  <a:t>10km</a:t>
                </a:r>
                <a:endParaRPr sz="1100" b="0" i="0" u="none" strike="noStrike" cap="none">
                  <a:solidFill>
                    <a:srgbClr val="000000"/>
                  </a:solidFill>
                  <a:latin typeface="Arial"/>
                  <a:ea typeface="Arial"/>
                  <a:cs typeface="Arial"/>
                  <a:sym typeface="Arial"/>
                </a:endParaRPr>
              </a:p>
            </p:txBody>
          </p:sp>
        </p:grpSp>
        <p:grpSp>
          <p:nvGrpSpPr>
            <p:cNvPr id="405" name="Google Shape;703;p107">
              <a:extLst>
                <a:ext uri="{FF2B5EF4-FFF2-40B4-BE49-F238E27FC236}">
                  <a16:creationId xmlns:a16="http://schemas.microsoft.com/office/drawing/2014/main" id="{C36F7CD6-1E6E-D5BA-B1E8-36E087285F85}"/>
                </a:ext>
              </a:extLst>
            </p:cNvPr>
            <p:cNvGrpSpPr/>
            <p:nvPr/>
          </p:nvGrpSpPr>
          <p:grpSpPr>
            <a:xfrm rot="5713221">
              <a:off x="3985195" y="2182589"/>
              <a:ext cx="391920" cy="61064"/>
              <a:chOff x="4217" y="3065"/>
              <a:chExt cx="477" cy="77"/>
            </a:xfrm>
          </p:grpSpPr>
          <p:cxnSp>
            <p:nvCxnSpPr>
              <p:cNvPr id="714" name="Google Shape;704;p107">
                <a:extLst>
                  <a:ext uri="{FF2B5EF4-FFF2-40B4-BE49-F238E27FC236}">
                    <a16:creationId xmlns:a16="http://schemas.microsoft.com/office/drawing/2014/main" id="{61A2A516-3722-1464-2B13-8E8EE696F555}"/>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715" name="Google Shape;705;p107">
                <a:extLst>
                  <a:ext uri="{FF2B5EF4-FFF2-40B4-BE49-F238E27FC236}">
                    <a16:creationId xmlns:a16="http://schemas.microsoft.com/office/drawing/2014/main" id="{B8E0FA00-FEA3-3B79-5825-A0991BBB52C0}"/>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716" name="Google Shape;706;p107">
                <a:extLst>
                  <a:ext uri="{FF2B5EF4-FFF2-40B4-BE49-F238E27FC236}">
                    <a16:creationId xmlns:a16="http://schemas.microsoft.com/office/drawing/2014/main" id="{F0C04AF1-43FA-9B32-D70F-692D9AB183F8}"/>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717" name="Google Shape;707;p107">
                <a:extLst>
                  <a:ext uri="{FF2B5EF4-FFF2-40B4-BE49-F238E27FC236}">
                    <a16:creationId xmlns:a16="http://schemas.microsoft.com/office/drawing/2014/main" id="{A331DBA3-40D7-062D-CB0B-0571B8DE085D}"/>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718" name="Google Shape;708;p107">
                <a:extLst>
                  <a:ext uri="{FF2B5EF4-FFF2-40B4-BE49-F238E27FC236}">
                    <a16:creationId xmlns:a16="http://schemas.microsoft.com/office/drawing/2014/main" id="{D841A5B7-92CD-A89D-6216-AD5E8E498E37}"/>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719" name="Google Shape;709;p107">
                <a:extLst>
                  <a:ext uri="{FF2B5EF4-FFF2-40B4-BE49-F238E27FC236}">
                    <a16:creationId xmlns:a16="http://schemas.microsoft.com/office/drawing/2014/main" id="{4D2203F2-D1A0-5AD7-300A-1608E19DE8B8}"/>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720" name="Google Shape;710;p107">
                <a:extLst>
                  <a:ext uri="{FF2B5EF4-FFF2-40B4-BE49-F238E27FC236}">
                    <a16:creationId xmlns:a16="http://schemas.microsoft.com/office/drawing/2014/main" id="{A514279E-4E4F-00A7-6A97-805CDEA78C87}"/>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721" name="Google Shape;711;p107">
                <a:extLst>
                  <a:ext uri="{FF2B5EF4-FFF2-40B4-BE49-F238E27FC236}">
                    <a16:creationId xmlns:a16="http://schemas.microsoft.com/office/drawing/2014/main" id="{219BCA5E-6A21-EF3C-2CBD-3D472E2D24BA}"/>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722" name="Google Shape;712;p107">
                <a:extLst>
                  <a:ext uri="{FF2B5EF4-FFF2-40B4-BE49-F238E27FC236}">
                    <a16:creationId xmlns:a16="http://schemas.microsoft.com/office/drawing/2014/main" id="{326A4C41-6099-CBB1-9B4A-F4ADAE917B3C}"/>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723" name="Google Shape;713;p107">
                <a:extLst>
                  <a:ext uri="{FF2B5EF4-FFF2-40B4-BE49-F238E27FC236}">
                    <a16:creationId xmlns:a16="http://schemas.microsoft.com/office/drawing/2014/main" id="{A23BE9B7-1CF2-2441-3ACC-B2D2242BC882}"/>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724" name="Google Shape;714;p107">
                <a:extLst>
                  <a:ext uri="{FF2B5EF4-FFF2-40B4-BE49-F238E27FC236}">
                    <a16:creationId xmlns:a16="http://schemas.microsoft.com/office/drawing/2014/main" id="{BB00FAF9-0936-DC9B-86A2-7E5DF4CC16F2}"/>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725" name="Google Shape;715;p107">
                <a:extLst>
                  <a:ext uri="{FF2B5EF4-FFF2-40B4-BE49-F238E27FC236}">
                    <a16:creationId xmlns:a16="http://schemas.microsoft.com/office/drawing/2014/main" id="{C46100C0-EBDE-8819-96CC-4EB16C191A64}"/>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726" name="Google Shape;716;p107">
                <a:extLst>
                  <a:ext uri="{FF2B5EF4-FFF2-40B4-BE49-F238E27FC236}">
                    <a16:creationId xmlns:a16="http://schemas.microsoft.com/office/drawing/2014/main" id="{AEDF6DAA-3556-1C15-C4C8-2B12E25CD66E}"/>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406" name="Google Shape;717;p107">
              <a:extLst>
                <a:ext uri="{FF2B5EF4-FFF2-40B4-BE49-F238E27FC236}">
                  <a16:creationId xmlns:a16="http://schemas.microsoft.com/office/drawing/2014/main" id="{79E6F226-309C-EF97-57D4-0D5CF595D2CF}"/>
                </a:ext>
              </a:extLst>
            </p:cNvPr>
            <p:cNvGrpSpPr/>
            <p:nvPr/>
          </p:nvGrpSpPr>
          <p:grpSpPr>
            <a:xfrm rot="-1721952">
              <a:off x="3828237" y="2503488"/>
              <a:ext cx="361413" cy="67124"/>
              <a:chOff x="4217" y="3065"/>
              <a:chExt cx="477" cy="77"/>
            </a:xfrm>
          </p:grpSpPr>
          <p:cxnSp>
            <p:nvCxnSpPr>
              <p:cNvPr id="701" name="Google Shape;718;p107">
                <a:extLst>
                  <a:ext uri="{FF2B5EF4-FFF2-40B4-BE49-F238E27FC236}">
                    <a16:creationId xmlns:a16="http://schemas.microsoft.com/office/drawing/2014/main" id="{ED2EE353-C634-63EF-7BE8-88D05FCAA23C}"/>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702" name="Google Shape;719;p107">
                <a:extLst>
                  <a:ext uri="{FF2B5EF4-FFF2-40B4-BE49-F238E27FC236}">
                    <a16:creationId xmlns:a16="http://schemas.microsoft.com/office/drawing/2014/main" id="{C1FF0CFE-7276-5311-E217-EC60074F1079}"/>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703" name="Google Shape;720;p107">
                <a:extLst>
                  <a:ext uri="{FF2B5EF4-FFF2-40B4-BE49-F238E27FC236}">
                    <a16:creationId xmlns:a16="http://schemas.microsoft.com/office/drawing/2014/main" id="{57734D66-0B7D-27DB-97C7-257A670BDBF3}"/>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704" name="Google Shape;721;p107">
                <a:extLst>
                  <a:ext uri="{FF2B5EF4-FFF2-40B4-BE49-F238E27FC236}">
                    <a16:creationId xmlns:a16="http://schemas.microsoft.com/office/drawing/2014/main" id="{C3B6C2AA-CDAC-0C56-9A13-5E6B3429A3B7}"/>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705" name="Google Shape;722;p107">
                <a:extLst>
                  <a:ext uri="{FF2B5EF4-FFF2-40B4-BE49-F238E27FC236}">
                    <a16:creationId xmlns:a16="http://schemas.microsoft.com/office/drawing/2014/main" id="{90885569-822E-61CA-EFF3-FDAED6AB0211}"/>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706" name="Google Shape;723;p107">
                <a:extLst>
                  <a:ext uri="{FF2B5EF4-FFF2-40B4-BE49-F238E27FC236}">
                    <a16:creationId xmlns:a16="http://schemas.microsoft.com/office/drawing/2014/main" id="{EE50471E-42D9-2909-0F86-AE83AD882FC9}"/>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707" name="Google Shape;724;p107">
                <a:extLst>
                  <a:ext uri="{FF2B5EF4-FFF2-40B4-BE49-F238E27FC236}">
                    <a16:creationId xmlns:a16="http://schemas.microsoft.com/office/drawing/2014/main" id="{C4AD7464-422D-7070-3BD0-38D8A1868FDE}"/>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708" name="Google Shape;725;p107">
                <a:extLst>
                  <a:ext uri="{FF2B5EF4-FFF2-40B4-BE49-F238E27FC236}">
                    <a16:creationId xmlns:a16="http://schemas.microsoft.com/office/drawing/2014/main" id="{E2E1448C-CD61-9BDF-1356-BE48E94D91FD}"/>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709" name="Google Shape;726;p107">
                <a:extLst>
                  <a:ext uri="{FF2B5EF4-FFF2-40B4-BE49-F238E27FC236}">
                    <a16:creationId xmlns:a16="http://schemas.microsoft.com/office/drawing/2014/main" id="{22D9A91E-23C1-652C-6A3B-FEE2EDFD5C34}"/>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710" name="Google Shape;727;p107">
                <a:extLst>
                  <a:ext uri="{FF2B5EF4-FFF2-40B4-BE49-F238E27FC236}">
                    <a16:creationId xmlns:a16="http://schemas.microsoft.com/office/drawing/2014/main" id="{87B42146-8139-7F12-844F-E51A1FC4102D}"/>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711" name="Google Shape;728;p107">
                <a:extLst>
                  <a:ext uri="{FF2B5EF4-FFF2-40B4-BE49-F238E27FC236}">
                    <a16:creationId xmlns:a16="http://schemas.microsoft.com/office/drawing/2014/main" id="{9ABBA875-E672-6C28-1693-A0118A11120B}"/>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712" name="Google Shape;729;p107">
                <a:extLst>
                  <a:ext uri="{FF2B5EF4-FFF2-40B4-BE49-F238E27FC236}">
                    <a16:creationId xmlns:a16="http://schemas.microsoft.com/office/drawing/2014/main" id="{77586A37-B0EB-F8E8-AE0C-8B15521DCA88}"/>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713" name="Google Shape;730;p107">
                <a:extLst>
                  <a:ext uri="{FF2B5EF4-FFF2-40B4-BE49-F238E27FC236}">
                    <a16:creationId xmlns:a16="http://schemas.microsoft.com/office/drawing/2014/main" id="{2885EE35-EB31-C2BB-31CA-DE0FC3B7AD0E}"/>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407" name="Google Shape;731;p107">
              <a:extLst>
                <a:ext uri="{FF2B5EF4-FFF2-40B4-BE49-F238E27FC236}">
                  <a16:creationId xmlns:a16="http://schemas.microsoft.com/office/drawing/2014/main" id="{4F6BE27B-5B16-ECA1-1F85-62DFCD76EB02}"/>
                </a:ext>
              </a:extLst>
            </p:cNvPr>
            <p:cNvGrpSpPr/>
            <p:nvPr/>
          </p:nvGrpSpPr>
          <p:grpSpPr>
            <a:xfrm rot="6787082">
              <a:off x="4012096" y="3515823"/>
              <a:ext cx="400982" cy="60060"/>
              <a:chOff x="4217" y="3065"/>
              <a:chExt cx="477" cy="77"/>
            </a:xfrm>
          </p:grpSpPr>
          <p:cxnSp>
            <p:nvCxnSpPr>
              <p:cNvPr id="688" name="Google Shape;732;p107">
                <a:extLst>
                  <a:ext uri="{FF2B5EF4-FFF2-40B4-BE49-F238E27FC236}">
                    <a16:creationId xmlns:a16="http://schemas.microsoft.com/office/drawing/2014/main" id="{E39A0BFB-AFE5-D448-080E-EF34A3669D93}"/>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689" name="Google Shape;733;p107">
                <a:extLst>
                  <a:ext uri="{FF2B5EF4-FFF2-40B4-BE49-F238E27FC236}">
                    <a16:creationId xmlns:a16="http://schemas.microsoft.com/office/drawing/2014/main" id="{0130280E-0F5C-3A77-6686-E23064B3EFEE}"/>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690" name="Google Shape;734;p107">
                <a:extLst>
                  <a:ext uri="{FF2B5EF4-FFF2-40B4-BE49-F238E27FC236}">
                    <a16:creationId xmlns:a16="http://schemas.microsoft.com/office/drawing/2014/main" id="{EC67718C-F836-5293-299B-B082D19D243F}"/>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91" name="Google Shape;735;p107">
                <a:extLst>
                  <a:ext uri="{FF2B5EF4-FFF2-40B4-BE49-F238E27FC236}">
                    <a16:creationId xmlns:a16="http://schemas.microsoft.com/office/drawing/2014/main" id="{63B75F7C-53A7-E060-B130-BB19628DF1E6}"/>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692" name="Google Shape;736;p107">
                <a:extLst>
                  <a:ext uri="{FF2B5EF4-FFF2-40B4-BE49-F238E27FC236}">
                    <a16:creationId xmlns:a16="http://schemas.microsoft.com/office/drawing/2014/main" id="{26C21EB5-F27B-A81D-9336-16E93BB20C72}"/>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693" name="Google Shape;737;p107">
                <a:extLst>
                  <a:ext uri="{FF2B5EF4-FFF2-40B4-BE49-F238E27FC236}">
                    <a16:creationId xmlns:a16="http://schemas.microsoft.com/office/drawing/2014/main" id="{894474EB-A65E-BE03-E7C1-57AA8DBA03F9}"/>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694" name="Google Shape;738;p107">
                <a:extLst>
                  <a:ext uri="{FF2B5EF4-FFF2-40B4-BE49-F238E27FC236}">
                    <a16:creationId xmlns:a16="http://schemas.microsoft.com/office/drawing/2014/main" id="{422617BC-A105-4CA4-A8F7-CA822803A301}"/>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695" name="Google Shape;739;p107">
                <a:extLst>
                  <a:ext uri="{FF2B5EF4-FFF2-40B4-BE49-F238E27FC236}">
                    <a16:creationId xmlns:a16="http://schemas.microsoft.com/office/drawing/2014/main" id="{9B76A100-0F07-7314-02C2-DEFBAE193696}"/>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696" name="Google Shape;740;p107">
                <a:extLst>
                  <a:ext uri="{FF2B5EF4-FFF2-40B4-BE49-F238E27FC236}">
                    <a16:creationId xmlns:a16="http://schemas.microsoft.com/office/drawing/2014/main" id="{4071BB1E-0A46-8A62-D756-CF715B291227}"/>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697" name="Google Shape;741;p107">
                <a:extLst>
                  <a:ext uri="{FF2B5EF4-FFF2-40B4-BE49-F238E27FC236}">
                    <a16:creationId xmlns:a16="http://schemas.microsoft.com/office/drawing/2014/main" id="{8B22C395-3196-561E-5162-0624A1946380}"/>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698" name="Google Shape;742;p107">
                <a:extLst>
                  <a:ext uri="{FF2B5EF4-FFF2-40B4-BE49-F238E27FC236}">
                    <a16:creationId xmlns:a16="http://schemas.microsoft.com/office/drawing/2014/main" id="{56E5B2D5-EF39-A776-7B2B-84AF05E0275B}"/>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99" name="Google Shape;743;p107">
                <a:extLst>
                  <a:ext uri="{FF2B5EF4-FFF2-40B4-BE49-F238E27FC236}">
                    <a16:creationId xmlns:a16="http://schemas.microsoft.com/office/drawing/2014/main" id="{75E6B6F8-46EF-5DE8-79B4-B9453D074CCC}"/>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700" name="Google Shape;744;p107">
                <a:extLst>
                  <a:ext uri="{FF2B5EF4-FFF2-40B4-BE49-F238E27FC236}">
                    <a16:creationId xmlns:a16="http://schemas.microsoft.com/office/drawing/2014/main" id="{FAE60C2E-860A-51C2-5715-C82CED4F9C23}"/>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408" name="Google Shape;745;p107">
              <a:extLst>
                <a:ext uri="{FF2B5EF4-FFF2-40B4-BE49-F238E27FC236}">
                  <a16:creationId xmlns:a16="http://schemas.microsoft.com/office/drawing/2014/main" id="{06EC8894-D3BC-7EFB-CB8D-7283E0D1B735}"/>
                </a:ext>
              </a:extLst>
            </p:cNvPr>
            <p:cNvGrpSpPr/>
            <p:nvPr/>
          </p:nvGrpSpPr>
          <p:grpSpPr>
            <a:xfrm rot="-7454958">
              <a:off x="4059121" y="3191798"/>
              <a:ext cx="332592" cy="72815"/>
              <a:chOff x="4217" y="3065"/>
              <a:chExt cx="477" cy="77"/>
            </a:xfrm>
          </p:grpSpPr>
          <p:cxnSp>
            <p:nvCxnSpPr>
              <p:cNvPr id="675" name="Google Shape;746;p107">
                <a:extLst>
                  <a:ext uri="{FF2B5EF4-FFF2-40B4-BE49-F238E27FC236}">
                    <a16:creationId xmlns:a16="http://schemas.microsoft.com/office/drawing/2014/main" id="{DE28C86E-827F-8DC0-EA50-FBE2477D1775}"/>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676" name="Google Shape;747;p107">
                <a:extLst>
                  <a:ext uri="{FF2B5EF4-FFF2-40B4-BE49-F238E27FC236}">
                    <a16:creationId xmlns:a16="http://schemas.microsoft.com/office/drawing/2014/main" id="{74D0F16B-C568-34C1-C669-17A8B6822740}"/>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677" name="Google Shape;748;p107">
                <a:extLst>
                  <a:ext uri="{FF2B5EF4-FFF2-40B4-BE49-F238E27FC236}">
                    <a16:creationId xmlns:a16="http://schemas.microsoft.com/office/drawing/2014/main" id="{5A85D391-7507-1FD7-DEB0-1479B7DA229A}"/>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78" name="Google Shape;749;p107">
                <a:extLst>
                  <a:ext uri="{FF2B5EF4-FFF2-40B4-BE49-F238E27FC236}">
                    <a16:creationId xmlns:a16="http://schemas.microsoft.com/office/drawing/2014/main" id="{A42403BA-D97A-4B85-4FC0-AC6CE18EBDB0}"/>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679" name="Google Shape;750;p107">
                <a:extLst>
                  <a:ext uri="{FF2B5EF4-FFF2-40B4-BE49-F238E27FC236}">
                    <a16:creationId xmlns:a16="http://schemas.microsoft.com/office/drawing/2014/main" id="{9176D083-7CD0-22A2-904F-959CBADEA522}"/>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680" name="Google Shape;751;p107">
                <a:extLst>
                  <a:ext uri="{FF2B5EF4-FFF2-40B4-BE49-F238E27FC236}">
                    <a16:creationId xmlns:a16="http://schemas.microsoft.com/office/drawing/2014/main" id="{9D82C3EF-66DC-2758-50FE-C08988CA9925}"/>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681" name="Google Shape;752;p107">
                <a:extLst>
                  <a:ext uri="{FF2B5EF4-FFF2-40B4-BE49-F238E27FC236}">
                    <a16:creationId xmlns:a16="http://schemas.microsoft.com/office/drawing/2014/main" id="{82A91206-2F4D-4011-A47A-CC9E2906783D}"/>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682" name="Google Shape;753;p107">
                <a:extLst>
                  <a:ext uri="{FF2B5EF4-FFF2-40B4-BE49-F238E27FC236}">
                    <a16:creationId xmlns:a16="http://schemas.microsoft.com/office/drawing/2014/main" id="{12F598F6-5007-965D-CDEA-56982A294EC8}"/>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683" name="Google Shape;754;p107">
                <a:extLst>
                  <a:ext uri="{FF2B5EF4-FFF2-40B4-BE49-F238E27FC236}">
                    <a16:creationId xmlns:a16="http://schemas.microsoft.com/office/drawing/2014/main" id="{B19415EC-46E5-6F66-C93F-92BBB44D6279}"/>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684" name="Google Shape;755;p107">
                <a:extLst>
                  <a:ext uri="{FF2B5EF4-FFF2-40B4-BE49-F238E27FC236}">
                    <a16:creationId xmlns:a16="http://schemas.microsoft.com/office/drawing/2014/main" id="{89BF88A7-F527-19C6-35C9-17D502D24ACB}"/>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685" name="Google Shape;756;p107">
                <a:extLst>
                  <a:ext uri="{FF2B5EF4-FFF2-40B4-BE49-F238E27FC236}">
                    <a16:creationId xmlns:a16="http://schemas.microsoft.com/office/drawing/2014/main" id="{E7DCB411-5FD9-4126-C683-31DE8B254829}"/>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86" name="Google Shape;757;p107">
                <a:extLst>
                  <a:ext uri="{FF2B5EF4-FFF2-40B4-BE49-F238E27FC236}">
                    <a16:creationId xmlns:a16="http://schemas.microsoft.com/office/drawing/2014/main" id="{8B7245F3-F6A8-9D94-61A8-524355B0DC89}"/>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687" name="Google Shape;758;p107">
                <a:extLst>
                  <a:ext uri="{FF2B5EF4-FFF2-40B4-BE49-F238E27FC236}">
                    <a16:creationId xmlns:a16="http://schemas.microsoft.com/office/drawing/2014/main" id="{259C1DAE-0CF2-E0B7-7732-A0D786A7C438}"/>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409" name="Google Shape;759;p107">
              <a:extLst>
                <a:ext uri="{FF2B5EF4-FFF2-40B4-BE49-F238E27FC236}">
                  <a16:creationId xmlns:a16="http://schemas.microsoft.com/office/drawing/2014/main" id="{B7888191-3A8C-6A2B-614B-64EDBA373893}"/>
                </a:ext>
              </a:extLst>
            </p:cNvPr>
            <p:cNvGrpSpPr/>
            <p:nvPr/>
          </p:nvGrpSpPr>
          <p:grpSpPr>
            <a:xfrm rot="5713221">
              <a:off x="6109362" y="2668729"/>
              <a:ext cx="391920" cy="61064"/>
              <a:chOff x="4217" y="3065"/>
              <a:chExt cx="477" cy="77"/>
            </a:xfrm>
          </p:grpSpPr>
          <p:cxnSp>
            <p:nvCxnSpPr>
              <p:cNvPr id="662" name="Google Shape;760;p107">
                <a:extLst>
                  <a:ext uri="{FF2B5EF4-FFF2-40B4-BE49-F238E27FC236}">
                    <a16:creationId xmlns:a16="http://schemas.microsoft.com/office/drawing/2014/main" id="{A0747E79-E625-7753-F6B0-A6C649667AB1}"/>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663" name="Google Shape;761;p107">
                <a:extLst>
                  <a:ext uri="{FF2B5EF4-FFF2-40B4-BE49-F238E27FC236}">
                    <a16:creationId xmlns:a16="http://schemas.microsoft.com/office/drawing/2014/main" id="{E3994D77-0B2D-3FF4-7904-91C4E2817CCD}"/>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664" name="Google Shape;762;p107">
                <a:extLst>
                  <a:ext uri="{FF2B5EF4-FFF2-40B4-BE49-F238E27FC236}">
                    <a16:creationId xmlns:a16="http://schemas.microsoft.com/office/drawing/2014/main" id="{F95EE46A-953A-5407-DD5D-1B21EC274900}"/>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65" name="Google Shape;763;p107">
                <a:extLst>
                  <a:ext uri="{FF2B5EF4-FFF2-40B4-BE49-F238E27FC236}">
                    <a16:creationId xmlns:a16="http://schemas.microsoft.com/office/drawing/2014/main" id="{656812A5-6AE2-2306-4B92-7E8D198DA575}"/>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666" name="Google Shape;764;p107">
                <a:extLst>
                  <a:ext uri="{FF2B5EF4-FFF2-40B4-BE49-F238E27FC236}">
                    <a16:creationId xmlns:a16="http://schemas.microsoft.com/office/drawing/2014/main" id="{1557E627-FE8C-F17B-7EBE-00B76B74489A}"/>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667" name="Google Shape;765;p107">
                <a:extLst>
                  <a:ext uri="{FF2B5EF4-FFF2-40B4-BE49-F238E27FC236}">
                    <a16:creationId xmlns:a16="http://schemas.microsoft.com/office/drawing/2014/main" id="{225A239E-8B84-3D39-BD03-B64D9B45AD64}"/>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668" name="Google Shape;766;p107">
                <a:extLst>
                  <a:ext uri="{FF2B5EF4-FFF2-40B4-BE49-F238E27FC236}">
                    <a16:creationId xmlns:a16="http://schemas.microsoft.com/office/drawing/2014/main" id="{34F53DCF-CBDF-41A0-F794-60DEE78AA850}"/>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669" name="Google Shape;767;p107">
                <a:extLst>
                  <a:ext uri="{FF2B5EF4-FFF2-40B4-BE49-F238E27FC236}">
                    <a16:creationId xmlns:a16="http://schemas.microsoft.com/office/drawing/2014/main" id="{99E7AFE5-5114-273D-4C72-B63D10056FA0}"/>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670" name="Google Shape;768;p107">
                <a:extLst>
                  <a:ext uri="{FF2B5EF4-FFF2-40B4-BE49-F238E27FC236}">
                    <a16:creationId xmlns:a16="http://schemas.microsoft.com/office/drawing/2014/main" id="{7EF19C95-2C4D-56A0-9EB7-1C950D24C563}"/>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671" name="Google Shape;769;p107">
                <a:extLst>
                  <a:ext uri="{FF2B5EF4-FFF2-40B4-BE49-F238E27FC236}">
                    <a16:creationId xmlns:a16="http://schemas.microsoft.com/office/drawing/2014/main" id="{DC9789D5-CA9E-DA26-CE97-06EB3FB2FC88}"/>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672" name="Google Shape;770;p107">
                <a:extLst>
                  <a:ext uri="{FF2B5EF4-FFF2-40B4-BE49-F238E27FC236}">
                    <a16:creationId xmlns:a16="http://schemas.microsoft.com/office/drawing/2014/main" id="{B6BB26A2-E113-06B0-0645-880520E85915}"/>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73" name="Google Shape;771;p107">
                <a:extLst>
                  <a:ext uri="{FF2B5EF4-FFF2-40B4-BE49-F238E27FC236}">
                    <a16:creationId xmlns:a16="http://schemas.microsoft.com/office/drawing/2014/main" id="{979641D7-F9BB-840E-9AE8-705B488521DE}"/>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674" name="Google Shape;772;p107">
                <a:extLst>
                  <a:ext uri="{FF2B5EF4-FFF2-40B4-BE49-F238E27FC236}">
                    <a16:creationId xmlns:a16="http://schemas.microsoft.com/office/drawing/2014/main" id="{695AB104-6FBE-0ACE-2DAF-9AFA13A6A676}"/>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410" name="Google Shape;773;p107">
              <a:extLst>
                <a:ext uri="{FF2B5EF4-FFF2-40B4-BE49-F238E27FC236}">
                  <a16:creationId xmlns:a16="http://schemas.microsoft.com/office/drawing/2014/main" id="{933C0168-B854-A04A-A6A5-7B1A18598226}"/>
                </a:ext>
              </a:extLst>
            </p:cNvPr>
            <p:cNvGrpSpPr/>
            <p:nvPr/>
          </p:nvGrpSpPr>
          <p:grpSpPr>
            <a:xfrm rot="-1721952">
              <a:off x="5952404" y="2989628"/>
              <a:ext cx="361413" cy="67124"/>
              <a:chOff x="4217" y="3065"/>
              <a:chExt cx="477" cy="77"/>
            </a:xfrm>
          </p:grpSpPr>
          <p:cxnSp>
            <p:nvCxnSpPr>
              <p:cNvPr id="649" name="Google Shape;774;p107">
                <a:extLst>
                  <a:ext uri="{FF2B5EF4-FFF2-40B4-BE49-F238E27FC236}">
                    <a16:creationId xmlns:a16="http://schemas.microsoft.com/office/drawing/2014/main" id="{7A72D31D-C605-D0AE-8F30-CA99D3CF0C7F}"/>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650" name="Google Shape;775;p107">
                <a:extLst>
                  <a:ext uri="{FF2B5EF4-FFF2-40B4-BE49-F238E27FC236}">
                    <a16:creationId xmlns:a16="http://schemas.microsoft.com/office/drawing/2014/main" id="{E1BF58F3-68EC-E7A7-A9B4-FF332D4A3D21}"/>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651" name="Google Shape;776;p107">
                <a:extLst>
                  <a:ext uri="{FF2B5EF4-FFF2-40B4-BE49-F238E27FC236}">
                    <a16:creationId xmlns:a16="http://schemas.microsoft.com/office/drawing/2014/main" id="{16020BB4-9202-D09F-E347-749503EB0061}"/>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52" name="Google Shape;777;p107">
                <a:extLst>
                  <a:ext uri="{FF2B5EF4-FFF2-40B4-BE49-F238E27FC236}">
                    <a16:creationId xmlns:a16="http://schemas.microsoft.com/office/drawing/2014/main" id="{9728B8F5-E4AB-0F44-8D91-DA0B298FEDEC}"/>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653" name="Google Shape;778;p107">
                <a:extLst>
                  <a:ext uri="{FF2B5EF4-FFF2-40B4-BE49-F238E27FC236}">
                    <a16:creationId xmlns:a16="http://schemas.microsoft.com/office/drawing/2014/main" id="{E974D976-64AB-B3DD-7AC3-ACC306BEC203}"/>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654" name="Google Shape;779;p107">
                <a:extLst>
                  <a:ext uri="{FF2B5EF4-FFF2-40B4-BE49-F238E27FC236}">
                    <a16:creationId xmlns:a16="http://schemas.microsoft.com/office/drawing/2014/main" id="{E5FB686E-5F6D-C92D-B767-93CA642EBAF5}"/>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655" name="Google Shape;780;p107">
                <a:extLst>
                  <a:ext uri="{FF2B5EF4-FFF2-40B4-BE49-F238E27FC236}">
                    <a16:creationId xmlns:a16="http://schemas.microsoft.com/office/drawing/2014/main" id="{05E48AC1-C0F6-E289-063E-C7DF8C0BE1CC}"/>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656" name="Google Shape;781;p107">
                <a:extLst>
                  <a:ext uri="{FF2B5EF4-FFF2-40B4-BE49-F238E27FC236}">
                    <a16:creationId xmlns:a16="http://schemas.microsoft.com/office/drawing/2014/main" id="{8BC297CC-D2A9-4F33-5710-833D43AB632B}"/>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657" name="Google Shape;782;p107">
                <a:extLst>
                  <a:ext uri="{FF2B5EF4-FFF2-40B4-BE49-F238E27FC236}">
                    <a16:creationId xmlns:a16="http://schemas.microsoft.com/office/drawing/2014/main" id="{97A4049B-4FAA-1B7E-FDFE-E58D61942A5C}"/>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658" name="Google Shape;783;p107">
                <a:extLst>
                  <a:ext uri="{FF2B5EF4-FFF2-40B4-BE49-F238E27FC236}">
                    <a16:creationId xmlns:a16="http://schemas.microsoft.com/office/drawing/2014/main" id="{EA03B341-EFB4-3564-5731-3B7482A5BC27}"/>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659" name="Google Shape;784;p107">
                <a:extLst>
                  <a:ext uri="{FF2B5EF4-FFF2-40B4-BE49-F238E27FC236}">
                    <a16:creationId xmlns:a16="http://schemas.microsoft.com/office/drawing/2014/main" id="{7791BCE4-96A7-E6C6-5EBD-F300085C6241}"/>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660" name="Google Shape;785;p107">
                <a:extLst>
                  <a:ext uri="{FF2B5EF4-FFF2-40B4-BE49-F238E27FC236}">
                    <a16:creationId xmlns:a16="http://schemas.microsoft.com/office/drawing/2014/main" id="{41A03E8D-2E59-3D0B-2417-5815D7E01EE9}"/>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661" name="Google Shape;786;p107">
                <a:extLst>
                  <a:ext uri="{FF2B5EF4-FFF2-40B4-BE49-F238E27FC236}">
                    <a16:creationId xmlns:a16="http://schemas.microsoft.com/office/drawing/2014/main" id="{98CAD0AC-4E5D-1DE0-8598-E619A2E8EC3C}"/>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411" name="Google Shape;787;p107">
              <a:extLst>
                <a:ext uri="{FF2B5EF4-FFF2-40B4-BE49-F238E27FC236}">
                  <a16:creationId xmlns:a16="http://schemas.microsoft.com/office/drawing/2014/main" id="{843EC670-175F-B490-34D8-53601903BFA0}"/>
                </a:ext>
              </a:extLst>
            </p:cNvPr>
            <p:cNvGrpSpPr/>
            <p:nvPr/>
          </p:nvGrpSpPr>
          <p:grpSpPr>
            <a:xfrm>
              <a:off x="3462971" y="1523404"/>
              <a:ext cx="404051" cy="427177"/>
              <a:chOff x="-2923491" y="5266119"/>
              <a:chExt cx="404051" cy="512633"/>
            </a:xfrm>
          </p:grpSpPr>
          <p:sp>
            <p:nvSpPr>
              <p:cNvPr id="643" name="Google Shape;788;p107">
                <a:extLst>
                  <a:ext uri="{FF2B5EF4-FFF2-40B4-BE49-F238E27FC236}">
                    <a16:creationId xmlns:a16="http://schemas.microsoft.com/office/drawing/2014/main" id="{096FC603-FD74-2569-7F8A-D35FD8522E09}"/>
                  </a:ext>
                </a:extLst>
              </p:cNvPr>
              <p:cNvSpPr/>
              <p:nvPr/>
            </p:nvSpPr>
            <p:spPr>
              <a:xfrm>
                <a:off x="-2923491"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44" name="Google Shape;789;p107">
                <a:extLst>
                  <a:ext uri="{FF2B5EF4-FFF2-40B4-BE49-F238E27FC236}">
                    <a16:creationId xmlns:a16="http://schemas.microsoft.com/office/drawing/2014/main" id="{80FE7CBD-622B-4210-E308-5BACD7B0CD26}"/>
                  </a:ext>
                </a:extLst>
              </p:cNvPr>
              <p:cNvSpPr/>
              <p:nvPr/>
            </p:nvSpPr>
            <p:spPr>
              <a:xfrm>
                <a:off x="-2923491"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45" name="Google Shape;790;p107">
                <a:extLst>
                  <a:ext uri="{FF2B5EF4-FFF2-40B4-BE49-F238E27FC236}">
                    <a16:creationId xmlns:a16="http://schemas.microsoft.com/office/drawing/2014/main" id="{3C0C1F14-35A0-19BF-40DF-F8540BD895C3}"/>
                  </a:ext>
                </a:extLst>
              </p:cNvPr>
              <p:cNvSpPr/>
              <p:nvPr/>
            </p:nvSpPr>
            <p:spPr>
              <a:xfrm>
                <a:off x="-2833329" y="5499192"/>
                <a:ext cx="224152" cy="124206"/>
              </a:xfrm>
              <a:custGeom>
                <a:avLst/>
                <a:gdLst/>
                <a:ahLst/>
                <a:cxnLst/>
                <a:rect l="l" t="t" r="r" b="b"/>
                <a:pathLst>
                  <a:path w="295910" h="152400" extrusionOk="0">
                    <a:moveTo>
                      <a:pt x="147827" y="4572"/>
                    </a:moveTo>
                    <a:lnTo>
                      <a:pt x="147827" y="123444"/>
                    </a:lnTo>
                  </a:path>
                  <a:path w="295910" h="152400" extrusionOk="0">
                    <a:moveTo>
                      <a:pt x="0" y="4572"/>
                    </a:moveTo>
                    <a:lnTo>
                      <a:pt x="0" y="152400"/>
                    </a:lnTo>
                  </a:path>
                  <a:path w="295910" h="152400" extrusionOk="0">
                    <a:moveTo>
                      <a:pt x="294131" y="4572"/>
                    </a:moveTo>
                    <a:lnTo>
                      <a:pt x="294131" y="152400"/>
                    </a:lnTo>
                  </a:path>
                  <a:path w="295910" h="152400" extrusionOk="0">
                    <a:moveTo>
                      <a:pt x="1524" y="0"/>
                    </a:moveTo>
                    <a:lnTo>
                      <a:pt x="295656"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646" name="Google Shape;791;p107">
                <a:extLst>
                  <a:ext uri="{FF2B5EF4-FFF2-40B4-BE49-F238E27FC236}">
                    <a16:creationId xmlns:a16="http://schemas.microsoft.com/office/drawing/2014/main" id="{38408E0A-D9DF-A32E-459E-8F7DB20611C9}"/>
                  </a:ext>
                </a:extLst>
              </p:cNvPr>
              <p:cNvPicPr preferRelativeResize="0"/>
              <p:nvPr/>
            </p:nvPicPr>
            <p:blipFill rotWithShape="1">
              <a:blip r:embed="rId3">
                <a:alphaModFix/>
              </a:blip>
              <a:srcRect/>
              <a:stretch/>
            </p:blipFill>
            <p:spPr>
              <a:xfrm>
                <a:off x="-2836907" y="5266119"/>
                <a:ext cx="57696" cy="41400"/>
              </a:xfrm>
              <a:prstGeom prst="rect">
                <a:avLst/>
              </a:prstGeom>
              <a:noFill/>
              <a:ln>
                <a:noFill/>
              </a:ln>
            </p:spPr>
          </p:pic>
          <p:pic>
            <p:nvPicPr>
              <p:cNvPr id="647" name="Google Shape;792;p107">
                <a:extLst>
                  <a:ext uri="{FF2B5EF4-FFF2-40B4-BE49-F238E27FC236}">
                    <a16:creationId xmlns:a16="http://schemas.microsoft.com/office/drawing/2014/main" id="{59142DE4-364A-CC0C-8016-C6C15638E6DC}"/>
                  </a:ext>
                </a:extLst>
              </p:cNvPr>
              <p:cNvPicPr preferRelativeResize="0"/>
              <p:nvPr/>
            </p:nvPicPr>
            <p:blipFill rotWithShape="1">
              <a:blip r:embed="rId3">
                <a:alphaModFix/>
              </a:blip>
              <a:srcRect/>
              <a:stretch/>
            </p:blipFill>
            <p:spPr>
              <a:xfrm>
                <a:off x="-2750793" y="5266119"/>
                <a:ext cx="57696" cy="41400"/>
              </a:xfrm>
              <a:prstGeom prst="rect">
                <a:avLst/>
              </a:prstGeom>
              <a:noFill/>
              <a:ln>
                <a:noFill/>
              </a:ln>
            </p:spPr>
          </p:pic>
          <p:pic>
            <p:nvPicPr>
              <p:cNvPr id="648" name="Google Shape;793;p107">
                <a:extLst>
                  <a:ext uri="{FF2B5EF4-FFF2-40B4-BE49-F238E27FC236}">
                    <a16:creationId xmlns:a16="http://schemas.microsoft.com/office/drawing/2014/main" id="{21142DED-3CDC-6746-308E-79F1AE78858D}"/>
                  </a:ext>
                </a:extLst>
              </p:cNvPr>
              <p:cNvPicPr preferRelativeResize="0"/>
              <p:nvPr/>
            </p:nvPicPr>
            <p:blipFill rotWithShape="1">
              <a:blip r:embed="rId3">
                <a:alphaModFix/>
              </a:blip>
              <a:srcRect/>
              <a:stretch/>
            </p:blipFill>
            <p:spPr>
              <a:xfrm>
                <a:off x="-2664679" y="5266119"/>
                <a:ext cx="57696" cy="41400"/>
              </a:xfrm>
              <a:prstGeom prst="rect">
                <a:avLst/>
              </a:prstGeom>
              <a:noFill/>
              <a:ln>
                <a:noFill/>
              </a:ln>
            </p:spPr>
          </p:pic>
        </p:grpSp>
        <p:grpSp>
          <p:nvGrpSpPr>
            <p:cNvPr id="412" name="Google Shape;794;p107">
              <a:extLst>
                <a:ext uri="{FF2B5EF4-FFF2-40B4-BE49-F238E27FC236}">
                  <a16:creationId xmlns:a16="http://schemas.microsoft.com/office/drawing/2014/main" id="{C5DC6748-471B-674C-0FA9-E9BCF1AC7A9C}"/>
                </a:ext>
              </a:extLst>
            </p:cNvPr>
            <p:cNvGrpSpPr/>
            <p:nvPr/>
          </p:nvGrpSpPr>
          <p:grpSpPr>
            <a:xfrm>
              <a:off x="1323774" y="1551424"/>
              <a:ext cx="404050" cy="425212"/>
              <a:chOff x="-1094426" y="3222924"/>
              <a:chExt cx="404050" cy="510275"/>
            </a:xfrm>
          </p:grpSpPr>
          <p:grpSp>
            <p:nvGrpSpPr>
              <p:cNvPr id="634" name="Google Shape;795;p107">
                <a:extLst>
                  <a:ext uri="{FF2B5EF4-FFF2-40B4-BE49-F238E27FC236}">
                    <a16:creationId xmlns:a16="http://schemas.microsoft.com/office/drawing/2014/main" id="{8CDE63A1-EF4E-99E4-FFC2-3DD55516D313}"/>
                  </a:ext>
                </a:extLst>
              </p:cNvPr>
              <p:cNvGrpSpPr/>
              <p:nvPr/>
            </p:nvGrpSpPr>
            <p:grpSpPr>
              <a:xfrm>
                <a:off x="-1094426" y="3298478"/>
                <a:ext cx="404050" cy="434721"/>
                <a:chOff x="-1434664" y="4323715"/>
                <a:chExt cx="404050" cy="434721"/>
              </a:xfrm>
            </p:grpSpPr>
            <p:sp>
              <p:nvSpPr>
                <p:cNvPr id="639" name="Google Shape;796;p107">
                  <a:extLst>
                    <a:ext uri="{FF2B5EF4-FFF2-40B4-BE49-F238E27FC236}">
                      <a16:creationId xmlns:a16="http://schemas.microsoft.com/office/drawing/2014/main" id="{42287330-FB0E-607F-3B80-A948E75A09C4}"/>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40" name="Google Shape;797;p107">
                  <a:extLst>
                    <a:ext uri="{FF2B5EF4-FFF2-40B4-BE49-F238E27FC236}">
                      <a16:creationId xmlns:a16="http://schemas.microsoft.com/office/drawing/2014/main" id="{1C5F308A-D834-7D1A-F550-18EDC2E8ABAF}"/>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641" name="Google Shape;798;p107">
                  <a:extLst>
                    <a:ext uri="{FF2B5EF4-FFF2-40B4-BE49-F238E27FC236}">
                      <a16:creationId xmlns:a16="http://schemas.microsoft.com/office/drawing/2014/main" id="{11D8044F-BE53-1E94-E012-71F206AA28A0}"/>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642" name="Google Shape;799;p107">
                  <a:extLst>
                    <a:ext uri="{FF2B5EF4-FFF2-40B4-BE49-F238E27FC236}">
                      <a16:creationId xmlns:a16="http://schemas.microsoft.com/office/drawing/2014/main" id="{5C0337A2-BA5F-8945-5B57-1DC3395FDC7A}"/>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635" name="Google Shape;800;p107">
                <a:extLst>
                  <a:ext uri="{FF2B5EF4-FFF2-40B4-BE49-F238E27FC236}">
                    <a16:creationId xmlns:a16="http://schemas.microsoft.com/office/drawing/2014/main" id="{10E83D04-F916-D713-1593-2BEB55EE1917}"/>
                  </a:ext>
                </a:extLst>
              </p:cNvPr>
              <p:cNvGrpSpPr/>
              <p:nvPr/>
            </p:nvGrpSpPr>
            <p:grpSpPr>
              <a:xfrm>
                <a:off x="-1003790" y="3222924"/>
                <a:ext cx="229925" cy="41400"/>
                <a:chOff x="-2061012" y="4312116"/>
                <a:chExt cx="229925" cy="41400"/>
              </a:xfrm>
            </p:grpSpPr>
            <p:pic>
              <p:nvPicPr>
                <p:cNvPr id="636" name="Google Shape;801;p107">
                  <a:extLst>
                    <a:ext uri="{FF2B5EF4-FFF2-40B4-BE49-F238E27FC236}">
                      <a16:creationId xmlns:a16="http://schemas.microsoft.com/office/drawing/2014/main" id="{F695A30C-F226-CC8A-0B85-D8851813D66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637" name="Google Shape;802;p107">
                  <a:extLst>
                    <a:ext uri="{FF2B5EF4-FFF2-40B4-BE49-F238E27FC236}">
                      <a16:creationId xmlns:a16="http://schemas.microsoft.com/office/drawing/2014/main" id="{15D41629-25CB-10E2-9E51-72C65F4AB608}"/>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638" name="Google Shape;803;p107">
                  <a:extLst>
                    <a:ext uri="{FF2B5EF4-FFF2-40B4-BE49-F238E27FC236}">
                      <a16:creationId xmlns:a16="http://schemas.microsoft.com/office/drawing/2014/main" id="{12CCE7F9-275B-4994-6735-43FD11C553F4}"/>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13" name="Google Shape;804;p107">
              <a:extLst>
                <a:ext uri="{FF2B5EF4-FFF2-40B4-BE49-F238E27FC236}">
                  <a16:creationId xmlns:a16="http://schemas.microsoft.com/office/drawing/2014/main" id="{B3EA2B5F-D6A8-47D9-1A6C-3530C918A8EF}"/>
                </a:ext>
              </a:extLst>
            </p:cNvPr>
            <p:cNvGrpSpPr/>
            <p:nvPr/>
          </p:nvGrpSpPr>
          <p:grpSpPr>
            <a:xfrm>
              <a:off x="1679824" y="1293413"/>
              <a:ext cx="404050" cy="425212"/>
              <a:chOff x="-1094426" y="3222924"/>
              <a:chExt cx="404050" cy="510275"/>
            </a:xfrm>
          </p:grpSpPr>
          <p:grpSp>
            <p:nvGrpSpPr>
              <p:cNvPr id="625" name="Google Shape;805;p107">
                <a:extLst>
                  <a:ext uri="{FF2B5EF4-FFF2-40B4-BE49-F238E27FC236}">
                    <a16:creationId xmlns:a16="http://schemas.microsoft.com/office/drawing/2014/main" id="{13E1B398-AA6B-E774-477F-665FD8316801}"/>
                  </a:ext>
                </a:extLst>
              </p:cNvPr>
              <p:cNvGrpSpPr/>
              <p:nvPr/>
            </p:nvGrpSpPr>
            <p:grpSpPr>
              <a:xfrm>
                <a:off x="-1094426" y="3298478"/>
                <a:ext cx="404050" cy="434721"/>
                <a:chOff x="-1434664" y="4323715"/>
                <a:chExt cx="404050" cy="434721"/>
              </a:xfrm>
            </p:grpSpPr>
            <p:sp>
              <p:nvSpPr>
                <p:cNvPr id="630" name="Google Shape;806;p107">
                  <a:extLst>
                    <a:ext uri="{FF2B5EF4-FFF2-40B4-BE49-F238E27FC236}">
                      <a16:creationId xmlns:a16="http://schemas.microsoft.com/office/drawing/2014/main" id="{86FB91E8-6022-FD8A-22B9-C3367520179E}"/>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31" name="Google Shape;807;p107">
                  <a:extLst>
                    <a:ext uri="{FF2B5EF4-FFF2-40B4-BE49-F238E27FC236}">
                      <a16:creationId xmlns:a16="http://schemas.microsoft.com/office/drawing/2014/main" id="{397EABAD-E8F9-74CD-40E5-FE0523C69D28}"/>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632" name="Google Shape;808;p107">
                  <a:extLst>
                    <a:ext uri="{FF2B5EF4-FFF2-40B4-BE49-F238E27FC236}">
                      <a16:creationId xmlns:a16="http://schemas.microsoft.com/office/drawing/2014/main" id="{A4C97225-473A-1587-E534-F9A0AE00A26B}"/>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633" name="Google Shape;809;p107">
                  <a:extLst>
                    <a:ext uri="{FF2B5EF4-FFF2-40B4-BE49-F238E27FC236}">
                      <a16:creationId xmlns:a16="http://schemas.microsoft.com/office/drawing/2014/main" id="{0F8B6DAA-F4D3-8348-E295-C8AF10BFE91D}"/>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626" name="Google Shape;810;p107">
                <a:extLst>
                  <a:ext uri="{FF2B5EF4-FFF2-40B4-BE49-F238E27FC236}">
                    <a16:creationId xmlns:a16="http://schemas.microsoft.com/office/drawing/2014/main" id="{A16F24D8-A071-9D17-3DC8-BF709CF0AE5F}"/>
                  </a:ext>
                </a:extLst>
              </p:cNvPr>
              <p:cNvGrpSpPr/>
              <p:nvPr/>
            </p:nvGrpSpPr>
            <p:grpSpPr>
              <a:xfrm>
                <a:off x="-1003790" y="3222924"/>
                <a:ext cx="229925" cy="41400"/>
                <a:chOff x="-2061012" y="4312116"/>
                <a:chExt cx="229925" cy="41400"/>
              </a:xfrm>
            </p:grpSpPr>
            <p:pic>
              <p:nvPicPr>
                <p:cNvPr id="627" name="Google Shape;811;p107">
                  <a:extLst>
                    <a:ext uri="{FF2B5EF4-FFF2-40B4-BE49-F238E27FC236}">
                      <a16:creationId xmlns:a16="http://schemas.microsoft.com/office/drawing/2014/main" id="{ECFE22AC-F16C-8E7E-068A-5D7CD3596703}"/>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628" name="Google Shape;812;p107">
                  <a:extLst>
                    <a:ext uri="{FF2B5EF4-FFF2-40B4-BE49-F238E27FC236}">
                      <a16:creationId xmlns:a16="http://schemas.microsoft.com/office/drawing/2014/main" id="{DDDCDDBD-6648-5EA6-DA45-8F38EAB550B5}"/>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629" name="Google Shape;813;p107">
                  <a:extLst>
                    <a:ext uri="{FF2B5EF4-FFF2-40B4-BE49-F238E27FC236}">
                      <a16:creationId xmlns:a16="http://schemas.microsoft.com/office/drawing/2014/main" id="{102B2498-54E8-0C1B-65F7-0CFD8E16AB20}"/>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14" name="Google Shape;814;p107">
              <a:extLst>
                <a:ext uri="{FF2B5EF4-FFF2-40B4-BE49-F238E27FC236}">
                  <a16:creationId xmlns:a16="http://schemas.microsoft.com/office/drawing/2014/main" id="{E3C122D8-2C2A-7FB0-814A-F145D47367FB}"/>
                </a:ext>
              </a:extLst>
            </p:cNvPr>
            <p:cNvGrpSpPr/>
            <p:nvPr/>
          </p:nvGrpSpPr>
          <p:grpSpPr>
            <a:xfrm>
              <a:off x="4950861" y="3482778"/>
              <a:ext cx="404050" cy="425212"/>
              <a:chOff x="-1094426" y="3222924"/>
              <a:chExt cx="404050" cy="510275"/>
            </a:xfrm>
          </p:grpSpPr>
          <p:grpSp>
            <p:nvGrpSpPr>
              <p:cNvPr id="616" name="Google Shape;815;p107">
                <a:extLst>
                  <a:ext uri="{FF2B5EF4-FFF2-40B4-BE49-F238E27FC236}">
                    <a16:creationId xmlns:a16="http://schemas.microsoft.com/office/drawing/2014/main" id="{13AC5A60-37A4-182E-369B-81C6ED0D413F}"/>
                  </a:ext>
                </a:extLst>
              </p:cNvPr>
              <p:cNvGrpSpPr/>
              <p:nvPr/>
            </p:nvGrpSpPr>
            <p:grpSpPr>
              <a:xfrm>
                <a:off x="-1094426" y="3298478"/>
                <a:ext cx="404050" cy="434721"/>
                <a:chOff x="-1434664" y="4323715"/>
                <a:chExt cx="404050" cy="434721"/>
              </a:xfrm>
            </p:grpSpPr>
            <p:sp>
              <p:nvSpPr>
                <p:cNvPr id="621" name="Google Shape;816;p107">
                  <a:extLst>
                    <a:ext uri="{FF2B5EF4-FFF2-40B4-BE49-F238E27FC236}">
                      <a16:creationId xmlns:a16="http://schemas.microsoft.com/office/drawing/2014/main" id="{B2E9747C-C463-E349-14D1-AAF1E3A9F7E2}"/>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22" name="Google Shape;817;p107">
                  <a:extLst>
                    <a:ext uri="{FF2B5EF4-FFF2-40B4-BE49-F238E27FC236}">
                      <a16:creationId xmlns:a16="http://schemas.microsoft.com/office/drawing/2014/main" id="{668D6B23-56F5-5124-673D-026A0FCBD535}"/>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623" name="Google Shape;818;p107">
                  <a:extLst>
                    <a:ext uri="{FF2B5EF4-FFF2-40B4-BE49-F238E27FC236}">
                      <a16:creationId xmlns:a16="http://schemas.microsoft.com/office/drawing/2014/main" id="{11A3E4A8-A938-6579-11D6-398049AC874A}"/>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624" name="Google Shape;819;p107">
                  <a:extLst>
                    <a:ext uri="{FF2B5EF4-FFF2-40B4-BE49-F238E27FC236}">
                      <a16:creationId xmlns:a16="http://schemas.microsoft.com/office/drawing/2014/main" id="{8E6890B4-8F51-6B3F-F5A6-D5A0F2CF8BED}"/>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617" name="Google Shape;820;p107">
                <a:extLst>
                  <a:ext uri="{FF2B5EF4-FFF2-40B4-BE49-F238E27FC236}">
                    <a16:creationId xmlns:a16="http://schemas.microsoft.com/office/drawing/2014/main" id="{6FE1D88C-12C7-4891-547F-DC483C38D894}"/>
                  </a:ext>
                </a:extLst>
              </p:cNvPr>
              <p:cNvGrpSpPr/>
              <p:nvPr/>
            </p:nvGrpSpPr>
            <p:grpSpPr>
              <a:xfrm>
                <a:off x="-1003790" y="3222924"/>
                <a:ext cx="229925" cy="41400"/>
                <a:chOff x="-2061012" y="4312116"/>
                <a:chExt cx="229925" cy="41400"/>
              </a:xfrm>
            </p:grpSpPr>
            <p:pic>
              <p:nvPicPr>
                <p:cNvPr id="618" name="Google Shape;821;p107">
                  <a:extLst>
                    <a:ext uri="{FF2B5EF4-FFF2-40B4-BE49-F238E27FC236}">
                      <a16:creationId xmlns:a16="http://schemas.microsoft.com/office/drawing/2014/main" id="{B59896EC-AB39-4540-523D-240790B65AC0}"/>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619" name="Google Shape;822;p107">
                  <a:extLst>
                    <a:ext uri="{FF2B5EF4-FFF2-40B4-BE49-F238E27FC236}">
                      <a16:creationId xmlns:a16="http://schemas.microsoft.com/office/drawing/2014/main" id="{502ED6A3-9D12-6DFD-DA11-D4440C411F70}"/>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620" name="Google Shape;823;p107">
                  <a:extLst>
                    <a:ext uri="{FF2B5EF4-FFF2-40B4-BE49-F238E27FC236}">
                      <a16:creationId xmlns:a16="http://schemas.microsoft.com/office/drawing/2014/main" id="{20CAECD4-DEA9-AC89-7A0C-D29C9DAEF753}"/>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15" name="Google Shape;824;p107">
              <a:extLst>
                <a:ext uri="{FF2B5EF4-FFF2-40B4-BE49-F238E27FC236}">
                  <a16:creationId xmlns:a16="http://schemas.microsoft.com/office/drawing/2014/main" id="{33E3426E-D6A4-9278-E2A1-7FACDEFCFF33}"/>
                </a:ext>
              </a:extLst>
            </p:cNvPr>
            <p:cNvGrpSpPr/>
            <p:nvPr/>
          </p:nvGrpSpPr>
          <p:grpSpPr>
            <a:xfrm>
              <a:off x="3979120" y="3428273"/>
              <a:ext cx="404051" cy="423257"/>
              <a:chOff x="-4191830" y="3822254"/>
              <a:chExt cx="404051" cy="507929"/>
            </a:xfrm>
          </p:grpSpPr>
          <p:grpSp>
            <p:nvGrpSpPr>
              <p:cNvPr id="607" name="Google Shape;825;p107">
                <a:extLst>
                  <a:ext uri="{FF2B5EF4-FFF2-40B4-BE49-F238E27FC236}">
                    <a16:creationId xmlns:a16="http://schemas.microsoft.com/office/drawing/2014/main" id="{79580ACB-82CB-D0E3-CA0A-E0624F74D678}"/>
                  </a:ext>
                </a:extLst>
              </p:cNvPr>
              <p:cNvGrpSpPr/>
              <p:nvPr/>
            </p:nvGrpSpPr>
            <p:grpSpPr>
              <a:xfrm>
                <a:off x="-4191830" y="3895462"/>
                <a:ext cx="404051" cy="434721"/>
                <a:chOff x="-1321083" y="3407612"/>
                <a:chExt cx="404050" cy="434721"/>
              </a:xfrm>
            </p:grpSpPr>
            <p:sp>
              <p:nvSpPr>
                <p:cNvPr id="612" name="Google Shape;826;p107">
                  <a:extLst>
                    <a:ext uri="{FF2B5EF4-FFF2-40B4-BE49-F238E27FC236}">
                      <a16:creationId xmlns:a16="http://schemas.microsoft.com/office/drawing/2014/main" id="{8BECADD6-54BE-4F6E-F927-262D2354CC3F}"/>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13" name="Google Shape;827;p107">
                  <a:extLst>
                    <a:ext uri="{FF2B5EF4-FFF2-40B4-BE49-F238E27FC236}">
                      <a16:creationId xmlns:a16="http://schemas.microsoft.com/office/drawing/2014/main" id="{271E16EF-E7B0-0B48-2AD4-BBD79BA96C55}"/>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14" name="Google Shape;828;p107">
                  <a:extLst>
                    <a:ext uri="{FF2B5EF4-FFF2-40B4-BE49-F238E27FC236}">
                      <a16:creationId xmlns:a16="http://schemas.microsoft.com/office/drawing/2014/main" id="{90E12A44-70D8-49CF-C2A8-2EEB74F20E57}"/>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15" name="Google Shape;829;p107">
                  <a:extLst>
                    <a:ext uri="{FF2B5EF4-FFF2-40B4-BE49-F238E27FC236}">
                      <a16:creationId xmlns:a16="http://schemas.microsoft.com/office/drawing/2014/main" id="{3C8A38DA-F91B-A241-6FF3-710350466BD8}"/>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608" name="Google Shape;830;p107">
                <a:extLst>
                  <a:ext uri="{FF2B5EF4-FFF2-40B4-BE49-F238E27FC236}">
                    <a16:creationId xmlns:a16="http://schemas.microsoft.com/office/drawing/2014/main" id="{36C5CAE5-C717-5E69-2D30-17CD621E62C6}"/>
                  </a:ext>
                </a:extLst>
              </p:cNvPr>
              <p:cNvGrpSpPr/>
              <p:nvPr/>
            </p:nvGrpSpPr>
            <p:grpSpPr>
              <a:xfrm>
                <a:off x="-4103509" y="3822254"/>
                <a:ext cx="229925" cy="41400"/>
                <a:chOff x="-2061012" y="4312116"/>
                <a:chExt cx="229925" cy="41400"/>
              </a:xfrm>
            </p:grpSpPr>
            <p:pic>
              <p:nvPicPr>
                <p:cNvPr id="609" name="Google Shape;831;p107">
                  <a:extLst>
                    <a:ext uri="{FF2B5EF4-FFF2-40B4-BE49-F238E27FC236}">
                      <a16:creationId xmlns:a16="http://schemas.microsoft.com/office/drawing/2014/main" id="{BB13F9B3-C7E5-D3A3-D449-9E0B35080D22}"/>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610" name="Google Shape;832;p107">
                  <a:extLst>
                    <a:ext uri="{FF2B5EF4-FFF2-40B4-BE49-F238E27FC236}">
                      <a16:creationId xmlns:a16="http://schemas.microsoft.com/office/drawing/2014/main" id="{F452A78B-6DFE-ABED-1063-19FFE3DFC97C}"/>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611" name="Google Shape;833;p107">
                  <a:extLst>
                    <a:ext uri="{FF2B5EF4-FFF2-40B4-BE49-F238E27FC236}">
                      <a16:creationId xmlns:a16="http://schemas.microsoft.com/office/drawing/2014/main" id="{D6E39C54-F9E6-FDE0-30BC-79BB42275425}"/>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16" name="Google Shape;834;p107">
              <a:extLst>
                <a:ext uri="{FF2B5EF4-FFF2-40B4-BE49-F238E27FC236}">
                  <a16:creationId xmlns:a16="http://schemas.microsoft.com/office/drawing/2014/main" id="{4D8D3C3F-9A58-85AC-A1BC-9265DD7900BC}"/>
                </a:ext>
              </a:extLst>
            </p:cNvPr>
            <p:cNvGrpSpPr/>
            <p:nvPr/>
          </p:nvGrpSpPr>
          <p:grpSpPr>
            <a:xfrm>
              <a:off x="3723032" y="3164408"/>
              <a:ext cx="404051" cy="423257"/>
              <a:chOff x="-4191830" y="3822254"/>
              <a:chExt cx="404051" cy="507929"/>
            </a:xfrm>
          </p:grpSpPr>
          <p:grpSp>
            <p:nvGrpSpPr>
              <p:cNvPr id="598" name="Google Shape;835;p107">
                <a:extLst>
                  <a:ext uri="{FF2B5EF4-FFF2-40B4-BE49-F238E27FC236}">
                    <a16:creationId xmlns:a16="http://schemas.microsoft.com/office/drawing/2014/main" id="{1B6EA9C4-C24C-3886-F564-80C676ACCFA6}"/>
                  </a:ext>
                </a:extLst>
              </p:cNvPr>
              <p:cNvGrpSpPr/>
              <p:nvPr/>
            </p:nvGrpSpPr>
            <p:grpSpPr>
              <a:xfrm>
                <a:off x="-4191830" y="3895462"/>
                <a:ext cx="404051" cy="434721"/>
                <a:chOff x="-1321083" y="3407612"/>
                <a:chExt cx="404050" cy="434721"/>
              </a:xfrm>
            </p:grpSpPr>
            <p:sp>
              <p:nvSpPr>
                <p:cNvPr id="603" name="Google Shape;836;p107">
                  <a:extLst>
                    <a:ext uri="{FF2B5EF4-FFF2-40B4-BE49-F238E27FC236}">
                      <a16:creationId xmlns:a16="http://schemas.microsoft.com/office/drawing/2014/main" id="{AE33C51A-0B54-FBBA-6924-FE9848730BEB}"/>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04" name="Google Shape;837;p107">
                  <a:extLst>
                    <a:ext uri="{FF2B5EF4-FFF2-40B4-BE49-F238E27FC236}">
                      <a16:creationId xmlns:a16="http://schemas.microsoft.com/office/drawing/2014/main" id="{40A2711C-8F56-2647-4F5D-2044BB118CD2}"/>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05" name="Google Shape;838;p107">
                  <a:extLst>
                    <a:ext uri="{FF2B5EF4-FFF2-40B4-BE49-F238E27FC236}">
                      <a16:creationId xmlns:a16="http://schemas.microsoft.com/office/drawing/2014/main" id="{87E0899C-7D20-1EB5-CE3F-94FA01F761B8}"/>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606" name="Google Shape;839;p107">
                  <a:extLst>
                    <a:ext uri="{FF2B5EF4-FFF2-40B4-BE49-F238E27FC236}">
                      <a16:creationId xmlns:a16="http://schemas.microsoft.com/office/drawing/2014/main" id="{86A12E27-16A6-8945-7BD4-1B876D2A2F98}"/>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99" name="Google Shape;840;p107">
                <a:extLst>
                  <a:ext uri="{FF2B5EF4-FFF2-40B4-BE49-F238E27FC236}">
                    <a16:creationId xmlns:a16="http://schemas.microsoft.com/office/drawing/2014/main" id="{C2B6B39F-4E9B-0BAD-EFD3-704751D3D77C}"/>
                  </a:ext>
                </a:extLst>
              </p:cNvPr>
              <p:cNvGrpSpPr/>
              <p:nvPr/>
            </p:nvGrpSpPr>
            <p:grpSpPr>
              <a:xfrm>
                <a:off x="-4103509" y="3822254"/>
                <a:ext cx="229925" cy="41400"/>
                <a:chOff x="-2061012" y="4312116"/>
                <a:chExt cx="229925" cy="41400"/>
              </a:xfrm>
            </p:grpSpPr>
            <p:pic>
              <p:nvPicPr>
                <p:cNvPr id="600" name="Google Shape;841;p107">
                  <a:extLst>
                    <a:ext uri="{FF2B5EF4-FFF2-40B4-BE49-F238E27FC236}">
                      <a16:creationId xmlns:a16="http://schemas.microsoft.com/office/drawing/2014/main" id="{6A7C9611-71E5-9A7B-239B-43DE26F14523}"/>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601" name="Google Shape;842;p107">
                  <a:extLst>
                    <a:ext uri="{FF2B5EF4-FFF2-40B4-BE49-F238E27FC236}">
                      <a16:creationId xmlns:a16="http://schemas.microsoft.com/office/drawing/2014/main" id="{777D08D8-E4CE-9540-1136-DF40DCEC0E54}"/>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602" name="Google Shape;843;p107">
                  <a:extLst>
                    <a:ext uri="{FF2B5EF4-FFF2-40B4-BE49-F238E27FC236}">
                      <a16:creationId xmlns:a16="http://schemas.microsoft.com/office/drawing/2014/main" id="{1C0D84F0-880D-6F40-318B-4C1192F1AE46}"/>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17" name="Google Shape;844;p107">
              <a:extLst>
                <a:ext uri="{FF2B5EF4-FFF2-40B4-BE49-F238E27FC236}">
                  <a16:creationId xmlns:a16="http://schemas.microsoft.com/office/drawing/2014/main" id="{2D1D8778-1065-4468-FBF4-3141C5154700}"/>
                </a:ext>
              </a:extLst>
            </p:cNvPr>
            <p:cNvGrpSpPr/>
            <p:nvPr/>
          </p:nvGrpSpPr>
          <p:grpSpPr>
            <a:xfrm>
              <a:off x="4236245" y="3692241"/>
              <a:ext cx="404051" cy="423257"/>
              <a:chOff x="-4191830" y="3822254"/>
              <a:chExt cx="404051" cy="507929"/>
            </a:xfrm>
          </p:grpSpPr>
          <p:grpSp>
            <p:nvGrpSpPr>
              <p:cNvPr id="589" name="Google Shape;845;p107">
                <a:extLst>
                  <a:ext uri="{FF2B5EF4-FFF2-40B4-BE49-F238E27FC236}">
                    <a16:creationId xmlns:a16="http://schemas.microsoft.com/office/drawing/2014/main" id="{1517ADB6-0253-BE3D-3143-E1C1D8A91608}"/>
                  </a:ext>
                </a:extLst>
              </p:cNvPr>
              <p:cNvGrpSpPr/>
              <p:nvPr/>
            </p:nvGrpSpPr>
            <p:grpSpPr>
              <a:xfrm>
                <a:off x="-4191830" y="3895462"/>
                <a:ext cx="404051" cy="434721"/>
                <a:chOff x="-1321083" y="3407612"/>
                <a:chExt cx="404050" cy="434721"/>
              </a:xfrm>
            </p:grpSpPr>
            <p:sp>
              <p:nvSpPr>
                <p:cNvPr id="594" name="Google Shape;846;p107">
                  <a:extLst>
                    <a:ext uri="{FF2B5EF4-FFF2-40B4-BE49-F238E27FC236}">
                      <a16:creationId xmlns:a16="http://schemas.microsoft.com/office/drawing/2014/main" id="{FF3B76EE-07B7-6899-3DF8-444045B85B56}"/>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95" name="Google Shape;847;p107">
                  <a:extLst>
                    <a:ext uri="{FF2B5EF4-FFF2-40B4-BE49-F238E27FC236}">
                      <a16:creationId xmlns:a16="http://schemas.microsoft.com/office/drawing/2014/main" id="{6EC1A8E5-B987-0418-5DC0-35C3DC29D912}"/>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96" name="Google Shape;848;p107">
                  <a:extLst>
                    <a:ext uri="{FF2B5EF4-FFF2-40B4-BE49-F238E27FC236}">
                      <a16:creationId xmlns:a16="http://schemas.microsoft.com/office/drawing/2014/main" id="{1197BF0A-5F6D-D50E-8B39-673822DFFC0B}"/>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97" name="Google Shape;849;p107">
                  <a:extLst>
                    <a:ext uri="{FF2B5EF4-FFF2-40B4-BE49-F238E27FC236}">
                      <a16:creationId xmlns:a16="http://schemas.microsoft.com/office/drawing/2014/main" id="{503095F6-01C3-2B0C-919C-3ADDCFE946D2}"/>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90" name="Google Shape;850;p107">
                <a:extLst>
                  <a:ext uri="{FF2B5EF4-FFF2-40B4-BE49-F238E27FC236}">
                    <a16:creationId xmlns:a16="http://schemas.microsoft.com/office/drawing/2014/main" id="{7D0CD8DB-CB63-A83F-101E-3D7402CE407E}"/>
                  </a:ext>
                </a:extLst>
              </p:cNvPr>
              <p:cNvGrpSpPr/>
              <p:nvPr/>
            </p:nvGrpSpPr>
            <p:grpSpPr>
              <a:xfrm>
                <a:off x="-4103509" y="3822254"/>
                <a:ext cx="229925" cy="41400"/>
                <a:chOff x="-2061012" y="4312116"/>
                <a:chExt cx="229925" cy="41400"/>
              </a:xfrm>
            </p:grpSpPr>
            <p:pic>
              <p:nvPicPr>
                <p:cNvPr id="591" name="Google Shape;851;p107">
                  <a:extLst>
                    <a:ext uri="{FF2B5EF4-FFF2-40B4-BE49-F238E27FC236}">
                      <a16:creationId xmlns:a16="http://schemas.microsoft.com/office/drawing/2014/main" id="{EE5D75A1-9DBA-C6AD-3E76-969F7DF387BC}"/>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592" name="Google Shape;852;p107">
                  <a:extLst>
                    <a:ext uri="{FF2B5EF4-FFF2-40B4-BE49-F238E27FC236}">
                      <a16:creationId xmlns:a16="http://schemas.microsoft.com/office/drawing/2014/main" id="{63E96795-3D0D-FBD2-9A52-D13703829130}"/>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593" name="Google Shape;853;p107">
                  <a:extLst>
                    <a:ext uri="{FF2B5EF4-FFF2-40B4-BE49-F238E27FC236}">
                      <a16:creationId xmlns:a16="http://schemas.microsoft.com/office/drawing/2014/main" id="{E596A4AE-782E-F151-7E58-4A3671623E76}"/>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18" name="Google Shape;854;p107">
              <a:extLst>
                <a:ext uri="{FF2B5EF4-FFF2-40B4-BE49-F238E27FC236}">
                  <a16:creationId xmlns:a16="http://schemas.microsoft.com/office/drawing/2014/main" id="{328BB085-5881-28F2-4593-873F81660D39}"/>
                </a:ext>
              </a:extLst>
            </p:cNvPr>
            <p:cNvGrpSpPr/>
            <p:nvPr/>
          </p:nvGrpSpPr>
          <p:grpSpPr>
            <a:xfrm>
              <a:off x="3376371" y="3407110"/>
              <a:ext cx="408500" cy="654402"/>
              <a:chOff x="-3941179" y="2919147"/>
              <a:chExt cx="408500" cy="785314"/>
            </a:xfrm>
          </p:grpSpPr>
          <p:grpSp>
            <p:nvGrpSpPr>
              <p:cNvPr id="582" name="Google Shape;855;p107">
                <a:extLst>
                  <a:ext uri="{FF2B5EF4-FFF2-40B4-BE49-F238E27FC236}">
                    <a16:creationId xmlns:a16="http://schemas.microsoft.com/office/drawing/2014/main" id="{A37253CF-597D-EA3E-FB83-B47FB6AC47A0}"/>
                  </a:ext>
                </a:extLst>
              </p:cNvPr>
              <p:cNvGrpSpPr/>
              <p:nvPr/>
            </p:nvGrpSpPr>
            <p:grpSpPr>
              <a:xfrm>
                <a:off x="-3936730" y="2919147"/>
                <a:ext cx="404051" cy="639948"/>
                <a:chOff x="-1321083" y="3202385"/>
                <a:chExt cx="404050" cy="639948"/>
              </a:xfrm>
            </p:grpSpPr>
            <p:sp>
              <p:nvSpPr>
                <p:cNvPr id="584" name="Google Shape;856;p107">
                  <a:extLst>
                    <a:ext uri="{FF2B5EF4-FFF2-40B4-BE49-F238E27FC236}">
                      <a16:creationId xmlns:a16="http://schemas.microsoft.com/office/drawing/2014/main" id="{3B463BB2-0D9C-71BD-1702-BD1F9A6B9751}"/>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85" name="Google Shape;857;p107">
                  <a:extLst>
                    <a:ext uri="{FF2B5EF4-FFF2-40B4-BE49-F238E27FC236}">
                      <a16:creationId xmlns:a16="http://schemas.microsoft.com/office/drawing/2014/main" id="{DF6F5727-D136-C845-29A3-2A1B754C1CAD}"/>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86" name="Google Shape;858;p107">
                  <a:extLst>
                    <a:ext uri="{FF2B5EF4-FFF2-40B4-BE49-F238E27FC236}">
                      <a16:creationId xmlns:a16="http://schemas.microsoft.com/office/drawing/2014/main" id="{0DF3DC13-BE61-8DEF-EF0D-A2179D9873FC}"/>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87" name="Google Shape;859;p107">
                  <a:extLst>
                    <a:ext uri="{FF2B5EF4-FFF2-40B4-BE49-F238E27FC236}">
                      <a16:creationId xmlns:a16="http://schemas.microsoft.com/office/drawing/2014/main" id="{7C368C53-6ECF-3059-8A90-54DAFFDBC1F0}"/>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88" name="Google Shape;860;p107">
                  <a:extLst>
                    <a:ext uri="{FF2B5EF4-FFF2-40B4-BE49-F238E27FC236}">
                      <a16:creationId xmlns:a16="http://schemas.microsoft.com/office/drawing/2014/main" id="{DBB4101B-6CDF-0E6B-0690-659F2C4A0505}"/>
                    </a:ext>
                  </a:extLst>
                </p:cNvPr>
                <p:cNvSpPr txBox="1"/>
                <p:nvPr/>
              </p:nvSpPr>
              <p:spPr>
                <a:xfrm>
                  <a:off x="-1147864" y="3202385"/>
                  <a:ext cx="67800" cy="207458"/>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050" b="1" i="0" u="none" strike="noStrike" cap="none">
                      <a:solidFill>
                        <a:srgbClr val="000000"/>
                      </a:solidFill>
                      <a:latin typeface="Arial"/>
                      <a:ea typeface="Arial"/>
                      <a:cs typeface="Arial"/>
                      <a:sym typeface="Arial"/>
                    </a:rPr>
                    <a:t>I</a:t>
                  </a:r>
                  <a:endParaRPr sz="800" b="1" i="0" u="none" strike="noStrike" cap="none">
                    <a:solidFill>
                      <a:srgbClr val="000000"/>
                    </a:solidFill>
                    <a:latin typeface="Arial"/>
                    <a:ea typeface="Arial"/>
                    <a:cs typeface="Arial"/>
                    <a:sym typeface="Arial"/>
                  </a:endParaRPr>
                </a:p>
              </p:txBody>
            </p:sp>
          </p:grpSp>
          <p:cxnSp>
            <p:nvCxnSpPr>
              <p:cNvPr id="583" name="Google Shape;861;p107">
                <a:extLst>
                  <a:ext uri="{FF2B5EF4-FFF2-40B4-BE49-F238E27FC236}">
                    <a16:creationId xmlns:a16="http://schemas.microsoft.com/office/drawing/2014/main" id="{C05361A1-4BD8-109D-9504-E95DCDD81377}"/>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419" name="Google Shape;862;p107">
              <a:extLst>
                <a:ext uri="{FF2B5EF4-FFF2-40B4-BE49-F238E27FC236}">
                  <a16:creationId xmlns:a16="http://schemas.microsoft.com/office/drawing/2014/main" id="{0F4CCD72-38CD-3DE7-919E-5D91BCA9C0FC}"/>
                </a:ext>
              </a:extLst>
            </p:cNvPr>
            <p:cNvGrpSpPr/>
            <p:nvPr/>
          </p:nvGrpSpPr>
          <p:grpSpPr>
            <a:xfrm>
              <a:off x="3728795" y="2468023"/>
              <a:ext cx="404051" cy="423257"/>
              <a:chOff x="-4191830" y="3822254"/>
              <a:chExt cx="404051" cy="507929"/>
            </a:xfrm>
          </p:grpSpPr>
          <p:grpSp>
            <p:nvGrpSpPr>
              <p:cNvPr id="573" name="Google Shape;863;p107">
                <a:extLst>
                  <a:ext uri="{FF2B5EF4-FFF2-40B4-BE49-F238E27FC236}">
                    <a16:creationId xmlns:a16="http://schemas.microsoft.com/office/drawing/2014/main" id="{30DCC4E5-8121-043A-4DB7-14937FCF0FEF}"/>
                  </a:ext>
                </a:extLst>
              </p:cNvPr>
              <p:cNvGrpSpPr/>
              <p:nvPr/>
            </p:nvGrpSpPr>
            <p:grpSpPr>
              <a:xfrm>
                <a:off x="-4191830" y="3895462"/>
                <a:ext cx="404051" cy="434721"/>
                <a:chOff x="-1321083" y="3407612"/>
                <a:chExt cx="404050" cy="434721"/>
              </a:xfrm>
            </p:grpSpPr>
            <p:sp>
              <p:nvSpPr>
                <p:cNvPr id="578" name="Google Shape;864;p107">
                  <a:extLst>
                    <a:ext uri="{FF2B5EF4-FFF2-40B4-BE49-F238E27FC236}">
                      <a16:creationId xmlns:a16="http://schemas.microsoft.com/office/drawing/2014/main" id="{A563714F-402F-17E9-0EE3-3F83BBB5F613}"/>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79" name="Google Shape;865;p107">
                  <a:extLst>
                    <a:ext uri="{FF2B5EF4-FFF2-40B4-BE49-F238E27FC236}">
                      <a16:creationId xmlns:a16="http://schemas.microsoft.com/office/drawing/2014/main" id="{C25B90FB-8880-638C-5245-9D73E5F42B56}"/>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80" name="Google Shape;866;p107">
                  <a:extLst>
                    <a:ext uri="{FF2B5EF4-FFF2-40B4-BE49-F238E27FC236}">
                      <a16:creationId xmlns:a16="http://schemas.microsoft.com/office/drawing/2014/main" id="{AD356F8F-7B2F-4AD7-D912-0E09E48544F0}"/>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81" name="Google Shape;867;p107">
                  <a:extLst>
                    <a:ext uri="{FF2B5EF4-FFF2-40B4-BE49-F238E27FC236}">
                      <a16:creationId xmlns:a16="http://schemas.microsoft.com/office/drawing/2014/main" id="{AC2F315A-6717-C725-A1B2-614D25266F7C}"/>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74" name="Google Shape;868;p107">
                <a:extLst>
                  <a:ext uri="{FF2B5EF4-FFF2-40B4-BE49-F238E27FC236}">
                    <a16:creationId xmlns:a16="http://schemas.microsoft.com/office/drawing/2014/main" id="{01FDBAAD-60BC-3FB5-9002-8E8F9FB7AADD}"/>
                  </a:ext>
                </a:extLst>
              </p:cNvPr>
              <p:cNvGrpSpPr/>
              <p:nvPr/>
            </p:nvGrpSpPr>
            <p:grpSpPr>
              <a:xfrm>
                <a:off x="-4103509" y="3822254"/>
                <a:ext cx="229925" cy="41400"/>
                <a:chOff x="-2061012" y="4312116"/>
                <a:chExt cx="229925" cy="41400"/>
              </a:xfrm>
            </p:grpSpPr>
            <p:pic>
              <p:nvPicPr>
                <p:cNvPr id="575" name="Google Shape;869;p107">
                  <a:extLst>
                    <a:ext uri="{FF2B5EF4-FFF2-40B4-BE49-F238E27FC236}">
                      <a16:creationId xmlns:a16="http://schemas.microsoft.com/office/drawing/2014/main" id="{F9975645-A37E-C53C-841D-C3E27876EA2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576" name="Google Shape;870;p107">
                  <a:extLst>
                    <a:ext uri="{FF2B5EF4-FFF2-40B4-BE49-F238E27FC236}">
                      <a16:creationId xmlns:a16="http://schemas.microsoft.com/office/drawing/2014/main" id="{D834E490-B332-F6EF-74E6-3BC33FBB23F3}"/>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577" name="Google Shape;871;p107">
                  <a:extLst>
                    <a:ext uri="{FF2B5EF4-FFF2-40B4-BE49-F238E27FC236}">
                      <a16:creationId xmlns:a16="http://schemas.microsoft.com/office/drawing/2014/main" id="{D115D462-25BC-4507-CE43-DF80FFAAC550}"/>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20" name="Google Shape;872;p107">
              <a:extLst>
                <a:ext uri="{FF2B5EF4-FFF2-40B4-BE49-F238E27FC236}">
                  <a16:creationId xmlns:a16="http://schemas.microsoft.com/office/drawing/2014/main" id="{3E4AF7F2-0EB5-FE87-6ABE-ECD702FF3308}"/>
                </a:ext>
              </a:extLst>
            </p:cNvPr>
            <p:cNvGrpSpPr/>
            <p:nvPr/>
          </p:nvGrpSpPr>
          <p:grpSpPr>
            <a:xfrm>
              <a:off x="3884620" y="2131502"/>
              <a:ext cx="404051" cy="423257"/>
              <a:chOff x="-4191830" y="3822254"/>
              <a:chExt cx="404051" cy="507929"/>
            </a:xfrm>
          </p:grpSpPr>
          <p:grpSp>
            <p:nvGrpSpPr>
              <p:cNvPr id="564" name="Google Shape;873;p107">
                <a:extLst>
                  <a:ext uri="{FF2B5EF4-FFF2-40B4-BE49-F238E27FC236}">
                    <a16:creationId xmlns:a16="http://schemas.microsoft.com/office/drawing/2014/main" id="{14A0C35E-11F7-10FE-93A3-79F33E81051F}"/>
                  </a:ext>
                </a:extLst>
              </p:cNvPr>
              <p:cNvGrpSpPr/>
              <p:nvPr/>
            </p:nvGrpSpPr>
            <p:grpSpPr>
              <a:xfrm>
                <a:off x="-4191830" y="3895462"/>
                <a:ext cx="404051" cy="434721"/>
                <a:chOff x="-1321083" y="3407612"/>
                <a:chExt cx="404050" cy="434721"/>
              </a:xfrm>
            </p:grpSpPr>
            <p:sp>
              <p:nvSpPr>
                <p:cNvPr id="569" name="Google Shape;874;p107">
                  <a:extLst>
                    <a:ext uri="{FF2B5EF4-FFF2-40B4-BE49-F238E27FC236}">
                      <a16:creationId xmlns:a16="http://schemas.microsoft.com/office/drawing/2014/main" id="{21AFDF95-091E-1BDC-53E9-F6DA8FF331E1}"/>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70" name="Google Shape;875;p107">
                  <a:extLst>
                    <a:ext uri="{FF2B5EF4-FFF2-40B4-BE49-F238E27FC236}">
                      <a16:creationId xmlns:a16="http://schemas.microsoft.com/office/drawing/2014/main" id="{7B7C87DC-52AD-4190-DA05-122E4014131D}"/>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71" name="Google Shape;876;p107">
                  <a:extLst>
                    <a:ext uri="{FF2B5EF4-FFF2-40B4-BE49-F238E27FC236}">
                      <a16:creationId xmlns:a16="http://schemas.microsoft.com/office/drawing/2014/main" id="{D6B9242F-721D-495C-FF64-1C11D0BA2DEC}"/>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72" name="Google Shape;877;p107">
                  <a:extLst>
                    <a:ext uri="{FF2B5EF4-FFF2-40B4-BE49-F238E27FC236}">
                      <a16:creationId xmlns:a16="http://schemas.microsoft.com/office/drawing/2014/main" id="{760FA8A5-6F95-7B7E-8A06-F965C41136AC}"/>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65" name="Google Shape;878;p107">
                <a:extLst>
                  <a:ext uri="{FF2B5EF4-FFF2-40B4-BE49-F238E27FC236}">
                    <a16:creationId xmlns:a16="http://schemas.microsoft.com/office/drawing/2014/main" id="{D54373F2-0399-93E6-5580-B3BEE5B45DF5}"/>
                  </a:ext>
                </a:extLst>
              </p:cNvPr>
              <p:cNvGrpSpPr/>
              <p:nvPr/>
            </p:nvGrpSpPr>
            <p:grpSpPr>
              <a:xfrm>
                <a:off x="-4103509" y="3822254"/>
                <a:ext cx="229925" cy="41400"/>
                <a:chOff x="-2061012" y="4312116"/>
                <a:chExt cx="229925" cy="41400"/>
              </a:xfrm>
            </p:grpSpPr>
            <p:pic>
              <p:nvPicPr>
                <p:cNvPr id="566" name="Google Shape;879;p107">
                  <a:extLst>
                    <a:ext uri="{FF2B5EF4-FFF2-40B4-BE49-F238E27FC236}">
                      <a16:creationId xmlns:a16="http://schemas.microsoft.com/office/drawing/2014/main" id="{F86974BB-DCC4-9F69-F6FF-4E0BC6FCD577}"/>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567" name="Google Shape;880;p107">
                  <a:extLst>
                    <a:ext uri="{FF2B5EF4-FFF2-40B4-BE49-F238E27FC236}">
                      <a16:creationId xmlns:a16="http://schemas.microsoft.com/office/drawing/2014/main" id="{5D3E5D69-9897-E4A7-0017-AFDC01DFBD5D}"/>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568" name="Google Shape;881;p107">
                  <a:extLst>
                    <a:ext uri="{FF2B5EF4-FFF2-40B4-BE49-F238E27FC236}">
                      <a16:creationId xmlns:a16="http://schemas.microsoft.com/office/drawing/2014/main" id="{C5D53DC4-01B4-9F3E-02F6-330358EF3DA8}"/>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21" name="Google Shape;882;p107">
              <a:extLst>
                <a:ext uri="{FF2B5EF4-FFF2-40B4-BE49-F238E27FC236}">
                  <a16:creationId xmlns:a16="http://schemas.microsoft.com/office/drawing/2014/main" id="{C4AD2E08-F103-E2FF-C49B-4A3FB9FF646D}"/>
                </a:ext>
              </a:extLst>
            </p:cNvPr>
            <p:cNvGrpSpPr/>
            <p:nvPr/>
          </p:nvGrpSpPr>
          <p:grpSpPr>
            <a:xfrm>
              <a:off x="4132845" y="1844023"/>
              <a:ext cx="404051" cy="423257"/>
              <a:chOff x="-4191830" y="3822254"/>
              <a:chExt cx="404051" cy="507929"/>
            </a:xfrm>
          </p:grpSpPr>
          <p:grpSp>
            <p:nvGrpSpPr>
              <p:cNvPr id="555" name="Google Shape;883;p107">
                <a:extLst>
                  <a:ext uri="{FF2B5EF4-FFF2-40B4-BE49-F238E27FC236}">
                    <a16:creationId xmlns:a16="http://schemas.microsoft.com/office/drawing/2014/main" id="{4F8A2D30-0287-233D-F508-114D005E5C60}"/>
                  </a:ext>
                </a:extLst>
              </p:cNvPr>
              <p:cNvGrpSpPr/>
              <p:nvPr/>
            </p:nvGrpSpPr>
            <p:grpSpPr>
              <a:xfrm>
                <a:off x="-4191830" y="3895462"/>
                <a:ext cx="404051" cy="434721"/>
                <a:chOff x="-1321083" y="3407612"/>
                <a:chExt cx="404050" cy="434721"/>
              </a:xfrm>
            </p:grpSpPr>
            <p:sp>
              <p:nvSpPr>
                <p:cNvPr id="560" name="Google Shape;884;p107">
                  <a:extLst>
                    <a:ext uri="{FF2B5EF4-FFF2-40B4-BE49-F238E27FC236}">
                      <a16:creationId xmlns:a16="http://schemas.microsoft.com/office/drawing/2014/main" id="{60E599AC-6082-27C9-8057-00CBA395FA9F}"/>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61" name="Google Shape;885;p107">
                  <a:extLst>
                    <a:ext uri="{FF2B5EF4-FFF2-40B4-BE49-F238E27FC236}">
                      <a16:creationId xmlns:a16="http://schemas.microsoft.com/office/drawing/2014/main" id="{B6DE4694-2D43-A6B4-1402-B457E8C91A32}"/>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62" name="Google Shape;886;p107">
                  <a:extLst>
                    <a:ext uri="{FF2B5EF4-FFF2-40B4-BE49-F238E27FC236}">
                      <a16:creationId xmlns:a16="http://schemas.microsoft.com/office/drawing/2014/main" id="{62BCA428-D532-DACD-7AE3-5920CB897C54}"/>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63" name="Google Shape;887;p107">
                  <a:extLst>
                    <a:ext uri="{FF2B5EF4-FFF2-40B4-BE49-F238E27FC236}">
                      <a16:creationId xmlns:a16="http://schemas.microsoft.com/office/drawing/2014/main" id="{15B41474-05E0-4049-E5C3-8862822516CF}"/>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56" name="Google Shape;888;p107">
                <a:extLst>
                  <a:ext uri="{FF2B5EF4-FFF2-40B4-BE49-F238E27FC236}">
                    <a16:creationId xmlns:a16="http://schemas.microsoft.com/office/drawing/2014/main" id="{CE7E3B29-43E7-8E04-508C-105BB9D07DC0}"/>
                  </a:ext>
                </a:extLst>
              </p:cNvPr>
              <p:cNvGrpSpPr/>
              <p:nvPr/>
            </p:nvGrpSpPr>
            <p:grpSpPr>
              <a:xfrm>
                <a:off x="-4103509" y="3822254"/>
                <a:ext cx="229925" cy="41400"/>
                <a:chOff x="-2061012" y="4312116"/>
                <a:chExt cx="229925" cy="41400"/>
              </a:xfrm>
            </p:grpSpPr>
            <p:pic>
              <p:nvPicPr>
                <p:cNvPr id="557" name="Google Shape;889;p107">
                  <a:extLst>
                    <a:ext uri="{FF2B5EF4-FFF2-40B4-BE49-F238E27FC236}">
                      <a16:creationId xmlns:a16="http://schemas.microsoft.com/office/drawing/2014/main" id="{75092F21-9C93-2F6C-E66F-9C6C9EE7FA7C}"/>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558" name="Google Shape;890;p107">
                  <a:extLst>
                    <a:ext uri="{FF2B5EF4-FFF2-40B4-BE49-F238E27FC236}">
                      <a16:creationId xmlns:a16="http://schemas.microsoft.com/office/drawing/2014/main" id="{3EBB44ED-4230-B6FC-90E2-584711EBF142}"/>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559" name="Google Shape;891;p107">
                  <a:extLst>
                    <a:ext uri="{FF2B5EF4-FFF2-40B4-BE49-F238E27FC236}">
                      <a16:creationId xmlns:a16="http://schemas.microsoft.com/office/drawing/2014/main" id="{D1638B7F-6BC6-1D02-EDDC-AC45C2D2B026}"/>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22" name="Google Shape;892;p107">
              <a:extLst>
                <a:ext uri="{FF2B5EF4-FFF2-40B4-BE49-F238E27FC236}">
                  <a16:creationId xmlns:a16="http://schemas.microsoft.com/office/drawing/2014/main" id="{B2890C0D-3A35-C8CE-DD79-24905B1E780A}"/>
                </a:ext>
              </a:extLst>
            </p:cNvPr>
            <p:cNvGrpSpPr/>
            <p:nvPr/>
          </p:nvGrpSpPr>
          <p:grpSpPr>
            <a:xfrm>
              <a:off x="3097371" y="2067433"/>
              <a:ext cx="408500" cy="654402"/>
              <a:chOff x="-3941179" y="2919147"/>
              <a:chExt cx="408500" cy="785314"/>
            </a:xfrm>
          </p:grpSpPr>
          <p:grpSp>
            <p:nvGrpSpPr>
              <p:cNvPr id="548" name="Google Shape;893;p107">
                <a:extLst>
                  <a:ext uri="{FF2B5EF4-FFF2-40B4-BE49-F238E27FC236}">
                    <a16:creationId xmlns:a16="http://schemas.microsoft.com/office/drawing/2014/main" id="{D3EEC6FE-CE99-AAD8-90B8-188F2844736F}"/>
                  </a:ext>
                </a:extLst>
              </p:cNvPr>
              <p:cNvGrpSpPr/>
              <p:nvPr/>
            </p:nvGrpSpPr>
            <p:grpSpPr>
              <a:xfrm>
                <a:off x="-3936730" y="2919147"/>
                <a:ext cx="404051" cy="639948"/>
                <a:chOff x="-1321083" y="3202385"/>
                <a:chExt cx="404050" cy="639948"/>
              </a:xfrm>
            </p:grpSpPr>
            <p:sp>
              <p:nvSpPr>
                <p:cNvPr id="550" name="Google Shape;894;p107">
                  <a:extLst>
                    <a:ext uri="{FF2B5EF4-FFF2-40B4-BE49-F238E27FC236}">
                      <a16:creationId xmlns:a16="http://schemas.microsoft.com/office/drawing/2014/main" id="{E75CA4C1-3E40-B586-140E-9AE5179B1419}"/>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51" name="Google Shape;895;p107">
                  <a:extLst>
                    <a:ext uri="{FF2B5EF4-FFF2-40B4-BE49-F238E27FC236}">
                      <a16:creationId xmlns:a16="http://schemas.microsoft.com/office/drawing/2014/main" id="{FCD548E6-2E02-AC64-0C41-F1BC8F1416DD}"/>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52" name="Google Shape;896;p107">
                  <a:extLst>
                    <a:ext uri="{FF2B5EF4-FFF2-40B4-BE49-F238E27FC236}">
                      <a16:creationId xmlns:a16="http://schemas.microsoft.com/office/drawing/2014/main" id="{0AE54586-9506-6A42-5FBF-41F6AAFA65ED}"/>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53" name="Google Shape;897;p107">
                  <a:extLst>
                    <a:ext uri="{FF2B5EF4-FFF2-40B4-BE49-F238E27FC236}">
                      <a16:creationId xmlns:a16="http://schemas.microsoft.com/office/drawing/2014/main" id="{F6FCE968-F80D-F5F2-95E8-4092DFC1C99A}"/>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54" name="Google Shape;898;p107">
                  <a:extLst>
                    <a:ext uri="{FF2B5EF4-FFF2-40B4-BE49-F238E27FC236}">
                      <a16:creationId xmlns:a16="http://schemas.microsoft.com/office/drawing/2014/main" id="{162B049C-0314-65D8-08D5-16B026614E48}"/>
                    </a:ext>
                  </a:extLst>
                </p:cNvPr>
                <p:cNvSpPr txBox="1"/>
                <p:nvPr/>
              </p:nvSpPr>
              <p:spPr>
                <a:xfrm>
                  <a:off x="-1147864" y="3202385"/>
                  <a:ext cx="67800" cy="207458"/>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050" b="1" i="0" u="none" strike="noStrike" cap="none">
                      <a:solidFill>
                        <a:srgbClr val="000000"/>
                      </a:solidFill>
                      <a:latin typeface="Arial"/>
                      <a:ea typeface="Arial"/>
                      <a:cs typeface="Arial"/>
                      <a:sym typeface="Arial"/>
                    </a:rPr>
                    <a:t>I</a:t>
                  </a:r>
                  <a:endParaRPr sz="800" b="1" i="0" u="none" strike="noStrike" cap="none">
                    <a:solidFill>
                      <a:srgbClr val="000000"/>
                    </a:solidFill>
                    <a:latin typeface="Arial"/>
                    <a:ea typeface="Arial"/>
                    <a:cs typeface="Arial"/>
                    <a:sym typeface="Arial"/>
                  </a:endParaRPr>
                </a:p>
              </p:txBody>
            </p:sp>
          </p:grpSp>
          <p:cxnSp>
            <p:nvCxnSpPr>
              <p:cNvPr id="549" name="Google Shape;899;p107">
                <a:extLst>
                  <a:ext uri="{FF2B5EF4-FFF2-40B4-BE49-F238E27FC236}">
                    <a16:creationId xmlns:a16="http://schemas.microsoft.com/office/drawing/2014/main" id="{8D379020-A4A5-944A-DD53-294F3C944262}"/>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423" name="Google Shape;900;p107">
              <a:extLst>
                <a:ext uri="{FF2B5EF4-FFF2-40B4-BE49-F238E27FC236}">
                  <a16:creationId xmlns:a16="http://schemas.microsoft.com/office/drawing/2014/main" id="{D3EA4E95-50FC-B675-C478-A752C7A77708}"/>
                </a:ext>
              </a:extLst>
            </p:cNvPr>
            <p:cNvGrpSpPr/>
            <p:nvPr/>
          </p:nvGrpSpPr>
          <p:grpSpPr>
            <a:xfrm>
              <a:off x="5985657" y="2943981"/>
              <a:ext cx="404051" cy="423257"/>
              <a:chOff x="-4191830" y="3822254"/>
              <a:chExt cx="404051" cy="507929"/>
            </a:xfrm>
          </p:grpSpPr>
          <p:grpSp>
            <p:nvGrpSpPr>
              <p:cNvPr id="539" name="Google Shape;901;p107">
                <a:extLst>
                  <a:ext uri="{FF2B5EF4-FFF2-40B4-BE49-F238E27FC236}">
                    <a16:creationId xmlns:a16="http://schemas.microsoft.com/office/drawing/2014/main" id="{410E180D-FA2F-8B2B-2ABF-46796DD55493}"/>
                  </a:ext>
                </a:extLst>
              </p:cNvPr>
              <p:cNvGrpSpPr/>
              <p:nvPr/>
            </p:nvGrpSpPr>
            <p:grpSpPr>
              <a:xfrm>
                <a:off x="-4191830" y="3895462"/>
                <a:ext cx="404051" cy="434721"/>
                <a:chOff x="-1321083" y="3407612"/>
                <a:chExt cx="404050" cy="434721"/>
              </a:xfrm>
            </p:grpSpPr>
            <p:sp>
              <p:nvSpPr>
                <p:cNvPr id="544" name="Google Shape;902;p107">
                  <a:extLst>
                    <a:ext uri="{FF2B5EF4-FFF2-40B4-BE49-F238E27FC236}">
                      <a16:creationId xmlns:a16="http://schemas.microsoft.com/office/drawing/2014/main" id="{05001A58-8754-6E51-72E2-E9E12E65E862}"/>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45" name="Google Shape;903;p107">
                  <a:extLst>
                    <a:ext uri="{FF2B5EF4-FFF2-40B4-BE49-F238E27FC236}">
                      <a16:creationId xmlns:a16="http://schemas.microsoft.com/office/drawing/2014/main" id="{007B2F82-E243-7AA2-3FDB-994405331625}"/>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46" name="Google Shape;904;p107">
                  <a:extLst>
                    <a:ext uri="{FF2B5EF4-FFF2-40B4-BE49-F238E27FC236}">
                      <a16:creationId xmlns:a16="http://schemas.microsoft.com/office/drawing/2014/main" id="{AF57079A-EDD3-036A-1D31-6D454E921FE8}"/>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47" name="Google Shape;905;p107">
                  <a:extLst>
                    <a:ext uri="{FF2B5EF4-FFF2-40B4-BE49-F238E27FC236}">
                      <a16:creationId xmlns:a16="http://schemas.microsoft.com/office/drawing/2014/main" id="{50170545-4D49-22C1-952D-BF4A7D45309A}"/>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40" name="Google Shape;906;p107">
                <a:extLst>
                  <a:ext uri="{FF2B5EF4-FFF2-40B4-BE49-F238E27FC236}">
                    <a16:creationId xmlns:a16="http://schemas.microsoft.com/office/drawing/2014/main" id="{036CAB8D-0F59-EEAF-2943-05E6CACB7CDB}"/>
                  </a:ext>
                </a:extLst>
              </p:cNvPr>
              <p:cNvGrpSpPr/>
              <p:nvPr/>
            </p:nvGrpSpPr>
            <p:grpSpPr>
              <a:xfrm>
                <a:off x="-4103509" y="3822254"/>
                <a:ext cx="229925" cy="41400"/>
                <a:chOff x="-2061012" y="4312116"/>
                <a:chExt cx="229925" cy="41400"/>
              </a:xfrm>
            </p:grpSpPr>
            <p:pic>
              <p:nvPicPr>
                <p:cNvPr id="541" name="Google Shape;907;p107">
                  <a:extLst>
                    <a:ext uri="{FF2B5EF4-FFF2-40B4-BE49-F238E27FC236}">
                      <a16:creationId xmlns:a16="http://schemas.microsoft.com/office/drawing/2014/main" id="{43985E55-E35B-BD1C-B10E-0E60F0081E74}"/>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542" name="Google Shape;908;p107">
                  <a:extLst>
                    <a:ext uri="{FF2B5EF4-FFF2-40B4-BE49-F238E27FC236}">
                      <a16:creationId xmlns:a16="http://schemas.microsoft.com/office/drawing/2014/main" id="{1CFFF6DE-7597-E3AA-A9B9-314959CDED81}"/>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543" name="Google Shape;909;p107">
                  <a:extLst>
                    <a:ext uri="{FF2B5EF4-FFF2-40B4-BE49-F238E27FC236}">
                      <a16:creationId xmlns:a16="http://schemas.microsoft.com/office/drawing/2014/main" id="{BF7B0A2A-A374-D092-B150-35D77367A3E2}"/>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24" name="Google Shape;910;p107">
              <a:extLst>
                <a:ext uri="{FF2B5EF4-FFF2-40B4-BE49-F238E27FC236}">
                  <a16:creationId xmlns:a16="http://schemas.microsoft.com/office/drawing/2014/main" id="{0A1D9490-98F6-F250-B96C-840FA225261D}"/>
                </a:ext>
              </a:extLst>
            </p:cNvPr>
            <p:cNvGrpSpPr/>
            <p:nvPr/>
          </p:nvGrpSpPr>
          <p:grpSpPr>
            <a:xfrm>
              <a:off x="5288295" y="3285439"/>
              <a:ext cx="404051" cy="423257"/>
              <a:chOff x="-4191830" y="3822254"/>
              <a:chExt cx="404051" cy="507929"/>
            </a:xfrm>
          </p:grpSpPr>
          <p:grpSp>
            <p:nvGrpSpPr>
              <p:cNvPr id="530" name="Google Shape;911;p107">
                <a:extLst>
                  <a:ext uri="{FF2B5EF4-FFF2-40B4-BE49-F238E27FC236}">
                    <a16:creationId xmlns:a16="http://schemas.microsoft.com/office/drawing/2014/main" id="{8A0DD568-0C3F-032C-EBFC-C5D7D8469793}"/>
                  </a:ext>
                </a:extLst>
              </p:cNvPr>
              <p:cNvGrpSpPr/>
              <p:nvPr/>
            </p:nvGrpSpPr>
            <p:grpSpPr>
              <a:xfrm>
                <a:off x="-4191830" y="3895462"/>
                <a:ext cx="404051" cy="434721"/>
                <a:chOff x="-1321083" y="3407612"/>
                <a:chExt cx="404050" cy="434721"/>
              </a:xfrm>
            </p:grpSpPr>
            <p:sp>
              <p:nvSpPr>
                <p:cNvPr id="535" name="Google Shape;912;p107">
                  <a:extLst>
                    <a:ext uri="{FF2B5EF4-FFF2-40B4-BE49-F238E27FC236}">
                      <a16:creationId xmlns:a16="http://schemas.microsoft.com/office/drawing/2014/main" id="{93300A44-B51F-B5BD-6FDA-EB4527B72E51}"/>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36" name="Google Shape;913;p107">
                  <a:extLst>
                    <a:ext uri="{FF2B5EF4-FFF2-40B4-BE49-F238E27FC236}">
                      <a16:creationId xmlns:a16="http://schemas.microsoft.com/office/drawing/2014/main" id="{DA4D0CF5-E638-9366-6563-C80A0B4DDDD6}"/>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37" name="Google Shape;914;p107">
                  <a:extLst>
                    <a:ext uri="{FF2B5EF4-FFF2-40B4-BE49-F238E27FC236}">
                      <a16:creationId xmlns:a16="http://schemas.microsoft.com/office/drawing/2014/main" id="{75EBAB8C-235C-22C6-FF48-6A7EAAAE2DDD}"/>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38" name="Google Shape;915;p107">
                  <a:extLst>
                    <a:ext uri="{FF2B5EF4-FFF2-40B4-BE49-F238E27FC236}">
                      <a16:creationId xmlns:a16="http://schemas.microsoft.com/office/drawing/2014/main" id="{634FAE12-9598-B219-37EA-A8BF4FE05688}"/>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31" name="Google Shape;916;p107">
                <a:extLst>
                  <a:ext uri="{FF2B5EF4-FFF2-40B4-BE49-F238E27FC236}">
                    <a16:creationId xmlns:a16="http://schemas.microsoft.com/office/drawing/2014/main" id="{D468FC6C-EB6C-13CF-645A-EC48B7E2961F}"/>
                  </a:ext>
                </a:extLst>
              </p:cNvPr>
              <p:cNvGrpSpPr/>
              <p:nvPr/>
            </p:nvGrpSpPr>
            <p:grpSpPr>
              <a:xfrm>
                <a:off x="-4103509" y="3822254"/>
                <a:ext cx="229925" cy="41400"/>
                <a:chOff x="-2061012" y="4312116"/>
                <a:chExt cx="229925" cy="41400"/>
              </a:xfrm>
            </p:grpSpPr>
            <p:pic>
              <p:nvPicPr>
                <p:cNvPr id="532" name="Google Shape;917;p107">
                  <a:extLst>
                    <a:ext uri="{FF2B5EF4-FFF2-40B4-BE49-F238E27FC236}">
                      <a16:creationId xmlns:a16="http://schemas.microsoft.com/office/drawing/2014/main" id="{ACF39313-B254-06E8-C40D-64617771440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533" name="Google Shape;918;p107">
                  <a:extLst>
                    <a:ext uri="{FF2B5EF4-FFF2-40B4-BE49-F238E27FC236}">
                      <a16:creationId xmlns:a16="http://schemas.microsoft.com/office/drawing/2014/main" id="{8B6A06EE-C813-1867-6AC6-BA15BBD85EA5}"/>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534" name="Google Shape;919;p107">
                  <a:extLst>
                    <a:ext uri="{FF2B5EF4-FFF2-40B4-BE49-F238E27FC236}">
                      <a16:creationId xmlns:a16="http://schemas.microsoft.com/office/drawing/2014/main" id="{37AB1137-349F-F4E6-213F-27778683CF00}"/>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25" name="Google Shape;920;p107">
              <a:extLst>
                <a:ext uri="{FF2B5EF4-FFF2-40B4-BE49-F238E27FC236}">
                  <a16:creationId xmlns:a16="http://schemas.microsoft.com/office/drawing/2014/main" id="{2FFCFDED-513B-C58E-4B54-4C7772F0F51B}"/>
                </a:ext>
              </a:extLst>
            </p:cNvPr>
            <p:cNvGrpSpPr/>
            <p:nvPr/>
          </p:nvGrpSpPr>
          <p:grpSpPr>
            <a:xfrm>
              <a:off x="5957082" y="2404793"/>
              <a:ext cx="404051" cy="423257"/>
              <a:chOff x="-4191830" y="3822254"/>
              <a:chExt cx="404051" cy="507929"/>
            </a:xfrm>
          </p:grpSpPr>
          <p:grpSp>
            <p:nvGrpSpPr>
              <p:cNvPr id="521" name="Google Shape;921;p107">
                <a:extLst>
                  <a:ext uri="{FF2B5EF4-FFF2-40B4-BE49-F238E27FC236}">
                    <a16:creationId xmlns:a16="http://schemas.microsoft.com/office/drawing/2014/main" id="{E92A88B0-D2A9-F6F1-C00B-6EEC9A7454E6}"/>
                  </a:ext>
                </a:extLst>
              </p:cNvPr>
              <p:cNvGrpSpPr/>
              <p:nvPr/>
            </p:nvGrpSpPr>
            <p:grpSpPr>
              <a:xfrm>
                <a:off x="-4191830" y="3895462"/>
                <a:ext cx="404051" cy="434721"/>
                <a:chOff x="-1321083" y="3407612"/>
                <a:chExt cx="404050" cy="434721"/>
              </a:xfrm>
            </p:grpSpPr>
            <p:sp>
              <p:nvSpPr>
                <p:cNvPr id="526" name="Google Shape;922;p107">
                  <a:extLst>
                    <a:ext uri="{FF2B5EF4-FFF2-40B4-BE49-F238E27FC236}">
                      <a16:creationId xmlns:a16="http://schemas.microsoft.com/office/drawing/2014/main" id="{B5518931-C243-0E24-E77D-CF40945B7FE0}"/>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27" name="Google Shape;923;p107">
                  <a:extLst>
                    <a:ext uri="{FF2B5EF4-FFF2-40B4-BE49-F238E27FC236}">
                      <a16:creationId xmlns:a16="http://schemas.microsoft.com/office/drawing/2014/main" id="{A296FB9B-5CEF-901F-D944-126643ABF712}"/>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28" name="Google Shape;924;p107">
                  <a:extLst>
                    <a:ext uri="{FF2B5EF4-FFF2-40B4-BE49-F238E27FC236}">
                      <a16:creationId xmlns:a16="http://schemas.microsoft.com/office/drawing/2014/main" id="{CFB67614-1FF3-6E57-A6CA-01A054194657}"/>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29" name="Google Shape;925;p107">
                  <a:extLst>
                    <a:ext uri="{FF2B5EF4-FFF2-40B4-BE49-F238E27FC236}">
                      <a16:creationId xmlns:a16="http://schemas.microsoft.com/office/drawing/2014/main" id="{4AB227BB-B7D2-9CCE-4590-33EE6E423415}"/>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522" name="Google Shape;926;p107">
                <a:extLst>
                  <a:ext uri="{FF2B5EF4-FFF2-40B4-BE49-F238E27FC236}">
                    <a16:creationId xmlns:a16="http://schemas.microsoft.com/office/drawing/2014/main" id="{94E097BE-8CD2-D114-C297-5BA7FFB68CB6}"/>
                  </a:ext>
                </a:extLst>
              </p:cNvPr>
              <p:cNvGrpSpPr/>
              <p:nvPr/>
            </p:nvGrpSpPr>
            <p:grpSpPr>
              <a:xfrm>
                <a:off x="-4103509" y="3822254"/>
                <a:ext cx="229925" cy="41400"/>
                <a:chOff x="-2061012" y="4312116"/>
                <a:chExt cx="229925" cy="41400"/>
              </a:xfrm>
            </p:grpSpPr>
            <p:pic>
              <p:nvPicPr>
                <p:cNvPr id="523" name="Google Shape;927;p107">
                  <a:extLst>
                    <a:ext uri="{FF2B5EF4-FFF2-40B4-BE49-F238E27FC236}">
                      <a16:creationId xmlns:a16="http://schemas.microsoft.com/office/drawing/2014/main" id="{65DACC77-4F10-C379-7574-D496622D88A3}"/>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524" name="Google Shape;928;p107">
                  <a:extLst>
                    <a:ext uri="{FF2B5EF4-FFF2-40B4-BE49-F238E27FC236}">
                      <a16:creationId xmlns:a16="http://schemas.microsoft.com/office/drawing/2014/main" id="{B84CDE0B-E7F0-8D18-9EB5-7E0CCA420094}"/>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525" name="Google Shape;929;p107">
                  <a:extLst>
                    <a:ext uri="{FF2B5EF4-FFF2-40B4-BE49-F238E27FC236}">
                      <a16:creationId xmlns:a16="http://schemas.microsoft.com/office/drawing/2014/main" id="{1900EDBC-0481-B26E-6107-8D37D81D7AEE}"/>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26" name="Google Shape;930;p107">
              <a:extLst>
                <a:ext uri="{FF2B5EF4-FFF2-40B4-BE49-F238E27FC236}">
                  <a16:creationId xmlns:a16="http://schemas.microsoft.com/office/drawing/2014/main" id="{F3B02EAE-0494-916E-7D96-0D0E8E9CEC3C}"/>
                </a:ext>
              </a:extLst>
            </p:cNvPr>
            <p:cNvGrpSpPr/>
            <p:nvPr/>
          </p:nvGrpSpPr>
          <p:grpSpPr>
            <a:xfrm>
              <a:off x="5591046" y="2143495"/>
              <a:ext cx="408500" cy="654402"/>
              <a:chOff x="-3941179" y="2919147"/>
              <a:chExt cx="408500" cy="785314"/>
            </a:xfrm>
          </p:grpSpPr>
          <p:grpSp>
            <p:nvGrpSpPr>
              <p:cNvPr id="514" name="Google Shape;931;p107">
                <a:extLst>
                  <a:ext uri="{FF2B5EF4-FFF2-40B4-BE49-F238E27FC236}">
                    <a16:creationId xmlns:a16="http://schemas.microsoft.com/office/drawing/2014/main" id="{26EF36DA-A775-CF60-922E-DEC2BFD81A4F}"/>
                  </a:ext>
                </a:extLst>
              </p:cNvPr>
              <p:cNvGrpSpPr/>
              <p:nvPr/>
            </p:nvGrpSpPr>
            <p:grpSpPr>
              <a:xfrm>
                <a:off x="-3936730" y="2919147"/>
                <a:ext cx="404051" cy="639948"/>
                <a:chOff x="-1321083" y="3202385"/>
                <a:chExt cx="404050" cy="639948"/>
              </a:xfrm>
            </p:grpSpPr>
            <p:sp>
              <p:nvSpPr>
                <p:cNvPr id="516" name="Google Shape;932;p107">
                  <a:extLst>
                    <a:ext uri="{FF2B5EF4-FFF2-40B4-BE49-F238E27FC236}">
                      <a16:creationId xmlns:a16="http://schemas.microsoft.com/office/drawing/2014/main" id="{3D0827AC-EEBC-9E3F-B60B-9E9AAF612BC7}"/>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17" name="Google Shape;933;p107">
                  <a:extLst>
                    <a:ext uri="{FF2B5EF4-FFF2-40B4-BE49-F238E27FC236}">
                      <a16:creationId xmlns:a16="http://schemas.microsoft.com/office/drawing/2014/main" id="{0251608B-1081-A7E8-9FD3-B85F6F341F6E}"/>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18" name="Google Shape;934;p107">
                  <a:extLst>
                    <a:ext uri="{FF2B5EF4-FFF2-40B4-BE49-F238E27FC236}">
                      <a16:creationId xmlns:a16="http://schemas.microsoft.com/office/drawing/2014/main" id="{6F2484DF-D3A7-070A-BB96-C19022F860C9}"/>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19" name="Google Shape;935;p107">
                  <a:extLst>
                    <a:ext uri="{FF2B5EF4-FFF2-40B4-BE49-F238E27FC236}">
                      <a16:creationId xmlns:a16="http://schemas.microsoft.com/office/drawing/2014/main" id="{553E5A84-AECB-931D-967E-D26365F7E4E1}"/>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20" name="Google Shape;936;p107">
                  <a:extLst>
                    <a:ext uri="{FF2B5EF4-FFF2-40B4-BE49-F238E27FC236}">
                      <a16:creationId xmlns:a16="http://schemas.microsoft.com/office/drawing/2014/main" id="{43A8334B-A5A6-698B-B798-612319585F0E}"/>
                    </a:ext>
                  </a:extLst>
                </p:cNvPr>
                <p:cNvSpPr txBox="1"/>
                <p:nvPr/>
              </p:nvSpPr>
              <p:spPr>
                <a:xfrm>
                  <a:off x="-1147864" y="3202385"/>
                  <a:ext cx="67800" cy="207458"/>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050" b="1" i="0" u="none" strike="noStrike" cap="none">
                      <a:solidFill>
                        <a:srgbClr val="000000"/>
                      </a:solidFill>
                      <a:latin typeface="Arial"/>
                      <a:ea typeface="Arial"/>
                      <a:cs typeface="Arial"/>
                      <a:sym typeface="Arial"/>
                    </a:rPr>
                    <a:t>I</a:t>
                  </a:r>
                  <a:endParaRPr sz="800" b="1" i="0" u="none" strike="noStrike" cap="none">
                    <a:solidFill>
                      <a:srgbClr val="000000"/>
                    </a:solidFill>
                    <a:latin typeface="Arial"/>
                    <a:ea typeface="Arial"/>
                    <a:cs typeface="Arial"/>
                    <a:sym typeface="Arial"/>
                  </a:endParaRPr>
                </a:p>
              </p:txBody>
            </p:sp>
          </p:grpSp>
          <p:cxnSp>
            <p:nvCxnSpPr>
              <p:cNvPr id="515" name="Google Shape;937;p107">
                <a:extLst>
                  <a:ext uri="{FF2B5EF4-FFF2-40B4-BE49-F238E27FC236}">
                    <a16:creationId xmlns:a16="http://schemas.microsoft.com/office/drawing/2014/main" id="{7F3F89A2-C478-9707-7277-ACDCB9C254A0}"/>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427" name="Google Shape;938;p107">
              <a:extLst>
                <a:ext uri="{FF2B5EF4-FFF2-40B4-BE49-F238E27FC236}">
                  <a16:creationId xmlns:a16="http://schemas.microsoft.com/office/drawing/2014/main" id="{D504D197-44BD-AA59-CCC4-08E2C84F4857}"/>
                </a:ext>
              </a:extLst>
            </p:cNvPr>
            <p:cNvGrpSpPr/>
            <p:nvPr/>
          </p:nvGrpSpPr>
          <p:grpSpPr>
            <a:xfrm>
              <a:off x="2710359" y="2000154"/>
              <a:ext cx="404051" cy="425545"/>
              <a:chOff x="-2177916" y="5268077"/>
              <a:chExt cx="404051" cy="510675"/>
            </a:xfrm>
          </p:grpSpPr>
          <p:sp>
            <p:nvSpPr>
              <p:cNvPr id="509" name="Google Shape;939;p107">
                <a:extLst>
                  <a:ext uri="{FF2B5EF4-FFF2-40B4-BE49-F238E27FC236}">
                    <a16:creationId xmlns:a16="http://schemas.microsoft.com/office/drawing/2014/main" id="{CDA69CAA-A68A-D489-FC52-2C5CB997447D}"/>
                  </a:ext>
                </a:extLst>
              </p:cNvPr>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10" name="Google Shape;940;p107">
                <a:extLst>
                  <a:ext uri="{FF2B5EF4-FFF2-40B4-BE49-F238E27FC236}">
                    <a16:creationId xmlns:a16="http://schemas.microsoft.com/office/drawing/2014/main" id="{55C6AFDF-8FD4-5533-0B6A-75ABAC9A522E}"/>
                  </a:ext>
                </a:extLst>
              </p:cNvPr>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11" name="Google Shape;941;p107">
                <a:extLst>
                  <a:ext uri="{FF2B5EF4-FFF2-40B4-BE49-F238E27FC236}">
                    <a16:creationId xmlns:a16="http://schemas.microsoft.com/office/drawing/2014/main" id="{ACF6ADB8-073A-7553-92D7-4647973BCB49}"/>
                  </a:ext>
                </a:extLst>
              </p:cNvPr>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12" name="Google Shape;942;p107">
                <a:extLst>
                  <a:ext uri="{FF2B5EF4-FFF2-40B4-BE49-F238E27FC236}">
                    <a16:creationId xmlns:a16="http://schemas.microsoft.com/office/drawing/2014/main" id="{15BE2E69-311C-B0E6-3920-9BCCE378348F}"/>
                  </a:ext>
                </a:extLst>
              </p:cNvPr>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513" name="Google Shape;943;p107">
                <a:extLst>
                  <a:ext uri="{FF2B5EF4-FFF2-40B4-BE49-F238E27FC236}">
                    <a16:creationId xmlns:a16="http://schemas.microsoft.com/office/drawing/2014/main" id="{7C729749-50A9-BA86-2398-38889129E84B}"/>
                  </a:ext>
                </a:extLst>
              </p:cNvPr>
              <p:cNvPicPr preferRelativeResize="0"/>
              <p:nvPr/>
            </p:nvPicPr>
            <p:blipFill rotWithShape="1">
              <a:blip r:embed="rId3">
                <a:alphaModFix/>
              </a:blip>
              <a:srcRect/>
              <a:stretch/>
            </p:blipFill>
            <p:spPr>
              <a:xfrm>
                <a:off x="-2001155" y="5268077"/>
                <a:ext cx="57696" cy="41400"/>
              </a:xfrm>
              <a:prstGeom prst="rect">
                <a:avLst/>
              </a:prstGeom>
              <a:noFill/>
              <a:ln>
                <a:noFill/>
              </a:ln>
            </p:spPr>
          </p:pic>
        </p:grpSp>
        <p:grpSp>
          <p:nvGrpSpPr>
            <p:cNvPr id="428" name="Google Shape;944;p107">
              <a:extLst>
                <a:ext uri="{FF2B5EF4-FFF2-40B4-BE49-F238E27FC236}">
                  <a16:creationId xmlns:a16="http://schemas.microsoft.com/office/drawing/2014/main" id="{2756E385-5BA1-F225-2558-89A5BBC2A180}"/>
                </a:ext>
              </a:extLst>
            </p:cNvPr>
            <p:cNvGrpSpPr/>
            <p:nvPr/>
          </p:nvGrpSpPr>
          <p:grpSpPr>
            <a:xfrm>
              <a:off x="5926817" y="1783363"/>
              <a:ext cx="404050" cy="425545"/>
              <a:chOff x="-2177916" y="5268077"/>
              <a:chExt cx="404051" cy="510675"/>
            </a:xfrm>
          </p:grpSpPr>
          <p:sp>
            <p:nvSpPr>
              <p:cNvPr id="504" name="Google Shape;945;p107">
                <a:extLst>
                  <a:ext uri="{FF2B5EF4-FFF2-40B4-BE49-F238E27FC236}">
                    <a16:creationId xmlns:a16="http://schemas.microsoft.com/office/drawing/2014/main" id="{46518011-E7F8-AC47-1639-16AA71B37558}"/>
                  </a:ext>
                </a:extLst>
              </p:cNvPr>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05" name="Google Shape;946;p107">
                <a:extLst>
                  <a:ext uri="{FF2B5EF4-FFF2-40B4-BE49-F238E27FC236}">
                    <a16:creationId xmlns:a16="http://schemas.microsoft.com/office/drawing/2014/main" id="{52D40C6F-FAB8-A0F3-7673-7487FA4CFEED}"/>
                  </a:ext>
                </a:extLst>
              </p:cNvPr>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06" name="Google Shape;947;p107">
                <a:extLst>
                  <a:ext uri="{FF2B5EF4-FFF2-40B4-BE49-F238E27FC236}">
                    <a16:creationId xmlns:a16="http://schemas.microsoft.com/office/drawing/2014/main" id="{57AB527F-93E7-1AA2-A2FD-1B663A653004}"/>
                  </a:ext>
                </a:extLst>
              </p:cNvPr>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07" name="Google Shape;948;p107">
                <a:extLst>
                  <a:ext uri="{FF2B5EF4-FFF2-40B4-BE49-F238E27FC236}">
                    <a16:creationId xmlns:a16="http://schemas.microsoft.com/office/drawing/2014/main" id="{DCCCAA1B-0A09-06BA-EAC5-A633FED4A50D}"/>
                  </a:ext>
                </a:extLst>
              </p:cNvPr>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508" name="Google Shape;949;p107">
                <a:extLst>
                  <a:ext uri="{FF2B5EF4-FFF2-40B4-BE49-F238E27FC236}">
                    <a16:creationId xmlns:a16="http://schemas.microsoft.com/office/drawing/2014/main" id="{33265B32-7354-8352-6C33-DD81873394B5}"/>
                  </a:ext>
                </a:extLst>
              </p:cNvPr>
              <p:cNvPicPr preferRelativeResize="0"/>
              <p:nvPr/>
            </p:nvPicPr>
            <p:blipFill rotWithShape="1">
              <a:blip r:embed="rId3">
                <a:alphaModFix/>
              </a:blip>
              <a:srcRect/>
              <a:stretch/>
            </p:blipFill>
            <p:spPr>
              <a:xfrm>
                <a:off x="-2001155" y="5268077"/>
                <a:ext cx="57696" cy="41400"/>
              </a:xfrm>
              <a:prstGeom prst="rect">
                <a:avLst/>
              </a:prstGeom>
              <a:noFill/>
              <a:ln>
                <a:noFill/>
              </a:ln>
            </p:spPr>
          </p:pic>
        </p:grpSp>
        <p:grpSp>
          <p:nvGrpSpPr>
            <p:cNvPr id="429" name="Google Shape;950;p107">
              <a:extLst>
                <a:ext uri="{FF2B5EF4-FFF2-40B4-BE49-F238E27FC236}">
                  <a16:creationId xmlns:a16="http://schemas.microsoft.com/office/drawing/2014/main" id="{AF852A3E-0B49-E305-C70A-6AE9EF682159}"/>
                </a:ext>
              </a:extLst>
            </p:cNvPr>
            <p:cNvGrpSpPr/>
            <p:nvPr/>
          </p:nvGrpSpPr>
          <p:grpSpPr>
            <a:xfrm>
              <a:off x="3505879" y="3888873"/>
              <a:ext cx="404051" cy="425545"/>
              <a:chOff x="-2177916" y="5268077"/>
              <a:chExt cx="404051" cy="510675"/>
            </a:xfrm>
          </p:grpSpPr>
          <p:sp>
            <p:nvSpPr>
              <p:cNvPr id="499" name="Google Shape;951;p107">
                <a:extLst>
                  <a:ext uri="{FF2B5EF4-FFF2-40B4-BE49-F238E27FC236}">
                    <a16:creationId xmlns:a16="http://schemas.microsoft.com/office/drawing/2014/main" id="{322F5E46-9D1C-D615-F54B-78C40C0E4BAD}"/>
                  </a:ext>
                </a:extLst>
              </p:cNvPr>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00" name="Google Shape;952;p107">
                <a:extLst>
                  <a:ext uri="{FF2B5EF4-FFF2-40B4-BE49-F238E27FC236}">
                    <a16:creationId xmlns:a16="http://schemas.microsoft.com/office/drawing/2014/main" id="{A0EFB128-4AB6-441F-FFBE-290FE20837B5}"/>
                  </a:ext>
                </a:extLst>
              </p:cNvPr>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01" name="Google Shape;953;p107">
                <a:extLst>
                  <a:ext uri="{FF2B5EF4-FFF2-40B4-BE49-F238E27FC236}">
                    <a16:creationId xmlns:a16="http://schemas.microsoft.com/office/drawing/2014/main" id="{1B05DE81-1BAB-1F96-28CE-D36DF9C1C149}"/>
                  </a:ext>
                </a:extLst>
              </p:cNvPr>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502" name="Google Shape;954;p107">
                <a:extLst>
                  <a:ext uri="{FF2B5EF4-FFF2-40B4-BE49-F238E27FC236}">
                    <a16:creationId xmlns:a16="http://schemas.microsoft.com/office/drawing/2014/main" id="{53DE837A-6AF8-DC0D-18A1-769BE84EC2C7}"/>
                  </a:ext>
                </a:extLst>
              </p:cNvPr>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503" name="Google Shape;955;p107">
                <a:extLst>
                  <a:ext uri="{FF2B5EF4-FFF2-40B4-BE49-F238E27FC236}">
                    <a16:creationId xmlns:a16="http://schemas.microsoft.com/office/drawing/2014/main" id="{A8419ECD-4DAD-7DB3-CAF8-935CE93545E9}"/>
                  </a:ext>
                </a:extLst>
              </p:cNvPr>
              <p:cNvPicPr preferRelativeResize="0"/>
              <p:nvPr/>
            </p:nvPicPr>
            <p:blipFill rotWithShape="1">
              <a:blip r:embed="rId3">
                <a:alphaModFix/>
              </a:blip>
              <a:srcRect/>
              <a:stretch/>
            </p:blipFill>
            <p:spPr>
              <a:xfrm>
                <a:off x="-2001155" y="5268077"/>
                <a:ext cx="57696" cy="41400"/>
              </a:xfrm>
              <a:prstGeom prst="rect">
                <a:avLst/>
              </a:prstGeom>
              <a:noFill/>
              <a:ln>
                <a:noFill/>
              </a:ln>
            </p:spPr>
          </p:pic>
        </p:grpSp>
        <p:grpSp>
          <p:nvGrpSpPr>
            <p:cNvPr id="430" name="Google Shape;956;p107">
              <a:extLst>
                <a:ext uri="{FF2B5EF4-FFF2-40B4-BE49-F238E27FC236}">
                  <a16:creationId xmlns:a16="http://schemas.microsoft.com/office/drawing/2014/main" id="{9D93792D-2CB2-957F-117C-7A51E9F9437C}"/>
                </a:ext>
              </a:extLst>
            </p:cNvPr>
            <p:cNvGrpSpPr/>
            <p:nvPr/>
          </p:nvGrpSpPr>
          <p:grpSpPr>
            <a:xfrm>
              <a:off x="905271" y="722445"/>
              <a:ext cx="404065" cy="658407"/>
              <a:chOff x="-795454" y="-116596"/>
              <a:chExt cx="404065" cy="790120"/>
            </a:xfrm>
          </p:grpSpPr>
          <p:grpSp>
            <p:nvGrpSpPr>
              <p:cNvPr id="492" name="Google Shape;957;p107">
                <a:extLst>
                  <a:ext uri="{FF2B5EF4-FFF2-40B4-BE49-F238E27FC236}">
                    <a16:creationId xmlns:a16="http://schemas.microsoft.com/office/drawing/2014/main" id="{9E1DE3B8-9B22-AF52-490E-FA584777C2A9}"/>
                  </a:ext>
                </a:extLst>
              </p:cNvPr>
              <p:cNvGrpSpPr/>
              <p:nvPr/>
            </p:nvGrpSpPr>
            <p:grpSpPr>
              <a:xfrm>
                <a:off x="-795439" y="-116596"/>
                <a:ext cx="404050" cy="640457"/>
                <a:chOff x="-1434664" y="4117979"/>
                <a:chExt cx="404050" cy="640457"/>
              </a:xfrm>
            </p:grpSpPr>
            <p:sp>
              <p:nvSpPr>
                <p:cNvPr id="494" name="Google Shape;958;p107">
                  <a:extLst>
                    <a:ext uri="{FF2B5EF4-FFF2-40B4-BE49-F238E27FC236}">
                      <a16:creationId xmlns:a16="http://schemas.microsoft.com/office/drawing/2014/main" id="{6FABD807-87BC-7370-C7C6-3C000B82EA25}"/>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95" name="Google Shape;959;p107">
                  <a:extLst>
                    <a:ext uri="{FF2B5EF4-FFF2-40B4-BE49-F238E27FC236}">
                      <a16:creationId xmlns:a16="http://schemas.microsoft.com/office/drawing/2014/main" id="{B43D8D65-6454-CECF-02AE-DDD0129A8DBF}"/>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496" name="Google Shape;960;p107">
                  <a:extLst>
                    <a:ext uri="{FF2B5EF4-FFF2-40B4-BE49-F238E27FC236}">
                      <a16:creationId xmlns:a16="http://schemas.microsoft.com/office/drawing/2014/main" id="{A8300AD6-5ACB-D73E-AA74-75EE1373A9A0}"/>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497" name="Google Shape;961;p107">
                  <a:extLst>
                    <a:ext uri="{FF2B5EF4-FFF2-40B4-BE49-F238E27FC236}">
                      <a16:creationId xmlns:a16="http://schemas.microsoft.com/office/drawing/2014/main" id="{A77457C0-56EE-A596-1B04-AB73959AC872}"/>
                    </a:ext>
                  </a:extLst>
                </p:cNvPr>
                <p:cNvSpPr txBox="1"/>
                <p:nvPr/>
              </p:nvSpPr>
              <p:spPr>
                <a:xfrm>
                  <a:off x="-1263375" y="4117979"/>
                  <a:ext cx="67800" cy="207458"/>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050" b="1" i="0" u="none" strike="noStrike" cap="none">
                      <a:solidFill>
                        <a:srgbClr val="000000"/>
                      </a:solidFill>
                      <a:latin typeface="Arial"/>
                      <a:ea typeface="Arial"/>
                      <a:cs typeface="Arial"/>
                      <a:sym typeface="Arial"/>
                    </a:rPr>
                    <a:t>I</a:t>
                  </a:r>
                  <a:endParaRPr sz="800" b="1" i="0" u="none" strike="noStrike" cap="none">
                    <a:solidFill>
                      <a:srgbClr val="000000"/>
                    </a:solidFill>
                    <a:latin typeface="Arial"/>
                    <a:ea typeface="Arial"/>
                    <a:cs typeface="Arial"/>
                    <a:sym typeface="Arial"/>
                  </a:endParaRPr>
                </a:p>
              </p:txBody>
            </p:sp>
            <p:sp>
              <p:nvSpPr>
                <p:cNvPr id="498" name="Google Shape;962;p107">
                  <a:extLst>
                    <a:ext uri="{FF2B5EF4-FFF2-40B4-BE49-F238E27FC236}">
                      <a16:creationId xmlns:a16="http://schemas.microsoft.com/office/drawing/2014/main" id="{6408680A-5BBD-077B-C952-A741D04A5A27}"/>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cxnSp>
            <p:nvCxnSpPr>
              <p:cNvPr id="493" name="Google Shape;963;p107">
                <a:extLst>
                  <a:ext uri="{FF2B5EF4-FFF2-40B4-BE49-F238E27FC236}">
                    <a16:creationId xmlns:a16="http://schemas.microsoft.com/office/drawing/2014/main" id="{B347A425-63DF-EE18-1642-A2E4AEA338EE}"/>
                  </a:ext>
                </a:extLst>
              </p:cNvPr>
              <p:cNvCxnSpPr/>
              <p:nvPr/>
            </p:nvCxnSpPr>
            <p:spPr>
              <a:xfrm>
                <a:off x="-795454" y="311124"/>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431" name="Google Shape;964;p107">
              <a:extLst>
                <a:ext uri="{FF2B5EF4-FFF2-40B4-BE49-F238E27FC236}">
                  <a16:creationId xmlns:a16="http://schemas.microsoft.com/office/drawing/2014/main" id="{EAC3D47B-449A-9BA8-5848-BE0E03807378}"/>
                </a:ext>
              </a:extLst>
            </p:cNvPr>
            <p:cNvGrpSpPr/>
            <p:nvPr/>
          </p:nvGrpSpPr>
          <p:grpSpPr>
            <a:xfrm>
              <a:off x="7462790" y="1714672"/>
              <a:ext cx="404050" cy="428822"/>
              <a:chOff x="-1396507" y="5238079"/>
              <a:chExt cx="404051" cy="514607"/>
            </a:xfrm>
          </p:grpSpPr>
          <p:sp>
            <p:nvSpPr>
              <p:cNvPr id="487" name="Google Shape;965;p107">
                <a:extLst>
                  <a:ext uri="{FF2B5EF4-FFF2-40B4-BE49-F238E27FC236}">
                    <a16:creationId xmlns:a16="http://schemas.microsoft.com/office/drawing/2014/main" id="{7568B043-9A8B-FCC6-72E9-BCA4B481976D}"/>
                  </a:ext>
                </a:extLst>
              </p:cNvPr>
              <p:cNvSpPr/>
              <p:nvPr/>
            </p:nvSpPr>
            <p:spPr>
              <a:xfrm>
                <a:off x="-1396507" y="5317965"/>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88" name="Google Shape;966;p107">
                <a:extLst>
                  <a:ext uri="{FF2B5EF4-FFF2-40B4-BE49-F238E27FC236}">
                    <a16:creationId xmlns:a16="http://schemas.microsoft.com/office/drawing/2014/main" id="{0EAA570C-C733-2226-247B-04A359EDC340}"/>
                  </a:ext>
                </a:extLst>
              </p:cNvPr>
              <p:cNvSpPr/>
              <p:nvPr/>
            </p:nvSpPr>
            <p:spPr>
              <a:xfrm>
                <a:off x="-1396507" y="5317965"/>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89" name="Google Shape;967;p107">
                <a:extLst>
                  <a:ext uri="{FF2B5EF4-FFF2-40B4-BE49-F238E27FC236}">
                    <a16:creationId xmlns:a16="http://schemas.microsoft.com/office/drawing/2014/main" id="{705716BF-1EB7-B78D-E480-62A40731F205}"/>
                  </a:ext>
                </a:extLst>
              </p:cNvPr>
              <p:cNvSpPr/>
              <p:nvPr/>
            </p:nvSpPr>
            <p:spPr>
              <a:xfrm>
                <a:off x="-1294784" y="5428439"/>
                <a:ext cx="200101" cy="213737"/>
              </a:xfrm>
              <a:custGeom>
                <a:avLst/>
                <a:gdLst/>
                <a:ahLst/>
                <a:cxnLst/>
                <a:rect l="l" t="t" r="r" b="b"/>
                <a:pathLst>
                  <a:path w="264160" h="262254" extrusionOk="0">
                    <a:moveTo>
                      <a:pt x="0" y="262127"/>
                    </a:moveTo>
                    <a:lnTo>
                      <a:pt x="26365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490" name="Google Shape;968;p107">
                <a:extLst>
                  <a:ext uri="{FF2B5EF4-FFF2-40B4-BE49-F238E27FC236}">
                    <a16:creationId xmlns:a16="http://schemas.microsoft.com/office/drawing/2014/main" id="{BE9A9618-94F8-3D00-B66F-7715DAEB5849}"/>
                  </a:ext>
                </a:extLst>
              </p:cNvPr>
              <p:cNvPicPr preferRelativeResize="0"/>
              <p:nvPr/>
            </p:nvPicPr>
            <p:blipFill rotWithShape="1">
              <a:blip r:embed="rId3">
                <a:alphaModFix/>
              </a:blip>
              <a:srcRect/>
              <a:stretch/>
            </p:blipFill>
            <p:spPr>
              <a:xfrm>
                <a:off x="-1263839" y="5238079"/>
                <a:ext cx="57696" cy="41400"/>
              </a:xfrm>
              <a:prstGeom prst="rect">
                <a:avLst/>
              </a:prstGeom>
              <a:noFill/>
              <a:ln>
                <a:noFill/>
              </a:ln>
            </p:spPr>
          </p:pic>
          <p:pic>
            <p:nvPicPr>
              <p:cNvPr id="491" name="Google Shape;969;p107">
                <a:extLst>
                  <a:ext uri="{FF2B5EF4-FFF2-40B4-BE49-F238E27FC236}">
                    <a16:creationId xmlns:a16="http://schemas.microsoft.com/office/drawing/2014/main" id="{326A55C5-D616-048F-0671-78214A068FB4}"/>
                  </a:ext>
                </a:extLst>
              </p:cNvPr>
              <p:cNvPicPr preferRelativeResize="0"/>
              <p:nvPr/>
            </p:nvPicPr>
            <p:blipFill rotWithShape="1">
              <a:blip r:embed="rId3">
                <a:alphaModFix/>
              </a:blip>
              <a:srcRect/>
              <a:stretch/>
            </p:blipFill>
            <p:spPr>
              <a:xfrm>
                <a:off x="-1177725" y="5238079"/>
                <a:ext cx="57696" cy="41400"/>
              </a:xfrm>
              <a:prstGeom prst="rect">
                <a:avLst/>
              </a:prstGeom>
              <a:noFill/>
              <a:ln>
                <a:noFill/>
              </a:ln>
            </p:spPr>
          </p:pic>
        </p:grpSp>
        <p:grpSp>
          <p:nvGrpSpPr>
            <p:cNvPr id="432" name="Google Shape;970;p107">
              <a:extLst>
                <a:ext uri="{FF2B5EF4-FFF2-40B4-BE49-F238E27FC236}">
                  <a16:creationId xmlns:a16="http://schemas.microsoft.com/office/drawing/2014/main" id="{454AB03E-E087-2DFB-3DD6-9F995A8507D4}"/>
                </a:ext>
              </a:extLst>
            </p:cNvPr>
            <p:cNvGrpSpPr/>
            <p:nvPr/>
          </p:nvGrpSpPr>
          <p:grpSpPr>
            <a:xfrm>
              <a:off x="7462790" y="3525985"/>
              <a:ext cx="404050" cy="428822"/>
              <a:chOff x="-1396507" y="5238079"/>
              <a:chExt cx="404051" cy="514607"/>
            </a:xfrm>
          </p:grpSpPr>
          <p:sp>
            <p:nvSpPr>
              <p:cNvPr id="482" name="Google Shape;971;p107">
                <a:extLst>
                  <a:ext uri="{FF2B5EF4-FFF2-40B4-BE49-F238E27FC236}">
                    <a16:creationId xmlns:a16="http://schemas.microsoft.com/office/drawing/2014/main" id="{FA956F4E-731A-35F6-4B23-819EEEEA8D62}"/>
                  </a:ext>
                </a:extLst>
              </p:cNvPr>
              <p:cNvSpPr/>
              <p:nvPr/>
            </p:nvSpPr>
            <p:spPr>
              <a:xfrm>
                <a:off x="-1396507" y="5317965"/>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83" name="Google Shape;972;p107">
                <a:extLst>
                  <a:ext uri="{FF2B5EF4-FFF2-40B4-BE49-F238E27FC236}">
                    <a16:creationId xmlns:a16="http://schemas.microsoft.com/office/drawing/2014/main" id="{01FF302A-933E-C26A-05D0-7CB63D4BE456}"/>
                  </a:ext>
                </a:extLst>
              </p:cNvPr>
              <p:cNvSpPr/>
              <p:nvPr/>
            </p:nvSpPr>
            <p:spPr>
              <a:xfrm>
                <a:off x="-1396507" y="5317965"/>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84" name="Google Shape;973;p107">
                <a:extLst>
                  <a:ext uri="{FF2B5EF4-FFF2-40B4-BE49-F238E27FC236}">
                    <a16:creationId xmlns:a16="http://schemas.microsoft.com/office/drawing/2014/main" id="{DCBF639E-375E-17EA-CCF6-1BA3D00A5B4D}"/>
                  </a:ext>
                </a:extLst>
              </p:cNvPr>
              <p:cNvSpPr/>
              <p:nvPr/>
            </p:nvSpPr>
            <p:spPr>
              <a:xfrm>
                <a:off x="-1294784" y="5428439"/>
                <a:ext cx="200101" cy="213737"/>
              </a:xfrm>
              <a:custGeom>
                <a:avLst/>
                <a:gdLst/>
                <a:ahLst/>
                <a:cxnLst/>
                <a:rect l="l" t="t" r="r" b="b"/>
                <a:pathLst>
                  <a:path w="264160" h="262254" extrusionOk="0">
                    <a:moveTo>
                      <a:pt x="0" y="262127"/>
                    </a:moveTo>
                    <a:lnTo>
                      <a:pt x="26365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pic>
            <p:nvPicPr>
              <p:cNvPr id="485" name="Google Shape;974;p107">
                <a:extLst>
                  <a:ext uri="{FF2B5EF4-FFF2-40B4-BE49-F238E27FC236}">
                    <a16:creationId xmlns:a16="http://schemas.microsoft.com/office/drawing/2014/main" id="{AF7AD266-B602-EB31-BA90-F3F32D08D331}"/>
                  </a:ext>
                </a:extLst>
              </p:cNvPr>
              <p:cNvPicPr preferRelativeResize="0"/>
              <p:nvPr/>
            </p:nvPicPr>
            <p:blipFill rotWithShape="1">
              <a:blip r:embed="rId3">
                <a:alphaModFix/>
              </a:blip>
              <a:srcRect/>
              <a:stretch/>
            </p:blipFill>
            <p:spPr>
              <a:xfrm>
                <a:off x="-1263839" y="5238079"/>
                <a:ext cx="57696" cy="41400"/>
              </a:xfrm>
              <a:prstGeom prst="rect">
                <a:avLst/>
              </a:prstGeom>
              <a:noFill/>
              <a:ln>
                <a:noFill/>
              </a:ln>
            </p:spPr>
          </p:pic>
          <p:pic>
            <p:nvPicPr>
              <p:cNvPr id="486" name="Google Shape;975;p107">
                <a:extLst>
                  <a:ext uri="{FF2B5EF4-FFF2-40B4-BE49-F238E27FC236}">
                    <a16:creationId xmlns:a16="http://schemas.microsoft.com/office/drawing/2014/main" id="{99275C6B-AC12-3BC3-05C8-4ACADC215793}"/>
                  </a:ext>
                </a:extLst>
              </p:cNvPr>
              <p:cNvPicPr preferRelativeResize="0"/>
              <p:nvPr/>
            </p:nvPicPr>
            <p:blipFill rotWithShape="1">
              <a:blip r:embed="rId3">
                <a:alphaModFix/>
              </a:blip>
              <a:srcRect/>
              <a:stretch/>
            </p:blipFill>
            <p:spPr>
              <a:xfrm>
                <a:off x="-1177725" y="5238079"/>
                <a:ext cx="57696" cy="41400"/>
              </a:xfrm>
              <a:prstGeom prst="rect">
                <a:avLst/>
              </a:prstGeom>
              <a:noFill/>
              <a:ln>
                <a:noFill/>
              </a:ln>
            </p:spPr>
          </p:pic>
        </p:grpSp>
        <p:grpSp>
          <p:nvGrpSpPr>
            <p:cNvPr id="433" name="Google Shape;976;p107">
              <a:extLst>
                <a:ext uri="{FF2B5EF4-FFF2-40B4-BE49-F238E27FC236}">
                  <a16:creationId xmlns:a16="http://schemas.microsoft.com/office/drawing/2014/main" id="{B856C6A5-903F-9569-F6BA-A79ADD3DCC70}"/>
                </a:ext>
              </a:extLst>
            </p:cNvPr>
            <p:cNvGrpSpPr/>
            <p:nvPr/>
          </p:nvGrpSpPr>
          <p:grpSpPr>
            <a:xfrm>
              <a:off x="4071238" y="1422402"/>
              <a:ext cx="404051" cy="417083"/>
              <a:chOff x="-4928450" y="6346320"/>
              <a:chExt cx="404051" cy="500520"/>
            </a:xfrm>
          </p:grpSpPr>
          <p:grpSp>
            <p:nvGrpSpPr>
              <p:cNvPr id="474" name="Google Shape;977;p107">
                <a:extLst>
                  <a:ext uri="{FF2B5EF4-FFF2-40B4-BE49-F238E27FC236}">
                    <a16:creationId xmlns:a16="http://schemas.microsoft.com/office/drawing/2014/main" id="{2B5DC35A-9731-A86B-5F01-1E4CB9C60313}"/>
                  </a:ext>
                </a:extLst>
              </p:cNvPr>
              <p:cNvGrpSpPr/>
              <p:nvPr/>
            </p:nvGrpSpPr>
            <p:grpSpPr>
              <a:xfrm>
                <a:off x="-4928450" y="6412119"/>
                <a:ext cx="404051" cy="434721"/>
                <a:chOff x="-3641325" y="5404294"/>
                <a:chExt cx="404051" cy="434721"/>
              </a:xfrm>
            </p:grpSpPr>
            <p:sp>
              <p:nvSpPr>
                <p:cNvPr id="479" name="Google Shape;978;p107">
                  <a:extLst>
                    <a:ext uri="{FF2B5EF4-FFF2-40B4-BE49-F238E27FC236}">
                      <a16:creationId xmlns:a16="http://schemas.microsoft.com/office/drawing/2014/main" id="{D403AF85-3CA7-EE3D-5CF9-8E2C185821ED}"/>
                    </a:ext>
                  </a:extLst>
                </p:cNvPr>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80" name="Google Shape;979;p107">
                  <a:extLst>
                    <a:ext uri="{FF2B5EF4-FFF2-40B4-BE49-F238E27FC236}">
                      <a16:creationId xmlns:a16="http://schemas.microsoft.com/office/drawing/2014/main" id="{034E76A4-2092-AAE7-E138-2420A553F7CD}"/>
                    </a:ext>
                  </a:extLst>
                </p:cNvPr>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81" name="Google Shape;980;p107">
                  <a:extLst>
                    <a:ext uri="{FF2B5EF4-FFF2-40B4-BE49-F238E27FC236}">
                      <a16:creationId xmlns:a16="http://schemas.microsoft.com/office/drawing/2014/main" id="{2994EE93-DA30-6C58-F65F-4D1E4E11F9EA}"/>
                    </a:ext>
                  </a:extLst>
                </p:cNvPr>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475" name="Google Shape;981;p107">
                <a:extLst>
                  <a:ext uri="{FF2B5EF4-FFF2-40B4-BE49-F238E27FC236}">
                    <a16:creationId xmlns:a16="http://schemas.microsoft.com/office/drawing/2014/main" id="{3BFA736F-98D3-E6B4-D594-5A781041F414}"/>
                  </a:ext>
                </a:extLst>
              </p:cNvPr>
              <p:cNvGrpSpPr/>
              <p:nvPr/>
            </p:nvGrpSpPr>
            <p:grpSpPr>
              <a:xfrm>
                <a:off x="-4849657" y="6346320"/>
                <a:ext cx="229925" cy="41400"/>
                <a:chOff x="-2061012" y="4312116"/>
                <a:chExt cx="229925" cy="41400"/>
              </a:xfrm>
            </p:grpSpPr>
            <p:pic>
              <p:nvPicPr>
                <p:cNvPr id="476" name="Google Shape;982;p107">
                  <a:extLst>
                    <a:ext uri="{FF2B5EF4-FFF2-40B4-BE49-F238E27FC236}">
                      <a16:creationId xmlns:a16="http://schemas.microsoft.com/office/drawing/2014/main" id="{C0CA8A1B-46C1-E027-FB53-21504A33512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477" name="Google Shape;983;p107">
                  <a:extLst>
                    <a:ext uri="{FF2B5EF4-FFF2-40B4-BE49-F238E27FC236}">
                      <a16:creationId xmlns:a16="http://schemas.microsoft.com/office/drawing/2014/main" id="{68192D79-5117-A0EA-AD26-FE2425FCC370}"/>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478" name="Google Shape;984;p107">
                  <a:extLst>
                    <a:ext uri="{FF2B5EF4-FFF2-40B4-BE49-F238E27FC236}">
                      <a16:creationId xmlns:a16="http://schemas.microsoft.com/office/drawing/2014/main" id="{BD07C324-49F8-D034-3942-374DAA813D3D}"/>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34" name="Google Shape;985;p107">
              <a:extLst>
                <a:ext uri="{FF2B5EF4-FFF2-40B4-BE49-F238E27FC236}">
                  <a16:creationId xmlns:a16="http://schemas.microsoft.com/office/drawing/2014/main" id="{3B58F738-CC10-7DC3-869D-57F76DA7ADD1}"/>
                </a:ext>
              </a:extLst>
            </p:cNvPr>
            <p:cNvGrpSpPr/>
            <p:nvPr/>
          </p:nvGrpSpPr>
          <p:grpSpPr>
            <a:xfrm>
              <a:off x="5482775" y="1723549"/>
              <a:ext cx="404051" cy="417083"/>
              <a:chOff x="-4928450" y="6346320"/>
              <a:chExt cx="404051" cy="500520"/>
            </a:xfrm>
          </p:grpSpPr>
          <p:grpSp>
            <p:nvGrpSpPr>
              <p:cNvPr id="466" name="Google Shape;986;p107">
                <a:extLst>
                  <a:ext uri="{FF2B5EF4-FFF2-40B4-BE49-F238E27FC236}">
                    <a16:creationId xmlns:a16="http://schemas.microsoft.com/office/drawing/2014/main" id="{6B2AD654-7A20-4120-66C0-BADE502FBDB7}"/>
                  </a:ext>
                </a:extLst>
              </p:cNvPr>
              <p:cNvGrpSpPr/>
              <p:nvPr/>
            </p:nvGrpSpPr>
            <p:grpSpPr>
              <a:xfrm>
                <a:off x="-4928450" y="6412119"/>
                <a:ext cx="404051" cy="434721"/>
                <a:chOff x="-3641325" y="5404294"/>
                <a:chExt cx="404051" cy="434721"/>
              </a:xfrm>
            </p:grpSpPr>
            <p:sp>
              <p:nvSpPr>
                <p:cNvPr id="471" name="Google Shape;987;p107">
                  <a:extLst>
                    <a:ext uri="{FF2B5EF4-FFF2-40B4-BE49-F238E27FC236}">
                      <a16:creationId xmlns:a16="http://schemas.microsoft.com/office/drawing/2014/main" id="{E2888186-D462-51EA-0606-05AB9AE18A9C}"/>
                    </a:ext>
                  </a:extLst>
                </p:cNvPr>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72" name="Google Shape;988;p107">
                  <a:extLst>
                    <a:ext uri="{FF2B5EF4-FFF2-40B4-BE49-F238E27FC236}">
                      <a16:creationId xmlns:a16="http://schemas.microsoft.com/office/drawing/2014/main" id="{A7D5CF75-B2B8-444C-C0B6-680C061CAFDD}"/>
                    </a:ext>
                  </a:extLst>
                </p:cNvPr>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73" name="Google Shape;989;p107">
                  <a:extLst>
                    <a:ext uri="{FF2B5EF4-FFF2-40B4-BE49-F238E27FC236}">
                      <a16:creationId xmlns:a16="http://schemas.microsoft.com/office/drawing/2014/main" id="{9B0D13D4-4555-93B4-DBFE-4AFF57983951}"/>
                    </a:ext>
                  </a:extLst>
                </p:cNvPr>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467" name="Google Shape;990;p107">
                <a:extLst>
                  <a:ext uri="{FF2B5EF4-FFF2-40B4-BE49-F238E27FC236}">
                    <a16:creationId xmlns:a16="http://schemas.microsoft.com/office/drawing/2014/main" id="{61A005A0-97FD-77ED-9D76-6E8F51C82DF4}"/>
                  </a:ext>
                </a:extLst>
              </p:cNvPr>
              <p:cNvGrpSpPr/>
              <p:nvPr/>
            </p:nvGrpSpPr>
            <p:grpSpPr>
              <a:xfrm>
                <a:off x="-4849657" y="6346320"/>
                <a:ext cx="229925" cy="41400"/>
                <a:chOff x="-2061012" y="4312116"/>
                <a:chExt cx="229925" cy="41400"/>
              </a:xfrm>
            </p:grpSpPr>
            <p:pic>
              <p:nvPicPr>
                <p:cNvPr id="468" name="Google Shape;991;p107">
                  <a:extLst>
                    <a:ext uri="{FF2B5EF4-FFF2-40B4-BE49-F238E27FC236}">
                      <a16:creationId xmlns:a16="http://schemas.microsoft.com/office/drawing/2014/main" id="{ACF7D360-B67F-4CB6-1D98-AA41B1AA020A}"/>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469" name="Google Shape;992;p107">
                  <a:extLst>
                    <a:ext uri="{FF2B5EF4-FFF2-40B4-BE49-F238E27FC236}">
                      <a16:creationId xmlns:a16="http://schemas.microsoft.com/office/drawing/2014/main" id="{FCE59BF2-35A0-27C4-4AF6-8D5E8784DD72}"/>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470" name="Google Shape;993;p107">
                  <a:extLst>
                    <a:ext uri="{FF2B5EF4-FFF2-40B4-BE49-F238E27FC236}">
                      <a16:creationId xmlns:a16="http://schemas.microsoft.com/office/drawing/2014/main" id="{7A726570-F7D9-3EA9-B207-8B8A7EDB16E1}"/>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35" name="Google Shape;994;p107">
              <a:extLst>
                <a:ext uri="{FF2B5EF4-FFF2-40B4-BE49-F238E27FC236}">
                  <a16:creationId xmlns:a16="http://schemas.microsoft.com/office/drawing/2014/main" id="{6F9AA181-14FC-AE0E-9EE9-904632419716}"/>
                </a:ext>
              </a:extLst>
            </p:cNvPr>
            <p:cNvGrpSpPr/>
            <p:nvPr/>
          </p:nvGrpSpPr>
          <p:grpSpPr>
            <a:xfrm>
              <a:off x="3909925" y="3916777"/>
              <a:ext cx="404051" cy="417083"/>
              <a:chOff x="-4928450" y="6346320"/>
              <a:chExt cx="404051" cy="500520"/>
            </a:xfrm>
          </p:grpSpPr>
          <p:grpSp>
            <p:nvGrpSpPr>
              <p:cNvPr id="458" name="Google Shape;995;p107">
                <a:extLst>
                  <a:ext uri="{FF2B5EF4-FFF2-40B4-BE49-F238E27FC236}">
                    <a16:creationId xmlns:a16="http://schemas.microsoft.com/office/drawing/2014/main" id="{2E872287-3429-9ED8-585D-0F8B44A775C4}"/>
                  </a:ext>
                </a:extLst>
              </p:cNvPr>
              <p:cNvGrpSpPr/>
              <p:nvPr/>
            </p:nvGrpSpPr>
            <p:grpSpPr>
              <a:xfrm>
                <a:off x="-4928450" y="6412119"/>
                <a:ext cx="404051" cy="434721"/>
                <a:chOff x="-3641325" y="5404294"/>
                <a:chExt cx="404051" cy="434721"/>
              </a:xfrm>
            </p:grpSpPr>
            <p:sp>
              <p:nvSpPr>
                <p:cNvPr id="463" name="Google Shape;996;p107">
                  <a:extLst>
                    <a:ext uri="{FF2B5EF4-FFF2-40B4-BE49-F238E27FC236}">
                      <a16:creationId xmlns:a16="http://schemas.microsoft.com/office/drawing/2014/main" id="{88A6BF78-18ED-8A2A-3736-17154474527A}"/>
                    </a:ext>
                  </a:extLst>
                </p:cNvPr>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64" name="Google Shape;997;p107">
                  <a:extLst>
                    <a:ext uri="{FF2B5EF4-FFF2-40B4-BE49-F238E27FC236}">
                      <a16:creationId xmlns:a16="http://schemas.microsoft.com/office/drawing/2014/main" id="{08374DC5-824B-2065-8AC7-D90A80315EC0}"/>
                    </a:ext>
                  </a:extLst>
                </p:cNvPr>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65" name="Google Shape;998;p107">
                  <a:extLst>
                    <a:ext uri="{FF2B5EF4-FFF2-40B4-BE49-F238E27FC236}">
                      <a16:creationId xmlns:a16="http://schemas.microsoft.com/office/drawing/2014/main" id="{7FBD7BB2-958A-FAF2-57BE-CAC056A2271D}"/>
                    </a:ext>
                  </a:extLst>
                </p:cNvPr>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grpSp>
          <p:grpSp>
            <p:nvGrpSpPr>
              <p:cNvPr id="459" name="Google Shape;999;p107">
                <a:extLst>
                  <a:ext uri="{FF2B5EF4-FFF2-40B4-BE49-F238E27FC236}">
                    <a16:creationId xmlns:a16="http://schemas.microsoft.com/office/drawing/2014/main" id="{1D50963B-5C19-DE3C-9657-0FB208F64597}"/>
                  </a:ext>
                </a:extLst>
              </p:cNvPr>
              <p:cNvGrpSpPr/>
              <p:nvPr/>
            </p:nvGrpSpPr>
            <p:grpSpPr>
              <a:xfrm>
                <a:off x="-4849657" y="6346320"/>
                <a:ext cx="229925" cy="41400"/>
                <a:chOff x="-2061012" y="4312116"/>
                <a:chExt cx="229925" cy="41400"/>
              </a:xfrm>
            </p:grpSpPr>
            <p:pic>
              <p:nvPicPr>
                <p:cNvPr id="460" name="Google Shape;1000;p107">
                  <a:extLst>
                    <a:ext uri="{FF2B5EF4-FFF2-40B4-BE49-F238E27FC236}">
                      <a16:creationId xmlns:a16="http://schemas.microsoft.com/office/drawing/2014/main" id="{ADD72A82-FE56-5A3B-B410-F3B15F1D650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461" name="Google Shape;1001;p107">
                  <a:extLst>
                    <a:ext uri="{FF2B5EF4-FFF2-40B4-BE49-F238E27FC236}">
                      <a16:creationId xmlns:a16="http://schemas.microsoft.com/office/drawing/2014/main" id="{C64BB1C8-355F-9F5E-ACA6-9EFD3325D7B4}"/>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462" name="Google Shape;1002;p107">
                  <a:extLst>
                    <a:ext uri="{FF2B5EF4-FFF2-40B4-BE49-F238E27FC236}">
                      <a16:creationId xmlns:a16="http://schemas.microsoft.com/office/drawing/2014/main" id="{9D8BB0F8-8A30-6CD0-101A-6D0B0D96EC3B}"/>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36" name="Google Shape;1003;p107">
              <a:extLst>
                <a:ext uri="{FF2B5EF4-FFF2-40B4-BE49-F238E27FC236}">
                  <a16:creationId xmlns:a16="http://schemas.microsoft.com/office/drawing/2014/main" id="{6854CEAD-E762-5445-1CD4-00F08EC6A3F3}"/>
                </a:ext>
              </a:extLst>
            </p:cNvPr>
            <p:cNvGrpSpPr/>
            <p:nvPr/>
          </p:nvGrpSpPr>
          <p:grpSpPr>
            <a:xfrm>
              <a:off x="499542" y="4673816"/>
              <a:ext cx="404050" cy="533269"/>
              <a:chOff x="-1321083" y="3202385"/>
              <a:chExt cx="404050" cy="639948"/>
            </a:xfrm>
          </p:grpSpPr>
          <p:sp>
            <p:nvSpPr>
              <p:cNvPr id="454" name="Google Shape;1004;p107">
                <a:extLst>
                  <a:ext uri="{FF2B5EF4-FFF2-40B4-BE49-F238E27FC236}">
                    <a16:creationId xmlns:a16="http://schemas.microsoft.com/office/drawing/2014/main" id="{8247861B-1F8D-697F-BFDB-BA632C559CA6}"/>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55" name="Google Shape;1005;p107">
                <a:extLst>
                  <a:ext uri="{FF2B5EF4-FFF2-40B4-BE49-F238E27FC236}">
                    <a16:creationId xmlns:a16="http://schemas.microsoft.com/office/drawing/2014/main" id="{6DAE4F92-A2E4-DFAD-D568-75D0EF4C89C9}"/>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56" name="Google Shape;1006;p107">
                <a:extLst>
                  <a:ext uri="{FF2B5EF4-FFF2-40B4-BE49-F238E27FC236}">
                    <a16:creationId xmlns:a16="http://schemas.microsoft.com/office/drawing/2014/main" id="{23246266-7950-045A-E4FA-5BA99832A744}"/>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57" name="Google Shape;1007;p107">
                <a:extLst>
                  <a:ext uri="{FF2B5EF4-FFF2-40B4-BE49-F238E27FC236}">
                    <a16:creationId xmlns:a16="http://schemas.microsoft.com/office/drawing/2014/main" id="{F749172F-242C-8CFD-774F-FD34BFFCB7A7}"/>
                  </a:ext>
                </a:extLst>
              </p:cNvPr>
              <p:cNvSpPr txBox="1"/>
              <p:nvPr/>
            </p:nvSpPr>
            <p:spPr>
              <a:xfrm>
                <a:off x="-1147864" y="3202385"/>
                <a:ext cx="67800" cy="161696"/>
              </a:xfrm>
              <a:prstGeom prst="rect">
                <a:avLst/>
              </a:prstGeom>
              <a:noFill/>
              <a:ln>
                <a:noFill/>
              </a:ln>
            </p:spPr>
            <p:txBody>
              <a:bodyPr spcFirstLastPara="1" wrap="square" lIns="0" tIns="1270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endParaRPr sz="800" b="1" i="0" u="none" strike="noStrike" cap="none">
                  <a:solidFill>
                    <a:srgbClr val="000000"/>
                  </a:solidFill>
                  <a:latin typeface="Arial"/>
                  <a:ea typeface="Arial"/>
                  <a:cs typeface="Arial"/>
                  <a:sym typeface="Arial"/>
                </a:endParaRPr>
              </a:p>
            </p:txBody>
          </p:sp>
        </p:grpSp>
        <p:grpSp>
          <p:nvGrpSpPr>
            <p:cNvPr id="437" name="Google Shape;1008;p107">
              <a:extLst>
                <a:ext uri="{FF2B5EF4-FFF2-40B4-BE49-F238E27FC236}">
                  <a16:creationId xmlns:a16="http://schemas.microsoft.com/office/drawing/2014/main" id="{FD6F590B-2134-1822-EE70-6DA6A5899CE4}"/>
                </a:ext>
              </a:extLst>
            </p:cNvPr>
            <p:cNvGrpSpPr/>
            <p:nvPr/>
          </p:nvGrpSpPr>
          <p:grpSpPr>
            <a:xfrm rot="-3141379">
              <a:off x="2253587" y="1502352"/>
              <a:ext cx="600060" cy="2354869"/>
              <a:chOff x="1640554" y="1044091"/>
              <a:chExt cx="675301" cy="991500"/>
            </a:xfrm>
          </p:grpSpPr>
          <p:sp>
            <p:nvSpPr>
              <p:cNvPr id="452" name="Google Shape;1009;p107">
                <a:extLst>
                  <a:ext uri="{FF2B5EF4-FFF2-40B4-BE49-F238E27FC236}">
                    <a16:creationId xmlns:a16="http://schemas.microsoft.com/office/drawing/2014/main" id="{4E761707-3DEB-7FB2-ED0B-57DA13027D63}"/>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Calibri"/>
                  <a:ea typeface="Calibri"/>
                  <a:cs typeface="Calibri"/>
                  <a:sym typeface="Calibri"/>
                </a:endParaRPr>
              </a:p>
            </p:txBody>
          </p:sp>
          <p:sp>
            <p:nvSpPr>
              <p:cNvPr id="453" name="Google Shape;1010;p107">
                <a:extLst>
                  <a:ext uri="{FF2B5EF4-FFF2-40B4-BE49-F238E27FC236}">
                    <a16:creationId xmlns:a16="http://schemas.microsoft.com/office/drawing/2014/main" id="{A3D28444-B290-66CB-15DC-A881CB63B846}"/>
                  </a:ext>
                </a:extLst>
              </p:cNvPr>
              <p:cNvSpPr txBox="1"/>
              <p:nvPr/>
            </p:nvSpPr>
            <p:spPr>
              <a:xfrm rot="5400000">
                <a:off x="1673104" y="1405808"/>
                <a:ext cx="2427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b="1" i="0" u="none" strike="noStrike" cap="none">
                    <a:solidFill>
                      <a:srgbClr val="000000"/>
                    </a:solidFill>
                    <a:latin typeface="Calibri"/>
                    <a:ea typeface="Calibri"/>
                    <a:cs typeface="Calibri"/>
                    <a:sym typeface="Calibri"/>
                  </a:rPr>
                  <a:t>8km</a:t>
                </a:r>
                <a:endParaRPr sz="1100" b="0" i="0" u="none" strike="noStrike" cap="none">
                  <a:solidFill>
                    <a:srgbClr val="000000"/>
                  </a:solidFill>
                  <a:latin typeface="Arial"/>
                  <a:ea typeface="Arial"/>
                  <a:cs typeface="Arial"/>
                  <a:sym typeface="Arial"/>
                </a:endParaRPr>
              </a:p>
            </p:txBody>
          </p:sp>
        </p:grpSp>
        <p:pic>
          <p:nvPicPr>
            <p:cNvPr id="438" name="Google Shape;1016;p107">
              <a:extLst>
                <a:ext uri="{FF2B5EF4-FFF2-40B4-BE49-F238E27FC236}">
                  <a16:creationId xmlns:a16="http://schemas.microsoft.com/office/drawing/2014/main" id="{176641A5-5430-7B88-FCF2-F3560F14B587}"/>
                </a:ext>
              </a:extLst>
            </p:cNvPr>
            <p:cNvPicPr preferRelativeResize="0"/>
            <p:nvPr/>
          </p:nvPicPr>
          <p:blipFill rotWithShape="1">
            <a:blip r:embed="rId2">
              <a:alphaModFix/>
            </a:blip>
            <a:srcRect/>
            <a:stretch/>
          </p:blipFill>
          <p:spPr>
            <a:xfrm rot="5417939">
              <a:off x="6114334" y="2793761"/>
              <a:ext cx="499726" cy="100965"/>
            </a:xfrm>
            <a:prstGeom prst="rect">
              <a:avLst/>
            </a:prstGeom>
            <a:noFill/>
            <a:ln>
              <a:noFill/>
            </a:ln>
          </p:spPr>
        </p:pic>
        <p:grpSp>
          <p:nvGrpSpPr>
            <p:cNvPr id="439" name="Google Shape;1017;p107">
              <a:extLst>
                <a:ext uri="{FF2B5EF4-FFF2-40B4-BE49-F238E27FC236}">
                  <a16:creationId xmlns:a16="http://schemas.microsoft.com/office/drawing/2014/main" id="{B678589F-4B20-B6AD-83AD-C73F0BA2A159}"/>
                </a:ext>
              </a:extLst>
            </p:cNvPr>
            <p:cNvGrpSpPr/>
            <p:nvPr/>
          </p:nvGrpSpPr>
          <p:grpSpPr>
            <a:xfrm>
              <a:off x="3050396" y="3903950"/>
              <a:ext cx="408500" cy="785311"/>
              <a:chOff x="-3941179" y="2919150"/>
              <a:chExt cx="408500" cy="785311"/>
            </a:xfrm>
          </p:grpSpPr>
          <p:grpSp>
            <p:nvGrpSpPr>
              <p:cNvPr id="445" name="Google Shape;1018;p107">
                <a:extLst>
                  <a:ext uri="{FF2B5EF4-FFF2-40B4-BE49-F238E27FC236}">
                    <a16:creationId xmlns:a16="http://schemas.microsoft.com/office/drawing/2014/main" id="{C375D9AB-9CC8-8E63-C221-44508A87E2C1}"/>
                  </a:ext>
                </a:extLst>
              </p:cNvPr>
              <p:cNvGrpSpPr/>
              <p:nvPr/>
            </p:nvGrpSpPr>
            <p:grpSpPr>
              <a:xfrm>
                <a:off x="-3936730" y="2919150"/>
                <a:ext cx="404051" cy="639945"/>
                <a:chOff x="-1321083" y="3202388"/>
                <a:chExt cx="404050" cy="639945"/>
              </a:xfrm>
            </p:grpSpPr>
            <p:sp>
              <p:nvSpPr>
                <p:cNvPr id="447" name="Google Shape;1019;p107">
                  <a:extLst>
                    <a:ext uri="{FF2B5EF4-FFF2-40B4-BE49-F238E27FC236}">
                      <a16:creationId xmlns:a16="http://schemas.microsoft.com/office/drawing/2014/main" id="{617A795B-490A-A7AC-ECA1-B867ED454187}"/>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48" name="Google Shape;1020;p107">
                  <a:extLst>
                    <a:ext uri="{FF2B5EF4-FFF2-40B4-BE49-F238E27FC236}">
                      <a16:creationId xmlns:a16="http://schemas.microsoft.com/office/drawing/2014/main" id="{C74BF25F-5BDD-6351-F124-B1EFC0199C9D}"/>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49" name="Google Shape;1021;p107">
                  <a:extLst>
                    <a:ext uri="{FF2B5EF4-FFF2-40B4-BE49-F238E27FC236}">
                      <a16:creationId xmlns:a16="http://schemas.microsoft.com/office/drawing/2014/main" id="{7B4F5DD4-8A57-C597-8AAF-B3E7B08F20B6}"/>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50" name="Google Shape;1022;p107">
                  <a:extLst>
                    <a:ext uri="{FF2B5EF4-FFF2-40B4-BE49-F238E27FC236}">
                      <a16:creationId xmlns:a16="http://schemas.microsoft.com/office/drawing/2014/main" id="{193E3B4B-025E-39EF-BA9C-3FF9EFF4BD26}"/>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400" b="0" i="0" u="none" strike="noStrike" cap="none">
                    <a:solidFill>
                      <a:srgbClr val="000000"/>
                    </a:solidFill>
                    <a:latin typeface="Arial"/>
                    <a:ea typeface="Arial"/>
                    <a:cs typeface="Arial"/>
                    <a:sym typeface="Arial"/>
                  </a:endParaRPr>
                </a:p>
              </p:txBody>
            </p:sp>
            <p:sp>
              <p:nvSpPr>
                <p:cNvPr id="451" name="Google Shape;1023;p107">
                  <a:extLst>
                    <a:ext uri="{FF2B5EF4-FFF2-40B4-BE49-F238E27FC236}">
                      <a16:creationId xmlns:a16="http://schemas.microsoft.com/office/drawing/2014/main" id="{9AE7B21F-4426-1D94-A220-2DF35DD75895}"/>
                    </a:ext>
                  </a:extLst>
                </p:cNvPr>
                <p:cNvSpPr txBox="1"/>
                <p:nvPr/>
              </p:nvSpPr>
              <p:spPr>
                <a:xfrm>
                  <a:off x="-1203993" y="3202388"/>
                  <a:ext cx="200100" cy="172875"/>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050" b="1" i="0" u="none" strike="noStrike" cap="none">
                      <a:solidFill>
                        <a:srgbClr val="000000"/>
                      </a:solidFill>
                      <a:latin typeface="Arial"/>
                      <a:ea typeface="Arial"/>
                      <a:cs typeface="Arial"/>
                      <a:sym typeface="Arial"/>
                    </a:rPr>
                    <a:t>II</a:t>
                  </a:r>
                  <a:endParaRPr sz="800" b="1" i="0" u="none" strike="noStrike" cap="none">
                    <a:solidFill>
                      <a:srgbClr val="000000"/>
                    </a:solidFill>
                    <a:latin typeface="Arial"/>
                    <a:ea typeface="Arial"/>
                    <a:cs typeface="Arial"/>
                    <a:sym typeface="Arial"/>
                  </a:endParaRPr>
                </a:p>
              </p:txBody>
            </p:sp>
          </p:grpSp>
          <p:cxnSp>
            <p:nvCxnSpPr>
              <p:cNvPr id="446" name="Google Shape;1024;p107">
                <a:extLst>
                  <a:ext uri="{FF2B5EF4-FFF2-40B4-BE49-F238E27FC236}">
                    <a16:creationId xmlns:a16="http://schemas.microsoft.com/office/drawing/2014/main" id="{FB936653-85C7-447D-431D-EC1C5D0E3C6C}"/>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sp>
          <p:nvSpPr>
            <p:cNvPr id="440" name="CuadroTexto 439">
              <a:extLst>
                <a:ext uri="{FF2B5EF4-FFF2-40B4-BE49-F238E27FC236}">
                  <a16:creationId xmlns:a16="http://schemas.microsoft.com/office/drawing/2014/main" id="{42E3C376-822C-33BF-0135-3B3DCD97FE34}"/>
                </a:ext>
              </a:extLst>
            </p:cNvPr>
            <p:cNvSpPr txBox="1"/>
            <p:nvPr/>
          </p:nvSpPr>
          <p:spPr>
            <a:xfrm>
              <a:off x="5836514" y="247576"/>
              <a:ext cx="1345431" cy="732176"/>
            </a:xfrm>
            <a:prstGeom prst="rect">
              <a:avLst/>
            </a:prstGeom>
            <a:noFill/>
          </p:spPr>
          <p:txBody>
            <a:bodyPr wrap="none" rtlCol="0">
              <a:spAutoFit/>
            </a:bodyPr>
            <a:lstStyle/>
            <a:p>
              <a:r>
                <a:rPr lang="en-US" sz="1400" dirty="0"/>
                <a:t>DEEP</a:t>
              </a:r>
            </a:p>
            <a:p>
              <a:pPr marL="285750" indent="-285750">
                <a:buFont typeface="Arial" panose="020B0604020202020204" pitchFamily="34" charset="0"/>
                <a:buChar char="•"/>
              </a:pPr>
              <a:r>
                <a:rPr lang="en-US" sz="1400" dirty="0"/>
                <a:t>RECON</a:t>
              </a:r>
            </a:p>
            <a:p>
              <a:pPr marL="285750" indent="-285750">
                <a:buFont typeface="Arial" panose="020B0604020202020204" pitchFamily="34" charset="0"/>
                <a:buChar char="•"/>
              </a:pPr>
              <a:r>
                <a:rPr lang="en-US" sz="1400" dirty="0"/>
                <a:t>DISRROMPIENDO</a:t>
              </a:r>
            </a:p>
          </p:txBody>
        </p:sp>
        <p:sp>
          <p:nvSpPr>
            <p:cNvPr id="441" name="CuadroTexto 440">
              <a:extLst>
                <a:ext uri="{FF2B5EF4-FFF2-40B4-BE49-F238E27FC236}">
                  <a16:creationId xmlns:a16="http://schemas.microsoft.com/office/drawing/2014/main" id="{FF2F9A0F-C770-2189-F403-B7E1F42E8DB4}"/>
                </a:ext>
              </a:extLst>
            </p:cNvPr>
            <p:cNvSpPr txBox="1"/>
            <p:nvPr/>
          </p:nvSpPr>
          <p:spPr>
            <a:xfrm>
              <a:off x="3386463" y="187391"/>
              <a:ext cx="1020094" cy="732176"/>
            </a:xfrm>
            <a:prstGeom prst="rect">
              <a:avLst/>
            </a:prstGeom>
            <a:noFill/>
          </p:spPr>
          <p:txBody>
            <a:bodyPr wrap="none" rtlCol="0">
              <a:spAutoFit/>
            </a:bodyPr>
            <a:lstStyle/>
            <a:p>
              <a:r>
                <a:rPr lang="en-US" sz="1400" dirty="0"/>
                <a:t>CLOSE</a:t>
              </a:r>
            </a:p>
            <a:p>
              <a:pPr marL="285750" indent="-285750">
                <a:buFont typeface="Arial" panose="020B0604020202020204" pitchFamily="34" charset="0"/>
                <a:buChar char="•"/>
              </a:pPr>
              <a:r>
                <a:rPr lang="en-US" sz="1400" dirty="0"/>
                <a:t>BLOQUEAR </a:t>
              </a:r>
            </a:p>
            <a:p>
              <a:pPr marL="285750" indent="-285750">
                <a:buFont typeface="Arial" panose="020B0604020202020204" pitchFamily="34" charset="0"/>
                <a:buChar char="•"/>
              </a:pPr>
              <a:r>
                <a:rPr lang="en-US" sz="1400" dirty="0"/>
                <a:t>DESTRUIR</a:t>
              </a:r>
            </a:p>
          </p:txBody>
        </p:sp>
        <p:sp>
          <p:nvSpPr>
            <p:cNvPr id="442" name="CuadroTexto 441">
              <a:extLst>
                <a:ext uri="{FF2B5EF4-FFF2-40B4-BE49-F238E27FC236}">
                  <a16:creationId xmlns:a16="http://schemas.microsoft.com/office/drawing/2014/main" id="{2C1BD009-ECAC-1AEB-3E01-6DC142BD454A}"/>
                </a:ext>
              </a:extLst>
            </p:cNvPr>
            <p:cNvSpPr txBox="1"/>
            <p:nvPr/>
          </p:nvSpPr>
          <p:spPr>
            <a:xfrm>
              <a:off x="1117964" y="257612"/>
              <a:ext cx="647266" cy="732176"/>
            </a:xfrm>
            <a:prstGeom prst="rect">
              <a:avLst/>
            </a:prstGeom>
            <a:noFill/>
          </p:spPr>
          <p:txBody>
            <a:bodyPr wrap="none" rtlCol="0">
              <a:spAutoFit/>
            </a:bodyPr>
            <a:lstStyle/>
            <a:p>
              <a:r>
                <a:rPr lang="en-US" sz="1400" dirty="0"/>
                <a:t>REAR</a:t>
              </a:r>
            </a:p>
            <a:p>
              <a:pPr marL="285750" indent="-285750">
                <a:buFont typeface="Arial" panose="020B0604020202020204" pitchFamily="34" charset="0"/>
                <a:buChar char="•"/>
              </a:pPr>
              <a:r>
                <a:rPr lang="en-US" sz="1400" dirty="0"/>
                <a:t>SBF </a:t>
              </a:r>
            </a:p>
            <a:p>
              <a:pPr marL="285750" indent="-285750">
                <a:buFont typeface="Arial" panose="020B0604020202020204" pitchFamily="34" charset="0"/>
                <a:buChar char="•"/>
              </a:pPr>
              <a:r>
                <a:rPr lang="en-US" sz="1400" dirty="0"/>
                <a:t>CATK</a:t>
              </a:r>
            </a:p>
          </p:txBody>
        </p:sp>
        <p:sp>
          <p:nvSpPr>
            <p:cNvPr id="443" name="Forma libre 442">
              <a:extLst>
                <a:ext uri="{FF2B5EF4-FFF2-40B4-BE49-F238E27FC236}">
                  <a16:creationId xmlns:a16="http://schemas.microsoft.com/office/drawing/2014/main" id="{86C112A4-C731-50D3-91C6-DC8860D4420F}"/>
                </a:ext>
              </a:extLst>
            </p:cNvPr>
            <p:cNvSpPr/>
            <p:nvPr/>
          </p:nvSpPr>
          <p:spPr>
            <a:xfrm>
              <a:off x="4694335" y="101600"/>
              <a:ext cx="680305" cy="5608320"/>
            </a:xfrm>
            <a:custGeom>
              <a:avLst/>
              <a:gdLst>
                <a:gd name="connsiteX0" fmla="*/ 680305 w 680305"/>
                <a:gd name="connsiteY0" fmla="*/ 0 h 5608320"/>
                <a:gd name="connsiteX1" fmla="*/ 568545 w 680305"/>
                <a:gd name="connsiteY1" fmla="*/ 2651760 h 5608320"/>
                <a:gd name="connsiteX2" fmla="*/ 50385 w 680305"/>
                <a:gd name="connsiteY2" fmla="*/ 3749040 h 5608320"/>
                <a:gd name="connsiteX3" fmla="*/ 19905 w 680305"/>
                <a:gd name="connsiteY3" fmla="*/ 5608320 h 5608320"/>
                <a:gd name="connsiteX4" fmla="*/ 19905 w 680305"/>
                <a:gd name="connsiteY4" fmla="*/ 5608320 h 5608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305" h="5608320">
                  <a:moveTo>
                    <a:pt x="680305" y="0"/>
                  </a:moveTo>
                  <a:cubicBezTo>
                    <a:pt x="676918" y="1013460"/>
                    <a:pt x="673532" y="2026920"/>
                    <a:pt x="568545" y="2651760"/>
                  </a:cubicBezTo>
                  <a:cubicBezTo>
                    <a:pt x="463558" y="3276600"/>
                    <a:pt x="141825" y="3256280"/>
                    <a:pt x="50385" y="3749040"/>
                  </a:cubicBezTo>
                  <a:cubicBezTo>
                    <a:pt x="-41055" y="4241800"/>
                    <a:pt x="19905" y="5608320"/>
                    <a:pt x="19905" y="5608320"/>
                  </a:cubicBezTo>
                  <a:lnTo>
                    <a:pt x="19905" y="560832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44" name="Forma libre 443">
              <a:extLst>
                <a:ext uri="{FF2B5EF4-FFF2-40B4-BE49-F238E27FC236}">
                  <a16:creationId xmlns:a16="http://schemas.microsoft.com/office/drawing/2014/main" id="{E42C6623-2916-A58B-EAA6-EA25FDFA69FE}"/>
                </a:ext>
              </a:extLst>
            </p:cNvPr>
            <p:cNvSpPr/>
            <p:nvPr/>
          </p:nvSpPr>
          <p:spPr>
            <a:xfrm>
              <a:off x="2499360" y="254000"/>
              <a:ext cx="478108" cy="5405120"/>
            </a:xfrm>
            <a:custGeom>
              <a:avLst/>
              <a:gdLst>
                <a:gd name="connsiteX0" fmla="*/ 243840 w 478108"/>
                <a:gd name="connsiteY0" fmla="*/ 0 h 5405120"/>
                <a:gd name="connsiteX1" fmla="*/ 101600 w 478108"/>
                <a:gd name="connsiteY1" fmla="*/ 2438400 h 5405120"/>
                <a:gd name="connsiteX2" fmla="*/ 477520 w 478108"/>
                <a:gd name="connsiteY2" fmla="*/ 4064000 h 5405120"/>
                <a:gd name="connsiteX3" fmla="*/ 0 w 478108"/>
                <a:gd name="connsiteY3" fmla="*/ 5405120 h 5405120"/>
                <a:gd name="connsiteX4" fmla="*/ 0 w 478108"/>
                <a:gd name="connsiteY4" fmla="*/ 5405120 h 5405120"/>
                <a:gd name="connsiteX5" fmla="*/ 0 w 478108"/>
                <a:gd name="connsiteY5" fmla="*/ 5405120 h 540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108" h="5405120">
                  <a:moveTo>
                    <a:pt x="243840" y="0"/>
                  </a:moveTo>
                  <a:cubicBezTo>
                    <a:pt x="153246" y="880533"/>
                    <a:pt x="62653" y="1761067"/>
                    <a:pt x="101600" y="2438400"/>
                  </a:cubicBezTo>
                  <a:cubicBezTo>
                    <a:pt x="140547" y="3115733"/>
                    <a:pt x="494453" y="3569547"/>
                    <a:pt x="477520" y="4064000"/>
                  </a:cubicBezTo>
                  <a:cubicBezTo>
                    <a:pt x="460587" y="4558453"/>
                    <a:pt x="0" y="5405120"/>
                    <a:pt x="0" y="5405120"/>
                  </a:cubicBezTo>
                  <a:lnTo>
                    <a:pt x="0" y="5405120"/>
                  </a:lnTo>
                  <a:lnTo>
                    <a:pt x="0" y="540512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grpSp>
    </p:spTree>
    <p:extLst>
      <p:ext uri="{BB962C8B-B14F-4D97-AF65-F5344CB8AC3E}">
        <p14:creationId xmlns:p14="http://schemas.microsoft.com/office/powerpoint/2010/main" val="13599776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8E14CF-3ACC-A864-3311-859EDB891BCF}"/>
              </a:ext>
            </a:extLst>
          </p:cNvPr>
          <p:cNvSpPr>
            <a:spLocks noGrp="1"/>
          </p:cNvSpPr>
          <p:nvPr>
            <p:ph type="title"/>
          </p:nvPr>
        </p:nvSpPr>
        <p:spPr>
          <a:xfrm>
            <a:off x="38105" y="134227"/>
            <a:ext cx="10515600" cy="1325563"/>
          </a:xfrm>
        </p:spPr>
        <p:txBody>
          <a:bodyPr>
            <a:noAutofit/>
          </a:bodyPr>
          <a:lstStyle/>
          <a:p>
            <a:r>
              <a:rPr lang="es-ES_tradnl" sz="2800" dirty="0">
                <a:latin typeface="Bauhaus 93"/>
              </a:rPr>
              <a:t>HVT: QUE REQUIERE EL COMANDANTE ENEMIGO PARA CIMPLIR SU MISIÓN</a:t>
            </a:r>
          </a:p>
        </p:txBody>
      </p:sp>
      <p:grpSp>
        <p:nvGrpSpPr>
          <p:cNvPr id="3" name="Grupo 2">
            <a:extLst>
              <a:ext uri="{FF2B5EF4-FFF2-40B4-BE49-F238E27FC236}">
                <a16:creationId xmlns:a16="http://schemas.microsoft.com/office/drawing/2014/main" id="{1F6EA331-4C4F-A3F0-CDF9-059243971F7C}"/>
              </a:ext>
            </a:extLst>
          </p:cNvPr>
          <p:cNvGrpSpPr/>
          <p:nvPr/>
        </p:nvGrpSpPr>
        <p:grpSpPr>
          <a:xfrm>
            <a:off x="129545" y="1159865"/>
            <a:ext cx="8675824" cy="5563908"/>
            <a:chOff x="391970" y="187391"/>
            <a:chExt cx="8675824" cy="5563908"/>
          </a:xfrm>
        </p:grpSpPr>
        <p:grpSp>
          <p:nvGrpSpPr>
            <p:cNvPr id="4" name="Google Shape;650;p107">
              <a:extLst>
                <a:ext uri="{FF2B5EF4-FFF2-40B4-BE49-F238E27FC236}">
                  <a16:creationId xmlns:a16="http://schemas.microsoft.com/office/drawing/2014/main" id="{0FA0F277-F682-2745-8822-1F37A434D255}"/>
                </a:ext>
              </a:extLst>
            </p:cNvPr>
            <p:cNvGrpSpPr/>
            <p:nvPr/>
          </p:nvGrpSpPr>
          <p:grpSpPr>
            <a:xfrm rot="581502">
              <a:off x="5104307" y="2961980"/>
              <a:ext cx="692170" cy="478632"/>
              <a:chOff x="7996575" y="2556077"/>
              <a:chExt cx="696500" cy="1101836"/>
            </a:xfrm>
          </p:grpSpPr>
          <p:cxnSp>
            <p:nvCxnSpPr>
              <p:cNvPr id="1082" name="Google Shape;651;p107">
                <a:extLst>
                  <a:ext uri="{FF2B5EF4-FFF2-40B4-BE49-F238E27FC236}">
                    <a16:creationId xmlns:a16="http://schemas.microsoft.com/office/drawing/2014/main" id="{7D98107B-BAAE-EDE7-B707-7BEBD6FC7B80}"/>
                  </a:ext>
                </a:extLst>
              </p:cNvPr>
              <p:cNvCxnSpPr/>
              <p:nvPr/>
            </p:nvCxnSpPr>
            <p:spPr>
              <a:xfrm rot="10800000">
                <a:off x="8342522" y="2556077"/>
                <a:ext cx="0" cy="630300"/>
              </a:xfrm>
              <a:prstGeom prst="straightConnector1">
                <a:avLst/>
              </a:prstGeom>
              <a:noFill/>
              <a:ln w="19050" cap="flat" cmpd="sng">
                <a:solidFill>
                  <a:srgbClr val="FF0000"/>
                </a:solidFill>
                <a:prstDash val="solid"/>
                <a:round/>
                <a:headEnd type="none" w="sm" len="sm"/>
                <a:tailEnd type="triangle" w="med" len="med"/>
              </a:ln>
            </p:spPr>
          </p:cxnSp>
          <p:cxnSp>
            <p:nvCxnSpPr>
              <p:cNvPr id="1083" name="Google Shape;652;p107">
                <a:extLst>
                  <a:ext uri="{FF2B5EF4-FFF2-40B4-BE49-F238E27FC236}">
                    <a16:creationId xmlns:a16="http://schemas.microsoft.com/office/drawing/2014/main" id="{B3519B84-936F-65C7-BAC5-BD04248C69D5}"/>
                  </a:ext>
                </a:extLst>
              </p:cNvPr>
              <p:cNvCxnSpPr/>
              <p:nvPr/>
            </p:nvCxnSpPr>
            <p:spPr>
              <a:xfrm flipH="1">
                <a:off x="7996575" y="3188525"/>
                <a:ext cx="123900" cy="462900"/>
              </a:xfrm>
              <a:prstGeom prst="straightConnector1">
                <a:avLst/>
              </a:prstGeom>
              <a:noFill/>
              <a:ln w="19050" cap="flat" cmpd="sng">
                <a:solidFill>
                  <a:srgbClr val="FF0000"/>
                </a:solidFill>
                <a:prstDash val="solid"/>
                <a:round/>
                <a:headEnd type="none" w="sm" len="sm"/>
                <a:tailEnd type="none" w="sm" len="sm"/>
              </a:ln>
            </p:spPr>
          </p:cxnSp>
          <p:cxnSp>
            <p:nvCxnSpPr>
              <p:cNvPr id="1084" name="Google Shape;653;p107">
                <a:extLst>
                  <a:ext uri="{FF2B5EF4-FFF2-40B4-BE49-F238E27FC236}">
                    <a16:creationId xmlns:a16="http://schemas.microsoft.com/office/drawing/2014/main" id="{28CD1709-D9D4-BABF-D9F3-49A554C68931}"/>
                  </a:ext>
                </a:extLst>
              </p:cNvPr>
              <p:cNvCxnSpPr/>
              <p:nvPr/>
            </p:nvCxnSpPr>
            <p:spPr>
              <a:xfrm>
                <a:off x="8567375" y="3189313"/>
                <a:ext cx="125700" cy="468600"/>
              </a:xfrm>
              <a:prstGeom prst="straightConnector1">
                <a:avLst/>
              </a:prstGeom>
              <a:noFill/>
              <a:ln w="19050" cap="flat" cmpd="sng">
                <a:solidFill>
                  <a:srgbClr val="FF0000"/>
                </a:solidFill>
                <a:prstDash val="solid"/>
                <a:round/>
                <a:headEnd type="none" w="sm" len="sm"/>
                <a:tailEnd type="none" w="sm" len="sm"/>
              </a:ln>
            </p:spPr>
          </p:cxnSp>
          <p:cxnSp>
            <p:nvCxnSpPr>
              <p:cNvPr id="1085" name="Google Shape;654;p107">
                <a:extLst>
                  <a:ext uri="{FF2B5EF4-FFF2-40B4-BE49-F238E27FC236}">
                    <a16:creationId xmlns:a16="http://schemas.microsoft.com/office/drawing/2014/main" id="{AA686AAF-EB6B-E8D0-C5D2-FAD50B26B736}"/>
                  </a:ext>
                </a:extLst>
              </p:cNvPr>
              <p:cNvCxnSpPr/>
              <p:nvPr/>
            </p:nvCxnSpPr>
            <p:spPr>
              <a:xfrm>
                <a:off x="8113634" y="3196515"/>
                <a:ext cx="460500" cy="0"/>
              </a:xfrm>
              <a:prstGeom prst="straightConnector1">
                <a:avLst/>
              </a:prstGeom>
              <a:noFill/>
              <a:ln w="19050" cap="flat" cmpd="sng">
                <a:solidFill>
                  <a:srgbClr val="FF0000"/>
                </a:solidFill>
                <a:prstDash val="solid"/>
                <a:round/>
                <a:headEnd type="none" w="sm" len="sm"/>
                <a:tailEnd type="none" w="sm" len="sm"/>
              </a:ln>
            </p:spPr>
          </p:cxnSp>
        </p:grpSp>
        <p:sp>
          <p:nvSpPr>
            <p:cNvPr id="5" name="Google Shape;655;p107">
              <a:extLst>
                <a:ext uri="{FF2B5EF4-FFF2-40B4-BE49-F238E27FC236}">
                  <a16:creationId xmlns:a16="http://schemas.microsoft.com/office/drawing/2014/main" id="{F4660066-4344-30AD-DE1B-2DF21ADF9B21}"/>
                </a:ext>
              </a:extLst>
            </p:cNvPr>
            <p:cNvSpPr/>
            <p:nvPr/>
          </p:nvSpPr>
          <p:spPr>
            <a:xfrm rot="-1888820">
              <a:off x="3923971" y="3083899"/>
              <a:ext cx="513591" cy="1223109"/>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 name="Google Shape;656;p107">
              <a:extLst>
                <a:ext uri="{FF2B5EF4-FFF2-40B4-BE49-F238E27FC236}">
                  <a16:creationId xmlns:a16="http://schemas.microsoft.com/office/drawing/2014/main" id="{7120DBA7-4059-63E1-6C76-BAFDC5040F3C}"/>
                </a:ext>
              </a:extLst>
            </p:cNvPr>
            <p:cNvSpPr/>
            <p:nvPr/>
          </p:nvSpPr>
          <p:spPr>
            <a:xfrm rot="1728809">
              <a:off x="3816426" y="1773215"/>
              <a:ext cx="560835" cy="1255127"/>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657;p107">
              <a:extLst>
                <a:ext uri="{FF2B5EF4-FFF2-40B4-BE49-F238E27FC236}">
                  <a16:creationId xmlns:a16="http://schemas.microsoft.com/office/drawing/2014/main" id="{033A16DE-D3E3-C01E-7FF1-0A4731DBBD45}"/>
                </a:ext>
              </a:extLst>
            </p:cNvPr>
            <p:cNvSpPr/>
            <p:nvPr/>
          </p:nvSpPr>
          <p:spPr>
            <a:xfrm>
              <a:off x="5810625" y="2423917"/>
              <a:ext cx="588600" cy="987900"/>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 name="Google Shape;658;p107">
              <a:extLst>
                <a:ext uri="{FF2B5EF4-FFF2-40B4-BE49-F238E27FC236}">
                  <a16:creationId xmlns:a16="http://schemas.microsoft.com/office/drawing/2014/main" id="{689CEC46-CFBE-0975-6ED9-BA1FF28A9EEB}"/>
                </a:ext>
              </a:extLst>
            </p:cNvPr>
            <p:cNvGrpSpPr/>
            <p:nvPr/>
          </p:nvGrpSpPr>
          <p:grpSpPr>
            <a:xfrm>
              <a:off x="6999800" y="4945726"/>
              <a:ext cx="2067994" cy="728471"/>
              <a:chOff x="6999800" y="5935110"/>
              <a:chExt cx="2067994" cy="874200"/>
            </a:xfrm>
          </p:grpSpPr>
          <p:sp>
            <p:nvSpPr>
              <p:cNvPr id="1080" name="Google Shape;659;p107">
                <a:extLst>
                  <a:ext uri="{FF2B5EF4-FFF2-40B4-BE49-F238E27FC236}">
                    <a16:creationId xmlns:a16="http://schemas.microsoft.com/office/drawing/2014/main" id="{C1FB0387-1EAE-1681-92EF-4300E4D42496}"/>
                  </a:ext>
                </a:extLst>
              </p:cNvPr>
              <p:cNvSpPr/>
              <p:nvPr/>
            </p:nvSpPr>
            <p:spPr>
              <a:xfrm rot="10800000">
                <a:off x="6999800" y="5935110"/>
                <a:ext cx="2057400" cy="874200"/>
              </a:xfrm>
              <a:prstGeom prst="rightArrow">
                <a:avLst>
                  <a:gd name="adj1" fmla="val 50000"/>
                  <a:gd name="adj2" fmla="val 50000"/>
                </a:avLst>
              </a:prstGeom>
              <a:no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081" name="Google Shape;660;p107">
                <a:extLst>
                  <a:ext uri="{FF2B5EF4-FFF2-40B4-BE49-F238E27FC236}">
                    <a16:creationId xmlns:a16="http://schemas.microsoft.com/office/drawing/2014/main" id="{C65396E4-1E34-407C-DB23-62B877865A9F}"/>
                  </a:ext>
                </a:extLst>
              </p:cNvPr>
              <p:cNvSpPr txBox="1"/>
              <p:nvPr/>
            </p:nvSpPr>
            <p:spPr>
              <a:xfrm>
                <a:off x="7095894" y="6168099"/>
                <a:ext cx="19719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70C0"/>
                    </a:solidFill>
                    <a:latin typeface="Calibri"/>
                    <a:ea typeface="Calibri"/>
                    <a:cs typeface="Calibri"/>
                    <a:sym typeface="Calibri"/>
                  </a:rPr>
                  <a:t>Direction of Attack</a:t>
                </a:r>
                <a:endParaRPr sz="1400" b="0" i="0" u="none" strike="noStrike" cap="none">
                  <a:solidFill>
                    <a:srgbClr val="000000"/>
                  </a:solidFill>
                  <a:latin typeface="Arial"/>
                  <a:ea typeface="Arial"/>
                  <a:cs typeface="Arial"/>
                  <a:sym typeface="Arial"/>
                </a:endParaRPr>
              </a:p>
            </p:txBody>
          </p:sp>
        </p:grpSp>
        <p:pic>
          <p:nvPicPr>
            <p:cNvPr id="9" name="Google Shape;661;p107">
              <a:extLst>
                <a:ext uri="{FF2B5EF4-FFF2-40B4-BE49-F238E27FC236}">
                  <a16:creationId xmlns:a16="http://schemas.microsoft.com/office/drawing/2014/main" id="{A59CE33A-B5BB-7FE3-DE06-6DEFAE845E36}"/>
                </a:ext>
              </a:extLst>
            </p:cNvPr>
            <p:cNvPicPr preferRelativeResize="0"/>
            <p:nvPr/>
          </p:nvPicPr>
          <p:blipFill rotWithShape="1">
            <a:blip r:embed="rId2">
              <a:alphaModFix/>
            </a:blip>
            <a:srcRect/>
            <a:stretch/>
          </p:blipFill>
          <p:spPr>
            <a:xfrm rot="7789945">
              <a:off x="4006075" y="2406932"/>
              <a:ext cx="534373" cy="127735"/>
            </a:xfrm>
            <a:prstGeom prst="rect">
              <a:avLst/>
            </a:prstGeom>
            <a:noFill/>
            <a:ln>
              <a:noFill/>
            </a:ln>
          </p:spPr>
        </p:pic>
        <p:pic>
          <p:nvPicPr>
            <p:cNvPr id="10" name="Google Shape;662;p107">
              <a:extLst>
                <a:ext uri="{FF2B5EF4-FFF2-40B4-BE49-F238E27FC236}">
                  <a16:creationId xmlns:a16="http://schemas.microsoft.com/office/drawing/2014/main" id="{13FD5055-6326-6CEF-A767-D7C46618BEFB}"/>
                </a:ext>
              </a:extLst>
            </p:cNvPr>
            <p:cNvPicPr preferRelativeResize="0"/>
            <p:nvPr/>
          </p:nvPicPr>
          <p:blipFill rotWithShape="1">
            <a:blip r:embed="rId2">
              <a:alphaModFix/>
            </a:blip>
            <a:srcRect/>
            <a:stretch/>
          </p:blipFill>
          <p:spPr>
            <a:xfrm rot="3420805">
              <a:off x="4025080" y="3305281"/>
              <a:ext cx="545330" cy="129872"/>
            </a:xfrm>
            <a:prstGeom prst="rect">
              <a:avLst/>
            </a:prstGeom>
            <a:noFill/>
            <a:ln>
              <a:noFill/>
            </a:ln>
          </p:spPr>
        </p:pic>
        <p:grpSp>
          <p:nvGrpSpPr>
            <p:cNvPr id="11" name="Google Shape;663;p107">
              <a:extLst>
                <a:ext uri="{FF2B5EF4-FFF2-40B4-BE49-F238E27FC236}">
                  <a16:creationId xmlns:a16="http://schemas.microsoft.com/office/drawing/2014/main" id="{DE35EBA1-529B-9176-1CE1-2FC1AF94EF6D}"/>
                </a:ext>
              </a:extLst>
            </p:cNvPr>
            <p:cNvGrpSpPr/>
            <p:nvPr/>
          </p:nvGrpSpPr>
          <p:grpSpPr>
            <a:xfrm>
              <a:off x="4240091" y="2574601"/>
              <a:ext cx="951434" cy="624738"/>
              <a:chOff x="4200418" y="2966921"/>
              <a:chExt cx="951434" cy="749716"/>
            </a:xfrm>
          </p:grpSpPr>
          <p:grpSp>
            <p:nvGrpSpPr>
              <p:cNvPr id="1062" name="Google Shape;664;p107">
                <a:extLst>
                  <a:ext uri="{FF2B5EF4-FFF2-40B4-BE49-F238E27FC236}">
                    <a16:creationId xmlns:a16="http://schemas.microsoft.com/office/drawing/2014/main" id="{E9D6DDDA-A239-CD7C-1A29-A1117AF41D9B}"/>
                  </a:ext>
                </a:extLst>
              </p:cNvPr>
              <p:cNvGrpSpPr/>
              <p:nvPr/>
            </p:nvGrpSpPr>
            <p:grpSpPr>
              <a:xfrm>
                <a:off x="4270142" y="3027765"/>
                <a:ext cx="881710" cy="688872"/>
                <a:chOff x="3641170" y="2816126"/>
                <a:chExt cx="1447800" cy="879000"/>
              </a:xfrm>
            </p:grpSpPr>
            <p:sp>
              <p:nvSpPr>
                <p:cNvPr id="1078" name="Google Shape;665;p107">
                  <a:extLst>
                    <a:ext uri="{FF2B5EF4-FFF2-40B4-BE49-F238E27FC236}">
                      <a16:creationId xmlns:a16="http://schemas.microsoft.com/office/drawing/2014/main" id="{1B60E9F1-D563-2A6F-F031-666186B1A748}"/>
                    </a:ext>
                  </a:extLst>
                </p:cNvPr>
                <p:cNvSpPr/>
                <p:nvPr/>
              </p:nvSpPr>
              <p:spPr>
                <a:xfrm>
                  <a:off x="3641170" y="2816126"/>
                  <a:ext cx="1447800" cy="879000"/>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079" name="Google Shape;666;p107">
                  <a:extLst>
                    <a:ext uri="{FF2B5EF4-FFF2-40B4-BE49-F238E27FC236}">
                      <a16:creationId xmlns:a16="http://schemas.microsoft.com/office/drawing/2014/main" id="{ED48C3A2-D886-460C-A321-D4A4A275C465}"/>
                    </a:ext>
                  </a:extLst>
                </p:cNvPr>
                <p:cNvSpPr txBox="1"/>
                <p:nvPr/>
              </p:nvSpPr>
              <p:spPr>
                <a:xfrm>
                  <a:off x="4006467" y="3020625"/>
                  <a:ext cx="184800" cy="400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FF0000"/>
                    </a:solidFill>
                    <a:latin typeface="Calibri"/>
                    <a:ea typeface="Calibri"/>
                    <a:cs typeface="Calibri"/>
                    <a:sym typeface="Calibri"/>
                  </a:endParaRPr>
                </a:p>
              </p:txBody>
            </p:sp>
          </p:grpSp>
          <p:grpSp>
            <p:nvGrpSpPr>
              <p:cNvPr id="1063" name="Google Shape;667;p107">
                <a:extLst>
                  <a:ext uri="{FF2B5EF4-FFF2-40B4-BE49-F238E27FC236}">
                    <a16:creationId xmlns:a16="http://schemas.microsoft.com/office/drawing/2014/main" id="{34F326B1-C0C2-AF48-9266-00F574D2DDA3}"/>
                  </a:ext>
                </a:extLst>
              </p:cNvPr>
              <p:cNvGrpSpPr/>
              <p:nvPr/>
            </p:nvGrpSpPr>
            <p:grpSpPr>
              <a:xfrm>
                <a:off x="4339669" y="3290716"/>
                <a:ext cx="263655" cy="217757"/>
                <a:chOff x="333" y="2054"/>
                <a:chExt cx="300" cy="300"/>
              </a:xfrm>
            </p:grpSpPr>
            <p:cxnSp>
              <p:nvCxnSpPr>
                <p:cNvPr id="1076" name="Google Shape;668;p107">
                  <a:extLst>
                    <a:ext uri="{FF2B5EF4-FFF2-40B4-BE49-F238E27FC236}">
                      <a16:creationId xmlns:a16="http://schemas.microsoft.com/office/drawing/2014/main" id="{2F5C9100-2452-5E58-9AC5-8B833E77B72D}"/>
                    </a:ext>
                  </a:extLst>
                </p:cNvPr>
                <p:cNvCxnSpPr/>
                <p:nvPr/>
              </p:nvCxnSpPr>
              <p:spPr>
                <a:xfrm>
                  <a:off x="333" y="2202"/>
                  <a:ext cx="300" cy="0"/>
                </a:xfrm>
                <a:prstGeom prst="straightConnector1">
                  <a:avLst/>
                </a:prstGeom>
                <a:noFill/>
                <a:ln w="28575" cap="flat" cmpd="sng">
                  <a:solidFill>
                    <a:srgbClr val="FF0000"/>
                  </a:solidFill>
                  <a:prstDash val="solid"/>
                  <a:round/>
                  <a:headEnd type="none" w="sm" len="sm"/>
                  <a:tailEnd type="none" w="sm" len="sm"/>
                </a:ln>
              </p:spPr>
            </p:cxnSp>
            <p:cxnSp>
              <p:nvCxnSpPr>
                <p:cNvPr id="1077" name="Google Shape;669;p107">
                  <a:extLst>
                    <a:ext uri="{FF2B5EF4-FFF2-40B4-BE49-F238E27FC236}">
                      <a16:creationId xmlns:a16="http://schemas.microsoft.com/office/drawing/2014/main" id="{4EFB0E5B-0D7F-1FE9-78DD-851F1BE87D85}"/>
                    </a:ext>
                  </a:extLst>
                </p:cNvPr>
                <p:cNvCxnSpPr/>
                <p:nvPr/>
              </p:nvCxnSpPr>
              <p:spPr>
                <a:xfrm>
                  <a:off x="624" y="2054"/>
                  <a:ext cx="0" cy="300"/>
                </a:xfrm>
                <a:prstGeom prst="straightConnector1">
                  <a:avLst/>
                </a:prstGeom>
                <a:noFill/>
                <a:ln w="28575" cap="flat" cmpd="sng">
                  <a:solidFill>
                    <a:srgbClr val="FF0000"/>
                  </a:solidFill>
                  <a:prstDash val="solid"/>
                  <a:round/>
                  <a:headEnd type="none" w="sm" len="sm"/>
                  <a:tailEnd type="none" w="sm" len="sm"/>
                </a:ln>
              </p:spPr>
            </p:cxnSp>
          </p:grpSp>
          <p:sp>
            <p:nvSpPr>
              <p:cNvPr id="1064" name="Google Shape;670;p107">
                <a:extLst>
                  <a:ext uri="{FF2B5EF4-FFF2-40B4-BE49-F238E27FC236}">
                    <a16:creationId xmlns:a16="http://schemas.microsoft.com/office/drawing/2014/main" id="{17107D12-E8FE-6F3B-8A76-1A5F67E25EE7}"/>
                  </a:ext>
                </a:extLst>
              </p:cNvPr>
              <p:cNvSpPr txBox="1"/>
              <p:nvPr/>
            </p:nvSpPr>
            <p:spPr>
              <a:xfrm>
                <a:off x="4200418" y="2966921"/>
                <a:ext cx="462000" cy="26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1" i="0" u="none" strike="noStrike" cap="none">
                    <a:solidFill>
                      <a:srgbClr val="FF0000"/>
                    </a:solidFill>
                    <a:latin typeface="Calibri"/>
                    <a:ea typeface="Calibri"/>
                    <a:cs typeface="Calibri"/>
                    <a:sym typeface="Calibri"/>
                  </a:rPr>
                  <a:t>MEA</a:t>
                </a:r>
                <a:endParaRPr sz="1400" b="0" i="0" u="none" strike="noStrike" cap="none">
                  <a:solidFill>
                    <a:srgbClr val="000000"/>
                  </a:solidFill>
                  <a:latin typeface="Arial"/>
                  <a:ea typeface="Arial"/>
                  <a:cs typeface="Arial"/>
                  <a:sym typeface="Arial"/>
                </a:endParaRPr>
              </a:p>
            </p:txBody>
          </p:sp>
          <p:grpSp>
            <p:nvGrpSpPr>
              <p:cNvPr id="1065" name="Google Shape;671;p107">
                <a:extLst>
                  <a:ext uri="{FF2B5EF4-FFF2-40B4-BE49-F238E27FC236}">
                    <a16:creationId xmlns:a16="http://schemas.microsoft.com/office/drawing/2014/main" id="{76714D91-9722-054E-62EF-4D945FBBFEBD}"/>
                  </a:ext>
                </a:extLst>
              </p:cNvPr>
              <p:cNvGrpSpPr/>
              <p:nvPr/>
            </p:nvGrpSpPr>
            <p:grpSpPr>
              <a:xfrm>
                <a:off x="4804146" y="3105165"/>
                <a:ext cx="255353" cy="485658"/>
                <a:chOff x="1293218" y="4370694"/>
                <a:chExt cx="592879" cy="665467"/>
              </a:xfrm>
            </p:grpSpPr>
            <p:grpSp>
              <p:nvGrpSpPr>
                <p:cNvPr id="1072" name="Google Shape;672;p107">
                  <a:extLst>
                    <a:ext uri="{FF2B5EF4-FFF2-40B4-BE49-F238E27FC236}">
                      <a16:creationId xmlns:a16="http://schemas.microsoft.com/office/drawing/2014/main" id="{F66651BD-610C-F911-6F5B-200CEA5C0790}"/>
                    </a:ext>
                  </a:extLst>
                </p:cNvPr>
                <p:cNvGrpSpPr/>
                <p:nvPr/>
              </p:nvGrpSpPr>
              <p:grpSpPr>
                <a:xfrm>
                  <a:off x="1303980" y="4559205"/>
                  <a:ext cx="582117" cy="476956"/>
                  <a:chOff x="1187" y="2536"/>
                  <a:chExt cx="300" cy="300"/>
                </a:xfrm>
              </p:grpSpPr>
              <p:cxnSp>
                <p:nvCxnSpPr>
                  <p:cNvPr id="1074" name="Google Shape;673;p107">
                    <a:extLst>
                      <a:ext uri="{FF2B5EF4-FFF2-40B4-BE49-F238E27FC236}">
                        <a16:creationId xmlns:a16="http://schemas.microsoft.com/office/drawing/2014/main" id="{A98F322A-D853-84EA-4A9C-B3B84F077951}"/>
                      </a:ext>
                    </a:extLst>
                  </p:cNvPr>
                  <p:cNvCxnSpPr/>
                  <p:nvPr/>
                </p:nvCxnSpPr>
                <p:spPr>
                  <a:xfrm rot="10800000" flipH="1">
                    <a:off x="1187" y="2536"/>
                    <a:ext cx="300" cy="300"/>
                  </a:xfrm>
                  <a:prstGeom prst="straightConnector1">
                    <a:avLst/>
                  </a:prstGeom>
                  <a:noFill/>
                  <a:ln w="19050" cap="rnd" cmpd="sng">
                    <a:solidFill>
                      <a:srgbClr val="FF0000"/>
                    </a:solidFill>
                    <a:prstDash val="solid"/>
                    <a:round/>
                    <a:headEnd type="none" w="sm" len="sm"/>
                    <a:tailEnd type="none" w="sm" len="sm"/>
                  </a:ln>
                </p:spPr>
              </p:cxnSp>
              <p:cxnSp>
                <p:nvCxnSpPr>
                  <p:cNvPr id="1075" name="Google Shape;674;p107">
                    <a:extLst>
                      <a:ext uri="{FF2B5EF4-FFF2-40B4-BE49-F238E27FC236}">
                        <a16:creationId xmlns:a16="http://schemas.microsoft.com/office/drawing/2014/main" id="{2A2CF314-F82B-96A4-71CF-776E9E2ED0B2}"/>
                      </a:ext>
                    </a:extLst>
                  </p:cNvPr>
                  <p:cNvCxnSpPr/>
                  <p:nvPr/>
                </p:nvCxnSpPr>
                <p:spPr>
                  <a:xfrm>
                    <a:off x="1187" y="2536"/>
                    <a:ext cx="300" cy="300"/>
                  </a:xfrm>
                  <a:prstGeom prst="straightConnector1">
                    <a:avLst/>
                  </a:prstGeom>
                  <a:noFill/>
                  <a:ln w="19050" cap="rnd" cmpd="sng">
                    <a:solidFill>
                      <a:srgbClr val="FF0000"/>
                    </a:solidFill>
                    <a:prstDash val="solid"/>
                    <a:round/>
                    <a:headEnd type="none" w="sm" len="sm"/>
                    <a:tailEnd type="none" w="sm" len="sm"/>
                  </a:ln>
                </p:spPr>
              </p:cxnSp>
            </p:grpSp>
            <p:sp>
              <p:nvSpPr>
                <p:cNvPr id="1073" name="Google Shape;675;p107">
                  <a:extLst>
                    <a:ext uri="{FF2B5EF4-FFF2-40B4-BE49-F238E27FC236}">
                      <a16:creationId xmlns:a16="http://schemas.microsoft.com/office/drawing/2014/main" id="{793BF45D-A86D-0EC1-4A68-554A94142C4A}"/>
                    </a:ext>
                  </a:extLst>
                </p:cNvPr>
                <p:cNvSpPr txBox="1"/>
                <p:nvPr/>
              </p:nvSpPr>
              <p:spPr>
                <a:xfrm>
                  <a:off x="1293218" y="4370694"/>
                  <a:ext cx="529500" cy="3078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US" sz="1000" b="1" i="0" u="none" strike="noStrike" cap="none">
                      <a:solidFill>
                        <a:srgbClr val="FF0000"/>
                      </a:solidFill>
                      <a:latin typeface="Calibri"/>
                      <a:ea typeface="Calibri"/>
                      <a:cs typeface="Calibri"/>
                      <a:sym typeface="Calibri"/>
                    </a:rPr>
                    <a:t>D</a:t>
                  </a:r>
                  <a:endParaRPr sz="1000" b="0" i="0" u="none" strike="noStrike" cap="none">
                    <a:solidFill>
                      <a:srgbClr val="000000"/>
                    </a:solidFill>
                    <a:latin typeface="Arial"/>
                    <a:ea typeface="Arial"/>
                    <a:cs typeface="Arial"/>
                    <a:sym typeface="Arial"/>
                  </a:endParaRPr>
                </a:p>
              </p:txBody>
            </p:sp>
          </p:grpSp>
          <p:grpSp>
            <p:nvGrpSpPr>
              <p:cNvPr id="1066" name="Google Shape;676;p107">
                <a:extLst>
                  <a:ext uri="{FF2B5EF4-FFF2-40B4-BE49-F238E27FC236}">
                    <a16:creationId xmlns:a16="http://schemas.microsoft.com/office/drawing/2014/main" id="{3E0B9C82-CC74-6B6E-1B93-97168C84E8A7}"/>
                  </a:ext>
                </a:extLst>
              </p:cNvPr>
              <p:cNvGrpSpPr/>
              <p:nvPr/>
            </p:nvGrpSpPr>
            <p:grpSpPr>
              <a:xfrm rot="5400000">
                <a:off x="4442815" y="3345288"/>
                <a:ext cx="438150" cy="0"/>
                <a:chOff x="3219" y="1000"/>
                <a:chExt cx="276" cy="0"/>
              </a:xfrm>
            </p:grpSpPr>
            <p:sp>
              <p:nvSpPr>
                <p:cNvPr id="1067" name="Google Shape;677;p107">
                  <a:extLst>
                    <a:ext uri="{FF2B5EF4-FFF2-40B4-BE49-F238E27FC236}">
                      <a16:creationId xmlns:a16="http://schemas.microsoft.com/office/drawing/2014/main" id="{C10F0570-8D2E-A410-BCC9-1630B9E3AA61}"/>
                    </a:ext>
                  </a:extLst>
                </p:cNvPr>
                <p:cNvSpPr/>
                <p:nvPr/>
              </p:nvSpPr>
              <p:spPr>
                <a:xfrm>
                  <a:off x="3356"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68" name="Google Shape;678;p107">
                  <a:extLst>
                    <a:ext uri="{FF2B5EF4-FFF2-40B4-BE49-F238E27FC236}">
                      <a16:creationId xmlns:a16="http://schemas.microsoft.com/office/drawing/2014/main" id="{942BF5C4-E580-29E1-47F9-F18738802DDC}"/>
                    </a:ext>
                  </a:extLst>
                </p:cNvPr>
                <p:cNvSpPr/>
                <p:nvPr/>
              </p:nvSpPr>
              <p:spPr>
                <a:xfrm>
                  <a:off x="3219"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69" name="Google Shape;679;p107">
                  <a:extLst>
                    <a:ext uri="{FF2B5EF4-FFF2-40B4-BE49-F238E27FC236}">
                      <a16:creationId xmlns:a16="http://schemas.microsoft.com/office/drawing/2014/main" id="{D3516427-40A3-3FB4-CE1D-F8A565FD0FB6}"/>
                    </a:ext>
                  </a:extLst>
                </p:cNvPr>
                <p:cNvSpPr/>
                <p:nvPr/>
              </p:nvSpPr>
              <p:spPr>
                <a:xfrm>
                  <a:off x="3287"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70" name="Google Shape;680;p107">
                  <a:extLst>
                    <a:ext uri="{FF2B5EF4-FFF2-40B4-BE49-F238E27FC236}">
                      <a16:creationId xmlns:a16="http://schemas.microsoft.com/office/drawing/2014/main" id="{802D4C9F-B3F8-2BD9-CE2F-26413DDF3AB0}"/>
                    </a:ext>
                  </a:extLst>
                </p:cNvPr>
                <p:cNvSpPr/>
                <p:nvPr/>
              </p:nvSpPr>
              <p:spPr>
                <a:xfrm>
                  <a:off x="3425"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71" name="Google Shape;681;p107">
                  <a:extLst>
                    <a:ext uri="{FF2B5EF4-FFF2-40B4-BE49-F238E27FC236}">
                      <a16:creationId xmlns:a16="http://schemas.microsoft.com/office/drawing/2014/main" id="{E30A093B-5FF0-784D-A8BA-3C942B461B49}"/>
                    </a:ext>
                  </a:extLst>
                </p:cNvPr>
                <p:cNvSpPr/>
                <p:nvPr/>
              </p:nvSpPr>
              <p:spPr>
                <a:xfrm>
                  <a:off x="3495"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grpSp>
        <p:grpSp>
          <p:nvGrpSpPr>
            <p:cNvPr id="12" name="Google Shape;682;p107">
              <a:extLst>
                <a:ext uri="{FF2B5EF4-FFF2-40B4-BE49-F238E27FC236}">
                  <a16:creationId xmlns:a16="http://schemas.microsoft.com/office/drawing/2014/main" id="{E8B919FB-37DD-A65C-25DE-7482E19B1750}"/>
                </a:ext>
              </a:extLst>
            </p:cNvPr>
            <p:cNvGrpSpPr/>
            <p:nvPr/>
          </p:nvGrpSpPr>
          <p:grpSpPr>
            <a:xfrm>
              <a:off x="6367284" y="2607054"/>
              <a:ext cx="990585" cy="474396"/>
              <a:chOff x="3641170" y="2816126"/>
              <a:chExt cx="1447800" cy="879000"/>
            </a:xfrm>
          </p:grpSpPr>
          <p:sp>
            <p:nvSpPr>
              <p:cNvPr id="1060" name="Google Shape;683;p107">
                <a:extLst>
                  <a:ext uri="{FF2B5EF4-FFF2-40B4-BE49-F238E27FC236}">
                    <a16:creationId xmlns:a16="http://schemas.microsoft.com/office/drawing/2014/main" id="{81A48906-C54E-65F4-11EE-7CEDF9E23A2F}"/>
                  </a:ext>
                </a:extLst>
              </p:cNvPr>
              <p:cNvSpPr/>
              <p:nvPr/>
            </p:nvSpPr>
            <p:spPr>
              <a:xfrm>
                <a:off x="3641170" y="2816126"/>
                <a:ext cx="1447800" cy="879000"/>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061" name="Google Shape;684;p107">
                <a:extLst>
                  <a:ext uri="{FF2B5EF4-FFF2-40B4-BE49-F238E27FC236}">
                    <a16:creationId xmlns:a16="http://schemas.microsoft.com/office/drawing/2014/main" id="{0ED94AA0-F75A-95E9-887F-B9D934956FF1}"/>
                  </a:ext>
                </a:extLst>
              </p:cNvPr>
              <p:cNvSpPr txBox="1"/>
              <p:nvPr/>
            </p:nvSpPr>
            <p:spPr>
              <a:xfrm>
                <a:off x="3847748" y="2969184"/>
                <a:ext cx="221700" cy="466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FF0000"/>
                  </a:solidFill>
                  <a:latin typeface="Calibri"/>
                  <a:ea typeface="Calibri"/>
                  <a:cs typeface="Calibri"/>
                  <a:sym typeface="Calibri"/>
                </a:endParaRPr>
              </a:p>
            </p:txBody>
          </p:sp>
        </p:grpSp>
        <p:grpSp>
          <p:nvGrpSpPr>
            <p:cNvPr id="13" name="Google Shape;685;p107">
              <a:extLst>
                <a:ext uri="{FF2B5EF4-FFF2-40B4-BE49-F238E27FC236}">
                  <a16:creationId xmlns:a16="http://schemas.microsoft.com/office/drawing/2014/main" id="{C68E920E-AC79-14A0-6CEA-38C421EE58D6}"/>
                </a:ext>
              </a:extLst>
            </p:cNvPr>
            <p:cNvGrpSpPr/>
            <p:nvPr/>
          </p:nvGrpSpPr>
          <p:grpSpPr>
            <a:xfrm>
              <a:off x="6475256" y="2753760"/>
              <a:ext cx="782413" cy="194832"/>
              <a:chOff x="1008" y="3000"/>
              <a:chExt cx="600" cy="195"/>
            </a:xfrm>
          </p:grpSpPr>
          <p:cxnSp>
            <p:nvCxnSpPr>
              <p:cNvPr id="1056" name="Google Shape;686;p107">
                <a:extLst>
                  <a:ext uri="{FF2B5EF4-FFF2-40B4-BE49-F238E27FC236}">
                    <a16:creationId xmlns:a16="http://schemas.microsoft.com/office/drawing/2014/main" id="{03BD5ECB-DD86-8118-D3CE-2FD167657646}"/>
                  </a:ext>
                </a:extLst>
              </p:cNvPr>
              <p:cNvCxnSpPr/>
              <p:nvPr/>
            </p:nvCxnSpPr>
            <p:spPr>
              <a:xfrm>
                <a:off x="1145" y="3000"/>
                <a:ext cx="300" cy="0"/>
              </a:xfrm>
              <a:prstGeom prst="straightConnector1">
                <a:avLst/>
              </a:prstGeom>
              <a:noFill/>
              <a:ln w="19050" cap="flat" cmpd="sng">
                <a:solidFill>
                  <a:srgbClr val="FF0000"/>
                </a:solidFill>
                <a:prstDash val="solid"/>
                <a:round/>
                <a:headEnd type="none" w="sm" len="sm"/>
                <a:tailEnd type="stealth" w="lg" len="lg"/>
              </a:ln>
            </p:spPr>
          </p:cxnSp>
          <p:cxnSp>
            <p:nvCxnSpPr>
              <p:cNvPr id="1057" name="Google Shape;687;p107">
                <a:extLst>
                  <a:ext uri="{FF2B5EF4-FFF2-40B4-BE49-F238E27FC236}">
                    <a16:creationId xmlns:a16="http://schemas.microsoft.com/office/drawing/2014/main" id="{D9B738B4-EC40-B6CD-1E4A-187A0DF8B49B}"/>
                  </a:ext>
                </a:extLst>
              </p:cNvPr>
              <p:cNvCxnSpPr/>
              <p:nvPr/>
            </p:nvCxnSpPr>
            <p:spPr>
              <a:xfrm>
                <a:off x="1008" y="3096"/>
                <a:ext cx="600" cy="0"/>
              </a:xfrm>
              <a:prstGeom prst="straightConnector1">
                <a:avLst/>
              </a:prstGeom>
              <a:noFill/>
              <a:ln w="19050" cap="flat" cmpd="sng">
                <a:solidFill>
                  <a:srgbClr val="FF0000"/>
                </a:solidFill>
                <a:prstDash val="solid"/>
                <a:round/>
                <a:headEnd type="none" w="sm" len="sm"/>
                <a:tailEnd type="stealth" w="lg" len="lg"/>
              </a:ln>
            </p:spPr>
          </p:cxnSp>
          <p:cxnSp>
            <p:nvCxnSpPr>
              <p:cNvPr id="1058" name="Google Shape;688;p107">
                <a:extLst>
                  <a:ext uri="{FF2B5EF4-FFF2-40B4-BE49-F238E27FC236}">
                    <a16:creationId xmlns:a16="http://schemas.microsoft.com/office/drawing/2014/main" id="{F6A56104-0DBB-6BCD-551C-988A104B3C7D}"/>
                  </a:ext>
                </a:extLst>
              </p:cNvPr>
              <p:cNvCxnSpPr/>
              <p:nvPr/>
            </p:nvCxnSpPr>
            <p:spPr>
              <a:xfrm>
                <a:off x="1145" y="3192"/>
                <a:ext cx="300" cy="0"/>
              </a:xfrm>
              <a:prstGeom prst="straightConnector1">
                <a:avLst/>
              </a:prstGeom>
              <a:noFill/>
              <a:ln w="19050" cap="flat" cmpd="sng">
                <a:solidFill>
                  <a:srgbClr val="FF0000"/>
                </a:solidFill>
                <a:prstDash val="solid"/>
                <a:round/>
                <a:headEnd type="none" w="sm" len="sm"/>
                <a:tailEnd type="stealth" w="lg" len="lg"/>
              </a:ln>
            </p:spPr>
          </p:cxnSp>
          <p:sp>
            <p:nvSpPr>
              <p:cNvPr id="1059" name="Google Shape;689;p107">
                <a:extLst>
                  <a:ext uri="{FF2B5EF4-FFF2-40B4-BE49-F238E27FC236}">
                    <a16:creationId xmlns:a16="http://schemas.microsoft.com/office/drawing/2014/main" id="{CED720B9-D1C4-23E9-6E87-394112AE54CD}"/>
                  </a:ext>
                </a:extLst>
              </p:cNvPr>
              <p:cNvSpPr/>
              <p:nvPr/>
            </p:nvSpPr>
            <p:spPr>
              <a:xfrm>
                <a:off x="1152" y="3000"/>
                <a:ext cx="1" cy="195"/>
              </a:xfrm>
              <a:custGeom>
                <a:avLst/>
                <a:gdLst/>
                <a:ahLst/>
                <a:cxnLst/>
                <a:rect l="l" t="t" r="r" b="b"/>
                <a:pathLst>
                  <a:path w="1" h="195" extrusionOk="0">
                    <a:moveTo>
                      <a:pt x="0" y="0"/>
                    </a:moveTo>
                    <a:lnTo>
                      <a:pt x="0" y="195"/>
                    </a:lnTo>
                  </a:path>
                </a:pathLst>
              </a:custGeom>
              <a:noFill/>
              <a:ln w="190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grpSp>
        <p:sp>
          <p:nvSpPr>
            <p:cNvPr id="14" name="Google Shape;690;p107">
              <a:extLst>
                <a:ext uri="{FF2B5EF4-FFF2-40B4-BE49-F238E27FC236}">
                  <a16:creationId xmlns:a16="http://schemas.microsoft.com/office/drawing/2014/main" id="{C7CC725B-FD16-3072-318A-D9CC65DF5E08}"/>
                </a:ext>
              </a:extLst>
            </p:cNvPr>
            <p:cNvSpPr txBox="1"/>
            <p:nvPr/>
          </p:nvSpPr>
          <p:spPr>
            <a:xfrm>
              <a:off x="6298864" y="2559484"/>
              <a:ext cx="625800" cy="211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1" i="0" u="none" strike="noStrike" cap="none">
                  <a:solidFill>
                    <a:srgbClr val="FF0000"/>
                  </a:solidFill>
                  <a:latin typeface="Calibri"/>
                  <a:ea typeface="Calibri"/>
                  <a:cs typeface="Calibri"/>
                  <a:sym typeface="Calibri"/>
                </a:rPr>
                <a:t>FEA</a:t>
              </a:r>
              <a:endParaRPr sz="1400" b="0" i="0" u="none" strike="noStrike" cap="none">
                <a:solidFill>
                  <a:srgbClr val="000000"/>
                </a:solidFill>
                <a:latin typeface="Arial"/>
                <a:ea typeface="Arial"/>
                <a:cs typeface="Arial"/>
                <a:sym typeface="Arial"/>
              </a:endParaRPr>
            </a:p>
          </p:txBody>
        </p:sp>
        <p:grpSp>
          <p:nvGrpSpPr>
            <p:cNvPr id="15" name="Google Shape;691;p107">
              <a:extLst>
                <a:ext uri="{FF2B5EF4-FFF2-40B4-BE49-F238E27FC236}">
                  <a16:creationId xmlns:a16="http://schemas.microsoft.com/office/drawing/2014/main" id="{5D5C8684-00F3-BDF2-5935-FA54E24AD0F5}"/>
                </a:ext>
              </a:extLst>
            </p:cNvPr>
            <p:cNvGrpSpPr/>
            <p:nvPr/>
          </p:nvGrpSpPr>
          <p:grpSpPr>
            <a:xfrm rot="-5400000">
              <a:off x="6515558" y="3543964"/>
              <a:ext cx="562729" cy="1679700"/>
              <a:chOff x="1640553" y="1044091"/>
              <a:chExt cx="675302" cy="991500"/>
            </a:xfrm>
          </p:grpSpPr>
          <p:sp>
            <p:nvSpPr>
              <p:cNvPr id="1054" name="Google Shape;692;p107">
                <a:extLst>
                  <a:ext uri="{FF2B5EF4-FFF2-40B4-BE49-F238E27FC236}">
                    <a16:creationId xmlns:a16="http://schemas.microsoft.com/office/drawing/2014/main" id="{65890E55-B087-3087-320A-81035315D1C5}"/>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55" name="Google Shape;693;p107">
                <a:extLst>
                  <a:ext uri="{FF2B5EF4-FFF2-40B4-BE49-F238E27FC236}">
                    <a16:creationId xmlns:a16="http://schemas.microsoft.com/office/drawing/2014/main" id="{1C6F4D2C-476D-D155-99F5-6BB117857905}"/>
                  </a:ext>
                </a:extLst>
              </p:cNvPr>
              <p:cNvSpPr txBox="1"/>
              <p:nvPr/>
            </p:nvSpPr>
            <p:spPr>
              <a:xfrm rot="5400000">
                <a:off x="1633803" y="1445107"/>
                <a:ext cx="3213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6km</a:t>
                </a:r>
                <a:endParaRPr sz="1400" b="0" i="0" u="none" strike="noStrike" cap="none">
                  <a:solidFill>
                    <a:srgbClr val="000000"/>
                  </a:solidFill>
                  <a:latin typeface="Arial"/>
                  <a:ea typeface="Arial"/>
                  <a:cs typeface="Arial"/>
                  <a:sym typeface="Arial"/>
                </a:endParaRPr>
              </a:p>
            </p:txBody>
          </p:sp>
        </p:grpSp>
        <p:grpSp>
          <p:nvGrpSpPr>
            <p:cNvPr id="16" name="Google Shape;694;p107">
              <a:extLst>
                <a:ext uri="{FF2B5EF4-FFF2-40B4-BE49-F238E27FC236}">
                  <a16:creationId xmlns:a16="http://schemas.microsoft.com/office/drawing/2014/main" id="{AD6F6FB0-73C1-8C7C-F73A-A58385FB514E}"/>
                </a:ext>
              </a:extLst>
            </p:cNvPr>
            <p:cNvGrpSpPr/>
            <p:nvPr/>
          </p:nvGrpSpPr>
          <p:grpSpPr>
            <a:xfrm rot="-5400000">
              <a:off x="4639483" y="3607081"/>
              <a:ext cx="562737" cy="2072433"/>
              <a:chOff x="1640543" y="1044091"/>
              <a:chExt cx="675312" cy="991500"/>
            </a:xfrm>
          </p:grpSpPr>
          <p:sp>
            <p:nvSpPr>
              <p:cNvPr id="1052" name="Google Shape;695;p107">
                <a:extLst>
                  <a:ext uri="{FF2B5EF4-FFF2-40B4-BE49-F238E27FC236}">
                    <a16:creationId xmlns:a16="http://schemas.microsoft.com/office/drawing/2014/main" id="{51B76F05-E497-973F-644A-41EE0863474F}"/>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53" name="Google Shape;696;p107">
                <a:extLst>
                  <a:ext uri="{FF2B5EF4-FFF2-40B4-BE49-F238E27FC236}">
                    <a16:creationId xmlns:a16="http://schemas.microsoft.com/office/drawing/2014/main" id="{F401B7AB-41BC-FFC7-6A53-ACA999F663B6}"/>
                  </a:ext>
                </a:extLst>
              </p:cNvPr>
              <p:cNvSpPr txBox="1"/>
              <p:nvPr/>
            </p:nvSpPr>
            <p:spPr>
              <a:xfrm rot="5400000">
                <a:off x="1653593" y="1425304"/>
                <a:ext cx="2817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8km</a:t>
                </a:r>
                <a:endParaRPr sz="1400" b="0" i="0" u="none" strike="noStrike" cap="none">
                  <a:solidFill>
                    <a:srgbClr val="000000"/>
                  </a:solidFill>
                  <a:latin typeface="Arial"/>
                  <a:ea typeface="Arial"/>
                  <a:cs typeface="Arial"/>
                  <a:sym typeface="Arial"/>
                </a:endParaRPr>
              </a:p>
            </p:txBody>
          </p:sp>
        </p:grpSp>
        <p:grpSp>
          <p:nvGrpSpPr>
            <p:cNvPr id="17" name="Google Shape;697;p107">
              <a:extLst>
                <a:ext uri="{FF2B5EF4-FFF2-40B4-BE49-F238E27FC236}">
                  <a16:creationId xmlns:a16="http://schemas.microsoft.com/office/drawing/2014/main" id="{F012AB1C-7513-7911-5991-F076689F96B6}"/>
                </a:ext>
              </a:extLst>
            </p:cNvPr>
            <p:cNvGrpSpPr/>
            <p:nvPr/>
          </p:nvGrpSpPr>
          <p:grpSpPr>
            <a:xfrm rot="5400000">
              <a:off x="3196992" y="861956"/>
              <a:ext cx="562708" cy="985749"/>
              <a:chOff x="1640578" y="1044091"/>
              <a:chExt cx="675277" cy="991500"/>
            </a:xfrm>
          </p:grpSpPr>
          <p:sp>
            <p:nvSpPr>
              <p:cNvPr id="1050" name="Google Shape;698;p107">
                <a:extLst>
                  <a:ext uri="{FF2B5EF4-FFF2-40B4-BE49-F238E27FC236}">
                    <a16:creationId xmlns:a16="http://schemas.microsoft.com/office/drawing/2014/main" id="{C3796C43-2027-A750-9F38-287E3507EC59}"/>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51" name="Google Shape;699;p107">
                <a:extLst>
                  <a:ext uri="{FF2B5EF4-FFF2-40B4-BE49-F238E27FC236}">
                    <a16:creationId xmlns:a16="http://schemas.microsoft.com/office/drawing/2014/main" id="{AB55F006-3181-3BCC-7DC3-327E5F1A5096}"/>
                  </a:ext>
                </a:extLst>
              </p:cNvPr>
              <p:cNvSpPr txBox="1"/>
              <p:nvPr/>
            </p:nvSpPr>
            <p:spPr>
              <a:xfrm rot="-5400000">
                <a:off x="1476028" y="1208654"/>
                <a:ext cx="6369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3km</a:t>
                </a:r>
                <a:endParaRPr sz="1400" b="0" i="0" u="none" strike="noStrike" cap="none">
                  <a:solidFill>
                    <a:srgbClr val="000000"/>
                  </a:solidFill>
                  <a:latin typeface="Arial"/>
                  <a:ea typeface="Arial"/>
                  <a:cs typeface="Arial"/>
                  <a:sym typeface="Arial"/>
                </a:endParaRPr>
              </a:p>
            </p:txBody>
          </p:sp>
        </p:grpSp>
        <p:grpSp>
          <p:nvGrpSpPr>
            <p:cNvPr id="18" name="Google Shape;700;p107">
              <a:extLst>
                <a:ext uri="{FF2B5EF4-FFF2-40B4-BE49-F238E27FC236}">
                  <a16:creationId xmlns:a16="http://schemas.microsoft.com/office/drawing/2014/main" id="{BAB89962-4766-0D79-65F2-E531FC1D2C62}"/>
                </a:ext>
              </a:extLst>
            </p:cNvPr>
            <p:cNvGrpSpPr/>
            <p:nvPr/>
          </p:nvGrpSpPr>
          <p:grpSpPr>
            <a:xfrm rot="-8544709">
              <a:off x="1912215" y="2934107"/>
              <a:ext cx="625945" cy="2817192"/>
              <a:chOff x="1640554" y="1044091"/>
              <a:chExt cx="675301" cy="991500"/>
            </a:xfrm>
          </p:grpSpPr>
          <p:sp>
            <p:nvSpPr>
              <p:cNvPr id="1048" name="Google Shape;701;p107">
                <a:extLst>
                  <a:ext uri="{FF2B5EF4-FFF2-40B4-BE49-F238E27FC236}">
                    <a16:creationId xmlns:a16="http://schemas.microsoft.com/office/drawing/2014/main" id="{3003038F-FE7F-C58F-1A74-0011DE986025}"/>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1049" name="Google Shape;702;p107">
                <a:extLst>
                  <a:ext uri="{FF2B5EF4-FFF2-40B4-BE49-F238E27FC236}">
                    <a16:creationId xmlns:a16="http://schemas.microsoft.com/office/drawing/2014/main" id="{8F2551E0-9590-4B6B-206F-E6DEE53E4C1D}"/>
                  </a:ext>
                </a:extLst>
              </p:cNvPr>
              <p:cNvSpPr txBox="1"/>
              <p:nvPr/>
            </p:nvSpPr>
            <p:spPr>
              <a:xfrm rot="5400000">
                <a:off x="1673104" y="1405808"/>
                <a:ext cx="2427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10km</a:t>
                </a:r>
                <a:endParaRPr sz="1400" b="0" i="0" u="none" strike="noStrike" cap="none">
                  <a:solidFill>
                    <a:srgbClr val="000000"/>
                  </a:solidFill>
                  <a:latin typeface="Arial"/>
                  <a:ea typeface="Arial"/>
                  <a:cs typeface="Arial"/>
                  <a:sym typeface="Arial"/>
                </a:endParaRPr>
              </a:p>
            </p:txBody>
          </p:sp>
        </p:grpSp>
        <p:grpSp>
          <p:nvGrpSpPr>
            <p:cNvPr id="19" name="Google Shape;703;p107">
              <a:extLst>
                <a:ext uri="{FF2B5EF4-FFF2-40B4-BE49-F238E27FC236}">
                  <a16:creationId xmlns:a16="http://schemas.microsoft.com/office/drawing/2014/main" id="{F564FEAC-6AD3-2BD7-1027-0DC32ED7ED3F}"/>
                </a:ext>
              </a:extLst>
            </p:cNvPr>
            <p:cNvGrpSpPr/>
            <p:nvPr/>
          </p:nvGrpSpPr>
          <p:grpSpPr>
            <a:xfrm rot="5713221">
              <a:off x="3985195" y="2182589"/>
              <a:ext cx="391920" cy="61064"/>
              <a:chOff x="4217" y="3065"/>
              <a:chExt cx="477" cy="77"/>
            </a:xfrm>
          </p:grpSpPr>
          <p:cxnSp>
            <p:nvCxnSpPr>
              <p:cNvPr id="1035" name="Google Shape;704;p107">
                <a:extLst>
                  <a:ext uri="{FF2B5EF4-FFF2-40B4-BE49-F238E27FC236}">
                    <a16:creationId xmlns:a16="http://schemas.microsoft.com/office/drawing/2014/main" id="{21F653D8-015E-6121-D996-7E928B81B570}"/>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36" name="Google Shape;705;p107">
                <a:extLst>
                  <a:ext uri="{FF2B5EF4-FFF2-40B4-BE49-F238E27FC236}">
                    <a16:creationId xmlns:a16="http://schemas.microsoft.com/office/drawing/2014/main" id="{AC43CFC0-3A4D-F2E1-FCD9-539DD24B752F}"/>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37" name="Google Shape;706;p107">
                <a:extLst>
                  <a:ext uri="{FF2B5EF4-FFF2-40B4-BE49-F238E27FC236}">
                    <a16:creationId xmlns:a16="http://schemas.microsoft.com/office/drawing/2014/main" id="{6BE15482-9591-1E6E-9E92-534167033AA0}"/>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38" name="Google Shape;707;p107">
                <a:extLst>
                  <a:ext uri="{FF2B5EF4-FFF2-40B4-BE49-F238E27FC236}">
                    <a16:creationId xmlns:a16="http://schemas.microsoft.com/office/drawing/2014/main" id="{C0CA9A07-6059-F284-4D69-B9F530993ABE}"/>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39" name="Google Shape;708;p107">
                <a:extLst>
                  <a:ext uri="{FF2B5EF4-FFF2-40B4-BE49-F238E27FC236}">
                    <a16:creationId xmlns:a16="http://schemas.microsoft.com/office/drawing/2014/main" id="{B0F51E6E-3F27-C083-7974-F654663C2E57}"/>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40" name="Google Shape;709;p107">
                <a:extLst>
                  <a:ext uri="{FF2B5EF4-FFF2-40B4-BE49-F238E27FC236}">
                    <a16:creationId xmlns:a16="http://schemas.microsoft.com/office/drawing/2014/main" id="{15790CB3-B1D1-2226-DFE3-508779EC21E0}"/>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41" name="Google Shape;710;p107">
                <a:extLst>
                  <a:ext uri="{FF2B5EF4-FFF2-40B4-BE49-F238E27FC236}">
                    <a16:creationId xmlns:a16="http://schemas.microsoft.com/office/drawing/2014/main" id="{F8E472BE-1F18-BEF2-6B3B-55B689D2B210}"/>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42" name="Google Shape;711;p107">
                <a:extLst>
                  <a:ext uri="{FF2B5EF4-FFF2-40B4-BE49-F238E27FC236}">
                    <a16:creationId xmlns:a16="http://schemas.microsoft.com/office/drawing/2014/main" id="{F6FF0EB8-EF50-5B18-82B6-64BA3C777861}"/>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43" name="Google Shape;712;p107">
                <a:extLst>
                  <a:ext uri="{FF2B5EF4-FFF2-40B4-BE49-F238E27FC236}">
                    <a16:creationId xmlns:a16="http://schemas.microsoft.com/office/drawing/2014/main" id="{EE7CB95F-6EC9-9D68-1A3A-25E39BA372A2}"/>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44" name="Google Shape;713;p107">
                <a:extLst>
                  <a:ext uri="{FF2B5EF4-FFF2-40B4-BE49-F238E27FC236}">
                    <a16:creationId xmlns:a16="http://schemas.microsoft.com/office/drawing/2014/main" id="{FBE7C9C2-1775-1A39-B77A-E35B8940FEE0}"/>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45" name="Google Shape;714;p107">
                <a:extLst>
                  <a:ext uri="{FF2B5EF4-FFF2-40B4-BE49-F238E27FC236}">
                    <a16:creationId xmlns:a16="http://schemas.microsoft.com/office/drawing/2014/main" id="{2B712375-4AEA-B651-0DA0-95BFE58E8B04}"/>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46" name="Google Shape;715;p107">
                <a:extLst>
                  <a:ext uri="{FF2B5EF4-FFF2-40B4-BE49-F238E27FC236}">
                    <a16:creationId xmlns:a16="http://schemas.microsoft.com/office/drawing/2014/main" id="{46E379C5-8F9C-D9A7-FF80-5B955E31E9BB}"/>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47" name="Google Shape;716;p107">
                <a:extLst>
                  <a:ext uri="{FF2B5EF4-FFF2-40B4-BE49-F238E27FC236}">
                    <a16:creationId xmlns:a16="http://schemas.microsoft.com/office/drawing/2014/main" id="{42612EA4-0F9D-04B3-D32A-F9179A7591C9}"/>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0" name="Google Shape;717;p107">
              <a:extLst>
                <a:ext uri="{FF2B5EF4-FFF2-40B4-BE49-F238E27FC236}">
                  <a16:creationId xmlns:a16="http://schemas.microsoft.com/office/drawing/2014/main" id="{85427A84-8C66-B192-1F34-C7447077C8C3}"/>
                </a:ext>
              </a:extLst>
            </p:cNvPr>
            <p:cNvGrpSpPr/>
            <p:nvPr/>
          </p:nvGrpSpPr>
          <p:grpSpPr>
            <a:xfrm rot="-1721952">
              <a:off x="3828237" y="2503488"/>
              <a:ext cx="361413" cy="67124"/>
              <a:chOff x="4217" y="3065"/>
              <a:chExt cx="477" cy="77"/>
            </a:xfrm>
          </p:grpSpPr>
          <p:cxnSp>
            <p:nvCxnSpPr>
              <p:cNvPr id="1022" name="Google Shape;718;p107">
                <a:extLst>
                  <a:ext uri="{FF2B5EF4-FFF2-40B4-BE49-F238E27FC236}">
                    <a16:creationId xmlns:a16="http://schemas.microsoft.com/office/drawing/2014/main" id="{DD7F15C6-3B30-21C8-4223-14AF067B18B9}"/>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23" name="Google Shape;719;p107">
                <a:extLst>
                  <a:ext uri="{FF2B5EF4-FFF2-40B4-BE49-F238E27FC236}">
                    <a16:creationId xmlns:a16="http://schemas.microsoft.com/office/drawing/2014/main" id="{EE33DC2E-5616-532E-D0BF-4FDF1F6190A4}"/>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24" name="Google Shape;720;p107">
                <a:extLst>
                  <a:ext uri="{FF2B5EF4-FFF2-40B4-BE49-F238E27FC236}">
                    <a16:creationId xmlns:a16="http://schemas.microsoft.com/office/drawing/2014/main" id="{7DC4131D-5C06-60B0-2743-30321264A334}"/>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25" name="Google Shape;721;p107">
                <a:extLst>
                  <a:ext uri="{FF2B5EF4-FFF2-40B4-BE49-F238E27FC236}">
                    <a16:creationId xmlns:a16="http://schemas.microsoft.com/office/drawing/2014/main" id="{1D0452D3-C949-A6FF-05F5-817BF117ECA8}"/>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26" name="Google Shape;722;p107">
                <a:extLst>
                  <a:ext uri="{FF2B5EF4-FFF2-40B4-BE49-F238E27FC236}">
                    <a16:creationId xmlns:a16="http://schemas.microsoft.com/office/drawing/2014/main" id="{38D7C96E-5660-CB1F-7281-4E9A62990CD2}"/>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27" name="Google Shape;723;p107">
                <a:extLst>
                  <a:ext uri="{FF2B5EF4-FFF2-40B4-BE49-F238E27FC236}">
                    <a16:creationId xmlns:a16="http://schemas.microsoft.com/office/drawing/2014/main" id="{4F4E5843-1EBF-40A1-6A09-6224008CBCB2}"/>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28" name="Google Shape;724;p107">
                <a:extLst>
                  <a:ext uri="{FF2B5EF4-FFF2-40B4-BE49-F238E27FC236}">
                    <a16:creationId xmlns:a16="http://schemas.microsoft.com/office/drawing/2014/main" id="{2D97207C-B560-1650-4CBD-0FC8CF75CD86}"/>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29" name="Google Shape;725;p107">
                <a:extLst>
                  <a:ext uri="{FF2B5EF4-FFF2-40B4-BE49-F238E27FC236}">
                    <a16:creationId xmlns:a16="http://schemas.microsoft.com/office/drawing/2014/main" id="{64AE8BFB-6176-4A7B-1C67-CDFA9C295DB9}"/>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30" name="Google Shape;726;p107">
                <a:extLst>
                  <a:ext uri="{FF2B5EF4-FFF2-40B4-BE49-F238E27FC236}">
                    <a16:creationId xmlns:a16="http://schemas.microsoft.com/office/drawing/2014/main" id="{7B446C90-0604-CC3B-2B10-F22F022009ED}"/>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31" name="Google Shape;727;p107">
                <a:extLst>
                  <a:ext uri="{FF2B5EF4-FFF2-40B4-BE49-F238E27FC236}">
                    <a16:creationId xmlns:a16="http://schemas.microsoft.com/office/drawing/2014/main" id="{C0815510-1E23-8A25-1910-A76111821A48}"/>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32" name="Google Shape;728;p107">
                <a:extLst>
                  <a:ext uri="{FF2B5EF4-FFF2-40B4-BE49-F238E27FC236}">
                    <a16:creationId xmlns:a16="http://schemas.microsoft.com/office/drawing/2014/main" id="{B1DEB0EE-7285-EDE5-EC61-32F2E03BBE32}"/>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33" name="Google Shape;729;p107">
                <a:extLst>
                  <a:ext uri="{FF2B5EF4-FFF2-40B4-BE49-F238E27FC236}">
                    <a16:creationId xmlns:a16="http://schemas.microsoft.com/office/drawing/2014/main" id="{D1B9CD7C-43E4-AAA7-62A5-BCE5F2836B60}"/>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34" name="Google Shape;730;p107">
                <a:extLst>
                  <a:ext uri="{FF2B5EF4-FFF2-40B4-BE49-F238E27FC236}">
                    <a16:creationId xmlns:a16="http://schemas.microsoft.com/office/drawing/2014/main" id="{85F2B69B-D111-BE81-4A4C-D5DD7B9C38BE}"/>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1" name="Google Shape;731;p107">
              <a:extLst>
                <a:ext uri="{FF2B5EF4-FFF2-40B4-BE49-F238E27FC236}">
                  <a16:creationId xmlns:a16="http://schemas.microsoft.com/office/drawing/2014/main" id="{12F9F057-0884-6F5D-B0E1-99B92728590C}"/>
                </a:ext>
              </a:extLst>
            </p:cNvPr>
            <p:cNvGrpSpPr/>
            <p:nvPr/>
          </p:nvGrpSpPr>
          <p:grpSpPr>
            <a:xfrm rot="6787082">
              <a:off x="4012096" y="3515823"/>
              <a:ext cx="400982" cy="60060"/>
              <a:chOff x="4217" y="3065"/>
              <a:chExt cx="477" cy="77"/>
            </a:xfrm>
          </p:grpSpPr>
          <p:cxnSp>
            <p:nvCxnSpPr>
              <p:cNvPr id="1009" name="Google Shape;732;p107">
                <a:extLst>
                  <a:ext uri="{FF2B5EF4-FFF2-40B4-BE49-F238E27FC236}">
                    <a16:creationId xmlns:a16="http://schemas.microsoft.com/office/drawing/2014/main" id="{E9D47C74-0AEF-28D3-A8C5-4AEEC2D4A13F}"/>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10" name="Google Shape;733;p107">
                <a:extLst>
                  <a:ext uri="{FF2B5EF4-FFF2-40B4-BE49-F238E27FC236}">
                    <a16:creationId xmlns:a16="http://schemas.microsoft.com/office/drawing/2014/main" id="{FDD1D977-D536-3877-0DC1-BC7435221245}"/>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11" name="Google Shape;734;p107">
                <a:extLst>
                  <a:ext uri="{FF2B5EF4-FFF2-40B4-BE49-F238E27FC236}">
                    <a16:creationId xmlns:a16="http://schemas.microsoft.com/office/drawing/2014/main" id="{3E425A83-D15F-AE90-9144-B0A5151A162E}"/>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12" name="Google Shape;735;p107">
                <a:extLst>
                  <a:ext uri="{FF2B5EF4-FFF2-40B4-BE49-F238E27FC236}">
                    <a16:creationId xmlns:a16="http://schemas.microsoft.com/office/drawing/2014/main" id="{80440072-721E-648B-C1CC-39D9B5649572}"/>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13" name="Google Shape;736;p107">
                <a:extLst>
                  <a:ext uri="{FF2B5EF4-FFF2-40B4-BE49-F238E27FC236}">
                    <a16:creationId xmlns:a16="http://schemas.microsoft.com/office/drawing/2014/main" id="{7A4921FE-D9BF-0CF5-81D8-B1C25D6C28D7}"/>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14" name="Google Shape;737;p107">
                <a:extLst>
                  <a:ext uri="{FF2B5EF4-FFF2-40B4-BE49-F238E27FC236}">
                    <a16:creationId xmlns:a16="http://schemas.microsoft.com/office/drawing/2014/main" id="{420FF202-74EA-AC6F-7DCC-8D550788D3DF}"/>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15" name="Google Shape;738;p107">
                <a:extLst>
                  <a:ext uri="{FF2B5EF4-FFF2-40B4-BE49-F238E27FC236}">
                    <a16:creationId xmlns:a16="http://schemas.microsoft.com/office/drawing/2014/main" id="{EE22D7D9-2FC8-6F7E-2391-AA10A79242B9}"/>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16" name="Google Shape;739;p107">
                <a:extLst>
                  <a:ext uri="{FF2B5EF4-FFF2-40B4-BE49-F238E27FC236}">
                    <a16:creationId xmlns:a16="http://schemas.microsoft.com/office/drawing/2014/main" id="{4853FB53-4AEB-DDDE-8DDA-A33BF4F118BE}"/>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17" name="Google Shape;740;p107">
                <a:extLst>
                  <a:ext uri="{FF2B5EF4-FFF2-40B4-BE49-F238E27FC236}">
                    <a16:creationId xmlns:a16="http://schemas.microsoft.com/office/drawing/2014/main" id="{E5A3B297-4C01-0B88-32D4-45E1D297EEA1}"/>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18" name="Google Shape;741;p107">
                <a:extLst>
                  <a:ext uri="{FF2B5EF4-FFF2-40B4-BE49-F238E27FC236}">
                    <a16:creationId xmlns:a16="http://schemas.microsoft.com/office/drawing/2014/main" id="{5136C990-2B92-A96B-5148-DAB3AF8E1DE3}"/>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19" name="Google Shape;742;p107">
                <a:extLst>
                  <a:ext uri="{FF2B5EF4-FFF2-40B4-BE49-F238E27FC236}">
                    <a16:creationId xmlns:a16="http://schemas.microsoft.com/office/drawing/2014/main" id="{20AF2181-AF68-455B-F7AB-C8D2C604C74E}"/>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20" name="Google Shape;743;p107">
                <a:extLst>
                  <a:ext uri="{FF2B5EF4-FFF2-40B4-BE49-F238E27FC236}">
                    <a16:creationId xmlns:a16="http://schemas.microsoft.com/office/drawing/2014/main" id="{4FDC55C8-C0EF-3AC7-E86F-05FB51107E5E}"/>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21" name="Google Shape;744;p107">
                <a:extLst>
                  <a:ext uri="{FF2B5EF4-FFF2-40B4-BE49-F238E27FC236}">
                    <a16:creationId xmlns:a16="http://schemas.microsoft.com/office/drawing/2014/main" id="{D0955682-164B-A7D7-EED7-1F3761E71076}"/>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2" name="Google Shape;745;p107">
              <a:extLst>
                <a:ext uri="{FF2B5EF4-FFF2-40B4-BE49-F238E27FC236}">
                  <a16:creationId xmlns:a16="http://schemas.microsoft.com/office/drawing/2014/main" id="{A48AC54F-766A-00E2-4203-A1FE659B885A}"/>
                </a:ext>
              </a:extLst>
            </p:cNvPr>
            <p:cNvGrpSpPr/>
            <p:nvPr/>
          </p:nvGrpSpPr>
          <p:grpSpPr>
            <a:xfrm rot="-7454958">
              <a:off x="4059121" y="3191798"/>
              <a:ext cx="332592" cy="72815"/>
              <a:chOff x="4217" y="3065"/>
              <a:chExt cx="477" cy="77"/>
            </a:xfrm>
          </p:grpSpPr>
          <p:cxnSp>
            <p:nvCxnSpPr>
              <p:cNvPr id="996" name="Google Shape;746;p107">
                <a:extLst>
                  <a:ext uri="{FF2B5EF4-FFF2-40B4-BE49-F238E27FC236}">
                    <a16:creationId xmlns:a16="http://schemas.microsoft.com/office/drawing/2014/main" id="{B06391F4-0519-4EAB-DE4F-47DEEE0F6EFF}"/>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997" name="Google Shape;747;p107">
                <a:extLst>
                  <a:ext uri="{FF2B5EF4-FFF2-40B4-BE49-F238E27FC236}">
                    <a16:creationId xmlns:a16="http://schemas.microsoft.com/office/drawing/2014/main" id="{F8C18D17-6E5C-5D5A-117F-2733C2692AC7}"/>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998" name="Google Shape;748;p107">
                <a:extLst>
                  <a:ext uri="{FF2B5EF4-FFF2-40B4-BE49-F238E27FC236}">
                    <a16:creationId xmlns:a16="http://schemas.microsoft.com/office/drawing/2014/main" id="{FBA39206-81CF-A2AC-3762-383B676CEB73}"/>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999" name="Google Shape;749;p107">
                <a:extLst>
                  <a:ext uri="{FF2B5EF4-FFF2-40B4-BE49-F238E27FC236}">
                    <a16:creationId xmlns:a16="http://schemas.microsoft.com/office/drawing/2014/main" id="{9DDB8617-7B2D-CCA4-0346-932CD4508B7A}"/>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00" name="Google Shape;750;p107">
                <a:extLst>
                  <a:ext uri="{FF2B5EF4-FFF2-40B4-BE49-F238E27FC236}">
                    <a16:creationId xmlns:a16="http://schemas.microsoft.com/office/drawing/2014/main" id="{08693456-AB7F-602C-12E3-D2D6A051F58A}"/>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01" name="Google Shape;751;p107">
                <a:extLst>
                  <a:ext uri="{FF2B5EF4-FFF2-40B4-BE49-F238E27FC236}">
                    <a16:creationId xmlns:a16="http://schemas.microsoft.com/office/drawing/2014/main" id="{D316A11E-BEB6-E1BE-C7FF-05622C149549}"/>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02" name="Google Shape;752;p107">
                <a:extLst>
                  <a:ext uri="{FF2B5EF4-FFF2-40B4-BE49-F238E27FC236}">
                    <a16:creationId xmlns:a16="http://schemas.microsoft.com/office/drawing/2014/main" id="{C0C28A7B-2099-FE15-03A9-093B2DCB7536}"/>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03" name="Google Shape;753;p107">
                <a:extLst>
                  <a:ext uri="{FF2B5EF4-FFF2-40B4-BE49-F238E27FC236}">
                    <a16:creationId xmlns:a16="http://schemas.microsoft.com/office/drawing/2014/main" id="{93F9360C-4107-B3DD-5F2A-2B19C168B70A}"/>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04" name="Google Shape;754;p107">
                <a:extLst>
                  <a:ext uri="{FF2B5EF4-FFF2-40B4-BE49-F238E27FC236}">
                    <a16:creationId xmlns:a16="http://schemas.microsoft.com/office/drawing/2014/main" id="{48C7F8CB-AC62-0D3A-17AE-E3F16437F62D}"/>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1005" name="Google Shape;755;p107">
                <a:extLst>
                  <a:ext uri="{FF2B5EF4-FFF2-40B4-BE49-F238E27FC236}">
                    <a16:creationId xmlns:a16="http://schemas.microsoft.com/office/drawing/2014/main" id="{F1C9EDF3-3CE4-08F4-DBAE-D22B3A535088}"/>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1006" name="Google Shape;756;p107">
                <a:extLst>
                  <a:ext uri="{FF2B5EF4-FFF2-40B4-BE49-F238E27FC236}">
                    <a16:creationId xmlns:a16="http://schemas.microsoft.com/office/drawing/2014/main" id="{7DC4CBE3-908E-EF40-2CF8-C15C3A299BE4}"/>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1007" name="Google Shape;757;p107">
                <a:extLst>
                  <a:ext uri="{FF2B5EF4-FFF2-40B4-BE49-F238E27FC236}">
                    <a16:creationId xmlns:a16="http://schemas.microsoft.com/office/drawing/2014/main" id="{48112FDB-EDE8-245D-E073-0EBCAC3DC9E5}"/>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1008" name="Google Shape;758;p107">
                <a:extLst>
                  <a:ext uri="{FF2B5EF4-FFF2-40B4-BE49-F238E27FC236}">
                    <a16:creationId xmlns:a16="http://schemas.microsoft.com/office/drawing/2014/main" id="{88679E80-8447-7090-B7F1-4A2273579A0E}"/>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3" name="Google Shape;759;p107">
              <a:extLst>
                <a:ext uri="{FF2B5EF4-FFF2-40B4-BE49-F238E27FC236}">
                  <a16:creationId xmlns:a16="http://schemas.microsoft.com/office/drawing/2014/main" id="{4319E29C-74D4-320B-22B0-DEF9273057D5}"/>
                </a:ext>
              </a:extLst>
            </p:cNvPr>
            <p:cNvGrpSpPr/>
            <p:nvPr/>
          </p:nvGrpSpPr>
          <p:grpSpPr>
            <a:xfrm rot="5713221">
              <a:off x="6109362" y="2668729"/>
              <a:ext cx="391920" cy="61064"/>
              <a:chOff x="4217" y="3065"/>
              <a:chExt cx="477" cy="77"/>
            </a:xfrm>
          </p:grpSpPr>
          <p:cxnSp>
            <p:nvCxnSpPr>
              <p:cNvPr id="983" name="Google Shape;760;p107">
                <a:extLst>
                  <a:ext uri="{FF2B5EF4-FFF2-40B4-BE49-F238E27FC236}">
                    <a16:creationId xmlns:a16="http://schemas.microsoft.com/office/drawing/2014/main" id="{CE42997D-580D-E295-1BC8-374386758E3D}"/>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984" name="Google Shape;761;p107">
                <a:extLst>
                  <a:ext uri="{FF2B5EF4-FFF2-40B4-BE49-F238E27FC236}">
                    <a16:creationId xmlns:a16="http://schemas.microsoft.com/office/drawing/2014/main" id="{BA810CF6-7E16-2232-333A-EB46AE855B76}"/>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985" name="Google Shape;762;p107">
                <a:extLst>
                  <a:ext uri="{FF2B5EF4-FFF2-40B4-BE49-F238E27FC236}">
                    <a16:creationId xmlns:a16="http://schemas.microsoft.com/office/drawing/2014/main" id="{B6D31BE7-FE50-6825-788C-AA82DD58F760}"/>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986" name="Google Shape;763;p107">
                <a:extLst>
                  <a:ext uri="{FF2B5EF4-FFF2-40B4-BE49-F238E27FC236}">
                    <a16:creationId xmlns:a16="http://schemas.microsoft.com/office/drawing/2014/main" id="{E12EC969-FDDE-962B-E73C-90CE0FC885FA}"/>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987" name="Google Shape;764;p107">
                <a:extLst>
                  <a:ext uri="{FF2B5EF4-FFF2-40B4-BE49-F238E27FC236}">
                    <a16:creationId xmlns:a16="http://schemas.microsoft.com/office/drawing/2014/main" id="{2C790C90-03F1-3904-E49F-31444705D9BC}"/>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988" name="Google Shape;765;p107">
                <a:extLst>
                  <a:ext uri="{FF2B5EF4-FFF2-40B4-BE49-F238E27FC236}">
                    <a16:creationId xmlns:a16="http://schemas.microsoft.com/office/drawing/2014/main" id="{B75B55B8-1D5A-97E5-754F-D35C6F8D283C}"/>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989" name="Google Shape;766;p107">
                <a:extLst>
                  <a:ext uri="{FF2B5EF4-FFF2-40B4-BE49-F238E27FC236}">
                    <a16:creationId xmlns:a16="http://schemas.microsoft.com/office/drawing/2014/main" id="{35E39BF1-20C3-77BE-66A6-3C724B1DE96E}"/>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990" name="Google Shape;767;p107">
                <a:extLst>
                  <a:ext uri="{FF2B5EF4-FFF2-40B4-BE49-F238E27FC236}">
                    <a16:creationId xmlns:a16="http://schemas.microsoft.com/office/drawing/2014/main" id="{77037F32-D613-E530-F169-227CE19B1DE6}"/>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991" name="Google Shape;768;p107">
                <a:extLst>
                  <a:ext uri="{FF2B5EF4-FFF2-40B4-BE49-F238E27FC236}">
                    <a16:creationId xmlns:a16="http://schemas.microsoft.com/office/drawing/2014/main" id="{CFD0C27A-6F32-9B48-7ED6-33C155CDEB11}"/>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992" name="Google Shape;769;p107">
                <a:extLst>
                  <a:ext uri="{FF2B5EF4-FFF2-40B4-BE49-F238E27FC236}">
                    <a16:creationId xmlns:a16="http://schemas.microsoft.com/office/drawing/2014/main" id="{3B550455-8462-1159-C9FB-4732ECF6B491}"/>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993" name="Google Shape;770;p107">
                <a:extLst>
                  <a:ext uri="{FF2B5EF4-FFF2-40B4-BE49-F238E27FC236}">
                    <a16:creationId xmlns:a16="http://schemas.microsoft.com/office/drawing/2014/main" id="{130D32D4-693E-9DBA-2A61-C60F1ADB1B59}"/>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994" name="Google Shape;771;p107">
                <a:extLst>
                  <a:ext uri="{FF2B5EF4-FFF2-40B4-BE49-F238E27FC236}">
                    <a16:creationId xmlns:a16="http://schemas.microsoft.com/office/drawing/2014/main" id="{AEDFB6F2-A399-C11C-8521-53267A45B09A}"/>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995" name="Google Shape;772;p107">
                <a:extLst>
                  <a:ext uri="{FF2B5EF4-FFF2-40B4-BE49-F238E27FC236}">
                    <a16:creationId xmlns:a16="http://schemas.microsoft.com/office/drawing/2014/main" id="{8823FF26-4790-DFE8-036F-9E48C98901E2}"/>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4" name="Google Shape;773;p107">
              <a:extLst>
                <a:ext uri="{FF2B5EF4-FFF2-40B4-BE49-F238E27FC236}">
                  <a16:creationId xmlns:a16="http://schemas.microsoft.com/office/drawing/2014/main" id="{5DE54362-6C4F-6647-0E95-D006A5566903}"/>
                </a:ext>
              </a:extLst>
            </p:cNvPr>
            <p:cNvGrpSpPr/>
            <p:nvPr/>
          </p:nvGrpSpPr>
          <p:grpSpPr>
            <a:xfrm rot="-1721952">
              <a:off x="5952404" y="2989628"/>
              <a:ext cx="361413" cy="67124"/>
              <a:chOff x="4217" y="3065"/>
              <a:chExt cx="477" cy="77"/>
            </a:xfrm>
          </p:grpSpPr>
          <p:cxnSp>
            <p:nvCxnSpPr>
              <p:cNvPr id="970" name="Google Shape;774;p107">
                <a:extLst>
                  <a:ext uri="{FF2B5EF4-FFF2-40B4-BE49-F238E27FC236}">
                    <a16:creationId xmlns:a16="http://schemas.microsoft.com/office/drawing/2014/main" id="{9989FBDD-B7CD-756A-9107-AC2A947C0981}"/>
                  </a:ext>
                </a:extLst>
              </p:cNvPr>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971" name="Google Shape;775;p107">
                <a:extLst>
                  <a:ext uri="{FF2B5EF4-FFF2-40B4-BE49-F238E27FC236}">
                    <a16:creationId xmlns:a16="http://schemas.microsoft.com/office/drawing/2014/main" id="{BED7AAD0-7906-FCC2-3415-08F6FFEB1294}"/>
                  </a:ext>
                </a:extLst>
              </p:cNvPr>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972" name="Google Shape;776;p107">
                <a:extLst>
                  <a:ext uri="{FF2B5EF4-FFF2-40B4-BE49-F238E27FC236}">
                    <a16:creationId xmlns:a16="http://schemas.microsoft.com/office/drawing/2014/main" id="{B3FC2072-C119-1FB1-F52A-2238827F930A}"/>
                  </a:ext>
                </a:extLst>
              </p:cNvPr>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973" name="Google Shape;777;p107">
                <a:extLst>
                  <a:ext uri="{FF2B5EF4-FFF2-40B4-BE49-F238E27FC236}">
                    <a16:creationId xmlns:a16="http://schemas.microsoft.com/office/drawing/2014/main" id="{9CE14326-829A-61B2-47EA-E04BEB281947}"/>
                  </a:ext>
                </a:extLst>
              </p:cNvPr>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974" name="Google Shape;778;p107">
                <a:extLst>
                  <a:ext uri="{FF2B5EF4-FFF2-40B4-BE49-F238E27FC236}">
                    <a16:creationId xmlns:a16="http://schemas.microsoft.com/office/drawing/2014/main" id="{F25D3809-C39A-ED8A-C9D6-6FC27FA08D85}"/>
                  </a:ext>
                </a:extLst>
              </p:cNvPr>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975" name="Google Shape;779;p107">
                <a:extLst>
                  <a:ext uri="{FF2B5EF4-FFF2-40B4-BE49-F238E27FC236}">
                    <a16:creationId xmlns:a16="http://schemas.microsoft.com/office/drawing/2014/main" id="{CDF21449-C181-8BA7-1C99-3FAD689120E8}"/>
                  </a:ext>
                </a:extLst>
              </p:cNvPr>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976" name="Google Shape;780;p107">
                <a:extLst>
                  <a:ext uri="{FF2B5EF4-FFF2-40B4-BE49-F238E27FC236}">
                    <a16:creationId xmlns:a16="http://schemas.microsoft.com/office/drawing/2014/main" id="{9DFDF0CE-FA14-23CA-F1EC-D890B8E8DBCD}"/>
                  </a:ext>
                </a:extLst>
              </p:cNvPr>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977" name="Google Shape;781;p107">
                <a:extLst>
                  <a:ext uri="{FF2B5EF4-FFF2-40B4-BE49-F238E27FC236}">
                    <a16:creationId xmlns:a16="http://schemas.microsoft.com/office/drawing/2014/main" id="{5CED6FB8-43DB-8B56-E53A-E9B170293D2C}"/>
                  </a:ext>
                </a:extLst>
              </p:cNvPr>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978" name="Google Shape;782;p107">
                <a:extLst>
                  <a:ext uri="{FF2B5EF4-FFF2-40B4-BE49-F238E27FC236}">
                    <a16:creationId xmlns:a16="http://schemas.microsoft.com/office/drawing/2014/main" id="{EC085253-29B1-A9D2-0149-076A6CBBCA39}"/>
                  </a:ext>
                </a:extLst>
              </p:cNvPr>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979" name="Google Shape;783;p107">
                <a:extLst>
                  <a:ext uri="{FF2B5EF4-FFF2-40B4-BE49-F238E27FC236}">
                    <a16:creationId xmlns:a16="http://schemas.microsoft.com/office/drawing/2014/main" id="{4BDDB19B-049E-A755-F1D2-6BF3E0A41BFE}"/>
                  </a:ext>
                </a:extLst>
              </p:cNvPr>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980" name="Google Shape;784;p107">
                <a:extLst>
                  <a:ext uri="{FF2B5EF4-FFF2-40B4-BE49-F238E27FC236}">
                    <a16:creationId xmlns:a16="http://schemas.microsoft.com/office/drawing/2014/main" id="{499C0E21-627D-2482-08F5-03EC0924024C}"/>
                  </a:ext>
                </a:extLst>
              </p:cNvPr>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981" name="Google Shape;785;p107">
                <a:extLst>
                  <a:ext uri="{FF2B5EF4-FFF2-40B4-BE49-F238E27FC236}">
                    <a16:creationId xmlns:a16="http://schemas.microsoft.com/office/drawing/2014/main" id="{BDA9D3CF-72B6-9D96-4006-FFA9CB9D1E33}"/>
                  </a:ext>
                </a:extLst>
              </p:cNvPr>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982" name="Google Shape;786;p107">
                <a:extLst>
                  <a:ext uri="{FF2B5EF4-FFF2-40B4-BE49-F238E27FC236}">
                    <a16:creationId xmlns:a16="http://schemas.microsoft.com/office/drawing/2014/main" id="{B3E19A86-32B4-2B81-4DBF-AB384761ECC9}"/>
                  </a:ext>
                </a:extLst>
              </p:cNvPr>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5" name="Google Shape;787;p107">
              <a:extLst>
                <a:ext uri="{FF2B5EF4-FFF2-40B4-BE49-F238E27FC236}">
                  <a16:creationId xmlns:a16="http://schemas.microsoft.com/office/drawing/2014/main" id="{ED454BC4-CF62-66B7-8C92-01CD1DE8FD4A}"/>
                </a:ext>
              </a:extLst>
            </p:cNvPr>
            <p:cNvGrpSpPr/>
            <p:nvPr/>
          </p:nvGrpSpPr>
          <p:grpSpPr>
            <a:xfrm>
              <a:off x="3462971" y="1523404"/>
              <a:ext cx="404051" cy="427177"/>
              <a:chOff x="-2923491" y="5266119"/>
              <a:chExt cx="404051" cy="512633"/>
            </a:xfrm>
          </p:grpSpPr>
          <p:sp>
            <p:nvSpPr>
              <p:cNvPr id="964" name="Google Shape;788;p107">
                <a:extLst>
                  <a:ext uri="{FF2B5EF4-FFF2-40B4-BE49-F238E27FC236}">
                    <a16:creationId xmlns:a16="http://schemas.microsoft.com/office/drawing/2014/main" id="{8D8F89A2-F8E4-F5C3-7D1E-D9AD42497357}"/>
                  </a:ext>
                </a:extLst>
              </p:cNvPr>
              <p:cNvSpPr/>
              <p:nvPr/>
            </p:nvSpPr>
            <p:spPr>
              <a:xfrm>
                <a:off x="-2923491"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65" name="Google Shape;789;p107">
                <a:extLst>
                  <a:ext uri="{FF2B5EF4-FFF2-40B4-BE49-F238E27FC236}">
                    <a16:creationId xmlns:a16="http://schemas.microsoft.com/office/drawing/2014/main" id="{28BFD03D-8C9F-2E67-CC12-54CEEBDA6100}"/>
                  </a:ext>
                </a:extLst>
              </p:cNvPr>
              <p:cNvSpPr/>
              <p:nvPr/>
            </p:nvSpPr>
            <p:spPr>
              <a:xfrm>
                <a:off x="-2923491"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66" name="Google Shape;790;p107">
                <a:extLst>
                  <a:ext uri="{FF2B5EF4-FFF2-40B4-BE49-F238E27FC236}">
                    <a16:creationId xmlns:a16="http://schemas.microsoft.com/office/drawing/2014/main" id="{EE8B59DF-C02C-88C0-B2FA-9CD8F82B80AA}"/>
                  </a:ext>
                </a:extLst>
              </p:cNvPr>
              <p:cNvSpPr/>
              <p:nvPr/>
            </p:nvSpPr>
            <p:spPr>
              <a:xfrm>
                <a:off x="-2833329" y="5499192"/>
                <a:ext cx="224152" cy="124206"/>
              </a:xfrm>
              <a:custGeom>
                <a:avLst/>
                <a:gdLst/>
                <a:ahLst/>
                <a:cxnLst/>
                <a:rect l="l" t="t" r="r" b="b"/>
                <a:pathLst>
                  <a:path w="295910" h="152400" extrusionOk="0">
                    <a:moveTo>
                      <a:pt x="147827" y="4572"/>
                    </a:moveTo>
                    <a:lnTo>
                      <a:pt x="147827" y="123444"/>
                    </a:lnTo>
                  </a:path>
                  <a:path w="295910" h="152400" extrusionOk="0">
                    <a:moveTo>
                      <a:pt x="0" y="4572"/>
                    </a:moveTo>
                    <a:lnTo>
                      <a:pt x="0" y="152400"/>
                    </a:lnTo>
                  </a:path>
                  <a:path w="295910" h="152400" extrusionOk="0">
                    <a:moveTo>
                      <a:pt x="294131" y="4572"/>
                    </a:moveTo>
                    <a:lnTo>
                      <a:pt x="294131" y="152400"/>
                    </a:lnTo>
                  </a:path>
                  <a:path w="295910" h="152400" extrusionOk="0">
                    <a:moveTo>
                      <a:pt x="1524" y="0"/>
                    </a:moveTo>
                    <a:lnTo>
                      <a:pt x="295656"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967" name="Google Shape;791;p107">
                <a:extLst>
                  <a:ext uri="{FF2B5EF4-FFF2-40B4-BE49-F238E27FC236}">
                    <a16:creationId xmlns:a16="http://schemas.microsoft.com/office/drawing/2014/main" id="{9C98475B-59B3-0BC3-773A-67962DC18284}"/>
                  </a:ext>
                </a:extLst>
              </p:cNvPr>
              <p:cNvPicPr preferRelativeResize="0"/>
              <p:nvPr/>
            </p:nvPicPr>
            <p:blipFill rotWithShape="1">
              <a:blip r:embed="rId3">
                <a:alphaModFix/>
              </a:blip>
              <a:srcRect/>
              <a:stretch/>
            </p:blipFill>
            <p:spPr>
              <a:xfrm>
                <a:off x="-2836907" y="5266119"/>
                <a:ext cx="57696" cy="41400"/>
              </a:xfrm>
              <a:prstGeom prst="rect">
                <a:avLst/>
              </a:prstGeom>
              <a:noFill/>
              <a:ln>
                <a:noFill/>
              </a:ln>
            </p:spPr>
          </p:pic>
          <p:pic>
            <p:nvPicPr>
              <p:cNvPr id="968" name="Google Shape;792;p107">
                <a:extLst>
                  <a:ext uri="{FF2B5EF4-FFF2-40B4-BE49-F238E27FC236}">
                    <a16:creationId xmlns:a16="http://schemas.microsoft.com/office/drawing/2014/main" id="{14607F20-B63E-7102-3DD1-BAD6058C16DA}"/>
                  </a:ext>
                </a:extLst>
              </p:cNvPr>
              <p:cNvPicPr preferRelativeResize="0"/>
              <p:nvPr/>
            </p:nvPicPr>
            <p:blipFill rotWithShape="1">
              <a:blip r:embed="rId3">
                <a:alphaModFix/>
              </a:blip>
              <a:srcRect/>
              <a:stretch/>
            </p:blipFill>
            <p:spPr>
              <a:xfrm>
                <a:off x="-2750793" y="5266119"/>
                <a:ext cx="57696" cy="41400"/>
              </a:xfrm>
              <a:prstGeom prst="rect">
                <a:avLst/>
              </a:prstGeom>
              <a:noFill/>
              <a:ln>
                <a:noFill/>
              </a:ln>
            </p:spPr>
          </p:pic>
          <p:pic>
            <p:nvPicPr>
              <p:cNvPr id="969" name="Google Shape;793;p107">
                <a:extLst>
                  <a:ext uri="{FF2B5EF4-FFF2-40B4-BE49-F238E27FC236}">
                    <a16:creationId xmlns:a16="http://schemas.microsoft.com/office/drawing/2014/main" id="{7225C887-F319-D91E-BBF6-DACEE4F19FF8}"/>
                  </a:ext>
                </a:extLst>
              </p:cNvPr>
              <p:cNvPicPr preferRelativeResize="0"/>
              <p:nvPr/>
            </p:nvPicPr>
            <p:blipFill rotWithShape="1">
              <a:blip r:embed="rId3">
                <a:alphaModFix/>
              </a:blip>
              <a:srcRect/>
              <a:stretch/>
            </p:blipFill>
            <p:spPr>
              <a:xfrm>
                <a:off x="-2664679" y="5266119"/>
                <a:ext cx="57696" cy="41400"/>
              </a:xfrm>
              <a:prstGeom prst="rect">
                <a:avLst/>
              </a:prstGeom>
              <a:noFill/>
              <a:ln>
                <a:noFill/>
              </a:ln>
            </p:spPr>
          </p:pic>
        </p:grpSp>
        <p:grpSp>
          <p:nvGrpSpPr>
            <p:cNvPr id="26" name="Google Shape;794;p107">
              <a:extLst>
                <a:ext uri="{FF2B5EF4-FFF2-40B4-BE49-F238E27FC236}">
                  <a16:creationId xmlns:a16="http://schemas.microsoft.com/office/drawing/2014/main" id="{B93FB04E-AC98-AECE-8A3B-88F4ECC11FCF}"/>
                </a:ext>
              </a:extLst>
            </p:cNvPr>
            <p:cNvGrpSpPr/>
            <p:nvPr/>
          </p:nvGrpSpPr>
          <p:grpSpPr>
            <a:xfrm>
              <a:off x="1323774" y="1551424"/>
              <a:ext cx="404050" cy="425212"/>
              <a:chOff x="-1094426" y="3222924"/>
              <a:chExt cx="404050" cy="510275"/>
            </a:xfrm>
          </p:grpSpPr>
          <p:grpSp>
            <p:nvGrpSpPr>
              <p:cNvPr id="955" name="Google Shape;795;p107">
                <a:extLst>
                  <a:ext uri="{FF2B5EF4-FFF2-40B4-BE49-F238E27FC236}">
                    <a16:creationId xmlns:a16="http://schemas.microsoft.com/office/drawing/2014/main" id="{114D8476-E3AF-5FE1-2272-B4D1C1970D89}"/>
                  </a:ext>
                </a:extLst>
              </p:cNvPr>
              <p:cNvGrpSpPr/>
              <p:nvPr/>
            </p:nvGrpSpPr>
            <p:grpSpPr>
              <a:xfrm>
                <a:off x="-1094426" y="3298478"/>
                <a:ext cx="404050" cy="434721"/>
                <a:chOff x="-1434664" y="4323715"/>
                <a:chExt cx="404050" cy="434721"/>
              </a:xfrm>
            </p:grpSpPr>
            <p:sp>
              <p:nvSpPr>
                <p:cNvPr id="960" name="Google Shape;796;p107">
                  <a:extLst>
                    <a:ext uri="{FF2B5EF4-FFF2-40B4-BE49-F238E27FC236}">
                      <a16:creationId xmlns:a16="http://schemas.microsoft.com/office/drawing/2014/main" id="{C3EEB187-D4B3-AE49-2536-FE1C69217D88}"/>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61" name="Google Shape;797;p107">
                  <a:extLst>
                    <a:ext uri="{FF2B5EF4-FFF2-40B4-BE49-F238E27FC236}">
                      <a16:creationId xmlns:a16="http://schemas.microsoft.com/office/drawing/2014/main" id="{A46FD631-3D6D-956D-30CB-72AB6A08890F}"/>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962" name="Google Shape;798;p107">
                  <a:extLst>
                    <a:ext uri="{FF2B5EF4-FFF2-40B4-BE49-F238E27FC236}">
                      <a16:creationId xmlns:a16="http://schemas.microsoft.com/office/drawing/2014/main" id="{F61BB366-1BEC-BB19-45C1-181F2FE933AF}"/>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963" name="Google Shape;799;p107">
                  <a:extLst>
                    <a:ext uri="{FF2B5EF4-FFF2-40B4-BE49-F238E27FC236}">
                      <a16:creationId xmlns:a16="http://schemas.microsoft.com/office/drawing/2014/main" id="{DF945A86-A5DF-E223-833F-BD9DC49C7CD0}"/>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956" name="Google Shape;800;p107">
                <a:extLst>
                  <a:ext uri="{FF2B5EF4-FFF2-40B4-BE49-F238E27FC236}">
                    <a16:creationId xmlns:a16="http://schemas.microsoft.com/office/drawing/2014/main" id="{294BE7CF-95FD-0E69-B6E6-039094F7A00F}"/>
                  </a:ext>
                </a:extLst>
              </p:cNvPr>
              <p:cNvGrpSpPr/>
              <p:nvPr/>
            </p:nvGrpSpPr>
            <p:grpSpPr>
              <a:xfrm>
                <a:off x="-1003790" y="3222924"/>
                <a:ext cx="229925" cy="41400"/>
                <a:chOff x="-2061012" y="4312116"/>
                <a:chExt cx="229925" cy="41400"/>
              </a:xfrm>
            </p:grpSpPr>
            <p:pic>
              <p:nvPicPr>
                <p:cNvPr id="957" name="Google Shape;801;p107">
                  <a:extLst>
                    <a:ext uri="{FF2B5EF4-FFF2-40B4-BE49-F238E27FC236}">
                      <a16:creationId xmlns:a16="http://schemas.microsoft.com/office/drawing/2014/main" id="{032B880C-CCBA-A094-32FB-0D2B677EB48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958" name="Google Shape;802;p107">
                  <a:extLst>
                    <a:ext uri="{FF2B5EF4-FFF2-40B4-BE49-F238E27FC236}">
                      <a16:creationId xmlns:a16="http://schemas.microsoft.com/office/drawing/2014/main" id="{A661906E-B7E0-1C74-52E2-2BE6812B44B9}"/>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959" name="Google Shape;803;p107">
                  <a:extLst>
                    <a:ext uri="{FF2B5EF4-FFF2-40B4-BE49-F238E27FC236}">
                      <a16:creationId xmlns:a16="http://schemas.microsoft.com/office/drawing/2014/main" id="{4A321280-6BA8-FF65-A225-F09D34947A8F}"/>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27" name="Google Shape;804;p107">
              <a:extLst>
                <a:ext uri="{FF2B5EF4-FFF2-40B4-BE49-F238E27FC236}">
                  <a16:creationId xmlns:a16="http://schemas.microsoft.com/office/drawing/2014/main" id="{EA995C04-9357-9877-5398-0C5402FB2BF0}"/>
                </a:ext>
              </a:extLst>
            </p:cNvPr>
            <p:cNvGrpSpPr/>
            <p:nvPr/>
          </p:nvGrpSpPr>
          <p:grpSpPr>
            <a:xfrm>
              <a:off x="1679824" y="1293413"/>
              <a:ext cx="404050" cy="425212"/>
              <a:chOff x="-1094426" y="3222924"/>
              <a:chExt cx="404050" cy="510275"/>
            </a:xfrm>
          </p:grpSpPr>
          <p:grpSp>
            <p:nvGrpSpPr>
              <p:cNvPr id="946" name="Google Shape;805;p107">
                <a:extLst>
                  <a:ext uri="{FF2B5EF4-FFF2-40B4-BE49-F238E27FC236}">
                    <a16:creationId xmlns:a16="http://schemas.microsoft.com/office/drawing/2014/main" id="{11979F95-6E28-06CA-E8DB-2A1CF8E48346}"/>
                  </a:ext>
                </a:extLst>
              </p:cNvPr>
              <p:cNvGrpSpPr/>
              <p:nvPr/>
            </p:nvGrpSpPr>
            <p:grpSpPr>
              <a:xfrm>
                <a:off x="-1094426" y="3298478"/>
                <a:ext cx="404050" cy="434721"/>
                <a:chOff x="-1434664" y="4323715"/>
                <a:chExt cx="404050" cy="434721"/>
              </a:xfrm>
            </p:grpSpPr>
            <p:sp>
              <p:nvSpPr>
                <p:cNvPr id="951" name="Google Shape;806;p107">
                  <a:extLst>
                    <a:ext uri="{FF2B5EF4-FFF2-40B4-BE49-F238E27FC236}">
                      <a16:creationId xmlns:a16="http://schemas.microsoft.com/office/drawing/2014/main" id="{14D98A52-9667-C9AB-C8F3-87FE4EA0035E}"/>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52" name="Google Shape;807;p107">
                  <a:extLst>
                    <a:ext uri="{FF2B5EF4-FFF2-40B4-BE49-F238E27FC236}">
                      <a16:creationId xmlns:a16="http://schemas.microsoft.com/office/drawing/2014/main" id="{D5F30ECB-4277-2861-AFE3-2077F7B68349}"/>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953" name="Google Shape;808;p107">
                  <a:extLst>
                    <a:ext uri="{FF2B5EF4-FFF2-40B4-BE49-F238E27FC236}">
                      <a16:creationId xmlns:a16="http://schemas.microsoft.com/office/drawing/2014/main" id="{F124DA52-DD13-8F71-D98D-F864C43D6596}"/>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954" name="Google Shape;809;p107">
                  <a:extLst>
                    <a:ext uri="{FF2B5EF4-FFF2-40B4-BE49-F238E27FC236}">
                      <a16:creationId xmlns:a16="http://schemas.microsoft.com/office/drawing/2014/main" id="{66FCAC6A-47D2-CCB9-0CA0-E72304B3FA50}"/>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947" name="Google Shape;810;p107">
                <a:extLst>
                  <a:ext uri="{FF2B5EF4-FFF2-40B4-BE49-F238E27FC236}">
                    <a16:creationId xmlns:a16="http://schemas.microsoft.com/office/drawing/2014/main" id="{BC898309-3721-E2C1-6C69-E6DB3160B885}"/>
                  </a:ext>
                </a:extLst>
              </p:cNvPr>
              <p:cNvGrpSpPr/>
              <p:nvPr/>
            </p:nvGrpSpPr>
            <p:grpSpPr>
              <a:xfrm>
                <a:off x="-1003790" y="3222924"/>
                <a:ext cx="229925" cy="41400"/>
                <a:chOff x="-2061012" y="4312116"/>
                <a:chExt cx="229925" cy="41400"/>
              </a:xfrm>
            </p:grpSpPr>
            <p:pic>
              <p:nvPicPr>
                <p:cNvPr id="948" name="Google Shape;811;p107">
                  <a:extLst>
                    <a:ext uri="{FF2B5EF4-FFF2-40B4-BE49-F238E27FC236}">
                      <a16:creationId xmlns:a16="http://schemas.microsoft.com/office/drawing/2014/main" id="{6B88AB5F-AB3B-14F1-FD5B-88D9453F99B6}"/>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949" name="Google Shape;812;p107">
                  <a:extLst>
                    <a:ext uri="{FF2B5EF4-FFF2-40B4-BE49-F238E27FC236}">
                      <a16:creationId xmlns:a16="http://schemas.microsoft.com/office/drawing/2014/main" id="{6A4269FF-906F-43C6-231A-F03592C6ED8B}"/>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950" name="Google Shape;813;p107">
                  <a:extLst>
                    <a:ext uri="{FF2B5EF4-FFF2-40B4-BE49-F238E27FC236}">
                      <a16:creationId xmlns:a16="http://schemas.microsoft.com/office/drawing/2014/main" id="{034644E8-B50C-D1EE-E7DD-556229528E39}"/>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28" name="Google Shape;814;p107">
              <a:extLst>
                <a:ext uri="{FF2B5EF4-FFF2-40B4-BE49-F238E27FC236}">
                  <a16:creationId xmlns:a16="http://schemas.microsoft.com/office/drawing/2014/main" id="{70B5D774-16D4-7597-A16D-8AB00BC1B677}"/>
                </a:ext>
              </a:extLst>
            </p:cNvPr>
            <p:cNvGrpSpPr/>
            <p:nvPr/>
          </p:nvGrpSpPr>
          <p:grpSpPr>
            <a:xfrm>
              <a:off x="4950861" y="3482778"/>
              <a:ext cx="404050" cy="425212"/>
              <a:chOff x="-1094426" y="3222924"/>
              <a:chExt cx="404050" cy="510275"/>
            </a:xfrm>
          </p:grpSpPr>
          <p:grpSp>
            <p:nvGrpSpPr>
              <p:cNvPr id="937" name="Google Shape;815;p107">
                <a:extLst>
                  <a:ext uri="{FF2B5EF4-FFF2-40B4-BE49-F238E27FC236}">
                    <a16:creationId xmlns:a16="http://schemas.microsoft.com/office/drawing/2014/main" id="{F586DC1E-4300-EF61-1FEA-7C4949AE0FE5}"/>
                  </a:ext>
                </a:extLst>
              </p:cNvPr>
              <p:cNvGrpSpPr/>
              <p:nvPr/>
            </p:nvGrpSpPr>
            <p:grpSpPr>
              <a:xfrm>
                <a:off x="-1094426" y="3298478"/>
                <a:ext cx="404050" cy="434721"/>
                <a:chOff x="-1434664" y="4323715"/>
                <a:chExt cx="404050" cy="434721"/>
              </a:xfrm>
            </p:grpSpPr>
            <p:sp>
              <p:nvSpPr>
                <p:cNvPr id="942" name="Google Shape;816;p107">
                  <a:extLst>
                    <a:ext uri="{FF2B5EF4-FFF2-40B4-BE49-F238E27FC236}">
                      <a16:creationId xmlns:a16="http://schemas.microsoft.com/office/drawing/2014/main" id="{E849D95C-7266-0975-A5FE-5EFD0ABE51DC}"/>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43" name="Google Shape;817;p107">
                  <a:extLst>
                    <a:ext uri="{FF2B5EF4-FFF2-40B4-BE49-F238E27FC236}">
                      <a16:creationId xmlns:a16="http://schemas.microsoft.com/office/drawing/2014/main" id="{765FCC3E-D8B8-5389-90E1-622D66BD07B9}"/>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944" name="Google Shape;818;p107">
                  <a:extLst>
                    <a:ext uri="{FF2B5EF4-FFF2-40B4-BE49-F238E27FC236}">
                      <a16:creationId xmlns:a16="http://schemas.microsoft.com/office/drawing/2014/main" id="{AE6D5334-EB50-066A-3F30-1F583EF8CA1D}"/>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945" name="Google Shape;819;p107">
                  <a:extLst>
                    <a:ext uri="{FF2B5EF4-FFF2-40B4-BE49-F238E27FC236}">
                      <a16:creationId xmlns:a16="http://schemas.microsoft.com/office/drawing/2014/main" id="{330CA381-A590-4527-712F-286DF3F47FAB}"/>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938" name="Google Shape;820;p107">
                <a:extLst>
                  <a:ext uri="{FF2B5EF4-FFF2-40B4-BE49-F238E27FC236}">
                    <a16:creationId xmlns:a16="http://schemas.microsoft.com/office/drawing/2014/main" id="{7C258B56-8F90-201D-5F47-386BAACB1925}"/>
                  </a:ext>
                </a:extLst>
              </p:cNvPr>
              <p:cNvGrpSpPr/>
              <p:nvPr/>
            </p:nvGrpSpPr>
            <p:grpSpPr>
              <a:xfrm>
                <a:off x="-1003790" y="3222924"/>
                <a:ext cx="229925" cy="41400"/>
                <a:chOff x="-2061012" y="4312116"/>
                <a:chExt cx="229925" cy="41400"/>
              </a:xfrm>
            </p:grpSpPr>
            <p:pic>
              <p:nvPicPr>
                <p:cNvPr id="939" name="Google Shape;821;p107">
                  <a:extLst>
                    <a:ext uri="{FF2B5EF4-FFF2-40B4-BE49-F238E27FC236}">
                      <a16:creationId xmlns:a16="http://schemas.microsoft.com/office/drawing/2014/main" id="{25D4E22C-B6B2-82FC-5357-B723AB2454AA}"/>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940" name="Google Shape;822;p107">
                  <a:extLst>
                    <a:ext uri="{FF2B5EF4-FFF2-40B4-BE49-F238E27FC236}">
                      <a16:creationId xmlns:a16="http://schemas.microsoft.com/office/drawing/2014/main" id="{769812C5-9DCB-7EAE-A109-25F253633FDF}"/>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941" name="Google Shape;823;p107">
                  <a:extLst>
                    <a:ext uri="{FF2B5EF4-FFF2-40B4-BE49-F238E27FC236}">
                      <a16:creationId xmlns:a16="http://schemas.microsoft.com/office/drawing/2014/main" id="{EBB86A1F-B0C3-8F72-1341-9B6FE89AFB1F}"/>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29" name="Google Shape;824;p107">
              <a:extLst>
                <a:ext uri="{FF2B5EF4-FFF2-40B4-BE49-F238E27FC236}">
                  <a16:creationId xmlns:a16="http://schemas.microsoft.com/office/drawing/2014/main" id="{4059D09A-E4B7-3BEB-D3DE-FD860387B9AF}"/>
                </a:ext>
              </a:extLst>
            </p:cNvPr>
            <p:cNvGrpSpPr/>
            <p:nvPr/>
          </p:nvGrpSpPr>
          <p:grpSpPr>
            <a:xfrm>
              <a:off x="3979120" y="3428273"/>
              <a:ext cx="404051" cy="423257"/>
              <a:chOff x="-4191830" y="3822254"/>
              <a:chExt cx="404051" cy="507929"/>
            </a:xfrm>
          </p:grpSpPr>
          <p:grpSp>
            <p:nvGrpSpPr>
              <p:cNvPr id="928" name="Google Shape;825;p107">
                <a:extLst>
                  <a:ext uri="{FF2B5EF4-FFF2-40B4-BE49-F238E27FC236}">
                    <a16:creationId xmlns:a16="http://schemas.microsoft.com/office/drawing/2014/main" id="{D76E0135-396E-3384-0438-1E5EC4CAC338}"/>
                  </a:ext>
                </a:extLst>
              </p:cNvPr>
              <p:cNvGrpSpPr/>
              <p:nvPr/>
            </p:nvGrpSpPr>
            <p:grpSpPr>
              <a:xfrm>
                <a:off x="-4191830" y="3895462"/>
                <a:ext cx="404051" cy="434721"/>
                <a:chOff x="-1321083" y="3407612"/>
                <a:chExt cx="404050" cy="434721"/>
              </a:xfrm>
            </p:grpSpPr>
            <p:sp>
              <p:nvSpPr>
                <p:cNvPr id="933" name="Google Shape;826;p107">
                  <a:extLst>
                    <a:ext uri="{FF2B5EF4-FFF2-40B4-BE49-F238E27FC236}">
                      <a16:creationId xmlns:a16="http://schemas.microsoft.com/office/drawing/2014/main" id="{D0FAC626-C58E-3628-1914-043759790289}"/>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34" name="Google Shape;827;p107">
                  <a:extLst>
                    <a:ext uri="{FF2B5EF4-FFF2-40B4-BE49-F238E27FC236}">
                      <a16:creationId xmlns:a16="http://schemas.microsoft.com/office/drawing/2014/main" id="{93CA6488-50C1-D68E-AC75-108861817689}"/>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35" name="Google Shape;828;p107">
                  <a:extLst>
                    <a:ext uri="{FF2B5EF4-FFF2-40B4-BE49-F238E27FC236}">
                      <a16:creationId xmlns:a16="http://schemas.microsoft.com/office/drawing/2014/main" id="{D8195846-1497-219C-A211-C3EF4051D64A}"/>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36" name="Google Shape;829;p107">
                  <a:extLst>
                    <a:ext uri="{FF2B5EF4-FFF2-40B4-BE49-F238E27FC236}">
                      <a16:creationId xmlns:a16="http://schemas.microsoft.com/office/drawing/2014/main" id="{63628867-E93C-6397-15CE-CE5B5A06FC29}"/>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929" name="Google Shape;830;p107">
                <a:extLst>
                  <a:ext uri="{FF2B5EF4-FFF2-40B4-BE49-F238E27FC236}">
                    <a16:creationId xmlns:a16="http://schemas.microsoft.com/office/drawing/2014/main" id="{138E309D-3ACA-9C57-AD48-AE0BDC750381}"/>
                  </a:ext>
                </a:extLst>
              </p:cNvPr>
              <p:cNvGrpSpPr/>
              <p:nvPr/>
            </p:nvGrpSpPr>
            <p:grpSpPr>
              <a:xfrm>
                <a:off x="-4103509" y="3822254"/>
                <a:ext cx="229925" cy="41400"/>
                <a:chOff x="-2061012" y="4312116"/>
                <a:chExt cx="229925" cy="41400"/>
              </a:xfrm>
            </p:grpSpPr>
            <p:pic>
              <p:nvPicPr>
                <p:cNvPr id="930" name="Google Shape;831;p107">
                  <a:extLst>
                    <a:ext uri="{FF2B5EF4-FFF2-40B4-BE49-F238E27FC236}">
                      <a16:creationId xmlns:a16="http://schemas.microsoft.com/office/drawing/2014/main" id="{EB4C3B15-D643-C9F8-1098-95B2BD9C286B}"/>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931" name="Google Shape;832;p107">
                  <a:extLst>
                    <a:ext uri="{FF2B5EF4-FFF2-40B4-BE49-F238E27FC236}">
                      <a16:creationId xmlns:a16="http://schemas.microsoft.com/office/drawing/2014/main" id="{17DA5CED-CB78-7D71-7014-D0B90EB36D27}"/>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932" name="Google Shape;833;p107">
                  <a:extLst>
                    <a:ext uri="{FF2B5EF4-FFF2-40B4-BE49-F238E27FC236}">
                      <a16:creationId xmlns:a16="http://schemas.microsoft.com/office/drawing/2014/main" id="{7B3715C4-00AD-C930-FC1B-680FDF5103D0}"/>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0" name="Google Shape;834;p107">
              <a:extLst>
                <a:ext uri="{FF2B5EF4-FFF2-40B4-BE49-F238E27FC236}">
                  <a16:creationId xmlns:a16="http://schemas.microsoft.com/office/drawing/2014/main" id="{604C0E99-E3A2-402D-548A-89872FF98A43}"/>
                </a:ext>
              </a:extLst>
            </p:cNvPr>
            <p:cNvGrpSpPr/>
            <p:nvPr/>
          </p:nvGrpSpPr>
          <p:grpSpPr>
            <a:xfrm>
              <a:off x="3723032" y="3164408"/>
              <a:ext cx="404051" cy="423257"/>
              <a:chOff x="-4191830" y="3822254"/>
              <a:chExt cx="404051" cy="507929"/>
            </a:xfrm>
          </p:grpSpPr>
          <p:grpSp>
            <p:nvGrpSpPr>
              <p:cNvPr id="919" name="Google Shape;835;p107">
                <a:extLst>
                  <a:ext uri="{FF2B5EF4-FFF2-40B4-BE49-F238E27FC236}">
                    <a16:creationId xmlns:a16="http://schemas.microsoft.com/office/drawing/2014/main" id="{2C0147DD-3395-D2B3-9843-D194A775CC74}"/>
                  </a:ext>
                </a:extLst>
              </p:cNvPr>
              <p:cNvGrpSpPr/>
              <p:nvPr/>
            </p:nvGrpSpPr>
            <p:grpSpPr>
              <a:xfrm>
                <a:off x="-4191830" y="3895462"/>
                <a:ext cx="404051" cy="434721"/>
                <a:chOff x="-1321083" y="3407612"/>
                <a:chExt cx="404050" cy="434721"/>
              </a:xfrm>
            </p:grpSpPr>
            <p:sp>
              <p:nvSpPr>
                <p:cNvPr id="924" name="Google Shape;836;p107">
                  <a:extLst>
                    <a:ext uri="{FF2B5EF4-FFF2-40B4-BE49-F238E27FC236}">
                      <a16:creationId xmlns:a16="http://schemas.microsoft.com/office/drawing/2014/main" id="{5C8A1CDC-25F5-B988-A784-443B54FC53CF}"/>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25" name="Google Shape;837;p107">
                  <a:extLst>
                    <a:ext uri="{FF2B5EF4-FFF2-40B4-BE49-F238E27FC236}">
                      <a16:creationId xmlns:a16="http://schemas.microsoft.com/office/drawing/2014/main" id="{451EC293-36AE-61FA-03B0-FFD076C03318}"/>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26" name="Google Shape;838;p107">
                  <a:extLst>
                    <a:ext uri="{FF2B5EF4-FFF2-40B4-BE49-F238E27FC236}">
                      <a16:creationId xmlns:a16="http://schemas.microsoft.com/office/drawing/2014/main" id="{D0733115-0854-1413-6316-7858BCA9E30B}"/>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27" name="Google Shape;839;p107">
                  <a:extLst>
                    <a:ext uri="{FF2B5EF4-FFF2-40B4-BE49-F238E27FC236}">
                      <a16:creationId xmlns:a16="http://schemas.microsoft.com/office/drawing/2014/main" id="{73604541-B0FE-370A-EACA-F2FD3DFDCF01}"/>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920" name="Google Shape;840;p107">
                <a:extLst>
                  <a:ext uri="{FF2B5EF4-FFF2-40B4-BE49-F238E27FC236}">
                    <a16:creationId xmlns:a16="http://schemas.microsoft.com/office/drawing/2014/main" id="{DA98B8DE-AB7B-EB74-366D-5F576C2EB047}"/>
                  </a:ext>
                </a:extLst>
              </p:cNvPr>
              <p:cNvGrpSpPr/>
              <p:nvPr/>
            </p:nvGrpSpPr>
            <p:grpSpPr>
              <a:xfrm>
                <a:off x="-4103509" y="3822254"/>
                <a:ext cx="229925" cy="41400"/>
                <a:chOff x="-2061012" y="4312116"/>
                <a:chExt cx="229925" cy="41400"/>
              </a:xfrm>
            </p:grpSpPr>
            <p:pic>
              <p:nvPicPr>
                <p:cNvPr id="921" name="Google Shape;841;p107">
                  <a:extLst>
                    <a:ext uri="{FF2B5EF4-FFF2-40B4-BE49-F238E27FC236}">
                      <a16:creationId xmlns:a16="http://schemas.microsoft.com/office/drawing/2014/main" id="{6B8EF311-EE39-0289-7EA0-7641AF731384}"/>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922" name="Google Shape;842;p107">
                  <a:extLst>
                    <a:ext uri="{FF2B5EF4-FFF2-40B4-BE49-F238E27FC236}">
                      <a16:creationId xmlns:a16="http://schemas.microsoft.com/office/drawing/2014/main" id="{B9C4DDA3-89FC-EEA9-3699-49B9E1E39C2F}"/>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923" name="Google Shape;843;p107">
                  <a:extLst>
                    <a:ext uri="{FF2B5EF4-FFF2-40B4-BE49-F238E27FC236}">
                      <a16:creationId xmlns:a16="http://schemas.microsoft.com/office/drawing/2014/main" id="{CFC12773-5E07-0299-F79A-7749E5A14A89}"/>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1" name="Google Shape;844;p107">
              <a:extLst>
                <a:ext uri="{FF2B5EF4-FFF2-40B4-BE49-F238E27FC236}">
                  <a16:creationId xmlns:a16="http://schemas.microsoft.com/office/drawing/2014/main" id="{96D043F7-2B2A-1DBB-B67B-CE92A6C996DB}"/>
                </a:ext>
              </a:extLst>
            </p:cNvPr>
            <p:cNvGrpSpPr/>
            <p:nvPr/>
          </p:nvGrpSpPr>
          <p:grpSpPr>
            <a:xfrm>
              <a:off x="4236245" y="3692241"/>
              <a:ext cx="404051" cy="423257"/>
              <a:chOff x="-4191830" y="3822254"/>
              <a:chExt cx="404051" cy="507929"/>
            </a:xfrm>
          </p:grpSpPr>
          <p:grpSp>
            <p:nvGrpSpPr>
              <p:cNvPr id="910" name="Google Shape;845;p107">
                <a:extLst>
                  <a:ext uri="{FF2B5EF4-FFF2-40B4-BE49-F238E27FC236}">
                    <a16:creationId xmlns:a16="http://schemas.microsoft.com/office/drawing/2014/main" id="{F520E1B5-F610-C7ED-6051-A1F75B1C5670}"/>
                  </a:ext>
                </a:extLst>
              </p:cNvPr>
              <p:cNvGrpSpPr/>
              <p:nvPr/>
            </p:nvGrpSpPr>
            <p:grpSpPr>
              <a:xfrm>
                <a:off x="-4191830" y="3895462"/>
                <a:ext cx="404051" cy="434721"/>
                <a:chOff x="-1321083" y="3407612"/>
                <a:chExt cx="404050" cy="434721"/>
              </a:xfrm>
            </p:grpSpPr>
            <p:sp>
              <p:nvSpPr>
                <p:cNvPr id="915" name="Google Shape;846;p107">
                  <a:extLst>
                    <a:ext uri="{FF2B5EF4-FFF2-40B4-BE49-F238E27FC236}">
                      <a16:creationId xmlns:a16="http://schemas.microsoft.com/office/drawing/2014/main" id="{CB33DEF0-AEE5-FF26-B13A-4CE7A65E0D3F}"/>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16" name="Google Shape;847;p107">
                  <a:extLst>
                    <a:ext uri="{FF2B5EF4-FFF2-40B4-BE49-F238E27FC236}">
                      <a16:creationId xmlns:a16="http://schemas.microsoft.com/office/drawing/2014/main" id="{3B438DE3-B5B5-7C25-4FE2-13C5A643869A}"/>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17" name="Google Shape;848;p107">
                  <a:extLst>
                    <a:ext uri="{FF2B5EF4-FFF2-40B4-BE49-F238E27FC236}">
                      <a16:creationId xmlns:a16="http://schemas.microsoft.com/office/drawing/2014/main" id="{F724AE62-A19E-F1B0-3691-FE3BD1915408}"/>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18" name="Google Shape;849;p107">
                  <a:extLst>
                    <a:ext uri="{FF2B5EF4-FFF2-40B4-BE49-F238E27FC236}">
                      <a16:creationId xmlns:a16="http://schemas.microsoft.com/office/drawing/2014/main" id="{F5A70013-17DF-5FA3-A6CA-479A91D25129}"/>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911" name="Google Shape;850;p107">
                <a:extLst>
                  <a:ext uri="{FF2B5EF4-FFF2-40B4-BE49-F238E27FC236}">
                    <a16:creationId xmlns:a16="http://schemas.microsoft.com/office/drawing/2014/main" id="{6D083FC7-FFB0-95B2-B24C-4AAA7A81E8EE}"/>
                  </a:ext>
                </a:extLst>
              </p:cNvPr>
              <p:cNvGrpSpPr/>
              <p:nvPr/>
            </p:nvGrpSpPr>
            <p:grpSpPr>
              <a:xfrm>
                <a:off x="-4103509" y="3822254"/>
                <a:ext cx="229925" cy="41400"/>
                <a:chOff x="-2061012" y="4312116"/>
                <a:chExt cx="229925" cy="41400"/>
              </a:xfrm>
            </p:grpSpPr>
            <p:pic>
              <p:nvPicPr>
                <p:cNvPr id="912" name="Google Shape;851;p107">
                  <a:extLst>
                    <a:ext uri="{FF2B5EF4-FFF2-40B4-BE49-F238E27FC236}">
                      <a16:creationId xmlns:a16="http://schemas.microsoft.com/office/drawing/2014/main" id="{DBE420C0-0DF2-95BF-A020-AC7493DA61F3}"/>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913" name="Google Shape;852;p107">
                  <a:extLst>
                    <a:ext uri="{FF2B5EF4-FFF2-40B4-BE49-F238E27FC236}">
                      <a16:creationId xmlns:a16="http://schemas.microsoft.com/office/drawing/2014/main" id="{B784F015-90E3-687E-DE63-F1CA3700D423}"/>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914" name="Google Shape;853;p107">
                  <a:extLst>
                    <a:ext uri="{FF2B5EF4-FFF2-40B4-BE49-F238E27FC236}">
                      <a16:creationId xmlns:a16="http://schemas.microsoft.com/office/drawing/2014/main" id="{6F474447-E99B-CDC9-2C23-BAFC85C7E22E}"/>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2" name="Google Shape;854;p107">
              <a:extLst>
                <a:ext uri="{FF2B5EF4-FFF2-40B4-BE49-F238E27FC236}">
                  <a16:creationId xmlns:a16="http://schemas.microsoft.com/office/drawing/2014/main" id="{6BFF0191-8F71-D36F-99F1-7C795035C7C6}"/>
                </a:ext>
              </a:extLst>
            </p:cNvPr>
            <p:cNvGrpSpPr/>
            <p:nvPr/>
          </p:nvGrpSpPr>
          <p:grpSpPr>
            <a:xfrm>
              <a:off x="3376371" y="3407110"/>
              <a:ext cx="408500" cy="654402"/>
              <a:chOff x="-3941179" y="2919147"/>
              <a:chExt cx="408500" cy="785314"/>
            </a:xfrm>
          </p:grpSpPr>
          <p:grpSp>
            <p:nvGrpSpPr>
              <p:cNvPr id="903" name="Google Shape;855;p107">
                <a:extLst>
                  <a:ext uri="{FF2B5EF4-FFF2-40B4-BE49-F238E27FC236}">
                    <a16:creationId xmlns:a16="http://schemas.microsoft.com/office/drawing/2014/main" id="{00554346-D7A8-4E02-0DB5-F1A89522D1D8}"/>
                  </a:ext>
                </a:extLst>
              </p:cNvPr>
              <p:cNvGrpSpPr/>
              <p:nvPr/>
            </p:nvGrpSpPr>
            <p:grpSpPr>
              <a:xfrm>
                <a:off x="-3936730" y="2919147"/>
                <a:ext cx="404051" cy="639948"/>
                <a:chOff x="-1321083" y="3202385"/>
                <a:chExt cx="404050" cy="639948"/>
              </a:xfrm>
            </p:grpSpPr>
            <p:sp>
              <p:nvSpPr>
                <p:cNvPr id="905" name="Google Shape;856;p107">
                  <a:extLst>
                    <a:ext uri="{FF2B5EF4-FFF2-40B4-BE49-F238E27FC236}">
                      <a16:creationId xmlns:a16="http://schemas.microsoft.com/office/drawing/2014/main" id="{25173127-AC16-8CDC-3DD3-928707ACF386}"/>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6" name="Google Shape;857;p107">
                  <a:extLst>
                    <a:ext uri="{FF2B5EF4-FFF2-40B4-BE49-F238E27FC236}">
                      <a16:creationId xmlns:a16="http://schemas.microsoft.com/office/drawing/2014/main" id="{FBAED646-9036-FD6F-BCF4-AED98EDB9329}"/>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7" name="Google Shape;858;p107">
                  <a:extLst>
                    <a:ext uri="{FF2B5EF4-FFF2-40B4-BE49-F238E27FC236}">
                      <a16:creationId xmlns:a16="http://schemas.microsoft.com/office/drawing/2014/main" id="{5BBFAF2E-A6F4-2BFB-7726-CCC6DB9CACC4}"/>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8" name="Google Shape;859;p107">
                  <a:extLst>
                    <a:ext uri="{FF2B5EF4-FFF2-40B4-BE49-F238E27FC236}">
                      <a16:creationId xmlns:a16="http://schemas.microsoft.com/office/drawing/2014/main" id="{D279E0C8-9A6E-F9D5-036E-169B167E97CA}"/>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9" name="Google Shape;860;p107">
                  <a:extLst>
                    <a:ext uri="{FF2B5EF4-FFF2-40B4-BE49-F238E27FC236}">
                      <a16:creationId xmlns:a16="http://schemas.microsoft.com/office/drawing/2014/main" id="{3D8B2122-9254-55D1-400F-6C425506E8DF}"/>
                    </a:ext>
                  </a:extLst>
                </p:cNvPr>
                <p:cNvSpPr txBox="1"/>
                <p:nvPr/>
              </p:nvSpPr>
              <p:spPr>
                <a:xfrm>
                  <a:off x="-1147864" y="3202385"/>
                  <a:ext cx="67800" cy="2370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I</a:t>
                  </a:r>
                  <a:endParaRPr sz="1000" b="1" i="0" u="none" strike="noStrike" cap="none">
                    <a:solidFill>
                      <a:srgbClr val="000000"/>
                    </a:solidFill>
                    <a:latin typeface="Arial"/>
                    <a:ea typeface="Arial"/>
                    <a:cs typeface="Arial"/>
                    <a:sym typeface="Arial"/>
                  </a:endParaRPr>
                </a:p>
              </p:txBody>
            </p:sp>
          </p:grpSp>
          <p:cxnSp>
            <p:nvCxnSpPr>
              <p:cNvPr id="904" name="Google Shape;861;p107">
                <a:extLst>
                  <a:ext uri="{FF2B5EF4-FFF2-40B4-BE49-F238E27FC236}">
                    <a16:creationId xmlns:a16="http://schemas.microsoft.com/office/drawing/2014/main" id="{3AB3E58C-C13C-1D76-578C-487A823726AA}"/>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33" name="Google Shape;862;p107">
              <a:extLst>
                <a:ext uri="{FF2B5EF4-FFF2-40B4-BE49-F238E27FC236}">
                  <a16:creationId xmlns:a16="http://schemas.microsoft.com/office/drawing/2014/main" id="{046079FC-27A5-B9F6-0B59-B6FA18C19B7D}"/>
                </a:ext>
              </a:extLst>
            </p:cNvPr>
            <p:cNvGrpSpPr/>
            <p:nvPr/>
          </p:nvGrpSpPr>
          <p:grpSpPr>
            <a:xfrm>
              <a:off x="3728795" y="2468023"/>
              <a:ext cx="404051" cy="423257"/>
              <a:chOff x="-4191830" y="3822254"/>
              <a:chExt cx="404051" cy="507929"/>
            </a:xfrm>
          </p:grpSpPr>
          <p:grpSp>
            <p:nvGrpSpPr>
              <p:cNvPr id="894" name="Google Shape;863;p107">
                <a:extLst>
                  <a:ext uri="{FF2B5EF4-FFF2-40B4-BE49-F238E27FC236}">
                    <a16:creationId xmlns:a16="http://schemas.microsoft.com/office/drawing/2014/main" id="{689D870C-AD8C-27D1-9A33-623AD26BFD3C}"/>
                  </a:ext>
                </a:extLst>
              </p:cNvPr>
              <p:cNvGrpSpPr/>
              <p:nvPr/>
            </p:nvGrpSpPr>
            <p:grpSpPr>
              <a:xfrm>
                <a:off x="-4191830" y="3895462"/>
                <a:ext cx="404051" cy="434721"/>
                <a:chOff x="-1321083" y="3407612"/>
                <a:chExt cx="404050" cy="434721"/>
              </a:xfrm>
            </p:grpSpPr>
            <p:sp>
              <p:nvSpPr>
                <p:cNvPr id="899" name="Google Shape;864;p107">
                  <a:extLst>
                    <a:ext uri="{FF2B5EF4-FFF2-40B4-BE49-F238E27FC236}">
                      <a16:creationId xmlns:a16="http://schemas.microsoft.com/office/drawing/2014/main" id="{BDC87373-F588-9FC6-30D0-875BDF14B094}"/>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0" name="Google Shape;865;p107">
                  <a:extLst>
                    <a:ext uri="{FF2B5EF4-FFF2-40B4-BE49-F238E27FC236}">
                      <a16:creationId xmlns:a16="http://schemas.microsoft.com/office/drawing/2014/main" id="{3FC02044-6A46-E6DD-E792-70DBB3162FFA}"/>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1" name="Google Shape;866;p107">
                  <a:extLst>
                    <a:ext uri="{FF2B5EF4-FFF2-40B4-BE49-F238E27FC236}">
                      <a16:creationId xmlns:a16="http://schemas.microsoft.com/office/drawing/2014/main" id="{B5230185-806F-5478-97A6-1995FDDC62D0}"/>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02" name="Google Shape;867;p107">
                  <a:extLst>
                    <a:ext uri="{FF2B5EF4-FFF2-40B4-BE49-F238E27FC236}">
                      <a16:creationId xmlns:a16="http://schemas.microsoft.com/office/drawing/2014/main" id="{9081C1AA-7853-0853-23BE-73FBE312511E}"/>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95" name="Google Shape;868;p107">
                <a:extLst>
                  <a:ext uri="{FF2B5EF4-FFF2-40B4-BE49-F238E27FC236}">
                    <a16:creationId xmlns:a16="http://schemas.microsoft.com/office/drawing/2014/main" id="{A3ED4038-1EB8-EC79-BD9D-68E3C3BF01B1}"/>
                  </a:ext>
                </a:extLst>
              </p:cNvPr>
              <p:cNvGrpSpPr/>
              <p:nvPr/>
            </p:nvGrpSpPr>
            <p:grpSpPr>
              <a:xfrm>
                <a:off x="-4103509" y="3822254"/>
                <a:ext cx="229925" cy="41400"/>
                <a:chOff x="-2061012" y="4312116"/>
                <a:chExt cx="229925" cy="41400"/>
              </a:xfrm>
            </p:grpSpPr>
            <p:pic>
              <p:nvPicPr>
                <p:cNvPr id="896" name="Google Shape;869;p107">
                  <a:extLst>
                    <a:ext uri="{FF2B5EF4-FFF2-40B4-BE49-F238E27FC236}">
                      <a16:creationId xmlns:a16="http://schemas.microsoft.com/office/drawing/2014/main" id="{DC35A549-BE34-56C9-DF41-B1ECC3F4C579}"/>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897" name="Google Shape;870;p107">
                  <a:extLst>
                    <a:ext uri="{FF2B5EF4-FFF2-40B4-BE49-F238E27FC236}">
                      <a16:creationId xmlns:a16="http://schemas.microsoft.com/office/drawing/2014/main" id="{9C804DCC-AC13-77C1-8F4A-601DCFC7EC0C}"/>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898" name="Google Shape;871;p107">
                  <a:extLst>
                    <a:ext uri="{FF2B5EF4-FFF2-40B4-BE49-F238E27FC236}">
                      <a16:creationId xmlns:a16="http://schemas.microsoft.com/office/drawing/2014/main" id="{FF0A20ED-2340-07BA-4596-45B94416CC27}"/>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4" name="Google Shape;872;p107">
              <a:extLst>
                <a:ext uri="{FF2B5EF4-FFF2-40B4-BE49-F238E27FC236}">
                  <a16:creationId xmlns:a16="http://schemas.microsoft.com/office/drawing/2014/main" id="{BF5E2877-79EA-73B3-038B-795222017CEC}"/>
                </a:ext>
              </a:extLst>
            </p:cNvPr>
            <p:cNvGrpSpPr/>
            <p:nvPr/>
          </p:nvGrpSpPr>
          <p:grpSpPr>
            <a:xfrm>
              <a:off x="3884620" y="2131502"/>
              <a:ext cx="404051" cy="423257"/>
              <a:chOff x="-4191830" y="3822254"/>
              <a:chExt cx="404051" cy="507929"/>
            </a:xfrm>
          </p:grpSpPr>
          <p:grpSp>
            <p:nvGrpSpPr>
              <p:cNvPr id="885" name="Google Shape;873;p107">
                <a:extLst>
                  <a:ext uri="{FF2B5EF4-FFF2-40B4-BE49-F238E27FC236}">
                    <a16:creationId xmlns:a16="http://schemas.microsoft.com/office/drawing/2014/main" id="{1F531C34-BEBC-03ED-6889-2CC3FC33124C}"/>
                  </a:ext>
                </a:extLst>
              </p:cNvPr>
              <p:cNvGrpSpPr/>
              <p:nvPr/>
            </p:nvGrpSpPr>
            <p:grpSpPr>
              <a:xfrm>
                <a:off x="-4191830" y="3895462"/>
                <a:ext cx="404051" cy="434721"/>
                <a:chOff x="-1321083" y="3407612"/>
                <a:chExt cx="404050" cy="434721"/>
              </a:xfrm>
            </p:grpSpPr>
            <p:sp>
              <p:nvSpPr>
                <p:cNvPr id="890" name="Google Shape;874;p107">
                  <a:extLst>
                    <a:ext uri="{FF2B5EF4-FFF2-40B4-BE49-F238E27FC236}">
                      <a16:creationId xmlns:a16="http://schemas.microsoft.com/office/drawing/2014/main" id="{5721B664-9A2A-6F81-CD86-D441EDF1EA0B}"/>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91" name="Google Shape;875;p107">
                  <a:extLst>
                    <a:ext uri="{FF2B5EF4-FFF2-40B4-BE49-F238E27FC236}">
                      <a16:creationId xmlns:a16="http://schemas.microsoft.com/office/drawing/2014/main" id="{5B66AA50-9234-FCDA-64BA-B7C8CC740AA2}"/>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92" name="Google Shape;876;p107">
                  <a:extLst>
                    <a:ext uri="{FF2B5EF4-FFF2-40B4-BE49-F238E27FC236}">
                      <a16:creationId xmlns:a16="http://schemas.microsoft.com/office/drawing/2014/main" id="{597F7FFC-889A-6707-FA95-C9B5CC2147CC}"/>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93" name="Google Shape;877;p107">
                  <a:extLst>
                    <a:ext uri="{FF2B5EF4-FFF2-40B4-BE49-F238E27FC236}">
                      <a16:creationId xmlns:a16="http://schemas.microsoft.com/office/drawing/2014/main" id="{F2448A9F-76C6-980A-80F7-F4A0B3669D9F}"/>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86" name="Google Shape;878;p107">
                <a:extLst>
                  <a:ext uri="{FF2B5EF4-FFF2-40B4-BE49-F238E27FC236}">
                    <a16:creationId xmlns:a16="http://schemas.microsoft.com/office/drawing/2014/main" id="{6965FC69-AA3B-409F-910F-2618413B52FF}"/>
                  </a:ext>
                </a:extLst>
              </p:cNvPr>
              <p:cNvGrpSpPr/>
              <p:nvPr/>
            </p:nvGrpSpPr>
            <p:grpSpPr>
              <a:xfrm>
                <a:off x="-4103509" y="3822254"/>
                <a:ext cx="229925" cy="41400"/>
                <a:chOff x="-2061012" y="4312116"/>
                <a:chExt cx="229925" cy="41400"/>
              </a:xfrm>
            </p:grpSpPr>
            <p:pic>
              <p:nvPicPr>
                <p:cNvPr id="887" name="Google Shape;879;p107">
                  <a:extLst>
                    <a:ext uri="{FF2B5EF4-FFF2-40B4-BE49-F238E27FC236}">
                      <a16:creationId xmlns:a16="http://schemas.microsoft.com/office/drawing/2014/main" id="{A8CEAE44-7591-0A3E-67CE-7069C3AEB002}"/>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888" name="Google Shape;880;p107">
                  <a:extLst>
                    <a:ext uri="{FF2B5EF4-FFF2-40B4-BE49-F238E27FC236}">
                      <a16:creationId xmlns:a16="http://schemas.microsoft.com/office/drawing/2014/main" id="{EB4B11F4-51C1-39EA-71D3-4505A787BB49}"/>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889" name="Google Shape;881;p107">
                  <a:extLst>
                    <a:ext uri="{FF2B5EF4-FFF2-40B4-BE49-F238E27FC236}">
                      <a16:creationId xmlns:a16="http://schemas.microsoft.com/office/drawing/2014/main" id="{530CA29F-7243-6EC6-651C-048307E25BC1}"/>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5" name="Google Shape;882;p107">
              <a:extLst>
                <a:ext uri="{FF2B5EF4-FFF2-40B4-BE49-F238E27FC236}">
                  <a16:creationId xmlns:a16="http://schemas.microsoft.com/office/drawing/2014/main" id="{AB7C2384-BB91-C1C5-75C3-E1BB993258BC}"/>
                </a:ext>
              </a:extLst>
            </p:cNvPr>
            <p:cNvGrpSpPr/>
            <p:nvPr/>
          </p:nvGrpSpPr>
          <p:grpSpPr>
            <a:xfrm>
              <a:off x="4132845" y="1844023"/>
              <a:ext cx="404051" cy="423257"/>
              <a:chOff x="-4191830" y="3822254"/>
              <a:chExt cx="404051" cy="507929"/>
            </a:xfrm>
          </p:grpSpPr>
          <p:grpSp>
            <p:nvGrpSpPr>
              <p:cNvPr id="876" name="Google Shape;883;p107">
                <a:extLst>
                  <a:ext uri="{FF2B5EF4-FFF2-40B4-BE49-F238E27FC236}">
                    <a16:creationId xmlns:a16="http://schemas.microsoft.com/office/drawing/2014/main" id="{500051D1-2C11-7694-F835-1EFD590576BF}"/>
                  </a:ext>
                </a:extLst>
              </p:cNvPr>
              <p:cNvGrpSpPr/>
              <p:nvPr/>
            </p:nvGrpSpPr>
            <p:grpSpPr>
              <a:xfrm>
                <a:off x="-4191830" y="3895462"/>
                <a:ext cx="404051" cy="434721"/>
                <a:chOff x="-1321083" y="3407612"/>
                <a:chExt cx="404050" cy="434721"/>
              </a:xfrm>
            </p:grpSpPr>
            <p:sp>
              <p:nvSpPr>
                <p:cNvPr id="881" name="Google Shape;884;p107">
                  <a:extLst>
                    <a:ext uri="{FF2B5EF4-FFF2-40B4-BE49-F238E27FC236}">
                      <a16:creationId xmlns:a16="http://schemas.microsoft.com/office/drawing/2014/main" id="{B00CD0F6-34A9-6C05-6CBE-98B0923A2A9B}"/>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82" name="Google Shape;885;p107">
                  <a:extLst>
                    <a:ext uri="{FF2B5EF4-FFF2-40B4-BE49-F238E27FC236}">
                      <a16:creationId xmlns:a16="http://schemas.microsoft.com/office/drawing/2014/main" id="{5BD0F14F-C63F-28A1-E2EE-FB4B8D50FE7C}"/>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83" name="Google Shape;886;p107">
                  <a:extLst>
                    <a:ext uri="{FF2B5EF4-FFF2-40B4-BE49-F238E27FC236}">
                      <a16:creationId xmlns:a16="http://schemas.microsoft.com/office/drawing/2014/main" id="{211707A2-1CEB-B603-8717-2729FAE2B684}"/>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84" name="Google Shape;887;p107">
                  <a:extLst>
                    <a:ext uri="{FF2B5EF4-FFF2-40B4-BE49-F238E27FC236}">
                      <a16:creationId xmlns:a16="http://schemas.microsoft.com/office/drawing/2014/main" id="{BFBEA044-465D-8E06-EF51-81AE09BC798F}"/>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77" name="Google Shape;888;p107">
                <a:extLst>
                  <a:ext uri="{FF2B5EF4-FFF2-40B4-BE49-F238E27FC236}">
                    <a16:creationId xmlns:a16="http://schemas.microsoft.com/office/drawing/2014/main" id="{D5F7BB37-1B29-228D-F860-D26D37984225}"/>
                  </a:ext>
                </a:extLst>
              </p:cNvPr>
              <p:cNvGrpSpPr/>
              <p:nvPr/>
            </p:nvGrpSpPr>
            <p:grpSpPr>
              <a:xfrm>
                <a:off x="-4103509" y="3822254"/>
                <a:ext cx="229925" cy="41400"/>
                <a:chOff x="-2061012" y="4312116"/>
                <a:chExt cx="229925" cy="41400"/>
              </a:xfrm>
            </p:grpSpPr>
            <p:pic>
              <p:nvPicPr>
                <p:cNvPr id="878" name="Google Shape;889;p107">
                  <a:extLst>
                    <a:ext uri="{FF2B5EF4-FFF2-40B4-BE49-F238E27FC236}">
                      <a16:creationId xmlns:a16="http://schemas.microsoft.com/office/drawing/2014/main" id="{A331B729-8D57-3F49-6B80-E8B73F18C628}"/>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879" name="Google Shape;890;p107">
                  <a:extLst>
                    <a:ext uri="{FF2B5EF4-FFF2-40B4-BE49-F238E27FC236}">
                      <a16:creationId xmlns:a16="http://schemas.microsoft.com/office/drawing/2014/main" id="{9FFBD3B8-2BD5-C80E-F362-A68A26FB1A59}"/>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880" name="Google Shape;891;p107">
                  <a:extLst>
                    <a:ext uri="{FF2B5EF4-FFF2-40B4-BE49-F238E27FC236}">
                      <a16:creationId xmlns:a16="http://schemas.microsoft.com/office/drawing/2014/main" id="{0DFDA4F5-1E02-562D-BE10-2DE6368D7E9F}"/>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6" name="Google Shape;892;p107">
              <a:extLst>
                <a:ext uri="{FF2B5EF4-FFF2-40B4-BE49-F238E27FC236}">
                  <a16:creationId xmlns:a16="http://schemas.microsoft.com/office/drawing/2014/main" id="{65A52C70-FC37-F2A4-58F8-2AA1F3DE457D}"/>
                </a:ext>
              </a:extLst>
            </p:cNvPr>
            <p:cNvGrpSpPr/>
            <p:nvPr/>
          </p:nvGrpSpPr>
          <p:grpSpPr>
            <a:xfrm>
              <a:off x="3097371" y="2067433"/>
              <a:ext cx="408500" cy="654402"/>
              <a:chOff x="-3941179" y="2919147"/>
              <a:chExt cx="408500" cy="785314"/>
            </a:xfrm>
          </p:grpSpPr>
          <p:grpSp>
            <p:nvGrpSpPr>
              <p:cNvPr id="869" name="Google Shape;893;p107">
                <a:extLst>
                  <a:ext uri="{FF2B5EF4-FFF2-40B4-BE49-F238E27FC236}">
                    <a16:creationId xmlns:a16="http://schemas.microsoft.com/office/drawing/2014/main" id="{6AF0031D-7BB1-BBE8-F19C-FD64FC65A5D6}"/>
                  </a:ext>
                </a:extLst>
              </p:cNvPr>
              <p:cNvGrpSpPr/>
              <p:nvPr/>
            </p:nvGrpSpPr>
            <p:grpSpPr>
              <a:xfrm>
                <a:off x="-3936730" y="2919147"/>
                <a:ext cx="404051" cy="639948"/>
                <a:chOff x="-1321083" y="3202385"/>
                <a:chExt cx="404050" cy="639948"/>
              </a:xfrm>
            </p:grpSpPr>
            <p:sp>
              <p:nvSpPr>
                <p:cNvPr id="871" name="Google Shape;894;p107">
                  <a:extLst>
                    <a:ext uri="{FF2B5EF4-FFF2-40B4-BE49-F238E27FC236}">
                      <a16:creationId xmlns:a16="http://schemas.microsoft.com/office/drawing/2014/main" id="{F485F5AE-7EB0-95BA-841D-57C9C2C510E4}"/>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72" name="Google Shape;895;p107">
                  <a:extLst>
                    <a:ext uri="{FF2B5EF4-FFF2-40B4-BE49-F238E27FC236}">
                      <a16:creationId xmlns:a16="http://schemas.microsoft.com/office/drawing/2014/main" id="{AEECAB02-89D9-BEE0-81EB-4A338A5D7D25}"/>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73" name="Google Shape;896;p107">
                  <a:extLst>
                    <a:ext uri="{FF2B5EF4-FFF2-40B4-BE49-F238E27FC236}">
                      <a16:creationId xmlns:a16="http://schemas.microsoft.com/office/drawing/2014/main" id="{F845FE62-D226-0A83-97BE-77AD1998E0F6}"/>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74" name="Google Shape;897;p107">
                  <a:extLst>
                    <a:ext uri="{FF2B5EF4-FFF2-40B4-BE49-F238E27FC236}">
                      <a16:creationId xmlns:a16="http://schemas.microsoft.com/office/drawing/2014/main" id="{20032560-08F5-C747-6771-53F00D30AD72}"/>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75" name="Google Shape;898;p107">
                  <a:extLst>
                    <a:ext uri="{FF2B5EF4-FFF2-40B4-BE49-F238E27FC236}">
                      <a16:creationId xmlns:a16="http://schemas.microsoft.com/office/drawing/2014/main" id="{93CAC84E-9837-2235-F982-CED59730DADB}"/>
                    </a:ext>
                  </a:extLst>
                </p:cNvPr>
                <p:cNvSpPr txBox="1"/>
                <p:nvPr/>
              </p:nvSpPr>
              <p:spPr>
                <a:xfrm>
                  <a:off x="-1147864" y="3202385"/>
                  <a:ext cx="67800" cy="2370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I</a:t>
                  </a:r>
                  <a:endParaRPr sz="1000" b="1" i="0" u="none" strike="noStrike" cap="none">
                    <a:solidFill>
                      <a:srgbClr val="000000"/>
                    </a:solidFill>
                    <a:latin typeface="Arial"/>
                    <a:ea typeface="Arial"/>
                    <a:cs typeface="Arial"/>
                    <a:sym typeface="Arial"/>
                  </a:endParaRPr>
                </a:p>
              </p:txBody>
            </p:sp>
          </p:grpSp>
          <p:cxnSp>
            <p:nvCxnSpPr>
              <p:cNvPr id="870" name="Google Shape;899;p107">
                <a:extLst>
                  <a:ext uri="{FF2B5EF4-FFF2-40B4-BE49-F238E27FC236}">
                    <a16:creationId xmlns:a16="http://schemas.microsoft.com/office/drawing/2014/main" id="{950D2528-10BC-8E80-67D3-CA2532EE9691}"/>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37" name="Google Shape;900;p107">
              <a:extLst>
                <a:ext uri="{FF2B5EF4-FFF2-40B4-BE49-F238E27FC236}">
                  <a16:creationId xmlns:a16="http://schemas.microsoft.com/office/drawing/2014/main" id="{3704218C-A0D7-C177-8449-D94583825971}"/>
                </a:ext>
              </a:extLst>
            </p:cNvPr>
            <p:cNvGrpSpPr/>
            <p:nvPr/>
          </p:nvGrpSpPr>
          <p:grpSpPr>
            <a:xfrm>
              <a:off x="5985657" y="2943981"/>
              <a:ext cx="404051" cy="423257"/>
              <a:chOff x="-4191830" y="3822254"/>
              <a:chExt cx="404051" cy="507929"/>
            </a:xfrm>
          </p:grpSpPr>
          <p:grpSp>
            <p:nvGrpSpPr>
              <p:cNvPr id="860" name="Google Shape;901;p107">
                <a:extLst>
                  <a:ext uri="{FF2B5EF4-FFF2-40B4-BE49-F238E27FC236}">
                    <a16:creationId xmlns:a16="http://schemas.microsoft.com/office/drawing/2014/main" id="{02D22971-3B83-2A40-BD37-37554AB64B4D}"/>
                  </a:ext>
                </a:extLst>
              </p:cNvPr>
              <p:cNvGrpSpPr/>
              <p:nvPr/>
            </p:nvGrpSpPr>
            <p:grpSpPr>
              <a:xfrm>
                <a:off x="-4191830" y="3895462"/>
                <a:ext cx="404051" cy="434721"/>
                <a:chOff x="-1321083" y="3407612"/>
                <a:chExt cx="404050" cy="434721"/>
              </a:xfrm>
            </p:grpSpPr>
            <p:sp>
              <p:nvSpPr>
                <p:cNvPr id="865" name="Google Shape;902;p107">
                  <a:extLst>
                    <a:ext uri="{FF2B5EF4-FFF2-40B4-BE49-F238E27FC236}">
                      <a16:creationId xmlns:a16="http://schemas.microsoft.com/office/drawing/2014/main" id="{33E6540C-9C79-5DD4-E091-EAE3212EE5E2}"/>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66" name="Google Shape;903;p107">
                  <a:extLst>
                    <a:ext uri="{FF2B5EF4-FFF2-40B4-BE49-F238E27FC236}">
                      <a16:creationId xmlns:a16="http://schemas.microsoft.com/office/drawing/2014/main" id="{4CAA32BF-171B-A119-E189-CD6ECB1F8260}"/>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67" name="Google Shape;904;p107">
                  <a:extLst>
                    <a:ext uri="{FF2B5EF4-FFF2-40B4-BE49-F238E27FC236}">
                      <a16:creationId xmlns:a16="http://schemas.microsoft.com/office/drawing/2014/main" id="{83E049CE-B57F-B445-3F0B-FAFC2F3428E3}"/>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68" name="Google Shape;905;p107">
                  <a:extLst>
                    <a:ext uri="{FF2B5EF4-FFF2-40B4-BE49-F238E27FC236}">
                      <a16:creationId xmlns:a16="http://schemas.microsoft.com/office/drawing/2014/main" id="{F2007239-4B6C-BCFC-95DA-E97041FBCFF6}"/>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61" name="Google Shape;906;p107">
                <a:extLst>
                  <a:ext uri="{FF2B5EF4-FFF2-40B4-BE49-F238E27FC236}">
                    <a16:creationId xmlns:a16="http://schemas.microsoft.com/office/drawing/2014/main" id="{EAE530B5-0CA2-E9E8-6BE5-2E9F4566338E}"/>
                  </a:ext>
                </a:extLst>
              </p:cNvPr>
              <p:cNvGrpSpPr/>
              <p:nvPr/>
            </p:nvGrpSpPr>
            <p:grpSpPr>
              <a:xfrm>
                <a:off x="-4103509" y="3822254"/>
                <a:ext cx="229925" cy="41400"/>
                <a:chOff x="-2061012" y="4312116"/>
                <a:chExt cx="229925" cy="41400"/>
              </a:xfrm>
            </p:grpSpPr>
            <p:pic>
              <p:nvPicPr>
                <p:cNvPr id="862" name="Google Shape;907;p107">
                  <a:extLst>
                    <a:ext uri="{FF2B5EF4-FFF2-40B4-BE49-F238E27FC236}">
                      <a16:creationId xmlns:a16="http://schemas.microsoft.com/office/drawing/2014/main" id="{4D9F505F-DA07-3822-F4BD-0DE64F52D0F1}"/>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863" name="Google Shape;908;p107">
                  <a:extLst>
                    <a:ext uri="{FF2B5EF4-FFF2-40B4-BE49-F238E27FC236}">
                      <a16:creationId xmlns:a16="http://schemas.microsoft.com/office/drawing/2014/main" id="{3ADEABEA-1B34-7DCF-E611-BE07AFF0B9A4}"/>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864" name="Google Shape;909;p107">
                  <a:extLst>
                    <a:ext uri="{FF2B5EF4-FFF2-40B4-BE49-F238E27FC236}">
                      <a16:creationId xmlns:a16="http://schemas.microsoft.com/office/drawing/2014/main" id="{D0861491-DFE3-593C-F340-BA1D1C2A81A9}"/>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8" name="Google Shape;910;p107">
              <a:extLst>
                <a:ext uri="{FF2B5EF4-FFF2-40B4-BE49-F238E27FC236}">
                  <a16:creationId xmlns:a16="http://schemas.microsoft.com/office/drawing/2014/main" id="{C001E7C8-B155-90EC-933E-5F62E48DDC8C}"/>
                </a:ext>
              </a:extLst>
            </p:cNvPr>
            <p:cNvGrpSpPr/>
            <p:nvPr/>
          </p:nvGrpSpPr>
          <p:grpSpPr>
            <a:xfrm>
              <a:off x="5288295" y="3285439"/>
              <a:ext cx="404051" cy="423257"/>
              <a:chOff x="-4191830" y="3822254"/>
              <a:chExt cx="404051" cy="507929"/>
            </a:xfrm>
          </p:grpSpPr>
          <p:grpSp>
            <p:nvGrpSpPr>
              <p:cNvPr id="851" name="Google Shape;911;p107">
                <a:extLst>
                  <a:ext uri="{FF2B5EF4-FFF2-40B4-BE49-F238E27FC236}">
                    <a16:creationId xmlns:a16="http://schemas.microsoft.com/office/drawing/2014/main" id="{604ADA88-D3C1-276E-39AC-835EBADF20D5}"/>
                  </a:ext>
                </a:extLst>
              </p:cNvPr>
              <p:cNvGrpSpPr/>
              <p:nvPr/>
            </p:nvGrpSpPr>
            <p:grpSpPr>
              <a:xfrm>
                <a:off x="-4191830" y="3895462"/>
                <a:ext cx="404051" cy="434721"/>
                <a:chOff x="-1321083" y="3407612"/>
                <a:chExt cx="404050" cy="434721"/>
              </a:xfrm>
            </p:grpSpPr>
            <p:sp>
              <p:nvSpPr>
                <p:cNvPr id="856" name="Google Shape;912;p107">
                  <a:extLst>
                    <a:ext uri="{FF2B5EF4-FFF2-40B4-BE49-F238E27FC236}">
                      <a16:creationId xmlns:a16="http://schemas.microsoft.com/office/drawing/2014/main" id="{E20EEDE4-EB0A-FF9A-FCBC-D11633BDA7AE}"/>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57" name="Google Shape;913;p107">
                  <a:extLst>
                    <a:ext uri="{FF2B5EF4-FFF2-40B4-BE49-F238E27FC236}">
                      <a16:creationId xmlns:a16="http://schemas.microsoft.com/office/drawing/2014/main" id="{F49E116E-5006-BF90-5225-32BE799B4E2C}"/>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58" name="Google Shape;914;p107">
                  <a:extLst>
                    <a:ext uri="{FF2B5EF4-FFF2-40B4-BE49-F238E27FC236}">
                      <a16:creationId xmlns:a16="http://schemas.microsoft.com/office/drawing/2014/main" id="{346C29E2-880B-986B-8782-5ADDA963DB49}"/>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59" name="Google Shape;915;p107">
                  <a:extLst>
                    <a:ext uri="{FF2B5EF4-FFF2-40B4-BE49-F238E27FC236}">
                      <a16:creationId xmlns:a16="http://schemas.microsoft.com/office/drawing/2014/main" id="{35ECEE2E-DA33-C545-BAD7-6229A8261D5A}"/>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52" name="Google Shape;916;p107">
                <a:extLst>
                  <a:ext uri="{FF2B5EF4-FFF2-40B4-BE49-F238E27FC236}">
                    <a16:creationId xmlns:a16="http://schemas.microsoft.com/office/drawing/2014/main" id="{2793845A-BF11-C4A6-B7E2-ED647D511631}"/>
                  </a:ext>
                </a:extLst>
              </p:cNvPr>
              <p:cNvGrpSpPr/>
              <p:nvPr/>
            </p:nvGrpSpPr>
            <p:grpSpPr>
              <a:xfrm>
                <a:off x="-4103509" y="3822254"/>
                <a:ext cx="229925" cy="41400"/>
                <a:chOff x="-2061012" y="4312116"/>
                <a:chExt cx="229925" cy="41400"/>
              </a:xfrm>
            </p:grpSpPr>
            <p:pic>
              <p:nvPicPr>
                <p:cNvPr id="853" name="Google Shape;917;p107">
                  <a:extLst>
                    <a:ext uri="{FF2B5EF4-FFF2-40B4-BE49-F238E27FC236}">
                      <a16:creationId xmlns:a16="http://schemas.microsoft.com/office/drawing/2014/main" id="{06893164-2FDD-06B3-32AC-B4AC0F36E7F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854" name="Google Shape;918;p107">
                  <a:extLst>
                    <a:ext uri="{FF2B5EF4-FFF2-40B4-BE49-F238E27FC236}">
                      <a16:creationId xmlns:a16="http://schemas.microsoft.com/office/drawing/2014/main" id="{206F262C-62A3-DD58-D79F-C7C0E0717A80}"/>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855" name="Google Shape;919;p107">
                  <a:extLst>
                    <a:ext uri="{FF2B5EF4-FFF2-40B4-BE49-F238E27FC236}">
                      <a16:creationId xmlns:a16="http://schemas.microsoft.com/office/drawing/2014/main" id="{90CE2EDA-BEFE-CCD1-0FD0-BE132A24F1A2}"/>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39" name="Google Shape;920;p107">
              <a:extLst>
                <a:ext uri="{FF2B5EF4-FFF2-40B4-BE49-F238E27FC236}">
                  <a16:creationId xmlns:a16="http://schemas.microsoft.com/office/drawing/2014/main" id="{E5FED33E-CB8B-401F-53D6-AE21F9943636}"/>
                </a:ext>
              </a:extLst>
            </p:cNvPr>
            <p:cNvGrpSpPr/>
            <p:nvPr/>
          </p:nvGrpSpPr>
          <p:grpSpPr>
            <a:xfrm>
              <a:off x="5957082" y="2404793"/>
              <a:ext cx="404051" cy="423257"/>
              <a:chOff x="-4191830" y="3822254"/>
              <a:chExt cx="404051" cy="507929"/>
            </a:xfrm>
          </p:grpSpPr>
          <p:grpSp>
            <p:nvGrpSpPr>
              <p:cNvPr id="842" name="Google Shape;921;p107">
                <a:extLst>
                  <a:ext uri="{FF2B5EF4-FFF2-40B4-BE49-F238E27FC236}">
                    <a16:creationId xmlns:a16="http://schemas.microsoft.com/office/drawing/2014/main" id="{125CA227-B4B6-E395-5CFF-EEA9421E34CE}"/>
                  </a:ext>
                </a:extLst>
              </p:cNvPr>
              <p:cNvGrpSpPr/>
              <p:nvPr/>
            </p:nvGrpSpPr>
            <p:grpSpPr>
              <a:xfrm>
                <a:off x="-4191830" y="3895462"/>
                <a:ext cx="404051" cy="434721"/>
                <a:chOff x="-1321083" y="3407612"/>
                <a:chExt cx="404050" cy="434721"/>
              </a:xfrm>
            </p:grpSpPr>
            <p:sp>
              <p:nvSpPr>
                <p:cNvPr id="847" name="Google Shape;922;p107">
                  <a:extLst>
                    <a:ext uri="{FF2B5EF4-FFF2-40B4-BE49-F238E27FC236}">
                      <a16:creationId xmlns:a16="http://schemas.microsoft.com/office/drawing/2014/main" id="{FE14D996-A455-C131-DF30-087880E7A9B4}"/>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48" name="Google Shape;923;p107">
                  <a:extLst>
                    <a:ext uri="{FF2B5EF4-FFF2-40B4-BE49-F238E27FC236}">
                      <a16:creationId xmlns:a16="http://schemas.microsoft.com/office/drawing/2014/main" id="{406EB857-7580-0ECB-641C-4EC8D9FE5E88}"/>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49" name="Google Shape;924;p107">
                  <a:extLst>
                    <a:ext uri="{FF2B5EF4-FFF2-40B4-BE49-F238E27FC236}">
                      <a16:creationId xmlns:a16="http://schemas.microsoft.com/office/drawing/2014/main" id="{E9B189FD-9713-39B1-34D1-EA7D8EBD29BD}"/>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50" name="Google Shape;925;p107">
                  <a:extLst>
                    <a:ext uri="{FF2B5EF4-FFF2-40B4-BE49-F238E27FC236}">
                      <a16:creationId xmlns:a16="http://schemas.microsoft.com/office/drawing/2014/main" id="{6BB278A1-B20A-AE2D-5507-82CDD16D5A8F}"/>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843" name="Google Shape;926;p107">
                <a:extLst>
                  <a:ext uri="{FF2B5EF4-FFF2-40B4-BE49-F238E27FC236}">
                    <a16:creationId xmlns:a16="http://schemas.microsoft.com/office/drawing/2014/main" id="{48FDE860-4D88-E855-7362-61C9408981A9}"/>
                  </a:ext>
                </a:extLst>
              </p:cNvPr>
              <p:cNvGrpSpPr/>
              <p:nvPr/>
            </p:nvGrpSpPr>
            <p:grpSpPr>
              <a:xfrm>
                <a:off x="-4103509" y="3822254"/>
                <a:ext cx="229925" cy="41400"/>
                <a:chOff x="-2061012" y="4312116"/>
                <a:chExt cx="229925" cy="41400"/>
              </a:xfrm>
            </p:grpSpPr>
            <p:pic>
              <p:nvPicPr>
                <p:cNvPr id="844" name="Google Shape;927;p107">
                  <a:extLst>
                    <a:ext uri="{FF2B5EF4-FFF2-40B4-BE49-F238E27FC236}">
                      <a16:creationId xmlns:a16="http://schemas.microsoft.com/office/drawing/2014/main" id="{77435082-27AA-86AC-5236-820010B338E7}"/>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845" name="Google Shape;928;p107">
                  <a:extLst>
                    <a:ext uri="{FF2B5EF4-FFF2-40B4-BE49-F238E27FC236}">
                      <a16:creationId xmlns:a16="http://schemas.microsoft.com/office/drawing/2014/main" id="{006A8EF4-B610-870D-0D7A-E6DCE1585D41}"/>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846" name="Google Shape;929;p107">
                  <a:extLst>
                    <a:ext uri="{FF2B5EF4-FFF2-40B4-BE49-F238E27FC236}">
                      <a16:creationId xmlns:a16="http://schemas.microsoft.com/office/drawing/2014/main" id="{96480ED7-51BA-254B-82C0-DA90404A2751}"/>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0" name="Google Shape;930;p107">
              <a:extLst>
                <a:ext uri="{FF2B5EF4-FFF2-40B4-BE49-F238E27FC236}">
                  <a16:creationId xmlns:a16="http://schemas.microsoft.com/office/drawing/2014/main" id="{ACDE2DCA-DF0D-5F9D-BA04-2CE70CBC3BA0}"/>
                </a:ext>
              </a:extLst>
            </p:cNvPr>
            <p:cNvGrpSpPr/>
            <p:nvPr/>
          </p:nvGrpSpPr>
          <p:grpSpPr>
            <a:xfrm>
              <a:off x="5591046" y="2143495"/>
              <a:ext cx="408500" cy="654402"/>
              <a:chOff x="-3941179" y="2919147"/>
              <a:chExt cx="408500" cy="785314"/>
            </a:xfrm>
          </p:grpSpPr>
          <p:grpSp>
            <p:nvGrpSpPr>
              <p:cNvPr id="835" name="Google Shape;931;p107">
                <a:extLst>
                  <a:ext uri="{FF2B5EF4-FFF2-40B4-BE49-F238E27FC236}">
                    <a16:creationId xmlns:a16="http://schemas.microsoft.com/office/drawing/2014/main" id="{D15675D6-1622-E398-1926-0E8163EEF364}"/>
                  </a:ext>
                </a:extLst>
              </p:cNvPr>
              <p:cNvGrpSpPr/>
              <p:nvPr/>
            </p:nvGrpSpPr>
            <p:grpSpPr>
              <a:xfrm>
                <a:off x="-3936730" y="2919147"/>
                <a:ext cx="404051" cy="639948"/>
                <a:chOff x="-1321083" y="3202385"/>
                <a:chExt cx="404050" cy="639948"/>
              </a:xfrm>
            </p:grpSpPr>
            <p:sp>
              <p:nvSpPr>
                <p:cNvPr id="837" name="Google Shape;932;p107">
                  <a:extLst>
                    <a:ext uri="{FF2B5EF4-FFF2-40B4-BE49-F238E27FC236}">
                      <a16:creationId xmlns:a16="http://schemas.microsoft.com/office/drawing/2014/main" id="{153C0E8D-8B2C-D779-3A74-5B92FDBBA585}"/>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38" name="Google Shape;933;p107">
                  <a:extLst>
                    <a:ext uri="{FF2B5EF4-FFF2-40B4-BE49-F238E27FC236}">
                      <a16:creationId xmlns:a16="http://schemas.microsoft.com/office/drawing/2014/main" id="{F5D87636-808E-6BE5-2EA5-F30DD79B8992}"/>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39" name="Google Shape;934;p107">
                  <a:extLst>
                    <a:ext uri="{FF2B5EF4-FFF2-40B4-BE49-F238E27FC236}">
                      <a16:creationId xmlns:a16="http://schemas.microsoft.com/office/drawing/2014/main" id="{21490C56-CBA0-08A7-5F47-116685FB334A}"/>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40" name="Google Shape;935;p107">
                  <a:extLst>
                    <a:ext uri="{FF2B5EF4-FFF2-40B4-BE49-F238E27FC236}">
                      <a16:creationId xmlns:a16="http://schemas.microsoft.com/office/drawing/2014/main" id="{2EC0A3BD-FF83-9AD3-D781-9E72B39E2702}"/>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41" name="Google Shape;936;p107">
                  <a:extLst>
                    <a:ext uri="{FF2B5EF4-FFF2-40B4-BE49-F238E27FC236}">
                      <a16:creationId xmlns:a16="http://schemas.microsoft.com/office/drawing/2014/main" id="{BED87B6A-06D2-9B75-8E05-BC967CFD5306}"/>
                    </a:ext>
                  </a:extLst>
                </p:cNvPr>
                <p:cNvSpPr txBox="1"/>
                <p:nvPr/>
              </p:nvSpPr>
              <p:spPr>
                <a:xfrm>
                  <a:off x="-1147864" y="3202385"/>
                  <a:ext cx="67800" cy="2370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I</a:t>
                  </a:r>
                  <a:endParaRPr sz="1000" b="1" i="0" u="none" strike="noStrike" cap="none">
                    <a:solidFill>
                      <a:srgbClr val="000000"/>
                    </a:solidFill>
                    <a:latin typeface="Arial"/>
                    <a:ea typeface="Arial"/>
                    <a:cs typeface="Arial"/>
                    <a:sym typeface="Arial"/>
                  </a:endParaRPr>
                </a:p>
              </p:txBody>
            </p:sp>
          </p:grpSp>
          <p:cxnSp>
            <p:nvCxnSpPr>
              <p:cNvPr id="836" name="Google Shape;937;p107">
                <a:extLst>
                  <a:ext uri="{FF2B5EF4-FFF2-40B4-BE49-F238E27FC236}">
                    <a16:creationId xmlns:a16="http://schemas.microsoft.com/office/drawing/2014/main" id="{AD0888C1-F461-5203-04F9-01AAEDFD7051}"/>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41" name="Google Shape;938;p107">
              <a:extLst>
                <a:ext uri="{FF2B5EF4-FFF2-40B4-BE49-F238E27FC236}">
                  <a16:creationId xmlns:a16="http://schemas.microsoft.com/office/drawing/2014/main" id="{B8E050CB-A7B4-D165-4C30-AB34111E4811}"/>
                </a:ext>
              </a:extLst>
            </p:cNvPr>
            <p:cNvGrpSpPr/>
            <p:nvPr/>
          </p:nvGrpSpPr>
          <p:grpSpPr>
            <a:xfrm>
              <a:off x="2710359" y="2000154"/>
              <a:ext cx="404051" cy="425545"/>
              <a:chOff x="-2177916" y="5268077"/>
              <a:chExt cx="404051" cy="510675"/>
            </a:xfrm>
          </p:grpSpPr>
          <p:sp>
            <p:nvSpPr>
              <p:cNvPr id="830" name="Google Shape;939;p107">
                <a:extLst>
                  <a:ext uri="{FF2B5EF4-FFF2-40B4-BE49-F238E27FC236}">
                    <a16:creationId xmlns:a16="http://schemas.microsoft.com/office/drawing/2014/main" id="{7DF51BBD-0119-3638-A66A-E0D623971A6C}"/>
                  </a:ext>
                </a:extLst>
              </p:cNvPr>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31" name="Google Shape;940;p107">
                <a:extLst>
                  <a:ext uri="{FF2B5EF4-FFF2-40B4-BE49-F238E27FC236}">
                    <a16:creationId xmlns:a16="http://schemas.microsoft.com/office/drawing/2014/main" id="{B34F7B45-819A-9004-75B5-8451D149D631}"/>
                  </a:ext>
                </a:extLst>
              </p:cNvPr>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32" name="Google Shape;941;p107">
                <a:extLst>
                  <a:ext uri="{FF2B5EF4-FFF2-40B4-BE49-F238E27FC236}">
                    <a16:creationId xmlns:a16="http://schemas.microsoft.com/office/drawing/2014/main" id="{BFA8655E-CAF8-0485-43C4-5F7FFEB2629A}"/>
                  </a:ext>
                </a:extLst>
              </p:cNvPr>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33" name="Google Shape;942;p107">
                <a:extLst>
                  <a:ext uri="{FF2B5EF4-FFF2-40B4-BE49-F238E27FC236}">
                    <a16:creationId xmlns:a16="http://schemas.microsoft.com/office/drawing/2014/main" id="{1A5B49BE-C2B8-42FF-C12E-787F28094783}"/>
                  </a:ext>
                </a:extLst>
              </p:cNvPr>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34" name="Google Shape;943;p107">
                <a:extLst>
                  <a:ext uri="{FF2B5EF4-FFF2-40B4-BE49-F238E27FC236}">
                    <a16:creationId xmlns:a16="http://schemas.microsoft.com/office/drawing/2014/main" id="{9E47C186-2AAC-9914-AC34-4B3C84187AD5}"/>
                  </a:ext>
                </a:extLst>
              </p:cNvPr>
              <p:cNvPicPr preferRelativeResize="0"/>
              <p:nvPr/>
            </p:nvPicPr>
            <p:blipFill rotWithShape="1">
              <a:blip r:embed="rId3">
                <a:alphaModFix/>
              </a:blip>
              <a:srcRect/>
              <a:stretch/>
            </p:blipFill>
            <p:spPr>
              <a:xfrm>
                <a:off x="-2001155" y="5268077"/>
                <a:ext cx="57696" cy="41400"/>
              </a:xfrm>
              <a:prstGeom prst="rect">
                <a:avLst/>
              </a:prstGeom>
              <a:noFill/>
              <a:ln>
                <a:noFill/>
              </a:ln>
            </p:spPr>
          </p:pic>
        </p:grpSp>
        <p:grpSp>
          <p:nvGrpSpPr>
            <p:cNvPr id="42" name="Google Shape;944;p107">
              <a:extLst>
                <a:ext uri="{FF2B5EF4-FFF2-40B4-BE49-F238E27FC236}">
                  <a16:creationId xmlns:a16="http://schemas.microsoft.com/office/drawing/2014/main" id="{AED950A2-9F8F-1685-2D93-17CAB110BC7D}"/>
                </a:ext>
              </a:extLst>
            </p:cNvPr>
            <p:cNvGrpSpPr/>
            <p:nvPr/>
          </p:nvGrpSpPr>
          <p:grpSpPr>
            <a:xfrm>
              <a:off x="5926817" y="1783363"/>
              <a:ext cx="404050" cy="425545"/>
              <a:chOff x="-2177916" y="5268077"/>
              <a:chExt cx="404051" cy="510675"/>
            </a:xfrm>
          </p:grpSpPr>
          <p:sp>
            <p:nvSpPr>
              <p:cNvPr id="825" name="Google Shape;945;p107">
                <a:extLst>
                  <a:ext uri="{FF2B5EF4-FFF2-40B4-BE49-F238E27FC236}">
                    <a16:creationId xmlns:a16="http://schemas.microsoft.com/office/drawing/2014/main" id="{F056042A-2E3B-3EF7-24EB-3E82AE808613}"/>
                  </a:ext>
                </a:extLst>
              </p:cNvPr>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6" name="Google Shape;946;p107">
                <a:extLst>
                  <a:ext uri="{FF2B5EF4-FFF2-40B4-BE49-F238E27FC236}">
                    <a16:creationId xmlns:a16="http://schemas.microsoft.com/office/drawing/2014/main" id="{00B54870-6BD4-AF06-48C0-8423B3E0E32E}"/>
                  </a:ext>
                </a:extLst>
              </p:cNvPr>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7" name="Google Shape;947;p107">
                <a:extLst>
                  <a:ext uri="{FF2B5EF4-FFF2-40B4-BE49-F238E27FC236}">
                    <a16:creationId xmlns:a16="http://schemas.microsoft.com/office/drawing/2014/main" id="{8FD06B9B-B472-1699-3500-2587324036F7}"/>
                  </a:ext>
                </a:extLst>
              </p:cNvPr>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8" name="Google Shape;948;p107">
                <a:extLst>
                  <a:ext uri="{FF2B5EF4-FFF2-40B4-BE49-F238E27FC236}">
                    <a16:creationId xmlns:a16="http://schemas.microsoft.com/office/drawing/2014/main" id="{495C6BCE-6470-BE7E-B62D-1FAF18C8E99B}"/>
                  </a:ext>
                </a:extLst>
              </p:cNvPr>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29" name="Google Shape;949;p107">
                <a:extLst>
                  <a:ext uri="{FF2B5EF4-FFF2-40B4-BE49-F238E27FC236}">
                    <a16:creationId xmlns:a16="http://schemas.microsoft.com/office/drawing/2014/main" id="{657FE577-9AFB-8A9F-7C18-F909DB025E9E}"/>
                  </a:ext>
                </a:extLst>
              </p:cNvPr>
              <p:cNvPicPr preferRelativeResize="0"/>
              <p:nvPr/>
            </p:nvPicPr>
            <p:blipFill rotWithShape="1">
              <a:blip r:embed="rId3">
                <a:alphaModFix/>
              </a:blip>
              <a:srcRect/>
              <a:stretch/>
            </p:blipFill>
            <p:spPr>
              <a:xfrm>
                <a:off x="-2001155" y="5268077"/>
                <a:ext cx="57696" cy="41400"/>
              </a:xfrm>
              <a:prstGeom prst="rect">
                <a:avLst/>
              </a:prstGeom>
              <a:noFill/>
              <a:ln>
                <a:noFill/>
              </a:ln>
            </p:spPr>
          </p:pic>
        </p:grpSp>
        <p:grpSp>
          <p:nvGrpSpPr>
            <p:cNvPr id="43" name="Google Shape;950;p107">
              <a:extLst>
                <a:ext uri="{FF2B5EF4-FFF2-40B4-BE49-F238E27FC236}">
                  <a16:creationId xmlns:a16="http://schemas.microsoft.com/office/drawing/2014/main" id="{F4570348-C743-5DE7-6949-B03E1C9818A5}"/>
                </a:ext>
              </a:extLst>
            </p:cNvPr>
            <p:cNvGrpSpPr/>
            <p:nvPr/>
          </p:nvGrpSpPr>
          <p:grpSpPr>
            <a:xfrm>
              <a:off x="3505879" y="3888873"/>
              <a:ext cx="404051" cy="425545"/>
              <a:chOff x="-2177916" y="5268077"/>
              <a:chExt cx="404051" cy="510675"/>
            </a:xfrm>
          </p:grpSpPr>
          <p:sp>
            <p:nvSpPr>
              <p:cNvPr id="820" name="Google Shape;951;p107">
                <a:extLst>
                  <a:ext uri="{FF2B5EF4-FFF2-40B4-BE49-F238E27FC236}">
                    <a16:creationId xmlns:a16="http://schemas.microsoft.com/office/drawing/2014/main" id="{79378F33-0DC1-A985-4C61-A409F29FD7E2}"/>
                  </a:ext>
                </a:extLst>
              </p:cNvPr>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1" name="Google Shape;952;p107">
                <a:extLst>
                  <a:ext uri="{FF2B5EF4-FFF2-40B4-BE49-F238E27FC236}">
                    <a16:creationId xmlns:a16="http://schemas.microsoft.com/office/drawing/2014/main" id="{8D9207F8-56B8-6A81-B49B-B894CB480B17}"/>
                  </a:ext>
                </a:extLst>
              </p:cNvPr>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2" name="Google Shape;953;p107">
                <a:extLst>
                  <a:ext uri="{FF2B5EF4-FFF2-40B4-BE49-F238E27FC236}">
                    <a16:creationId xmlns:a16="http://schemas.microsoft.com/office/drawing/2014/main" id="{D225DD50-7CF0-B360-BEB7-E8D846D6AC83}"/>
                  </a:ext>
                </a:extLst>
              </p:cNvPr>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23" name="Google Shape;954;p107">
                <a:extLst>
                  <a:ext uri="{FF2B5EF4-FFF2-40B4-BE49-F238E27FC236}">
                    <a16:creationId xmlns:a16="http://schemas.microsoft.com/office/drawing/2014/main" id="{E65894BC-ADFE-CFD4-465F-FF62C1435E52}"/>
                  </a:ext>
                </a:extLst>
              </p:cNvPr>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24" name="Google Shape;955;p107">
                <a:extLst>
                  <a:ext uri="{FF2B5EF4-FFF2-40B4-BE49-F238E27FC236}">
                    <a16:creationId xmlns:a16="http://schemas.microsoft.com/office/drawing/2014/main" id="{CEE96015-D7A5-D72E-B71C-BA377007CE09}"/>
                  </a:ext>
                </a:extLst>
              </p:cNvPr>
              <p:cNvPicPr preferRelativeResize="0"/>
              <p:nvPr/>
            </p:nvPicPr>
            <p:blipFill rotWithShape="1">
              <a:blip r:embed="rId3">
                <a:alphaModFix/>
              </a:blip>
              <a:srcRect/>
              <a:stretch/>
            </p:blipFill>
            <p:spPr>
              <a:xfrm>
                <a:off x="-2001155" y="5268077"/>
                <a:ext cx="57696" cy="41400"/>
              </a:xfrm>
              <a:prstGeom prst="rect">
                <a:avLst/>
              </a:prstGeom>
              <a:noFill/>
              <a:ln>
                <a:noFill/>
              </a:ln>
            </p:spPr>
          </p:pic>
        </p:grpSp>
        <p:grpSp>
          <p:nvGrpSpPr>
            <p:cNvPr id="44" name="Google Shape;956;p107">
              <a:extLst>
                <a:ext uri="{FF2B5EF4-FFF2-40B4-BE49-F238E27FC236}">
                  <a16:creationId xmlns:a16="http://schemas.microsoft.com/office/drawing/2014/main" id="{EAC56550-1F63-1777-238C-04A56D757312}"/>
                </a:ext>
              </a:extLst>
            </p:cNvPr>
            <p:cNvGrpSpPr/>
            <p:nvPr/>
          </p:nvGrpSpPr>
          <p:grpSpPr>
            <a:xfrm>
              <a:off x="905271" y="722445"/>
              <a:ext cx="404065" cy="658407"/>
              <a:chOff x="-795454" y="-116596"/>
              <a:chExt cx="404065" cy="790120"/>
            </a:xfrm>
          </p:grpSpPr>
          <p:grpSp>
            <p:nvGrpSpPr>
              <p:cNvPr id="813" name="Google Shape;957;p107">
                <a:extLst>
                  <a:ext uri="{FF2B5EF4-FFF2-40B4-BE49-F238E27FC236}">
                    <a16:creationId xmlns:a16="http://schemas.microsoft.com/office/drawing/2014/main" id="{9364CC8B-6348-F5D8-0A6E-D4F67CC6E90D}"/>
                  </a:ext>
                </a:extLst>
              </p:cNvPr>
              <p:cNvGrpSpPr/>
              <p:nvPr/>
            </p:nvGrpSpPr>
            <p:grpSpPr>
              <a:xfrm>
                <a:off x="-795439" y="-116596"/>
                <a:ext cx="404050" cy="640457"/>
                <a:chOff x="-1434664" y="4117979"/>
                <a:chExt cx="404050" cy="640457"/>
              </a:xfrm>
            </p:grpSpPr>
            <p:sp>
              <p:nvSpPr>
                <p:cNvPr id="815" name="Google Shape;958;p107">
                  <a:extLst>
                    <a:ext uri="{FF2B5EF4-FFF2-40B4-BE49-F238E27FC236}">
                      <a16:creationId xmlns:a16="http://schemas.microsoft.com/office/drawing/2014/main" id="{F1682A81-7B2A-CA76-41BE-B7C2D5044656}"/>
                    </a:ext>
                  </a:extLst>
                </p:cNvPr>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16" name="Google Shape;959;p107">
                  <a:extLst>
                    <a:ext uri="{FF2B5EF4-FFF2-40B4-BE49-F238E27FC236}">
                      <a16:creationId xmlns:a16="http://schemas.microsoft.com/office/drawing/2014/main" id="{D59FFA8D-CD65-0A20-BD5C-B2F679201778}"/>
                    </a:ext>
                  </a:extLst>
                </p:cNvPr>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17" name="Google Shape;960;p107">
                  <a:extLst>
                    <a:ext uri="{FF2B5EF4-FFF2-40B4-BE49-F238E27FC236}">
                      <a16:creationId xmlns:a16="http://schemas.microsoft.com/office/drawing/2014/main" id="{851FCEB9-4792-93D6-C878-FCAC555BF600}"/>
                    </a:ext>
                  </a:extLst>
                </p:cNvPr>
                <p:cNvPicPr preferRelativeResize="0"/>
                <p:nvPr/>
              </p:nvPicPr>
              <p:blipFill rotWithShape="1">
                <a:blip r:embed="rId4">
                  <a:alphaModFix/>
                </a:blip>
                <a:srcRect/>
                <a:stretch/>
              </p:blipFill>
              <p:spPr>
                <a:xfrm>
                  <a:off x="-1269362" y="4498738"/>
                  <a:ext cx="79761" cy="84408"/>
                </a:xfrm>
                <a:prstGeom prst="rect">
                  <a:avLst/>
                </a:prstGeom>
                <a:noFill/>
                <a:ln>
                  <a:noFill/>
                </a:ln>
              </p:spPr>
            </p:pic>
            <p:sp>
              <p:nvSpPr>
                <p:cNvPr id="818" name="Google Shape;961;p107">
                  <a:extLst>
                    <a:ext uri="{FF2B5EF4-FFF2-40B4-BE49-F238E27FC236}">
                      <a16:creationId xmlns:a16="http://schemas.microsoft.com/office/drawing/2014/main" id="{530ABF18-347C-D2F4-5F13-8B3BDC3A6FA7}"/>
                    </a:ext>
                  </a:extLst>
                </p:cNvPr>
                <p:cNvSpPr txBox="1"/>
                <p:nvPr/>
              </p:nvSpPr>
              <p:spPr>
                <a:xfrm>
                  <a:off x="-1263375" y="4117979"/>
                  <a:ext cx="67800" cy="2370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I</a:t>
                  </a:r>
                  <a:endParaRPr sz="1000" b="1" i="0" u="none" strike="noStrike" cap="none">
                    <a:solidFill>
                      <a:srgbClr val="000000"/>
                    </a:solidFill>
                    <a:latin typeface="Arial"/>
                    <a:ea typeface="Arial"/>
                    <a:cs typeface="Arial"/>
                    <a:sym typeface="Arial"/>
                  </a:endParaRPr>
                </a:p>
              </p:txBody>
            </p:sp>
            <p:sp>
              <p:nvSpPr>
                <p:cNvPr id="819" name="Google Shape;962;p107">
                  <a:extLst>
                    <a:ext uri="{FF2B5EF4-FFF2-40B4-BE49-F238E27FC236}">
                      <a16:creationId xmlns:a16="http://schemas.microsoft.com/office/drawing/2014/main" id="{5F8EF538-9891-4BF9-5D47-3D4E9E8C5A4A}"/>
                    </a:ext>
                  </a:extLst>
                </p:cNvPr>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cxnSp>
            <p:nvCxnSpPr>
              <p:cNvPr id="814" name="Google Shape;963;p107">
                <a:extLst>
                  <a:ext uri="{FF2B5EF4-FFF2-40B4-BE49-F238E27FC236}">
                    <a16:creationId xmlns:a16="http://schemas.microsoft.com/office/drawing/2014/main" id="{DD47FA70-3EAC-72CC-B565-2D942C36CE3A}"/>
                  </a:ext>
                </a:extLst>
              </p:cNvPr>
              <p:cNvCxnSpPr/>
              <p:nvPr/>
            </p:nvCxnSpPr>
            <p:spPr>
              <a:xfrm>
                <a:off x="-795454" y="311124"/>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45" name="Google Shape;964;p107">
              <a:extLst>
                <a:ext uri="{FF2B5EF4-FFF2-40B4-BE49-F238E27FC236}">
                  <a16:creationId xmlns:a16="http://schemas.microsoft.com/office/drawing/2014/main" id="{63012151-1BDB-B1D9-B5CA-9982AD67B486}"/>
                </a:ext>
              </a:extLst>
            </p:cNvPr>
            <p:cNvGrpSpPr/>
            <p:nvPr/>
          </p:nvGrpSpPr>
          <p:grpSpPr>
            <a:xfrm>
              <a:off x="7462790" y="1714672"/>
              <a:ext cx="404050" cy="428822"/>
              <a:chOff x="-1396507" y="5238079"/>
              <a:chExt cx="404051" cy="514607"/>
            </a:xfrm>
          </p:grpSpPr>
          <p:sp>
            <p:nvSpPr>
              <p:cNvPr id="808" name="Google Shape;965;p107">
                <a:extLst>
                  <a:ext uri="{FF2B5EF4-FFF2-40B4-BE49-F238E27FC236}">
                    <a16:creationId xmlns:a16="http://schemas.microsoft.com/office/drawing/2014/main" id="{C9FFE802-5DC3-7CF5-598A-69CAD5F2345E}"/>
                  </a:ext>
                </a:extLst>
              </p:cNvPr>
              <p:cNvSpPr/>
              <p:nvPr/>
            </p:nvSpPr>
            <p:spPr>
              <a:xfrm>
                <a:off x="-1396507" y="5317965"/>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9" name="Google Shape;966;p107">
                <a:extLst>
                  <a:ext uri="{FF2B5EF4-FFF2-40B4-BE49-F238E27FC236}">
                    <a16:creationId xmlns:a16="http://schemas.microsoft.com/office/drawing/2014/main" id="{7CA97830-6F56-7C1B-0926-7DFDC4031A69}"/>
                  </a:ext>
                </a:extLst>
              </p:cNvPr>
              <p:cNvSpPr/>
              <p:nvPr/>
            </p:nvSpPr>
            <p:spPr>
              <a:xfrm>
                <a:off x="-1396507" y="5317965"/>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10" name="Google Shape;967;p107">
                <a:extLst>
                  <a:ext uri="{FF2B5EF4-FFF2-40B4-BE49-F238E27FC236}">
                    <a16:creationId xmlns:a16="http://schemas.microsoft.com/office/drawing/2014/main" id="{205EC236-3AFD-628F-5494-173D608CFF79}"/>
                  </a:ext>
                </a:extLst>
              </p:cNvPr>
              <p:cNvSpPr/>
              <p:nvPr/>
            </p:nvSpPr>
            <p:spPr>
              <a:xfrm>
                <a:off x="-1294784" y="5428439"/>
                <a:ext cx="200101" cy="213737"/>
              </a:xfrm>
              <a:custGeom>
                <a:avLst/>
                <a:gdLst/>
                <a:ahLst/>
                <a:cxnLst/>
                <a:rect l="l" t="t" r="r" b="b"/>
                <a:pathLst>
                  <a:path w="264160" h="262254" extrusionOk="0">
                    <a:moveTo>
                      <a:pt x="0" y="262127"/>
                    </a:moveTo>
                    <a:lnTo>
                      <a:pt x="26365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11" name="Google Shape;968;p107">
                <a:extLst>
                  <a:ext uri="{FF2B5EF4-FFF2-40B4-BE49-F238E27FC236}">
                    <a16:creationId xmlns:a16="http://schemas.microsoft.com/office/drawing/2014/main" id="{97576E5E-FD23-506E-E337-1894351DCC3B}"/>
                  </a:ext>
                </a:extLst>
              </p:cNvPr>
              <p:cNvPicPr preferRelativeResize="0"/>
              <p:nvPr/>
            </p:nvPicPr>
            <p:blipFill rotWithShape="1">
              <a:blip r:embed="rId3">
                <a:alphaModFix/>
              </a:blip>
              <a:srcRect/>
              <a:stretch/>
            </p:blipFill>
            <p:spPr>
              <a:xfrm>
                <a:off x="-1263839" y="5238079"/>
                <a:ext cx="57696" cy="41400"/>
              </a:xfrm>
              <a:prstGeom prst="rect">
                <a:avLst/>
              </a:prstGeom>
              <a:noFill/>
              <a:ln>
                <a:noFill/>
              </a:ln>
            </p:spPr>
          </p:pic>
          <p:pic>
            <p:nvPicPr>
              <p:cNvPr id="812" name="Google Shape;969;p107">
                <a:extLst>
                  <a:ext uri="{FF2B5EF4-FFF2-40B4-BE49-F238E27FC236}">
                    <a16:creationId xmlns:a16="http://schemas.microsoft.com/office/drawing/2014/main" id="{2A7D14B7-165F-3C63-0482-91CEA17C5E2D}"/>
                  </a:ext>
                </a:extLst>
              </p:cNvPr>
              <p:cNvPicPr preferRelativeResize="0"/>
              <p:nvPr/>
            </p:nvPicPr>
            <p:blipFill rotWithShape="1">
              <a:blip r:embed="rId3">
                <a:alphaModFix/>
              </a:blip>
              <a:srcRect/>
              <a:stretch/>
            </p:blipFill>
            <p:spPr>
              <a:xfrm>
                <a:off x="-1177725" y="5238079"/>
                <a:ext cx="57696" cy="41400"/>
              </a:xfrm>
              <a:prstGeom prst="rect">
                <a:avLst/>
              </a:prstGeom>
              <a:noFill/>
              <a:ln>
                <a:noFill/>
              </a:ln>
            </p:spPr>
          </p:pic>
        </p:grpSp>
        <p:grpSp>
          <p:nvGrpSpPr>
            <p:cNvPr id="46" name="Google Shape;970;p107">
              <a:extLst>
                <a:ext uri="{FF2B5EF4-FFF2-40B4-BE49-F238E27FC236}">
                  <a16:creationId xmlns:a16="http://schemas.microsoft.com/office/drawing/2014/main" id="{93A990DF-07EE-2E71-5AEE-A9284E2A6065}"/>
                </a:ext>
              </a:extLst>
            </p:cNvPr>
            <p:cNvGrpSpPr/>
            <p:nvPr/>
          </p:nvGrpSpPr>
          <p:grpSpPr>
            <a:xfrm>
              <a:off x="7462790" y="3525985"/>
              <a:ext cx="404050" cy="428822"/>
              <a:chOff x="-1396507" y="5238079"/>
              <a:chExt cx="404051" cy="514607"/>
            </a:xfrm>
          </p:grpSpPr>
          <p:sp>
            <p:nvSpPr>
              <p:cNvPr id="803" name="Google Shape;971;p107">
                <a:extLst>
                  <a:ext uri="{FF2B5EF4-FFF2-40B4-BE49-F238E27FC236}">
                    <a16:creationId xmlns:a16="http://schemas.microsoft.com/office/drawing/2014/main" id="{6E2A05C2-103D-582E-E711-18E6BD9273ED}"/>
                  </a:ext>
                </a:extLst>
              </p:cNvPr>
              <p:cNvSpPr/>
              <p:nvPr/>
            </p:nvSpPr>
            <p:spPr>
              <a:xfrm>
                <a:off x="-1396507" y="5317965"/>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4" name="Google Shape;972;p107">
                <a:extLst>
                  <a:ext uri="{FF2B5EF4-FFF2-40B4-BE49-F238E27FC236}">
                    <a16:creationId xmlns:a16="http://schemas.microsoft.com/office/drawing/2014/main" id="{73586080-5953-E54F-F098-FA120EA859F4}"/>
                  </a:ext>
                </a:extLst>
              </p:cNvPr>
              <p:cNvSpPr/>
              <p:nvPr/>
            </p:nvSpPr>
            <p:spPr>
              <a:xfrm>
                <a:off x="-1396507" y="5317965"/>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5" name="Google Shape;973;p107">
                <a:extLst>
                  <a:ext uri="{FF2B5EF4-FFF2-40B4-BE49-F238E27FC236}">
                    <a16:creationId xmlns:a16="http://schemas.microsoft.com/office/drawing/2014/main" id="{A4720D64-D6A8-8AE0-203E-BC61CF7D38D9}"/>
                  </a:ext>
                </a:extLst>
              </p:cNvPr>
              <p:cNvSpPr/>
              <p:nvPr/>
            </p:nvSpPr>
            <p:spPr>
              <a:xfrm>
                <a:off x="-1294784" y="5428439"/>
                <a:ext cx="200101" cy="213737"/>
              </a:xfrm>
              <a:custGeom>
                <a:avLst/>
                <a:gdLst/>
                <a:ahLst/>
                <a:cxnLst/>
                <a:rect l="l" t="t" r="r" b="b"/>
                <a:pathLst>
                  <a:path w="264160" h="262254" extrusionOk="0">
                    <a:moveTo>
                      <a:pt x="0" y="262127"/>
                    </a:moveTo>
                    <a:lnTo>
                      <a:pt x="26365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pic>
            <p:nvPicPr>
              <p:cNvPr id="806" name="Google Shape;974;p107">
                <a:extLst>
                  <a:ext uri="{FF2B5EF4-FFF2-40B4-BE49-F238E27FC236}">
                    <a16:creationId xmlns:a16="http://schemas.microsoft.com/office/drawing/2014/main" id="{863DA65C-54B7-789B-0299-59CD9558776D}"/>
                  </a:ext>
                </a:extLst>
              </p:cNvPr>
              <p:cNvPicPr preferRelativeResize="0"/>
              <p:nvPr/>
            </p:nvPicPr>
            <p:blipFill rotWithShape="1">
              <a:blip r:embed="rId3">
                <a:alphaModFix/>
              </a:blip>
              <a:srcRect/>
              <a:stretch/>
            </p:blipFill>
            <p:spPr>
              <a:xfrm>
                <a:off x="-1263839" y="5238079"/>
                <a:ext cx="57696" cy="41400"/>
              </a:xfrm>
              <a:prstGeom prst="rect">
                <a:avLst/>
              </a:prstGeom>
              <a:noFill/>
              <a:ln>
                <a:noFill/>
              </a:ln>
            </p:spPr>
          </p:pic>
          <p:pic>
            <p:nvPicPr>
              <p:cNvPr id="807" name="Google Shape;975;p107">
                <a:extLst>
                  <a:ext uri="{FF2B5EF4-FFF2-40B4-BE49-F238E27FC236}">
                    <a16:creationId xmlns:a16="http://schemas.microsoft.com/office/drawing/2014/main" id="{F8FC1B2A-4A5A-7C8D-0D77-EB6B197F55A4}"/>
                  </a:ext>
                </a:extLst>
              </p:cNvPr>
              <p:cNvPicPr preferRelativeResize="0"/>
              <p:nvPr/>
            </p:nvPicPr>
            <p:blipFill rotWithShape="1">
              <a:blip r:embed="rId3">
                <a:alphaModFix/>
              </a:blip>
              <a:srcRect/>
              <a:stretch/>
            </p:blipFill>
            <p:spPr>
              <a:xfrm>
                <a:off x="-1177725" y="5238079"/>
                <a:ext cx="57696" cy="41400"/>
              </a:xfrm>
              <a:prstGeom prst="rect">
                <a:avLst/>
              </a:prstGeom>
              <a:noFill/>
              <a:ln>
                <a:noFill/>
              </a:ln>
            </p:spPr>
          </p:pic>
        </p:grpSp>
        <p:grpSp>
          <p:nvGrpSpPr>
            <p:cNvPr id="47" name="Google Shape;976;p107">
              <a:extLst>
                <a:ext uri="{FF2B5EF4-FFF2-40B4-BE49-F238E27FC236}">
                  <a16:creationId xmlns:a16="http://schemas.microsoft.com/office/drawing/2014/main" id="{6E420F62-DA17-65E3-E7E1-C2CBB5B03EC8}"/>
                </a:ext>
              </a:extLst>
            </p:cNvPr>
            <p:cNvGrpSpPr/>
            <p:nvPr/>
          </p:nvGrpSpPr>
          <p:grpSpPr>
            <a:xfrm>
              <a:off x="4071238" y="1422402"/>
              <a:ext cx="404051" cy="417083"/>
              <a:chOff x="-4928450" y="6346320"/>
              <a:chExt cx="404051" cy="500520"/>
            </a:xfrm>
          </p:grpSpPr>
          <p:grpSp>
            <p:nvGrpSpPr>
              <p:cNvPr id="795" name="Google Shape;977;p107">
                <a:extLst>
                  <a:ext uri="{FF2B5EF4-FFF2-40B4-BE49-F238E27FC236}">
                    <a16:creationId xmlns:a16="http://schemas.microsoft.com/office/drawing/2014/main" id="{5D82AC17-68AD-DF81-3915-5C3D4BEB3D61}"/>
                  </a:ext>
                </a:extLst>
              </p:cNvPr>
              <p:cNvGrpSpPr/>
              <p:nvPr/>
            </p:nvGrpSpPr>
            <p:grpSpPr>
              <a:xfrm>
                <a:off x="-4928450" y="6412119"/>
                <a:ext cx="404051" cy="434721"/>
                <a:chOff x="-3641325" y="5404294"/>
                <a:chExt cx="404051" cy="434721"/>
              </a:xfrm>
            </p:grpSpPr>
            <p:sp>
              <p:nvSpPr>
                <p:cNvPr id="800" name="Google Shape;978;p107">
                  <a:extLst>
                    <a:ext uri="{FF2B5EF4-FFF2-40B4-BE49-F238E27FC236}">
                      <a16:creationId xmlns:a16="http://schemas.microsoft.com/office/drawing/2014/main" id="{EC1AA6B3-3A2C-3405-A984-EA9F3F84183F}"/>
                    </a:ext>
                  </a:extLst>
                </p:cNvPr>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1" name="Google Shape;979;p107">
                  <a:extLst>
                    <a:ext uri="{FF2B5EF4-FFF2-40B4-BE49-F238E27FC236}">
                      <a16:creationId xmlns:a16="http://schemas.microsoft.com/office/drawing/2014/main" id="{1E7AB060-0B56-EBC7-6C85-7A07A8C8CE16}"/>
                    </a:ext>
                  </a:extLst>
                </p:cNvPr>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02" name="Google Shape;980;p107">
                  <a:extLst>
                    <a:ext uri="{FF2B5EF4-FFF2-40B4-BE49-F238E27FC236}">
                      <a16:creationId xmlns:a16="http://schemas.microsoft.com/office/drawing/2014/main" id="{15246E21-6FE4-CAF9-ED6B-93C409F217AF}"/>
                    </a:ext>
                  </a:extLst>
                </p:cNvPr>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796" name="Google Shape;981;p107">
                <a:extLst>
                  <a:ext uri="{FF2B5EF4-FFF2-40B4-BE49-F238E27FC236}">
                    <a16:creationId xmlns:a16="http://schemas.microsoft.com/office/drawing/2014/main" id="{DFC3ACE1-80E0-3E51-AF26-71C51AEA509C}"/>
                  </a:ext>
                </a:extLst>
              </p:cNvPr>
              <p:cNvGrpSpPr/>
              <p:nvPr/>
            </p:nvGrpSpPr>
            <p:grpSpPr>
              <a:xfrm>
                <a:off x="-4849657" y="6346320"/>
                <a:ext cx="229925" cy="41400"/>
                <a:chOff x="-2061012" y="4312116"/>
                <a:chExt cx="229925" cy="41400"/>
              </a:xfrm>
            </p:grpSpPr>
            <p:pic>
              <p:nvPicPr>
                <p:cNvPr id="797" name="Google Shape;982;p107">
                  <a:extLst>
                    <a:ext uri="{FF2B5EF4-FFF2-40B4-BE49-F238E27FC236}">
                      <a16:creationId xmlns:a16="http://schemas.microsoft.com/office/drawing/2014/main" id="{DBAFDD1C-F864-1383-2A89-4AB8F3FB643D}"/>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798" name="Google Shape;983;p107">
                  <a:extLst>
                    <a:ext uri="{FF2B5EF4-FFF2-40B4-BE49-F238E27FC236}">
                      <a16:creationId xmlns:a16="http://schemas.microsoft.com/office/drawing/2014/main" id="{87D266C6-44F2-21A3-D5B1-87DE844A8C0E}"/>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799" name="Google Shape;984;p107">
                  <a:extLst>
                    <a:ext uri="{FF2B5EF4-FFF2-40B4-BE49-F238E27FC236}">
                      <a16:creationId xmlns:a16="http://schemas.microsoft.com/office/drawing/2014/main" id="{2C49A995-2CAD-68B4-E844-1EB123D0D306}"/>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8" name="Google Shape;985;p107">
              <a:extLst>
                <a:ext uri="{FF2B5EF4-FFF2-40B4-BE49-F238E27FC236}">
                  <a16:creationId xmlns:a16="http://schemas.microsoft.com/office/drawing/2014/main" id="{CF21BB78-4DE8-EA1E-633D-5DD6B084908B}"/>
                </a:ext>
              </a:extLst>
            </p:cNvPr>
            <p:cNvGrpSpPr/>
            <p:nvPr/>
          </p:nvGrpSpPr>
          <p:grpSpPr>
            <a:xfrm>
              <a:off x="5482775" y="1723549"/>
              <a:ext cx="404051" cy="417083"/>
              <a:chOff x="-4928450" y="6346320"/>
              <a:chExt cx="404051" cy="500520"/>
            </a:xfrm>
          </p:grpSpPr>
          <p:grpSp>
            <p:nvGrpSpPr>
              <p:cNvPr id="787" name="Google Shape;986;p107">
                <a:extLst>
                  <a:ext uri="{FF2B5EF4-FFF2-40B4-BE49-F238E27FC236}">
                    <a16:creationId xmlns:a16="http://schemas.microsoft.com/office/drawing/2014/main" id="{4093D632-0060-3145-5FA7-A20EA9553D4E}"/>
                  </a:ext>
                </a:extLst>
              </p:cNvPr>
              <p:cNvGrpSpPr/>
              <p:nvPr/>
            </p:nvGrpSpPr>
            <p:grpSpPr>
              <a:xfrm>
                <a:off x="-4928450" y="6412119"/>
                <a:ext cx="404051" cy="434721"/>
                <a:chOff x="-3641325" y="5404294"/>
                <a:chExt cx="404051" cy="434721"/>
              </a:xfrm>
            </p:grpSpPr>
            <p:sp>
              <p:nvSpPr>
                <p:cNvPr id="792" name="Google Shape;987;p107">
                  <a:extLst>
                    <a:ext uri="{FF2B5EF4-FFF2-40B4-BE49-F238E27FC236}">
                      <a16:creationId xmlns:a16="http://schemas.microsoft.com/office/drawing/2014/main" id="{5C60C97D-853A-479C-B557-0F5807D1662C}"/>
                    </a:ext>
                  </a:extLst>
                </p:cNvPr>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93" name="Google Shape;988;p107">
                  <a:extLst>
                    <a:ext uri="{FF2B5EF4-FFF2-40B4-BE49-F238E27FC236}">
                      <a16:creationId xmlns:a16="http://schemas.microsoft.com/office/drawing/2014/main" id="{D2E7CCAB-EED8-ACE2-5934-98F746D95FFE}"/>
                    </a:ext>
                  </a:extLst>
                </p:cNvPr>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94" name="Google Shape;989;p107">
                  <a:extLst>
                    <a:ext uri="{FF2B5EF4-FFF2-40B4-BE49-F238E27FC236}">
                      <a16:creationId xmlns:a16="http://schemas.microsoft.com/office/drawing/2014/main" id="{F90C0BCD-B823-945B-4CE8-05AA07D7430C}"/>
                    </a:ext>
                  </a:extLst>
                </p:cNvPr>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788" name="Google Shape;990;p107">
                <a:extLst>
                  <a:ext uri="{FF2B5EF4-FFF2-40B4-BE49-F238E27FC236}">
                    <a16:creationId xmlns:a16="http://schemas.microsoft.com/office/drawing/2014/main" id="{9B03C2A4-8C20-621E-6F75-BA02F68C0C4A}"/>
                  </a:ext>
                </a:extLst>
              </p:cNvPr>
              <p:cNvGrpSpPr/>
              <p:nvPr/>
            </p:nvGrpSpPr>
            <p:grpSpPr>
              <a:xfrm>
                <a:off x="-4849657" y="6346320"/>
                <a:ext cx="229925" cy="41400"/>
                <a:chOff x="-2061012" y="4312116"/>
                <a:chExt cx="229925" cy="41400"/>
              </a:xfrm>
            </p:grpSpPr>
            <p:pic>
              <p:nvPicPr>
                <p:cNvPr id="789" name="Google Shape;991;p107">
                  <a:extLst>
                    <a:ext uri="{FF2B5EF4-FFF2-40B4-BE49-F238E27FC236}">
                      <a16:creationId xmlns:a16="http://schemas.microsoft.com/office/drawing/2014/main" id="{98E42EA4-AE75-9F7E-A15D-8CF2ED16AA4A}"/>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790" name="Google Shape;992;p107">
                  <a:extLst>
                    <a:ext uri="{FF2B5EF4-FFF2-40B4-BE49-F238E27FC236}">
                      <a16:creationId xmlns:a16="http://schemas.microsoft.com/office/drawing/2014/main" id="{E2574675-6E29-750A-02D5-F6345623C5D7}"/>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791" name="Google Shape;993;p107">
                  <a:extLst>
                    <a:ext uri="{FF2B5EF4-FFF2-40B4-BE49-F238E27FC236}">
                      <a16:creationId xmlns:a16="http://schemas.microsoft.com/office/drawing/2014/main" id="{5BF9A041-CCCD-B80A-1EB1-469596A12815}"/>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49" name="Google Shape;994;p107">
              <a:extLst>
                <a:ext uri="{FF2B5EF4-FFF2-40B4-BE49-F238E27FC236}">
                  <a16:creationId xmlns:a16="http://schemas.microsoft.com/office/drawing/2014/main" id="{7CDF4F74-A20E-F006-E0B7-1F2E22E77BCD}"/>
                </a:ext>
              </a:extLst>
            </p:cNvPr>
            <p:cNvGrpSpPr/>
            <p:nvPr/>
          </p:nvGrpSpPr>
          <p:grpSpPr>
            <a:xfrm>
              <a:off x="3909925" y="3916777"/>
              <a:ext cx="404051" cy="417083"/>
              <a:chOff x="-4928450" y="6346320"/>
              <a:chExt cx="404051" cy="500520"/>
            </a:xfrm>
          </p:grpSpPr>
          <p:grpSp>
            <p:nvGrpSpPr>
              <p:cNvPr id="779" name="Google Shape;995;p107">
                <a:extLst>
                  <a:ext uri="{FF2B5EF4-FFF2-40B4-BE49-F238E27FC236}">
                    <a16:creationId xmlns:a16="http://schemas.microsoft.com/office/drawing/2014/main" id="{FE068BFD-A235-45BC-62F3-8EEBECF9500B}"/>
                  </a:ext>
                </a:extLst>
              </p:cNvPr>
              <p:cNvGrpSpPr/>
              <p:nvPr/>
            </p:nvGrpSpPr>
            <p:grpSpPr>
              <a:xfrm>
                <a:off x="-4928450" y="6412119"/>
                <a:ext cx="404051" cy="434721"/>
                <a:chOff x="-3641325" y="5404294"/>
                <a:chExt cx="404051" cy="434721"/>
              </a:xfrm>
            </p:grpSpPr>
            <p:sp>
              <p:nvSpPr>
                <p:cNvPr id="784" name="Google Shape;996;p107">
                  <a:extLst>
                    <a:ext uri="{FF2B5EF4-FFF2-40B4-BE49-F238E27FC236}">
                      <a16:creationId xmlns:a16="http://schemas.microsoft.com/office/drawing/2014/main" id="{D16AB6D8-CAC3-85BC-6E14-FC86BC1FE9AE}"/>
                    </a:ext>
                  </a:extLst>
                </p:cNvPr>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85" name="Google Shape;997;p107">
                  <a:extLst>
                    <a:ext uri="{FF2B5EF4-FFF2-40B4-BE49-F238E27FC236}">
                      <a16:creationId xmlns:a16="http://schemas.microsoft.com/office/drawing/2014/main" id="{AF0B5F7B-8274-3478-A244-29F61C908F28}"/>
                    </a:ext>
                  </a:extLst>
                </p:cNvPr>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86" name="Google Shape;998;p107">
                  <a:extLst>
                    <a:ext uri="{FF2B5EF4-FFF2-40B4-BE49-F238E27FC236}">
                      <a16:creationId xmlns:a16="http://schemas.microsoft.com/office/drawing/2014/main" id="{12BB2462-C1F1-5D58-CBA6-8EBE5DCFD7D8}"/>
                    </a:ext>
                  </a:extLst>
                </p:cNvPr>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780" name="Google Shape;999;p107">
                <a:extLst>
                  <a:ext uri="{FF2B5EF4-FFF2-40B4-BE49-F238E27FC236}">
                    <a16:creationId xmlns:a16="http://schemas.microsoft.com/office/drawing/2014/main" id="{753EBF31-092B-F18A-4452-7D673FBC4975}"/>
                  </a:ext>
                </a:extLst>
              </p:cNvPr>
              <p:cNvGrpSpPr/>
              <p:nvPr/>
            </p:nvGrpSpPr>
            <p:grpSpPr>
              <a:xfrm>
                <a:off x="-4849657" y="6346320"/>
                <a:ext cx="229925" cy="41400"/>
                <a:chOff x="-2061012" y="4312116"/>
                <a:chExt cx="229925" cy="41400"/>
              </a:xfrm>
            </p:grpSpPr>
            <p:pic>
              <p:nvPicPr>
                <p:cNvPr id="781" name="Google Shape;1000;p107">
                  <a:extLst>
                    <a:ext uri="{FF2B5EF4-FFF2-40B4-BE49-F238E27FC236}">
                      <a16:creationId xmlns:a16="http://schemas.microsoft.com/office/drawing/2014/main" id="{B1A16F83-31AA-E46A-0B32-88DFFBB4EEEA}"/>
                    </a:ext>
                  </a:extLst>
                </p:cNvPr>
                <p:cNvPicPr preferRelativeResize="0"/>
                <p:nvPr/>
              </p:nvPicPr>
              <p:blipFill rotWithShape="1">
                <a:blip r:embed="rId3">
                  <a:alphaModFix/>
                </a:blip>
                <a:srcRect/>
                <a:stretch/>
              </p:blipFill>
              <p:spPr>
                <a:xfrm>
                  <a:off x="-2061012" y="4312116"/>
                  <a:ext cx="57696" cy="41400"/>
                </a:xfrm>
                <a:prstGeom prst="rect">
                  <a:avLst/>
                </a:prstGeom>
                <a:noFill/>
                <a:ln>
                  <a:noFill/>
                </a:ln>
              </p:spPr>
            </p:pic>
            <p:pic>
              <p:nvPicPr>
                <p:cNvPr id="782" name="Google Shape;1001;p107">
                  <a:extLst>
                    <a:ext uri="{FF2B5EF4-FFF2-40B4-BE49-F238E27FC236}">
                      <a16:creationId xmlns:a16="http://schemas.microsoft.com/office/drawing/2014/main" id="{A9D9EF28-ACEA-7A98-0BEB-0EC14B6E5AA0}"/>
                    </a:ext>
                  </a:extLst>
                </p:cNvPr>
                <p:cNvPicPr preferRelativeResize="0"/>
                <p:nvPr/>
              </p:nvPicPr>
              <p:blipFill rotWithShape="1">
                <a:blip r:embed="rId3">
                  <a:alphaModFix/>
                </a:blip>
                <a:srcRect/>
                <a:stretch/>
              </p:blipFill>
              <p:spPr>
                <a:xfrm>
                  <a:off x="-1974897" y="4312116"/>
                  <a:ext cx="57696" cy="41400"/>
                </a:xfrm>
                <a:prstGeom prst="rect">
                  <a:avLst/>
                </a:prstGeom>
                <a:noFill/>
                <a:ln>
                  <a:noFill/>
                </a:ln>
              </p:spPr>
            </p:pic>
            <p:pic>
              <p:nvPicPr>
                <p:cNvPr id="783" name="Google Shape;1002;p107">
                  <a:extLst>
                    <a:ext uri="{FF2B5EF4-FFF2-40B4-BE49-F238E27FC236}">
                      <a16:creationId xmlns:a16="http://schemas.microsoft.com/office/drawing/2014/main" id="{0E36AB8C-A39C-843B-D9B5-5CAD6CEE02EB}"/>
                    </a:ext>
                  </a:extLst>
                </p:cNvPr>
                <p:cNvPicPr preferRelativeResize="0"/>
                <p:nvPr/>
              </p:nvPicPr>
              <p:blipFill rotWithShape="1">
                <a:blip r:embed="rId3">
                  <a:alphaModFix/>
                </a:blip>
                <a:srcRect/>
                <a:stretch/>
              </p:blipFill>
              <p:spPr>
                <a:xfrm>
                  <a:off x="-1888783" y="4312116"/>
                  <a:ext cx="57696" cy="41400"/>
                </a:xfrm>
                <a:prstGeom prst="rect">
                  <a:avLst/>
                </a:prstGeom>
                <a:noFill/>
                <a:ln>
                  <a:noFill/>
                </a:ln>
              </p:spPr>
            </p:pic>
          </p:grpSp>
        </p:grpSp>
        <p:grpSp>
          <p:nvGrpSpPr>
            <p:cNvPr id="50" name="Google Shape;1003;p107">
              <a:extLst>
                <a:ext uri="{FF2B5EF4-FFF2-40B4-BE49-F238E27FC236}">
                  <a16:creationId xmlns:a16="http://schemas.microsoft.com/office/drawing/2014/main" id="{77B8D885-7BE9-2418-0103-BE0DD786EFFD}"/>
                </a:ext>
              </a:extLst>
            </p:cNvPr>
            <p:cNvGrpSpPr/>
            <p:nvPr/>
          </p:nvGrpSpPr>
          <p:grpSpPr>
            <a:xfrm>
              <a:off x="499542" y="4673816"/>
              <a:ext cx="404050" cy="533269"/>
              <a:chOff x="-1321083" y="3202385"/>
              <a:chExt cx="404050" cy="639948"/>
            </a:xfrm>
          </p:grpSpPr>
          <p:sp>
            <p:nvSpPr>
              <p:cNvPr id="775" name="Google Shape;1004;p107">
                <a:extLst>
                  <a:ext uri="{FF2B5EF4-FFF2-40B4-BE49-F238E27FC236}">
                    <a16:creationId xmlns:a16="http://schemas.microsoft.com/office/drawing/2014/main" id="{A67D5FD6-1200-FCFC-8F78-3E1BAD828DBF}"/>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76" name="Google Shape;1005;p107">
                <a:extLst>
                  <a:ext uri="{FF2B5EF4-FFF2-40B4-BE49-F238E27FC236}">
                    <a16:creationId xmlns:a16="http://schemas.microsoft.com/office/drawing/2014/main" id="{F81B9CFD-3A12-7A7C-B001-00DC1228B28B}"/>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77" name="Google Shape;1006;p107">
                <a:extLst>
                  <a:ext uri="{FF2B5EF4-FFF2-40B4-BE49-F238E27FC236}">
                    <a16:creationId xmlns:a16="http://schemas.microsoft.com/office/drawing/2014/main" id="{771ADA37-8977-8725-910E-5566972F0F6E}"/>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78" name="Google Shape;1007;p107">
                <a:extLst>
                  <a:ext uri="{FF2B5EF4-FFF2-40B4-BE49-F238E27FC236}">
                    <a16:creationId xmlns:a16="http://schemas.microsoft.com/office/drawing/2014/main" id="{446725D3-96B5-27AF-AE23-36FC3632988B}"/>
                  </a:ext>
                </a:extLst>
              </p:cNvPr>
              <p:cNvSpPr txBox="1"/>
              <p:nvPr/>
            </p:nvSpPr>
            <p:spPr>
              <a:xfrm>
                <a:off x="-1147864" y="3202385"/>
                <a:ext cx="67800" cy="200100"/>
              </a:xfrm>
              <a:prstGeom prst="rect">
                <a:avLst/>
              </a:prstGeom>
              <a:noFill/>
              <a:ln>
                <a:noFill/>
              </a:ln>
            </p:spPr>
            <p:txBody>
              <a:bodyPr spcFirstLastPara="1" wrap="square" lIns="0" tIns="1270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a:solidFill>
                    <a:srgbClr val="000000"/>
                  </a:solidFill>
                  <a:latin typeface="Arial"/>
                  <a:ea typeface="Arial"/>
                  <a:cs typeface="Arial"/>
                  <a:sym typeface="Arial"/>
                </a:endParaRPr>
              </a:p>
            </p:txBody>
          </p:sp>
        </p:grpSp>
        <p:grpSp>
          <p:nvGrpSpPr>
            <p:cNvPr id="51" name="Google Shape;1008;p107">
              <a:extLst>
                <a:ext uri="{FF2B5EF4-FFF2-40B4-BE49-F238E27FC236}">
                  <a16:creationId xmlns:a16="http://schemas.microsoft.com/office/drawing/2014/main" id="{FF9472D5-FBAB-2144-A352-1D17078CB28B}"/>
                </a:ext>
              </a:extLst>
            </p:cNvPr>
            <p:cNvGrpSpPr/>
            <p:nvPr/>
          </p:nvGrpSpPr>
          <p:grpSpPr>
            <a:xfrm rot="-3141379">
              <a:off x="2253587" y="1502352"/>
              <a:ext cx="600060" cy="2354869"/>
              <a:chOff x="1640554" y="1044091"/>
              <a:chExt cx="675301" cy="991500"/>
            </a:xfrm>
          </p:grpSpPr>
          <p:sp>
            <p:nvSpPr>
              <p:cNvPr id="773" name="Google Shape;1009;p107">
                <a:extLst>
                  <a:ext uri="{FF2B5EF4-FFF2-40B4-BE49-F238E27FC236}">
                    <a16:creationId xmlns:a16="http://schemas.microsoft.com/office/drawing/2014/main" id="{54AD4F25-526C-74A1-EBEB-CD11A32DE90A}"/>
                  </a:ext>
                </a:extLst>
              </p:cNvPr>
              <p:cNvSpPr/>
              <p:nvPr/>
            </p:nvSpPr>
            <p:spPr>
              <a:xfrm>
                <a:off x="1948355" y="1044091"/>
                <a:ext cx="367500" cy="991500"/>
              </a:xfrm>
              <a:prstGeom prst="leftBrace">
                <a:avLst>
                  <a:gd name="adj1" fmla="val 8333"/>
                  <a:gd name="adj2" fmla="val 50000"/>
                </a:avLst>
              </a:prstGeom>
              <a:noFill/>
              <a:ln w="254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774" name="Google Shape;1010;p107">
                <a:extLst>
                  <a:ext uri="{FF2B5EF4-FFF2-40B4-BE49-F238E27FC236}">
                    <a16:creationId xmlns:a16="http://schemas.microsoft.com/office/drawing/2014/main" id="{F6254FCC-43FC-E1E5-1B99-A0348F319333}"/>
                  </a:ext>
                </a:extLst>
              </p:cNvPr>
              <p:cNvSpPr txBox="1"/>
              <p:nvPr/>
            </p:nvSpPr>
            <p:spPr>
              <a:xfrm rot="5400000">
                <a:off x="1673104" y="1405808"/>
                <a:ext cx="2427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libri"/>
                    <a:ea typeface="Calibri"/>
                    <a:cs typeface="Calibri"/>
                    <a:sym typeface="Calibri"/>
                  </a:rPr>
                  <a:t>8km</a:t>
                </a:r>
                <a:endParaRPr sz="1400" b="0" i="0" u="none" strike="noStrike" cap="none">
                  <a:solidFill>
                    <a:srgbClr val="000000"/>
                  </a:solidFill>
                  <a:latin typeface="Arial"/>
                  <a:ea typeface="Arial"/>
                  <a:cs typeface="Arial"/>
                  <a:sym typeface="Arial"/>
                </a:endParaRPr>
              </a:p>
            </p:txBody>
          </p:sp>
        </p:grpSp>
        <p:grpSp>
          <p:nvGrpSpPr>
            <p:cNvPr id="52" name="Google Shape;1012;p107">
              <a:extLst>
                <a:ext uri="{FF2B5EF4-FFF2-40B4-BE49-F238E27FC236}">
                  <a16:creationId xmlns:a16="http://schemas.microsoft.com/office/drawing/2014/main" id="{5D358926-9D8E-54EE-3F6D-6DF5D9AAD70A}"/>
                </a:ext>
              </a:extLst>
            </p:cNvPr>
            <p:cNvGrpSpPr/>
            <p:nvPr/>
          </p:nvGrpSpPr>
          <p:grpSpPr>
            <a:xfrm>
              <a:off x="586602" y="4802635"/>
              <a:ext cx="229925" cy="34499"/>
              <a:chOff x="-1308861" y="5238079"/>
              <a:chExt cx="229925" cy="41400"/>
            </a:xfrm>
          </p:grpSpPr>
          <p:pic>
            <p:nvPicPr>
              <p:cNvPr id="770" name="Google Shape;1013;p107">
                <a:extLst>
                  <a:ext uri="{FF2B5EF4-FFF2-40B4-BE49-F238E27FC236}">
                    <a16:creationId xmlns:a16="http://schemas.microsoft.com/office/drawing/2014/main" id="{E9FED7F2-5311-AA8A-A6D5-82A5B4752539}"/>
                  </a:ext>
                </a:extLst>
              </p:cNvPr>
              <p:cNvPicPr preferRelativeResize="0"/>
              <p:nvPr/>
            </p:nvPicPr>
            <p:blipFill rotWithShape="1">
              <a:blip r:embed="rId3">
                <a:alphaModFix/>
              </a:blip>
              <a:srcRect/>
              <a:stretch/>
            </p:blipFill>
            <p:spPr>
              <a:xfrm>
                <a:off x="-1308861" y="5238079"/>
                <a:ext cx="57696" cy="41400"/>
              </a:xfrm>
              <a:prstGeom prst="rect">
                <a:avLst/>
              </a:prstGeom>
              <a:noFill/>
              <a:ln>
                <a:noFill/>
              </a:ln>
            </p:spPr>
          </p:pic>
          <p:pic>
            <p:nvPicPr>
              <p:cNvPr id="771" name="Google Shape;1014;p107">
                <a:extLst>
                  <a:ext uri="{FF2B5EF4-FFF2-40B4-BE49-F238E27FC236}">
                    <a16:creationId xmlns:a16="http://schemas.microsoft.com/office/drawing/2014/main" id="{500DD866-C831-AE19-B9EE-4B40E2E07F42}"/>
                  </a:ext>
                </a:extLst>
              </p:cNvPr>
              <p:cNvPicPr preferRelativeResize="0"/>
              <p:nvPr/>
            </p:nvPicPr>
            <p:blipFill rotWithShape="1">
              <a:blip r:embed="rId3">
                <a:alphaModFix/>
              </a:blip>
              <a:srcRect/>
              <a:stretch/>
            </p:blipFill>
            <p:spPr>
              <a:xfrm>
                <a:off x="-1222746" y="5238079"/>
                <a:ext cx="57696" cy="41400"/>
              </a:xfrm>
              <a:prstGeom prst="rect">
                <a:avLst/>
              </a:prstGeom>
              <a:noFill/>
              <a:ln>
                <a:noFill/>
              </a:ln>
            </p:spPr>
          </p:pic>
          <p:pic>
            <p:nvPicPr>
              <p:cNvPr id="772" name="Google Shape;1015;p107">
                <a:extLst>
                  <a:ext uri="{FF2B5EF4-FFF2-40B4-BE49-F238E27FC236}">
                    <a16:creationId xmlns:a16="http://schemas.microsoft.com/office/drawing/2014/main" id="{D8B34212-72A8-9529-FA12-30BDD46C319A}"/>
                  </a:ext>
                </a:extLst>
              </p:cNvPr>
              <p:cNvPicPr preferRelativeResize="0"/>
              <p:nvPr/>
            </p:nvPicPr>
            <p:blipFill rotWithShape="1">
              <a:blip r:embed="rId3">
                <a:alphaModFix/>
              </a:blip>
              <a:srcRect/>
              <a:stretch/>
            </p:blipFill>
            <p:spPr>
              <a:xfrm>
                <a:off x="-1136632" y="5238079"/>
                <a:ext cx="57696" cy="41400"/>
              </a:xfrm>
              <a:prstGeom prst="rect">
                <a:avLst/>
              </a:prstGeom>
              <a:noFill/>
              <a:ln>
                <a:noFill/>
              </a:ln>
            </p:spPr>
          </p:pic>
        </p:grpSp>
        <p:pic>
          <p:nvPicPr>
            <p:cNvPr id="53" name="Google Shape;1016;p107">
              <a:extLst>
                <a:ext uri="{FF2B5EF4-FFF2-40B4-BE49-F238E27FC236}">
                  <a16:creationId xmlns:a16="http://schemas.microsoft.com/office/drawing/2014/main" id="{60033BA3-E4FD-1194-AF0B-2575A181E708}"/>
                </a:ext>
              </a:extLst>
            </p:cNvPr>
            <p:cNvPicPr preferRelativeResize="0"/>
            <p:nvPr/>
          </p:nvPicPr>
          <p:blipFill rotWithShape="1">
            <a:blip r:embed="rId2">
              <a:alphaModFix/>
            </a:blip>
            <a:srcRect/>
            <a:stretch/>
          </p:blipFill>
          <p:spPr>
            <a:xfrm rot="5417939">
              <a:off x="6114334" y="2793761"/>
              <a:ext cx="499726" cy="100965"/>
            </a:xfrm>
            <a:prstGeom prst="rect">
              <a:avLst/>
            </a:prstGeom>
            <a:noFill/>
            <a:ln>
              <a:noFill/>
            </a:ln>
          </p:spPr>
        </p:pic>
        <p:grpSp>
          <p:nvGrpSpPr>
            <p:cNvPr id="54" name="Google Shape;1017;p107">
              <a:extLst>
                <a:ext uri="{FF2B5EF4-FFF2-40B4-BE49-F238E27FC236}">
                  <a16:creationId xmlns:a16="http://schemas.microsoft.com/office/drawing/2014/main" id="{0DA12C93-A996-A989-47E8-0793681CB851}"/>
                </a:ext>
              </a:extLst>
            </p:cNvPr>
            <p:cNvGrpSpPr/>
            <p:nvPr/>
          </p:nvGrpSpPr>
          <p:grpSpPr>
            <a:xfrm>
              <a:off x="3050396" y="3903950"/>
              <a:ext cx="408500" cy="785311"/>
              <a:chOff x="-3941179" y="2919150"/>
              <a:chExt cx="408500" cy="785311"/>
            </a:xfrm>
          </p:grpSpPr>
          <p:grpSp>
            <p:nvGrpSpPr>
              <p:cNvPr id="384" name="Google Shape;1018;p107">
                <a:extLst>
                  <a:ext uri="{FF2B5EF4-FFF2-40B4-BE49-F238E27FC236}">
                    <a16:creationId xmlns:a16="http://schemas.microsoft.com/office/drawing/2014/main" id="{A010C864-695A-26A7-2436-8594CE6109A2}"/>
                  </a:ext>
                </a:extLst>
              </p:cNvPr>
              <p:cNvGrpSpPr/>
              <p:nvPr/>
            </p:nvGrpSpPr>
            <p:grpSpPr>
              <a:xfrm>
                <a:off x="-3936730" y="2919150"/>
                <a:ext cx="404051" cy="639945"/>
                <a:chOff x="-1321083" y="3202388"/>
                <a:chExt cx="404050" cy="639945"/>
              </a:xfrm>
            </p:grpSpPr>
            <p:sp>
              <p:nvSpPr>
                <p:cNvPr id="386" name="Google Shape;1019;p107">
                  <a:extLst>
                    <a:ext uri="{FF2B5EF4-FFF2-40B4-BE49-F238E27FC236}">
                      <a16:creationId xmlns:a16="http://schemas.microsoft.com/office/drawing/2014/main" id="{6A747433-C14F-F055-BE13-474FD31F6BA4}"/>
                    </a:ext>
                  </a:extLst>
                </p:cNvPr>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7" name="Google Shape;1020;p107">
                  <a:extLst>
                    <a:ext uri="{FF2B5EF4-FFF2-40B4-BE49-F238E27FC236}">
                      <a16:creationId xmlns:a16="http://schemas.microsoft.com/office/drawing/2014/main" id="{CD091EF7-27E9-A881-E0BE-9819C874A31C}"/>
                    </a:ext>
                  </a:extLst>
                </p:cNvPr>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88" name="Google Shape;1021;p107">
                  <a:extLst>
                    <a:ext uri="{FF2B5EF4-FFF2-40B4-BE49-F238E27FC236}">
                      <a16:creationId xmlns:a16="http://schemas.microsoft.com/office/drawing/2014/main" id="{51D788EB-3F92-79D7-A2C0-D070C9410130}"/>
                    </a:ext>
                  </a:extLst>
                </p:cNvPr>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68" name="Google Shape;1022;p107">
                  <a:extLst>
                    <a:ext uri="{FF2B5EF4-FFF2-40B4-BE49-F238E27FC236}">
                      <a16:creationId xmlns:a16="http://schemas.microsoft.com/office/drawing/2014/main" id="{453895AE-000E-C4E7-3963-50A48AC2737C}"/>
                    </a:ext>
                  </a:extLst>
                </p:cNvPr>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769" name="Google Shape;1023;p107">
                  <a:extLst>
                    <a:ext uri="{FF2B5EF4-FFF2-40B4-BE49-F238E27FC236}">
                      <a16:creationId xmlns:a16="http://schemas.microsoft.com/office/drawing/2014/main" id="{EE733C8B-AD2A-9BCF-D8E4-2760DA3F9DF4}"/>
                    </a:ext>
                  </a:extLst>
                </p:cNvPr>
                <p:cNvSpPr txBox="1"/>
                <p:nvPr/>
              </p:nvSpPr>
              <p:spPr>
                <a:xfrm>
                  <a:off x="-1203993" y="3202388"/>
                  <a:ext cx="200100" cy="1974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II</a:t>
                  </a:r>
                  <a:endParaRPr sz="1000" b="1" i="0" u="none" strike="noStrike" cap="none">
                    <a:solidFill>
                      <a:srgbClr val="000000"/>
                    </a:solidFill>
                    <a:latin typeface="Arial"/>
                    <a:ea typeface="Arial"/>
                    <a:cs typeface="Arial"/>
                    <a:sym typeface="Arial"/>
                  </a:endParaRPr>
                </a:p>
              </p:txBody>
            </p:sp>
          </p:grpSp>
          <p:cxnSp>
            <p:nvCxnSpPr>
              <p:cNvPr id="385" name="Google Shape;1024;p107">
                <a:extLst>
                  <a:ext uri="{FF2B5EF4-FFF2-40B4-BE49-F238E27FC236}">
                    <a16:creationId xmlns:a16="http://schemas.microsoft.com/office/drawing/2014/main" id="{FCD9C002-11B6-5B3C-B4F2-C952BCFDAFC2}"/>
                  </a:ext>
                </a:extLst>
              </p:cNvPr>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sp>
          <p:nvSpPr>
            <p:cNvPr id="55" name="CuadroTexto 54">
              <a:extLst>
                <a:ext uri="{FF2B5EF4-FFF2-40B4-BE49-F238E27FC236}">
                  <a16:creationId xmlns:a16="http://schemas.microsoft.com/office/drawing/2014/main" id="{077432E1-8B55-DC28-161A-3E90DD8C8923}"/>
                </a:ext>
              </a:extLst>
            </p:cNvPr>
            <p:cNvSpPr txBox="1"/>
            <p:nvPr/>
          </p:nvSpPr>
          <p:spPr>
            <a:xfrm>
              <a:off x="5836514" y="247576"/>
              <a:ext cx="2010487" cy="738664"/>
            </a:xfrm>
            <a:prstGeom prst="rect">
              <a:avLst/>
            </a:prstGeom>
            <a:noFill/>
          </p:spPr>
          <p:txBody>
            <a:bodyPr wrap="none" rtlCol="0">
              <a:spAutoFit/>
            </a:bodyPr>
            <a:lstStyle/>
            <a:p>
              <a:r>
                <a:rPr lang="en-US" dirty="0"/>
                <a:t>DEEP</a:t>
              </a:r>
            </a:p>
            <a:p>
              <a:pPr marL="285750" indent="-285750">
                <a:buFont typeface="Arial" panose="020B0604020202020204" pitchFamily="34" charset="0"/>
                <a:buChar char="•"/>
              </a:pPr>
              <a:r>
                <a:rPr lang="en-US" dirty="0"/>
                <a:t>RECON</a:t>
              </a:r>
            </a:p>
            <a:p>
              <a:pPr marL="285750" indent="-285750">
                <a:buFont typeface="Arial" panose="020B0604020202020204" pitchFamily="34" charset="0"/>
                <a:buChar char="•"/>
              </a:pPr>
              <a:r>
                <a:rPr lang="en-US" dirty="0"/>
                <a:t>DISRROMPIENDO</a:t>
              </a:r>
            </a:p>
          </p:txBody>
        </p:sp>
        <p:sp>
          <p:nvSpPr>
            <p:cNvPr id="56" name="CuadroTexto 55">
              <a:extLst>
                <a:ext uri="{FF2B5EF4-FFF2-40B4-BE49-F238E27FC236}">
                  <a16:creationId xmlns:a16="http://schemas.microsoft.com/office/drawing/2014/main" id="{0785A841-B154-0C21-5847-93E4DEC7602C}"/>
                </a:ext>
              </a:extLst>
            </p:cNvPr>
            <p:cNvSpPr txBox="1"/>
            <p:nvPr/>
          </p:nvSpPr>
          <p:spPr>
            <a:xfrm>
              <a:off x="3386463" y="187391"/>
              <a:ext cx="1521570" cy="738664"/>
            </a:xfrm>
            <a:prstGeom prst="rect">
              <a:avLst/>
            </a:prstGeom>
            <a:noFill/>
          </p:spPr>
          <p:txBody>
            <a:bodyPr wrap="none" rtlCol="0">
              <a:spAutoFit/>
            </a:bodyPr>
            <a:lstStyle/>
            <a:p>
              <a:r>
                <a:rPr lang="en-US" dirty="0"/>
                <a:t>CLOSE</a:t>
              </a:r>
            </a:p>
            <a:p>
              <a:pPr marL="285750" indent="-285750">
                <a:buFont typeface="Arial" panose="020B0604020202020204" pitchFamily="34" charset="0"/>
                <a:buChar char="•"/>
              </a:pPr>
              <a:r>
                <a:rPr lang="en-US" dirty="0"/>
                <a:t>BLOQUEAR </a:t>
              </a:r>
            </a:p>
            <a:p>
              <a:pPr marL="285750" indent="-285750">
                <a:buFont typeface="Arial" panose="020B0604020202020204" pitchFamily="34" charset="0"/>
                <a:buChar char="•"/>
              </a:pPr>
              <a:r>
                <a:rPr lang="en-US" dirty="0"/>
                <a:t>DESTRUIR</a:t>
              </a:r>
            </a:p>
          </p:txBody>
        </p:sp>
        <p:sp>
          <p:nvSpPr>
            <p:cNvPr id="57" name="CuadroTexto 56">
              <a:extLst>
                <a:ext uri="{FF2B5EF4-FFF2-40B4-BE49-F238E27FC236}">
                  <a16:creationId xmlns:a16="http://schemas.microsoft.com/office/drawing/2014/main" id="{2B4B795F-9AD9-FF08-4A68-B0B69C8D1101}"/>
                </a:ext>
              </a:extLst>
            </p:cNvPr>
            <p:cNvSpPr txBox="1"/>
            <p:nvPr/>
          </p:nvSpPr>
          <p:spPr>
            <a:xfrm>
              <a:off x="1117964" y="257612"/>
              <a:ext cx="952505" cy="738664"/>
            </a:xfrm>
            <a:prstGeom prst="rect">
              <a:avLst/>
            </a:prstGeom>
            <a:noFill/>
          </p:spPr>
          <p:txBody>
            <a:bodyPr wrap="none" rtlCol="0">
              <a:spAutoFit/>
            </a:bodyPr>
            <a:lstStyle/>
            <a:p>
              <a:r>
                <a:rPr lang="en-US" dirty="0"/>
                <a:t>REAR</a:t>
              </a:r>
            </a:p>
            <a:p>
              <a:pPr marL="285750" indent="-285750">
                <a:buFont typeface="Arial" panose="020B0604020202020204" pitchFamily="34" charset="0"/>
                <a:buChar char="•"/>
              </a:pPr>
              <a:r>
                <a:rPr lang="en-US" dirty="0"/>
                <a:t>SBF </a:t>
              </a:r>
            </a:p>
            <a:p>
              <a:pPr marL="285750" indent="-285750">
                <a:buFont typeface="Arial" panose="020B0604020202020204" pitchFamily="34" charset="0"/>
                <a:buChar char="•"/>
              </a:pPr>
              <a:r>
                <a:rPr lang="en-US" dirty="0"/>
                <a:t>CATK</a:t>
              </a:r>
            </a:p>
          </p:txBody>
        </p:sp>
        <p:sp>
          <p:nvSpPr>
            <p:cNvPr id="58" name="Forma libre 57">
              <a:extLst>
                <a:ext uri="{FF2B5EF4-FFF2-40B4-BE49-F238E27FC236}">
                  <a16:creationId xmlns:a16="http://schemas.microsoft.com/office/drawing/2014/main" id="{07BA034C-A2F1-6D66-40F3-2D0E4310FA27}"/>
                </a:ext>
              </a:extLst>
            </p:cNvPr>
            <p:cNvSpPr/>
            <p:nvPr/>
          </p:nvSpPr>
          <p:spPr>
            <a:xfrm>
              <a:off x="2499360" y="254000"/>
              <a:ext cx="478108" cy="5405120"/>
            </a:xfrm>
            <a:custGeom>
              <a:avLst/>
              <a:gdLst>
                <a:gd name="connsiteX0" fmla="*/ 243840 w 478108"/>
                <a:gd name="connsiteY0" fmla="*/ 0 h 5405120"/>
                <a:gd name="connsiteX1" fmla="*/ 101600 w 478108"/>
                <a:gd name="connsiteY1" fmla="*/ 2438400 h 5405120"/>
                <a:gd name="connsiteX2" fmla="*/ 477520 w 478108"/>
                <a:gd name="connsiteY2" fmla="*/ 4064000 h 5405120"/>
                <a:gd name="connsiteX3" fmla="*/ 0 w 478108"/>
                <a:gd name="connsiteY3" fmla="*/ 5405120 h 5405120"/>
                <a:gd name="connsiteX4" fmla="*/ 0 w 478108"/>
                <a:gd name="connsiteY4" fmla="*/ 5405120 h 5405120"/>
                <a:gd name="connsiteX5" fmla="*/ 0 w 478108"/>
                <a:gd name="connsiteY5" fmla="*/ 5405120 h 540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108" h="5405120">
                  <a:moveTo>
                    <a:pt x="243840" y="0"/>
                  </a:moveTo>
                  <a:cubicBezTo>
                    <a:pt x="153246" y="880533"/>
                    <a:pt x="62653" y="1761067"/>
                    <a:pt x="101600" y="2438400"/>
                  </a:cubicBezTo>
                  <a:cubicBezTo>
                    <a:pt x="140547" y="3115733"/>
                    <a:pt x="494453" y="3569547"/>
                    <a:pt x="477520" y="4064000"/>
                  </a:cubicBezTo>
                  <a:cubicBezTo>
                    <a:pt x="460587" y="4558453"/>
                    <a:pt x="0" y="5405120"/>
                    <a:pt x="0" y="5405120"/>
                  </a:cubicBezTo>
                  <a:lnTo>
                    <a:pt x="0" y="5405120"/>
                  </a:lnTo>
                  <a:lnTo>
                    <a:pt x="0" y="540512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Elipse 58">
              <a:extLst>
                <a:ext uri="{FF2B5EF4-FFF2-40B4-BE49-F238E27FC236}">
                  <a16:creationId xmlns:a16="http://schemas.microsoft.com/office/drawing/2014/main" id="{BE83B5AE-5A46-2E4C-AB31-52E4617DF74C}"/>
                </a:ext>
              </a:extLst>
            </p:cNvPr>
            <p:cNvSpPr/>
            <p:nvPr/>
          </p:nvSpPr>
          <p:spPr>
            <a:xfrm>
              <a:off x="3505871" y="1686174"/>
              <a:ext cx="1137126" cy="2262511"/>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Elipse 59">
              <a:extLst>
                <a:ext uri="{FF2B5EF4-FFF2-40B4-BE49-F238E27FC236}">
                  <a16:creationId xmlns:a16="http://schemas.microsoft.com/office/drawing/2014/main" id="{1985A6D4-1BA4-F388-18EC-96FA1CD57126}"/>
                </a:ext>
              </a:extLst>
            </p:cNvPr>
            <p:cNvSpPr/>
            <p:nvPr/>
          </p:nvSpPr>
          <p:spPr>
            <a:xfrm>
              <a:off x="5316808" y="2160964"/>
              <a:ext cx="1137126" cy="1647508"/>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Elipse 60">
              <a:extLst>
                <a:ext uri="{FF2B5EF4-FFF2-40B4-BE49-F238E27FC236}">
                  <a16:creationId xmlns:a16="http://schemas.microsoft.com/office/drawing/2014/main" id="{15C2C633-EE48-5CA7-036C-9EB16D6FB964}"/>
                </a:ext>
              </a:extLst>
            </p:cNvPr>
            <p:cNvSpPr/>
            <p:nvPr/>
          </p:nvSpPr>
          <p:spPr>
            <a:xfrm>
              <a:off x="1207670" y="1015731"/>
              <a:ext cx="1137126" cy="1647508"/>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Elipse 61">
              <a:extLst>
                <a:ext uri="{FF2B5EF4-FFF2-40B4-BE49-F238E27FC236}">
                  <a16:creationId xmlns:a16="http://schemas.microsoft.com/office/drawing/2014/main" id="{480B1733-C088-2837-AFDD-2E4C5CA75B29}"/>
                </a:ext>
              </a:extLst>
            </p:cNvPr>
            <p:cNvSpPr/>
            <p:nvPr/>
          </p:nvSpPr>
          <p:spPr>
            <a:xfrm>
              <a:off x="4548486" y="3368964"/>
              <a:ext cx="1137126" cy="964566"/>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Elipse 62">
              <a:extLst>
                <a:ext uri="{FF2B5EF4-FFF2-40B4-BE49-F238E27FC236}">
                  <a16:creationId xmlns:a16="http://schemas.microsoft.com/office/drawing/2014/main" id="{54C46F85-95DC-1EA8-FA19-2D6B255F68D7}"/>
                </a:ext>
              </a:extLst>
            </p:cNvPr>
            <p:cNvSpPr/>
            <p:nvPr/>
          </p:nvSpPr>
          <p:spPr>
            <a:xfrm>
              <a:off x="391970" y="635213"/>
              <a:ext cx="1137126" cy="849939"/>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5" name="Elipse 764">
              <a:extLst>
                <a:ext uri="{FF2B5EF4-FFF2-40B4-BE49-F238E27FC236}">
                  <a16:creationId xmlns:a16="http://schemas.microsoft.com/office/drawing/2014/main" id="{3A352EFB-2799-E284-EE1C-6DA1E778842A}"/>
                </a:ext>
              </a:extLst>
            </p:cNvPr>
            <p:cNvSpPr/>
            <p:nvPr/>
          </p:nvSpPr>
          <p:spPr>
            <a:xfrm>
              <a:off x="2957380" y="2068819"/>
              <a:ext cx="741519" cy="769072"/>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6" name="Elipse 765">
              <a:extLst>
                <a:ext uri="{FF2B5EF4-FFF2-40B4-BE49-F238E27FC236}">
                  <a16:creationId xmlns:a16="http://schemas.microsoft.com/office/drawing/2014/main" id="{26E7B2B5-1256-B243-E075-7DE64124C242}"/>
                </a:ext>
              </a:extLst>
            </p:cNvPr>
            <p:cNvSpPr/>
            <p:nvPr/>
          </p:nvSpPr>
          <p:spPr>
            <a:xfrm>
              <a:off x="399965" y="4634257"/>
              <a:ext cx="741519" cy="769072"/>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7" name="Elipse 766">
              <a:extLst>
                <a:ext uri="{FF2B5EF4-FFF2-40B4-BE49-F238E27FC236}">
                  <a16:creationId xmlns:a16="http://schemas.microsoft.com/office/drawing/2014/main" id="{C10EA6F3-CC25-8561-EB82-48865EA115BD}"/>
                </a:ext>
              </a:extLst>
            </p:cNvPr>
            <p:cNvSpPr/>
            <p:nvPr/>
          </p:nvSpPr>
          <p:spPr>
            <a:xfrm>
              <a:off x="3045948" y="3400840"/>
              <a:ext cx="741519" cy="769072"/>
            </a:xfrm>
            <a:prstGeom prst="ellipse">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86" name="CuadroTexto 1085">
            <a:extLst>
              <a:ext uri="{FF2B5EF4-FFF2-40B4-BE49-F238E27FC236}">
                <a16:creationId xmlns:a16="http://schemas.microsoft.com/office/drawing/2014/main" id="{B92DA751-FBE5-4C0E-C0E3-B027A69257BF}"/>
              </a:ext>
            </a:extLst>
          </p:cNvPr>
          <p:cNvSpPr txBox="1"/>
          <p:nvPr/>
        </p:nvSpPr>
        <p:spPr>
          <a:xfrm>
            <a:off x="8732126" y="2864408"/>
            <a:ext cx="3085554" cy="1569660"/>
          </a:xfrm>
          <a:prstGeom prst="rect">
            <a:avLst/>
          </a:prstGeom>
          <a:noFill/>
          <a:ln w="44450">
            <a:solidFill>
              <a:srgbClr val="FF0000"/>
            </a:solidFill>
          </a:ln>
        </p:spPr>
        <p:txBody>
          <a:bodyPr wrap="square" rtlCol="0">
            <a:spAutoFit/>
          </a:bodyPr>
          <a:lstStyle/>
          <a:p>
            <a:r>
              <a:rPr lang="es-ES_tradnl" sz="2400" b="1" dirty="0"/>
              <a:t>HVT:</a:t>
            </a:r>
          </a:p>
          <a:p>
            <a:r>
              <a:rPr lang="es-ES_tradnl" dirty="0"/>
              <a:t>PLZ-07 (ARTILLERÍA)</a:t>
            </a:r>
          </a:p>
          <a:p>
            <a:r>
              <a:rPr lang="es-ES_tradnl" dirty="0"/>
              <a:t>MBT TYPE 99 A2</a:t>
            </a:r>
          </a:p>
          <a:p>
            <a:r>
              <a:rPr lang="es-ES_tradnl" dirty="0"/>
              <a:t>ZBD 04 </a:t>
            </a:r>
          </a:p>
          <a:p>
            <a:r>
              <a:rPr lang="es-ES_tradnl" dirty="0"/>
              <a:t>ESTRUCTURAS C2</a:t>
            </a:r>
          </a:p>
        </p:txBody>
      </p:sp>
    </p:spTree>
    <p:extLst>
      <p:ext uri="{BB962C8B-B14F-4D97-AF65-F5344CB8AC3E}">
        <p14:creationId xmlns:p14="http://schemas.microsoft.com/office/powerpoint/2010/main" val="7151815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A4EFF-70EB-7AAA-6993-E02BEE81DEA0}"/>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68FF03EC-D8B9-1669-EC67-5CFF283EC21F}"/>
              </a:ext>
            </a:extLst>
          </p:cNvPr>
          <p:cNvSpPr>
            <a:spLocks noGrp="1"/>
          </p:cNvSpPr>
          <p:nvPr>
            <p:ph idx="1"/>
          </p:nvPr>
        </p:nvSpPr>
        <p:spPr>
          <a:xfrm>
            <a:off x="2531145" y="-274392"/>
            <a:ext cx="9382124" cy="5943599"/>
          </a:xfrm>
        </p:spPr>
        <p:txBody>
          <a:bodyPr anchor="t">
            <a:noAutofit/>
          </a:bodyPr>
          <a:lstStyle/>
          <a:p>
            <a:pPr marL="0" indent="0">
              <a:buNone/>
            </a:pPr>
            <a:r>
              <a:rPr lang="es-ES_tradnl" sz="1800" b="1" dirty="0"/>
              <a:t> </a:t>
            </a:r>
          </a:p>
        </p:txBody>
      </p:sp>
      <p:sp>
        <p:nvSpPr>
          <p:cNvPr id="5" name="Marcador de contenido 2">
            <a:extLst>
              <a:ext uri="{FF2B5EF4-FFF2-40B4-BE49-F238E27FC236}">
                <a16:creationId xmlns:a16="http://schemas.microsoft.com/office/drawing/2014/main" id="{9E954CB2-A607-8EC2-F3C5-2A894CD61B5F}"/>
              </a:ext>
            </a:extLst>
          </p:cNvPr>
          <p:cNvSpPr txBox="1">
            <a:spLocks/>
          </p:cNvSpPr>
          <p:nvPr/>
        </p:nvSpPr>
        <p:spPr>
          <a:xfrm>
            <a:off x="1530537" y="566202"/>
            <a:ext cx="9677275" cy="979488"/>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_tradnl" sz="6600" b="1" dirty="0"/>
              <a:t>¿Qué es probable que el enemigo haga?</a:t>
            </a:r>
            <a:endParaRPr lang="es-ES_tradnl" sz="6600" dirty="0"/>
          </a:p>
        </p:txBody>
      </p:sp>
      <p:sp>
        <p:nvSpPr>
          <p:cNvPr id="2" name="Marcador de contenido 2">
            <a:extLst>
              <a:ext uri="{FF2B5EF4-FFF2-40B4-BE49-F238E27FC236}">
                <a16:creationId xmlns:a16="http://schemas.microsoft.com/office/drawing/2014/main" id="{A566FB74-9E88-69FB-37A1-7811461407C8}"/>
              </a:ext>
            </a:extLst>
          </p:cNvPr>
          <p:cNvSpPr txBox="1">
            <a:spLocks/>
          </p:cNvSpPr>
          <p:nvPr/>
        </p:nvSpPr>
        <p:spPr>
          <a:xfrm>
            <a:off x="735488" y="1855746"/>
            <a:ext cx="5259301" cy="9794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_tradnl" sz="4800" b="1" dirty="0"/>
              <a:t>Defender</a:t>
            </a:r>
          </a:p>
          <a:p>
            <a:pPr marL="0" indent="0">
              <a:buFont typeface="Arial" panose="020B0604020202020204" pitchFamily="34" charset="0"/>
              <a:buNone/>
            </a:pPr>
            <a:r>
              <a:rPr lang="es-ES_tradnl" sz="4800" b="1" dirty="0"/>
              <a:t>Reforzarse </a:t>
            </a:r>
          </a:p>
          <a:p>
            <a:pPr marL="0" indent="0">
              <a:buFont typeface="Arial" panose="020B0604020202020204" pitchFamily="34" charset="0"/>
              <a:buNone/>
            </a:pPr>
            <a:r>
              <a:rPr lang="es-ES_tradnl" sz="4800" b="1" dirty="0"/>
              <a:t>Atacar</a:t>
            </a:r>
          </a:p>
          <a:p>
            <a:pPr marL="0" indent="0">
              <a:buFont typeface="Arial" panose="020B0604020202020204" pitchFamily="34" charset="0"/>
              <a:buNone/>
            </a:pPr>
            <a:r>
              <a:rPr lang="es-ES_tradnl" sz="4800" b="1" dirty="0"/>
              <a:t>Retirarse </a:t>
            </a:r>
          </a:p>
          <a:p>
            <a:pPr marL="0" indent="0">
              <a:buFont typeface="Arial" panose="020B0604020202020204" pitchFamily="34" charset="0"/>
              <a:buNone/>
            </a:pPr>
            <a:r>
              <a:rPr lang="es-ES_tradnl" sz="4800" b="1" dirty="0"/>
              <a:t>Retardar</a:t>
            </a:r>
            <a:endParaRPr lang="es-ES_tradnl" sz="1100" b="1" dirty="0"/>
          </a:p>
        </p:txBody>
      </p:sp>
      <p:sp>
        <p:nvSpPr>
          <p:cNvPr id="6" name="CuadroTexto 5">
            <a:extLst>
              <a:ext uri="{FF2B5EF4-FFF2-40B4-BE49-F238E27FC236}">
                <a16:creationId xmlns:a16="http://schemas.microsoft.com/office/drawing/2014/main" id="{EB466829-AE1B-8FCE-4F97-E51AAFA47AC0}"/>
              </a:ext>
            </a:extLst>
          </p:cNvPr>
          <p:cNvSpPr txBox="1"/>
          <p:nvPr/>
        </p:nvSpPr>
        <p:spPr>
          <a:xfrm>
            <a:off x="4324859" y="1946256"/>
            <a:ext cx="4034951" cy="369332"/>
          </a:xfrm>
          <a:prstGeom prst="rect">
            <a:avLst/>
          </a:prstGeom>
          <a:noFill/>
        </p:spPr>
        <p:txBody>
          <a:bodyPr wrap="none" rtlCol="0">
            <a:spAutoFit/>
          </a:bodyPr>
          <a:lstStyle/>
          <a:p>
            <a:r>
              <a:rPr lang="es-ES_tradnl" dirty="0"/>
              <a:t>Muy Probable/Probable/Poco probable</a:t>
            </a:r>
          </a:p>
        </p:txBody>
      </p:sp>
      <p:sp>
        <p:nvSpPr>
          <p:cNvPr id="7" name="CuadroTexto 6">
            <a:extLst>
              <a:ext uri="{FF2B5EF4-FFF2-40B4-BE49-F238E27FC236}">
                <a16:creationId xmlns:a16="http://schemas.microsoft.com/office/drawing/2014/main" id="{C5331A18-88B6-6536-A76B-3020E1F80AB1}"/>
              </a:ext>
            </a:extLst>
          </p:cNvPr>
          <p:cNvSpPr txBox="1"/>
          <p:nvPr/>
        </p:nvSpPr>
        <p:spPr>
          <a:xfrm>
            <a:off x="9079638" y="1918975"/>
            <a:ext cx="1162434" cy="369332"/>
          </a:xfrm>
          <a:prstGeom prst="rect">
            <a:avLst/>
          </a:prstGeom>
          <a:noFill/>
        </p:spPr>
        <p:txBody>
          <a:bodyPr wrap="none" rtlCol="0">
            <a:spAutoFit/>
          </a:bodyPr>
          <a:lstStyle/>
          <a:p>
            <a:r>
              <a:rPr lang="es-ES_tradnl" dirty="0"/>
              <a:t>¿Por qué?</a:t>
            </a:r>
          </a:p>
        </p:txBody>
      </p:sp>
    </p:spTree>
    <p:extLst>
      <p:ext uri="{BB962C8B-B14F-4D97-AF65-F5344CB8AC3E}">
        <p14:creationId xmlns:p14="http://schemas.microsoft.com/office/powerpoint/2010/main" val="18771716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8E14CF-3ACC-A864-3311-859EDB891BCF}"/>
              </a:ext>
            </a:extLst>
          </p:cNvPr>
          <p:cNvSpPr>
            <a:spLocks noGrp="1"/>
          </p:cNvSpPr>
          <p:nvPr>
            <p:ph type="title"/>
          </p:nvPr>
        </p:nvSpPr>
        <p:spPr>
          <a:xfrm>
            <a:off x="38105" y="134227"/>
            <a:ext cx="10515600" cy="1325563"/>
          </a:xfrm>
        </p:spPr>
        <p:txBody>
          <a:bodyPr>
            <a:noAutofit/>
          </a:bodyPr>
          <a:lstStyle/>
          <a:p>
            <a:r>
              <a:rPr lang="es-ES_tradnl" sz="2800" dirty="0">
                <a:latin typeface="Bauhaus 93"/>
              </a:rPr>
              <a:t>COG</a:t>
            </a:r>
          </a:p>
        </p:txBody>
      </p:sp>
      <p:sp>
        <p:nvSpPr>
          <p:cNvPr id="704" name="Flecha derecha 703">
            <a:extLst>
              <a:ext uri="{FF2B5EF4-FFF2-40B4-BE49-F238E27FC236}">
                <a16:creationId xmlns:a16="http://schemas.microsoft.com/office/drawing/2014/main" id="{01067D03-1018-9177-2065-3F5BEB14C43E}"/>
              </a:ext>
            </a:extLst>
          </p:cNvPr>
          <p:cNvSpPr/>
          <p:nvPr/>
        </p:nvSpPr>
        <p:spPr>
          <a:xfrm>
            <a:off x="4898038" y="1494257"/>
            <a:ext cx="1499106" cy="4733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dirty="0"/>
          </a:p>
        </p:txBody>
      </p:sp>
      <p:sp>
        <p:nvSpPr>
          <p:cNvPr id="705" name="CuadroTexto 704">
            <a:extLst>
              <a:ext uri="{FF2B5EF4-FFF2-40B4-BE49-F238E27FC236}">
                <a16:creationId xmlns:a16="http://schemas.microsoft.com/office/drawing/2014/main" id="{6F45194A-5339-CBDC-5289-93444642E2EA}"/>
              </a:ext>
            </a:extLst>
          </p:cNvPr>
          <p:cNvSpPr txBox="1"/>
          <p:nvPr/>
        </p:nvSpPr>
        <p:spPr>
          <a:xfrm>
            <a:off x="223565" y="1459790"/>
            <a:ext cx="4285300" cy="1815882"/>
          </a:xfrm>
          <a:prstGeom prst="rect">
            <a:avLst/>
          </a:prstGeom>
          <a:noFill/>
        </p:spPr>
        <p:txBody>
          <a:bodyPr wrap="square" rtlCol="0">
            <a:spAutoFit/>
          </a:bodyPr>
          <a:lstStyle/>
          <a:p>
            <a:r>
              <a:rPr lang="es-ES_tradnl" sz="1400" b="1" dirty="0"/>
              <a:t>CG</a:t>
            </a:r>
          </a:p>
          <a:p>
            <a:r>
              <a:rPr lang="es-ES_tradnl" sz="1400" dirty="0"/>
              <a:t>Fuente de poder del enemigo para cumplir una tarea determinada</a:t>
            </a:r>
          </a:p>
          <a:p>
            <a:r>
              <a:rPr lang="es-ES_tradnl" sz="1400" dirty="0"/>
              <a:t>En el nivel táctico se emplea en términos de unidad</a:t>
            </a:r>
          </a:p>
          <a:p>
            <a:endParaRPr lang="es-ES_tradnl" sz="1400" dirty="0"/>
          </a:p>
          <a:p>
            <a:r>
              <a:rPr lang="es-ES_tradnl" sz="1400" dirty="0"/>
              <a:t>CG: 1 Compañía INF mecanizada – (tiene que tener relación con la tarea ESENCIAL)</a:t>
            </a:r>
          </a:p>
          <a:p>
            <a:endParaRPr lang="es-ES_tradnl" sz="1400" dirty="0"/>
          </a:p>
        </p:txBody>
      </p:sp>
      <p:sp>
        <p:nvSpPr>
          <p:cNvPr id="706" name="Flecha derecha 705">
            <a:extLst>
              <a:ext uri="{FF2B5EF4-FFF2-40B4-BE49-F238E27FC236}">
                <a16:creationId xmlns:a16="http://schemas.microsoft.com/office/drawing/2014/main" id="{72B55E10-C723-D872-7720-941662EAD9C1}"/>
              </a:ext>
            </a:extLst>
          </p:cNvPr>
          <p:cNvSpPr/>
          <p:nvPr/>
        </p:nvSpPr>
        <p:spPr>
          <a:xfrm rot="20785653" flipH="1">
            <a:off x="3035425" y="2885509"/>
            <a:ext cx="3616100" cy="47336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dirty="0"/>
          </a:p>
        </p:txBody>
      </p:sp>
      <p:sp>
        <p:nvSpPr>
          <p:cNvPr id="707" name="CuadroTexto 706">
            <a:extLst>
              <a:ext uri="{FF2B5EF4-FFF2-40B4-BE49-F238E27FC236}">
                <a16:creationId xmlns:a16="http://schemas.microsoft.com/office/drawing/2014/main" id="{5065C0A1-A98F-6F29-2BCE-1880F7921BF3}"/>
              </a:ext>
            </a:extLst>
          </p:cNvPr>
          <p:cNvSpPr txBox="1"/>
          <p:nvPr/>
        </p:nvSpPr>
        <p:spPr>
          <a:xfrm>
            <a:off x="6680541" y="1111653"/>
            <a:ext cx="4906037" cy="1815882"/>
          </a:xfrm>
          <a:prstGeom prst="rect">
            <a:avLst/>
          </a:prstGeom>
          <a:noFill/>
        </p:spPr>
        <p:txBody>
          <a:bodyPr wrap="square" rtlCol="0">
            <a:spAutoFit/>
          </a:bodyPr>
          <a:lstStyle/>
          <a:p>
            <a:r>
              <a:rPr lang="es-ES_tradnl" sz="1400" b="1" dirty="0"/>
              <a:t>Capacidades Críticas:</a:t>
            </a:r>
          </a:p>
          <a:p>
            <a:r>
              <a:rPr lang="es-ES_tradnl" sz="1400" dirty="0"/>
              <a:t>Capacidad de transporte mecanizado dado por 1 PLT LAV II</a:t>
            </a:r>
          </a:p>
          <a:p>
            <a:r>
              <a:rPr lang="es-ES_tradnl" sz="1400" dirty="0"/>
              <a:t>Capacidad de  ataque  diurno/nocturno dada por una combinación de 3 pelotones de infantería y un PLT LAV II</a:t>
            </a:r>
          </a:p>
          <a:p>
            <a:r>
              <a:rPr lang="es-ES_tradnl" sz="1400" dirty="0"/>
              <a:t>Capacidad de ISR con hasta 2 equipos de reconocimiento</a:t>
            </a:r>
          </a:p>
          <a:p>
            <a:r>
              <a:rPr lang="es-ES_tradnl" sz="1400" dirty="0"/>
              <a:t>Capacidad de IDF dada por 1 </a:t>
            </a:r>
            <a:r>
              <a:rPr lang="es-ES_tradnl" sz="1400" dirty="0" err="1"/>
              <a:t>plt</a:t>
            </a:r>
            <a:r>
              <a:rPr lang="es-ES_tradnl" sz="1400" dirty="0"/>
              <a:t> SP de 105 mm  </a:t>
            </a:r>
          </a:p>
          <a:p>
            <a:endParaRPr lang="es-ES_tradnl" sz="1400" dirty="0"/>
          </a:p>
          <a:p>
            <a:endParaRPr lang="es-ES_tradnl" sz="1400" dirty="0"/>
          </a:p>
        </p:txBody>
      </p:sp>
      <p:sp>
        <p:nvSpPr>
          <p:cNvPr id="708" name="CuadroTexto 707">
            <a:extLst>
              <a:ext uri="{FF2B5EF4-FFF2-40B4-BE49-F238E27FC236}">
                <a16:creationId xmlns:a16="http://schemas.microsoft.com/office/drawing/2014/main" id="{3A43EA06-4BB1-C4DF-990F-DCCBAD162CC4}"/>
              </a:ext>
            </a:extLst>
          </p:cNvPr>
          <p:cNvSpPr txBox="1"/>
          <p:nvPr/>
        </p:nvSpPr>
        <p:spPr>
          <a:xfrm>
            <a:off x="6397144" y="3970433"/>
            <a:ext cx="6116589" cy="1815882"/>
          </a:xfrm>
          <a:prstGeom prst="rect">
            <a:avLst/>
          </a:prstGeom>
          <a:noFill/>
        </p:spPr>
        <p:txBody>
          <a:bodyPr wrap="square" rtlCol="0">
            <a:spAutoFit/>
          </a:bodyPr>
          <a:lstStyle/>
          <a:p>
            <a:r>
              <a:rPr lang="es-ES_tradnl" sz="1600" b="1" dirty="0"/>
              <a:t>Vulnerabilidad crítica:</a:t>
            </a:r>
          </a:p>
          <a:p>
            <a:r>
              <a:rPr lang="es-ES_tradnl" sz="1600" dirty="0"/>
              <a:t>En base a requerimientos críticos</a:t>
            </a:r>
          </a:p>
          <a:p>
            <a:endParaRPr lang="es-ES_tradnl" sz="1600" dirty="0"/>
          </a:p>
          <a:p>
            <a:r>
              <a:rPr lang="es-ES_tradnl" sz="1600" dirty="0"/>
              <a:t>-Unidad adversaria es vulnerable a ataques aéreos </a:t>
            </a:r>
          </a:p>
          <a:p>
            <a:r>
              <a:rPr lang="es-ES_tradnl" sz="1600" dirty="0"/>
              <a:t>-Unidad adversaria es dependiente de unidad logística para su movilidad </a:t>
            </a:r>
          </a:p>
          <a:p>
            <a:endParaRPr lang="es-ES_tradnl" sz="1600" dirty="0"/>
          </a:p>
        </p:txBody>
      </p:sp>
      <p:sp>
        <p:nvSpPr>
          <p:cNvPr id="709" name="Flecha derecha 708">
            <a:extLst>
              <a:ext uri="{FF2B5EF4-FFF2-40B4-BE49-F238E27FC236}">
                <a16:creationId xmlns:a16="http://schemas.microsoft.com/office/drawing/2014/main" id="{04CF3662-29A8-3331-65B5-A2CE9B649B7B}"/>
              </a:ext>
            </a:extLst>
          </p:cNvPr>
          <p:cNvSpPr/>
          <p:nvPr/>
        </p:nvSpPr>
        <p:spPr>
          <a:xfrm>
            <a:off x="4943812" y="4523973"/>
            <a:ext cx="1453332" cy="38398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dirty="0"/>
          </a:p>
        </p:txBody>
      </p:sp>
      <p:sp>
        <p:nvSpPr>
          <p:cNvPr id="710" name="CuadroTexto 709">
            <a:extLst>
              <a:ext uri="{FF2B5EF4-FFF2-40B4-BE49-F238E27FC236}">
                <a16:creationId xmlns:a16="http://schemas.microsoft.com/office/drawing/2014/main" id="{13782C5A-0F9D-CF49-72E9-F8412DD5940C}"/>
              </a:ext>
            </a:extLst>
          </p:cNvPr>
          <p:cNvSpPr txBox="1"/>
          <p:nvPr/>
        </p:nvSpPr>
        <p:spPr>
          <a:xfrm>
            <a:off x="6397144" y="5505774"/>
            <a:ext cx="5923225" cy="1600437"/>
          </a:xfrm>
          <a:prstGeom prst="rect">
            <a:avLst/>
          </a:prstGeom>
          <a:noFill/>
        </p:spPr>
        <p:txBody>
          <a:bodyPr wrap="none" rtlCol="0">
            <a:spAutoFit/>
          </a:bodyPr>
          <a:lstStyle/>
          <a:p>
            <a:r>
              <a:rPr lang="es-ES_tradnl" sz="1400" b="1" dirty="0"/>
              <a:t>Plan de explotación (en base a capacidades propias)</a:t>
            </a:r>
          </a:p>
          <a:p>
            <a:r>
              <a:rPr lang="es-ES_tradnl" sz="1400" dirty="0"/>
              <a:t>Neutralizar unidad logística adversaria IVO Coy </a:t>
            </a:r>
            <a:r>
              <a:rPr lang="es-ES_tradnl" sz="1400" dirty="0" err="1"/>
              <a:t>Inf</a:t>
            </a:r>
            <a:r>
              <a:rPr lang="es-ES_tradnl" sz="1400" dirty="0"/>
              <a:t> </a:t>
            </a:r>
            <a:r>
              <a:rPr lang="es-ES_tradnl" sz="1400" dirty="0" err="1"/>
              <a:t>Mech</a:t>
            </a:r>
            <a:r>
              <a:rPr lang="es-ES_tradnl" sz="1400" dirty="0"/>
              <a:t> mediante DAS</a:t>
            </a:r>
          </a:p>
          <a:p>
            <a:r>
              <a:rPr lang="es-ES_tradnl" sz="1400" dirty="0"/>
              <a:t>Neutralizar  PLT IDF mediante acción directa PLT </a:t>
            </a:r>
            <a:r>
              <a:rPr lang="es-ES_tradnl" sz="1400" dirty="0" err="1"/>
              <a:t>Recon</a:t>
            </a:r>
            <a:r>
              <a:rPr lang="es-ES_tradnl" sz="1400" dirty="0"/>
              <a:t>.</a:t>
            </a:r>
          </a:p>
          <a:p>
            <a:r>
              <a:rPr lang="es-ES_tradnl" sz="1400" dirty="0"/>
              <a:t>Establecer dos FEA en cercanías de caminos de clase con capacidad A/A</a:t>
            </a:r>
          </a:p>
          <a:p>
            <a:r>
              <a:rPr lang="es-ES_tradnl" sz="1400" dirty="0"/>
              <a:t>Fijar fuerzas remanentes en MEA y neutralizarlas mediante empleo de IDF y DF</a:t>
            </a:r>
          </a:p>
          <a:p>
            <a:r>
              <a:rPr lang="es-ES_tradnl" sz="1400" dirty="0"/>
              <a:t> </a:t>
            </a:r>
          </a:p>
          <a:p>
            <a:endParaRPr lang="es-ES_tradnl" sz="1400" dirty="0"/>
          </a:p>
        </p:txBody>
      </p:sp>
      <p:sp>
        <p:nvSpPr>
          <p:cNvPr id="712" name="Flecha derecha 711">
            <a:extLst>
              <a:ext uri="{FF2B5EF4-FFF2-40B4-BE49-F238E27FC236}">
                <a16:creationId xmlns:a16="http://schemas.microsoft.com/office/drawing/2014/main" id="{C2046F7F-BAAE-54A4-4EE4-8E29855E6023}"/>
              </a:ext>
            </a:extLst>
          </p:cNvPr>
          <p:cNvSpPr/>
          <p:nvPr/>
        </p:nvSpPr>
        <p:spPr>
          <a:xfrm rot="11943787">
            <a:off x="4167874" y="2940730"/>
            <a:ext cx="2903290" cy="331862"/>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200" dirty="0"/>
          </a:p>
        </p:txBody>
      </p:sp>
      <p:sp>
        <p:nvSpPr>
          <p:cNvPr id="713" name="CuadroTexto 712">
            <a:extLst>
              <a:ext uri="{FF2B5EF4-FFF2-40B4-BE49-F238E27FC236}">
                <a16:creationId xmlns:a16="http://schemas.microsoft.com/office/drawing/2014/main" id="{A3A14D88-910B-0CDF-D692-5030A0577137}"/>
              </a:ext>
            </a:extLst>
          </p:cNvPr>
          <p:cNvSpPr txBox="1"/>
          <p:nvPr/>
        </p:nvSpPr>
        <p:spPr>
          <a:xfrm>
            <a:off x="7045750" y="3365670"/>
            <a:ext cx="3840711" cy="338554"/>
          </a:xfrm>
          <a:prstGeom prst="rect">
            <a:avLst/>
          </a:prstGeom>
          <a:noFill/>
        </p:spPr>
        <p:txBody>
          <a:bodyPr wrap="square" rtlCol="0">
            <a:spAutoFit/>
          </a:bodyPr>
          <a:lstStyle/>
          <a:p>
            <a:r>
              <a:rPr lang="es-ES_tradnl" sz="1600" dirty="0"/>
              <a:t>ANULAR CG MEDIANTE EXPLOTACIÓN DE CV</a:t>
            </a:r>
          </a:p>
        </p:txBody>
      </p:sp>
      <p:sp>
        <p:nvSpPr>
          <p:cNvPr id="4" name="CuadroTexto 3">
            <a:extLst>
              <a:ext uri="{FF2B5EF4-FFF2-40B4-BE49-F238E27FC236}">
                <a16:creationId xmlns:a16="http://schemas.microsoft.com/office/drawing/2014/main" id="{C5FB37A2-FB62-96E3-B5C4-894AF7EE2EDD}"/>
              </a:ext>
            </a:extLst>
          </p:cNvPr>
          <p:cNvSpPr txBox="1"/>
          <p:nvPr/>
        </p:nvSpPr>
        <p:spPr>
          <a:xfrm>
            <a:off x="244163" y="4108932"/>
            <a:ext cx="4563997" cy="2308324"/>
          </a:xfrm>
          <a:prstGeom prst="rect">
            <a:avLst/>
          </a:prstGeom>
          <a:noFill/>
        </p:spPr>
        <p:txBody>
          <a:bodyPr wrap="square">
            <a:spAutoFit/>
          </a:bodyPr>
          <a:lstStyle/>
          <a:p>
            <a:r>
              <a:rPr lang="es-ES_tradnl" sz="1600" b="1" dirty="0"/>
              <a:t>Requerimientos críticos:</a:t>
            </a:r>
          </a:p>
          <a:p>
            <a:r>
              <a:rPr lang="es-ES_tradnl" sz="1600" dirty="0"/>
              <a:t>Requiere una cantidad relevante de combustible para operar </a:t>
            </a:r>
          </a:p>
          <a:p>
            <a:r>
              <a:rPr lang="es-ES_tradnl" sz="1600" dirty="0"/>
              <a:t>Requiere caminos de segunda clase para transitar</a:t>
            </a:r>
          </a:p>
          <a:p>
            <a:r>
              <a:rPr lang="es-ES_tradnl" sz="1600" dirty="0"/>
              <a:t>Requiere asignación de medios A/A asignados para operar</a:t>
            </a:r>
          </a:p>
          <a:p>
            <a:r>
              <a:rPr lang="es-ES_tradnl" sz="1600" dirty="0"/>
              <a:t>Requiere apoyo de artillería suprimir efecto de armas A/B</a:t>
            </a:r>
          </a:p>
          <a:p>
            <a:r>
              <a:rPr lang="es-ES_tradnl" sz="1600" dirty="0"/>
              <a:t> </a:t>
            </a:r>
          </a:p>
        </p:txBody>
      </p:sp>
    </p:spTree>
    <p:extLst>
      <p:ext uri="{BB962C8B-B14F-4D97-AF65-F5344CB8AC3E}">
        <p14:creationId xmlns:p14="http://schemas.microsoft.com/office/powerpoint/2010/main" val="41228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0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0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0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4" grpId="0" animBg="1"/>
      <p:bldP spid="705" grpId="0"/>
      <p:bldP spid="706" grpId="0" animBg="1"/>
      <p:bldP spid="707" grpId="0"/>
      <p:bldP spid="708" grpId="0"/>
      <p:bldP spid="709" grpId="0" animBg="1"/>
      <p:bldP spid="710" grpId="0"/>
      <p:bldP spid="712" grpId="0" animBg="1"/>
      <p:bldP spid="713"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F87BDD78-79FC-0168-8857-7A9BEC7BC4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538" b="14539"/>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0" y="365125"/>
            <a:ext cx="11209421" cy="1899912"/>
          </a:xfrm>
          <a:solidFill>
            <a:schemeClr val="lt1">
              <a:alpha val="58135"/>
            </a:schemeClr>
          </a:solidFill>
        </p:spPr>
        <p:txBody>
          <a:bodyPr>
            <a:normAutofit/>
          </a:bodyPr>
          <a:lstStyle/>
          <a:p>
            <a:r>
              <a:rPr lang="es-ES_tradnl" sz="3100" b="1" dirty="0">
                <a:latin typeface="Bauhaus 93"/>
              </a:rPr>
              <a:t>PASO 4: Determinar COAS DEL ENEMIGO</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693823" y="2265037"/>
            <a:ext cx="5081337" cy="3742762"/>
          </a:xfrm>
          <a:solidFill>
            <a:schemeClr val="lt1">
              <a:alpha val="69000"/>
            </a:schemeClr>
          </a:solidFill>
        </p:spPr>
        <p:txBody>
          <a:bodyPr>
            <a:normAutofit/>
          </a:bodyPr>
          <a:lstStyle/>
          <a:p>
            <a:pPr marL="0" indent="0">
              <a:buNone/>
            </a:pPr>
            <a:r>
              <a:rPr lang="es-ES_tradnl" sz="2000" b="1" dirty="0"/>
              <a:t>CALCOS DE SITUACIONES  </a:t>
            </a:r>
          </a:p>
          <a:p>
            <a:pPr marL="0" indent="0">
              <a:buNone/>
            </a:pPr>
            <a:r>
              <a:rPr lang="es-ES_tradnl" sz="2000" b="1" dirty="0"/>
              <a:t>PROCESO DE RECOLECCIÓN DE INFORMACIÓN PARA CADA COA</a:t>
            </a:r>
          </a:p>
          <a:p>
            <a:pPr marL="0" indent="0">
              <a:buNone/>
            </a:pPr>
            <a:r>
              <a:rPr lang="es-ES_tradnl" sz="2000" b="1" dirty="0"/>
              <a:t>MATRIZ DE EVENTOS </a:t>
            </a:r>
          </a:p>
          <a:p>
            <a:pPr marL="514350" indent="-514350">
              <a:buFont typeface="+mj-lt"/>
              <a:buAutoNum type="arabicPeriod"/>
            </a:pPr>
            <a:endParaRPr lang="es-ES_tradnl" sz="2000" dirty="0"/>
          </a:p>
          <a:p>
            <a:pPr marL="514350" indent="-514350">
              <a:buFont typeface="+mj-lt"/>
              <a:buAutoNum type="arabicPeriod"/>
            </a:pPr>
            <a:endParaRPr lang="es-ES_tradnl" sz="2000" dirty="0"/>
          </a:p>
          <a:p>
            <a:pPr marL="514350" indent="-514350">
              <a:buFont typeface="+mj-lt"/>
              <a:buAutoNum type="arabicPeriod"/>
            </a:pPr>
            <a:endParaRPr lang="es-ES_tradnl" sz="2000" dirty="0"/>
          </a:p>
          <a:p>
            <a:endParaRPr lang="es-ES_tradnl" sz="2000" dirty="0"/>
          </a:p>
        </p:txBody>
      </p:sp>
    </p:spTree>
    <p:extLst>
      <p:ext uri="{BB962C8B-B14F-4D97-AF65-F5344CB8AC3E}">
        <p14:creationId xmlns:p14="http://schemas.microsoft.com/office/powerpoint/2010/main" val="3329226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8E14CF-3ACC-A864-3311-859EDB891BCF}"/>
              </a:ext>
            </a:extLst>
          </p:cNvPr>
          <p:cNvSpPr>
            <a:spLocks noGrp="1"/>
          </p:cNvSpPr>
          <p:nvPr>
            <p:ph type="title"/>
          </p:nvPr>
        </p:nvSpPr>
        <p:spPr>
          <a:xfrm>
            <a:off x="38105" y="134227"/>
            <a:ext cx="10515600" cy="1325563"/>
          </a:xfrm>
        </p:spPr>
        <p:txBody>
          <a:bodyPr>
            <a:noAutofit/>
          </a:bodyPr>
          <a:lstStyle/>
          <a:p>
            <a:r>
              <a:rPr lang="es-ES_tradnl" sz="2800" dirty="0">
                <a:latin typeface="Bauhaus 93"/>
              </a:rPr>
              <a:t>CALCO DE SITUACIONES (EMLCOA/EMDCOA)</a:t>
            </a:r>
          </a:p>
        </p:txBody>
      </p:sp>
      <p:pic>
        <p:nvPicPr>
          <p:cNvPr id="5" name="Google Shape;1195;p39">
            <a:extLst>
              <a:ext uri="{FF2B5EF4-FFF2-40B4-BE49-F238E27FC236}">
                <a16:creationId xmlns:a16="http://schemas.microsoft.com/office/drawing/2014/main" id="{580FE04E-EADE-86DA-EBC3-BFC4A91B000C}"/>
              </a:ext>
            </a:extLst>
          </p:cNvPr>
          <p:cNvPicPr preferRelativeResize="0"/>
          <p:nvPr/>
        </p:nvPicPr>
        <p:blipFill rotWithShape="1">
          <a:blip r:embed="rId2">
            <a:alphaModFix/>
          </a:blip>
          <a:srcRect/>
          <a:stretch/>
        </p:blipFill>
        <p:spPr>
          <a:xfrm>
            <a:off x="528639" y="1181404"/>
            <a:ext cx="10515600" cy="5542369"/>
          </a:xfrm>
          <a:prstGeom prst="rect">
            <a:avLst/>
          </a:prstGeom>
          <a:noFill/>
          <a:ln>
            <a:noFill/>
          </a:ln>
        </p:spPr>
      </p:pic>
    </p:spTree>
    <p:extLst>
      <p:ext uri="{BB962C8B-B14F-4D97-AF65-F5344CB8AC3E}">
        <p14:creationId xmlns:p14="http://schemas.microsoft.com/office/powerpoint/2010/main" val="265636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p:txBody>
          <a:bodyPr/>
          <a:lstStyle/>
          <a:p>
            <a:r>
              <a:rPr lang="es-ES_tradnl" dirty="0"/>
              <a:t>PASO 1: Definir el Ambiente Operacional</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p:txBody>
          <a:bodyPr/>
          <a:lstStyle/>
          <a:p>
            <a:r>
              <a:rPr lang="es-ES_tradnl" dirty="0"/>
              <a:t>Identificar los límites del Área de Operación (AO)</a:t>
            </a:r>
          </a:p>
          <a:p>
            <a:r>
              <a:rPr lang="es-ES_tradnl" dirty="0"/>
              <a:t>Identificar los límites del Área de Influencia (AI)</a:t>
            </a:r>
          </a:p>
          <a:p>
            <a:r>
              <a:rPr lang="es-ES_tradnl" dirty="0"/>
              <a:t>Identificar los límites del Área de Interés (AOI)</a:t>
            </a:r>
          </a:p>
        </p:txBody>
      </p:sp>
    </p:spTree>
    <p:extLst>
      <p:ext uri="{BB962C8B-B14F-4D97-AF65-F5344CB8AC3E}">
        <p14:creationId xmlns:p14="http://schemas.microsoft.com/office/powerpoint/2010/main" val="41098286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326"/>
        <p:cNvGrpSpPr/>
        <p:nvPr/>
      </p:nvGrpSpPr>
      <p:grpSpPr>
        <a:xfrm>
          <a:off x="0" y="0"/>
          <a:ext cx="0" cy="0"/>
          <a:chOff x="0" y="0"/>
          <a:chExt cx="0" cy="0"/>
        </a:xfrm>
      </p:grpSpPr>
      <p:sp>
        <p:nvSpPr>
          <p:cNvPr id="2327" name="Google Shape;2327;ge35c421198_0_3"/>
          <p:cNvSpPr/>
          <p:nvPr/>
        </p:nvSpPr>
        <p:spPr>
          <a:xfrm>
            <a:off x="3747376" y="4548150"/>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28" name="Google Shape;2328;ge35c421198_0_3"/>
          <p:cNvSpPr/>
          <p:nvPr/>
        </p:nvSpPr>
        <p:spPr>
          <a:xfrm>
            <a:off x="3651750" y="4281436"/>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29" name="Google Shape;2329;ge35c421198_0_3"/>
          <p:cNvSpPr/>
          <p:nvPr/>
        </p:nvSpPr>
        <p:spPr>
          <a:xfrm>
            <a:off x="3856230" y="3987106"/>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pic>
        <p:nvPicPr>
          <p:cNvPr id="2330" name="Google Shape;2330;ge35c421198_0_3"/>
          <p:cNvPicPr preferRelativeResize="0">
            <a:picLocks noGrp="1"/>
          </p:cNvPicPr>
          <p:nvPr>
            <p:ph type="body" idx="1"/>
          </p:nvPr>
        </p:nvPicPr>
        <p:blipFill rotWithShape="1">
          <a:blip r:embed="rId3">
            <a:alphaModFix/>
          </a:blip>
          <a:srcRect l="5932" r="9565"/>
          <a:stretch/>
        </p:blipFill>
        <p:spPr>
          <a:xfrm>
            <a:off x="620219" y="0"/>
            <a:ext cx="10980000" cy="6858000"/>
          </a:xfrm>
          <a:prstGeom prst="rect">
            <a:avLst/>
          </a:prstGeom>
          <a:noFill/>
          <a:ln>
            <a:noFill/>
          </a:ln>
        </p:spPr>
      </p:pic>
      <p:sp>
        <p:nvSpPr>
          <p:cNvPr id="2331" name="Google Shape;2331;ge35c421198_0_3"/>
          <p:cNvSpPr/>
          <p:nvPr/>
        </p:nvSpPr>
        <p:spPr>
          <a:xfrm>
            <a:off x="3393496" y="5169300"/>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2" name="Google Shape;2332;ge35c421198_0_3"/>
          <p:cNvSpPr/>
          <p:nvPr/>
        </p:nvSpPr>
        <p:spPr>
          <a:xfrm>
            <a:off x="4404136" y="5694030"/>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3" name="Google Shape;2333;ge35c421198_0_3"/>
          <p:cNvSpPr/>
          <p:nvPr/>
        </p:nvSpPr>
        <p:spPr>
          <a:xfrm>
            <a:off x="5010106" y="5136526"/>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4" name="Google Shape;2334;ge35c421198_0_3"/>
          <p:cNvSpPr/>
          <p:nvPr/>
        </p:nvSpPr>
        <p:spPr>
          <a:xfrm>
            <a:off x="3858450" y="4552320"/>
            <a:ext cx="2489040" cy="2343240"/>
          </a:xfrm>
          <a:prstGeom prst="ellipse">
            <a:avLst/>
          </a:prstGeom>
          <a:noFill/>
          <a:ln w="28575" cap="flat" cmpd="sng">
            <a:solidFill>
              <a:srgbClr val="5B0F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5" name="Google Shape;2335;ge35c421198_0_3"/>
          <p:cNvSpPr/>
          <p:nvPr/>
        </p:nvSpPr>
        <p:spPr>
          <a:xfrm>
            <a:off x="5573236" y="4334580"/>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6" name="Google Shape;2336;ge35c421198_0_3"/>
          <p:cNvSpPr/>
          <p:nvPr/>
        </p:nvSpPr>
        <p:spPr>
          <a:xfrm>
            <a:off x="5238076" y="4174440"/>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7" name="Google Shape;2337;ge35c421198_0_3"/>
          <p:cNvSpPr/>
          <p:nvPr/>
        </p:nvSpPr>
        <p:spPr>
          <a:xfrm>
            <a:off x="4874416" y="3501540"/>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8" name="Google Shape;2338;ge35c421198_0_3"/>
          <p:cNvSpPr/>
          <p:nvPr/>
        </p:nvSpPr>
        <p:spPr>
          <a:xfrm>
            <a:off x="4323676" y="3260040"/>
            <a:ext cx="1089360" cy="1035360"/>
          </a:xfrm>
          <a:prstGeom prst="ellipse">
            <a:avLst/>
          </a:prstGeom>
          <a:noFill/>
          <a:ln w="28575" cap="flat" cmpd="sng">
            <a:solidFill>
              <a:schemeClr val="accent6"/>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39" name="Google Shape;2339;ge35c421198_0_3"/>
          <p:cNvSpPr/>
          <p:nvPr/>
        </p:nvSpPr>
        <p:spPr>
          <a:xfrm>
            <a:off x="3315090" y="3516780"/>
            <a:ext cx="2489040" cy="2343240"/>
          </a:xfrm>
          <a:prstGeom prst="ellipse">
            <a:avLst/>
          </a:prstGeom>
          <a:noFill/>
          <a:ln w="28575" cap="flat" cmpd="sng">
            <a:solidFill>
              <a:srgbClr val="5B0F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0" name="Google Shape;2340;ge35c421198_0_3"/>
          <p:cNvSpPr/>
          <p:nvPr/>
        </p:nvSpPr>
        <p:spPr>
          <a:xfrm>
            <a:off x="4922536" y="3569010"/>
            <a:ext cx="2489040" cy="2343240"/>
          </a:xfrm>
          <a:prstGeom prst="ellipse">
            <a:avLst/>
          </a:prstGeom>
          <a:noFill/>
          <a:ln w="28575" cap="flat" cmpd="sng">
            <a:solidFill>
              <a:srgbClr val="5B0F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1" name="Google Shape;2341;ge35c421198_0_3"/>
          <p:cNvSpPr/>
          <p:nvPr/>
        </p:nvSpPr>
        <p:spPr>
          <a:xfrm>
            <a:off x="4425750" y="2793436"/>
            <a:ext cx="2489040" cy="2343240"/>
          </a:xfrm>
          <a:prstGeom prst="ellipse">
            <a:avLst/>
          </a:prstGeom>
          <a:noFill/>
          <a:ln w="28575" cap="flat" cmpd="sng">
            <a:solidFill>
              <a:srgbClr val="5B0F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2" name="Google Shape;2342;ge35c421198_0_3"/>
          <p:cNvSpPr/>
          <p:nvPr/>
        </p:nvSpPr>
        <p:spPr>
          <a:xfrm>
            <a:off x="978154" y="1720393"/>
            <a:ext cx="4304160" cy="4488120"/>
          </a:xfrm>
          <a:prstGeom prst="ellipse">
            <a:avLst/>
          </a:prstGeom>
          <a:noFill/>
          <a:ln w="28575" cap="flat" cmpd="sng">
            <a:solidFill>
              <a:srgbClr val="FF33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3" name="Google Shape;2343;ge35c421198_0_3"/>
          <p:cNvSpPr/>
          <p:nvPr/>
        </p:nvSpPr>
        <p:spPr>
          <a:xfrm>
            <a:off x="3728554" y="3072943"/>
            <a:ext cx="4304160" cy="4488120"/>
          </a:xfrm>
          <a:prstGeom prst="ellipse">
            <a:avLst/>
          </a:prstGeom>
          <a:noFill/>
          <a:ln w="28575" cap="flat" cmpd="sng">
            <a:solidFill>
              <a:srgbClr val="FF33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4" name="Google Shape;2344;ge35c421198_0_3"/>
          <p:cNvSpPr/>
          <p:nvPr/>
        </p:nvSpPr>
        <p:spPr>
          <a:xfrm>
            <a:off x="-332970" y="827880"/>
            <a:ext cx="7045200" cy="6312240"/>
          </a:xfrm>
          <a:prstGeom prst="ellipse">
            <a:avLst/>
          </a:prstGeom>
          <a:noFill/>
          <a:ln w="28575" cap="flat" cmpd="sng">
            <a:solidFill>
              <a:srgbClr val="FF33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5" name="Google Shape;2345;ge35c421198_0_3"/>
          <p:cNvSpPr/>
          <p:nvPr/>
        </p:nvSpPr>
        <p:spPr>
          <a:xfrm>
            <a:off x="2358030" y="2235630"/>
            <a:ext cx="7045200" cy="6312240"/>
          </a:xfrm>
          <a:prstGeom prst="ellipse">
            <a:avLst/>
          </a:prstGeom>
          <a:noFill/>
          <a:ln w="28575" cap="flat" cmpd="sng">
            <a:solidFill>
              <a:srgbClr val="FF33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6" name="Google Shape;2346;ge35c421198_0_3"/>
          <p:cNvSpPr/>
          <p:nvPr/>
        </p:nvSpPr>
        <p:spPr>
          <a:xfrm>
            <a:off x="-1569720" y="-449581"/>
            <a:ext cx="9194400" cy="8349840"/>
          </a:xfrm>
          <a:prstGeom prst="ellipse">
            <a:avLst/>
          </a:prstGeom>
          <a:noFill/>
          <a:ln w="28575" cap="flat" cmpd="sng">
            <a:solidFill>
              <a:srgbClr val="FF33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7" name="Google Shape;2347;ge35c421198_0_3"/>
          <p:cNvSpPr/>
          <p:nvPr/>
        </p:nvSpPr>
        <p:spPr>
          <a:xfrm>
            <a:off x="1647630" y="1532310"/>
            <a:ext cx="9606960" cy="8213760"/>
          </a:xfrm>
          <a:prstGeom prst="ellipse">
            <a:avLst/>
          </a:prstGeom>
          <a:noFill/>
          <a:ln w="28575" cap="flat" cmpd="sng">
            <a:solidFill>
              <a:srgbClr val="FF3300"/>
            </a:solidFill>
            <a:prstDash val="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sp>
        <p:nvSpPr>
          <p:cNvPr id="2348" name="Google Shape;2348;ge35c421198_0_3"/>
          <p:cNvSpPr/>
          <p:nvPr/>
        </p:nvSpPr>
        <p:spPr>
          <a:xfrm>
            <a:off x="-3307020" y="-2598420"/>
            <a:ext cx="14378760" cy="13113360"/>
          </a:xfrm>
          <a:prstGeom prst="ellipse">
            <a:avLst/>
          </a:prstGeom>
          <a:noFill/>
          <a:ln w="28575" cap="flat" cmpd="sng">
            <a:solidFill>
              <a:srgbClr val="00FFFF"/>
            </a:solidFill>
            <a:prstDash val="lgDash"/>
            <a:round/>
            <a:headEnd type="none" w="sm" len="sm"/>
            <a:tailEnd type="none" w="sm" len="sm"/>
          </a:ln>
        </p:spPr>
        <p:txBody>
          <a:bodyPr spcFirstLastPara="1" wrap="square" lIns="109710" tIns="109710" rIns="109710" bIns="109710" anchor="ctr" anchorCtr="0">
            <a:noAutofit/>
          </a:bodyPr>
          <a:lstStyle/>
          <a:p>
            <a:pPr>
              <a:buClr>
                <a:srgbClr val="000000"/>
              </a:buClr>
              <a:buSzPts val="1400"/>
            </a:pPr>
            <a:endParaRPr sz="1680">
              <a:solidFill>
                <a:srgbClr val="000000"/>
              </a:solidFill>
              <a:latin typeface="Arial"/>
              <a:ea typeface="Arial"/>
              <a:cs typeface="Arial"/>
              <a:sym typeface="Arial"/>
            </a:endParaRPr>
          </a:p>
        </p:txBody>
      </p:sp>
      <p:grpSp>
        <p:nvGrpSpPr>
          <p:cNvPr id="2349" name="Google Shape;2349;ge35c421198_0_3"/>
          <p:cNvGrpSpPr/>
          <p:nvPr/>
        </p:nvGrpSpPr>
        <p:grpSpPr>
          <a:xfrm>
            <a:off x="3965441" y="5716485"/>
            <a:ext cx="367650" cy="777841"/>
            <a:chOff x="-3941179" y="2926589"/>
            <a:chExt cx="408500" cy="777872"/>
          </a:xfrm>
        </p:grpSpPr>
        <p:grpSp>
          <p:nvGrpSpPr>
            <p:cNvPr id="2350" name="Google Shape;2350;ge35c421198_0_3"/>
            <p:cNvGrpSpPr/>
            <p:nvPr/>
          </p:nvGrpSpPr>
          <p:grpSpPr>
            <a:xfrm>
              <a:off x="-3936730" y="2926589"/>
              <a:ext cx="404051" cy="632506"/>
              <a:chOff x="-1321083" y="3209827"/>
              <a:chExt cx="404050" cy="632506"/>
            </a:xfrm>
          </p:grpSpPr>
          <p:sp>
            <p:nvSpPr>
              <p:cNvPr id="2351" name="Google Shape;2351;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352" name="Google Shape;2352;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353" name="Google Shape;2353;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354" name="Google Shape;2354;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355" name="Google Shape;2355;ge35c421198_0_3"/>
              <p:cNvSpPr txBox="1"/>
              <p:nvPr/>
            </p:nvSpPr>
            <p:spPr>
              <a:xfrm>
                <a:off x="-1169133" y="3209827"/>
                <a:ext cx="184499" cy="236997"/>
              </a:xfrm>
              <a:prstGeom prst="rect">
                <a:avLst/>
              </a:prstGeom>
              <a:noFill/>
              <a:ln>
                <a:noFill/>
              </a:ln>
            </p:spPr>
            <p:txBody>
              <a:bodyPr spcFirstLastPara="1" wrap="square" lIns="0" tIns="15240" rIns="0" bIns="0" anchor="t" anchorCtr="0">
                <a:spAutoFit/>
              </a:bodyPr>
              <a:lstStyle/>
              <a:p>
                <a:pPr marL="15240">
                  <a:buClr>
                    <a:schemeClr val="dk1"/>
                  </a:buClr>
                  <a:buSzPts val="1200"/>
                </a:pPr>
                <a:r>
                  <a:rPr lang="en-US" sz="1440" b="1">
                    <a:solidFill>
                      <a:schemeClr val="dk1"/>
                    </a:solidFill>
                    <a:latin typeface="Calibri"/>
                    <a:ea typeface="Calibri"/>
                    <a:cs typeface="Calibri"/>
                    <a:sym typeface="Calibri"/>
                  </a:rPr>
                  <a:t>II</a:t>
                </a:r>
                <a:endParaRPr sz="1200" b="1">
                  <a:solidFill>
                    <a:schemeClr val="dk1"/>
                  </a:solidFill>
                  <a:latin typeface="Calibri"/>
                  <a:ea typeface="Calibri"/>
                  <a:cs typeface="Calibri"/>
                  <a:sym typeface="Calibri"/>
                </a:endParaRPr>
              </a:p>
            </p:txBody>
          </p:sp>
        </p:grpSp>
        <p:cxnSp>
          <p:nvCxnSpPr>
            <p:cNvPr id="2356" name="Google Shape;2356;ge35c421198_0_3"/>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sp>
        <p:nvSpPr>
          <p:cNvPr id="2357" name="Google Shape;2357;ge35c421198_0_3"/>
          <p:cNvSpPr/>
          <p:nvPr/>
        </p:nvSpPr>
        <p:spPr>
          <a:xfrm>
            <a:off x="4542098" y="5156522"/>
            <a:ext cx="109440" cy="133200"/>
          </a:xfrm>
          <a:prstGeom prst="star5">
            <a:avLst>
              <a:gd name="adj" fmla="val 19098"/>
              <a:gd name="hf" fmla="val 105146"/>
              <a:gd name="vf" fmla="val 110557"/>
            </a:avLst>
          </a:prstGeom>
          <a:solidFill>
            <a:srgbClr val="FFFF00"/>
          </a:solidFill>
          <a:ln w="12700" cap="flat" cmpd="sng">
            <a:solidFill>
              <a:schemeClr val="dk1"/>
            </a:solidFill>
            <a:prstDash val="solid"/>
            <a:miter lim="800000"/>
            <a:headEnd type="none" w="sm" len="sm"/>
            <a:tailEnd type="none" w="sm" len="sm"/>
          </a:ln>
        </p:spPr>
        <p:txBody>
          <a:bodyPr spcFirstLastPara="1" wrap="square" lIns="109710" tIns="54840" rIns="109710" bIns="54840" anchor="ctr" anchorCtr="0">
            <a:noAutofit/>
          </a:bodyPr>
          <a:lstStyle/>
          <a:p>
            <a:pPr algn="ctr">
              <a:buClr>
                <a:srgbClr val="000000"/>
              </a:buClr>
              <a:buSzPts val="1800"/>
            </a:pPr>
            <a:endParaRPr sz="2160">
              <a:solidFill>
                <a:schemeClr val="lt1"/>
              </a:solidFill>
              <a:latin typeface="Calibri"/>
              <a:ea typeface="Calibri"/>
              <a:cs typeface="Calibri"/>
              <a:sym typeface="Calibri"/>
            </a:endParaRPr>
          </a:p>
        </p:txBody>
      </p:sp>
      <p:grpSp>
        <p:nvGrpSpPr>
          <p:cNvPr id="2358" name="Google Shape;2358;ge35c421198_0_3"/>
          <p:cNvGrpSpPr/>
          <p:nvPr/>
        </p:nvGrpSpPr>
        <p:grpSpPr>
          <a:xfrm rot="-3108390">
            <a:off x="5365954" y="4419516"/>
            <a:ext cx="667213" cy="537742"/>
            <a:chOff x="7996575" y="2556077"/>
            <a:chExt cx="696500" cy="1101836"/>
          </a:xfrm>
        </p:grpSpPr>
        <p:cxnSp>
          <p:nvCxnSpPr>
            <p:cNvPr id="2359" name="Google Shape;2359;ge35c421198_0_3"/>
            <p:cNvCxnSpPr/>
            <p:nvPr/>
          </p:nvCxnSpPr>
          <p:spPr>
            <a:xfrm rot="10800000">
              <a:off x="8342522" y="2556077"/>
              <a:ext cx="0" cy="630300"/>
            </a:xfrm>
            <a:prstGeom prst="straightConnector1">
              <a:avLst/>
            </a:prstGeom>
            <a:noFill/>
            <a:ln w="19050" cap="flat" cmpd="sng">
              <a:solidFill>
                <a:srgbClr val="FF0000"/>
              </a:solidFill>
              <a:prstDash val="solid"/>
              <a:round/>
              <a:headEnd type="none" w="sm" len="sm"/>
              <a:tailEnd type="triangle" w="med" len="med"/>
            </a:ln>
          </p:spPr>
        </p:cxnSp>
        <p:cxnSp>
          <p:nvCxnSpPr>
            <p:cNvPr id="2360" name="Google Shape;2360;ge35c421198_0_3"/>
            <p:cNvCxnSpPr/>
            <p:nvPr/>
          </p:nvCxnSpPr>
          <p:spPr>
            <a:xfrm flipH="1">
              <a:off x="7996575" y="3188525"/>
              <a:ext cx="123900" cy="462900"/>
            </a:xfrm>
            <a:prstGeom prst="straightConnector1">
              <a:avLst/>
            </a:prstGeom>
            <a:noFill/>
            <a:ln w="19050" cap="flat" cmpd="sng">
              <a:solidFill>
                <a:srgbClr val="FF0000"/>
              </a:solidFill>
              <a:prstDash val="solid"/>
              <a:round/>
              <a:headEnd type="none" w="sm" len="sm"/>
              <a:tailEnd type="none" w="sm" len="sm"/>
            </a:ln>
          </p:spPr>
        </p:cxnSp>
        <p:cxnSp>
          <p:nvCxnSpPr>
            <p:cNvPr id="2361" name="Google Shape;2361;ge35c421198_0_3"/>
            <p:cNvCxnSpPr/>
            <p:nvPr/>
          </p:nvCxnSpPr>
          <p:spPr>
            <a:xfrm>
              <a:off x="8567375" y="3189313"/>
              <a:ext cx="125700" cy="468600"/>
            </a:xfrm>
            <a:prstGeom prst="straightConnector1">
              <a:avLst/>
            </a:prstGeom>
            <a:noFill/>
            <a:ln w="19050" cap="flat" cmpd="sng">
              <a:solidFill>
                <a:srgbClr val="FF0000"/>
              </a:solidFill>
              <a:prstDash val="solid"/>
              <a:round/>
              <a:headEnd type="none" w="sm" len="sm"/>
              <a:tailEnd type="none" w="sm" len="sm"/>
            </a:ln>
          </p:spPr>
        </p:cxnSp>
        <p:cxnSp>
          <p:nvCxnSpPr>
            <p:cNvPr id="2362" name="Google Shape;2362;ge35c421198_0_3"/>
            <p:cNvCxnSpPr/>
            <p:nvPr/>
          </p:nvCxnSpPr>
          <p:spPr>
            <a:xfrm>
              <a:off x="8113635" y="3196511"/>
              <a:ext cx="460500" cy="0"/>
            </a:xfrm>
            <a:prstGeom prst="straightConnector1">
              <a:avLst/>
            </a:prstGeom>
            <a:noFill/>
            <a:ln w="19050" cap="flat" cmpd="sng">
              <a:solidFill>
                <a:srgbClr val="FF0000"/>
              </a:solidFill>
              <a:prstDash val="solid"/>
              <a:round/>
              <a:headEnd type="none" w="sm" len="sm"/>
              <a:tailEnd type="none" w="sm" len="sm"/>
            </a:ln>
          </p:spPr>
        </p:cxnSp>
      </p:grpSp>
      <p:sp>
        <p:nvSpPr>
          <p:cNvPr id="2363" name="Google Shape;2363;ge35c421198_0_3"/>
          <p:cNvSpPr/>
          <p:nvPr/>
        </p:nvSpPr>
        <p:spPr>
          <a:xfrm rot="-4842770">
            <a:off x="4969804" y="5002417"/>
            <a:ext cx="542065" cy="1234051"/>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109710" tIns="109710" rIns="109710" bIns="109710" anchor="ctr"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364" name="Google Shape;2364;ge35c421198_0_3"/>
          <p:cNvSpPr/>
          <p:nvPr/>
        </p:nvSpPr>
        <p:spPr>
          <a:xfrm rot="-186904">
            <a:off x="4061740" y="4172818"/>
            <a:ext cx="529984" cy="1414013"/>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109710" tIns="109710" rIns="109710" bIns="109710" anchor="ctr"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365" name="Google Shape;2365;ge35c421198_0_3"/>
          <p:cNvSpPr/>
          <p:nvPr/>
        </p:nvSpPr>
        <p:spPr>
          <a:xfrm rot="-3118455">
            <a:off x="5293691" y="3522713"/>
            <a:ext cx="563947" cy="1119215"/>
          </a:xfrm>
          <a:prstGeom prst="arc">
            <a:avLst>
              <a:gd name="adj1" fmla="val 13667465"/>
              <a:gd name="adj2" fmla="val 7623072"/>
            </a:avLst>
          </a:prstGeom>
          <a:noFill/>
          <a:ln w="19050" cap="flat" cmpd="sng">
            <a:solidFill>
              <a:srgbClr val="FF0000"/>
            </a:solidFill>
            <a:prstDash val="solid"/>
            <a:round/>
            <a:headEnd type="none" w="sm" len="sm"/>
            <a:tailEnd type="none" w="sm" len="sm"/>
          </a:ln>
        </p:spPr>
        <p:txBody>
          <a:bodyPr spcFirstLastPara="1" wrap="square" lIns="109710" tIns="109710" rIns="109710" bIns="109710" anchor="ctr"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366" name="Google Shape;2366;ge35c421198_0_3"/>
          <p:cNvPicPr preferRelativeResize="0"/>
          <p:nvPr/>
        </p:nvPicPr>
        <p:blipFill rotWithShape="1">
          <a:blip r:embed="rId4">
            <a:alphaModFix/>
          </a:blip>
          <a:srcRect/>
          <a:stretch/>
        </p:blipFill>
        <p:spPr>
          <a:xfrm rot="5323498">
            <a:off x="4350161" y="4804378"/>
            <a:ext cx="599671" cy="121158"/>
          </a:xfrm>
          <a:prstGeom prst="rect">
            <a:avLst/>
          </a:prstGeom>
          <a:noFill/>
          <a:ln>
            <a:noFill/>
          </a:ln>
        </p:spPr>
      </p:pic>
      <p:pic>
        <p:nvPicPr>
          <p:cNvPr id="2367" name="Google Shape;2367;ge35c421198_0_3"/>
          <p:cNvPicPr preferRelativeResize="0"/>
          <p:nvPr/>
        </p:nvPicPr>
        <p:blipFill rotWithShape="1">
          <a:blip r:embed="rId4">
            <a:alphaModFix/>
          </a:blip>
          <a:srcRect/>
          <a:stretch/>
        </p:blipFill>
        <p:spPr>
          <a:xfrm rot="528104">
            <a:off x="4794391" y="5210889"/>
            <a:ext cx="562906" cy="134366"/>
          </a:xfrm>
          <a:prstGeom prst="rect">
            <a:avLst/>
          </a:prstGeom>
          <a:noFill/>
          <a:ln>
            <a:noFill/>
          </a:ln>
        </p:spPr>
      </p:pic>
      <p:grpSp>
        <p:nvGrpSpPr>
          <p:cNvPr id="2368" name="Google Shape;2368;ge35c421198_0_3"/>
          <p:cNvGrpSpPr/>
          <p:nvPr/>
        </p:nvGrpSpPr>
        <p:grpSpPr>
          <a:xfrm rot="-3487388">
            <a:off x="4739073" y="4439212"/>
            <a:ext cx="717560" cy="699871"/>
            <a:chOff x="4200411" y="2966939"/>
            <a:chExt cx="951441" cy="749698"/>
          </a:xfrm>
        </p:grpSpPr>
        <p:grpSp>
          <p:nvGrpSpPr>
            <p:cNvPr id="2369" name="Google Shape;2369;ge35c421198_0_3"/>
            <p:cNvGrpSpPr/>
            <p:nvPr/>
          </p:nvGrpSpPr>
          <p:grpSpPr>
            <a:xfrm>
              <a:off x="4270142" y="3027765"/>
              <a:ext cx="881710" cy="688872"/>
              <a:chOff x="3641170" y="2816126"/>
              <a:chExt cx="1447800" cy="879000"/>
            </a:xfrm>
          </p:grpSpPr>
          <p:sp>
            <p:nvSpPr>
              <p:cNvPr id="2370" name="Google Shape;2370;ge35c421198_0_3"/>
              <p:cNvSpPr/>
              <p:nvPr/>
            </p:nvSpPr>
            <p:spPr>
              <a:xfrm>
                <a:off x="3641170" y="2816126"/>
                <a:ext cx="1447800" cy="879000"/>
              </a:xfrm>
              <a:prstGeom prst="rect">
                <a:avLst/>
              </a:prstGeom>
              <a:noFill/>
              <a:ln w="25400" cap="flat" cmpd="sng">
                <a:solidFill>
                  <a:srgbClr val="FF0000"/>
                </a:solidFill>
                <a:prstDash val="solid"/>
                <a:round/>
                <a:headEnd type="none" w="sm" len="sm"/>
                <a:tailEnd type="none" w="sm" len="sm"/>
              </a:ln>
            </p:spPr>
            <p:txBody>
              <a:bodyPr spcFirstLastPara="1" wrap="square" lIns="109710" tIns="54840" rIns="109710" bIns="54840" anchor="ctr" anchorCtr="0">
                <a:noAutofit/>
              </a:bodyPr>
              <a:lstStyle/>
              <a:p>
                <a:pPr algn="ctr">
                  <a:buClr>
                    <a:schemeClr val="dk1"/>
                  </a:buClr>
                  <a:buSzPts val="1800"/>
                </a:pPr>
                <a:endParaRPr sz="2160">
                  <a:solidFill>
                    <a:srgbClr val="FFFFFF"/>
                  </a:solidFill>
                  <a:latin typeface="Calibri"/>
                  <a:ea typeface="Calibri"/>
                  <a:cs typeface="Calibri"/>
                  <a:sym typeface="Calibri"/>
                </a:endParaRPr>
              </a:p>
            </p:txBody>
          </p:sp>
          <p:sp>
            <p:nvSpPr>
              <p:cNvPr id="2371" name="Google Shape;2371;ge35c421198_0_3"/>
              <p:cNvSpPr txBox="1"/>
              <p:nvPr/>
            </p:nvSpPr>
            <p:spPr>
              <a:xfrm>
                <a:off x="4006467" y="3020625"/>
                <a:ext cx="184800" cy="400200"/>
              </a:xfrm>
              <a:prstGeom prst="rect">
                <a:avLst/>
              </a:prstGeom>
              <a:noFill/>
              <a:ln>
                <a:noFill/>
              </a:ln>
            </p:spPr>
            <p:txBody>
              <a:bodyPr spcFirstLastPara="1" wrap="square" lIns="109710" tIns="54840" rIns="109710" bIns="54840" anchor="t" anchorCtr="0">
                <a:noAutofit/>
              </a:bodyPr>
              <a:lstStyle/>
              <a:p>
                <a:pPr>
                  <a:buClr>
                    <a:schemeClr val="dk1"/>
                  </a:buClr>
                  <a:buSzPts val="2000"/>
                </a:pPr>
                <a:endParaRPr sz="2400" b="1">
                  <a:solidFill>
                    <a:srgbClr val="FF0000"/>
                  </a:solidFill>
                  <a:latin typeface="Calibri"/>
                  <a:ea typeface="Calibri"/>
                  <a:cs typeface="Calibri"/>
                  <a:sym typeface="Calibri"/>
                </a:endParaRPr>
              </a:p>
            </p:txBody>
          </p:sp>
        </p:grpSp>
        <p:grpSp>
          <p:nvGrpSpPr>
            <p:cNvPr id="2372" name="Google Shape;2372;ge35c421198_0_3"/>
            <p:cNvGrpSpPr/>
            <p:nvPr/>
          </p:nvGrpSpPr>
          <p:grpSpPr>
            <a:xfrm>
              <a:off x="4339669" y="3290716"/>
              <a:ext cx="263655" cy="217757"/>
              <a:chOff x="333" y="2054"/>
              <a:chExt cx="300" cy="300"/>
            </a:xfrm>
          </p:grpSpPr>
          <p:cxnSp>
            <p:nvCxnSpPr>
              <p:cNvPr id="2373" name="Google Shape;2373;ge35c421198_0_3"/>
              <p:cNvCxnSpPr/>
              <p:nvPr/>
            </p:nvCxnSpPr>
            <p:spPr>
              <a:xfrm>
                <a:off x="333" y="2202"/>
                <a:ext cx="300" cy="0"/>
              </a:xfrm>
              <a:prstGeom prst="straightConnector1">
                <a:avLst/>
              </a:prstGeom>
              <a:noFill/>
              <a:ln w="28575" cap="flat" cmpd="sng">
                <a:solidFill>
                  <a:srgbClr val="FF0000"/>
                </a:solidFill>
                <a:prstDash val="solid"/>
                <a:round/>
                <a:headEnd type="none" w="sm" len="sm"/>
                <a:tailEnd type="none" w="sm" len="sm"/>
              </a:ln>
            </p:spPr>
          </p:cxnSp>
          <p:cxnSp>
            <p:nvCxnSpPr>
              <p:cNvPr id="2374" name="Google Shape;2374;ge35c421198_0_3"/>
              <p:cNvCxnSpPr/>
              <p:nvPr/>
            </p:nvCxnSpPr>
            <p:spPr>
              <a:xfrm>
                <a:off x="624" y="2054"/>
                <a:ext cx="0" cy="300"/>
              </a:xfrm>
              <a:prstGeom prst="straightConnector1">
                <a:avLst/>
              </a:prstGeom>
              <a:noFill/>
              <a:ln w="28575" cap="flat" cmpd="sng">
                <a:solidFill>
                  <a:srgbClr val="FF0000"/>
                </a:solidFill>
                <a:prstDash val="solid"/>
                <a:round/>
                <a:headEnd type="none" w="sm" len="sm"/>
                <a:tailEnd type="none" w="sm" len="sm"/>
              </a:ln>
            </p:spPr>
          </p:cxnSp>
        </p:grpSp>
        <p:sp>
          <p:nvSpPr>
            <p:cNvPr id="2375" name="Google Shape;2375;ge35c421198_0_3"/>
            <p:cNvSpPr txBox="1"/>
            <p:nvPr/>
          </p:nvSpPr>
          <p:spPr>
            <a:xfrm>
              <a:off x="4200411" y="2966939"/>
              <a:ext cx="942600" cy="261600"/>
            </a:xfrm>
            <a:prstGeom prst="rect">
              <a:avLst/>
            </a:prstGeom>
            <a:noFill/>
            <a:ln>
              <a:noFill/>
            </a:ln>
          </p:spPr>
          <p:txBody>
            <a:bodyPr spcFirstLastPara="1" wrap="square" lIns="109710" tIns="54840" rIns="109710" bIns="54840" anchor="t" anchorCtr="0">
              <a:noAutofit/>
            </a:bodyPr>
            <a:lstStyle/>
            <a:p>
              <a:pPr>
                <a:buClr>
                  <a:srgbClr val="FF0000"/>
                </a:buClr>
                <a:buSzPts val="1050"/>
              </a:pPr>
              <a:r>
                <a:rPr lang="en-US" sz="1260" b="1">
                  <a:solidFill>
                    <a:srgbClr val="FF0000"/>
                  </a:solidFill>
                  <a:latin typeface="Calibri"/>
                  <a:ea typeface="Calibri"/>
                  <a:cs typeface="Calibri"/>
                  <a:sym typeface="Calibri"/>
                </a:rPr>
                <a:t>MEA</a:t>
              </a:r>
              <a:endParaRPr sz="2160">
                <a:solidFill>
                  <a:schemeClr val="dk1"/>
                </a:solidFill>
                <a:latin typeface="Calibri"/>
                <a:ea typeface="Calibri"/>
                <a:cs typeface="Calibri"/>
                <a:sym typeface="Calibri"/>
              </a:endParaRPr>
            </a:p>
          </p:txBody>
        </p:sp>
        <p:grpSp>
          <p:nvGrpSpPr>
            <p:cNvPr id="2376" name="Google Shape;2376;ge35c421198_0_3"/>
            <p:cNvGrpSpPr/>
            <p:nvPr/>
          </p:nvGrpSpPr>
          <p:grpSpPr>
            <a:xfrm>
              <a:off x="4729961" y="3021584"/>
              <a:ext cx="329538" cy="569239"/>
              <a:chOff x="1120975" y="4256168"/>
              <a:chExt cx="765122" cy="779993"/>
            </a:xfrm>
          </p:grpSpPr>
          <p:grpSp>
            <p:nvGrpSpPr>
              <p:cNvPr id="2377" name="Google Shape;2377;ge35c421198_0_3"/>
              <p:cNvGrpSpPr/>
              <p:nvPr/>
            </p:nvGrpSpPr>
            <p:grpSpPr>
              <a:xfrm>
                <a:off x="1303980" y="4559205"/>
                <a:ext cx="582117" cy="476956"/>
                <a:chOff x="1187" y="2536"/>
                <a:chExt cx="300" cy="300"/>
              </a:xfrm>
            </p:grpSpPr>
            <p:cxnSp>
              <p:nvCxnSpPr>
                <p:cNvPr id="2378" name="Google Shape;2378;ge35c421198_0_3"/>
                <p:cNvCxnSpPr/>
                <p:nvPr/>
              </p:nvCxnSpPr>
              <p:spPr>
                <a:xfrm rot="10800000" flipH="1">
                  <a:off x="1187" y="2536"/>
                  <a:ext cx="300" cy="300"/>
                </a:xfrm>
                <a:prstGeom prst="straightConnector1">
                  <a:avLst/>
                </a:prstGeom>
                <a:noFill/>
                <a:ln w="19050" cap="rnd" cmpd="sng">
                  <a:solidFill>
                    <a:srgbClr val="FF0000"/>
                  </a:solidFill>
                  <a:prstDash val="solid"/>
                  <a:round/>
                  <a:headEnd type="none" w="sm" len="sm"/>
                  <a:tailEnd type="none" w="sm" len="sm"/>
                </a:ln>
              </p:spPr>
            </p:cxnSp>
            <p:cxnSp>
              <p:nvCxnSpPr>
                <p:cNvPr id="2379" name="Google Shape;2379;ge35c421198_0_3"/>
                <p:cNvCxnSpPr/>
                <p:nvPr/>
              </p:nvCxnSpPr>
              <p:spPr>
                <a:xfrm>
                  <a:off x="1187" y="2536"/>
                  <a:ext cx="300" cy="300"/>
                </a:xfrm>
                <a:prstGeom prst="straightConnector1">
                  <a:avLst/>
                </a:prstGeom>
                <a:noFill/>
                <a:ln w="19050" cap="rnd" cmpd="sng">
                  <a:solidFill>
                    <a:srgbClr val="FF0000"/>
                  </a:solidFill>
                  <a:prstDash val="solid"/>
                  <a:round/>
                  <a:headEnd type="none" w="sm" len="sm"/>
                  <a:tailEnd type="none" w="sm" len="sm"/>
                </a:ln>
              </p:spPr>
            </p:cxnSp>
          </p:grpSp>
          <p:sp>
            <p:nvSpPr>
              <p:cNvPr id="2380" name="Google Shape;2380;ge35c421198_0_3"/>
              <p:cNvSpPr txBox="1"/>
              <p:nvPr/>
            </p:nvSpPr>
            <p:spPr>
              <a:xfrm>
                <a:off x="1120975" y="4256168"/>
                <a:ext cx="529500" cy="307800"/>
              </a:xfrm>
              <a:prstGeom prst="rect">
                <a:avLst/>
              </a:prstGeom>
              <a:noFill/>
              <a:ln>
                <a:noFill/>
              </a:ln>
            </p:spPr>
            <p:txBody>
              <a:bodyPr spcFirstLastPara="1" wrap="square" lIns="109710" tIns="54840" rIns="109710" bIns="54840" anchor="t" anchorCtr="0">
                <a:noAutofit/>
              </a:bodyPr>
              <a:lstStyle/>
              <a:p>
                <a:pPr>
                  <a:buClr>
                    <a:srgbClr val="FF0000"/>
                  </a:buClr>
                  <a:buSzPts val="1000"/>
                </a:pPr>
                <a:r>
                  <a:rPr lang="en-US" sz="1200" b="1">
                    <a:solidFill>
                      <a:srgbClr val="FF0000"/>
                    </a:solidFill>
                    <a:latin typeface="Calibri"/>
                    <a:ea typeface="Calibri"/>
                    <a:cs typeface="Calibri"/>
                    <a:sym typeface="Calibri"/>
                  </a:rPr>
                  <a:t>D</a:t>
                </a:r>
                <a:endParaRPr sz="1200">
                  <a:solidFill>
                    <a:schemeClr val="dk1"/>
                  </a:solidFill>
                  <a:latin typeface="Calibri"/>
                  <a:ea typeface="Calibri"/>
                  <a:cs typeface="Calibri"/>
                  <a:sym typeface="Calibri"/>
                </a:endParaRPr>
              </a:p>
            </p:txBody>
          </p:sp>
        </p:grpSp>
        <p:grpSp>
          <p:nvGrpSpPr>
            <p:cNvPr id="2381" name="Google Shape;2381;ge35c421198_0_3"/>
            <p:cNvGrpSpPr/>
            <p:nvPr/>
          </p:nvGrpSpPr>
          <p:grpSpPr>
            <a:xfrm rot="5400000">
              <a:off x="4442815" y="3345288"/>
              <a:ext cx="438150" cy="0"/>
              <a:chOff x="3219" y="1000"/>
              <a:chExt cx="276" cy="0"/>
            </a:xfrm>
          </p:grpSpPr>
          <p:sp>
            <p:nvSpPr>
              <p:cNvPr id="2382" name="Google Shape;2382;ge35c421198_0_3"/>
              <p:cNvSpPr/>
              <p:nvPr/>
            </p:nvSpPr>
            <p:spPr>
              <a:xfrm>
                <a:off x="3356"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109710" tIns="54840" rIns="109710" bIns="54840" anchor="ctr" anchorCtr="0">
                <a:noAutofit/>
              </a:bodyPr>
              <a:lstStyle/>
              <a:p>
                <a:pPr>
                  <a:buClr>
                    <a:schemeClr val="dk1"/>
                  </a:buClr>
                  <a:buSzPts val="1800"/>
                </a:pPr>
                <a:endParaRPr sz="2160">
                  <a:solidFill>
                    <a:srgbClr val="000000"/>
                  </a:solidFill>
                  <a:latin typeface="Calibri"/>
                  <a:ea typeface="Calibri"/>
                  <a:cs typeface="Calibri"/>
                  <a:sym typeface="Calibri"/>
                </a:endParaRPr>
              </a:p>
            </p:txBody>
          </p:sp>
          <p:sp>
            <p:nvSpPr>
              <p:cNvPr id="2383" name="Google Shape;2383;ge35c421198_0_3"/>
              <p:cNvSpPr/>
              <p:nvPr/>
            </p:nvSpPr>
            <p:spPr>
              <a:xfrm>
                <a:off x="3219"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109710" tIns="54840" rIns="109710" bIns="54840" anchor="ctr" anchorCtr="0">
                <a:noAutofit/>
              </a:bodyPr>
              <a:lstStyle/>
              <a:p>
                <a:pPr>
                  <a:buClr>
                    <a:schemeClr val="dk1"/>
                  </a:buClr>
                  <a:buSzPts val="1800"/>
                </a:pPr>
                <a:endParaRPr sz="2160">
                  <a:solidFill>
                    <a:srgbClr val="000000"/>
                  </a:solidFill>
                  <a:latin typeface="Calibri"/>
                  <a:ea typeface="Calibri"/>
                  <a:cs typeface="Calibri"/>
                  <a:sym typeface="Calibri"/>
                </a:endParaRPr>
              </a:p>
            </p:txBody>
          </p:sp>
          <p:sp>
            <p:nvSpPr>
              <p:cNvPr id="2384" name="Google Shape;2384;ge35c421198_0_3"/>
              <p:cNvSpPr/>
              <p:nvPr/>
            </p:nvSpPr>
            <p:spPr>
              <a:xfrm>
                <a:off x="3287"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109710" tIns="54840" rIns="109710" bIns="54840" anchor="ctr" anchorCtr="0">
                <a:noAutofit/>
              </a:bodyPr>
              <a:lstStyle/>
              <a:p>
                <a:pPr>
                  <a:buClr>
                    <a:schemeClr val="dk1"/>
                  </a:buClr>
                  <a:buSzPts val="1800"/>
                </a:pPr>
                <a:endParaRPr sz="2160">
                  <a:solidFill>
                    <a:srgbClr val="000000"/>
                  </a:solidFill>
                  <a:latin typeface="Calibri"/>
                  <a:ea typeface="Calibri"/>
                  <a:cs typeface="Calibri"/>
                  <a:sym typeface="Calibri"/>
                </a:endParaRPr>
              </a:p>
            </p:txBody>
          </p:sp>
          <p:sp>
            <p:nvSpPr>
              <p:cNvPr id="2385" name="Google Shape;2385;ge35c421198_0_3"/>
              <p:cNvSpPr/>
              <p:nvPr/>
            </p:nvSpPr>
            <p:spPr>
              <a:xfrm>
                <a:off x="3425"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109710" tIns="54840" rIns="109710" bIns="54840" anchor="ctr" anchorCtr="0">
                <a:noAutofit/>
              </a:bodyPr>
              <a:lstStyle/>
              <a:p>
                <a:pPr>
                  <a:buClr>
                    <a:schemeClr val="dk1"/>
                  </a:buClr>
                  <a:buSzPts val="1800"/>
                </a:pPr>
                <a:endParaRPr sz="2160">
                  <a:solidFill>
                    <a:srgbClr val="000000"/>
                  </a:solidFill>
                  <a:latin typeface="Calibri"/>
                  <a:ea typeface="Calibri"/>
                  <a:cs typeface="Calibri"/>
                  <a:sym typeface="Calibri"/>
                </a:endParaRPr>
              </a:p>
            </p:txBody>
          </p:sp>
          <p:sp>
            <p:nvSpPr>
              <p:cNvPr id="2386" name="Google Shape;2386;ge35c421198_0_3"/>
              <p:cNvSpPr/>
              <p:nvPr/>
            </p:nvSpPr>
            <p:spPr>
              <a:xfrm>
                <a:off x="3495" y="1000"/>
                <a:ext cx="0" cy="0"/>
              </a:xfrm>
              <a:prstGeom prst="ellipse">
                <a:avLst/>
              </a:prstGeom>
              <a:solidFill>
                <a:srgbClr val="000000"/>
              </a:solidFill>
              <a:ln w="12700" cap="flat" cmpd="sng">
                <a:solidFill>
                  <a:srgbClr val="000000"/>
                </a:solidFill>
                <a:prstDash val="solid"/>
                <a:round/>
                <a:headEnd type="none" w="sm" len="sm"/>
                <a:tailEnd type="none" w="sm" len="sm"/>
              </a:ln>
            </p:spPr>
            <p:txBody>
              <a:bodyPr spcFirstLastPara="1" wrap="square" lIns="109710" tIns="54840" rIns="109710" bIns="54840" anchor="ctr" anchorCtr="0">
                <a:noAutofit/>
              </a:bodyPr>
              <a:lstStyle/>
              <a:p>
                <a:pPr>
                  <a:buClr>
                    <a:schemeClr val="dk1"/>
                  </a:buClr>
                  <a:buSzPts val="1800"/>
                </a:pPr>
                <a:endParaRPr sz="2160">
                  <a:solidFill>
                    <a:srgbClr val="000000"/>
                  </a:solidFill>
                  <a:latin typeface="Calibri"/>
                  <a:ea typeface="Calibri"/>
                  <a:cs typeface="Calibri"/>
                  <a:sym typeface="Calibri"/>
                </a:endParaRPr>
              </a:p>
            </p:txBody>
          </p:sp>
        </p:grpSp>
      </p:grpSp>
      <p:grpSp>
        <p:nvGrpSpPr>
          <p:cNvPr id="2387" name="Google Shape;2387;ge35c421198_0_3"/>
          <p:cNvGrpSpPr/>
          <p:nvPr/>
        </p:nvGrpSpPr>
        <p:grpSpPr>
          <a:xfrm rot="-3177943">
            <a:off x="5568451" y="3286752"/>
            <a:ext cx="787201" cy="536533"/>
            <a:chOff x="3641170" y="2816126"/>
            <a:chExt cx="1447800" cy="879000"/>
          </a:xfrm>
        </p:grpSpPr>
        <p:sp>
          <p:nvSpPr>
            <p:cNvPr id="2388" name="Google Shape;2388;ge35c421198_0_3"/>
            <p:cNvSpPr/>
            <p:nvPr/>
          </p:nvSpPr>
          <p:spPr>
            <a:xfrm>
              <a:off x="3641170" y="2816126"/>
              <a:ext cx="1447800" cy="879000"/>
            </a:xfrm>
            <a:prstGeom prst="rect">
              <a:avLst/>
            </a:prstGeom>
            <a:noFill/>
            <a:ln w="25400" cap="flat" cmpd="sng">
              <a:solidFill>
                <a:srgbClr val="FF0000"/>
              </a:solidFill>
              <a:prstDash val="solid"/>
              <a:round/>
              <a:headEnd type="none" w="sm" len="sm"/>
              <a:tailEnd type="none" w="sm" len="sm"/>
            </a:ln>
          </p:spPr>
          <p:txBody>
            <a:bodyPr spcFirstLastPara="1" wrap="square" lIns="109710" tIns="54840" rIns="109710" bIns="54840" anchor="ctr" anchorCtr="0">
              <a:noAutofit/>
            </a:bodyPr>
            <a:lstStyle/>
            <a:p>
              <a:pPr algn="ctr">
                <a:buClr>
                  <a:schemeClr val="dk1"/>
                </a:buClr>
                <a:buSzPts val="1800"/>
              </a:pPr>
              <a:endParaRPr sz="2160">
                <a:solidFill>
                  <a:srgbClr val="FFFFFF"/>
                </a:solidFill>
                <a:latin typeface="Calibri"/>
                <a:ea typeface="Calibri"/>
                <a:cs typeface="Calibri"/>
                <a:sym typeface="Calibri"/>
              </a:endParaRPr>
            </a:p>
          </p:txBody>
        </p:sp>
        <p:sp>
          <p:nvSpPr>
            <p:cNvPr id="2389" name="Google Shape;2389;ge35c421198_0_3"/>
            <p:cNvSpPr txBox="1"/>
            <p:nvPr/>
          </p:nvSpPr>
          <p:spPr>
            <a:xfrm>
              <a:off x="3847748" y="2969184"/>
              <a:ext cx="221700" cy="466500"/>
            </a:xfrm>
            <a:prstGeom prst="rect">
              <a:avLst/>
            </a:prstGeom>
            <a:noFill/>
            <a:ln>
              <a:noFill/>
            </a:ln>
          </p:spPr>
          <p:txBody>
            <a:bodyPr spcFirstLastPara="1" wrap="square" lIns="109710" tIns="54840" rIns="109710" bIns="54840" anchor="t" anchorCtr="0">
              <a:noAutofit/>
            </a:bodyPr>
            <a:lstStyle/>
            <a:p>
              <a:pPr>
                <a:buClr>
                  <a:schemeClr val="dk1"/>
                </a:buClr>
                <a:buSzPts val="2000"/>
              </a:pPr>
              <a:endParaRPr sz="2400" b="1">
                <a:solidFill>
                  <a:srgbClr val="FF0000"/>
                </a:solidFill>
                <a:latin typeface="Calibri"/>
                <a:ea typeface="Calibri"/>
                <a:cs typeface="Calibri"/>
                <a:sym typeface="Calibri"/>
              </a:endParaRPr>
            </a:p>
          </p:txBody>
        </p:sp>
      </p:grpSp>
      <p:grpSp>
        <p:nvGrpSpPr>
          <p:cNvPr id="2390" name="Google Shape;2390;ge35c421198_0_3"/>
          <p:cNvGrpSpPr/>
          <p:nvPr/>
        </p:nvGrpSpPr>
        <p:grpSpPr>
          <a:xfrm rot="-3178143">
            <a:off x="5561772" y="3448622"/>
            <a:ext cx="751114" cy="220367"/>
            <a:chOff x="1008" y="3000"/>
            <a:chExt cx="600" cy="195"/>
          </a:xfrm>
        </p:grpSpPr>
        <p:cxnSp>
          <p:nvCxnSpPr>
            <p:cNvPr id="2391" name="Google Shape;2391;ge35c421198_0_3"/>
            <p:cNvCxnSpPr/>
            <p:nvPr/>
          </p:nvCxnSpPr>
          <p:spPr>
            <a:xfrm>
              <a:off x="1145" y="3000"/>
              <a:ext cx="300" cy="0"/>
            </a:xfrm>
            <a:prstGeom prst="straightConnector1">
              <a:avLst/>
            </a:prstGeom>
            <a:noFill/>
            <a:ln w="19050" cap="flat" cmpd="sng">
              <a:solidFill>
                <a:srgbClr val="FF0000"/>
              </a:solidFill>
              <a:prstDash val="solid"/>
              <a:round/>
              <a:headEnd type="none" w="sm" len="sm"/>
              <a:tailEnd type="stealth" w="lg" len="lg"/>
            </a:ln>
          </p:spPr>
        </p:cxnSp>
        <p:cxnSp>
          <p:nvCxnSpPr>
            <p:cNvPr id="2392" name="Google Shape;2392;ge35c421198_0_3"/>
            <p:cNvCxnSpPr/>
            <p:nvPr/>
          </p:nvCxnSpPr>
          <p:spPr>
            <a:xfrm>
              <a:off x="1008" y="3096"/>
              <a:ext cx="600" cy="0"/>
            </a:xfrm>
            <a:prstGeom prst="straightConnector1">
              <a:avLst/>
            </a:prstGeom>
            <a:noFill/>
            <a:ln w="19050" cap="flat" cmpd="sng">
              <a:solidFill>
                <a:srgbClr val="FF0000"/>
              </a:solidFill>
              <a:prstDash val="solid"/>
              <a:round/>
              <a:headEnd type="none" w="sm" len="sm"/>
              <a:tailEnd type="stealth" w="lg" len="lg"/>
            </a:ln>
          </p:spPr>
        </p:cxnSp>
        <p:cxnSp>
          <p:nvCxnSpPr>
            <p:cNvPr id="2393" name="Google Shape;2393;ge35c421198_0_3"/>
            <p:cNvCxnSpPr/>
            <p:nvPr/>
          </p:nvCxnSpPr>
          <p:spPr>
            <a:xfrm>
              <a:off x="1145" y="3192"/>
              <a:ext cx="300" cy="0"/>
            </a:xfrm>
            <a:prstGeom prst="straightConnector1">
              <a:avLst/>
            </a:prstGeom>
            <a:noFill/>
            <a:ln w="19050" cap="flat" cmpd="sng">
              <a:solidFill>
                <a:srgbClr val="FF0000"/>
              </a:solidFill>
              <a:prstDash val="solid"/>
              <a:round/>
              <a:headEnd type="none" w="sm" len="sm"/>
              <a:tailEnd type="stealth" w="lg" len="lg"/>
            </a:ln>
          </p:spPr>
        </p:cxnSp>
        <p:sp>
          <p:nvSpPr>
            <p:cNvPr id="2394" name="Google Shape;2394;ge35c421198_0_3"/>
            <p:cNvSpPr/>
            <p:nvPr/>
          </p:nvSpPr>
          <p:spPr>
            <a:xfrm>
              <a:off x="1152" y="3000"/>
              <a:ext cx="1" cy="195"/>
            </a:xfrm>
            <a:custGeom>
              <a:avLst/>
              <a:gdLst/>
              <a:ahLst/>
              <a:cxnLst/>
              <a:rect l="l" t="t" r="r" b="b"/>
              <a:pathLst>
                <a:path w="1" h="195" extrusionOk="0">
                  <a:moveTo>
                    <a:pt x="0" y="0"/>
                  </a:moveTo>
                  <a:lnTo>
                    <a:pt x="0" y="195"/>
                  </a:lnTo>
                </a:path>
              </a:pathLst>
            </a:custGeom>
            <a:noFill/>
            <a:ln w="19050" cap="flat" cmpd="sng">
              <a:solidFill>
                <a:srgbClr val="FF0000"/>
              </a:solidFill>
              <a:prstDash val="solid"/>
              <a:round/>
              <a:headEnd type="none" w="sm" len="sm"/>
              <a:tailEnd type="none" w="sm" len="sm"/>
            </a:ln>
          </p:spPr>
          <p:txBody>
            <a:bodyPr spcFirstLastPara="1" wrap="square" lIns="109710" tIns="54840" rIns="109710" bIns="54840" anchor="ctr" anchorCtr="0">
              <a:noAutofit/>
            </a:bodyPr>
            <a:lstStyle/>
            <a:p>
              <a:pPr>
                <a:buClr>
                  <a:schemeClr val="dk1"/>
                </a:buClr>
                <a:buSzPts val="1800"/>
              </a:pPr>
              <a:endParaRPr sz="2160">
                <a:solidFill>
                  <a:srgbClr val="000000"/>
                </a:solidFill>
                <a:latin typeface="Calibri"/>
                <a:ea typeface="Calibri"/>
                <a:cs typeface="Calibri"/>
                <a:sym typeface="Calibri"/>
              </a:endParaRPr>
            </a:p>
          </p:txBody>
        </p:sp>
      </p:grpSp>
      <p:sp>
        <p:nvSpPr>
          <p:cNvPr id="2395" name="Google Shape;2395;ge35c421198_0_3"/>
          <p:cNvSpPr txBox="1"/>
          <p:nvPr/>
        </p:nvSpPr>
        <p:spPr>
          <a:xfrm>
            <a:off x="5831938" y="2865334"/>
            <a:ext cx="563400" cy="253440"/>
          </a:xfrm>
          <a:prstGeom prst="rect">
            <a:avLst/>
          </a:prstGeom>
          <a:noFill/>
          <a:ln>
            <a:noFill/>
          </a:ln>
        </p:spPr>
        <p:txBody>
          <a:bodyPr spcFirstLastPara="1" wrap="square" lIns="109710" tIns="54840" rIns="109710" bIns="54840" anchor="t" anchorCtr="0">
            <a:noAutofit/>
          </a:bodyPr>
          <a:lstStyle/>
          <a:p>
            <a:pPr>
              <a:buClr>
                <a:srgbClr val="FF0000"/>
              </a:buClr>
              <a:buSzPts val="1050"/>
            </a:pPr>
            <a:r>
              <a:rPr lang="en-US" sz="1260" b="1">
                <a:solidFill>
                  <a:srgbClr val="FF0000"/>
                </a:solidFill>
                <a:latin typeface="Calibri"/>
                <a:ea typeface="Calibri"/>
                <a:cs typeface="Calibri"/>
                <a:sym typeface="Calibri"/>
              </a:rPr>
              <a:t>FEA</a:t>
            </a:r>
            <a:endParaRPr sz="2160">
              <a:solidFill>
                <a:schemeClr val="dk1"/>
              </a:solidFill>
              <a:latin typeface="Calibri"/>
              <a:ea typeface="Calibri"/>
              <a:cs typeface="Calibri"/>
              <a:sym typeface="Calibri"/>
            </a:endParaRPr>
          </a:p>
        </p:txBody>
      </p:sp>
      <p:grpSp>
        <p:nvGrpSpPr>
          <p:cNvPr id="2396" name="Google Shape;2396;ge35c421198_0_3"/>
          <p:cNvGrpSpPr/>
          <p:nvPr/>
        </p:nvGrpSpPr>
        <p:grpSpPr>
          <a:xfrm rot="6465245">
            <a:off x="-3626215" y="4227161"/>
            <a:ext cx="464669" cy="55727"/>
            <a:chOff x="4217" y="3065"/>
            <a:chExt cx="477" cy="77"/>
          </a:xfrm>
        </p:grpSpPr>
        <p:cxnSp>
          <p:nvCxnSpPr>
            <p:cNvPr id="2397" name="Google Shape;2397;ge35c421198_0_3"/>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2398" name="Google Shape;2398;ge35c421198_0_3"/>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2399" name="Google Shape;2399;ge35c421198_0_3"/>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00" name="Google Shape;2400;ge35c421198_0_3"/>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01" name="Google Shape;2401;ge35c421198_0_3"/>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02" name="Google Shape;2402;ge35c421198_0_3"/>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03" name="Google Shape;2403;ge35c421198_0_3"/>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04" name="Google Shape;2404;ge35c421198_0_3"/>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05" name="Google Shape;2405;ge35c421198_0_3"/>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06" name="Google Shape;2406;ge35c421198_0_3"/>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07" name="Google Shape;2407;ge35c421198_0_3"/>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08" name="Google Shape;2408;ge35c421198_0_3"/>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09" name="Google Shape;2409;ge35c421198_0_3"/>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410" name="Google Shape;2410;ge35c421198_0_3"/>
          <p:cNvGrpSpPr/>
          <p:nvPr/>
        </p:nvGrpSpPr>
        <p:grpSpPr>
          <a:xfrm rot="5635200">
            <a:off x="5310698" y="4036345"/>
            <a:ext cx="469452" cy="55043"/>
            <a:chOff x="4217" y="3065"/>
            <a:chExt cx="477" cy="77"/>
          </a:xfrm>
        </p:grpSpPr>
        <p:cxnSp>
          <p:nvCxnSpPr>
            <p:cNvPr id="2411" name="Google Shape;2411;ge35c421198_0_3"/>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12" name="Google Shape;2412;ge35c421198_0_3"/>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13" name="Google Shape;2413;ge35c421198_0_3"/>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14" name="Google Shape;2414;ge35c421198_0_3"/>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15" name="Google Shape;2415;ge35c421198_0_3"/>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16" name="Google Shape;2416;ge35c421198_0_3"/>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17" name="Google Shape;2417;ge35c421198_0_3"/>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18" name="Google Shape;2418;ge35c421198_0_3"/>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19" name="Google Shape;2419;ge35c421198_0_3"/>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20" name="Google Shape;2420;ge35c421198_0_3"/>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21" name="Google Shape;2421;ge35c421198_0_3"/>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22" name="Google Shape;2422;ge35c421198_0_3"/>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23" name="Google Shape;2423;ge35c421198_0_3"/>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424" name="Google Shape;2424;ge35c421198_0_3"/>
          <p:cNvGrpSpPr/>
          <p:nvPr/>
        </p:nvGrpSpPr>
        <p:grpSpPr>
          <a:xfrm rot="-2167664">
            <a:off x="5213815" y="4415837"/>
            <a:ext cx="353239" cy="73486"/>
            <a:chOff x="4217" y="3065"/>
            <a:chExt cx="477" cy="77"/>
          </a:xfrm>
        </p:grpSpPr>
        <p:cxnSp>
          <p:nvCxnSpPr>
            <p:cNvPr id="2425" name="Google Shape;2425;ge35c421198_0_3"/>
            <p:cNvCxnSpPr/>
            <p:nvPr/>
          </p:nvCxnSpPr>
          <p:spPr>
            <a:xfrm>
              <a:off x="4217"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26" name="Google Shape;2426;ge35c421198_0_3"/>
            <p:cNvCxnSpPr/>
            <p:nvPr/>
          </p:nvCxnSpPr>
          <p:spPr>
            <a:xfrm>
              <a:off x="4293"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27" name="Google Shape;2427;ge35c421198_0_3"/>
            <p:cNvCxnSpPr/>
            <p:nvPr/>
          </p:nvCxnSpPr>
          <p:spPr>
            <a:xfrm>
              <a:off x="4296"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28" name="Google Shape;2428;ge35c421198_0_3"/>
            <p:cNvCxnSpPr/>
            <p:nvPr/>
          </p:nvCxnSpPr>
          <p:spPr>
            <a:xfrm>
              <a:off x="4373"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29" name="Google Shape;2429;ge35c421198_0_3"/>
            <p:cNvCxnSpPr/>
            <p:nvPr/>
          </p:nvCxnSpPr>
          <p:spPr>
            <a:xfrm>
              <a:off x="4372"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30" name="Google Shape;2430;ge35c421198_0_3"/>
            <p:cNvCxnSpPr/>
            <p:nvPr/>
          </p:nvCxnSpPr>
          <p:spPr>
            <a:xfrm>
              <a:off x="4448"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31" name="Google Shape;2431;ge35c421198_0_3"/>
            <p:cNvCxnSpPr/>
            <p:nvPr/>
          </p:nvCxnSpPr>
          <p:spPr>
            <a:xfrm>
              <a:off x="4451"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32" name="Google Shape;2432;ge35c421198_0_3"/>
            <p:cNvCxnSpPr/>
            <p:nvPr/>
          </p:nvCxnSpPr>
          <p:spPr>
            <a:xfrm>
              <a:off x="4527"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33" name="Google Shape;2433;ge35c421198_0_3"/>
            <p:cNvCxnSpPr/>
            <p:nvPr/>
          </p:nvCxnSpPr>
          <p:spPr>
            <a:xfrm>
              <a:off x="4694" y="3065"/>
              <a:ext cx="0" cy="0"/>
            </a:xfrm>
            <a:prstGeom prst="straightConnector1">
              <a:avLst/>
            </a:prstGeom>
            <a:noFill/>
            <a:ln w="12700" cap="flat" cmpd="sng">
              <a:solidFill>
                <a:srgbClr val="000000"/>
              </a:solidFill>
              <a:prstDash val="solid"/>
              <a:round/>
              <a:headEnd type="none" w="sm" len="sm"/>
              <a:tailEnd type="none" w="sm" len="sm"/>
            </a:ln>
          </p:spPr>
        </p:cxnSp>
        <p:cxnSp>
          <p:nvCxnSpPr>
            <p:cNvPr id="2434" name="Google Shape;2434;ge35c421198_0_3"/>
            <p:cNvCxnSpPr/>
            <p:nvPr/>
          </p:nvCxnSpPr>
          <p:spPr>
            <a:xfrm>
              <a:off x="4611" y="3139"/>
              <a:ext cx="0" cy="0"/>
            </a:xfrm>
            <a:prstGeom prst="straightConnector1">
              <a:avLst/>
            </a:prstGeom>
            <a:noFill/>
            <a:ln w="12700" cap="flat" cmpd="sng">
              <a:solidFill>
                <a:srgbClr val="000000"/>
              </a:solidFill>
              <a:prstDash val="solid"/>
              <a:round/>
              <a:headEnd type="none" w="sm" len="sm"/>
              <a:tailEnd type="none" w="sm" len="sm"/>
            </a:ln>
          </p:spPr>
        </p:cxnSp>
        <p:cxnSp>
          <p:nvCxnSpPr>
            <p:cNvPr id="2435" name="Google Shape;2435;ge35c421198_0_3"/>
            <p:cNvCxnSpPr/>
            <p:nvPr/>
          </p:nvCxnSpPr>
          <p:spPr>
            <a:xfrm>
              <a:off x="4616" y="3142"/>
              <a:ext cx="0" cy="0"/>
            </a:xfrm>
            <a:prstGeom prst="straightConnector1">
              <a:avLst/>
            </a:prstGeom>
            <a:noFill/>
            <a:ln w="12700" cap="flat" cmpd="sng">
              <a:solidFill>
                <a:srgbClr val="000000"/>
              </a:solidFill>
              <a:prstDash val="solid"/>
              <a:round/>
              <a:headEnd type="none" w="sm" len="sm"/>
              <a:tailEnd type="none" w="sm" len="sm"/>
            </a:ln>
          </p:spPr>
        </p:cxnSp>
        <p:cxnSp>
          <p:nvCxnSpPr>
            <p:cNvPr id="2436" name="Google Shape;2436;ge35c421198_0_3"/>
            <p:cNvCxnSpPr/>
            <p:nvPr/>
          </p:nvCxnSpPr>
          <p:spPr>
            <a:xfrm>
              <a:off x="4692" y="3069"/>
              <a:ext cx="0" cy="0"/>
            </a:xfrm>
            <a:prstGeom prst="straightConnector1">
              <a:avLst/>
            </a:prstGeom>
            <a:noFill/>
            <a:ln w="12700" cap="flat" cmpd="sng">
              <a:solidFill>
                <a:srgbClr val="000000"/>
              </a:solidFill>
              <a:prstDash val="solid"/>
              <a:round/>
              <a:headEnd type="none" w="sm" len="sm"/>
              <a:tailEnd type="none" w="sm" len="sm"/>
            </a:ln>
          </p:spPr>
        </p:cxnSp>
        <p:cxnSp>
          <p:nvCxnSpPr>
            <p:cNvPr id="2437" name="Google Shape;2437;ge35c421198_0_3"/>
            <p:cNvCxnSpPr/>
            <p:nvPr/>
          </p:nvCxnSpPr>
          <p:spPr>
            <a:xfrm>
              <a:off x="4531" y="3065"/>
              <a:ext cx="0" cy="0"/>
            </a:xfrm>
            <a:prstGeom prst="straightConnector1">
              <a:avLst/>
            </a:prstGeom>
            <a:noFill/>
            <a:ln w="12700" cap="flat" cmpd="sng">
              <a:solidFill>
                <a:srgbClr val="000000"/>
              </a:solidFill>
              <a:prstDash val="solid"/>
              <a:round/>
              <a:headEnd type="none" w="sm" len="sm"/>
              <a:tailEnd type="none" w="sm" len="sm"/>
            </a:ln>
          </p:spPr>
        </p:cxnSp>
      </p:grpSp>
      <p:grpSp>
        <p:nvGrpSpPr>
          <p:cNvPr id="2438" name="Google Shape;2438;ge35c421198_0_3"/>
          <p:cNvGrpSpPr/>
          <p:nvPr/>
        </p:nvGrpSpPr>
        <p:grpSpPr>
          <a:xfrm>
            <a:off x="3576463" y="4325239"/>
            <a:ext cx="363646" cy="512612"/>
            <a:chOff x="-2923491" y="5266119"/>
            <a:chExt cx="404051" cy="512633"/>
          </a:xfrm>
        </p:grpSpPr>
        <p:sp>
          <p:nvSpPr>
            <p:cNvPr id="2439" name="Google Shape;2439;ge35c421198_0_3"/>
            <p:cNvSpPr/>
            <p:nvPr/>
          </p:nvSpPr>
          <p:spPr>
            <a:xfrm>
              <a:off x="-2923491"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40" name="Google Shape;2440;ge35c421198_0_3"/>
            <p:cNvSpPr/>
            <p:nvPr/>
          </p:nvSpPr>
          <p:spPr>
            <a:xfrm>
              <a:off x="-2923491"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41" name="Google Shape;2441;ge35c421198_0_3"/>
            <p:cNvSpPr/>
            <p:nvPr/>
          </p:nvSpPr>
          <p:spPr>
            <a:xfrm>
              <a:off x="-2833329" y="5499192"/>
              <a:ext cx="224152" cy="124206"/>
            </a:xfrm>
            <a:custGeom>
              <a:avLst/>
              <a:gdLst/>
              <a:ahLst/>
              <a:cxnLst/>
              <a:rect l="l" t="t" r="r" b="b"/>
              <a:pathLst>
                <a:path w="295910" h="152400" extrusionOk="0">
                  <a:moveTo>
                    <a:pt x="147827" y="4572"/>
                  </a:moveTo>
                  <a:lnTo>
                    <a:pt x="147827" y="123444"/>
                  </a:lnTo>
                </a:path>
                <a:path w="295910" h="152400" extrusionOk="0">
                  <a:moveTo>
                    <a:pt x="0" y="4572"/>
                  </a:moveTo>
                  <a:lnTo>
                    <a:pt x="0" y="152400"/>
                  </a:lnTo>
                </a:path>
                <a:path w="295910" h="152400" extrusionOk="0">
                  <a:moveTo>
                    <a:pt x="294131" y="4572"/>
                  </a:moveTo>
                  <a:lnTo>
                    <a:pt x="294131" y="152400"/>
                  </a:lnTo>
                </a:path>
                <a:path w="295910" h="152400" extrusionOk="0">
                  <a:moveTo>
                    <a:pt x="1524" y="0"/>
                  </a:moveTo>
                  <a:lnTo>
                    <a:pt x="295656"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442" name="Google Shape;2442;ge35c421198_0_3"/>
            <p:cNvPicPr preferRelativeResize="0"/>
            <p:nvPr/>
          </p:nvPicPr>
          <p:blipFill rotWithShape="1">
            <a:blip r:embed="rId5">
              <a:alphaModFix/>
            </a:blip>
            <a:srcRect/>
            <a:stretch/>
          </p:blipFill>
          <p:spPr>
            <a:xfrm>
              <a:off x="-2836907" y="5266119"/>
              <a:ext cx="57696" cy="41400"/>
            </a:xfrm>
            <a:prstGeom prst="rect">
              <a:avLst/>
            </a:prstGeom>
            <a:noFill/>
            <a:ln>
              <a:noFill/>
            </a:ln>
          </p:spPr>
        </p:pic>
        <p:pic>
          <p:nvPicPr>
            <p:cNvPr id="2443" name="Google Shape;2443;ge35c421198_0_3"/>
            <p:cNvPicPr preferRelativeResize="0"/>
            <p:nvPr/>
          </p:nvPicPr>
          <p:blipFill rotWithShape="1">
            <a:blip r:embed="rId5">
              <a:alphaModFix/>
            </a:blip>
            <a:srcRect/>
            <a:stretch/>
          </p:blipFill>
          <p:spPr>
            <a:xfrm>
              <a:off x="-2750793" y="5266119"/>
              <a:ext cx="57696" cy="41400"/>
            </a:xfrm>
            <a:prstGeom prst="rect">
              <a:avLst/>
            </a:prstGeom>
            <a:noFill/>
            <a:ln>
              <a:noFill/>
            </a:ln>
          </p:spPr>
        </p:pic>
        <p:pic>
          <p:nvPicPr>
            <p:cNvPr id="2444" name="Google Shape;2444;ge35c421198_0_3"/>
            <p:cNvPicPr preferRelativeResize="0"/>
            <p:nvPr/>
          </p:nvPicPr>
          <p:blipFill rotWithShape="1">
            <a:blip r:embed="rId5">
              <a:alphaModFix/>
            </a:blip>
            <a:srcRect/>
            <a:stretch/>
          </p:blipFill>
          <p:spPr>
            <a:xfrm>
              <a:off x="-2664679" y="5266119"/>
              <a:ext cx="57696" cy="41400"/>
            </a:xfrm>
            <a:prstGeom prst="rect">
              <a:avLst/>
            </a:prstGeom>
            <a:noFill/>
            <a:ln>
              <a:noFill/>
            </a:ln>
          </p:spPr>
        </p:pic>
      </p:grpSp>
      <p:grpSp>
        <p:nvGrpSpPr>
          <p:cNvPr id="2445" name="Google Shape;2445;ge35c421198_0_3"/>
          <p:cNvGrpSpPr/>
          <p:nvPr/>
        </p:nvGrpSpPr>
        <p:grpSpPr>
          <a:xfrm>
            <a:off x="2612664" y="4187187"/>
            <a:ext cx="363646" cy="510254"/>
            <a:chOff x="-1094426" y="3222924"/>
            <a:chExt cx="404050" cy="510275"/>
          </a:xfrm>
        </p:grpSpPr>
        <p:grpSp>
          <p:nvGrpSpPr>
            <p:cNvPr id="2446" name="Google Shape;2446;ge35c421198_0_3"/>
            <p:cNvGrpSpPr/>
            <p:nvPr/>
          </p:nvGrpSpPr>
          <p:grpSpPr>
            <a:xfrm>
              <a:off x="-1094426" y="3298478"/>
              <a:ext cx="404050" cy="434721"/>
              <a:chOff x="-1434664" y="4323715"/>
              <a:chExt cx="404050" cy="434721"/>
            </a:xfrm>
          </p:grpSpPr>
          <p:sp>
            <p:nvSpPr>
              <p:cNvPr id="2447" name="Google Shape;2447;ge35c421198_0_3"/>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48" name="Google Shape;2448;ge35c421198_0_3"/>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449" name="Google Shape;2449;ge35c421198_0_3"/>
              <p:cNvPicPr preferRelativeResize="0"/>
              <p:nvPr/>
            </p:nvPicPr>
            <p:blipFill rotWithShape="1">
              <a:blip r:embed="rId6">
                <a:alphaModFix/>
              </a:blip>
              <a:srcRect/>
              <a:stretch/>
            </p:blipFill>
            <p:spPr>
              <a:xfrm>
                <a:off x="-1269362" y="4498738"/>
                <a:ext cx="79761" cy="84408"/>
              </a:xfrm>
              <a:prstGeom prst="rect">
                <a:avLst/>
              </a:prstGeom>
              <a:noFill/>
              <a:ln>
                <a:noFill/>
              </a:ln>
            </p:spPr>
          </p:pic>
          <p:sp>
            <p:nvSpPr>
              <p:cNvPr id="2450" name="Google Shape;2450;ge35c421198_0_3"/>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451" name="Google Shape;2451;ge35c421198_0_3"/>
            <p:cNvGrpSpPr/>
            <p:nvPr/>
          </p:nvGrpSpPr>
          <p:grpSpPr>
            <a:xfrm>
              <a:off x="-1003790" y="3222924"/>
              <a:ext cx="229925" cy="41400"/>
              <a:chOff x="-2061012" y="4312116"/>
              <a:chExt cx="229925" cy="41400"/>
            </a:xfrm>
          </p:grpSpPr>
          <p:pic>
            <p:nvPicPr>
              <p:cNvPr id="2452" name="Google Shape;2452;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453" name="Google Shape;2453;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454" name="Google Shape;2454;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455" name="Google Shape;2455;ge35c421198_0_3"/>
          <p:cNvGrpSpPr/>
          <p:nvPr/>
        </p:nvGrpSpPr>
        <p:grpSpPr>
          <a:xfrm>
            <a:off x="2910842" y="4019077"/>
            <a:ext cx="363646" cy="510254"/>
            <a:chOff x="-1094426" y="3222924"/>
            <a:chExt cx="404050" cy="510275"/>
          </a:xfrm>
        </p:grpSpPr>
        <p:grpSp>
          <p:nvGrpSpPr>
            <p:cNvPr id="2456" name="Google Shape;2456;ge35c421198_0_3"/>
            <p:cNvGrpSpPr/>
            <p:nvPr/>
          </p:nvGrpSpPr>
          <p:grpSpPr>
            <a:xfrm>
              <a:off x="-1094426" y="3298478"/>
              <a:ext cx="404050" cy="434721"/>
              <a:chOff x="-1434664" y="4323715"/>
              <a:chExt cx="404050" cy="434721"/>
            </a:xfrm>
          </p:grpSpPr>
          <p:sp>
            <p:nvSpPr>
              <p:cNvPr id="2457" name="Google Shape;2457;ge35c421198_0_3"/>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58" name="Google Shape;2458;ge35c421198_0_3"/>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459" name="Google Shape;2459;ge35c421198_0_3"/>
              <p:cNvPicPr preferRelativeResize="0"/>
              <p:nvPr/>
            </p:nvPicPr>
            <p:blipFill rotWithShape="1">
              <a:blip r:embed="rId6">
                <a:alphaModFix/>
              </a:blip>
              <a:srcRect/>
              <a:stretch/>
            </p:blipFill>
            <p:spPr>
              <a:xfrm>
                <a:off x="-1269362" y="4498738"/>
                <a:ext cx="79761" cy="84408"/>
              </a:xfrm>
              <a:prstGeom prst="rect">
                <a:avLst/>
              </a:prstGeom>
              <a:noFill/>
              <a:ln>
                <a:noFill/>
              </a:ln>
            </p:spPr>
          </p:pic>
          <p:sp>
            <p:nvSpPr>
              <p:cNvPr id="2460" name="Google Shape;2460;ge35c421198_0_3"/>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461" name="Google Shape;2461;ge35c421198_0_3"/>
            <p:cNvGrpSpPr/>
            <p:nvPr/>
          </p:nvGrpSpPr>
          <p:grpSpPr>
            <a:xfrm>
              <a:off x="-1003790" y="3222924"/>
              <a:ext cx="229925" cy="41400"/>
              <a:chOff x="-2061012" y="4312116"/>
              <a:chExt cx="229925" cy="41400"/>
            </a:xfrm>
          </p:grpSpPr>
          <p:pic>
            <p:nvPicPr>
              <p:cNvPr id="2462" name="Google Shape;2462;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463" name="Google Shape;2463;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464" name="Google Shape;2464;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465" name="Google Shape;2465;ge35c421198_0_3"/>
          <p:cNvGrpSpPr/>
          <p:nvPr/>
        </p:nvGrpSpPr>
        <p:grpSpPr>
          <a:xfrm>
            <a:off x="5668730" y="4820014"/>
            <a:ext cx="363646" cy="510254"/>
            <a:chOff x="-1094426" y="3222924"/>
            <a:chExt cx="404050" cy="510275"/>
          </a:xfrm>
        </p:grpSpPr>
        <p:grpSp>
          <p:nvGrpSpPr>
            <p:cNvPr id="2466" name="Google Shape;2466;ge35c421198_0_3"/>
            <p:cNvGrpSpPr/>
            <p:nvPr/>
          </p:nvGrpSpPr>
          <p:grpSpPr>
            <a:xfrm>
              <a:off x="-1094426" y="3298478"/>
              <a:ext cx="404050" cy="434721"/>
              <a:chOff x="-1434664" y="4323715"/>
              <a:chExt cx="404050" cy="434721"/>
            </a:xfrm>
          </p:grpSpPr>
          <p:sp>
            <p:nvSpPr>
              <p:cNvPr id="2467" name="Google Shape;2467;ge35c421198_0_3"/>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68" name="Google Shape;2468;ge35c421198_0_3"/>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469" name="Google Shape;2469;ge35c421198_0_3"/>
              <p:cNvPicPr preferRelativeResize="0"/>
              <p:nvPr/>
            </p:nvPicPr>
            <p:blipFill rotWithShape="1">
              <a:blip r:embed="rId6">
                <a:alphaModFix/>
              </a:blip>
              <a:srcRect/>
              <a:stretch/>
            </p:blipFill>
            <p:spPr>
              <a:xfrm>
                <a:off x="-1269362" y="4498738"/>
                <a:ext cx="79761" cy="84408"/>
              </a:xfrm>
              <a:prstGeom prst="rect">
                <a:avLst/>
              </a:prstGeom>
              <a:noFill/>
              <a:ln>
                <a:noFill/>
              </a:ln>
            </p:spPr>
          </p:pic>
          <p:sp>
            <p:nvSpPr>
              <p:cNvPr id="2470" name="Google Shape;2470;ge35c421198_0_3"/>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471" name="Google Shape;2471;ge35c421198_0_3"/>
            <p:cNvGrpSpPr/>
            <p:nvPr/>
          </p:nvGrpSpPr>
          <p:grpSpPr>
            <a:xfrm>
              <a:off x="-1003790" y="3222924"/>
              <a:ext cx="229925" cy="41400"/>
              <a:chOff x="-2061012" y="4312116"/>
              <a:chExt cx="229925" cy="41400"/>
            </a:xfrm>
          </p:grpSpPr>
          <p:pic>
            <p:nvPicPr>
              <p:cNvPr id="2472" name="Google Shape;2472;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473" name="Google Shape;2473;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474" name="Google Shape;2474;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475" name="Google Shape;2475;ge35c421198_0_3"/>
          <p:cNvGrpSpPr/>
          <p:nvPr/>
        </p:nvGrpSpPr>
        <p:grpSpPr>
          <a:xfrm>
            <a:off x="5282323" y="5404184"/>
            <a:ext cx="363646" cy="507908"/>
            <a:chOff x="-4191830" y="3822254"/>
            <a:chExt cx="404051" cy="507929"/>
          </a:xfrm>
        </p:grpSpPr>
        <p:grpSp>
          <p:nvGrpSpPr>
            <p:cNvPr id="2476" name="Google Shape;2476;ge35c421198_0_3"/>
            <p:cNvGrpSpPr/>
            <p:nvPr/>
          </p:nvGrpSpPr>
          <p:grpSpPr>
            <a:xfrm>
              <a:off x="-4191830" y="3895462"/>
              <a:ext cx="404051" cy="434721"/>
              <a:chOff x="-1321083" y="3407612"/>
              <a:chExt cx="404050" cy="434721"/>
            </a:xfrm>
          </p:grpSpPr>
          <p:sp>
            <p:nvSpPr>
              <p:cNvPr id="2477" name="Google Shape;2477;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78" name="Google Shape;2478;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79" name="Google Shape;2479;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80" name="Google Shape;2480;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481" name="Google Shape;2481;ge35c421198_0_3"/>
            <p:cNvGrpSpPr/>
            <p:nvPr/>
          </p:nvGrpSpPr>
          <p:grpSpPr>
            <a:xfrm>
              <a:off x="-4103509" y="3822254"/>
              <a:ext cx="229925" cy="41400"/>
              <a:chOff x="-2061012" y="4312116"/>
              <a:chExt cx="229925" cy="41400"/>
            </a:xfrm>
          </p:grpSpPr>
          <p:pic>
            <p:nvPicPr>
              <p:cNvPr id="2482" name="Google Shape;2482;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483" name="Google Shape;2483;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484" name="Google Shape;2484;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485" name="Google Shape;2485;ge35c421198_0_3"/>
          <p:cNvGrpSpPr/>
          <p:nvPr/>
        </p:nvGrpSpPr>
        <p:grpSpPr>
          <a:xfrm>
            <a:off x="5020536" y="5372392"/>
            <a:ext cx="363646" cy="507908"/>
            <a:chOff x="-4191830" y="3822254"/>
            <a:chExt cx="404051" cy="507929"/>
          </a:xfrm>
        </p:grpSpPr>
        <p:grpSp>
          <p:nvGrpSpPr>
            <p:cNvPr id="2486" name="Google Shape;2486;ge35c421198_0_3"/>
            <p:cNvGrpSpPr/>
            <p:nvPr/>
          </p:nvGrpSpPr>
          <p:grpSpPr>
            <a:xfrm>
              <a:off x="-4191830" y="3895462"/>
              <a:ext cx="404051" cy="434721"/>
              <a:chOff x="-1321083" y="3407612"/>
              <a:chExt cx="404050" cy="434721"/>
            </a:xfrm>
          </p:grpSpPr>
          <p:sp>
            <p:nvSpPr>
              <p:cNvPr id="2487" name="Google Shape;2487;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88" name="Google Shape;2488;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89" name="Google Shape;2489;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90" name="Google Shape;2490;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491" name="Google Shape;2491;ge35c421198_0_3"/>
            <p:cNvGrpSpPr/>
            <p:nvPr/>
          </p:nvGrpSpPr>
          <p:grpSpPr>
            <a:xfrm>
              <a:off x="-4103509" y="3822254"/>
              <a:ext cx="229925" cy="41400"/>
              <a:chOff x="-2061012" y="4312116"/>
              <a:chExt cx="229925" cy="41400"/>
            </a:xfrm>
          </p:grpSpPr>
          <p:pic>
            <p:nvPicPr>
              <p:cNvPr id="2492" name="Google Shape;2492;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493" name="Google Shape;2493;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494" name="Google Shape;2494;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495" name="Google Shape;2495;ge35c421198_0_3"/>
          <p:cNvGrpSpPr/>
          <p:nvPr/>
        </p:nvGrpSpPr>
        <p:grpSpPr>
          <a:xfrm>
            <a:off x="4733759" y="5326298"/>
            <a:ext cx="363646" cy="507908"/>
            <a:chOff x="-4191830" y="3822254"/>
            <a:chExt cx="404051" cy="507929"/>
          </a:xfrm>
        </p:grpSpPr>
        <p:grpSp>
          <p:nvGrpSpPr>
            <p:cNvPr id="2496" name="Google Shape;2496;ge35c421198_0_3"/>
            <p:cNvGrpSpPr/>
            <p:nvPr/>
          </p:nvGrpSpPr>
          <p:grpSpPr>
            <a:xfrm>
              <a:off x="-4191830" y="3895462"/>
              <a:ext cx="404051" cy="434721"/>
              <a:chOff x="-1321083" y="3407612"/>
              <a:chExt cx="404050" cy="434721"/>
            </a:xfrm>
          </p:grpSpPr>
          <p:sp>
            <p:nvSpPr>
              <p:cNvPr id="2497" name="Google Shape;2497;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98" name="Google Shape;2498;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499" name="Google Shape;2499;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00" name="Google Shape;2500;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501" name="Google Shape;2501;ge35c421198_0_3"/>
            <p:cNvGrpSpPr/>
            <p:nvPr/>
          </p:nvGrpSpPr>
          <p:grpSpPr>
            <a:xfrm>
              <a:off x="-4103509" y="3822254"/>
              <a:ext cx="229925" cy="41400"/>
              <a:chOff x="-2061012" y="4312116"/>
              <a:chExt cx="229925" cy="41400"/>
            </a:xfrm>
          </p:grpSpPr>
          <p:pic>
            <p:nvPicPr>
              <p:cNvPr id="2502" name="Google Shape;2502;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503" name="Google Shape;2503;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504" name="Google Shape;2504;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505" name="Google Shape;2505;ge35c421198_0_3"/>
          <p:cNvGrpSpPr/>
          <p:nvPr/>
        </p:nvGrpSpPr>
        <p:grpSpPr>
          <a:xfrm>
            <a:off x="4630719" y="5776024"/>
            <a:ext cx="367650" cy="785282"/>
            <a:chOff x="-3941179" y="2919147"/>
            <a:chExt cx="408500" cy="785314"/>
          </a:xfrm>
        </p:grpSpPr>
        <p:grpSp>
          <p:nvGrpSpPr>
            <p:cNvPr id="2506" name="Google Shape;2506;ge35c421198_0_3"/>
            <p:cNvGrpSpPr/>
            <p:nvPr/>
          </p:nvGrpSpPr>
          <p:grpSpPr>
            <a:xfrm>
              <a:off x="-3936730" y="2919147"/>
              <a:ext cx="404051" cy="639948"/>
              <a:chOff x="-1321083" y="3202385"/>
              <a:chExt cx="404050" cy="639948"/>
            </a:xfrm>
          </p:grpSpPr>
          <p:sp>
            <p:nvSpPr>
              <p:cNvPr id="2507" name="Google Shape;2507;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08" name="Google Shape;2508;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09" name="Google Shape;2509;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10" name="Google Shape;2510;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11" name="Google Shape;2511;ge35c421198_0_3"/>
              <p:cNvSpPr txBox="1"/>
              <p:nvPr/>
            </p:nvSpPr>
            <p:spPr>
              <a:xfrm>
                <a:off x="-1147865" y="3202385"/>
                <a:ext cx="67800" cy="236998"/>
              </a:xfrm>
              <a:prstGeom prst="rect">
                <a:avLst/>
              </a:prstGeom>
              <a:noFill/>
              <a:ln>
                <a:noFill/>
              </a:ln>
            </p:spPr>
            <p:txBody>
              <a:bodyPr spcFirstLastPara="1" wrap="square" lIns="0" tIns="15240" rIns="0" bIns="0" anchor="t" anchorCtr="0">
                <a:spAutoFit/>
              </a:bodyPr>
              <a:lstStyle/>
              <a:p>
                <a:pPr marL="15240">
                  <a:buClr>
                    <a:schemeClr val="dk1"/>
                  </a:buClr>
                  <a:buSzPts val="1200"/>
                </a:pPr>
                <a:r>
                  <a:rPr lang="en-US" sz="1440" b="1">
                    <a:solidFill>
                      <a:schemeClr val="dk1"/>
                    </a:solidFill>
                    <a:latin typeface="Calibri"/>
                    <a:ea typeface="Calibri"/>
                    <a:cs typeface="Calibri"/>
                    <a:sym typeface="Calibri"/>
                  </a:rPr>
                  <a:t>I</a:t>
                </a:r>
                <a:endParaRPr sz="1200" b="1">
                  <a:solidFill>
                    <a:schemeClr val="dk1"/>
                  </a:solidFill>
                  <a:latin typeface="Calibri"/>
                  <a:ea typeface="Calibri"/>
                  <a:cs typeface="Calibri"/>
                  <a:sym typeface="Calibri"/>
                </a:endParaRPr>
              </a:p>
            </p:txBody>
          </p:sp>
        </p:grpSp>
        <p:cxnSp>
          <p:nvCxnSpPr>
            <p:cNvPr id="2512" name="Google Shape;2512;ge35c421198_0_3"/>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2513" name="Google Shape;2513;ge35c421198_0_3"/>
          <p:cNvGrpSpPr/>
          <p:nvPr/>
        </p:nvGrpSpPr>
        <p:grpSpPr>
          <a:xfrm>
            <a:off x="4165200" y="5027206"/>
            <a:ext cx="363646" cy="507908"/>
            <a:chOff x="-4191830" y="3822254"/>
            <a:chExt cx="404051" cy="507929"/>
          </a:xfrm>
        </p:grpSpPr>
        <p:grpSp>
          <p:nvGrpSpPr>
            <p:cNvPr id="2514" name="Google Shape;2514;ge35c421198_0_3"/>
            <p:cNvGrpSpPr/>
            <p:nvPr/>
          </p:nvGrpSpPr>
          <p:grpSpPr>
            <a:xfrm>
              <a:off x="-4191830" y="3895462"/>
              <a:ext cx="404051" cy="434721"/>
              <a:chOff x="-1321083" y="3407612"/>
              <a:chExt cx="404050" cy="434721"/>
            </a:xfrm>
          </p:grpSpPr>
          <p:sp>
            <p:nvSpPr>
              <p:cNvPr id="2515" name="Google Shape;2515;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16" name="Google Shape;2516;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17" name="Google Shape;2517;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18" name="Google Shape;2518;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519" name="Google Shape;2519;ge35c421198_0_3"/>
            <p:cNvGrpSpPr/>
            <p:nvPr/>
          </p:nvGrpSpPr>
          <p:grpSpPr>
            <a:xfrm>
              <a:off x="-4103509" y="3822254"/>
              <a:ext cx="229925" cy="41400"/>
              <a:chOff x="-2061012" y="4312116"/>
              <a:chExt cx="229925" cy="41400"/>
            </a:xfrm>
          </p:grpSpPr>
          <p:pic>
            <p:nvPicPr>
              <p:cNvPr id="2520" name="Google Shape;2520;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521" name="Google Shape;2521;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522" name="Google Shape;2522;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523" name="Google Shape;2523;ge35c421198_0_3"/>
          <p:cNvGrpSpPr/>
          <p:nvPr/>
        </p:nvGrpSpPr>
        <p:grpSpPr>
          <a:xfrm>
            <a:off x="4072463" y="4622004"/>
            <a:ext cx="363646" cy="507908"/>
            <a:chOff x="-4191830" y="3822254"/>
            <a:chExt cx="404051" cy="507929"/>
          </a:xfrm>
        </p:grpSpPr>
        <p:grpSp>
          <p:nvGrpSpPr>
            <p:cNvPr id="2524" name="Google Shape;2524;ge35c421198_0_3"/>
            <p:cNvGrpSpPr/>
            <p:nvPr/>
          </p:nvGrpSpPr>
          <p:grpSpPr>
            <a:xfrm>
              <a:off x="-4191830" y="3895462"/>
              <a:ext cx="404051" cy="434721"/>
              <a:chOff x="-1321083" y="3407612"/>
              <a:chExt cx="404050" cy="434721"/>
            </a:xfrm>
          </p:grpSpPr>
          <p:sp>
            <p:nvSpPr>
              <p:cNvPr id="2525" name="Google Shape;2525;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26" name="Google Shape;2526;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27" name="Google Shape;2527;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28" name="Google Shape;2528;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529" name="Google Shape;2529;ge35c421198_0_3"/>
            <p:cNvGrpSpPr/>
            <p:nvPr/>
          </p:nvGrpSpPr>
          <p:grpSpPr>
            <a:xfrm>
              <a:off x="-4103509" y="3822254"/>
              <a:ext cx="229925" cy="41400"/>
              <a:chOff x="-2061012" y="4312116"/>
              <a:chExt cx="229925" cy="41400"/>
            </a:xfrm>
          </p:grpSpPr>
          <p:pic>
            <p:nvPicPr>
              <p:cNvPr id="2530" name="Google Shape;2530;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531" name="Google Shape;2531;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532" name="Google Shape;2532;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533" name="Google Shape;2533;ge35c421198_0_3"/>
          <p:cNvGrpSpPr/>
          <p:nvPr/>
        </p:nvGrpSpPr>
        <p:grpSpPr>
          <a:xfrm>
            <a:off x="4183421" y="4201772"/>
            <a:ext cx="363646" cy="507908"/>
            <a:chOff x="-4191830" y="3822254"/>
            <a:chExt cx="404051" cy="507929"/>
          </a:xfrm>
        </p:grpSpPr>
        <p:grpSp>
          <p:nvGrpSpPr>
            <p:cNvPr id="2534" name="Google Shape;2534;ge35c421198_0_3"/>
            <p:cNvGrpSpPr/>
            <p:nvPr/>
          </p:nvGrpSpPr>
          <p:grpSpPr>
            <a:xfrm>
              <a:off x="-4191830" y="3895462"/>
              <a:ext cx="404051" cy="434721"/>
              <a:chOff x="-1321083" y="3407612"/>
              <a:chExt cx="404050" cy="434721"/>
            </a:xfrm>
          </p:grpSpPr>
          <p:sp>
            <p:nvSpPr>
              <p:cNvPr id="2535" name="Google Shape;2535;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36" name="Google Shape;2536;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37" name="Google Shape;2537;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38" name="Google Shape;2538;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539" name="Google Shape;2539;ge35c421198_0_3"/>
            <p:cNvGrpSpPr/>
            <p:nvPr/>
          </p:nvGrpSpPr>
          <p:grpSpPr>
            <a:xfrm>
              <a:off x="-4103509" y="3822254"/>
              <a:ext cx="229925" cy="41400"/>
              <a:chOff x="-2061012" y="4312116"/>
              <a:chExt cx="229925" cy="41400"/>
            </a:xfrm>
          </p:grpSpPr>
          <p:pic>
            <p:nvPicPr>
              <p:cNvPr id="2540" name="Google Shape;2540;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541" name="Google Shape;2541;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542" name="Google Shape;2542;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543" name="Google Shape;2543;ge35c421198_0_3"/>
          <p:cNvGrpSpPr/>
          <p:nvPr/>
        </p:nvGrpSpPr>
        <p:grpSpPr>
          <a:xfrm>
            <a:off x="3782561" y="5160403"/>
            <a:ext cx="367650" cy="785282"/>
            <a:chOff x="-3941179" y="2919147"/>
            <a:chExt cx="408500" cy="785314"/>
          </a:xfrm>
        </p:grpSpPr>
        <p:grpSp>
          <p:nvGrpSpPr>
            <p:cNvPr id="2544" name="Google Shape;2544;ge35c421198_0_3"/>
            <p:cNvGrpSpPr/>
            <p:nvPr/>
          </p:nvGrpSpPr>
          <p:grpSpPr>
            <a:xfrm>
              <a:off x="-3936730" y="2919147"/>
              <a:ext cx="404051" cy="639948"/>
              <a:chOff x="-1321083" y="3202385"/>
              <a:chExt cx="404050" cy="639948"/>
            </a:xfrm>
          </p:grpSpPr>
          <p:sp>
            <p:nvSpPr>
              <p:cNvPr id="2545" name="Google Shape;2545;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46" name="Google Shape;2546;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47" name="Google Shape;2547;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48" name="Google Shape;2548;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49" name="Google Shape;2549;ge35c421198_0_3"/>
              <p:cNvSpPr txBox="1"/>
              <p:nvPr/>
            </p:nvSpPr>
            <p:spPr>
              <a:xfrm>
                <a:off x="-1147865" y="3202385"/>
                <a:ext cx="67800" cy="236998"/>
              </a:xfrm>
              <a:prstGeom prst="rect">
                <a:avLst/>
              </a:prstGeom>
              <a:noFill/>
              <a:ln>
                <a:noFill/>
              </a:ln>
            </p:spPr>
            <p:txBody>
              <a:bodyPr spcFirstLastPara="1" wrap="square" lIns="0" tIns="15240" rIns="0" bIns="0" anchor="t" anchorCtr="0">
                <a:spAutoFit/>
              </a:bodyPr>
              <a:lstStyle/>
              <a:p>
                <a:pPr marL="15240">
                  <a:buClr>
                    <a:schemeClr val="dk1"/>
                  </a:buClr>
                  <a:buSzPts val="1200"/>
                </a:pPr>
                <a:r>
                  <a:rPr lang="en-US" sz="1440" b="1">
                    <a:solidFill>
                      <a:schemeClr val="dk1"/>
                    </a:solidFill>
                    <a:latin typeface="Calibri"/>
                    <a:ea typeface="Calibri"/>
                    <a:cs typeface="Calibri"/>
                    <a:sym typeface="Calibri"/>
                  </a:rPr>
                  <a:t>I</a:t>
                </a:r>
                <a:endParaRPr sz="1200" b="1">
                  <a:solidFill>
                    <a:schemeClr val="dk1"/>
                  </a:solidFill>
                  <a:latin typeface="Calibri"/>
                  <a:ea typeface="Calibri"/>
                  <a:cs typeface="Calibri"/>
                  <a:sym typeface="Calibri"/>
                </a:endParaRPr>
              </a:p>
            </p:txBody>
          </p:sp>
        </p:grpSp>
        <p:cxnSp>
          <p:nvCxnSpPr>
            <p:cNvPr id="2550" name="Google Shape;2550;ge35c421198_0_3"/>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2551" name="Google Shape;2551;ge35c421198_0_3"/>
          <p:cNvGrpSpPr/>
          <p:nvPr/>
        </p:nvGrpSpPr>
        <p:grpSpPr>
          <a:xfrm>
            <a:off x="5509677" y="3933170"/>
            <a:ext cx="363646" cy="507908"/>
            <a:chOff x="-4191830" y="3822254"/>
            <a:chExt cx="404051" cy="507929"/>
          </a:xfrm>
        </p:grpSpPr>
        <p:grpSp>
          <p:nvGrpSpPr>
            <p:cNvPr id="2552" name="Google Shape;2552;ge35c421198_0_3"/>
            <p:cNvGrpSpPr/>
            <p:nvPr/>
          </p:nvGrpSpPr>
          <p:grpSpPr>
            <a:xfrm>
              <a:off x="-4191830" y="3895462"/>
              <a:ext cx="404051" cy="434721"/>
              <a:chOff x="-1321083" y="3407612"/>
              <a:chExt cx="404050" cy="434721"/>
            </a:xfrm>
          </p:grpSpPr>
          <p:sp>
            <p:nvSpPr>
              <p:cNvPr id="2553" name="Google Shape;2553;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54" name="Google Shape;2554;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55" name="Google Shape;2555;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56" name="Google Shape;2556;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557" name="Google Shape;2557;ge35c421198_0_3"/>
            <p:cNvGrpSpPr/>
            <p:nvPr/>
          </p:nvGrpSpPr>
          <p:grpSpPr>
            <a:xfrm>
              <a:off x="-4103509" y="3822254"/>
              <a:ext cx="229925" cy="41400"/>
              <a:chOff x="-2061012" y="4312116"/>
              <a:chExt cx="229925" cy="41400"/>
            </a:xfrm>
          </p:grpSpPr>
          <p:pic>
            <p:nvPicPr>
              <p:cNvPr id="2558" name="Google Shape;2558;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559" name="Google Shape;2559;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560" name="Google Shape;2560;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561" name="Google Shape;2561;ge35c421198_0_3"/>
          <p:cNvGrpSpPr/>
          <p:nvPr/>
        </p:nvGrpSpPr>
        <p:grpSpPr>
          <a:xfrm>
            <a:off x="5972421" y="4583209"/>
            <a:ext cx="363646" cy="507908"/>
            <a:chOff x="-4191830" y="3822254"/>
            <a:chExt cx="404051" cy="507929"/>
          </a:xfrm>
        </p:grpSpPr>
        <p:grpSp>
          <p:nvGrpSpPr>
            <p:cNvPr id="2562" name="Google Shape;2562;ge35c421198_0_3"/>
            <p:cNvGrpSpPr/>
            <p:nvPr/>
          </p:nvGrpSpPr>
          <p:grpSpPr>
            <a:xfrm>
              <a:off x="-4191830" y="3895462"/>
              <a:ext cx="404051" cy="434721"/>
              <a:chOff x="-1321083" y="3407612"/>
              <a:chExt cx="404050" cy="434721"/>
            </a:xfrm>
          </p:grpSpPr>
          <p:sp>
            <p:nvSpPr>
              <p:cNvPr id="2563" name="Google Shape;2563;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64" name="Google Shape;2564;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65" name="Google Shape;2565;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66" name="Google Shape;2566;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567" name="Google Shape;2567;ge35c421198_0_3"/>
            <p:cNvGrpSpPr/>
            <p:nvPr/>
          </p:nvGrpSpPr>
          <p:grpSpPr>
            <a:xfrm>
              <a:off x="-4103509" y="3822254"/>
              <a:ext cx="229925" cy="41400"/>
              <a:chOff x="-2061012" y="4312116"/>
              <a:chExt cx="229925" cy="41400"/>
            </a:xfrm>
          </p:grpSpPr>
          <p:pic>
            <p:nvPicPr>
              <p:cNvPr id="2568" name="Google Shape;2568;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569" name="Google Shape;2569;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570" name="Google Shape;2570;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571" name="Google Shape;2571;ge35c421198_0_3"/>
          <p:cNvGrpSpPr/>
          <p:nvPr/>
        </p:nvGrpSpPr>
        <p:grpSpPr>
          <a:xfrm>
            <a:off x="5232009" y="3710504"/>
            <a:ext cx="363646" cy="507908"/>
            <a:chOff x="-4191830" y="3822254"/>
            <a:chExt cx="404051" cy="507929"/>
          </a:xfrm>
        </p:grpSpPr>
        <p:grpSp>
          <p:nvGrpSpPr>
            <p:cNvPr id="2572" name="Google Shape;2572;ge35c421198_0_3"/>
            <p:cNvGrpSpPr/>
            <p:nvPr/>
          </p:nvGrpSpPr>
          <p:grpSpPr>
            <a:xfrm>
              <a:off x="-4191830" y="3895462"/>
              <a:ext cx="404051" cy="434721"/>
              <a:chOff x="-1321083" y="3407612"/>
              <a:chExt cx="404050" cy="434721"/>
            </a:xfrm>
          </p:grpSpPr>
          <p:sp>
            <p:nvSpPr>
              <p:cNvPr id="2573" name="Google Shape;2573;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74" name="Google Shape;2574;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75" name="Google Shape;2575;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76" name="Google Shape;2576;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577" name="Google Shape;2577;ge35c421198_0_3"/>
            <p:cNvGrpSpPr/>
            <p:nvPr/>
          </p:nvGrpSpPr>
          <p:grpSpPr>
            <a:xfrm>
              <a:off x="-4103509" y="3822254"/>
              <a:ext cx="229925" cy="41400"/>
              <a:chOff x="-2061012" y="4312116"/>
              <a:chExt cx="229925" cy="41400"/>
            </a:xfrm>
          </p:grpSpPr>
          <p:pic>
            <p:nvPicPr>
              <p:cNvPr id="2578" name="Google Shape;2578;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579" name="Google Shape;2579;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580" name="Google Shape;2580;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581" name="Google Shape;2581;ge35c421198_0_3"/>
          <p:cNvGrpSpPr/>
          <p:nvPr/>
        </p:nvGrpSpPr>
        <p:grpSpPr>
          <a:xfrm>
            <a:off x="4706059" y="3367453"/>
            <a:ext cx="367650" cy="785282"/>
            <a:chOff x="-3941179" y="2919147"/>
            <a:chExt cx="408500" cy="785314"/>
          </a:xfrm>
        </p:grpSpPr>
        <p:grpSp>
          <p:nvGrpSpPr>
            <p:cNvPr id="2582" name="Google Shape;2582;ge35c421198_0_3"/>
            <p:cNvGrpSpPr/>
            <p:nvPr/>
          </p:nvGrpSpPr>
          <p:grpSpPr>
            <a:xfrm>
              <a:off x="-3936730" y="2919147"/>
              <a:ext cx="404051" cy="639948"/>
              <a:chOff x="-1321083" y="3202385"/>
              <a:chExt cx="404050" cy="639948"/>
            </a:xfrm>
          </p:grpSpPr>
          <p:sp>
            <p:nvSpPr>
              <p:cNvPr id="2583" name="Google Shape;2583;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84" name="Google Shape;2584;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85" name="Google Shape;2585;ge35c421198_0_3"/>
              <p:cNvSpPr/>
              <p:nvPr/>
            </p:nvSpPr>
            <p:spPr>
              <a:xfrm>
                <a:off x="-1218205" y="3515604"/>
                <a:ext cx="200101" cy="217361"/>
              </a:xfrm>
              <a:custGeom>
                <a:avLst/>
                <a:gdLst/>
                <a:ahLst/>
                <a:cxnLst/>
                <a:rect l="l" t="t" r="r" b="b"/>
                <a:pathLst>
                  <a:path w="264160" h="266700" extrusionOk="0">
                    <a:moveTo>
                      <a:pt x="0" y="265175"/>
                    </a:moveTo>
                    <a:lnTo>
                      <a:pt x="263651" y="0"/>
                    </a:lnTo>
                  </a:path>
                  <a:path w="264160" h="266700" extrusionOk="0">
                    <a:moveTo>
                      <a:pt x="263651" y="266700"/>
                    </a:moveTo>
                    <a:lnTo>
                      <a:pt x="0" y="1524"/>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86" name="Google Shape;2586;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87" name="Google Shape;2587;ge35c421198_0_3"/>
              <p:cNvSpPr txBox="1"/>
              <p:nvPr/>
            </p:nvSpPr>
            <p:spPr>
              <a:xfrm>
                <a:off x="-1147865" y="3202385"/>
                <a:ext cx="67800" cy="236998"/>
              </a:xfrm>
              <a:prstGeom prst="rect">
                <a:avLst/>
              </a:prstGeom>
              <a:noFill/>
              <a:ln>
                <a:noFill/>
              </a:ln>
            </p:spPr>
            <p:txBody>
              <a:bodyPr spcFirstLastPara="1" wrap="square" lIns="0" tIns="15240" rIns="0" bIns="0" anchor="t" anchorCtr="0">
                <a:spAutoFit/>
              </a:bodyPr>
              <a:lstStyle/>
              <a:p>
                <a:pPr marL="15240">
                  <a:buClr>
                    <a:schemeClr val="dk1"/>
                  </a:buClr>
                  <a:buSzPts val="1200"/>
                </a:pPr>
                <a:r>
                  <a:rPr lang="en-US" sz="1440" b="1">
                    <a:solidFill>
                      <a:schemeClr val="dk1"/>
                    </a:solidFill>
                    <a:latin typeface="Calibri"/>
                    <a:ea typeface="Calibri"/>
                    <a:cs typeface="Calibri"/>
                    <a:sym typeface="Calibri"/>
                  </a:rPr>
                  <a:t>I</a:t>
                </a:r>
                <a:endParaRPr sz="1200" b="1">
                  <a:solidFill>
                    <a:schemeClr val="dk1"/>
                  </a:solidFill>
                  <a:latin typeface="Calibri"/>
                  <a:ea typeface="Calibri"/>
                  <a:cs typeface="Calibri"/>
                  <a:sym typeface="Calibri"/>
                </a:endParaRPr>
              </a:p>
            </p:txBody>
          </p:sp>
        </p:grpSp>
        <p:cxnSp>
          <p:nvCxnSpPr>
            <p:cNvPr id="2588" name="Google Shape;2588;ge35c421198_0_3"/>
            <p:cNvCxnSpPr/>
            <p:nvPr/>
          </p:nvCxnSpPr>
          <p:spPr>
            <a:xfrm>
              <a:off x="-3941179" y="3342061"/>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2589" name="Google Shape;2589;ge35c421198_0_3"/>
          <p:cNvGrpSpPr/>
          <p:nvPr/>
        </p:nvGrpSpPr>
        <p:grpSpPr>
          <a:xfrm>
            <a:off x="3636374" y="4879307"/>
            <a:ext cx="363646" cy="510654"/>
            <a:chOff x="-2177916" y="5268077"/>
            <a:chExt cx="404051" cy="510675"/>
          </a:xfrm>
        </p:grpSpPr>
        <p:sp>
          <p:nvSpPr>
            <p:cNvPr id="2590" name="Google Shape;2590;ge35c421198_0_3"/>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91" name="Google Shape;2591;ge35c421198_0_3"/>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92" name="Google Shape;2592;ge35c421198_0_3"/>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93" name="Google Shape;2593;ge35c421198_0_3"/>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594" name="Google Shape;2594;ge35c421198_0_3"/>
            <p:cNvPicPr preferRelativeResize="0"/>
            <p:nvPr/>
          </p:nvPicPr>
          <p:blipFill rotWithShape="1">
            <a:blip r:embed="rId5">
              <a:alphaModFix/>
            </a:blip>
            <a:srcRect/>
            <a:stretch/>
          </p:blipFill>
          <p:spPr>
            <a:xfrm>
              <a:off x="-2001155" y="5268077"/>
              <a:ext cx="57696" cy="41400"/>
            </a:xfrm>
            <a:prstGeom prst="rect">
              <a:avLst/>
            </a:prstGeom>
            <a:noFill/>
            <a:ln>
              <a:noFill/>
            </a:ln>
          </p:spPr>
        </p:pic>
      </p:grpSp>
      <p:grpSp>
        <p:nvGrpSpPr>
          <p:cNvPr id="2595" name="Google Shape;2595;ge35c421198_0_3"/>
          <p:cNvGrpSpPr/>
          <p:nvPr/>
        </p:nvGrpSpPr>
        <p:grpSpPr>
          <a:xfrm>
            <a:off x="4513644" y="3166769"/>
            <a:ext cx="363646" cy="510654"/>
            <a:chOff x="-2177916" y="5268077"/>
            <a:chExt cx="404051" cy="510675"/>
          </a:xfrm>
        </p:grpSpPr>
        <p:sp>
          <p:nvSpPr>
            <p:cNvPr id="2596" name="Google Shape;2596;ge35c421198_0_3"/>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97" name="Google Shape;2597;ge35c421198_0_3"/>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98" name="Google Shape;2598;ge35c421198_0_3"/>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599" name="Google Shape;2599;ge35c421198_0_3"/>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600" name="Google Shape;2600;ge35c421198_0_3"/>
            <p:cNvPicPr preferRelativeResize="0"/>
            <p:nvPr/>
          </p:nvPicPr>
          <p:blipFill rotWithShape="1">
            <a:blip r:embed="rId5">
              <a:alphaModFix/>
            </a:blip>
            <a:srcRect/>
            <a:stretch/>
          </p:blipFill>
          <p:spPr>
            <a:xfrm>
              <a:off x="-2001155" y="5268077"/>
              <a:ext cx="57696" cy="41400"/>
            </a:xfrm>
            <a:prstGeom prst="rect">
              <a:avLst/>
            </a:prstGeom>
            <a:noFill/>
            <a:ln>
              <a:noFill/>
            </a:ln>
          </p:spPr>
        </p:pic>
      </p:grpSp>
      <p:grpSp>
        <p:nvGrpSpPr>
          <p:cNvPr id="2601" name="Google Shape;2601;ge35c421198_0_3"/>
          <p:cNvGrpSpPr/>
          <p:nvPr/>
        </p:nvGrpSpPr>
        <p:grpSpPr>
          <a:xfrm>
            <a:off x="4898353" y="6117802"/>
            <a:ext cx="363646" cy="510654"/>
            <a:chOff x="-2177916" y="5268077"/>
            <a:chExt cx="404051" cy="510675"/>
          </a:xfrm>
        </p:grpSpPr>
        <p:sp>
          <p:nvSpPr>
            <p:cNvPr id="2602" name="Google Shape;2602;ge35c421198_0_3"/>
            <p:cNvSpPr/>
            <p:nvPr/>
          </p:nvSpPr>
          <p:spPr>
            <a:xfrm>
              <a:off x="-2177916" y="5344031"/>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03" name="Google Shape;2603;ge35c421198_0_3"/>
            <p:cNvSpPr/>
            <p:nvPr/>
          </p:nvSpPr>
          <p:spPr>
            <a:xfrm>
              <a:off x="-2177916" y="5344031"/>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04" name="Google Shape;2604;ge35c421198_0_3"/>
            <p:cNvSpPr/>
            <p:nvPr/>
          </p:nvSpPr>
          <p:spPr>
            <a:xfrm>
              <a:off x="-2120119" y="5525259"/>
              <a:ext cx="288608" cy="107128"/>
            </a:xfrm>
            <a:custGeom>
              <a:avLst/>
              <a:gdLst/>
              <a:ahLst/>
              <a:cxnLst/>
              <a:rect l="l" t="t" r="r" b="b"/>
              <a:pathLst>
                <a:path w="381000" h="131445" extrusionOk="0">
                  <a:moveTo>
                    <a:pt x="381000" y="0"/>
                  </a:moveTo>
                  <a:lnTo>
                    <a:pt x="190500" y="67183"/>
                  </a:lnTo>
                  <a:lnTo>
                    <a:pt x="0" y="0"/>
                  </a:lnTo>
                  <a:lnTo>
                    <a:pt x="190500" y="131064"/>
                  </a:lnTo>
                  <a:lnTo>
                    <a:pt x="381000" y="0"/>
                  </a:lnTo>
                  <a:close/>
                </a:path>
              </a:pathLst>
            </a:custGeom>
            <a:solidFill>
              <a:srgbClr val="00000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05" name="Google Shape;2605;ge35c421198_0_3"/>
            <p:cNvSpPr/>
            <p:nvPr/>
          </p:nvSpPr>
          <p:spPr>
            <a:xfrm>
              <a:off x="-2120119" y="5525259"/>
              <a:ext cx="288608" cy="107128"/>
            </a:xfrm>
            <a:custGeom>
              <a:avLst/>
              <a:gdLst/>
              <a:ahLst/>
              <a:cxnLst/>
              <a:rect l="l" t="t" r="r" b="b"/>
              <a:pathLst>
                <a:path w="381000" h="131445" extrusionOk="0">
                  <a:moveTo>
                    <a:pt x="190500" y="131064"/>
                  </a:moveTo>
                  <a:lnTo>
                    <a:pt x="381000" y="0"/>
                  </a:lnTo>
                  <a:lnTo>
                    <a:pt x="190500" y="67183"/>
                  </a:lnTo>
                  <a:lnTo>
                    <a:pt x="0" y="0"/>
                  </a:lnTo>
                  <a:lnTo>
                    <a:pt x="190500" y="13106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606" name="Google Shape;2606;ge35c421198_0_3"/>
            <p:cNvPicPr preferRelativeResize="0"/>
            <p:nvPr/>
          </p:nvPicPr>
          <p:blipFill rotWithShape="1">
            <a:blip r:embed="rId5">
              <a:alphaModFix/>
            </a:blip>
            <a:srcRect/>
            <a:stretch/>
          </p:blipFill>
          <p:spPr>
            <a:xfrm>
              <a:off x="-2001155" y="5268077"/>
              <a:ext cx="57696" cy="41400"/>
            </a:xfrm>
            <a:prstGeom prst="rect">
              <a:avLst/>
            </a:prstGeom>
            <a:noFill/>
            <a:ln>
              <a:noFill/>
            </a:ln>
          </p:spPr>
        </p:pic>
      </p:grpSp>
      <p:grpSp>
        <p:nvGrpSpPr>
          <p:cNvPr id="2607" name="Google Shape;2607;ge35c421198_0_3"/>
          <p:cNvGrpSpPr/>
          <p:nvPr/>
        </p:nvGrpSpPr>
        <p:grpSpPr>
          <a:xfrm>
            <a:off x="2228951" y="3720433"/>
            <a:ext cx="363658" cy="790088"/>
            <a:chOff x="-795454" y="-116596"/>
            <a:chExt cx="404065" cy="790120"/>
          </a:xfrm>
        </p:grpSpPr>
        <p:grpSp>
          <p:nvGrpSpPr>
            <p:cNvPr id="2608" name="Google Shape;2608;ge35c421198_0_3"/>
            <p:cNvGrpSpPr/>
            <p:nvPr/>
          </p:nvGrpSpPr>
          <p:grpSpPr>
            <a:xfrm>
              <a:off x="-795439" y="-116596"/>
              <a:ext cx="404050" cy="640457"/>
              <a:chOff x="-1434664" y="4117979"/>
              <a:chExt cx="404050" cy="640457"/>
            </a:xfrm>
          </p:grpSpPr>
          <p:sp>
            <p:nvSpPr>
              <p:cNvPr id="2609" name="Google Shape;2609;ge35c421198_0_3"/>
              <p:cNvSpPr/>
              <p:nvPr/>
            </p:nvSpPr>
            <p:spPr>
              <a:xfrm>
                <a:off x="-1434664" y="4323715"/>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10" name="Google Shape;2610;ge35c421198_0_3"/>
              <p:cNvSpPr/>
              <p:nvPr/>
            </p:nvSpPr>
            <p:spPr>
              <a:xfrm>
                <a:off x="-1434664" y="4323715"/>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611" name="Google Shape;2611;ge35c421198_0_3"/>
              <p:cNvPicPr preferRelativeResize="0"/>
              <p:nvPr/>
            </p:nvPicPr>
            <p:blipFill rotWithShape="1">
              <a:blip r:embed="rId6">
                <a:alphaModFix/>
              </a:blip>
              <a:srcRect/>
              <a:stretch/>
            </p:blipFill>
            <p:spPr>
              <a:xfrm>
                <a:off x="-1269362" y="4498738"/>
                <a:ext cx="79761" cy="84408"/>
              </a:xfrm>
              <a:prstGeom prst="rect">
                <a:avLst/>
              </a:prstGeom>
              <a:noFill/>
              <a:ln>
                <a:noFill/>
              </a:ln>
            </p:spPr>
          </p:pic>
          <p:sp>
            <p:nvSpPr>
              <p:cNvPr id="2612" name="Google Shape;2612;ge35c421198_0_3"/>
              <p:cNvSpPr txBox="1"/>
              <p:nvPr/>
            </p:nvSpPr>
            <p:spPr>
              <a:xfrm>
                <a:off x="-1263374" y="4117979"/>
                <a:ext cx="67800" cy="236998"/>
              </a:xfrm>
              <a:prstGeom prst="rect">
                <a:avLst/>
              </a:prstGeom>
              <a:noFill/>
              <a:ln>
                <a:noFill/>
              </a:ln>
            </p:spPr>
            <p:txBody>
              <a:bodyPr spcFirstLastPara="1" wrap="square" lIns="0" tIns="15240" rIns="0" bIns="0" anchor="t" anchorCtr="0">
                <a:spAutoFit/>
              </a:bodyPr>
              <a:lstStyle/>
              <a:p>
                <a:pPr marL="15240">
                  <a:buClr>
                    <a:schemeClr val="dk1"/>
                  </a:buClr>
                  <a:buSzPts val="1200"/>
                </a:pPr>
                <a:r>
                  <a:rPr lang="en-US" sz="1440" b="1">
                    <a:solidFill>
                      <a:schemeClr val="dk1"/>
                    </a:solidFill>
                    <a:latin typeface="Calibri"/>
                    <a:ea typeface="Calibri"/>
                    <a:cs typeface="Calibri"/>
                    <a:sym typeface="Calibri"/>
                  </a:rPr>
                  <a:t>I</a:t>
                </a:r>
                <a:endParaRPr sz="1200" b="1">
                  <a:solidFill>
                    <a:schemeClr val="dk1"/>
                  </a:solidFill>
                  <a:latin typeface="Calibri"/>
                  <a:ea typeface="Calibri"/>
                  <a:cs typeface="Calibri"/>
                  <a:sym typeface="Calibri"/>
                </a:endParaRPr>
              </a:p>
            </p:txBody>
          </p:sp>
          <p:sp>
            <p:nvSpPr>
              <p:cNvPr id="2613" name="Google Shape;2613;ge35c421198_0_3"/>
              <p:cNvSpPr/>
              <p:nvPr/>
            </p:nvSpPr>
            <p:spPr>
              <a:xfrm>
                <a:off x="-1365884" y="4478257"/>
                <a:ext cx="270329" cy="126794"/>
              </a:xfrm>
              <a:custGeom>
                <a:avLst/>
                <a:gdLst/>
                <a:ahLst/>
                <a:cxnLst/>
                <a:rect l="l" t="t" r="r" b="b"/>
                <a:pathLst>
                  <a:path w="356870" h="155575" extrusionOk="0">
                    <a:moveTo>
                      <a:pt x="0" y="77724"/>
                    </a:moveTo>
                    <a:lnTo>
                      <a:pt x="6107" y="47470"/>
                    </a:lnTo>
                    <a:lnTo>
                      <a:pt x="22764" y="22764"/>
                    </a:lnTo>
                    <a:lnTo>
                      <a:pt x="47470" y="6107"/>
                    </a:lnTo>
                    <a:lnTo>
                      <a:pt x="77724" y="0"/>
                    </a:lnTo>
                    <a:lnTo>
                      <a:pt x="278892" y="0"/>
                    </a:lnTo>
                    <a:lnTo>
                      <a:pt x="309145" y="6107"/>
                    </a:lnTo>
                    <a:lnTo>
                      <a:pt x="333851" y="22764"/>
                    </a:lnTo>
                    <a:lnTo>
                      <a:pt x="350508" y="47470"/>
                    </a:lnTo>
                    <a:lnTo>
                      <a:pt x="356616" y="77724"/>
                    </a:lnTo>
                    <a:lnTo>
                      <a:pt x="350508" y="107977"/>
                    </a:lnTo>
                    <a:lnTo>
                      <a:pt x="333851" y="132683"/>
                    </a:lnTo>
                    <a:lnTo>
                      <a:pt x="309145" y="149340"/>
                    </a:lnTo>
                    <a:lnTo>
                      <a:pt x="278892" y="155448"/>
                    </a:lnTo>
                    <a:lnTo>
                      <a:pt x="77724" y="155448"/>
                    </a:lnTo>
                    <a:lnTo>
                      <a:pt x="47470" y="149340"/>
                    </a:lnTo>
                    <a:lnTo>
                      <a:pt x="22764" y="132683"/>
                    </a:lnTo>
                    <a:lnTo>
                      <a:pt x="6107" y="107977"/>
                    </a:lnTo>
                    <a:lnTo>
                      <a:pt x="0" y="77724"/>
                    </a:lnTo>
                    <a:close/>
                  </a:path>
                </a:pathLst>
              </a:custGeom>
              <a:noFill/>
              <a:ln w="19800"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cxnSp>
          <p:nvCxnSpPr>
            <p:cNvPr id="2614" name="Google Shape;2614;ge35c421198_0_3"/>
            <p:cNvCxnSpPr/>
            <p:nvPr/>
          </p:nvCxnSpPr>
          <p:spPr>
            <a:xfrm>
              <a:off x="-795454" y="311124"/>
              <a:ext cx="0" cy="362400"/>
            </a:xfrm>
            <a:prstGeom prst="straightConnector1">
              <a:avLst/>
            </a:prstGeom>
            <a:noFill/>
            <a:ln w="9525" cap="flat" cmpd="sng">
              <a:solidFill>
                <a:srgbClr val="000000"/>
              </a:solidFill>
              <a:prstDash val="solid"/>
              <a:round/>
              <a:headEnd type="none" w="sm" len="sm"/>
              <a:tailEnd type="none" w="sm" len="sm"/>
            </a:ln>
          </p:spPr>
        </p:cxnSp>
      </p:grpSp>
      <p:grpSp>
        <p:nvGrpSpPr>
          <p:cNvPr id="2615" name="Google Shape;2615;ge35c421198_0_3"/>
          <p:cNvGrpSpPr/>
          <p:nvPr/>
        </p:nvGrpSpPr>
        <p:grpSpPr>
          <a:xfrm>
            <a:off x="6198949" y="2043137"/>
            <a:ext cx="363646" cy="514586"/>
            <a:chOff x="-1396507" y="5238079"/>
            <a:chExt cx="404051" cy="514607"/>
          </a:xfrm>
        </p:grpSpPr>
        <p:sp>
          <p:nvSpPr>
            <p:cNvPr id="2616" name="Google Shape;2616;ge35c421198_0_3"/>
            <p:cNvSpPr/>
            <p:nvPr/>
          </p:nvSpPr>
          <p:spPr>
            <a:xfrm>
              <a:off x="-1396507" y="5317965"/>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17" name="Google Shape;2617;ge35c421198_0_3"/>
            <p:cNvSpPr/>
            <p:nvPr/>
          </p:nvSpPr>
          <p:spPr>
            <a:xfrm>
              <a:off x="-1396507" y="5317965"/>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18" name="Google Shape;2618;ge35c421198_0_3"/>
            <p:cNvSpPr/>
            <p:nvPr/>
          </p:nvSpPr>
          <p:spPr>
            <a:xfrm>
              <a:off x="-1294784" y="5428439"/>
              <a:ext cx="200101" cy="213737"/>
            </a:xfrm>
            <a:custGeom>
              <a:avLst/>
              <a:gdLst/>
              <a:ahLst/>
              <a:cxnLst/>
              <a:rect l="l" t="t" r="r" b="b"/>
              <a:pathLst>
                <a:path w="264160" h="262254" extrusionOk="0">
                  <a:moveTo>
                    <a:pt x="0" y="262127"/>
                  </a:moveTo>
                  <a:lnTo>
                    <a:pt x="26365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619" name="Google Shape;2619;ge35c421198_0_3"/>
            <p:cNvPicPr preferRelativeResize="0"/>
            <p:nvPr/>
          </p:nvPicPr>
          <p:blipFill rotWithShape="1">
            <a:blip r:embed="rId5">
              <a:alphaModFix/>
            </a:blip>
            <a:srcRect/>
            <a:stretch/>
          </p:blipFill>
          <p:spPr>
            <a:xfrm>
              <a:off x="-1263839" y="5238079"/>
              <a:ext cx="57696" cy="41400"/>
            </a:xfrm>
            <a:prstGeom prst="rect">
              <a:avLst/>
            </a:prstGeom>
            <a:noFill/>
            <a:ln>
              <a:noFill/>
            </a:ln>
          </p:spPr>
        </p:pic>
        <p:pic>
          <p:nvPicPr>
            <p:cNvPr id="2620" name="Google Shape;2620;ge35c421198_0_3"/>
            <p:cNvPicPr preferRelativeResize="0"/>
            <p:nvPr/>
          </p:nvPicPr>
          <p:blipFill rotWithShape="1">
            <a:blip r:embed="rId5">
              <a:alphaModFix/>
            </a:blip>
            <a:srcRect/>
            <a:stretch/>
          </p:blipFill>
          <p:spPr>
            <a:xfrm>
              <a:off x="-1177725" y="5238079"/>
              <a:ext cx="57696" cy="41400"/>
            </a:xfrm>
            <a:prstGeom prst="rect">
              <a:avLst/>
            </a:prstGeom>
            <a:noFill/>
            <a:ln>
              <a:noFill/>
            </a:ln>
          </p:spPr>
        </p:pic>
      </p:grpSp>
      <p:grpSp>
        <p:nvGrpSpPr>
          <p:cNvPr id="2621" name="Google Shape;2621;ge35c421198_0_3"/>
          <p:cNvGrpSpPr/>
          <p:nvPr/>
        </p:nvGrpSpPr>
        <p:grpSpPr>
          <a:xfrm>
            <a:off x="7505065" y="3790301"/>
            <a:ext cx="363646" cy="514586"/>
            <a:chOff x="-1396507" y="5238079"/>
            <a:chExt cx="404051" cy="514607"/>
          </a:xfrm>
        </p:grpSpPr>
        <p:sp>
          <p:nvSpPr>
            <p:cNvPr id="2622" name="Google Shape;2622;ge35c421198_0_3"/>
            <p:cNvSpPr/>
            <p:nvPr/>
          </p:nvSpPr>
          <p:spPr>
            <a:xfrm>
              <a:off x="-1396507" y="5317965"/>
              <a:ext cx="404051"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23" name="Google Shape;2623;ge35c421198_0_3"/>
            <p:cNvSpPr/>
            <p:nvPr/>
          </p:nvSpPr>
          <p:spPr>
            <a:xfrm>
              <a:off x="-1396507" y="5317965"/>
              <a:ext cx="404051"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24" name="Google Shape;2624;ge35c421198_0_3"/>
            <p:cNvSpPr/>
            <p:nvPr/>
          </p:nvSpPr>
          <p:spPr>
            <a:xfrm>
              <a:off x="-1294784" y="5428439"/>
              <a:ext cx="200101" cy="213737"/>
            </a:xfrm>
            <a:custGeom>
              <a:avLst/>
              <a:gdLst/>
              <a:ahLst/>
              <a:cxnLst/>
              <a:rect l="l" t="t" r="r" b="b"/>
              <a:pathLst>
                <a:path w="264160" h="262254" extrusionOk="0">
                  <a:moveTo>
                    <a:pt x="0" y="262127"/>
                  </a:moveTo>
                  <a:lnTo>
                    <a:pt x="263651" y="0"/>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pic>
          <p:nvPicPr>
            <p:cNvPr id="2625" name="Google Shape;2625;ge35c421198_0_3"/>
            <p:cNvPicPr preferRelativeResize="0"/>
            <p:nvPr/>
          </p:nvPicPr>
          <p:blipFill rotWithShape="1">
            <a:blip r:embed="rId5">
              <a:alphaModFix/>
            </a:blip>
            <a:srcRect/>
            <a:stretch/>
          </p:blipFill>
          <p:spPr>
            <a:xfrm>
              <a:off x="-1263839" y="5238079"/>
              <a:ext cx="57696" cy="41400"/>
            </a:xfrm>
            <a:prstGeom prst="rect">
              <a:avLst/>
            </a:prstGeom>
            <a:noFill/>
            <a:ln>
              <a:noFill/>
            </a:ln>
          </p:spPr>
        </p:pic>
        <p:pic>
          <p:nvPicPr>
            <p:cNvPr id="2626" name="Google Shape;2626;ge35c421198_0_3"/>
            <p:cNvPicPr preferRelativeResize="0"/>
            <p:nvPr/>
          </p:nvPicPr>
          <p:blipFill rotWithShape="1">
            <a:blip r:embed="rId5">
              <a:alphaModFix/>
            </a:blip>
            <a:srcRect/>
            <a:stretch/>
          </p:blipFill>
          <p:spPr>
            <a:xfrm>
              <a:off x="-1177725" y="5238079"/>
              <a:ext cx="57696" cy="41400"/>
            </a:xfrm>
            <a:prstGeom prst="rect">
              <a:avLst/>
            </a:prstGeom>
            <a:noFill/>
            <a:ln>
              <a:noFill/>
            </a:ln>
          </p:spPr>
        </p:pic>
      </p:grpSp>
      <p:grpSp>
        <p:nvGrpSpPr>
          <p:cNvPr id="2627" name="Google Shape;2627;ge35c421198_0_3"/>
          <p:cNvGrpSpPr/>
          <p:nvPr/>
        </p:nvGrpSpPr>
        <p:grpSpPr>
          <a:xfrm>
            <a:off x="3742544" y="3855148"/>
            <a:ext cx="363646" cy="500500"/>
            <a:chOff x="-4928450" y="6346320"/>
            <a:chExt cx="404051" cy="500520"/>
          </a:xfrm>
        </p:grpSpPr>
        <p:grpSp>
          <p:nvGrpSpPr>
            <p:cNvPr id="2628" name="Google Shape;2628;ge35c421198_0_3"/>
            <p:cNvGrpSpPr/>
            <p:nvPr/>
          </p:nvGrpSpPr>
          <p:grpSpPr>
            <a:xfrm>
              <a:off x="-4928450" y="6412119"/>
              <a:ext cx="404051" cy="434721"/>
              <a:chOff x="-3641325" y="5404294"/>
              <a:chExt cx="404051" cy="434721"/>
            </a:xfrm>
          </p:grpSpPr>
          <p:sp>
            <p:nvSpPr>
              <p:cNvPr id="2629" name="Google Shape;2629;ge35c421198_0_3"/>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30" name="Google Shape;2630;ge35c421198_0_3"/>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31" name="Google Shape;2631;ge35c421198_0_3"/>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632" name="Google Shape;2632;ge35c421198_0_3"/>
            <p:cNvGrpSpPr/>
            <p:nvPr/>
          </p:nvGrpSpPr>
          <p:grpSpPr>
            <a:xfrm>
              <a:off x="-4849657" y="6346320"/>
              <a:ext cx="229925" cy="41400"/>
              <a:chOff x="-2061012" y="4312116"/>
              <a:chExt cx="229925" cy="41400"/>
            </a:xfrm>
          </p:grpSpPr>
          <p:pic>
            <p:nvPicPr>
              <p:cNvPr id="2633" name="Google Shape;2633;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634" name="Google Shape;2634;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635" name="Google Shape;2635;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636" name="Google Shape;2636;ge35c421198_0_3"/>
          <p:cNvGrpSpPr/>
          <p:nvPr/>
        </p:nvGrpSpPr>
        <p:grpSpPr>
          <a:xfrm>
            <a:off x="4347842" y="3641963"/>
            <a:ext cx="363646" cy="500500"/>
            <a:chOff x="-4928450" y="6346320"/>
            <a:chExt cx="404051" cy="500520"/>
          </a:xfrm>
        </p:grpSpPr>
        <p:grpSp>
          <p:nvGrpSpPr>
            <p:cNvPr id="2637" name="Google Shape;2637;ge35c421198_0_3"/>
            <p:cNvGrpSpPr/>
            <p:nvPr/>
          </p:nvGrpSpPr>
          <p:grpSpPr>
            <a:xfrm>
              <a:off x="-4928450" y="6412119"/>
              <a:ext cx="404051" cy="434721"/>
              <a:chOff x="-3641325" y="5404294"/>
              <a:chExt cx="404051" cy="434721"/>
            </a:xfrm>
          </p:grpSpPr>
          <p:sp>
            <p:nvSpPr>
              <p:cNvPr id="2638" name="Google Shape;2638;ge35c421198_0_3"/>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39" name="Google Shape;2639;ge35c421198_0_3"/>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40" name="Google Shape;2640;ge35c421198_0_3"/>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641" name="Google Shape;2641;ge35c421198_0_3"/>
            <p:cNvGrpSpPr/>
            <p:nvPr/>
          </p:nvGrpSpPr>
          <p:grpSpPr>
            <a:xfrm>
              <a:off x="-4849657" y="6346320"/>
              <a:ext cx="229925" cy="41400"/>
              <a:chOff x="-2061012" y="4312116"/>
              <a:chExt cx="229925" cy="41400"/>
            </a:xfrm>
          </p:grpSpPr>
          <p:pic>
            <p:nvPicPr>
              <p:cNvPr id="2642" name="Google Shape;2642;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643" name="Google Shape;2643;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644" name="Google Shape;2644;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645" name="Google Shape;2645;ge35c421198_0_3"/>
          <p:cNvGrpSpPr/>
          <p:nvPr/>
        </p:nvGrpSpPr>
        <p:grpSpPr>
          <a:xfrm>
            <a:off x="5172015" y="5926013"/>
            <a:ext cx="363646" cy="500500"/>
            <a:chOff x="-4928450" y="6346320"/>
            <a:chExt cx="404051" cy="500520"/>
          </a:xfrm>
        </p:grpSpPr>
        <p:grpSp>
          <p:nvGrpSpPr>
            <p:cNvPr id="2646" name="Google Shape;2646;ge35c421198_0_3"/>
            <p:cNvGrpSpPr/>
            <p:nvPr/>
          </p:nvGrpSpPr>
          <p:grpSpPr>
            <a:xfrm>
              <a:off x="-4928450" y="6412119"/>
              <a:ext cx="404051" cy="434721"/>
              <a:chOff x="-3641325" y="5404294"/>
              <a:chExt cx="404051" cy="434721"/>
            </a:xfrm>
          </p:grpSpPr>
          <p:sp>
            <p:nvSpPr>
              <p:cNvPr id="2647" name="Google Shape;2647;ge35c421198_0_3"/>
              <p:cNvSpPr/>
              <p:nvPr/>
            </p:nvSpPr>
            <p:spPr>
              <a:xfrm>
                <a:off x="-3641325" y="5404294"/>
                <a:ext cx="404051" cy="434721"/>
              </a:xfrm>
              <a:custGeom>
                <a:avLst/>
                <a:gdLst/>
                <a:ahLst/>
                <a:cxnLst/>
                <a:rect l="l" t="t" r="r" b="b"/>
                <a:pathLst>
                  <a:path w="533400" h="533400" extrusionOk="0">
                    <a:moveTo>
                      <a:pt x="266699" y="0"/>
                    </a:moveTo>
                    <a:lnTo>
                      <a:pt x="0" y="266700"/>
                    </a:lnTo>
                    <a:lnTo>
                      <a:pt x="266699" y="533400"/>
                    </a:lnTo>
                    <a:lnTo>
                      <a:pt x="533399" y="266700"/>
                    </a:lnTo>
                    <a:lnTo>
                      <a:pt x="266699"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48" name="Google Shape;2648;ge35c421198_0_3"/>
              <p:cNvSpPr/>
              <p:nvPr/>
            </p:nvSpPr>
            <p:spPr>
              <a:xfrm>
                <a:off x="-3641325" y="5404294"/>
                <a:ext cx="404051" cy="434721"/>
              </a:xfrm>
              <a:custGeom>
                <a:avLst/>
                <a:gdLst/>
                <a:ahLst/>
                <a:cxnLst/>
                <a:rect l="l" t="t" r="r" b="b"/>
                <a:pathLst>
                  <a:path w="533400" h="533400" extrusionOk="0">
                    <a:moveTo>
                      <a:pt x="0" y="266700"/>
                    </a:moveTo>
                    <a:lnTo>
                      <a:pt x="266699" y="0"/>
                    </a:lnTo>
                    <a:lnTo>
                      <a:pt x="533399" y="266700"/>
                    </a:lnTo>
                    <a:lnTo>
                      <a:pt x="266699"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49" name="Google Shape;2649;ge35c421198_0_3"/>
              <p:cNvSpPr/>
              <p:nvPr/>
            </p:nvSpPr>
            <p:spPr>
              <a:xfrm>
                <a:off x="-3556942" y="5655034"/>
                <a:ext cx="229924" cy="41402"/>
              </a:xfrm>
              <a:custGeom>
                <a:avLst/>
                <a:gdLst/>
                <a:ahLst/>
                <a:cxnLst/>
                <a:rect l="l" t="t" r="r" b="b"/>
                <a:pathLst>
                  <a:path w="303530" h="50800" extrusionOk="0">
                    <a:moveTo>
                      <a:pt x="303275" y="50292"/>
                    </a:moveTo>
                    <a:lnTo>
                      <a:pt x="266953" y="28829"/>
                    </a:lnTo>
                    <a:lnTo>
                      <a:pt x="227914" y="12827"/>
                    </a:lnTo>
                    <a:lnTo>
                      <a:pt x="188861" y="3683"/>
                    </a:lnTo>
                    <a:lnTo>
                      <a:pt x="149821" y="0"/>
                    </a:lnTo>
                    <a:lnTo>
                      <a:pt x="139839" y="0"/>
                    </a:lnTo>
                    <a:lnTo>
                      <a:pt x="129844" y="1270"/>
                    </a:lnTo>
                    <a:lnTo>
                      <a:pt x="109867" y="3048"/>
                    </a:lnTo>
                    <a:lnTo>
                      <a:pt x="70827" y="12827"/>
                    </a:lnTo>
                    <a:lnTo>
                      <a:pt x="32689" y="28194"/>
                    </a:lnTo>
                    <a:lnTo>
                      <a:pt x="0" y="50292"/>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grpSp>
        <p:grpSp>
          <p:nvGrpSpPr>
            <p:cNvPr id="2650" name="Google Shape;2650;ge35c421198_0_3"/>
            <p:cNvGrpSpPr/>
            <p:nvPr/>
          </p:nvGrpSpPr>
          <p:grpSpPr>
            <a:xfrm>
              <a:off x="-4849657" y="6346320"/>
              <a:ext cx="229925" cy="41400"/>
              <a:chOff x="-2061012" y="4312116"/>
              <a:chExt cx="229925" cy="41400"/>
            </a:xfrm>
          </p:grpSpPr>
          <p:pic>
            <p:nvPicPr>
              <p:cNvPr id="2651" name="Google Shape;2651;ge35c421198_0_3"/>
              <p:cNvPicPr preferRelativeResize="0"/>
              <p:nvPr/>
            </p:nvPicPr>
            <p:blipFill rotWithShape="1">
              <a:blip r:embed="rId5">
                <a:alphaModFix/>
              </a:blip>
              <a:srcRect/>
              <a:stretch/>
            </p:blipFill>
            <p:spPr>
              <a:xfrm>
                <a:off x="-2061012" y="4312116"/>
                <a:ext cx="57696" cy="41400"/>
              </a:xfrm>
              <a:prstGeom prst="rect">
                <a:avLst/>
              </a:prstGeom>
              <a:noFill/>
              <a:ln>
                <a:noFill/>
              </a:ln>
            </p:spPr>
          </p:pic>
          <p:pic>
            <p:nvPicPr>
              <p:cNvPr id="2652" name="Google Shape;2652;ge35c421198_0_3"/>
              <p:cNvPicPr preferRelativeResize="0"/>
              <p:nvPr/>
            </p:nvPicPr>
            <p:blipFill rotWithShape="1">
              <a:blip r:embed="rId5">
                <a:alphaModFix/>
              </a:blip>
              <a:srcRect/>
              <a:stretch/>
            </p:blipFill>
            <p:spPr>
              <a:xfrm>
                <a:off x="-1974897" y="4312116"/>
                <a:ext cx="57696" cy="41400"/>
              </a:xfrm>
              <a:prstGeom prst="rect">
                <a:avLst/>
              </a:prstGeom>
              <a:noFill/>
              <a:ln>
                <a:noFill/>
              </a:ln>
            </p:spPr>
          </p:pic>
          <p:pic>
            <p:nvPicPr>
              <p:cNvPr id="2653" name="Google Shape;2653;ge35c421198_0_3"/>
              <p:cNvPicPr preferRelativeResize="0"/>
              <p:nvPr/>
            </p:nvPicPr>
            <p:blipFill rotWithShape="1">
              <a:blip r:embed="rId5">
                <a:alphaModFix/>
              </a:blip>
              <a:srcRect/>
              <a:stretch/>
            </p:blipFill>
            <p:spPr>
              <a:xfrm>
                <a:off x="-1888783" y="4312116"/>
                <a:ext cx="57696" cy="41400"/>
              </a:xfrm>
              <a:prstGeom prst="rect">
                <a:avLst/>
              </a:prstGeom>
              <a:noFill/>
              <a:ln>
                <a:noFill/>
              </a:ln>
            </p:spPr>
          </p:pic>
        </p:grpSp>
      </p:grpSp>
      <p:grpSp>
        <p:nvGrpSpPr>
          <p:cNvPr id="2654" name="Google Shape;2654;ge35c421198_0_3"/>
          <p:cNvGrpSpPr/>
          <p:nvPr/>
        </p:nvGrpSpPr>
        <p:grpSpPr>
          <a:xfrm>
            <a:off x="2767754" y="6209299"/>
            <a:ext cx="363646" cy="639923"/>
            <a:chOff x="-1321083" y="3202385"/>
            <a:chExt cx="404050" cy="639948"/>
          </a:xfrm>
        </p:grpSpPr>
        <p:sp>
          <p:nvSpPr>
            <p:cNvPr id="2655" name="Google Shape;2655;ge35c421198_0_3"/>
            <p:cNvSpPr/>
            <p:nvPr/>
          </p:nvSpPr>
          <p:spPr>
            <a:xfrm>
              <a:off x="-1321083" y="3407612"/>
              <a:ext cx="404050" cy="434721"/>
            </a:xfrm>
            <a:custGeom>
              <a:avLst/>
              <a:gdLst/>
              <a:ahLst/>
              <a:cxnLst/>
              <a:rect l="l" t="t" r="r" b="b"/>
              <a:pathLst>
                <a:path w="533400" h="533400" extrusionOk="0">
                  <a:moveTo>
                    <a:pt x="266700" y="0"/>
                  </a:moveTo>
                  <a:lnTo>
                    <a:pt x="0" y="266700"/>
                  </a:lnTo>
                  <a:lnTo>
                    <a:pt x="266700" y="533400"/>
                  </a:lnTo>
                  <a:lnTo>
                    <a:pt x="533400" y="266700"/>
                  </a:lnTo>
                  <a:lnTo>
                    <a:pt x="266700" y="0"/>
                  </a:lnTo>
                  <a:close/>
                </a:path>
              </a:pathLst>
            </a:custGeom>
            <a:solidFill>
              <a:srgbClr val="FF5050"/>
            </a:solidFill>
            <a:ln>
              <a:noFill/>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56" name="Google Shape;2656;ge35c421198_0_3"/>
            <p:cNvSpPr/>
            <p:nvPr/>
          </p:nvSpPr>
          <p:spPr>
            <a:xfrm>
              <a:off x="-1321083" y="3407612"/>
              <a:ext cx="404050" cy="434721"/>
            </a:xfrm>
            <a:custGeom>
              <a:avLst/>
              <a:gdLst/>
              <a:ahLst/>
              <a:cxnLst/>
              <a:rect l="l" t="t" r="r" b="b"/>
              <a:pathLst>
                <a:path w="533400" h="533400" extrusionOk="0">
                  <a:moveTo>
                    <a:pt x="0" y="266700"/>
                  </a:moveTo>
                  <a:lnTo>
                    <a:pt x="266700" y="0"/>
                  </a:lnTo>
                  <a:lnTo>
                    <a:pt x="533400" y="266700"/>
                  </a:lnTo>
                  <a:lnTo>
                    <a:pt x="266700" y="533400"/>
                  </a:lnTo>
                  <a:lnTo>
                    <a:pt x="0" y="266700"/>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57" name="Google Shape;2657;ge35c421198_0_3"/>
            <p:cNvSpPr/>
            <p:nvPr/>
          </p:nvSpPr>
          <p:spPr>
            <a:xfrm>
              <a:off x="-1256352" y="3562773"/>
              <a:ext cx="271290" cy="126794"/>
            </a:xfrm>
            <a:custGeom>
              <a:avLst/>
              <a:gdLst/>
              <a:ahLst/>
              <a:cxnLst/>
              <a:rect l="l" t="t" r="r" b="b"/>
              <a:pathLst>
                <a:path w="358139" h="155575" extrusionOk="0">
                  <a:moveTo>
                    <a:pt x="0" y="77724"/>
                  </a:moveTo>
                  <a:lnTo>
                    <a:pt x="6107" y="47470"/>
                  </a:lnTo>
                  <a:lnTo>
                    <a:pt x="22764" y="22764"/>
                  </a:lnTo>
                  <a:lnTo>
                    <a:pt x="47470" y="6107"/>
                  </a:lnTo>
                  <a:lnTo>
                    <a:pt x="77724" y="0"/>
                  </a:lnTo>
                  <a:lnTo>
                    <a:pt x="280416" y="0"/>
                  </a:lnTo>
                  <a:lnTo>
                    <a:pt x="310669" y="6107"/>
                  </a:lnTo>
                  <a:lnTo>
                    <a:pt x="335375" y="22764"/>
                  </a:lnTo>
                  <a:lnTo>
                    <a:pt x="352032" y="47470"/>
                  </a:lnTo>
                  <a:lnTo>
                    <a:pt x="358140" y="77724"/>
                  </a:lnTo>
                  <a:lnTo>
                    <a:pt x="352032" y="107977"/>
                  </a:lnTo>
                  <a:lnTo>
                    <a:pt x="335375" y="132683"/>
                  </a:lnTo>
                  <a:lnTo>
                    <a:pt x="310669" y="149340"/>
                  </a:lnTo>
                  <a:lnTo>
                    <a:pt x="280416" y="155448"/>
                  </a:lnTo>
                  <a:lnTo>
                    <a:pt x="77724" y="155448"/>
                  </a:lnTo>
                  <a:lnTo>
                    <a:pt x="47470" y="149340"/>
                  </a:lnTo>
                  <a:lnTo>
                    <a:pt x="22764" y="132683"/>
                  </a:lnTo>
                  <a:lnTo>
                    <a:pt x="6107" y="107977"/>
                  </a:lnTo>
                  <a:lnTo>
                    <a:pt x="0" y="77724"/>
                  </a:lnTo>
                  <a:close/>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a:buClr>
                  <a:schemeClr val="dk1"/>
                </a:buClr>
                <a:buSzPts val="1800"/>
              </a:pPr>
              <a:endParaRPr sz="2160">
                <a:solidFill>
                  <a:schemeClr val="dk1"/>
                </a:solidFill>
                <a:latin typeface="Calibri"/>
                <a:ea typeface="Calibri"/>
                <a:cs typeface="Calibri"/>
                <a:sym typeface="Calibri"/>
              </a:endParaRPr>
            </a:p>
          </p:txBody>
        </p:sp>
        <p:sp>
          <p:nvSpPr>
            <p:cNvPr id="2658" name="Google Shape;2658;ge35c421198_0_3"/>
            <p:cNvSpPr txBox="1"/>
            <p:nvPr/>
          </p:nvSpPr>
          <p:spPr>
            <a:xfrm>
              <a:off x="-1147865" y="3202385"/>
              <a:ext cx="67800" cy="236997"/>
            </a:xfrm>
            <a:prstGeom prst="rect">
              <a:avLst/>
            </a:prstGeom>
            <a:noFill/>
            <a:ln>
              <a:noFill/>
            </a:ln>
          </p:spPr>
          <p:txBody>
            <a:bodyPr spcFirstLastPara="1" wrap="square" lIns="0" tIns="15240" rIns="0" bIns="0" anchor="t" anchorCtr="0">
              <a:spAutoFit/>
            </a:bodyPr>
            <a:lstStyle/>
            <a:p>
              <a:pPr marL="15240">
                <a:buClr>
                  <a:schemeClr val="dk1"/>
                </a:buClr>
                <a:buSzPts val="1200"/>
              </a:pPr>
              <a:r>
                <a:rPr lang="en-US" sz="1440" b="1">
                  <a:solidFill>
                    <a:schemeClr val="dk1"/>
                  </a:solidFill>
                  <a:latin typeface="Calibri"/>
                  <a:ea typeface="Calibri"/>
                  <a:cs typeface="Calibri"/>
                  <a:sym typeface="Calibri"/>
                </a:rPr>
                <a:t>I</a:t>
              </a:r>
              <a:endParaRPr sz="1200" b="1">
                <a:solidFill>
                  <a:schemeClr val="dk1"/>
                </a:solidFill>
                <a:latin typeface="Calibri"/>
                <a:ea typeface="Calibri"/>
                <a:cs typeface="Calibri"/>
                <a:sym typeface="Calibri"/>
              </a:endParaRPr>
            </a:p>
          </p:txBody>
        </p:sp>
      </p:grpSp>
      <p:cxnSp>
        <p:nvCxnSpPr>
          <p:cNvPr id="2659" name="Google Shape;2659;ge35c421198_0_3"/>
          <p:cNvCxnSpPr/>
          <p:nvPr/>
        </p:nvCxnSpPr>
        <p:spPr>
          <a:xfrm>
            <a:off x="3274487" y="6742682"/>
            <a:ext cx="2268360" cy="17640"/>
          </a:xfrm>
          <a:prstGeom prst="straightConnector1">
            <a:avLst/>
          </a:prstGeom>
          <a:noFill/>
          <a:ln w="57150" cap="flat" cmpd="sng">
            <a:solidFill>
              <a:schemeClr val="dk1"/>
            </a:solidFill>
            <a:prstDash val="solid"/>
            <a:miter lim="800000"/>
            <a:headEnd type="none" w="sm" len="sm"/>
            <a:tailEnd type="none" w="sm" len="sm"/>
          </a:ln>
        </p:spPr>
      </p:cxnSp>
      <p:sp>
        <p:nvSpPr>
          <p:cNvPr id="2660" name="Google Shape;2660;ge35c421198_0_3"/>
          <p:cNvSpPr txBox="1"/>
          <p:nvPr/>
        </p:nvSpPr>
        <p:spPr>
          <a:xfrm>
            <a:off x="5588372" y="6549956"/>
            <a:ext cx="685800" cy="33235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09710" tIns="54840" rIns="109710" bIns="54840" anchor="t" anchorCtr="0">
            <a:spAutoFit/>
          </a:bodyPr>
          <a:lstStyle/>
          <a:p>
            <a:pPr algn="ctr">
              <a:buClr>
                <a:srgbClr val="000000"/>
              </a:buClr>
              <a:buSzPts val="1200"/>
            </a:pPr>
            <a:r>
              <a:rPr lang="en-US" sz="1440">
                <a:solidFill>
                  <a:schemeClr val="dk1"/>
                </a:solidFill>
                <a:latin typeface="Calibri"/>
                <a:ea typeface="Calibri"/>
                <a:cs typeface="Calibri"/>
                <a:sym typeface="Calibri"/>
              </a:rPr>
              <a:t>10km</a:t>
            </a:r>
            <a:endParaRPr sz="1440">
              <a:solidFill>
                <a:schemeClr val="dk1"/>
              </a:solidFill>
              <a:latin typeface="Calibri"/>
              <a:ea typeface="Calibri"/>
              <a:cs typeface="Calibri"/>
              <a:sym typeface="Calibri"/>
            </a:endParaRPr>
          </a:p>
        </p:txBody>
      </p:sp>
      <p:sp>
        <p:nvSpPr>
          <p:cNvPr id="2661" name="Google Shape;2661;ge35c421198_0_3"/>
          <p:cNvSpPr/>
          <p:nvPr/>
        </p:nvSpPr>
        <p:spPr>
          <a:xfrm rot="-5400000">
            <a:off x="10779217" y="383725"/>
            <a:ext cx="406440" cy="165960"/>
          </a:xfrm>
          <a:prstGeom prst="rightArrow">
            <a:avLst>
              <a:gd name="adj1" fmla="val 50000"/>
              <a:gd name="adj2" fmla="val 50000"/>
            </a:avLst>
          </a:prstGeom>
          <a:solidFill>
            <a:schemeClr val="dk1"/>
          </a:solidFill>
          <a:ln w="12700" cap="flat" cmpd="sng">
            <a:solidFill>
              <a:schemeClr val="dk1"/>
            </a:solidFill>
            <a:prstDash val="solid"/>
            <a:miter lim="800000"/>
            <a:headEnd type="none" w="sm" len="sm"/>
            <a:tailEnd type="none" w="sm" len="sm"/>
          </a:ln>
        </p:spPr>
        <p:txBody>
          <a:bodyPr spcFirstLastPara="1" wrap="square" lIns="109710" tIns="54840" rIns="109710" bIns="54840" anchor="ctr" anchorCtr="0">
            <a:noAutofit/>
          </a:bodyPr>
          <a:lstStyle/>
          <a:p>
            <a:pPr algn="ctr">
              <a:buClr>
                <a:srgbClr val="000000"/>
              </a:buClr>
              <a:buSzPts val="1800"/>
            </a:pPr>
            <a:endParaRPr sz="2160">
              <a:solidFill>
                <a:schemeClr val="lt1"/>
              </a:solidFill>
              <a:latin typeface="Calibri"/>
              <a:ea typeface="Calibri"/>
              <a:cs typeface="Calibri"/>
              <a:sym typeface="Calibri"/>
            </a:endParaRPr>
          </a:p>
        </p:txBody>
      </p:sp>
      <p:sp>
        <p:nvSpPr>
          <p:cNvPr id="2662" name="Google Shape;2662;ge35c421198_0_3"/>
          <p:cNvSpPr txBox="1">
            <a:spLocks noGrp="1"/>
          </p:cNvSpPr>
          <p:nvPr>
            <p:ph type="title"/>
          </p:nvPr>
        </p:nvSpPr>
        <p:spPr>
          <a:xfrm>
            <a:off x="609600" y="-30480"/>
            <a:ext cx="10972800" cy="1143360"/>
          </a:xfrm>
          <a:prstGeom prst="rect">
            <a:avLst/>
          </a:prstGeom>
          <a:noFill/>
          <a:ln>
            <a:noFill/>
          </a:ln>
        </p:spPr>
        <p:txBody>
          <a:bodyPr spcFirstLastPara="1" vert="horz" wrap="square" lIns="109710" tIns="109710" rIns="109710" bIns="109710" rtlCol="0" anchor="ctr" anchorCtr="0">
            <a:noAutofit/>
          </a:bodyPr>
          <a:lstStyle/>
          <a:p>
            <a:pPr algn="ctr">
              <a:lnSpc>
                <a:spcPct val="100000"/>
              </a:lnSpc>
              <a:spcBef>
                <a:spcPts val="0"/>
              </a:spcBef>
              <a:buClr>
                <a:schemeClr val="dk1"/>
              </a:buClr>
              <a:buSzPts val="4400"/>
            </a:pPr>
            <a:r>
              <a:rPr lang="en-US" sz="3600" b="1" dirty="0"/>
              <a:t>CALCO DE SITUACIÓN  (CON ANILLOS DEL ALCANCE)</a:t>
            </a:r>
            <a:endParaRPr sz="3600" b="1" dirty="0"/>
          </a:p>
        </p:txBody>
      </p:sp>
      <p:sp>
        <p:nvSpPr>
          <p:cNvPr id="2663" name="Google Shape;2663;ge35c421198_0_3"/>
          <p:cNvSpPr txBox="1"/>
          <p:nvPr/>
        </p:nvSpPr>
        <p:spPr>
          <a:xfrm>
            <a:off x="8129670" y="1295761"/>
            <a:ext cx="3375000" cy="1255692"/>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109710" tIns="109710" rIns="109710" bIns="109710" anchor="t" anchorCtr="0">
            <a:spAutoFit/>
          </a:bodyPr>
          <a:lstStyle/>
          <a:p>
            <a:pPr>
              <a:buClr>
                <a:srgbClr val="000000"/>
              </a:buClr>
              <a:buSzPts val="1400"/>
            </a:pPr>
            <a:r>
              <a:rPr lang="en-US" sz="1680" dirty="0">
                <a:solidFill>
                  <a:srgbClr val="000000"/>
                </a:solidFill>
                <a:latin typeface="Calibri"/>
                <a:ea typeface="Calibri"/>
                <a:cs typeface="Calibri"/>
                <a:sym typeface="Calibri"/>
              </a:rPr>
              <a:t>QLZ-87 IDF</a:t>
            </a:r>
            <a:endParaRPr sz="1680" dirty="0">
              <a:solidFill>
                <a:srgbClr val="000000"/>
              </a:solidFill>
              <a:latin typeface="Calibri"/>
              <a:ea typeface="Calibri"/>
              <a:cs typeface="Calibri"/>
              <a:sym typeface="Calibri"/>
            </a:endParaRPr>
          </a:p>
          <a:p>
            <a:pPr>
              <a:buClr>
                <a:srgbClr val="000000"/>
              </a:buClr>
              <a:buSzPts val="1400"/>
            </a:pPr>
            <a:r>
              <a:rPr lang="en-US" sz="1680" dirty="0">
                <a:solidFill>
                  <a:srgbClr val="000000"/>
                </a:solidFill>
                <a:latin typeface="Calibri"/>
                <a:ea typeface="Calibri"/>
                <a:cs typeface="Calibri"/>
                <a:sym typeface="Calibri"/>
              </a:rPr>
              <a:t>Type 87</a:t>
            </a:r>
            <a:endParaRPr sz="1680" dirty="0">
              <a:solidFill>
                <a:srgbClr val="000000"/>
              </a:solidFill>
              <a:latin typeface="Calibri"/>
              <a:ea typeface="Calibri"/>
              <a:cs typeface="Calibri"/>
              <a:sym typeface="Calibri"/>
            </a:endParaRPr>
          </a:p>
          <a:p>
            <a:pPr>
              <a:buClr>
                <a:srgbClr val="000000"/>
              </a:buClr>
              <a:buSzPts val="1400"/>
            </a:pPr>
            <a:r>
              <a:rPr lang="en-US" sz="1680" dirty="0">
                <a:solidFill>
                  <a:srgbClr val="000000"/>
                </a:solidFill>
                <a:latin typeface="Calibri"/>
                <a:ea typeface="Calibri"/>
                <a:cs typeface="Calibri"/>
                <a:sym typeface="Calibri"/>
              </a:rPr>
              <a:t>PLZ-07 IDF (HE, ERFBB, RAP)</a:t>
            </a:r>
            <a:endParaRPr sz="1680" dirty="0">
              <a:solidFill>
                <a:srgbClr val="000000"/>
              </a:solidFill>
              <a:latin typeface="Calibri"/>
              <a:ea typeface="Calibri"/>
              <a:cs typeface="Calibri"/>
              <a:sym typeface="Calibri"/>
            </a:endParaRPr>
          </a:p>
          <a:p>
            <a:pPr>
              <a:buClr>
                <a:srgbClr val="000000"/>
              </a:buClr>
              <a:buSzPts val="1400"/>
            </a:pPr>
            <a:r>
              <a:rPr lang="en-US" sz="1680" dirty="0">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SR-5</a:t>
            </a:r>
            <a:r>
              <a:rPr lang="en-US" sz="1680" dirty="0">
                <a:solidFill>
                  <a:srgbClr val="000000"/>
                </a:solidFill>
                <a:latin typeface="Calibri"/>
                <a:ea typeface="Calibri"/>
                <a:cs typeface="Calibri"/>
                <a:sym typeface="Calibri"/>
              </a:rPr>
              <a:t> (122/220 [off map] )</a:t>
            </a:r>
            <a:endParaRPr sz="1680" dirty="0">
              <a:solidFill>
                <a:srgbClr val="000000"/>
              </a:solidFill>
              <a:latin typeface="Calibri"/>
              <a:ea typeface="Calibri"/>
              <a:cs typeface="Calibri"/>
              <a:sym typeface="Calibri"/>
            </a:endParaRPr>
          </a:p>
        </p:txBody>
      </p:sp>
      <p:cxnSp>
        <p:nvCxnSpPr>
          <p:cNvPr id="2664" name="Google Shape;2664;ge35c421198_0_3"/>
          <p:cNvCxnSpPr/>
          <p:nvPr/>
        </p:nvCxnSpPr>
        <p:spPr>
          <a:xfrm>
            <a:off x="10717680" y="2314410"/>
            <a:ext cx="636480" cy="4320"/>
          </a:xfrm>
          <a:prstGeom prst="straightConnector1">
            <a:avLst/>
          </a:prstGeom>
          <a:noFill/>
          <a:ln w="28575" cap="flat" cmpd="sng">
            <a:solidFill>
              <a:srgbClr val="FF3300"/>
            </a:solidFill>
            <a:prstDash val="dash"/>
            <a:round/>
            <a:headEnd type="none" w="sm" len="sm"/>
            <a:tailEnd type="none" w="sm" len="sm"/>
          </a:ln>
        </p:spPr>
      </p:cxnSp>
      <p:cxnSp>
        <p:nvCxnSpPr>
          <p:cNvPr id="2665" name="Google Shape;2665;ge35c421198_0_3"/>
          <p:cNvCxnSpPr/>
          <p:nvPr/>
        </p:nvCxnSpPr>
        <p:spPr>
          <a:xfrm>
            <a:off x="9096000" y="2035020"/>
            <a:ext cx="864720" cy="0"/>
          </a:xfrm>
          <a:prstGeom prst="straightConnector1">
            <a:avLst/>
          </a:prstGeom>
          <a:noFill/>
          <a:ln w="28575" cap="flat" cmpd="sng">
            <a:solidFill>
              <a:srgbClr val="85200C"/>
            </a:solidFill>
            <a:prstDash val="dash"/>
            <a:round/>
            <a:headEnd type="none" w="sm" len="sm"/>
            <a:tailEnd type="none" w="sm" len="sm"/>
          </a:ln>
        </p:spPr>
      </p:cxnSp>
      <p:cxnSp>
        <p:nvCxnSpPr>
          <p:cNvPr id="2666" name="Google Shape;2666;ge35c421198_0_3"/>
          <p:cNvCxnSpPr/>
          <p:nvPr/>
        </p:nvCxnSpPr>
        <p:spPr>
          <a:xfrm>
            <a:off x="9384810" y="1767300"/>
            <a:ext cx="864720" cy="0"/>
          </a:xfrm>
          <a:prstGeom prst="straightConnector1">
            <a:avLst/>
          </a:prstGeom>
          <a:noFill/>
          <a:ln w="28575" cap="flat" cmpd="sng">
            <a:solidFill>
              <a:schemeClr val="accent6"/>
            </a:solidFill>
            <a:prstDash val="dash"/>
            <a:round/>
            <a:headEnd type="none" w="sm" len="sm"/>
            <a:tailEnd type="none" w="sm" len="sm"/>
          </a:ln>
        </p:spPr>
      </p:cxnSp>
      <p:cxnSp>
        <p:nvCxnSpPr>
          <p:cNvPr id="2667" name="Google Shape;2667;ge35c421198_0_3"/>
          <p:cNvCxnSpPr/>
          <p:nvPr/>
        </p:nvCxnSpPr>
        <p:spPr>
          <a:xfrm>
            <a:off x="10522680" y="2560996"/>
            <a:ext cx="864720" cy="0"/>
          </a:xfrm>
          <a:prstGeom prst="straightConnector1">
            <a:avLst/>
          </a:prstGeom>
          <a:noFill/>
          <a:ln w="28575" cap="flat" cmpd="sng">
            <a:solidFill>
              <a:srgbClr val="00FFFF"/>
            </a:solidFill>
            <a:prstDash val="dash"/>
            <a:round/>
            <a:headEnd type="none" w="sm" len="sm"/>
            <a:tailEnd type="none" w="sm" len="sm"/>
          </a:ln>
        </p:spPr>
      </p:cxnSp>
      <p:pic>
        <p:nvPicPr>
          <p:cNvPr id="2668" name="Google Shape;2668;ge35c421198_0_3"/>
          <p:cNvPicPr preferRelativeResize="0"/>
          <p:nvPr/>
        </p:nvPicPr>
        <p:blipFill rotWithShape="1">
          <a:blip r:embed="rId7">
            <a:alphaModFix/>
          </a:blip>
          <a:srcRect/>
          <a:stretch/>
        </p:blipFill>
        <p:spPr>
          <a:xfrm>
            <a:off x="10911840" y="6187440"/>
            <a:ext cx="487680" cy="487680"/>
          </a:xfrm>
          <a:prstGeom prst="rect">
            <a:avLst/>
          </a:prstGeom>
          <a:noFill/>
          <a:ln>
            <a:noFill/>
          </a:ln>
        </p:spPr>
      </p:pic>
      <p:sp>
        <p:nvSpPr>
          <p:cNvPr id="2" name="Google Shape;3752;ge3286f406b_3_439">
            <a:extLst>
              <a:ext uri="{FF2B5EF4-FFF2-40B4-BE49-F238E27FC236}">
                <a16:creationId xmlns:a16="http://schemas.microsoft.com/office/drawing/2014/main" id="{B5FE22E5-C2AC-8A27-81A7-8C75848528AF}"/>
              </a:ext>
            </a:extLst>
          </p:cNvPr>
          <p:cNvSpPr txBox="1"/>
          <p:nvPr/>
        </p:nvSpPr>
        <p:spPr>
          <a:xfrm>
            <a:off x="8085660" y="2849274"/>
            <a:ext cx="2525100" cy="830966"/>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sng" strike="noStrike" cap="none" dirty="0">
                <a:solidFill>
                  <a:srgbClr val="000000"/>
                </a:solidFill>
                <a:latin typeface="Calibri"/>
                <a:ea typeface="Calibri"/>
                <a:cs typeface="Calibri"/>
                <a:sym typeface="Calibri"/>
              </a:rPr>
              <a:t>COA </a:t>
            </a:r>
            <a:r>
              <a:rPr lang="en-US" sz="1400" b="1" i="0" u="sng" strike="noStrike" cap="none" dirty="0" err="1">
                <a:solidFill>
                  <a:srgbClr val="000000"/>
                </a:solidFill>
                <a:latin typeface="Calibri"/>
                <a:ea typeface="Calibri"/>
                <a:cs typeface="Calibri"/>
                <a:sym typeface="Calibri"/>
              </a:rPr>
              <a:t>Narrativa</a:t>
            </a:r>
            <a:r>
              <a:rPr lang="en-US" sz="1400" b="0" i="0" u="none" strike="noStrike" cap="none" dirty="0">
                <a:solidFill>
                  <a:srgbClr val="000000"/>
                </a:solidFill>
                <a:latin typeface="Calibri"/>
                <a:ea typeface="Calibri"/>
                <a:cs typeface="Calibri"/>
                <a:sym typeface="Calibri"/>
              </a:rPr>
              <a:t>:  </a:t>
            </a:r>
          </a:p>
          <a:p>
            <a:pPr marL="0" marR="0" lvl="0" indent="0" algn="l" rtl="0">
              <a:lnSpc>
                <a:spcPct val="100000"/>
              </a:lnSpc>
              <a:spcBef>
                <a:spcPts val="0"/>
              </a:spcBef>
              <a:spcAft>
                <a:spcPts val="0"/>
              </a:spcAft>
              <a:buClr>
                <a:srgbClr val="000000"/>
              </a:buClr>
              <a:buSzPts val="1400"/>
              <a:buFont typeface="Arial"/>
              <a:buNone/>
            </a:pPr>
            <a:endParaRPr lang="en-US" sz="1400"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err="1">
                <a:solidFill>
                  <a:srgbClr val="000000"/>
                </a:solidFill>
                <a:latin typeface="Calibri"/>
                <a:ea typeface="Calibri"/>
                <a:cs typeface="Calibri"/>
                <a:sym typeface="Calibri"/>
              </a:rPr>
              <a:t>xxxxxxxxxx</a:t>
            </a:r>
            <a:endParaRPr sz="14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2383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68"/>
                                        </p:tgtEl>
                                        <p:attrNameLst>
                                          <p:attrName>style.visibility</p:attrName>
                                        </p:attrNameLst>
                                      </p:cBhvr>
                                      <p:to>
                                        <p:strVal val="visible"/>
                                      </p:to>
                                    </p:set>
                                    <p:animEffect transition="in" filter="fade">
                                      <p:cBhvr>
                                        <p:cTn id="7" dur="1"/>
                                        <p:tgtEl>
                                          <p:spTgt spid="2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F87BDD78-79FC-0168-8857-7A9BEC7BC4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538" b="14539"/>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0" y="365125"/>
            <a:ext cx="11209421" cy="1899912"/>
          </a:xfrm>
          <a:solidFill>
            <a:schemeClr val="lt1">
              <a:alpha val="58135"/>
            </a:schemeClr>
          </a:solidFill>
        </p:spPr>
        <p:txBody>
          <a:bodyPr>
            <a:normAutofit/>
          </a:bodyPr>
          <a:lstStyle/>
          <a:p>
            <a:r>
              <a:rPr lang="es-ES_tradnl" sz="3100" b="1" dirty="0">
                <a:latin typeface="Bauhaus 93"/>
              </a:rPr>
              <a:t>PASO 4: Determinar COAS DEL ENEMIGO</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693823" y="2265037"/>
            <a:ext cx="5081337" cy="3742762"/>
          </a:xfrm>
          <a:solidFill>
            <a:schemeClr val="lt1">
              <a:alpha val="69000"/>
            </a:schemeClr>
          </a:solidFill>
        </p:spPr>
        <p:txBody>
          <a:bodyPr>
            <a:normAutofit/>
          </a:bodyPr>
          <a:lstStyle/>
          <a:p>
            <a:pPr marL="0" indent="0">
              <a:buNone/>
            </a:pPr>
            <a:r>
              <a:rPr lang="es-ES_tradnl" sz="2000" b="1" dirty="0"/>
              <a:t>CALCOS DE SITUACIONES  </a:t>
            </a:r>
          </a:p>
          <a:p>
            <a:pPr marL="0" indent="0">
              <a:buNone/>
            </a:pPr>
            <a:r>
              <a:rPr lang="es-ES_tradnl" sz="2000" b="1" dirty="0">
                <a:solidFill>
                  <a:srgbClr val="FF0000"/>
                </a:solidFill>
              </a:rPr>
              <a:t>PROCESO DE RECOLECCIÓN DE INFORMACIÓN PARA CADA COA</a:t>
            </a:r>
          </a:p>
          <a:p>
            <a:pPr marL="0" indent="0">
              <a:buNone/>
            </a:pPr>
            <a:r>
              <a:rPr lang="es-ES_tradnl" sz="2000" b="1" dirty="0"/>
              <a:t>MATRIZ DE EVENTOS </a:t>
            </a:r>
          </a:p>
          <a:p>
            <a:pPr marL="514350" indent="-514350">
              <a:buFont typeface="+mj-lt"/>
              <a:buAutoNum type="arabicPeriod"/>
            </a:pPr>
            <a:endParaRPr lang="es-ES_tradnl" sz="2000" dirty="0"/>
          </a:p>
          <a:p>
            <a:pPr marL="514350" indent="-514350">
              <a:buFont typeface="+mj-lt"/>
              <a:buAutoNum type="arabicPeriod"/>
            </a:pPr>
            <a:endParaRPr lang="es-ES_tradnl" sz="2000" dirty="0"/>
          </a:p>
          <a:p>
            <a:pPr marL="514350" indent="-514350">
              <a:buFont typeface="+mj-lt"/>
              <a:buAutoNum type="arabicPeriod"/>
            </a:pPr>
            <a:endParaRPr lang="es-ES_tradnl" sz="2000" dirty="0"/>
          </a:p>
          <a:p>
            <a:endParaRPr lang="es-ES_tradnl" sz="2000" dirty="0"/>
          </a:p>
        </p:txBody>
      </p:sp>
    </p:spTree>
    <p:extLst>
      <p:ext uri="{BB962C8B-B14F-4D97-AF65-F5344CB8AC3E}">
        <p14:creationId xmlns:p14="http://schemas.microsoft.com/office/powerpoint/2010/main" val="15355390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E13320D6-1D94-2749-9FC0-D10C54323470}"/>
              </a:ext>
            </a:extLst>
          </p:cNvPr>
          <p:cNvSpPr txBox="1"/>
          <p:nvPr/>
        </p:nvSpPr>
        <p:spPr>
          <a:xfrm>
            <a:off x="528638" y="142801"/>
            <a:ext cx="10768012" cy="1831271"/>
          </a:xfrm>
          <a:prstGeom prst="rect">
            <a:avLst/>
          </a:prstGeom>
          <a:noFill/>
        </p:spPr>
        <p:txBody>
          <a:bodyPr wrap="square">
            <a:spAutoFit/>
          </a:bodyPr>
          <a:lstStyle/>
          <a:p>
            <a:pPr marL="457200" marR="0" lvl="0" indent="0" algn="l" rtl="0">
              <a:lnSpc>
                <a:spcPct val="100000"/>
              </a:lnSpc>
              <a:spcBef>
                <a:spcPts val="560"/>
              </a:spcBef>
              <a:spcAft>
                <a:spcPts val="0"/>
              </a:spcAft>
              <a:buNone/>
            </a:pPr>
            <a:endParaRPr lang="es-US" sz="3600" dirty="0"/>
          </a:p>
          <a:p>
            <a:pPr marL="76200" marR="0" lvl="0" algn="l" rtl="0">
              <a:lnSpc>
                <a:spcPct val="100000"/>
              </a:lnSpc>
              <a:spcBef>
                <a:spcPts val="560"/>
              </a:spcBef>
              <a:spcAft>
                <a:spcPts val="0"/>
              </a:spcAft>
              <a:buClr>
                <a:schemeClr val="dk1"/>
              </a:buClr>
              <a:buSzPts val="2400"/>
            </a:pPr>
            <a:r>
              <a:rPr lang="es-US" sz="3600" dirty="0"/>
              <a:t>Buscar </a:t>
            </a:r>
            <a:r>
              <a:rPr lang="es-US" sz="3600" dirty="0">
                <a:solidFill>
                  <a:srgbClr val="FF0000"/>
                </a:solidFill>
              </a:rPr>
              <a:t>indicadores </a:t>
            </a:r>
            <a:r>
              <a:rPr lang="es-US" sz="3600" dirty="0">
                <a:solidFill>
                  <a:schemeClr val="tx1"/>
                </a:solidFill>
              </a:rPr>
              <a:t>que reflejen las intenciones de un adversario para adoptar un COA.</a:t>
            </a:r>
            <a:endParaRPr lang="es-US" sz="3600" dirty="0"/>
          </a:p>
        </p:txBody>
      </p:sp>
      <p:pic>
        <p:nvPicPr>
          <p:cNvPr id="6" name="Google Shape;4124;p40">
            <a:extLst>
              <a:ext uri="{FF2B5EF4-FFF2-40B4-BE49-F238E27FC236}">
                <a16:creationId xmlns:a16="http://schemas.microsoft.com/office/drawing/2014/main" id="{8F4A0BBB-8CED-9ABD-2C4E-85F9C1BD14ED}"/>
              </a:ext>
            </a:extLst>
          </p:cNvPr>
          <p:cNvPicPr preferRelativeResize="0"/>
          <p:nvPr/>
        </p:nvPicPr>
        <p:blipFill rotWithShape="1">
          <a:blip r:embed="rId2">
            <a:alphaModFix/>
          </a:blip>
          <a:srcRect/>
          <a:stretch/>
        </p:blipFill>
        <p:spPr>
          <a:xfrm>
            <a:off x="723963" y="1973550"/>
            <a:ext cx="10105961" cy="4741649"/>
          </a:xfrm>
          <a:prstGeom prst="rect">
            <a:avLst/>
          </a:prstGeom>
          <a:noFill/>
          <a:ln>
            <a:noFill/>
          </a:ln>
        </p:spPr>
      </p:pic>
    </p:spTree>
    <p:extLst>
      <p:ext uri="{BB962C8B-B14F-4D97-AF65-F5344CB8AC3E}">
        <p14:creationId xmlns:p14="http://schemas.microsoft.com/office/powerpoint/2010/main" val="3488685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131;g1531ae4b4df_0_14">
            <a:extLst>
              <a:ext uri="{FF2B5EF4-FFF2-40B4-BE49-F238E27FC236}">
                <a16:creationId xmlns:a16="http://schemas.microsoft.com/office/drawing/2014/main" id="{31087B8F-09F8-9563-B308-078A48FE828F}"/>
              </a:ext>
            </a:extLst>
          </p:cNvPr>
          <p:cNvSpPr txBox="1">
            <a:spLocks/>
          </p:cNvSpPr>
          <p:nvPr/>
        </p:nvSpPr>
        <p:spPr>
          <a:xfrm>
            <a:off x="0" y="404812"/>
            <a:ext cx="11472863" cy="2689860"/>
          </a:xfrm>
          <a:prstGeom prst="rect">
            <a:avLst/>
          </a:prstGeom>
          <a:noFill/>
          <a:ln>
            <a:noFill/>
          </a:ln>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6200" indent="0">
              <a:lnSpc>
                <a:spcPct val="100000"/>
              </a:lnSpc>
              <a:spcBef>
                <a:spcPts val="640"/>
              </a:spcBef>
              <a:buSzPts val="2400"/>
              <a:buNone/>
            </a:pPr>
            <a:r>
              <a:rPr lang="es-ES_tradnl" sz="3600" dirty="0" err="1"/>
              <a:t>Named</a:t>
            </a:r>
            <a:r>
              <a:rPr lang="es-ES_tradnl" sz="3600" dirty="0"/>
              <a:t> </a:t>
            </a:r>
            <a:r>
              <a:rPr lang="es-ES_tradnl" sz="3600" dirty="0" err="1"/>
              <a:t>Areas</a:t>
            </a:r>
            <a:r>
              <a:rPr lang="es-ES_tradnl" sz="3600" dirty="0"/>
              <a:t>  </a:t>
            </a:r>
            <a:r>
              <a:rPr lang="es-ES_tradnl" sz="3600" dirty="0" err="1"/>
              <a:t>of</a:t>
            </a:r>
            <a:r>
              <a:rPr lang="es-ES_tradnl" sz="3600" dirty="0"/>
              <a:t>  </a:t>
            </a:r>
            <a:r>
              <a:rPr lang="es-ES_tradnl" sz="3600" dirty="0" err="1"/>
              <a:t>Interest</a:t>
            </a:r>
            <a:r>
              <a:rPr lang="es-ES_tradnl" sz="3600" dirty="0"/>
              <a:t>  (</a:t>
            </a:r>
            <a:r>
              <a:rPr lang="es-ES_tradnl" sz="3600" dirty="0" err="1"/>
              <a:t>NAIs</a:t>
            </a:r>
            <a:r>
              <a:rPr lang="es-ES_tradnl" sz="3600" dirty="0"/>
              <a:t>)  lugares donde se presume coleccionar información. </a:t>
            </a:r>
            <a:r>
              <a:rPr lang="es-ES_tradnl" sz="3600" b="1" dirty="0">
                <a:solidFill>
                  <a:srgbClr val="FF0000"/>
                </a:solidFill>
              </a:rPr>
              <a:t>NO SOLO PARA DETERMINAR </a:t>
            </a:r>
            <a:r>
              <a:rPr lang="es-ES_tradnl" sz="3600" b="1" dirty="0" err="1">
                <a:solidFill>
                  <a:srgbClr val="FF0000"/>
                </a:solidFill>
              </a:rPr>
              <a:t>COAs</a:t>
            </a:r>
            <a:endParaRPr lang="es-ES_tradnl" sz="3600" b="1" dirty="0">
              <a:solidFill>
                <a:srgbClr val="FF0000"/>
              </a:solidFill>
            </a:endParaRPr>
          </a:p>
          <a:p>
            <a:pPr marL="914400" lvl="1" indent="-330200">
              <a:lnSpc>
                <a:spcPct val="100000"/>
              </a:lnSpc>
              <a:spcBef>
                <a:spcPts val="0"/>
              </a:spcBef>
              <a:buSzPts val="1600"/>
              <a:buFont typeface="Arial" panose="020B0604020202020204" pitchFamily="34" charset="0"/>
              <a:buChar char="–"/>
            </a:pPr>
            <a:r>
              <a:rPr lang="es-ES_tradnl" sz="3200" dirty="0"/>
              <a:t>Actividad en el área informará o negara alguno de los COA</a:t>
            </a:r>
          </a:p>
          <a:p>
            <a:pPr marL="914400" lvl="1" indent="-330200">
              <a:lnSpc>
                <a:spcPct val="100000"/>
              </a:lnSpc>
              <a:spcBef>
                <a:spcPts val="0"/>
              </a:spcBef>
              <a:buSzPts val="1600"/>
              <a:buFont typeface="Arial" panose="020B0604020202020204" pitchFamily="34" charset="0"/>
              <a:buChar char="–"/>
            </a:pPr>
            <a:r>
              <a:rPr lang="es-ES_tradnl" sz="3200" dirty="0"/>
              <a:t>Tipos:</a:t>
            </a:r>
          </a:p>
          <a:p>
            <a:pPr marL="1371600" lvl="2" indent="-381000">
              <a:lnSpc>
                <a:spcPct val="100000"/>
              </a:lnSpc>
              <a:spcBef>
                <a:spcPts val="0"/>
              </a:spcBef>
              <a:buSzPts val="2400"/>
            </a:pPr>
            <a:r>
              <a:rPr lang="es-ES_tradnl" sz="3200" dirty="0"/>
              <a:t>Punto</a:t>
            </a:r>
          </a:p>
          <a:p>
            <a:pPr marL="1371600" lvl="2" indent="-368300">
              <a:lnSpc>
                <a:spcPct val="100000"/>
              </a:lnSpc>
              <a:spcBef>
                <a:spcPts val="0"/>
              </a:spcBef>
              <a:buSzPts val="2200"/>
            </a:pPr>
            <a:r>
              <a:rPr lang="es-ES_tradnl" sz="3200" dirty="0"/>
              <a:t>Área</a:t>
            </a:r>
          </a:p>
          <a:p>
            <a:pPr marL="1371600" lvl="2" indent="-368300">
              <a:lnSpc>
                <a:spcPct val="100000"/>
              </a:lnSpc>
              <a:spcBef>
                <a:spcPts val="0"/>
              </a:spcBef>
              <a:buSzPts val="2200"/>
            </a:pPr>
            <a:r>
              <a:rPr lang="es-ES_tradnl" sz="3200" dirty="0"/>
              <a:t>Linear </a:t>
            </a:r>
            <a:endParaRPr lang="es-ES_tradnl" sz="1200" dirty="0"/>
          </a:p>
          <a:p>
            <a:pPr marL="0" indent="0">
              <a:lnSpc>
                <a:spcPct val="100000"/>
              </a:lnSpc>
              <a:spcBef>
                <a:spcPts val="640"/>
              </a:spcBef>
              <a:buSzPts val="3200"/>
              <a:buFont typeface="Arial" panose="020B0604020202020204" pitchFamily="34" charset="0"/>
              <a:buNone/>
            </a:pPr>
            <a:endParaRPr lang="es-ES_tradnl" sz="2400" dirty="0"/>
          </a:p>
        </p:txBody>
      </p:sp>
      <p:grpSp>
        <p:nvGrpSpPr>
          <p:cNvPr id="3" name="Google Shape;4133;g1531ae4b4df_0_14">
            <a:extLst>
              <a:ext uri="{FF2B5EF4-FFF2-40B4-BE49-F238E27FC236}">
                <a16:creationId xmlns:a16="http://schemas.microsoft.com/office/drawing/2014/main" id="{A7F4452C-2F9F-A7D1-D6FD-C33AB22E1D2B}"/>
              </a:ext>
            </a:extLst>
          </p:cNvPr>
          <p:cNvGrpSpPr/>
          <p:nvPr/>
        </p:nvGrpSpPr>
        <p:grpSpPr>
          <a:xfrm>
            <a:off x="3426000" y="3174719"/>
            <a:ext cx="245700" cy="457086"/>
            <a:chOff x="-589875" y="482150"/>
            <a:chExt cx="245700" cy="457086"/>
          </a:xfrm>
        </p:grpSpPr>
        <p:sp>
          <p:nvSpPr>
            <p:cNvPr id="4" name="Google Shape;4134;g1531ae4b4df_0_14">
              <a:extLst>
                <a:ext uri="{FF2B5EF4-FFF2-40B4-BE49-F238E27FC236}">
                  <a16:creationId xmlns:a16="http://schemas.microsoft.com/office/drawing/2014/main" id="{2995FF8B-D5D6-796A-3C82-8B9A04CB9D63}"/>
                </a:ext>
              </a:extLst>
            </p:cNvPr>
            <p:cNvSpPr/>
            <p:nvPr/>
          </p:nvSpPr>
          <p:spPr>
            <a:xfrm rot="10800000">
              <a:off x="-547728" y="662336"/>
              <a:ext cx="161400" cy="276900"/>
            </a:xfrm>
            <a:prstGeom prst="triangle">
              <a:avLst>
                <a:gd name="adj" fmla="val 50000"/>
              </a:avLst>
            </a:prstGeom>
            <a:solidFill>
              <a:srgbClr val="2E12FA"/>
            </a:solidFill>
            <a:ln w="9525" cap="flat" cmpd="sng">
              <a:solidFill>
                <a:srgbClr val="2E12F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 name="Google Shape;4135;g1531ae4b4df_0_14">
              <a:extLst>
                <a:ext uri="{FF2B5EF4-FFF2-40B4-BE49-F238E27FC236}">
                  <a16:creationId xmlns:a16="http://schemas.microsoft.com/office/drawing/2014/main" id="{E0E982C2-F02D-51CF-AA49-1EF3397457AF}"/>
                </a:ext>
              </a:extLst>
            </p:cNvPr>
            <p:cNvSpPr/>
            <p:nvPr/>
          </p:nvSpPr>
          <p:spPr>
            <a:xfrm>
              <a:off x="-589875" y="482150"/>
              <a:ext cx="245700" cy="211200"/>
            </a:xfrm>
            <a:prstGeom prst="ellipse">
              <a:avLst/>
            </a:prstGeom>
            <a:noFill/>
            <a:ln w="9525" cap="flat" cmpd="sng">
              <a:solidFill>
                <a:srgbClr val="2E12F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 name="Google Shape;4136;g1531ae4b4df_0_14">
            <a:extLst>
              <a:ext uri="{FF2B5EF4-FFF2-40B4-BE49-F238E27FC236}">
                <a16:creationId xmlns:a16="http://schemas.microsoft.com/office/drawing/2014/main" id="{E1111E3B-EE71-49C5-5F6A-B204F20E91E8}"/>
              </a:ext>
            </a:extLst>
          </p:cNvPr>
          <p:cNvSpPr/>
          <p:nvPr/>
        </p:nvSpPr>
        <p:spPr>
          <a:xfrm>
            <a:off x="2755900" y="4502138"/>
            <a:ext cx="1585900" cy="171750"/>
          </a:xfrm>
          <a:custGeom>
            <a:avLst/>
            <a:gdLst/>
            <a:ahLst/>
            <a:cxnLst/>
            <a:rect l="l" t="t" r="r" b="b"/>
            <a:pathLst>
              <a:path w="63436" h="6870" extrusionOk="0">
                <a:moveTo>
                  <a:pt x="0" y="191"/>
                </a:moveTo>
                <a:cubicBezTo>
                  <a:pt x="3524" y="1302"/>
                  <a:pt x="16097" y="6763"/>
                  <a:pt x="21145" y="6858"/>
                </a:cubicBezTo>
                <a:cubicBezTo>
                  <a:pt x="26193" y="6953"/>
                  <a:pt x="26828" y="1175"/>
                  <a:pt x="30289" y="762"/>
                </a:cubicBezTo>
                <a:cubicBezTo>
                  <a:pt x="33750" y="349"/>
                  <a:pt x="36386" y="4509"/>
                  <a:pt x="41910" y="4382"/>
                </a:cubicBezTo>
                <a:cubicBezTo>
                  <a:pt x="47435" y="4255"/>
                  <a:pt x="59848" y="730"/>
                  <a:pt x="63436" y="0"/>
                </a:cubicBezTo>
              </a:path>
            </a:pathLst>
          </a:custGeom>
          <a:noFill/>
          <a:ln w="28575" cap="flat" cmpd="sng">
            <a:solidFill>
              <a:srgbClr val="0000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4137;g1531ae4b4df_0_14">
            <a:extLst>
              <a:ext uri="{FF2B5EF4-FFF2-40B4-BE49-F238E27FC236}">
                <a16:creationId xmlns:a16="http://schemas.microsoft.com/office/drawing/2014/main" id="{1144652F-7070-1619-346E-FEAFFC7D8EA9}"/>
              </a:ext>
            </a:extLst>
          </p:cNvPr>
          <p:cNvSpPr/>
          <p:nvPr/>
        </p:nvSpPr>
        <p:spPr>
          <a:xfrm>
            <a:off x="3358350" y="3806016"/>
            <a:ext cx="381000" cy="347700"/>
          </a:xfrm>
          <a:prstGeom prst="rect">
            <a:avLst/>
          </a:prstGeom>
          <a:solidFill>
            <a:schemeClr val="lt1"/>
          </a:solidFill>
          <a:ln w="28575" cap="flat" cmpd="sng">
            <a:solidFill>
              <a:srgbClr val="2E12F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894100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131;g1531ae4b4df_0_14">
            <a:extLst>
              <a:ext uri="{FF2B5EF4-FFF2-40B4-BE49-F238E27FC236}">
                <a16:creationId xmlns:a16="http://schemas.microsoft.com/office/drawing/2014/main" id="{31087B8F-09F8-9563-B308-078A48FE828F}"/>
              </a:ext>
            </a:extLst>
          </p:cNvPr>
          <p:cNvSpPr txBox="1">
            <a:spLocks/>
          </p:cNvSpPr>
          <p:nvPr/>
        </p:nvSpPr>
        <p:spPr>
          <a:xfrm>
            <a:off x="0" y="314036"/>
            <a:ext cx="11472863" cy="2689860"/>
          </a:xfrm>
          <a:prstGeom prst="rect">
            <a:avLst/>
          </a:prstGeom>
          <a:noFill/>
          <a:ln>
            <a:noFill/>
          </a:ln>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6200" indent="0">
              <a:lnSpc>
                <a:spcPct val="100000"/>
              </a:lnSpc>
              <a:spcBef>
                <a:spcPts val="640"/>
              </a:spcBef>
              <a:buSzPts val="2400"/>
              <a:buNone/>
            </a:pPr>
            <a:r>
              <a:rPr lang="es-ES_tradnl" sz="3600" dirty="0" err="1"/>
              <a:t>Named</a:t>
            </a:r>
            <a:r>
              <a:rPr lang="es-ES_tradnl" sz="3600" dirty="0"/>
              <a:t> </a:t>
            </a:r>
            <a:r>
              <a:rPr lang="es-ES_tradnl" sz="3600" dirty="0" err="1"/>
              <a:t>Areas</a:t>
            </a:r>
            <a:r>
              <a:rPr lang="es-ES_tradnl" sz="3600" dirty="0"/>
              <a:t>  </a:t>
            </a:r>
            <a:r>
              <a:rPr lang="es-ES_tradnl" sz="3600" dirty="0" err="1"/>
              <a:t>of</a:t>
            </a:r>
            <a:r>
              <a:rPr lang="es-ES_tradnl" sz="3600" dirty="0"/>
              <a:t>  </a:t>
            </a:r>
            <a:r>
              <a:rPr lang="es-ES_tradnl" sz="3600" dirty="0" err="1"/>
              <a:t>Interest</a:t>
            </a:r>
            <a:r>
              <a:rPr lang="es-ES_tradnl" sz="3600" dirty="0"/>
              <a:t>  (</a:t>
            </a:r>
            <a:r>
              <a:rPr lang="es-ES_tradnl" sz="3600" dirty="0" err="1"/>
              <a:t>NAIs</a:t>
            </a:r>
            <a:r>
              <a:rPr lang="es-ES_tradnl" sz="3600" dirty="0"/>
              <a:t>)  </a:t>
            </a:r>
            <a:r>
              <a:rPr lang="es-ES_tradnl" sz="3600" b="1" dirty="0">
                <a:solidFill>
                  <a:srgbClr val="FF0000"/>
                </a:solidFill>
              </a:rPr>
              <a:t>RESPONDEN A UN REQUERIMIENTO PRIORITARIO DE INTELIGENCIA </a:t>
            </a:r>
          </a:p>
          <a:p>
            <a:pPr marL="0" indent="0">
              <a:lnSpc>
                <a:spcPct val="100000"/>
              </a:lnSpc>
              <a:spcBef>
                <a:spcPts val="640"/>
              </a:spcBef>
              <a:buSzPts val="3200"/>
              <a:buFont typeface="Arial" panose="020B0604020202020204" pitchFamily="34" charset="0"/>
              <a:buNone/>
            </a:pPr>
            <a:endParaRPr lang="es-ES_tradnl" sz="2400" dirty="0"/>
          </a:p>
        </p:txBody>
      </p:sp>
      <p:sp>
        <p:nvSpPr>
          <p:cNvPr id="5" name="Google Shape;4170;g1531ae4b4df_0_40">
            <a:extLst>
              <a:ext uri="{FF2B5EF4-FFF2-40B4-BE49-F238E27FC236}">
                <a16:creationId xmlns:a16="http://schemas.microsoft.com/office/drawing/2014/main" id="{59AF453F-103A-53F5-6EE8-44D80D8AB9E7}"/>
              </a:ext>
            </a:extLst>
          </p:cNvPr>
          <p:cNvSpPr txBox="1"/>
          <p:nvPr/>
        </p:nvSpPr>
        <p:spPr>
          <a:xfrm>
            <a:off x="261844" y="1749742"/>
            <a:ext cx="8520300" cy="2294286"/>
          </a:xfrm>
          <a:prstGeom prst="rect">
            <a:avLst/>
          </a:prstGeom>
          <a:solidFill>
            <a:srgbClr val="FF0000"/>
          </a:solidFill>
          <a:ln>
            <a:noFill/>
          </a:ln>
          <a:effectLst>
            <a:outerShdw blurRad="40000" dist="23000" dir="5400000" rotWithShape="0">
              <a:srgbClr val="000000">
                <a:alpha val="34120"/>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4400"/>
              <a:buFont typeface="Arial"/>
              <a:buNone/>
            </a:pPr>
            <a:r>
              <a:rPr lang="en-US" sz="3600" b="1" dirty="0">
                <a:solidFill>
                  <a:schemeClr val="lt1"/>
                </a:solidFill>
              </a:rPr>
              <a:t>¿</a:t>
            </a:r>
            <a:r>
              <a:rPr lang="en-US" sz="3600" b="1" dirty="0" err="1">
                <a:solidFill>
                  <a:schemeClr val="lt1"/>
                </a:solidFill>
              </a:rPr>
              <a:t>Contraatacara</a:t>
            </a:r>
            <a:r>
              <a:rPr lang="en-US" sz="3600" b="1" dirty="0">
                <a:solidFill>
                  <a:schemeClr val="lt1"/>
                </a:solidFill>
              </a:rPr>
              <a:t>  </a:t>
            </a:r>
            <a:r>
              <a:rPr lang="en-US" sz="3600" b="1" dirty="0" err="1">
                <a:solidFill>
                  <a:schemeClr val="lt1"/>
                </a:solidFill>
              </a:rPr>
              <a:t>el</a:t>
            </a:r>
            <a:r>
              <a:rPr lang="en-US" sz="3600" b="1" dirty="0">
                <a:solidFill>
                  <a:schemeClr val="lt1"/>
                </a:solidFill>
              </a:rPr>
              <a:t> 1 Bn </a:t>
            </a:r>
            <a:r>
              <a:rPr lang="en-US" sz="3600" b="1" dirty="0" err="1">
                <a:solidFill>
                  <a:schemeClr val="lt1"/>
                </a:solidFill>
              </a:rPr>
              <a:t>enemigo</a:t>
            </a:r>
            <a:r>
              <a:rPr lang="en-US" sz="3600" b="1" dirty="0">
                <a:solidFill>
                  <a:schemeClr val="lt1"/>
                </a:solidFill>
              </a:rPr>
              <a:t>, con </a:t>
            </a:r>
            <a:r>
              <a:rPr lang="en-US" sz="3600" b="1" dirty="0" err="1">
                <a:solidFill>
                  <a:schemeClr val="lt1"/>
                </a:solidFill>
              </a:rPr>
              <a:t>una</a:t>
            </a:r>
            <a:r>
              <a:rPr lang="en-US" sz="3600" b="1" dirty="0">
                <a:solidFill>
                  <a:schemeClr val="lt1"/>
                </a:solidFill>
              </a:rPr>
              <a:t> </a:t>
            </a:r>
            <a:r>
              <a:rPr lang="en-US" sz="3600" b="1" u="sng" dirty="0" err="1">
                <a:solidFill>
                  <a:schemeClr val="lt1"/>
                </a:solidFill>
              </a:rPr>
              <a:t>Compañía</a:t>
            </a:r>
            <a:r>
              <a:rPr lang="en-US" sz="3600" b="1" u="sng" dirty="0">
                <a:solidFill>
                  <a:schemeClr val="lt1"/>
                </a:solidFill>
              </a:rPr>
              <a:t> </a:t>
            </a:r>
            <a:r>
              <a:rPr lang="en-US" sz="3600" b="1" u="sng" dirty="0" err="1">
                <a:solidFill>
                  <a:schemeClr val="lt1"/>
                </a:solidFill>
              </a:rPr>
              <a:t>mecanizada</a:t>
            </a:r>
            <a:r>
              <a:rPr lang="en-US" sz="3600" b="1" dirty="0">
                <a:solidFill>
                  <a:schemeClr val="lt1"/>
                </a:solidFill>
              </a:rPr>
              <a:t> entre la hora </a:t>
            </a:r>
            <a:r>
              <a:rPr lang="en-US" sz="3600" b="1" u="sng" dirty="0">
                <a:solidFill>
                  <a:schemeClr val="lt1"/>
                </a:solidFill>
              </a:rPr>
              <a:t>H+2 hasta H+8 </a:t>
            </a:r>
            <a:r>
              <a:rPr lang="en-US" sz="3600" b="1" dirty="0" err="1">
                <a:solidFill>
                  <a:schemeClr val="lt1"/>
                </a:solidFill>
              </a:rPr>
              <a:t>en</a:t>
            </a:r>
            <a:r>
              <a:rPr lang="en-US" sz="3600" b="1" dirty="0">
                <a:solidFill>
                  <a:schemeClr val="lt1"/>
                </a:solidFill>
              </a:rPr>
              <a:t> la </a:t>
            </a:r>
            <a:r>
              <a:rPr lang="en-US" sz="3600" b="1" dirty="0" err="1">
                <a:solidFill>
                  <a:schemeClr val="lt1"/>
                </a:solidFill>
              </a:rPr>
              <a:t>cercanías</a:t>
            </a:r>
            <a:r>
              <a:rPr lang="en-US" sz="3600" b="1" dirty="0">
                <a:solidFill>
                  <a:schemeClr val="lt1"/>
                </a:solidFill>
              </a:rPr>
              <a:t> de la </a:t>
            </a:r>
            <a:r>
              <a:rPr lang="en-US" sz="3600" b="1" u="sng" dirty="0">
                <a:solidFill>
                  <a:schemeClr val="lt1"/>
                </a:solidFill>
              </a:rPr>
              <a:t>NAI 1</a:t>
            </a:r>
            <a:r>
              <a:rPr lang="en-US" sz="3600" b="1" dirty="0">
                <a:solidFill>
                  <a:schemeClr val="lt1"/>
                </a:solidFill>
              </a:rPr>
              <a:t> </a:t>
            </a:r>
            <a:r>
              <a:rPr lang="en-US" sz="3600" b="1" dirty="0" err="1">
                <a:solidFill>
                  <a:schemeClr val="lt1"/>
                </a:solidFill>
              </a:rPr>
              <a:t>vía</a:t>
            </a:r>
            <a:r>
              <a:rPr lang="en-US" sz="3600" b="1" dirty="0">
                <a:solidFill>
                  <a:schemeClr val="lt1"/>
                </a:solidFill>
              </a:rPr>
              <a:t> </a:t>
            </a:r>
            <a:r>
              <a:rPr lang="en-US" sz="3600" b="1" dirty="0" err="1">
                <a:solidFill>
                  <a:schemeClr val="lt1"/>
                </a:solidFill>
              </a:rPr>
              <a:t>AoA</a:t>
            </a:r>
            <a:r>
              <a:rPr lang="en-US" sz="3600" b="1" dirty="0">
                <a:solidFill>
                  <a:schemeClr val="lt1"/>
                </a:solidFill>
              </a:rPr>
              <a:t> </a:t>
            </a:r>
            <a:r>
              <a:rPr lang="en-US" sz="3600" b="1" dirty="0" err="1">
                <a:solidFill>
                  <a:schemeClr val="lt1"/>
                </a:solidFill>
              </a:rPr>
              <a:t>verde</a:t>
            </a:r>
            <a:r>
              <a:rPr lang="en-US" sz="3600" b="1" dirty="0">
                <a:solidFill>
                  <a:schemeClr val="lt1"/>
                </a:solidFill>
              </a:rPr>
              <a:t>?</a:t>
            </a:r>
            <a:endParaRPr sz="1100" b="0" i="0" u="none" strike="noStrike" cap="none" dirty="0">
              <a:solidFill>
                <a:srgbClr val="000000"/>
              </a:solidFill>
              <a:latin typeface="Arial"/>
              <a:ea typeface="Arial"/>
              <a:cs typeface="Arial"/>
              <a:sym typeface="Arial"/>
            </a:endParaRPr>
          </a:p>
        </p:txBody>
      </p:sp>
      <p:sp>
        <p:nvSpPr>
          <p:cNvPr id="6" name="CuadroTexto 5">
            <a:extLst>
              <a:ext uri="{FF2B5EF4-FFF2-40B4-BE49-F238E27FC236}">
                <a16:creationId xmlns:a16="http://schemas.microsoft.com/office/drawing/2014/main" id="{F585E4B7-660E-F6CE-98E3-1B73AB431184}"/>
              </a:ext>
            </a:extLst>
          </p:cNvPr>
          <p:cNvSpPr txBox="1"/>
          <p:nvPr/>
        </p:nvSpPr>
        <p:spPr>
          <a:xfrm>
            <a:off x="3247824" y="6519866"/>
            <a:ext cx="3619902" cy="400110"/>
          </a:xfrm>
          <a:prstGeom prst="rect">
            <a:avLst/>
          </a:prstGeom>
          <a:noFill/>
        </p:spPr>
        <p:txBody>
          <a:bodyPr wrap="none" rtlCol="0">
            <a:spAutoFit/>
          </a:bodyPr>
          <a:lstStyle/>
          <a:p>
            <a:r>
              <a:rPr lang="en-US" sz="2000" dirty="0"/>
              <a:t>SUJETO+TIEMPO+ESPACIO</a:t>
            </a:r>
          </a:p>
        </p:txBody>
      </p:sp>
      <p:sp>
        <p:nvSpPr>
          <p:cNvPr id="10" name="Google Shape;4170;g1531ae4b4df_0_40">
            <a:extLst>
              <a:ext uri="{FF2B5EF4-FFF2-40B4-BE49-F238E27FC236}">
                <a16:creationId xmlns:a16="http://schemas.microsoft.com/office/drawing/2014/main" id="{DA12A5CE-CBA6-8286-84E4-69D433C31962}"/>
              </a:ext>
            </a:extLst>
          </p:cNvPr>
          <p:cNvSpPr txBox="1"/>
          <p:nvPr/>
        </p:nvSpPr>
        <p:spPr>
          <a:xfrm>
            <a:off x="261844" y="4134804"/>
            <a:ext cx="8520300" cy="2294286"/>
          </a:xfrm>
          <a:prstGeom prst="rect">
            <a:avLst/>
          </a:prstGeom>
          <a:solidFill>
            <a:srgbClr val="FF0000"/>
          </a:solidFill>
          <a:ln>
            <a:noFill/>
          </a:ln>
          <a:effectLst>
            <a:outerShdw blurRad="40000" dist="23000" dir="5400000" rotWithShape="0">
              <a:srgbClr val="000000">
                <a:alpha val="34120"/>
              </a:srgbClr>
            </a:outerShdw>
          </a:effectLst>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4400"/>
              <a:buFont typeface="Arial"/>
              <a:buNone/>
            </a:pPr>
            <a:r>
              <a:rPr lang="en-US" sz="3600" b="1" dirty="0">
                <a:solidFill>
                  <a:schemeClr val="lt1"/>
                </a:solidFill>
              </a:rPr>
              <a:t>¿</a:t>
            </a:r>
            <a:r>
              <a:rPr lang="en-US" sz="3600" b="1" dirty="0" err="1">
                <a:solidFill>
                  <a:schemeClr val="lt1"/>
                </a:solidFill>
              </a:rPr>
              <a:t>Defenderá</a:t>
            </a:r>
            <a:r>
              <a:rPr lang="en-US" sz="3600" b="1" dirty="0">
                <a:solidFill>
                  <a:schemeClr val="lt1"/>
                </a:solidFill>
              </a:rPr>
              <a:t> </a:t>
            </a:r>
            <a:r>
              <a:rPr lang="en-US" sz="3600" b="1" dirty="0" err="1">
                <a:solidFill>
                  <a:schemeClr val="lt1"/>
                </a:solidFill>
              </a:rPr>
              <a:t>el</a:t>
            </a:r>
            <a:r>
              <a:rPr lang="en-US" sz="3600" b="1" dirty="0">
                <a:solidFill>
                  <a:schemeClr val="lt1"/>
                </a:solidFill>
              </a:rPr>
              <a:t> 1</a:t>
            </a:r>
            <a:r>
              <a:rPr lang="en-US" sz="3600" b="1" baseline="30000" dirty="0">
                <a:solidFill>
                  <a:schemeClr val="lt1"/>
                </a:solidFill>
              </a:rPr>
              <a:t>st</a:t>
            </a:r>
            <a:r>
              <a:rPr lang="en-US" sz="3600" b="1" dirty="0">
                <a:solidFill>
                  <a:schemeClr val="lt1"/>
                </a:solidFill>
              </a:rPr>
              <a:t> Bn </a:t>
            </a:r>
            <a:r>
              <a:rPr lang="en-US" sz="3600" b="1" dirty="0" err="1">
                <a:solidFill>
                  <a:schemeClr val="lt1"/>
                </a:solidFill>
              </a:rPr>
              <a:t>enemigo</a:t>
            </a:r>
            <a:r>
              <a:rPr lang="en-US" sz="3600" b="1" dirty="0">
                <a:solidFill>
                  <a:schemeClr val="lt1"/>
                </a:solidFill>
              </a:rPr>
              <a:t> con </a:t>
            </a:r>
            <a:r>
              <a:rPr lang="en-US" sz="3600" b="1" dirty="0" err="1">
                <a:solidFill>
                  <a:schemeClr val="lt1"/>
                </a:solidFill>
              </a:rPr>
              <a:t>una</a:t>
            </a:r>
            <a:r>
              <a:rPr lang="en-US" sz="3600" b="1" dirty="0">
                <a:solidFill>
                  <a:schemeClr val="lt1"/>
                </a:solidFill>
              </a:rPr>
              <a:t> </a:t>
            </a:r>
            <a:r>
              <a:rPr lang="en-US" sz="3600" b="1" dirty="0" err="1">
                <a:solidFill>
                  <a:schemeClr val="lt1"/>
                </a:solidFill>
              </a:rPr>
              <a:t>Compañía</a:t>
            </a:r>
            <a:r>
              <a:rPr lang="en-US" sz="3600" b="1" dirty="0">
                <a:solidFill>
                  <a:schemeClr val="lt1"/>
                </a:solidFill>
              </a:rPr>
              <a:t> </a:t>
            </a:r>
            <a:r>
              <a:rPr lang="en-US" sz="3600" b="1" dirty="0" err="1">
                <a:solidFill>
                  <a:schemeClr val="lt1"/>
                </a:solidFill>
              </a:rPr>
              <a:t>reforzadas</a:t>
            </a:r>
            <a:r>
              <a:rPr lang="en-US" sz="3600" b="1" dirty="0">
                <a:solidFill>
                  <a:schemeClr val="lt1"/>
                </a:solidFill>
              </a:rPr>
              <a:t> </a:t>
            </a:r>
            <a:r>
              <a:rPr lang="en-US" sz="3600" b="1" dirty="0" err="1">
                <a:solidFill>
                  <a:schemeClr val="lt1"/>
                </a:solidFill>
              </a:rPr>
              <a:t>en</a:t>
            </a:r>
            <a:r>
              <a:rPr lang="en-US" sz="3600" b="1" dirty="0">
                <a:solidFill>
                  <a:schemeClr val="lt1"/>
                </a:solidFill>
              </a:rPr>
              <a:t> la </a:t>
            </a:r>
            <a:r>
              <a:rPr lang="en-US" sz="3600" b="1" dirty="0" err="1">
                <a:solidFill>
                  <a:schemeClr val="lt1"/>
                </a:solidFill>
              </a:rPr>
              <a:t>cercanias</a:t>
            </a:r>
            <a:r>
              <a:rPr lang="en-US" sz="3600" b="1" dirty="0">
                <a:solidFill>
                  <a:schemeClr val="lt1"/>
                </a:solidFill>
              </a:rPr>
              <a:t> del NAI 2  entre la hora H-24 y la hora H?</a:t>
            </a:r>
            <a:endParaRPr sz="1100" b="0" i="0" u="none" strike="noStrike" cap="none" dirty="0">
              <a:solidFill>
                <a:srgbClr val="000000"/>
              </a:solidFill>
              <a:latin typeface="Arial"/>
              <a:ea typeface="Arial"/>
              <a:cs typeface="Arial"/>
              <a:sym typeface="Arial"/>
            </a:endParaRPr>
          </a:p>
        </p:txBody>
      </p:sp>
      <p:sp>
        <p:nvSpPr>
          <p:cNvPr id="11" name="CuadroTexto 10">
            <a:extLst>
              <a:ext uri="{FF2B5EF4-FFF2-40B4-BE49-F238E27FC236}">
                <a16:creationId xmlns:a16="http://schemas.microsoft.com/office/drawing/2014/main" id="{DF2C45D9-2E43-2E9D-6155-AA47F220B01A}"/>
              </a:ext>
            </a:extLst>
          </p:cNvPr>
          <p:cNvSpPr txBox="1"/>
          <p:nvPr/>
        </p:nvSpPr>
        <p:spPr>
          <a:xfrm>
            <a:off x="9216143" y="2603786"/>
            <a:ext cx="2709203" cy="400110"/>
          </a:xfrm>
          <a:prstGeom prst="rect">
            <a:avLst/>
          </a:prstGeom>
          <a:noFill/>
        </p:spPr>
        <p:txBody>
          <a:bodyPr wrap="none" rtlCol="0">
            <a:spAutoFit/>
          </a:bodyPr>
          <a:lstStyle/>
          <a:p>
            <a:r>
              <a:rPr lang="es-ES_tradnl" sz="2000" dirty="0"/>
              <a:t>Indicio de defensa móvil</a:t>
            </a:r>
          </a:p>
        </p:txBody>
      </p:sp>
      <p:sp>
        <p:nvSpPr>
          <p:cNvPr id="12" name="CuadroTexto 11">
            <a:extLst>
              <a:ext uri="{FF2B5EF4-FFF2-40B4-BE49-F238E27FC236}">
                <a16:creationId xmlns:a16="http://schemas.microsoft.com/office/drawing/2014/main" id="{F5FC2C9A-E7F2-0FFE-13AB-B0F768D73BB1}"/>
              </a:ext>
            </a:extLst>
          </p:cNvPr>
          <p:cNvSpPr txBox="1"/>
          <p:nvPr/>
        </p:nvSpPr>
        <p:spPr>
          <a:xfrm>
            <a:off x="9216142" y="5081892"/>
            <a:ext cx="2923364" cy="400110"/>
          </a:xfrm>
          <a:prstGeom prst="rect">
            <a:avLst/>
          </a:prstGeom>
          <a:noFill/>
        </p:spPr>
        <p:txBody>
          <a:bodyPr wrap="none" rtlCol="0">
            <a:spAutoFit/>
          </a:bodyPr>
          <a:lstStyle/>
          <a:p>
            <a:r>
              <a:rPr lang="es-ES_tradnl" sz="2000" dirty="0"/>
              <a:t>Indicio de defense de área</a:t>
            </a:r>
          </a:p>
        </p:txBody>
      </p:sp>
    </p:spTree>
    <p:extLst>
      <p:ext uri="{BB962C8B-B14F-4D97-AF65-F5344CB8AC3E}">
        <p14:creationId xmlns:p14="http://schemas.microsoft.com/office/powerpoint/2010/main" val="202310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4131;g1531ae4b4df_0_14">
            <a:extLst>
              <a:ext uri="{FF2B5EF4-FFF2-40B4-BE49-F238E27FC236}">
                <a16:creationId xmlns:a16="http://schemas.microsoft.com/office/drawing/2014/main" id="{31087B8F-09F8-9563-B308-078A48FE828F}"/>
              </a:ext>
            </a:extLst>
          </p:cNvPr>
          <p:cNvSpPr txBox="1">
            <a:spLocks/>
          </p:cNvSpPr>
          <p:nvPr/>
        </p:nvSpPr>
        <p:spPr>
          <a:xfrm>
            <a:off x="0" y="142586"/>
            <a:ext cx="11472863" cy="2689860"/>
          </a:xfrm>
          <a:prstGeom prst="rect">
            <a:avLst/>
          </a:prstGeom>
          <a:noFill/>
          <a:ln>
            <a:noFill/>
          </a:ln>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6200" indent="0">
              <a:lnSpc>
                <a:spcPct val="100000"/>
              </a:lnSpc>
              <a:spcBef>
                <a:spcPts val="640"/>
              </a:spcBef>
              <a:buSzPts val="2400"/>
              <a:buNone/>
            </a:pPr>
            <a:r>
              <a:rPr lang="es-ES_tradnl" sz="3600" dirty="0">
                <a:latin typeface="Bauhaus 93"/>
              </a:rPr>
              <a:t>CARACTERÍSTICAS DEL PIR </a:t>
            </a:r>
            <a:endParaRPr lang="es-ES_tradnl" sz="3600" b="1" dirty="0">
              <a:solidFill>
                <a:srgbClr val="FF0000"/>
              </a:solidFill>
              <a:latin typeface="Bauhaus 93"/>
            </a:endParaRPr>
          </a:p>
          <a:p>
            <a:pPr marL="0" indent="0">
              <a:lnSpc>
                <a:spcPct val="100000"/>
              </a:lnSpc>
              <a:spcBef>
                <a:spcPts val="640"/>
              </a:spcBef>
              <a:buSzPts val="3200"/>
              <a:buFont typeface="Arial" panose="020B0604020202020204" pitchFamily="34" charset="0"/>
              <a:buNone/>
            </a:pPr>
            <a:endParaRPr lang="es-ES_tradnl" sz="2400" dirty="0">
              <a:latin typeface="Bauhaus 93"/>
            </a:endParaRPr>
          </a:p>
        </p:txBody>
      </p:sp>
      <p:sp>
        <p:nvSpPr>
          <p:cNvPr id="3" name="Google Shape;4169;g1531ae4b4df_0_40">
            <a:extLst>
              <a:ext uri="{FF2B5EF4-FFF2-40B4-BE49-F238E27FC236}">
                <a16:creationId xmlns:a16="http://schemas.microsoft.com/office/drawing/2014/main" id="{87863141-9A37-2A2C-9611-50C14D91C418}"/>
              </a:ext>
            </a:extLst>
          </p:cNvPr>
          <p:cNvSpPr txBox="1">
            <a:spLocks/>
          </p:cNvSpPr>
          <p:nvPr/>
        </p:nvSpPr>
        <p:spPr>
          <a:xfrm>
            <a:off x="100263" y="1487516"/>
            <a:ext cx="8839200" cy="3771900"/>
          </a:xfrm>
          <a:prstGeom prst="rect">
            <a:avLst/>
          </a:prstGeom>
          <a:noFill/>
          <a:ln>
            <a:noFill/>
          </a:ln>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40055">
              <a:lnSpc>
                <a:spcPct val="80000"/>
              </a:lnSpc>
              <a:spcBef>
                <a:spcPts val="560"/>
              </a:spcBef>
              <a:buSzPts val="3330"/>
              <a:buFont typeface="Arial" panose="020B0604020202020204" pitchFamily="34" charset="0"/>
              <a:buAutoNum type="arabicPeriod"/>
            </a:pPr>
            <a:r>
              <a:rPr lang="es-ES" sz="3330" dirty="0"/>
              <a:t>Pregunta solo una pregunta </a:t>
            </a:r>
            <a:endParaRPr lang="es-ES" dirty="0"/>
          </a:p>
          <a:p>
            <a:pPr marL="457200" indent="-440055">
              <a:lnSpc>
                <a:spcPct val="80000"/>
              </a:lnSpc>
              <a:spcBef>
                <a:spcPts val="0"/>
              </a:spcBef>
              <a:buSzPts val="3330"/>
              <a:buFont typeface="Arial" panose="020B0604020202020204" pitchFamily="34" charset="0"/>
              <a:buAutoNum type="arabicPeriod"/>
            </a:pPr>
            <a:r>
              <a:rPr lang="es-ES" sz="3330" dirty="0"/>
              <a:t>Se enfoca en una acción específica </a:t>
            </a:r>
            <a:endParaRPr lang="es-ES" dirty="0"/>
          </a:p>
          <a:p>
            <a:pPr marL="457200" indent="-440055">
              <a:lnSpc>
                <a:spcPct val="80000"/>
              </a:lnSpc>
              <a:spcBef>
                <a:spcPts val="0"/>
              </a:spcBef>
              <a:buSzPts val="3330"/>
              <a:buFont typeface="Arial" panose="020B0604020202020204" pitchFamily="34" charset="0"/>
              <a:buAutoNum type="arabicPeriod"/>
            </a:pPr>
            <a:r>
              <a:rPr lang="es-ES" sz="3330" dirty="0"/>
              <a:t>Relacionada a la misión</a:t>
            </a:r>
            <a:endParaRPr lang="es-ES" dirty="0"/>
          </a:p>
          <a:p>
            <a:pPr marL="457200" indent="-440055">
              <a:lnSpc>
                <a:spcPct val="80000"/>
              </a:lnSpc>
              <a:spcBef>
                <a:spcPts val="0"/>
              </a:spcBef>
              <a:buSzPts val="3330"/>
              <a:buFont typeface="Arial" panose="020B0604020202020204" pitchFamily="34" charset="0"/>
              <a:buAutoNum type="arabicPeriod"/>
            </a:pPr>
            <a:r>
              <a:rPr lang="es-ES" sz="3330" dirty="0">
                <a:solidFill>
                  <a:srgbClr val="FF0000"/>
                </a:solidFill>
              </a:rPr>
              <a:t>Clara y concisa </a:t>
            </a:r>
            <a:endParaRPr lang="es-ES" dirty="0"/>
          </a:p>
          <a:p>
            <a:pPr marL="457200" indent="-440055">
              <a:lnSpc>
                <a:spcPct val="80000"/>
              </a:lnSpc>
              <a:spcBef>
                <a:spcPts val="0"/>
              </a:spcBef>
              <a:buSzPts val="3330"/>
              <a:buFont typeface="Arial" panose="020B0604020202020204" pitchFamily="34" charset="0"/>
              <a:buAutoNum type="arabicPeriod"/>
            </a:pPr>
            <a:r>
              <a:rPr lang="es-ES" sz="3330" dirty="0"/>
              <a:t>Contiene geografía y tiempo específico</a:t>
            </a:r>
            <a:endParaRPr lang="es-ES" dirty="0"/>
          </a:p>
        </p:txBody>
      </p:sp>
    </p:spTree>
    <p:extLst>
      <p:ext uri="{BB962C8B-B14F-4D97-AF65-F5344CB8AC3E}">
        <p14:creationId xmlns:p14="http://schemas.microsoft.com/office/powerpoint/2010/main" val="9896894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4124;p40">
            <a:extLst>
              <a:ext uri="{FF2B5EF4-FFF2-40B4-BE49-F238E27FC236}">
                <a16:creationId xmlns:a16="http://schemas.microsoft.com/office/drawing/2014/main" id="{C6E5C068-610E-5586-D0EF-9DEA5CE3D9A2}"/>
              </a:ext>
            </a:extLst>
          </p:cNvPr>
          <p:cNvPicPr preferRelativeResize="0"/>
          <p:nvPr/>
        </p:nvPicPr>
        <p:blipFill rotWithShape="1">
          <a:blip r:embed="rId2">
            <a:alphaModFix/>
          </a:blip>
          <a:srcRect/>
          <a:stretch/>
        </p:blipFill>
        <p:spPr>
          <a:xfrm>
            <a:off x="366777" y="1000125"/>
            <a:ext cx="7462773" cy="4314825"/>
          </a:xfrm>
          <a:prstGeom prst="rect">
            <a:avLst/>
          </a:prstGeom>
          <a:noFill/>
          <a:ln>
            <a:noFill/>
          </a:ln>
        </p:spPr>
      </p:pic>
      <p:sp>
        <p:nvSpPr>
          <p:cNvPr id="5" name="CuadroTexto 4">
            <a:extLst>
              <a:ext uri="{FF2B5EF4-FFF2-40B4-BE49-F238E27FC236}">
                <a16:creationId xmlns:a16="http://schemas.microsoft.com/office/drawing/2014/main" id="{44E3AB55-EFED-788E-D266-0B29B81CF5AE}"/>
              </a:ext>
            </a:extLst>
          </p:cNvPr>
          <p:cNvSpPr txBox="1"/>
          <p:nvPr/>
        </p:nvSpPr>
        <p:spPr>
          <a:xfrm>
            <a:off x="8124761" y="2141874"/>
            <a:ext cx="3700462" cy="2031325"/>
          </a:xfrm>
          <a:prstGeom prst="rect">
            <a:avLst/>
          </a:prstGeom>
          <a:noFill/>
          <a:ln w="50800">
            <a:solidFill>
              <a:srgbClr val="FF0000"/>
            </a:solidFill>
          </a:ln>
        </p:spPr>
        <p:txBody>
          <a:bodyPr wrap="square" rtlCol="0">
            <a:spAutoFit/>
          </a:bodyPr>
          <a:lstStyle/>
          <a:p>
            <a:r>
              <a:rPr lang="es-ES_tradnl" dirty="0"/>
              <a:t>RESPUESTAS DE PIR</a:t>
            </a:r>
          </a:p>
          <a:p>
            <a:r>
              <a:rPr lang="es-ES_tradnl" dirty="0"/>
              <a:t>INFORMARÁN COA ENEMIGO.</a:t>
            </a:r>
          </a:p>
          <a:p>
            <a:endParaRPr lang="es-ES_tradnl" dirty="0"/>
          </a:p>
          <a:p>
            <a:r>
              <a:rPr lang="es-ES_tradnl" dirty="0"/>
              <a:t>SABIENDO EL COA ENEMIGO</a:t>
            </a:r>
          </a:p>
          <a:p>
            <a:r>
              <a:rPr lang="es-ES_tradnl" dirty="0"/>
              <a:t>EL COMANDANTE PUEDE TOMAR DESICIONES</a:t>
            </a:r>
          </a:p>
          <a:p>
            <a:r>
              <a:rPr lang="es-ES_tradnl" dirty="0"/>
              <a:t>INFORMADAS</a:t>
            </a:r>
          </a:p>
        </p:txBody>
      </p:sp>
    </p:spTree>
    <p:extLst>
      <p:ext uri="{BB962C8B-B14F-4D97-AF65-F5344CB8AC3E}">
        <p14:creationId xmlns:p14="http://schemas.microsoft.com/office/powerpoint/2010/main" val="21005319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F87BDD78-79FC-0168-8857-7A9BEC7BC4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538" b="14539"/>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a:xfrm>
            <a:off x="0" y="365125"/>
            <a:ext cx="11209421" cy="1899912"/>
          </a:xfrm>
          <a:solidFill>
            <a:schemeClr val="lt1">
              <a:alpha val="58135"/>
            </a:schemeClr>
          </a:solidFill>
        </p:spPr>
        <p:txBody>
          <a:bodyPr>
            <a:normAutofit/>
          </a:bodyPr>
          <a:lstStyle/>
          <a:p>
            <a:r>
              <a:rPr lang="es-ES_tradnl" sz="3100" b="1" dirty="0">
                <a:latin typeface="Bauhaus 93"/>
              </a:rPr>
              <a:t>PASO 4: Determinar COAS DEL ENEMIGO</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693823" y="2265037"/>
            <a:ext cx="5081337" cy="3742762"/>
          </a:xfrm>
          <a:solidFill>
            <a:schemeClr val="lt1">
              <a:alpha val="69000"/>
            </a:schemeClr>
          </a:solidFill>
        </p:spPr>
        <p:txBody>
          <a:bodyPr>
            <a:normAutofit/>
          </a:bodyPr>
          <a:lstStyle/>
          <a:p>
            <a:pPr marL="0" indent="0">
              <a:buNone/>
            </a:pPr>
            <a:r>
              <a:rPr lang="es-ES_tradnl" sz="2000" b="1" dirty="0"/>
              <a:t>CALCOS DE SITUACIONES  </a:t>
            </a:r>
          </a:p>
          <a:p>
            <a:pPr marL="0" indent="0">
              <a:buNone/>
            </a:pPr>
            <a:r>
              <a:rPr lang="es-ES_tradnl" sz="2000" b="1" dirty="0"/>
              <a:t>PROCESO DE RECOLECCIÓN DE INFORMACIÓN PARA CADA COA</a:t>
            </a:r>
          </a:p>
          <a:p>
            <a:pPr marL="0" indent="0">
              <a:buNone/>
            </a:pPr>
            <a:r>
              <a:rPr lang="es-ES_tradnl" sz="2000" b="1" dirty="0">
                <a:solidFill>
                  <a:srgbClr val="FF0000"/>
                </a:solidFill>
              </a:rPr>
              <a:t>MATRIZ DE EVENTOS </a:t>
            </a:r>
          </a:p>
          <a:p>
            <a:pPr marL="514350" indent="-514350">
              <a:buFont typeface="+mj-lt"/>
              <a:buAutoNum type="arabicPeriod"/>
            </a:pPr>
            <a:endParaRPr lang="es-ES_tradnl" sz="2000" dirty="0"/>
          </a:p>
          <a:p>
            <a:pPr marL="514350" indent="-514350">
              <a:buFont typeface="+mj-lt"/>
              <a:buAutoNum type="arabicPeriod"/>
            </a:pPr>
            <a:endParaRPr lang="es-ES_tradnl" sz="2000" dirty="0"/>
          </a:p>
          <a:p>
            <a:pPr marL="514350" indent="-514350">
              <a:buFont typeface="+mj-lt"/>
              <a:buAutoNum type="arabicPeriod"/>
            </a:pPr>
            <a:endParaRPr lang="es-ES_tradnl" sz="2000" dirty="0"/>
          </a:p>
          <a:p>
            <a:endParaRPr lang="es-ES_tradnl" sz="2000" dirty="0"/>
          </a:p>
        </p:txBody>
      </p:sp>
    </p:spTree>
    <p:extLst>
      <p:ext uri="{BB962C8B-B14F-4D97-AF65-F5344CB8AC3E}">
        <p14:creationId xmlns:p14="http://schemas.microsoft.com/office/powerpoint/2010/main" val="22703751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B71ACA-C778-7FEE-D6ED-32B7586F852A}"/>
              </a:ext>
            </a:extLst>
          </p:cNvPr>
          <p:cNvSpPr>
            <a:spLocks noGrp="1"/>
          </p:cNvSpPr>
          <p:nvPr>
            <p:ph type="title"/>
          </p:nvPr>
        </p:nvSpPr>
        <p:spPr/>
        <p:txBody>
          <a:bodyPr/>
          <a:lstStyle/>
          <a:p>
            <a:r>
              <a:rPr lang="es-ES_tradnl" b="1" dirty="0">
                <a:latin typeface="Bauhaus 93"/>
              </a:rPr>
              <a:t>MATRIZ DE EVENTOS </a:t>
            </a:r>
          </a:p>
        </p:txBody>
      </p:sp>
      <p:graphicFrame>
        <p:nvGraphicFramePr>
          <p:cNvPr id="4" name="Google Shape;4544;ge3475a7904_1_42">
            <a:extLst>
              <a:ext uri="{FF2B5EF4-FFF2-40B4-BE49-F238E27FC236}">
                <a16:creationId xmlns:a16="http://schemas.microsoft.com/office/drawing/2014/main" id="{7DA54D82-1C75-7E4B-C38B-1CBA4AD0703E}"/>
              </a:ext>
            </a:extLst>
          </p:cNvPr>
          <p:cNvGraphicFramePr/>
          <p:nvPr>
            <p:extLst>
              <p:ext uri="{D42A27DB-BD31-4B8C-83A1-F6EECF244321}">
                <p14:modId xmlns:p14="http://schemas.microsoft.com/office/powerpoint/2010/main" val="3028317921"/>
              </p:ext>
            </p:extLst>
          </p:nvPr>
        </p:nvGraphicFramePr>
        <p:xfrm>
          <a:off x="1350067" y="1571935"/>
          <a:ext cx="9010968" cy="4900117"/>
        </p:xfrm>
        <a:graphic>
          <a:graphicData uri="http://schemas.openxmlformats.org/drawingml/2006/table">
            <a:tbl>
              <a:tblPr>
                <a:noFill/>
              </a:tblPr>
              <a:tblGrid>
                <a:gridCol w="2252742">
                  <a:extLst>
                    <a:ext uri="{9D8B030D-6E8A-4147-A177-3AD203B41FA5}">
                      <a16:colId xmlns:a16="http://schemas.microsoft.com/office/drawing/2014/main" val="20000"/>
                    </a:ext>
                  </a:extLst>
                </a:gridCol>
                <a:gridCol w="2252742">
                  <a:extLst>
                    <a:ext uri="{9D8B030D-6E8A-4147-A177-3AD203B41FA5}">
                      <a16:colId xmlns:a16="http://schemas.microsoft.com/office/drawing/2014/main" val="20001"/>
                    </a:ext>
                  </a:extLst>
                </a:gridCol>
                <a:gridCol w="2252742">
                  <a:extLst>
                    <a:ext uri="{9D8B030D-6E8A-4147-A177-3AD203B41FA5}">
                      <a16:colId xmlns:a16="http://schemas.microsoft.com/office/drawing/2014/main" val="20003"/>
                    </a:ext>
                  </a:extLst>
                </a:gridCol>
                <a:gridCol w="2252742">
                  <a:extLst>
                    <a:ext uri="{9D8B030D-6E8A-4147-A177-3AD203B41FA5}">
                      <a16:colId xmlns:a16="http://schemas.microsoft.com/office/drawing/2014/main" val="20004"/>
                    </a:ext>
                  </a:extLst>
                </a:gridCol>
              </a:tblGrid>
              <a:tr h="1138999">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NAI</a:t>
                      </a: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INDICIO </a:t>
                      </a: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TIEMPO</a:t>
                      </a:r>
                    </a:p>
                  </a:txBody>
                  <a:tcPr marL="91425" marR="91425" marT="91425" marB="91425" anchor="ctr">
                    <a:lnL w="28575" cap="flat" cmpd="sng" algn="ctr">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COA ENEMIGO</a:t>
                      </a:r>
                    </a:p>
                  </a:txBody>
                  <a:tcPr marL="91425" marR="91425" marT="91425" marB="91425" anchor="ctr">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BFBFBF"/>
                    </a:solidFill>
                  </a:tcPr>
                </a:tc>
                <a:extLst>
                  <a:ext uri="{0D108BD9-81ED-4DB2-BD59-A6C34878D82A}">
                    <a16:rowId xmlns:a16="http://schemas.microsoft.com/office/drawing/2014/main" val="10000"/>
                  </a:ext>
                </a:extLst>
              </a:tr>
              <a:tr h="934791">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5</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a:t>
                      </a:r>
                      <a:r>
                        <a:rPr lang="es-ES" sz="1200" u="none" strike="noStrike" cap="none" dirty="0"/>
                        <a:t>Unidad de infantería motorizada  de magnitud compañía </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NET H-3/NLT H+ 2:30</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MDCOA (</a:t>
                      </a:r>
                      <a:r>
                        <a:rPr lang="en-US" sz="1200" u="none" strike="noStrike" cap="none" dirty="0" err="1"/>
                        <a:t>defensa</a:t>
                      </a:r>
                      <a:r>
                        <a:rPr lang="en-US" sz="1200" u="none" strike="noStrike" cap="none" dirty="0"/>
                        <a:t> </a:t>
                      </a:r>
                      <a:r>
                        <a:rPr lang="en-US" sz="1200" u="none" strike="noStrike" cap="none" dirty="0" err="1"/>
                        <a:t>movil</a:t>
                      </a:r>
                      <a:r>
                        <a:rPr lang="en-US" sz="1200" u="none" strike="noStrike" cap="none" dirty="0"/>
                        <a:t>)</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26275">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 5,4</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-Unidad de </a:t>
                      </a:r>
                      <a:r>
                        <a:rPr lang="en-US" sz="1200" u="none" strike="noStrike" cap="none" dirty="0" err="1"/>
                        <a:t>infantería</a:t>
                      </a:r>
                      <a:r>
                        <a:rPr lang="en-US" sz="1200" u="none" strike="noStrike" cap="none" dirty="0"/>
                        <a:t> </a:t>
                      </a:r>
                      <a:r>
                        <a:rPr lang="en-US" sz="1200" u="none" strike="noStrike" cap="none" dirty="0" err="1"/>
                        <a:t>motorizada</a:t>
                      </a:r>
                      <a:r>
                        <a:rPr lang="en-US" sz="1200" u="none" strike="noStrike" cap="none" dirty="0"/>
                        <a:t> de magnitude </a:t>
                      </a:r>
                      <a:r>
                        <a:rPr lang="en-US" sz="1200" u="none" strike="noStrike" cap="none" dirty="0" err="1"/>
                        <a:t>compañía</a:t>
                      </a:r>
                      <a:r>
                        <a:rPr lang="en-US" sz="1200" u="none" strike="noStrike" cap="none" dirty="0"/>
                        <a:t> </a:t>
                      </a:r>
                      <a:r>
                        <a:rPr lang="en-US" sz="1200" u="none" strike="noStrike" cap="none" dirty="0" err="1"/>
                        <a:t>moviendose</a:t>
                      </a:r>
                      <a:r>
                        <a:rPr lang="en-US" sz="1200" u="none" strike="noStrike" cap="none" dirty="0"/>
                        <a:t> </a:t>
                      </a:r>
                      <a:r>
                        <a:rPr lang="en-US" sz="1200" u="none" strike="noStrike" cap="none" dirty="0" err="1"/>
                        <a:t>desde</a:t>
                      </a:r>
                      <a:r>
                        <a:rPr lang="en-US" sz="1200" u="none" strike="noStrike" cap="none" dirty="0"/>
                        <a:t> NAI 5 a 4 </a:t>
                      </a:r>
                      <a:r>
                        <a:rPr lang="en-US" sz="1200" u="none" strike="noStrike" cap="none" dirty="0" err="1"/>
                        <a:t>vía</a:t>
                      </a:r>
                      <a:r>
                        <a:rPr lang="en-US" sz="1200" u="none" strike="noStrike" cap="none" dirty="0"/>
                        <a:t> </a:t>
                      </a:r>
                      <a:r>
                        <a:rPr lang="en-US" sz="1200" u="none" strike="noStrike" cap="none" dirty="0" err="1"/>
                        <a:t>ruta</a:t>
                      </a:r>
                      <a:r>
                        <a:rPr lang="en-US" sz="1200" u="none" strike="noStrike" cap="none" dirty="0"/>
                        <a:t> </a:t>
                      </a:r>
                      <a:r>
                        <a:rPr lang="en-US" sz="1200" u="none" strike="noStrike" cap="none" dirty="0" err="1"/>
                        <a:t>apache</a:t>
                      </a:r>
                      <a:r>
                        <a:rPr lang="en-US" sz="1200" u="none" strike="noStrike" cap="none" dirty="0"/>
                        <a:t> </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NET H+1/NLT H+2:30</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MDCOA (</a:t>
                      </a:r>
                      <a:r>
                        <a:rPr lang="en-US" sz="1200" u="none" strike="noStrike" cap="none" dirty="0" err="1"/>
                        <a:t>defensa</a:t>
                      </a:r>
                      <a:r>
                        <a:rPr lang="en-US" sz="1200" u="none" strike="noStrike" cap="none" dirty="0"/>
                        <a:t> </a:t>
                      </a:r>
                      <a:r>
                        <a:rPr lang="en-US" sz="1200" u="none" strike="noStrike" cap="none" dirty="0" err="1"/>
                        <a:t>movil</a:t>
                      </a:r>
                      <a:r>
                        <a:rPr lang="en-US" sz="1200" u="none" strike="noStrike" cap="none" dirty="0"/>
                        <a:t>)</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50026">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4</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Unidad de infantería o superior en posiciones defensivas  preparadas integradas a plan de obstáculos </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NET H-8/NLT H-3</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MLCOA (defensa de área)</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extLst>
                  <a:ext uri="{0D108BD9-81ED-4DB2-BD59-A6C34878D82A}">
                    <a16:rowId xmlns:a16="http://schemas.microsoft.com/office/drawing/2014/main" val="3154490981"/>
                  </a:ext>
                </a:extLst>
              </a:tr>
              <a:tr h="950026">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5</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Unidad de Infantería de magnitud pelotón o inferior</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200" u="none" strike="noStrike" cap="none" dirty="0"/>
                        <a:t>NET H-3/NLT H+ 2:30</a:t>
                      </a:r>
                    </a:p>
                    <a:p>
                      <a:pPr marL="0" marR="0" lvl="0" indent="0" algn="ctr" rtl="0">
                        <a:lnSpc>
                          <a:spcPct val="100000"/>
                        </a:lnSpc>
                        <a:spcBef>
                          <a:spcPts val="0"/>
                        </a:spcBef>
                        <a:spcAft>
                          <a:spcPts val="0"/>
                        </a:spcAft>
                        <a:buClr>
                          <a:srgbClr val="000000"/>
                        </a:buClr>
                        <a:buSzPts val="1200"/>
                        <a:buFont typeface="Arial"/>
                        <a:buNone/>
                      </a:pP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MLCOA (defensa de área)</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3619428614"/>
                  </a:ext>
                </a:extLst>
              </a:tr>
            </a:tbl>
          </a:graphicData>
        </a:graphic>
      </p:graphicFrame>
      <p:sp>
        <p:nvSpPr>
          <p:cNvPr id="3" name="CuadroTexto 2">
            <a:extLst>
              <a:ext uri="{FF2B5EF4-FFF2-40B4-BE49-F238E27FC236}">
                <a16:creationId xmlns:a16="http://schemas.microsoft.com/office/drawing/2014/main" id="{43DF3580-C8D4-F837-8991-1ABAE801E5A8}"/>
              </a:ext>
            </a:extLst>
          </p:cNvPr>
          <p:cNvSpPr txBox="1"/>
          <p:nvPr/>
        </p:nvSpPr>
        <p:spPr>
          <a:xfrm>
            <a:off x="0" y="2696375"/>
            <a:ext cx="1481506" cy="923330"/>
          </a:xfrm>
          <a:prstGeom prst="rect">
            <a:avLst/>
          </a:prstGeom>
          <a:noFill/>
        </p:spPr>
        <p:txBody>
          <a:bodyPr wrap="square" rtlCol="0">
            <a:spAutoFit/>
          </a:bodyPr>
          <a:lstStyle/>
          <a:p>
            <a:pPr algn="ctr"/>
            <a:r>
              <a:rPr lang="es-ES_tradnl" dirty="0"/>
              <a:t>Mismo NAI</a:t>
            </a:r>
          </a:p>
          <a:p>
            <a:pPr algn="ctr"/>
            <a:r>
              <a:rPr lang="es-ES_tradnl" dirty="0"/>
              <a:t>Distinto indicio</a:t>
            </a:r>
          </a:p>
        </p:txBody>
      </p:sp>
      <p:sp>
        <p:nvSpPr>
          <p:cNvPr id="5" name="CuadroTexto 4">
            <a:extLst>
              <a:ext uri="{FF2B5EF4-FFF2-40B4-BE49-F238E27FC236}">
                <a16:creationId xmlns:a16="http://schemas.microsoft.com/office/drawing/2014/main" id="{31EF19F4-C3D6-9270-0D3A-254451139C3F}"/>
              </a:ext>
            </a:extLst>
          </p:cNvPr>
          <p:cNvSpPr txBox="1"/>
          <p:nvPr/>
        </p:nvSpPr>
        <p:spPr>
          <a:xfrm>
            <a:off x="-65719" y="5548722"/>
            <a:ext cx="1481506" cy="923330"/>
          </a:xfrm>
          <a:prstGeom prst="rect">
            <a:avLst/>
          </a:prstGeom>
          <a:noFill/>
        </p:spPr>
        <p:txBody>
          <a:bodyPr wrap="square" rtlCol="0">
            <a:spAutoFit/>
          </a:bodyPr>
          <a:lstStyle/>
          <a:p>
            <a:pPr algn="ctr"/>
            <a:r>
              <a:rPr lang="es-ES_tradnl" dirty="0"/>
              <a:t>Mismo NAI</a:t>
            </a:r>
          </a:p>
          <a:p>
            <a:pPr algn="ctr"/>
            <a:r>
              <a:rPr lang="es-ES_tradnl" dirty="0"/>
              <a:t>Distinto indicio</a:t>
            </a:r>
          </a:p>
        </p:txBody>
      </p:sp>
    </p:spTree>
    <p:extLst>
      <p:ext uri="{BB962C8B-B14F-4D97-AF65-F5344CB8AC3E}">
        <p14:creationId xmlns:p14="http://schemas.microsoft.com/office/powerpoint/2010/main" val="2268911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B71ACA-C778-7FEE-D6ED-32B7586F852A}"/>
              </a:ext>
            </a:extLst>
          </p:cNvPr>
          <p:cNvSpPr>
            <a:spLocks noGrp="1"/>
          </p:cNvSpPr>
          <p:nvPr>
            <p:ph type="title"/>
          </p:nvPr>
        </p:nvSpPr>
        <p:spPr/>
        <p:txBody>
          <a:bodyPr/>
          <a:lstStyle/>
          <a:p>
            <a:r>
              <a:rPr lang="es-ES_tradnl" b="1" dirty="0">
                <a:latin typeface="Bauhaus 93"/>
              </a:rPr>
              <a:t>MATRIZ DE DECISIÓN</a:t>
            </a:r>
          </a:p>
        </p:txBody>
      </p:sp>
      <p:graphicFrame>
        <p:nvGraphicFramePr>
          <p:cNvPr id="5" name="Google Shape;4544;ge3475a7904_1_42">
            <a:extLst>
              <a:ext uri="{FF2B5EF4-FFF2-40B4-BE49-F238E27FC236}">
                <a16:creationId xmlns:a16="http://schemas.microsoft.com/office/drawing/2014/main" id="{CF5240E8-0E6A-2596-47C7-14A00B2C1EAB}"/>
              </a:ext>
            </a:extLst>
          </p:cNvPr>
          <p:cNvGraphicFramePr/>
          <p:nvPr>
            <p:extLst>
              <p:ext uri="{D42A27DB-BD31-4B8C-83A1-F6EECF244321}">
                <p14:modId xmlns:p14="http://schemas.microsoft.com/office/powerpoint/2010/main" val="1046759759"/>
              </p:ext>
            </p:extLst>
          </p:nvPr>
        </p:nvGraphicFramePr>
        <p:xfrm>
          <a:off x="506918" y="1319625"/>
          <a:ext cx="11344655" cy="5401196"/>
        </p:xfrm>
        <a:graphic>
          <a:graphicData uri="http://schemas.openxmlformats.org/drawingml/2006/table">
            <a:tbl>
              <a:tblPr>
                <a:noFill/>
              </a:tblPr>
              <a:tblGrid>
                <a:gridCol w="2268931">
                  <a:extLst>
                    <a:ext uri="{9D8B030D-6E8A-4147-A177-3AD203B41FA5}">
                      <a16:colId xmlns:a16="http://schemas.microsoft.com/office/drawing/2014/main" val="20000"/>
                    </a:ext>
                  </a:extLst>
                </a:gridCol>
                <a:gridCol w="2268931">
                  <a:extLst>
                    <a:ext uri="{9D8B030D-6E8A-4147-A177-3AD203B41FA5}">
                      <a16:colId xmlns:a16="http://schemas.microsoft.com/office/drawing/2014/main" val="20001"/>
                    </a:ext>
                  </a:extLst>
                </a:gridCol>
                <a:gridCol w="2268931">
                  <a:extLst>
                    <a:ext uri="{9D8B030D-6E8A-4147-A177-3AD203B41FA5}">
                      <a16:colId xmlns:a16="http://schemas.microsoft.com/office/drawing/2014/main" val="20003"/>
                    </a:ext>
                  </a:extLst>
                </a:gridCol>
                <a:gridCol w="2268931">
                  <a:extLst>
                    <a:ext uri="{9D8B030D-6E8A-4147-A177-3AD203B41FA5}">
                      <a16:colId xmlns:a16="http://schemas.microsoft.com/office/drawing/2014/main" val="20004"/>
                    </a:ext>
                  </a:extLst>
                </a:gridCol>
                <a:gridCol w="2268931">
                  <a:extLst>
                    <a:ext uri="{9D8B030D-6E8A-4147-A177-3AD203B41FA5}">
                      <a16:colId xmlns:a16="http://schemas.microsoft.com/office/drawing/2014/main" val="3838232386"/>
                    </a:ext>
                  </a:extLst>
                </a:gridCol>
              </a:tblGrid>
              <a:tr h="1138999">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NAI</a:t>
                      </a: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INDICIO </a:t>
                      </a: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TIEMPO</a:t>
                      </a:r>
                    </a:p>
                  </a:txBody>
                  <a:tcPr marL="91425" marR="91425" marT="91425" marB="91425" anchor="ctr">
                    <a:lnL w="28575" cap="flat" cmpd="sng" algn="ctr">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a:t>COA ENEMIGO</a:t>
                      </a:r>
                    </a:p>
                  </a:txBody>
                  <a:tcPr marL="91425" marR="91425" marT="91425" marB="91425" anchor="ctr">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BFBFB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dirty="0" err="1"/>
                        <a:t>Decisión</a:t>
                      </a:r>
                      <a:r>
                        <a:rPr lang="en-US" sz="1400" b="1" u="none" strike="noStrike" cap="none" dirty="0"/>
                        <a:t> </a:t>
                      </a:r>
                    </a:p>
                  </a:txBody>
                  <a:tcPr marL="91425" marR="91425" marT="91425" marB="91425" anchor="ctr">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solidFill>
                      <a:srgbClr val="BFBFBF"/>
                    </a:solidFill>
                  </a:tcPr>
                </a:tc>
                <a:extLst>
                  <a:ext uri="{0D108BD9-81ED-4DB2-BD59-A6C34878D82A}">
                    <a16:rowId xmlns:a16="http://schemas.microsoft.com/office/drawing/2014/main" val="10000"/>
                  </a:ext>
                </a:extLst>
              </a:tr>
              <a:tr h="934791">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5</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a:t>
                      </a:r>
                      <a:r>
                        <a:rPr lang="es-ES" sz="1200" u="none" strike="noStrike" cap="none" dirty="0"/>
                        <a:t>Unidad de infantería motorizada  de magnitud compañía </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NET H-3/NLT H+ 2:30</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MDCOA (</a:t>
                      </a:r>
                      <a:r>
                        <a:rPr lang="en-US" sz="1200" u="none" strike="noStrike" cap="none" dirty="0" err="1"/>
                        <a:t>defensa</a:t>
                      </a:r>
                      <a:r>
                        <a:rPr lang="en-US" sz="1200" u="none" strike="noStrike" cap="none" dirty="0"/>
                        <a:t> </a:t>
                      </a:r>
                      <a:r>
                        <a:rPr lang="en-US" sz="1200" u="none" strike="noStrike" cap="none" dirty="0" err="1"/>
                        <a:t>movil</a:t>
                      </a:r>
                      <a:r>
                        <a:rPr lang="en-US" sz="1200" u="none" strike="noStrike" cap="none" dirty="0"/>
                        <a:t>)</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926275">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 5,4</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-Unidad de </a:t>
                      </a:r>
                      <a:r>
                        <a:rPr lang="en-US" sz="1200" u="none" strike="noStrike" cap="none" dirty="0" err="1"/>
                        <a:t>infantería</a:t>
                      </a:r>
                      <a:r>
                        <a:rPr lang="en-US" sz="1200" u="none" strike="noStrike" cap="none" dirty="0"/>
                        <a:t> </a:t>
                      </a:r>
                      <a:r>
                        <a:rPr lang="en-US" sz="1200" u="none" strike="noStrike" cap="none" dirty="0" err="1"/>
                        <a:t>motorizada</a:t>
                      </a:r>
                      <a:r>
                        <a:rPr lang="en-US" sz="1200" u="none" strike="noStrike" cap="none" dirty="0"/>
                        <a:t> de magnitude </a:t>
                      </a:r>
                      <a:r>
                        <a:rPr lang="en-US" sz="1200" u="none" strike="noStrike" cap="none" dirty="0" err="1"/>
                        <a:t>compañía</a:t>
                      </a:r>
                      <a:r>
                        <a:rPr lang="en-US" sz="1200" u="none" strike="noStrike" cap="none" dirty="0"/>
                        <a:t> </a:t>
                      </a:r>
                      <a:r>
                        <a:rPr lang="en-US" sz="1200" u="none" strike="noStrike" cap="none" dirty="0" err="1"/>
                        <a:t>moviendose</a:t>
                      </a:r>
                      <a:r>
                        <a:rPr lang="en-US" sz="1200" u="none" strike="noStrike" cap="none" dirty="0"/>
                        <a:t> </a:t>
                      </a:r>
                      <a:r>
                        <a:rPr lang="en-US" sz="1200" u="none" strike="noStrike" cap="none" dirty="0" err="1"/>
                        <a:t>desde</a:t>
                      </a:r>
                      <a:r>
                        <a:rPr lang="en-US" sz="1200" u="none" strike="noStrike" cap="none" dirty="0"/>
                        <a:t> NAI 5 a 4 </a:t>
                      </a:r>
                      <a:r>
                        <a:rPr lang="en-US" sz="1200" u="none" strike="noStrike" cap="none" dirty="0" err="1"/>
                        <a:t>vía</a:t>
                      </a:r>
                      <a:r>
                        <a:rPr lang="en-US" sz="1200" u="none" strike="noStrike" cap="none" dirty="0"/>
                        <a:t> </a:t>
                      </a:r>
                      <a:r>
                        <a:rPr lang="en-US" sz="1200" u="none" strike="noStrike" cap="none" dirty="0" err="1"/>
                        <a:t>ruta</a:t>
                      </a:r>
                      <a:r>
                        <a:rPr lang="en-US" sz="1200" u="none" strike="noStrike" cap="none" dirty="0"/>
                        <a:t> </a:t>
                      </a:r>
                      <a:r>
                        <a:rPr lang="en-US" sz="1200" u="none" strike="noStrike" cap="none" dirty="0" err="1"/>
                        <a:t>apache</a:t>
                      </a:r>
                      <a:r>
                        <a:rPr lang="en-US" sz="1200" u="none" strike="noStrike" cap="none" dirty="0"/>
                        <a:t> </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NET H+1/NLT H+2:30</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dirty="0"/>
                        <a:t>MDCOA (</a:t>
                      </a:r>
                      <a:r>
                        <a:rPr lang="en-US" sz="1200" u="none" strike="noStrike" cap="none" dirty="0" err="1"/>
                        <a:t>defensa</a:t>
                      </a:r>
                      <a:r>
                        <a:rPr lang="en-US" sz="1200" u="none" strike="noStrike" cap="none" dirty="0"/>
                        <a:t> </a:t>
                      </a:r>
                      <a:r>
                        <a:rPr lang="en-US" sz="1200" u="none" strike="noStrike" cap="none" dirty="0" err="1"/>
                        <a:t>movil</a:t>
                      </a:r>
                      <a:r>
                        <a:rPr lang="en-US" sz="1200" u="none" strike="noStrike" cap="none" dirty="0"/>
                        <a:t>)</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rgbClr val="000000"/>
                        </a:buClr>
                        <a:buSzPts val="1200"/>
                        <a:buFont typeface="Arial"/>
                        <a:buNone/>
                      </a:pPr>
                      <a:r>
                        <a:rPr lang="es-ES" sz="1200" u="none" strike="noStrike" cap="none" dirty="0"/>
                        <a:t>CAS y prioridad de fuego de artillería a unidad de reconocimiento observando, para neutralización de reserva enemiga</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950026">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4</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Unidad de infantería o superior en posiciones defensivas  preparadas integradas a plan de obstáculos </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NET H-8/NLT H-3</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MLCOA (defensa de área)</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Cambio de esfuerzo. Esfuerzo SE1 pasa a ser esfuerzo principal para envolver fuerzas enemigas. ME pasa a ser esfuerzo de apoyo 1 para fijar fuerzas enemigas en la defensa</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lgn="ctr">
                      <a:solidFill>
                        <a:schemeClr val="dk1"/>
                      </a:solidFill>
                      <a:prstDash val="solid"/>
                      <a:round/>
                      <a:headEnd type="none" w="sm" len="sm"/>
                      <a:tailEnd type="none" w="sm" len="sm"/>
                    </a:lnB>
                  </a:tcPr>
                </a:tc>
                <a:extLst>
                  <a:ext uri="{0D108BD9-81ED-4DB2-BD59-A6C34878D82A}">
                    <a16:rowId xmlns:a16="http://schemas.microsoft.com/office/drawing/2014/main" val="3154490981"/>
                  </a:ext>
                </a:extLst>
              </a:tr>
              <a:tr h="950026">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5</a:t>
                      </a:r>
                      <a:endParaRPr sz="1200" u="none" strike="noStrike" cap="none" dirty="0"/>
                    </a:p>
                  </a:txBody>
                  <a:tcPr marL="91425" marR="91425" marT="91425" marB="91425">
                    <a:lnL w="28575" cap="flat" cmpd="sng">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Unidad de Infantería de magnitud pelotón o inferior</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200" u="none" strike="noStrike" cap="none" dirty="0"/>
                        <a:t>NET H-3/NLT H+ 2:30</a:t>
                      </a:r>
                    </a:p>
                    <a:p>
                      <a:pPr marL="0" marR="0" lvl="0" indent="0" algn="ctr" rtl="0">
                        <a:lnSpc>
                          <a:spcPct val="100000"/>
                        </a:lnSpc>
                        <a:spcBef>
                          <a:spcPts val="0"/>
                        </a:spcBef>
                        <a:spcAft>
                          <a:spcPts val="0"/>
                        </a:spcAft>
                        <a:buClr>
                          <a:srgbClr val="000000"/>
                        </a:buClr>
                        <a:buSzPts val="1200"/>
                        <a:buFont typeface="Arial"/>
                        <a:buNone/>
                      </a:pP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dirty="0"/>
                        <a:t>MLCOA (defensa de área)</a:t>
                      </a: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u="none" strike="noStrike" cap="none" dirty="0"/>
                    </a:p>
                  </a:txBody>
                  <a:tcPr marL="91425" marR="91425" marT="91425" marB="91425">
                    <a:lnL w="28575" cap="flat" cmpd="sng" algn="ctr">
                      <a:solidFill>
                        <a:schemeClr val="dk1"/>
                      </a:solidFill>
                      <a:prstDash val="solid"/>
                      <a:round/>
                      <a:headEnd type="none" w="sm" len="sm"/>
                      <a:tailEnd type="none" w="sm" len="sm"/>
                    </a:lnL>
                    <a:lnR w="28575" cap="flat" cmpd="sng" algn="ctr">
                      <a:solidFill>
                        <a:schemeClr val="dk1"/>
                      </a:solidFill>
                      <a:prstDash val="solid"/>
                      <a:round/>
                      <a:headEnd type="none" w="sm" len="sm"/>
                      <a:tailEnd type="none" w="sm" len="sm"/>
                    </a:lnR>
                    <a:lnT w="28575" cap="flat" cmpd="sng" algn="ctr">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tcPr>
                </a:tc>
                <a:extLst>
                  <a:ext uri="{0D108BD9-81ED-4DB2-BD59-A6C34878D82A}">
                    <a16:rowId xmlns:a16="http://schemas.microsoft.com/office/drawing/2014/main" val="3619428614"/>
                  </a:ext>
                </a:extLst>
              </a:tr>
            </a:tbl>
          </a:graphicData>
        </a:graphic>
      </p:graphicFrame>
    </p:spTree>
    <p:extLst>
      <p:ext uri="{BB962C8B-B14F-4D97-AF65-F5344CB8AC3E}">
        <p14:creationId xmlns:p14="http://schemas.microsoft.com/office/powerpoint/2010/main" val="1268224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p:txBody>
          <a:bodyPr/>
          <a:lstStyle/>
          <a:p>
            <a:r>
              <a:rPr lang="es-ES_tradnl" dirty="0"/>
              <a:t>AO</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838200" y="1582984"/>
            <a:ext cx="10515600" cy="4351338"/>
          </a:xfrm>
        </p:spPr>
        <p:txBody>
          <a:bodyPr/>
          <a:lstStyle/>
          <a:p>
            <a:pPr algn="just"/>
            <a:r>
              <a:rPr lang="es-ES_tradnl" dirty="0"/>
              <a:t>Área definida por alguna autoridad competente lo suficientemente grande para dar cumplimiento a la misión del comandante subordinado (</a:t>
            </a:r>
            <a:r>
              <a:rPr lang="es-ES_tradnl" dirty="0" err="1"/>
              <a:t>áerea</a:t>
            </a:r>
            <a:r>
              <a:rPr lang="es-ES_tradnl" dirty="0"/>
              <a:t> o marítima).</a:t>
            </a:r>
          </a:p>
        </p:txBody>
      </p:sp>
      <p:grpSp>
        <p:nvGrpSpPr>
          <p:cNvPr id="5" name="Google Shape;198;p12">
            <a:extLst>
              <a:ext uri="{FF2B5EF4-FFF2-40B4-BE49-F238E27FC236}">
                <a16:creationId xmlns:a16="http://schemas.microsoft.com/office/drawing/2014/main" id="{719D878B-97BF-D567-BF02-60E9C3A26A8F}"/>
              </a:ext>
            </a:extLst>
          </p:cNvPr>
          <p:cNvGrpSpPr/>
          <p:nvPr/>
        </p:nvGrpSpPr>
        <p:grpSpPr>
          <a:xfrm>
            <a:off x="1644316" y="3095004"/>
            <a:ext cx="8903368" cy="3397871"/>
            <a:chOff x="-3619499" y="1678137"/>
            <a:chExt cx="5105400" cy="2988129"/>
          </a:xfrm>
        </p:grpSpPr>
        <p:pic>
          <p:nvPicPr>
            <p:cNvPr id="6" name="Google Shape;199;p12">
              <a:extLst>
                <a:ext uri="{FF2B5EF4-FFF2-40B4-BE49-F238E27FC236}">
                  <a16:creationId xmlns:a16="http://schemas.microsoft.com/office/drawing/2014/main" id="{AB1A8A05-C622-C2E0-5F4A-05C78853170B}"/>
                </a:ext>
              </a:extLst>
            </p:cNvPr>
            <p:cNvPicPr preferRelativeResize="0"/>
            <p:nvPr/>
          </p:nvPicPr>
          <p:blipFill rotWithShape="1">
            <a:blip r:embed="rId2">
              <a:alphaModFix/>
            </a:blip>
            <a:srcRect b="11683"/>
            <a:stretch/>
          </p:blipFill>
          <p:spPr>
            <a:xfrm>
              <a:off x="-3619499" y="1678137"/>
              <a:ext cx="5105400" cy="2988129"/>
            </a:xfrm>
            <a:prstGeom prst="rect">
              <a:avLst/>
            </a:prstGeom>
            <a:noFill/>
            <a:ln>
              <a:noFill/>
            </a:ln>
          </p:spPr>
        </p:pic>
        <p:sp>
          <p:nvSpPr>
            <p:cNvPr id="7" name="Google Shape;200;p12">
              <a:extLst>
                <a:ext uri="{FF2B5EF4-FFF2-40B4-BE49-F238E27FC236}">
                  <a16:creationId xmlns:a16="http://schemas.microsoft.com/office/drawing/2014/main" id="{EFBB9562-0840-F7FD-5905-EA0DCFEFAB66}"/>
                </a:ext>
              </a:extLst>
            </p:cNvPr>
            <p:cNvSpPr/>
            <p:nvPr/>
          </p:nvSpPr>
          <p:spPr>
            <a:xfrm>
              <a:off x="-3325586" y="2261758"/>
              <a:ext cx="4610100" cy="1760513"/>
            </a:xfrm>
            <a:prstGeom prst="parallelogram">
              <a:avLst>
                <a:gd name="adj" fmla="val 25000"/>
              </a:avLst>
            </a:pr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4067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B71ACA-C778-7FEE-D6ED-32B7586F852A}"/>
              </a:ext>
            </a:extLst>
          </p:cNvPr>
          <p:cNvSpPr>
            <a:spLocks noGrp="1"/>
          </p:cNvSpPr>
          <p:nvPr>
            <p:ph type="title"/>
          </p:nvPr>
        </p:nvSpPr>
        <p:spPr>
          <a:xfrm>
            <a:off x="4324350" y="3108326"/>
            <a:ext cx="10515600" cy="1325563"/>
          </a:xfrm>
        </p:spPr>
        <p:txBody>
          <a:bodyPr/>
          <a:lstStyle/>
          <a:p>
            <a:r>
              <a:rPr lang="es-ES_tradnl" b="1" dirty="0">
                <a:latin typeface="Bauhaus 93"/>
              </a:rPr>
              <a:t>EJERCICIO</a:t>
            </a:r>
          </a:p>
        </p:txBody>
      </p:sp>
    </p:spTree>
    <p:extLst>
      <p:ext uri="{BB962C8B-B14F-4D97-AF65-F5344CB8AC3E}">
        <p14:creationId xmlns:p14="http://schemas.microsoft.com/office/powerpoint/2010/main" val="34161330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B71ACA-C778-7FEE-D6ED-32B7586F852A}"/>
              </a:ext>
            </a:extLst>
          </p:cNvPr>
          <p:cNvSpPr>
            <a:spLocks noGrp="1"/>
          </p:cNvSpPr>
          <p:nvPr>
            <p:ph type="title"/>
          </p:nvPr>
        </p:nvSpPr>
        <p:spPr>
          <a:xfrm>
            <a:off x="0" y="144992"/>
            <a:ext cx="10515600" cy="1325563"/>
          </a:xfrm>
        </p:spPr>
        <p:txBody>
          <a:bodyPr/>
          <a:lstStyle/>
          <a:p>
            <a:r>
              <a:rPr lang="es-ES_tradnl" b="1" dirty="0">
                <a:latin typeface="Bauhaus 93"/>
              </a:rPr>
              <a:t>AGENDA </a:t>
            </a:r>
          </a:p>
        </p:txBody>
      </p:sp>
      <p:sp>
        <p:nvSpPr>
          <p:cNvPr id="3" name="Google Shape;113;g19b45a96fd8_0_0">
            <a:extLst>
              <a:ext uri="{FF2B5EF4-FFF2-40B4-BE49-F238E27FC236}">
                <a16:creationId xmlns:a16="http://schemas.microsoft.com/office/drawing/2014/main" id="{AD19FF31-E6A8-1D51-DF89-BF0C47FFE346}"/>
              </a:ext>
            </a:extLst>
          </p:cNvPr>
          <p:cNvSpPr txBox="1">
            <a:spLocks/>
          </p:cNvSpPr>
          <p:nvPr/>
        </p:nvSpPr>
        <p:spPr>
          <a:xfrm>
            <a:off x="436949" y="1181100"/>
            <a:ext cx="11382518" cy="5114700"/>
          </a:xfrm>
          <a:prstGeom prst="rect">
            <a:avLst/>
          </a:prstGeom>
          <a:noFill/>
          <a:ln>
            <a:noFill/>
          </a:ln>
        </p:spPr>
        <p:txBody>
          <a:bodyPr spcFirstLastPara="1" vert="horz" wrap="square" lIns="91425" tIns="45700" rIns="91425" bIns="457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42900">
              <a:spcBef>
                <a:spcPts val="0"/>
              </a:spcBef>
              <a:buSzPts val="1800"/>
              <a:buFont typeface="Arial" panose="020B0604020202020204" pitchFamily="34" charset="0"/>
              <a:buChar char="●"/>
            </a:pPr>
            <a:r>
              <a:rPr lang="es-ES_tradnl" dirty="0"/>
              <a:t>Situación general</a:t>
            </a:r>
          </a:p>
          <a:p>
            <a:pPr marL="457200" indent="-342900">
              <a:spcBef>
                <a:spcPts val="0"/>
              </a:spcBef>
              <a:buSzPts val="1800"/>
              <a:buFont typeface="Arial" panose="020B0604020202020204" pitchFamily="34" charset="0"/>
              <a:buChar char="●"/>
            </a:pPr>
            <a:r>
              <a:rPr lang="es-ES_tradnl" dirty="0"/>
              <a:t>Situación específica </a:t>
            </a:r>
          </a:p>
          <a:p>
            <a:pPr marL="457200" indent="-342900">
              <a:spcBef>
                <a:spcPts val="0"/>
              </a:spcBef>
              <a:buSzPts val="1800"/>
              <a:buFont typeface="Arial" panose="020B0604020202020204" pitchFamily="34" charset="0"/>
              <a:buChar char="●"/>
            </a:pPr>
            <a:r>
              <a:rPr lang="es-ES_tradnl" dirty="0"/>
              <a:t>Misión del escalón superior </a:t>
            </a:r>
          </a:p>
          <a:p>
            <a:pPr marL="457200" indent="-342900">
              <a:spcBef>
                <a:spcPts val="0"/>
              </a:spcBef>
              <a:buSzPts val="1800"/>
              <a:buFont typeface="Arial" panose="020B0604020202020204" pitchFamily="34" charset="0"/>
              <a:buChar char="●"/>
            </a:pPr>
            <a:r>
              <a:rPr lang="es-ES_tradnl" dirty="0"/>
              <a:t>Misión </a:t>
            </a:r>
          </a:p>
          <a:p>
            <a:pPr marL="457200" indent="-342900">
              <a:spcBef>
                <a:spcPts val="0"/>
              </a:spcBef>
              <a:buSzPts val="1800"/>
              <a:buFont typeface="Arial" panose="020B0604020202020204" pitchFamily="34" charset="0"/>
              <a:buChar char="●"/>
            </a:pPr>
            <a:r>
              <a:rPr lang="es-ES_tradnl" dirty="0"/>
              <a:t>Área de operaciones (+AOI+ AI)</a:t>
            </a:r>
          </a:p>
          <a:p>
            <a:pPr marL="457200" indent="-342900">
              <a:spcBef>
                <a:spcPts val="0"/>
              </a:spcBef>
              <a:buSzPts val="1800"/>
              <a:buFont typeface="Arial" panose="020B0604020202020204" pitchFamily="34" charset="0"/>
              <a:buChar char="●"/>
            </a:pPr>
            <a:r>
              <a:rPr lang="es-ES_tradnl" dirty="0"/>
              <a:t>MCOO</a:t>
            </a:r>
          </a:p>
          <a:p>
            <a:pPr marL="457200" indent="-342900">
              <a:spcBef>
                <a:spcPts val="0"/>
              </a:spcBef>
              <a:buSzPts val="1800"/>
              <a:buFont typeface="Arial" panose="020B0604020202020204" pitchFamily="34" charset="0"/>
              <a:buChar char="●"/>
            </a:pPr>
            <a:r>
              <a:rPr lang="es-ES_tradnl" dirty="0"/>
              <a:t>T/O Enemiga </a:t>
            </a:r>
          </a:p>
          <a:p>
            <a:pPr marL="457200" indent="-342900">
              <a:spcBef>
                <a:spcPts val="0"/>
              </a:spcBef>
              <a:buSzPts val="1800"/>
              <a:buFont typeface="Arial" panose="020B0604020202020204" pitchFamily="34" charset="0"/>
              <a:buChar char="●"/>
            </a:pPr>
            <a:r>
              <a:rPr lang="es-ES_tradnl" dirty="0"/>
              <a:t>Análisis COG </a:t>
            </a:r>
          </a:p>
          <a:p>
            <a:pPr marL="457200" indent="-342900">
              <a:spcBef>
                <a:spcPts val="0"/>
              </a:spcBef>
              <a:buSzPts val="1800"/>
              <a:buFont typeface="Arial" panose="020B0604020202020204" pitchFamily="34" charset="0"/>
              <a:buChar char="●"/>
            </a:pPr>
            <a:r>
              <a:rPr lang="es-ES_tradnl" dirty="0" err="1"/>
              <a:t>COAs</a:t>
            </a:r>
            <a:r>
              <a:rPr lang="es-ES_tradnl" dirty="0"/>
              <a:t> enemigos </a:t>
            </a:r>
          </a:p>
          <a:p>
            <a:pPr marL="457200" indent="-342900">
              <a:spcBef>
                <a:spcPts val="0"/>
              </a:spcBef>
              <a:buSzPts val="1800"/>
              <a:buFont typeface="Arial" panose="020B0604020202020204" pitchFamily="34" charset="0"/>
              <a:buChar char="●"/>
            </a:pPr>
            <a:r>
              <a:rPr lang="es-ES_tradnl" dirty="0"/>
              <a:t>Matriz de eventos </a:t>
            </a:r>
          </a:p>
          <a:p>
            <a:pPr marL="457200" indent="-342900">
              <a:spcBef>
                <a:spcPts val="0"/>
              </a:spcBef>
              <a:buSzPts val="1800"/>
              <a:buFont typeface="Arial" panose="020B0604020202020204" pitchFamily="34" charset="0"/>
              <a:buChar char="●"/>
            </a:pPr>
            <a:r>
              <a:rPr lang="es-ES_tradnl" dirty="0"/>
              <a:t>Listado de </a:t>
            </a:r>
            <a:r>
              <a:rPr lang="es-ES_tradnl" dirty="0" err="1"/>
              <a:t>HVTs</a:t>
            </a:r>
            <a:r>
              <a:rPr lang="es-ES_tradnl" dirty="0"/>
              <a:t> (En base a análisis COG enemigo)</a:t>
            </a:r>
          </a:p>
          <a:p>
            <a:pPr marL="457200" indent="-342900">
              <a:spcBef>
                <a:spcPts val="0"/>
              </a:spcBef>
              <a:buSzPts val="1800"/>
              <a:buFont typeface="Arial" panose="020B0604020202020204" pitchFamily="34" charset="0"/>
              <a:buChar char="●"/>
            </a:pPr>
            <a:r>
              <a:rPr lang="es-ES_tradnl" dirty="0" err="1"/>
              <a:t>PIRs</a:t>
            </a:r>
            <a:r>
              <a:rPr lang="es-ES_tradnl" dirty="0"/>
              <a:t>/</a:t>
            </a:r>
            <a:r>
              <a:rPr lang="es-ES_tradnl" dirty="0" err="1"/>
              <a:t>Irs</a:t>
            </a:r>
            <a:endParaRPr lang="es-ES_tradnl" dirty="0"/>
          </a:p>
          <a:p>
            <a:pPr marL="457200" indent="-342900">
              <a:spcBef>
                <a:spcPts val="0"/>
              </a:spcBef>
              <a:buSzPts val="1800"/>
              <a:buFont typeface="Arial" panose="020B0604020202020204" pitchFamily="34" charset="0"/>
              <a:buChar char="●"/>
            </a:pPr>
            <a:r>
              <a:rPr lang="es-ES_tradnl" dirty="0"/>
              <a:t>15 minutos (consejo, entregue información útil y no improvise)</a:t>
            </a:r>
          </a:p>
        </p:txBody>
      </p:sp>
    </p:spTree>
    <p:extLst>
      <p:ext uri="{BB962C8B-B14F-4D97-AF65-F5344CB8AC3E}">
        <p14:creationId xmlns:p14="http://schemas.microsoft.com/office/powerpoint/2010/main" val="20487373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4921F31-FA9D-3D34-D4D6-9508825F6D02}"/>
              </a:ext>
            </a:extLst>
          </p:cNvPr>
          <p:cNvPicPr>
            <a:picLocks noChangeAspect="1"/>
          </p:cNvPicPr>
          <p:nvPr/>
        </p:nvPicPr>
        <p:blipFill rotWithShape="1">
          <a:blip r:embed="rId2"/>
          <a:srcRect t="23946" b="733"/>
          <a:stretch/>
        </p:blipFill>
        <p:spPr>
          <a:xfrm>
            <a:off x="20" y="-7619"/>
            <a:ext cx="12191979" cy="6887364"/>
          </a:xfrm>
          <a:prstGeom prst="rect">
            <a:avLst/>
          </a:prstGeom>
        </p:spPr>
      </p:pic>
      <p:sp>
        <p:nvSpPr>
          <p:cNvPr id="2" name="Título 1">
            <a:extLst>
              <a:ext uri="{FF2B5EF4-FFF2-40B4-BE49-F238E27FC236}">
                <a16:creationId xmlns:a16="http://schemas.microsoft.com/office/drawing/2014/main" id="{99A02363-F6CC-63E1-1EB6-F199240F5094}"/>
              </a:ext>
            </a:extLst>
          </p:cNvPr>
          <p:cNvSpPr>
            <a:spLocks noGrp="1"/>
          </p:cNvSpPr>
          <p:nvPr>
            <p:ph type="ctrTitle"/>
          </p:nvPr>
        </p:nvSpPr>
        <p:spPr>
          <a:xfrm>
            <a:off x="859029" y="1936866"/>
            <a:ext cx="4849044" cy="2839273"/>
          </a:xfrm>
        </p:spPr>
        <p:txBody>
          <a:bodyPr>
            <a:normAutofit/>
          </a:bodyPr>
          <a:lstStyle/>
          <a:p>
            <a:pPr algn="l"/>
            <a:r>
              <a:rPr lang="es-ES_tradnl" sz="3600">
                <a:solidFill>
                  <a:srgbClr val="FFFFFF"/>
                </a:solidFill>
                <a:latin typeface="Bauhaus 93"/>
              </a:rPr>
              <a:t>IPB</a:t>
            </a:r>
            <a:br>
              <a:rPr lang="es-ES_tradnl" sz="3600">
                <a:solidFill>
                  <a:srgbClr val="FFFFFF"/>
                </a:solidFill>
                <a:latin typeface="Bauhaus 93"/>
              </a:rPr>
            </a:br>
            <a:r>
              <a:rPr lang="es-ES_tradnl" sz="3600">
                <a:solidFill>
                  <a:srgbClr val="FFFFFF"/>
                </a:solidFill>
                <a:latin typeface="Bauhaus 93"/>
              </a:rPr>
              <a:t>Preparación de Inteligencia del Espacio de Batalla</a:t>
            </a:r>
            <a:endParaRPr lang="es-ES_tradnl" sz="3600" dirty="0">
              <a:solidFill>
                <a:srgbClr val="FFFFFF"/>
              </a:solidFill>
              <a:latin typeface="Bauhaus 93"/>
            </a:endParaRPr>
          </a:p>
        </p:txBody>
      </p:sp>
      <p:sp>
        <p:nvSpPr>
          <p:cNvPr id="3" name="Subtítulo 2">
            <a:extLst>
              <a:ext uri="{FF2B5EF4-FFF2-40B4-BE49-F238E27FC236}">
                <a16:creationId xmlns:a16="http://schemas.microsoft.com/office/drawing/2014/main" id="{EA7F5CC5-AD6F-9216-2246-3116386D8A6A}"/>
              </a:ext>
            </a:extLst>
          </p:cNvPr>
          <p:cNvSpPr>
            <a:spLocks noGrp="1"/>
          </p:cNvSpPr>
          <p:nvPr>
            <p:ph type="subTitle" idx="1"/>
          </p:nvPr>
        </p:nvSpPr>
        <p:spPr>
          <a:xfrm>
            <a:off x="859028" y="4873600"/>
            <a:ext cx="4849044" cy="1183602"/>
          </a:xfrm>
        </p:spPr>
        <p:txBody>
          <a:bodyPr>
            <a:normAutofit/>
          </a:bodyPr>
          <a:lstStyle/>
          <a:p>
            <a:pPr algn="l"/>
            <a:r>
              <a:rPr lang="es-ES_tradnl" sz="2000">
                <a:solidFill>
                  <a:srgbClr val="FFFFFF"/>
                </a:solidFill>
              </a:rPr>
              <a:t>Escuela de Infantería de Marina </a:t>
            </a:r>
            <a:endParaRPr lang="es-ES_tradnl" sz="2000" dirty="0">
              <a:solidFill>
                <a:srgbClr val="FFFFFF"/>
              </a:solidFill>
            </a:endParaRPr>
          </a:p>
        </p:txBody>
      </p:sp>
    </p:spTree>
    <p:extLst>
      <p:ext uri="{BB962C8B-B14F-4D97-AF65-F5344CB8AC3E}">
        <p14:creationId xmlns:p14="http://schemas.microsoft.com/office/powerpoint/2010/main" val="3492148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p:txBody>
          <a:bodyPr>
            <a:noAutofit/>
          </a:bodyPr>
          <a:lstStyle/>
          <a:p>
            <a:r>
              <a:rPr lang="es-ES_tradnl" sz="3200" dirty="0"/>
              <a:t>AO (Ejemplo de área de operaciones a nivel regimiento, asignándole áreas de operación a sus respectivos batallones)</a:t>
            </a:r>
          </a:p>
        </p:txBody>
      </p:sp>
      <p:grpSp>
        <p:nvGrpSpPr>
          <p:cNvPr id="9" name="Google Shape;208;ge155654cbf_0_51">
            <a:extLst>
              <a:ext uri="{FF2B5EF4-FFF2-40B4-BE49-F238E27FC236}">
                <a16:creationId xmlns:a16="http://schemas.microsoft.com/office/drawing/2014/main" id="{04DC27D4-2E4D-D9F9-DB50-A8E596DC33C0}"/>
              </a:ext>
            </a:extLst>
          </p:cNvPr>
          <p:cNvGrpSpPr/>
          <p:nvPr/>
        </p:nvGrpSpPr>
        <p:grpSpPr>
          <a:xfrm>
            <a:off x="838200" y="1690688"/>
            <a:ext cx="10198767" cy="4747905"/>
            <a:chOff x="1200287" y="1380179"/>
            <a:chExt cx="6758726" cy="3956722"/>
          </a:xfrm>
        </p:grpSpPr>
        <p:pic>
          <p:nvPicPr>
            <p:cNvPr id="10" name="Google Shape;209;ge155654cbf_0_51">
              <a:extLst>
                <a:ext uri="{FF2B5EF4-FFF2-40B4-BE49-F238E27FC236}">
                  <a16:creationId xmlns:a16="http://schemas.microsoft.com/office/drawing/2014/main" id="{129EF85C-372A-AC68-2C16-63DB9A00C04A}"/>
                </a:ext>
              </a:extLst>
            </p:cNvPr>
            <p:cNvPicPr preferRelativeResize="0"/>
            <p:nvPr/>
          </p:nvPicPr>
          <p:blipFill rotWithShape="1">
            <a:blip r:embed="rId2">
              <a:alphaModFix/>
            </a:blip>
            <a:srcRect/>
            <a:stretch/>
          </p:blipFill>
          <p:spPr>
            <a:xfrm>
              <a:off x="1200287" y="1380179"/>
              <a:ext cx="6758726" cy="3956722"/>
            </a:xfrm>
            <a:prstGeom prst="rect">
              <a:avLst/>
            </a:prstGeom>
            <a:noFill/>
            <a:ln>
              <a:noFill/>
            </a:ln>
          </p:spPr>
        </p:pic>
        <p:cxnSp>
          <p:nvCxnSpPr>
            <p:cNvPr id="11" name="Google Shape;210;ge155654cbf_0_51">
              <a:extLst>
                <a:ext uri="{FF2B5EF4-FFF2-40B4-BE49-F238E27FC236}">
                  <a16:creationId xmlns:a16="http://schemas.microsoft.com/office/drawing/2014/main" id="{86F2C021-DF5B-8D99-D2DB-E5E6435C22D5}"/>
                </a:ext>
              </a:extLst>
            </p:cNvPr>
            <p:cNvCxnSpPr/>
            <p:nvPr/>
          </p:nvCxnSpPr>
          <p:spPr>
            <a:xfrm>
              <a:off x="4533900" y="2019300"/>
              <a:ext cx="0" cy="315686"/>
            </a:xfrm>
            <a:prstGeom prst="straightConnector1">
              <a:avLst/>
            </a:prstGeom>
            <a:noFill/>
            <a:ln w="28575" cap="flat" cmpd="sng">
              <a:solidFill>
                <a:schemeClr val="dk1"/>
              </a:solidFill>
              <a:prstDash val="solid"/>
              <a:round/>
              <a:headEnd type="none" w="sm" len="sm"/>
              <a:tailEnd type="none" w="sm" len="sm"/>
            </a:ln>
          </p:spPr>
        </p:cxnSp>
        <p:cxnSp>
          <p:nvCxnSpPr>
            <p:cNvPr id="12" name="Google Shape;211;ge155654cbf_0_51">
              <a:extLst>
                <a:ext uri="{FF2B5EF4-FFF2-40B4-BE49-F238E27FC236}">
                  <a16:creationId xmlns:a16="http://schemas.microsoft.com/office/drawing/2014/main" id="{C286B5EE-F141-182D-AE5D-40EF5C6E2238}"/>
                </a:ext>
              </a:extLst>
            </p:cNvPr>
            <p:cNvCxnSpPr/>
            <p:nvPr/>
          </p:nvCxnSpPr>
          <p:spPr>
            <a:xfrm>
              <a:off x="4620986" y="2019300"/>
              <a:ext cx="0" cy="315686"/>
            </a:xfrm>
            <a:prstGeom prst="straightConnector1">
              <a:avLst/>
            </a:prstGeom>
            <a:noFill/>
            <a:ln w="28575" cap="flat" cmpd="sng">
              <a:solidFill>
                <a:schemeClr val="dk1"/>
              </a:solidFill>
              <a:prstDash val="solid"/>
              <a:round/>
              <a:headEnd type="none" w="sm" len="sm"/>
              <a:tailEnd type="none" w="sm" len="sm"/>
            </a:ln>
          </p:spPr>
        </p:cxnSp>
        <p:cxnSp>
          <p:nvCxnSpPr>
            <p:cNvPr id="13" name="Google Shape;212;ge155654cbf_0_51">
              <a:extLst>
                <a:ext uri="{FF2B5EF4-FFF2-40B4-BE49-F238E27FC236}">
                  <a16:creationId xmlns:a16="http://schemas.microsoft.com/office/drawing/2014/main" id="{2404B3E1-6C16-B707-C17C-C24667B5B2BC}"/>
                </a:ext>
              </a:extLst>
            </p:cNvPr>
            <p:cNvCxnSpPr/>
            <p:nvPr/>
          </p:nvCxnSpPr>
          <p:spPr>
            <a:xfrm>
              <a:off x="4697186" y="2013857"/>
              <a:ext cx="0" cy="315686"/>
            </a:xfrm>
            <a:prstGeom prst="straightConnector1">
              <a:avLst/>
            </a:prstGeom>
            <a:noFill/>
            <a:ln w="28575" cap="flat" cmpd="sng">
              <a:solidFill>
                <a:schemeClr val="dk1"/>
              </a:solidFill>
              <a:prstDash val="solid"/>
              <a:round/>
              <a:headEnd type="none" w="sm" len="sm"/>
              <a:tailEnd type="none" w="sm" len="sm"/>
            </a:ln>
          </p:spPr>
        </p:cxnSp>
        <p:cxnSp>
          <p:nvCxnSpPr>
            <p:cNvPr id="14" name="Google Shape;213;ge155654cbf_0_51">
              <a:extLst>
                <a:ext uri="{FF2B5EF4-FFF2-40B4-BE49-F238E27FC236}">
                  <a16:creationId xmlns:a16="http://schemas.microsoft.com/office/drawing/2014/main" id="{6E7A7E23-85A3-59C0-449C-4E93003032C5}"/>
                </a:ext>
              </a:extLst>
            </p:cNvPr>
            <p:cNvCxnSpPr/>
            <p:nvPr/>
          </p:nvCxnSpPr>
          <p:spPr>
            <a:xfrm>
              <a:off x="4686300" y="4370621"/>
              <a:ext cx="0" cy="315686"/>
            </a:xfrm>
            <a:prstGeom prst="straightConnector1">
              <a:avLst/>
            </a:prstGeom>
            <a:noFill/>
            <a:ln w="28575" cap="flat" cmpd="sng">
              <a:solidFill>
                <a:schemeClr val="dk1"/>
              </a:solidFill>
              <a:prstDash val="solid"/>
              <a:round/>
              <a:headEnd type="none" w="sm" len="sm"/>
              <a:tailEnd type="none" w="sm" len="sm"/>
            </a:ln>
          </p:spPr>
        </p:cxnSp>
        <p:cxnSp>
          <p:nvCxnSpPr>
            <p:cNvPr id="15" name="Google Shape;214;ge155654cbf_0_51">
              <a:extLst>
                <a:ext uri="{FF2B5EF4-FFF2-40B4-BE49-F238E27FC236}">
                  <a16:creationId xmlns:a16="http://schemas.microsoft.com/office/drawing/2014/main" id="{14940252-9AD8-6B49-0F37-5089F76EC5E3}"/>
                </a:ext>
              </a:extLst>
            </p:cNvPr>
            <p:cNvCxnSpPr/>
            <p:nvPr/>
          </p:nvCxnSpPr>
          <p:spPr>
            <a:xfrm>
              <a:off x="4773386" y="4370621"/>
              <a:ext cx="0" cy="315686"/>
            </a:xfrm>
            <a:prstGeom prst="straightConnector1">
              <a:avLst/>
            </a:prstGeom>
            <a:noFill/>
            <a:ln w="28575" cap="flat" cmpd="sng">
              <a:solidFill>
                <a:schemeClr val="dk1"/>
              </a:solidFill>
              <a:prstDash val="solid"/>
              <a:round/>
              <a:headEnd type="none" w="sm" len="sm"/>
              <a:tailEnd type="none" w="sm" len="sm"/>
            </a:ln>
          </p:spPr>
        </p:cxnSp>
        <p:cxnSp>
          <p:nvCxnSpPr>
            <p:cNvPr id="16" name="Google Shape;215;ge155654cbf_0_51">
              <a:extLst>
                <a:ext uri="{FF2B5EF4-FFF2-40B4-BE49-F238E27FC236}">
                  <a16:creationId xmlns:a16="http://schemas.microsoft.com/office/drawing/2014/main" id="{671930BB-8B6F-521F-200C-C438D41A602D}"/>
                </a:ext>
              </a:extLst>
            </p:cNvPr>
            <p:cNvCxnSpPr/>
            <p:nvPr/>
          </p:nvCxnSpPr>
          <p:spPr>
            <a:xfrm>
              <a:off x="4849586" y="4365178"/>
              <a:ext cx="0" cy="315686"/>
            </a:xfrm>
            <a:prstGeom prst="straightConnector1">
              <a:avLst/>
            </a:prstGeom>
            <a:noFill/>
            <a:ln w="28575" cap="flat" cmpd="sng">
              <a:solidFill>
                <a:schemeClr val="dk1"/>
              </a:solidFill>
              <a:prstDash val="solid"/>
              <a:round/>
              <a:headEnd type="none" w="sm" len="sm"/>
              <a:tailEnd type="none" w="sm" len="sm"/>
            </a:ln>
          </p:spPr>
        </p:cxnSp>
        <p:cxnSp>
          <p:nvCxnSpPr>
            <p:cNvPr id="17" name="Google Shape;216;ge155654cbf_0_51">
              <a:extLst>
                <a:ext uri="{FF2B5EF4-FFF2-40B4-BE49-F238E27FC236}">
                  <a16:creationId xmlns:a16="http://schemas.microsoft.com/office/drawing/2014/main" id="{469A9903-37BB-289E-C688-3E44E6FE06D3}"/>
                </a:ext>
              </a:extLst>
            </p:cNvPr>
            <p:cNvCxnSpPr/>
            <p:nvPr/>
          </p:nvCxnSpPr>
          <p:spPr>
            <a:xfrm>
              <a:off x="7345151" y="3208566"/>
              <a:ext cx="0" cy="315686"/>
            </a:xfrm>
            <a:prstGeom prst="straightConnector1">
              <a:avLst/>
            </a:prstGeom>
            <a:noFill/>
            <a:ln w="28575" cap="flat" cmpd="sng">
              <a:solidFill>
                <a:schemeClr val="dk1"/>
              </a:solidFill>
              <a:prstDash val="solid"/>
              <a:round/>
              <a:headEnd type="none" w="sm" len="sm"/>
              <a:tailEnd type="none" w="sm" len="sm"/>
            </a:ln>
          </p:spPr>
        </p:cxnSp>
        <p:cxnSp>
          <p:nvCxnSpPr>
            <p:cNvPr id="18" name="Google Shape;217;ge155654cbf_0_51">
              <a:extLst>
                <a:ext uri="{FF2B5EF4-FFF2-40B4-BE49-F238E27FC236}">
                  <a16:creationId xmlns:a16="http://schemas.microsoft.com/office/drawing/2014/main" id="{3C3E205C-1FCC-EB89-90F7-6586B4288AD5}"/>
                </a:ext>
              </a:extLst>
            </p:cNvPr>
            <p:cNvCxnSpPr/>
            <p:nvPr/>
          </p:nvCxnSpPr>
          <p:spPr>
            <a:xfrm>
              <a:off x="7345151" y="3295652"/>
              <a:ext cx="0" cy="315686"/>
            </a:xfrm>
            <a:prstGeom prst="straightConnector1">
              <a:avLst/>
            </a:prstGeom>
            <a:noFill/>
            <a:ln w="28575" cap="flat" cmpd="sng">
              <a:solidFill>
                <a:schemeClr val="dk1"/>
              </a:solidFill>
              <a:prstDash val="solid"/>
              <a:round/>
              <a:headEnd type="none" w="sm" len="sm"/>
              <a:tailEnd type="none" w="sm" len="sm"/>
            </a:ln>
          </p:spPr>
        </p:cxnSp>
        <p:cxnSp>
          <p:nvCxnSpPr>
            <p:cNvPr id="19" name="Google Shape;218;ge155654cbf_0_51">
              <a:extLst>
                <a:ext uri="{FF2B5EF4-FFF2-40B4-BE49-F238E27FC236}">
                  <a16:creationId xmlns:a16="http://schemas.microsoft.com/office/drawing/2014/main" id="{80A53619-B50B-7DD9-A95F-273A9999E763}"/>
                </a:ext>
              </a:extLst>
            </p:cNvPr>
            <p:cNvCxnSpPr/>
            <p:nvPr/>
          </p:nvCxnSpPr>
          <p:spPr>
            <a:xfrm>
              <a:off x="7350594" y="3371852"/>
              <a:ext cx="0" cy="315686"/>
            </a:xfrm>
            <a:prstGeom prst="straightConnector1">
              <a:avLst/>
            </a:prstGeom>
            <a:noFill/>
            <a:ln w="28575" cap="flat" cmpd="sng">
              <a:solidFill>
                <a:schemeClr val="dk1"/>
              </a:solidFill>
              <a:prstDash val="solid"/>
              <a:round/>
              <a:headEnd type="none" w="sm" len="sm"/>
              <a:tailEnd type="none" w="sm" len="sm"/>
            </a:ln>
          </p:spPr>
        </p:cxnSp>
        <p:cxnSp>
          <p:nvCxnSpPr>
            <p:cNvPr id="20" name="Google Shape;219;ge155654cbf_0_51">
              <a:extLst>
                <a:ext uri="{FF2B5EF4-FFF2-40B4-BE49-F238E27FC236}">
                  <a16:creationId xmlns:a16="http://schemas.microsoft.com/office/drawing/2014/main" id="{17B14CBE-25BA-376B-600F-750079511C0C}"/>
                </a:ext>
              </a:extLst>
            </p:cNvPr>
            <p:cNvCxnSpPr/>
            <p:nvPr/>
          </p:nvCxnSpPr>
          <p:spPr>
            <a:xfrm>
              <a:off x="1869599" y="3148689"/>
              <a:ext cx="0" cy="315686"/>
            </a:xfrm>
            <a:prstGeom prst="straightConnector1">
              <a:avLst/>
            </a:prstGeom>
            <a:noFill/>
            <a:ln w="28575" cap="flat" cmpd="sng">
              <a:solidFill>
                <a:schemeClr val="dk1"/>
              </a:solidFill>
              <a:prstDash val="solid"/>
              <a:round/>
              <a:headEnd type="none" w="sm" len="sm"/>
              <a:tailEnd type="none" w="sm" len="sm"/>
            </a:ln>
          </p:spPr>
        </p:cxnSp>
        <p:cxnSp>
          <p:nvCxnSpPr>
            <p:cNvPr id="21" name="Google Shape;220;ge155654cbf_0_51">
              <a:extLst>
                <a:ext uri="{FF2B5EF4-FFF2-40B4-BE49-F238E27FC236}">
                  <a16:creationId xmlns:a16="http://schemas.microsoft.com/office/drawing/2014/main" id="{77901584-F29A-85C0-9D8C-B9A4B6551ABC}"/>
                </a:ext>
              </a:extLst>
            </p:cNvPr>
            <p:cNvCxnSpPr/>
            <p:nvPr/>
          </p:nvCxnSpPr>
          <p:spPr>
            <a:xfrm>
              <a:off x="1869599" y="3235775"/>
              <a:ext cx="0" cy="315686"/>
            </a:xfrm>
            <a:prstGeom prst="straightConnector1">
              <a:avLst/>
            </a:prstGeom>
            <a:noFill/>
            <a:ln w="28575" cap="flat" cmpd="sng">
              <a:solidFill>
                <a:schemeClr val="dk1"/>
              </a:solidFill>
              <a:prstDash val="solid"/>
              <a:round/>
              <a:headEnd type="none" w="sm" len="sm"/>
              <a:tailEnd type="none" w="sm" len="sm"/>
            </a:ln>
          </p:spPr>
        </p:cxnSp>
        <p:cxnSp>
          <p:nvCxnSpPr>
            <p:cNvPr id="22" name="Google Shape;221;ge155654cbf_0_51">
              <a:extLst>
                <a:ext uri="{FF2B5EF4-FFF2-40B4-BE49-F238E27FC236}">
                  <a16:creationId xmlns:a16="http://schemas.microsoft.com/office/drawing/2014/main" id="{E18BFBD5-F012-BEB2-DAC3-7F8A0A8DD544}"/>
                </a:ext>
              </a:extLst>
            </p:cNvPr>
            <p:cNvCxnSpPr/>
            <p:nvPr/>
          </p:nvCxnSpPr>
          <p:spPr>
            <a:xfrm>
              <a:off x="1875042" y="3311975"/>
              <a:ext cx="0" cy="315686"/>
            </a:xfrm>
            <a:prstGeom prst="straightConnector1">
              <a:avLst/>
            </a:prstGeom>
            <a:noFill/>
            <a:ln w="28575" cap="flat" cmpd="sng">
              <a:solidFill>
                <a:schemeClr val="dk1"/>
              </a:solidFill>
              <a:prstDash val="solid"/>
              <a:round/>
              <a:headEnd type="none" w="sm" len="sm"/>
              <a:tailEnd type="none" w="sm" len="sm"/>
            </a:ln>
          </p:spPr>
        </p:cxnSp>
        <p:sp>
          <p:nvSpPr>
            <p:cNvPr id="23" name="Google Shape;222;ge155654cbf_0_51">
              <a:extLst>
                <a:ext uri="{FF2B5EF4-FFF2-40B4-BE49-F238E27FC236}">
                  <a16:creationId xmlns:a16="http://schemas.microsoft.com/office/drawing/2014/main" id="{58229AC3-9B0A-4599-5ABD-EDD5D9E631DF}"/>
                </a:ext>
              </a:extLst>
            </p:cNvPr>
            <p:cNvSpPr/>
            <p:nvPr/>
          </p:nvSpPr>
          <p:spPr>
            <a:xfrm>
              <a:off x="1970314" y="2313214"/>
              <a:ext cx="1687286" cy="2128157"/>
            </a:xfrm>
            <a:custGeom>
              <a:avLst/>
              <a:gdLst/>
              <a:ahLst/>
              <a:cxnLst/>
              <a:rect l="l" t="t" r="r" b="b"/>
              <a:pathLst>
                <a:path w="1687286" h="2128157" extrusionOk="0">
                  <a:moveTo>
                    <a:pt x="522515" y="108857"/>
                  </a:moveTo>
                  <a:lnTo>
                    <a:pt x="136072" y="892629"/>
                  </a:lnTo>
                  <a:lnTo>
                    <a:pt x="27215" y="1763486"/>
                  </a:lnTo>
                  <a:lnTo>
                    <a:pt x="0" y="1850572"/>
                  </a:lnTo>
                  <a:lnTo>
                    <a:pt x="0" y="1899557"/>
                  </a:lnTo>
                  <a:lnTo>
                    <a:pt x="70757" y="1948543"/>
                  </a:lnTo>
                  <a:lnTo>
                    <a:pt x="97972" y="1997529"/>
                  </a:lnTo>
                  <a:lnTo>
                    <a:pt x="179615" y="1997529"/>
                  </a:lnTo>
                  <a:lnTo>
                    <a:pt x="223157" y="2084615"/>
                  </a:lnTo>
                  <a:lnTo>
                    <a:pt x="304800" y="2128157"/>
                  </a:lnTo>
                  <a:lnTo>
                    <a:pt x="353786" y="2079172"/>
                  </a:lnTo>
                  <a:lnTo>
                    <a:pt x="435429" y="2090057"/>
                  </a:lnTo>
                  <a:lnTo>
                    <a:pt x="576943" y="2084615"/>
                  </a:lnTo>
                  <a:lnTo>
                    <a:pt x="756557" y="2079172"/>
                  </a:lnTo>
                  <a:lnTo>
                    <a:pt x="843643" y="2024743"/>
                  </a:lnTo>
                  <a:lnTo>
                    <a:pt x="936172" y="1910443"/>
                  </a:lnTo>
                  <a:lnTo>
                    <a:pt x="974272" y="1894115"/>
                  </a:lnTo>
                  <a:lnTo>
                    <a:pt x="1006929" y="1768929"/>
                  </a:lnTo>
                  <a:lnTo>
                    <a:pt x="1153886" y="1649186"/>
                  </a:lnTo>
                  <a:lnTo>
                    <a:pt x="1191986" y="1415143"/>
                  </a:lnTo>
                  <a:lnTo>
                    <a:pt x="1344386" y="1115786"/>
                  </a:lnTo>
                  <a:lnTo>
                    <a:pt x="1382486" y="1110343"/>
                  </a:lnTo>
                  <a:lnTo>
                    <a:pt x="1382486" y="968829"/>
                  </a:lnTo>
                  <a:lnTo>
                    <a:pt x="1415143" y="898072"/>
                  </a:lnTo>
                  <a:lnTo>
                    <a:pt x="1447800" y="854529"/>
                  </a:lnTo>
                  <a:lnTo>
                    <a:pt x="1447800" y="854529"/>
                  </a:lnTo>
                  <a:lnTo>
                    <a:pt x="1420586" y="794657"/>
                  </a:lnTo>
                  <a:lnTo>
                    <a:pt x="1420586" y="778329"/>
                  </a:lnTo>
                  <a:lnTo>
                    <a:pt x="1398815" y="729343"/>
                  </a:lnTo>
                  <a:lnTo>
                    <a:pt x="1398815" y="664029"/>
                  </a:lnTo>
                  <a:lnTo>
                    <a:pt x="1409700" y="598715"/>
                  </a:lnTo>
                  <a:lnTo>
                    <a:pt x="1409700" y="593272"/>
                  </a:lnTo>
                  <a:lnTo>
                    <a:pt x="1447800" y="375557"/>
                  </a:lnTo>
                  <a:lnTo>
                    <a:pt x="1545772" y="250372"/>
                  </a:lnTo>
                  <a:lnTo>
                    <a:pt x="1611086" y="206829"/>
                  </a:lnTo>
                  <a:lnTo>
                    <a:pt x="1687286" y="130629"/>
                  </a:lnTo>
                  <a:lnTo>
                    <a:pt x="1502229" y="16329"/>
                  </a:lnTo>
                  <a:lnTo>
                    <a:pt x="1224643" y="0"/>
                  </a:lnTo>
                  <a:lnTo>
                    <a:pt x="762000" y="27215"/>
                  </a:lnTo>
                  <a:lnTo>
                    <a:pt x="549729" y="43543"/>
                  </a:lnTo>
                  <a:lnTo>
                    <a:pt x="522515" y="108857"/>
                  </a:lnTo>
                  <a:close/>
                </a:path>
              </a:pathLst>
            </a:cu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24" name="Google Shape;223;ge155654cbf_0_51">
              <a:extLst>
                <a:ext uri="{FF2B5EF4-FFF2-40B4-BE49-F238E27FC236}">
                  <a16:creationId xmlns:a16="http://schemas.microsoft.com/office/drawing/2014/main" id="{58E7365D-79D8-6971-3DB6-B17BFDBD713B}"/>
                </a:ext>
              </a:extLst>
            </p:cNvPr>
            <p:cNvCxnSpPr>
              <a:stCxn id="23" idx="1"/>
              <a:endCxn id="23" idx="17"/>
            </p:cNvCxnSpPr>
            <p:nvPr/>
          </p:nvCxnSpPr>
          <p:spPr>
            <a:xfrm>
              <a:off x="2106386" y="3205843"/>
              <a:ext cx="870900" cy="876300"/>
            </a:xfrm>
            <a:prstGeom prst="straightConnector1">
              <a:avLst/>
            </a:prstGeom>
            <a:noFill/>
            <a:ln w="28575" cap="flat" cmpd="sng">
              <a:solidFill>
                <a:schemeClr val="dk1"/>
              </a:solidFill>
              <a:prstDash val="solid"/>
              <a:round/>
              <a:headEnd type="none" w="sm" len="sm"/>
              <a:tailEnd type="none" w="sm" len="sm"/>
            </a:ln>
          </p:spPr>
        </p:cxnSp>
        <p:cxnSp>
          <p:nvCxnSpPr>
            <p:cNvPr id="25" name="Google Shape;224;ge155654cbf_0_51">
              <a:extLst>
                <a:ext uri="{FF2B5EF4-FFF2-40B4-BE49-F238E27FC236}">
                  <a16:creationId xmlns:a16="http://schemas.microsoft.com/office/drawing/2014/main" id="{572FFE54-6599-C366-E8A1-88B881C85574}"/>
                </a:ext>
              </a:extLst>
            </p:cNvPr>
            <p:cNvCxnSpPr>
              <a:stCxn id="23" idx="39"/>
              <a:endCxn id="23" idx="21"/>
            </p:cNvCxnSpPr>
            <p:nvPr/>
          </p:nvCxnSpPr>
          <p:spPr>
            <a:xfrm>
              <a:off x="2520043" y="2356757"/>
              <a:ext cx="832800" cy="1066800"/>
            </a:xfrm>
            <a:prstGeom prst="straightConnector1">
              <a:avLst/>
            </a:prstGeom>
            <a:noFill/>
            <a:ln w="28575" cap="flat" cmpd="sng">
              <a:solidFill>
                <a:schemeClr val="dk1"/>
              </a:solidFill>
              <a:prstDash val="solid"/>
              <a:round/>
              <a:headEnd type="none" w="sm" len="sm"/>
              <a:tailEnd type="none" w="sm" len="sm"/>
            </a:ln>
          </p:spPr>
        </p:cxnSp>
        <p:cxnSp>
          <p:nvCxnSpPr>
            <p:cNvPr id="26" name="Google Shape;225;ge155654cbf_0_51">
              <a:extLst>
                <a:ext uri="{FF2B5EF4-FFF2-40B4-BE49-F238E27FC236}">
                  <a16:creationId xmlns:a16="http://schemas.microsoft.com/office/drawing/2014/main" id="{7359D532-0C83-29E1-13C8-7AB2638C8923}"/>
                </a:ext>
              </a:extLst>
            </p:cNvPr>
            <p:cNvCxnSpPr/>
            <p:nvPr/>
          </p:nvCxnSpPr>
          <p:spPr>
            <a:xfrm>
              <a:off x="2166257" y="2797629"/>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27" name="Google Shape;226;ge155654cbf_0_51">
              <a:extLst>
                <a:ext uri="{FF2B5EF4-FFF2-40B4-BE49-F238E27FC236}">
                  <a16:creationId xmlns:a16="http://schemas.microsoft.com/office/drawing/2014/main" id="{4D462757-862F-2A53-FB67-878BE25B9FD6}"/>
                </a:ext>
              </a:extLst>
            </p:cNvPr>
            <p:cNvCxnSpPr/>
            <p:nvPr/>
          </p:nvCxnSpPr>
          <p:spPr>
            <a:xfrm>
              <a:off x="2188026" y="2726867"/>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28" name="Google Shape;227;ge155654cbf_0_51">
              <a:extLst>
                <a:ext uri="{FF2B5EF4-FFF2-40B4-BE49-F238E27FC236}">
                  <a16:creationId xmlns:a16="http://schemas.microsoft.com/office/drawing/2014/main" id="{B00D4C69-709D-4D01-206F-CCA155F2CC74}"/>
                </a:ext>
              </a:extLst>
            </p:cNvPr>
            <p:cNvCxnSpPr/>
            <p:nvPr/>
          </p:nvCxnSpPr>
          <p:spPr>
            <a:xfrm rot="10800000" flipH="1">
              <a:off x="2400300" y="3467094"/>
              <a:ext cx="174169" cy="234048"/>
            </a:xfrm>
            <a:prstGeom prst="straightConnector1">
              <a:avLst/>
            </a:prstGeom>
            <a:noFill/>
            <a:ln w="28575" cap="flat" cmpd="sng">
              <a:solidFill>
                <a:schemeClr val="dk1"/>
              </a:solidFill>
              <a:prstDash val="solid"/>
              <a:round/>
              <a:headEnd type="none" w="sm" len="sm"/>
              <a:tailEnd type="none" w="sm" len="sm"/>
            </a:ln>
          </p:spPr>
        </p:cxnSp>
        <p:cxnSp>
          <p:nvCxnSpPr>
            <p:cNvPr id="29" name="Google Shape;228;ge155654cbf_0_51">
              <a:extLst>
                <a:ext uri="{FF2B5EF4-FFF2-40B4-BE49-F238E27FC236}">
                  <a16:creationId xmlns:a16="http://schemas.microsoft.com/office/drawing/2014/main" id="{FDB31F0C-92F0-AAEB-7589-D691F42D2F01}"/>
                </a:ext>
              </a:extLst>
            </p:cNvPr>
            <p:cNvCxnSpPr/>
            <p:nvPr/>
          </p:nvCxnSpPr>
          <p:spPr>
            <a:xfrm rot="10800000" flipH="1">
              <a:off x="2871108" y="2759523"/>
              <a:ext cx="174169" cy="234048"/>
            </a:xfrm>
            <a:prstGeom prst="straightConnector1">
              <a:avLst/>
            </a:prstGeom>
            <a:noFill/>
            <a:ln w="28575" cap="flat" cmpd="sng">
              <a:solidFill>
                <a:schemeClr val="dk1"/>
              </a:solidFill>
              <a:prstDash val="solid"/>
              <a:round/>
              <a:headEnd type="none" w="sm" len="sm"/>
              <a:tailEnd type="none" w="sm" len="sm"/>
            </a:ln>
          </p:spPr>
        </p:cxnSp>
        <p:cxnSp>
          <p:nvCxnSpPr>
            <p:cNvPr id="30" name="Google Shape;229;ge155654cbf_0_51">
              <a:extLst>
                <a:ext uri="{FF2B5EF4-FFF2-40B4-BE49-F238E27FC236}">
                  <a16:creationId xmlns:a16="http://schemas.microsoft.com/office/drawing/2014/main" id="{54991B2B-4A31-D1EC-DC9D-153869777E8D}"/>
                </a:ext>
              </a:extLst>
            </p:cNvPr>
            <p:cNvCxnSpPr/>
            <p:nvPr/>
          </p:nvCxnSpPr>
          <p:spPr>
            <a:xfrm>
              <a:off x="3086101" y="3630389"/>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31" name="Google Shape;230;ge155654cbf_0_51">
              <a:extLst>
                <a:ext uri="{FF2B5EF4-FFF2-40B4-BE49-F238E27FC236}">
                  <a16:creationId xmlns:a16="http://schemas.microsoft.com/office/drawing/2014/main" id="{FBF95F53-3ADD-B669-BE12-72100A580191}"/>
                </a:ext>
              </a:extLst>
            </p:cNvPr>
            <p:cNvCxnSpPr/>
            <p:nvPr/>
          </p:nvCxnSpPr>
          <p:spPr>
            <a:xfrm>
              <a:off x="3107870" y="3559627"/>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32" name="Google Shape;231;ge155654cbf_0_51">
              <a:extLst>
                <a:ext uri="{FF2B5EF4-FFF2-40B4-BE49-F238E27FC236}">
                  <a16:creationId xmlns:a16="http://schemas.microsoft.com/office/drawing/2014/main" id="{6F79F023-4A2B-1EA0-EA9E-192785D3A43D}"/>
                </a:ext>
              </a:extLst>
            </p:cNvPr>
            <p:cNvCxnSpPr/>
            <p:nvPr/>
          </p:nvCxnSpPr>
          <p:spPr>
            <a:xfrm>
              <a:off x="1888670" y="3853548"/>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33" name="Google Shape;232;ge155654cbf_0_51">
              <a:extLst>
                <a:ext uri="{FF2B5EF4-FFF2-40B4-BE49-F238E27FC236}">
                  <a16:creationId xmlns:a16="http://schemas.microsoft.com/office/drawing/2014/main" id="{EFBFF423-A655-B69A-741E-3D82A2E697B5}"/>
                </a:ext>
              </a:extLst>
            </p:cNvPr>
            <p:cNvCxnSpPr/>
            <p:nvPr/>
          </p:nvCxnSpPr>
          <p:spPr>
            <a:xfrm>
              <a:off x="1910439" y="3782786"/>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34" name="Google Shape;233;ge155654cbf_0_51">
              <a:extLst>
                <a:ext uri="{FF2B5EF4-FFF2-40B4-BE49-F238E27FC236}">
                  <a16:creationId xmlns:a16="http://schemas.microsoft.com/office/drawing/2014/main" id="{06DEDAA1-9743-AE56-6DBD-7A4B41654FB3}"/>
                </a:ext>
              </a:extLst>
            </p:cNvPr>
            <p:cNvCxnSpPr/>
            <p:nvPr/>
          </p:nvCxnSpPr>
          <p:spPr>
            <a:xfrm rot="3878592">
              <a:off x="2954215" y="2318208"/>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35" name="Google Shape;234;ge155654cbf_0_51">
              <a:extLst>
                <a:ext uri="{FF2B5EF4-FFF2-40B4-BE49-F238E27FC236}">
                  <a16:creationId xmlns:a16="http://schemas.microsoft.com/office/drawing/2014/main" id="{7A314A5C-806F-98AC-3492-8452F4215A45}"/>
                </a:ext>
              </a:extLst>
            </p:cNvPr>
            <p:cNvCxnSpPr/>
            <p:nvPr/>
          </p:nvCxnSpPr>
          <p:spPr>
            <a:xfrm rot="3878592">
              <a:off x="3027482" y="2307576"/>
              <a:ext cx="234043" cy="119742"/>
            </a:xfrm>
            <a:prstGeom prst="straightConnector1">
              <a:avLst/>
            </a:prstGeom>
            <a:noFill/>
            <a:ln w="28575" cap="flat" cmpd="sng">
              <a:solidFill>
                <a:schemeClr val="dk1"/>
              </a:solidFill>
              <a:prstDash val="solid"/>
              <a:round/>
              <a:headEnd type="none" w="sm" len="sm"/>
              <a:tailEnd type="none" w="sm" len="sm"/>
            </a:ln>
          </p:spPr>
        </p:cxnSp>
        <p:sp>
          <p:nvSpPr>
            <p:cNvPr id="36" name="Google Shape;235;ge155654cbf_0_51">
              <a:extLst>
                <a:ext uri="{FF2B5EF4-FFF2-40B4-BE49-F238E27FC236}">
                  <a16:creationId xmlns:a16="http://schemas.microsoft.com/office/drawing/2014/main" id="{C5B27370-1090-444B-B8C2-41E029F23CD7}"/>
                </a:ext>
              </a:extLst>
            </p:cNvPr>
            <p:cNvSpPr/>
            <p:nvPr/>
          </p:nvSpPr>
          <p:spPr>
            <a:xfrm>
              <a:off x="5089071" y="2220686"/>
              <a:ext cx="1986643" cy="2188028"/>
            </a:xfrm>
            <a:custGeom>
              <a:avLst/>
              <a:gdLst/>
              <a:ahLst/>
              <a:cxnLst/>
              <a:rect l="l" t="t" r="r" b="b"/>
              <a:pathLst>
                <a:path w="1986643" h="2188028" extrusionOk="0">
                  <a:moveTo>
                    <a:pt x="1469572" y="43543"/>
                  </a:moveTo>
                  <a:lnTo>
                    <a:pt x="1436915" y="136071"/>
                  </a:lnTo>
                  <a:lnTo>
                    <a:pt x="1322615" y="201385"/>
                  </a:lnTo>
                  <a:lnTo>
                    <a:pt x="1208315" y="359228"/>
                  </a:lnTo>
                  <a:lnTo>
                    <a:pt x="1072243" y="391885"/>
                  </a:lnTo>
                  <a:lnTo>
                    <a:pt x="865415" y="283028"/>
                  </a:lnTo>
                  <a:lnTo>
                    <a:pt x="696686" y="119743"/>
                  </a:lnTo>
                  <a:lnTo>
                    <a:pt x="609600" y="239485"/>
                  </a:lnTo>
                  <a:lnTo>
                    <a:pt x="533400" y="468085"/>
                  </a:lnTo>
                  <a:lnTo>
                    <a:pt x="457200" y="625928"/>
                  </a:lnTo>
                  <a:lnTo>
                    <a:pt x="419100" y="772885"/>
                  </a:lnTo>
                  <a:lnTo>
                    <a:pt x="277586" y="859971"/>
                  </a:lnTo>
                  <a:lnTo>
                    <a:pt x="201386" y="990600"/>
                  </a:lnTo>
                  <a:lnTo>
                    <a:pt x="201386" y="1050471"/>
                  </a:lnTo>
                  <a:lnTo>
                    <a:pt x="364672" y="1126671"/>
                  </a:lnTo>
                  <a:lnTo>
                    <a:pt x="473529" y="1213757"/>
                  </a:lnTo>
                  <a:lnTo>
                    <a:pt x="560615" y="1268185"/>
                  </a:lnTo>
                  <a:lnTo>
                    <a:pt x="571500" y="1409700"/>
                  </a:lnTo>
                  <a:lnTo>
                    <a:pt x="413658" y="1524000"/>
                  </a:lnTo>
                  <a:lnTo>
                    <a:pt x="381000" y="1540328"/>
                  </a:lnTo>
                  <a:lnTo>
                    <a:pt x="185058" y="1752600"/>
                  </a:lnTo>
                  <a:lnTo>
                    <a:pt x="0" y="1992085"/>
                  </a:lnTo>
                  <a:lnTo>
                    <a:pt x="81643" y="2062843"/>
                  </a:lnTo>
                  <a:lnTo>
                    <a:pt x="185058" y="2149928"/>
                  </a:lnTo>
                  <a:lnTo>
                    <a:pt x="359229" y="2160814"/>
                  </a:lnTo>
                  <a:lnTo>
                    <a:pt x="598715" y="2177143"/>
                  </a:lnTo>
                  <a:lnTo>
                    <a:pt x="789215" y="2188028"/>
                  </a:lnTo>
                  <a:lnTo>
                    <a:pt x="1257300" y="2149928"/>
                  </a:lnTo>
                  <a:lnTo>
                    <a:pt x="1306286" y="2041071"/>
                  </a:lnTo>
                  <a:lnTo>
                    <a:pt x="1480458" y="1888671"/>
                  </a:lnTo>
                  <a:lnTo>
                    <a:pt x="1660072" y="1845128"/>
                  </a:lnTo>
                  <a:lnTo>
                    <a:pt x="1850572" y="1758043"/>
                  </a:lnTo>
                  <a:lnTo>
                    <a:pt x="1915886" y="1589314"/>
                  </a:lnTo>
                  <a:lnTo>
                    <a:pt x="1850572" y="1426028"/>
                  </a:lnTo>
                  <a:lnTo>
                    <a:pt x="1763486" y="1279071"/>
                  </a:lnTo>
                  <a:lnTo>
                    <a:pt x="1828800" y="1072243"/>
                  </a:lnTo>
                  <a:lnTo>
                    <a:pt x="1899558" y="974271"/>
                  </a:lnTo>
                  <a:lnTo>
                    <a:pt x="1959429" y="745671"/>
                  </a:lnTo>
                  <a:lnTo>
                    <a:pt x="1981200" y="468085"/>
                  </a:lnTo>
                  <a:lnTo>
                    <a:pt x="1981200" y="293914"/>
                  </a:lnTo>
                  <a:lnTo>
                    <a:pt x="1883229" y="195943"/>
                  </a:lnTo>
                  <a:lnTo>
                    <a:pt x="1986643" y="125185"/>
                  </a:lnTo>
                  <a:lnTo>
                    <a:pt x="1915886" y="5443"/>
                  </a:lnTo>
                  <a:lnTo>
                    <a:pt x="1779815" y="0"/>
                  </a:lnTo>
                  <a:lnTo>
                    <a:pt x="1649186" y="27214"/>
                  </a:lnTo>
                  <a:lnTo>
                    <a:pt x="1556658" y="59871"/>
                  </a:lnTo>
                  <a:lnTo>
                    <a:pt x="1469572" y="43543"/>
                  </a:lnTo>
                  <a:close/>
                </a:path>
              </a:pathLst>
            </a:cu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37" name="Google Shape;236;ge155654cbf_0_51">
              <a:extLst>
                <a:ext uri="{FF2B5EF4-FFF2-40B4-BE49-F238E27FC236}">
                  <a16:creationId xmlns:a16="http://schemas.microsoft.com/office/drawing/2014/main" id="{1A0A45CA-CD25-EEC8-346D-DE38C489C4CD}"/>
                </a:ext>
              </a:extLst>
            </p:cNvPr>
            <p:cNvCxnSpPr>
              <a:stCxn id="36" idx="7"/>
              <a:endCxn id="36" idx="34"/>
            </p:cNvCxnSpPr>
            <p:nvPr/>
          </p:nvCxnSpPr>
          <p:spPr>
            <a:xfrm>
              <a:off x="5698671" y="2460171"/>
              <a:ext cx="1153800" cy="1039500"/>
            </a:xfrm>
            <a:prstGeom prst="straightConnector1">
              <a:avLst/>
            </a:prstGeom>
            <a:noFill/>
            <a:ln w="28575" cap="flat" cmpd="sng">
              <a:solidFill>
                <a:schemeClr val="dk1"/>
              </a:solidFill>
              <a:prstDash val="solid"/>
              <a:round/>
              <a:headEnd type="none" w="sm" len="sm"/>
              <a:tailEnd type="none" w="sm" len="sm"/>
            </a:ln>
          </p:spPr>
        </p:cxnSp>
        <p:cxnSp>
          <p:nvCxnSpPr>
            <p:cNvPr id="38" name="Google Shape;237;ge155654cbf_0_51">
              <a:extLst>
                <a:ext uri="{FF2B5EF4-FFF2-40B4-BE49-F238E27FC236}">
                  <a16:creationId xmlns:a16="http://schemas.microsoft.com/office/drawing/2014/main" id="{804080AE-9908-8AEF-84D7-E7BB305AE27C}"/>
                </a:ext>
              </a:extLst>
            </p:cNvPr>
            <p:cNvCxnSpPr>
              <a:stCxn id="36" idx="17"/>
              <a:endCxn id="36" idx="27"/>
            </p:cNvCxnSpPr>
            <p:nvPr/>
          </p:nvCxnSpPr>
          <p:spPr>
            <a:xfrm>
              <a:off x="5660571" y="3630386"/>
              <a:ext cx="685800" cy="740100"/>
            </a:xfrm>
            <a:prstGeom prst="straightConnector1">
              <a:avLst/>
            </a:prstGeom>
            <a:noFill/>
            <a:ln w="28575" cap="flat" cmpd="sng">
              <a:solidFill>
                <a:schemeClr val="dk1"/>
              </a:solidFill>
              <a:prstDash val="solid"/>
              <a:round/>
              <a:headEnd type="none" w="sm" len="sm"/>
              <a:tailEnd type="none" w="sm" len="sm"/>
            </a:ln>
          </p:spPr>
        </p:cxnSp>
        <p:cxnSp>
          <p:nvCxnSpPr>
            <p:cNvPr id="39" name="Google Shape;238;ge155654cbf_0_51">
              <a:extLst>
                <a:ext uri="{FF2B5EF4-FFF2-40B4-BE49-F238E27FC236}">
                  <a16:creationId xmlns:a16="http://schemas.microsoft.com/office/drawing/2014/main" id="{0C7467D9-16C0-F128-CFDD-96231E0073C6}"/>
                </a:ext>
              </a:extLst>
            </p:cNvPr>
            <p:cNvCxnSpPr/>
            <p:nvPr/>
          </p:nvCxnSpPr>
          <p:spPr>
            <a:xfrm rot="3878592">
              <a:off x="6312479" y="2318204"/>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0" name="Google Shape;239;ge155654cbf_0_51">
              <a:extLst>
                <a:ext uri="{FF2B5EF4-FFF2-40B4-BE49-F238E27FC236}">
                  <a16:creationId xmlns:a16="http://schemas.microsoft.com/office/drawing/2014/main" id="{48E1CB48-A58D-4697-4D8A-40233F3F0CC8}"/>
                </a:ext>
              </a:extLst>
            </p:cNvPr>
            <p:cNvCxnSpPr/>
            <p:nvPr/>
          </p:nvCxnSpPr>
          <p:spPr>
            <a:xfrm rot="3878592">
              <a:off x="6385746" y="2307572"/>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1" name="Google Shape;240;ge155654cbf_0_51">
              <a:extLst>
                <a:ext uri="{FF2B5EF4-FFF2-40B4-BE49-F238E27FC236}">
                  <a16:creationId xmlns:a16="http://schemas.microsoft.com/office/drawing/2014/main" id="{6E71ACC3-F4FE-6E23-507F-31F83AF4C124}"/>
                </a:ext>
              </a:extLst>
            </p:cNvPr>
            <p:cNvCxnSpPr/>
            <p:nvPr/>
          </p:nvCxnSpPr>
          <p:spPr>
            <a:xfrm rot="1680595">
              <a:off x="6475287" y="4048078"/>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2" name="Google Shape;241;ge155654cbf_0_51">
              <a:extLst>
                <a:ext uri="{FF2B5EF4-FFF2-40B4-BE49-F238E27FC236}">
                  <a16:creationId xmlns:a16="http://schemas.microsoft.com/office/drawing/2014/main" id="{F5F461A5-3A95-E070-05B3-D2A6586E6E17}"/>
                </a:ext>
              </a:extLst>
            </p:cNvPr>
            <p:cNvCxnSpPr/>
            <p:nvPr/>
          </p:nvCxnSpPr>
          <p:spPr>
            <a:xfrm rot="1680595">
              <a:off x="6527738" y="3995828"/>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3" name="Google Shape;242;ge155654cbf_0_51">
              <a:extLst>
                <a:ext uri="{FF2B5EF4-FFF2-40B4-BE49-F238E27FC236}">
                  <a16:creationId xmlns:a16="http://schemas.microsoft.com/office/drawing/2014/main" id="{D493E970-0974-F818-F8CD-6AFBAC6133FB}"/>
                </a:ext>
              </a:extLst>
            </p:cNvPr>
            <p:cNvCxnSpPr/>
            <p:nvPr/>
          </p:nvCxnSpPr>
          <p:spPr>
            <a:xfrm rot="1680595">
              <a:off x="5359667" y="2888061"/>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4" name="Google Shape;243;ge155654cbf_0_51">
              <a:extLst>
                <a:ext uri="{FF2B5EF4-FFF2-40B4-BE49-F238E27FC236}">
                  <a16:creationId xmlns:a16="http://schemas.microsoft.com/office/drawing/2014/main" id="{231C6891-214B-52BB-31F5-981BAEE7ACE0}"/>
                </a:ext>
              </a:extLst>
            </p:cNvPr>
            <p:cNvCxnSpPr/>
            <p:nvPr/>
          </p:nvCxnSpPr>
          <p:spPr>
            <a:xfrm rot="1680595">
              <a:off x="5412118" y="2835811"/>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5" name="Google Shape;244;ge155654cbf_0_51">
              <a:extLst>
                <a:ext uri="{FF2B5EF4-FFF2-40B4-BE49-F238E27FC236}">
                  <a16:creationId xmlns:a16="http://schemas.microsoft.com/office/drawing/2014/main" id="{0F862C3D-FE16-0513-2463-0280FFDD72FD}"/>
                </a:ext>
              </a:extLst>
            </p:cNvPr>
            <p:cNvCxnSpPr/>
            <p:nvPr/>
          </p:nvCxnSpPr>
          <p:spPr>
            <a:xfrm rot="-3933693">
              <a:off x="5137414" y="4284888"/>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6" name="Google Shape;245;ge155654cbf_0_51">
              <a:extLst>
                <a:ext uri="{FF2B5EF4-FFF2-40B4-BE49-F238E27FC236}">
                  <a16:creationId xmlns:a16="http://schemas.microsoft.com/office/drawing/2014/main" id="{EC035AE2-7D5C-D48D-E9AE-0524153066E2}"/>
                </a:ext>
              </a:extLst>
            </p:cNvPr>
            <p:cNvCxnSpPr/>
            <p:nvPr/>
          </p:nvCxnSpPr>
          <p:spPr>
            <a:xfrm rot="-3933693">
              <a:off x="5081999" y="4235794"/>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47" name="Google Shape;246;ge155654cbf_0_51">
              <a:extLst>
                <a:ext uri="{FF2B5EF4-FFF2-40B4-BE49-F238E27FC236}">
                  <a16:creationId xmlns:a16="http://schemas.microsoft.com/office/drawing/2014/main" id="{36DD47BB-30AF-36B0-2E69-0188E2096787}"/>
                </a:ext>
              </a:extLst>
            </p:cNvPr>
            <p:cNvCxnSpPr/>
            <p:nvPr/>
          </p:nvCxnSpPr>
          <p:spPr>
            <a:xfrm rot="10800000" flipH="1">
              <a:off x="6270913" y="2902304"/>
              <a:ext cx="174169" cy="234048"/>
            </a:xfrm>
            <a:prstGeom prst="straightConnector1">
              <a:avLst/>
            </a:prstGeom>
            <a:noFill/>
            <a:ln w="28575" cap="flat" cmpd="sng">
              <a:solidFill>
                <a:schemeClr val="dk1"/>
              </a:solidFill>
              <a:prstDash val="solid"/>
              <a:round/>
              <a:headEnd type="none" w="sm" len="sm"/>
              <a:tailEnd type="none" w="sm" len="sm"/>
            </a:ln>
          </p:spPr>
        </p:cxnSp>
        <p:cxnSp>
          <p:nvCxnSpPr>
            <p:cNvPr id="48" name="Google Shape;247;ge155654cbf_0_51">
              <a:extLst>
                <a:ext uri="{FF2B5EF4-FFF2-40B4-BE49-F238E27FC236}">
                  <a16:creationId xmlns:a16="http://schemas.microsoft.com/office/drawing/2014/main" id="{308AE79E-A3AF-5846-3868-392372AF77B1}"/>
                </a:ext>
              </a:extLst>
            </p:cNvPr>
            <p:cNvCxnSpPr/>
            <p:nvPr/>
          </p:nvCxnSpPr>
          <p:spPr>
            <a:xfrm rot="10800000" flipH="1">
              <a:off x="5822087" y="3821651"/>
              <a:ext cx="174169" cy="234048"/>
            </a:xfrm>
            <a:prstGeom prst="straightConnector1">
              <a:avLst/>
            </a:prstGeom>
            <a:noFill/>
            <a:ln w="28575" cap="flat" cmpd="sng">
              <a:solidFill>
                <a:schemeClr val="dk1"/>
              </a:solidFill>
              <a:prstDash val="solid"/>
              <a:round/>
              <a:headEnd type="none" w="sm" len="sm"/>
              <a:tailEnd type="none" w="sm" len="sm"/>
            </a:ln>
          </p:spPr>
        </p:cxnSp>
        <p:sp>
          <p:nvSpPr>
            <p:cNvPr id="49" name="Google Shape;248;ge155654cbf_0_51">
              <a:extLst>
                <a:ext uri="{FF2B5EF4-FFF2-40B4-BE49-F238E27FC236}">
                  <a16:creationId xmlns:a16="http://schemas.microsoft.com/office/drawing/2014/main" id="{B698FFA7-8643-4DDB-A1D9-630A9A29666A}"/>
                </a:ext>
              </a:extLst>
            </p:cNvPr>
            <p:cNvSpPr/>
            <p:nvPr/>
          </p:nvSpPr>
          <p:spPr>
            <a:xfrm>
              <a:off x="3565067" y="2215243"/>
              <a:ext cx="1829132" cy="2155371"/>
            </a:xfrm>
            <a:custGeom>
              <a:avLst/>
              <a:gdLst/>
              <a:ahLst/>
              <a:cxnLst/>
              <a:rect l="l" t="t" r="r" b="b"/>
              <a:pathLst>
                <a:path w="1829132" h="2155371" extrusionOk="0">
                  <a:moveTo>
                    <a:pt x="625933" y="0"/>
                  </a:moveTo>
                  <a:lnTo>
                    <a:pt x="511633" y="223157"/>
                  </a:lnTo>
                  <a:lnTo>
                    <a:pt x="413662" y="136071"/>
                  </a:lnTo>
                  <a:lnTo>
                    <a:pt x="342904" y="277586"/>
                  </a:lnTo>
                  <a:lnTo>
                    <a:pt x="195947" y="397328"/>
                  </a:lnTo>
                  <a:lnTo>
                    <a:pt x="174176" y="527957"/>
                  </a:lnTo>
                  <a:lnTo>
                    <a:pt x="65319" y="609600"/>
                  </a:lnTo>
                  <a:lnTo>
                    <a:pt x="38104" y="653143"/>
                  </a:lnTo>
                  <a:lnTo>
                    <a:pt x="32662" y="756557"/>
                  </a:lnTo>
                  <a:cubicBezTo>
                    <a:pt x="25405" y="830943"/>
                    <a:pt x="17273" y="905248"/>
                    <a:pt x="10890" y="979714"/>
                  </a:cubicBezTo>
                  <a:cubicBezTo>
                    <a:pt x="4751" y="1051333"/>
                    <a:pt x="-6900" y="1134232"/>
                    <a:pt x="5447" y="1208314"/>
                  </a:cubicBezTo>
                  <a:cubicBezTo>
                    <a:pt x="10656" y="1239568"/>
                    <a:pt x="20488" y="1269881"/>
                    <a:pt x="27219" y="1300843"/>
                  </a:cubicBezTo>
                  <a:cubicBezTo>
                    <a:pt x="29563" y="1311627"/>
                    <a:pt x="28563" y="1323253"/>
                    <a:pt x="32662" y="1333500"/>
                  </a:cubicBezTo>
                  <a:cubicBezTo>
                    <a:pt x="40027" y="1351912"/>
                    <a:pt x="50737" y="1356435"/>
                    <a:pt x="65319" y="1366157"/>
                  </a:cubicBezTo>
                  <a:cubicBezTo>
                    <a:pt x="67133" y="1371600"/>
                    <a:pt x="67129" y="1378045"/>
                    <a:pt x="70762" y="1382486"/>
                  </a:cubicBezTo>
                  <a:cubicBezTo>
                    <a:pt x="83760" y="1398372"/>
                    <a:pt x="114304" y="1426028"/>
                    <a:pt x="114304" y="1426028"/>
                  </a:cubicBezTo>
                  <a:cubicBezTo>
                    <a:pt x="117933" y="1435100"/>
                    <a:pt x="118281" y="1446334"/>
                    <a:pt x="125190" y="1453243"/>
                  </a:cubicBezTo>
                  <a:cubicBezTo>
                    <a:pt x="132098" y="1460151"/>
                    <a:pt x="146801" y="1456124"/>
                    <a:pt x="152404" y="1464128"/>
                  </a:cubicBezTo>
                  <a:cubicBezTo>
                    <a:pt x="199123" y="1530869"/>
                    <a:pt x="136373" y="1483699"/>
                    <a:pt x="168733" y="1540328"/>
                  </a:cubicBezTo>
                  <a:cubicBezTo>
                    <a:pt x="171580" y="1545309"/>
                    <a:pt x="179619" y="1543957"/>
                    <a:pt x="185062" y="1545771"/>
                  </a:cubicBezTo>
                  <a:cubicBezTo>
                    <a:pt x="216317" y="1587447"/>
                    <a:pt x="182775" y="1556657"/>
                    <a:pt x="244933" y="1556657"/>
                  </a:cubicBezTo>
                  <a:cubicBezTo>
                    <a:pt x="251879" y="1556657"/>
                    <a:pt x="286496" y="1574717"/>
                    <a:pt x="293919" y="1578428"/>
                  </a:cubicBezTo>
                  <a:cubicBezTo>
                    <a:pt x="299362" y="1583871"/>
                    <a:pt x="305373" y="1588800"/>
                    <a:pt x="310247" y="1594757"/>
                  </a:cubicBezTo>
                  <a:cubicBezTo>
                    <a:pt x="327883" y="1616312"/>
                    <a:pt x="343685" y="1634808"/>
                    <a:pt x="353790" y="1660071"/>
                  </a:cubicBezTo>
                  <a:cubicBezTo>
                    <a:pt x="358052" y="1670725"/>
                    <a:pt x="359545" y="1682465"/>
                    <a:pt x="364676" y="1692728"/>
                  </a:cubicBezTo>
                  <a:cubicBezTo>
                    <a:pt x="368733" y="1700842"/>
                    <a:pt x="375731" y="1707118"/>
                    <a:pt x="381004" y="1714500"/>
                  </a:cubicBezTo>
                  <a:cubicBezTo>
                    <a:pt x="384806" y="1719823"/>
                    <a:pt x="388261" y="1725385"/>
                    <a:pt x="391890" y="1730828"/>
                  </a:cubicBezTo>
                  <a:cubicBezTo>
                    <a:pt x="393704" y="1739900"/>
                    <a:pt x="393196" y="1749768"/>
                    <a:pt x="397333" y="1758043"/>
                  </a:cubicBezTo>
                  <a:cubicBezTo>
                    <a:pt x="402528" y="1768434"/>
                    <a:pt x="412947" y="1775406"/>
                    <a:pt x="419104" y="1785257"/>
                  </a:cubicBezTo>
                  <a:cubicBezTo>
                    <a:pt x="422145" y="1790122"/>
                    <a:pt x="422733" y="1796143"/>
                    <a:pt x="424547" y="1801586"/>
                  </a:cubicBezTo>
                  <a:cubicBezTo>
                    <a:pt x="426361" y="1826986"/>
                    <a:pt x="421049" y="1853943"/>
                    <a:pt x="429990" y="1877786"/>
                  </a:cubicBezTo>
                  <a:cubicBezTo>
                    <a:pt x="433421" y="1886934"/>
                    <a:pt x="448056" y="1885241"/>
                    <a:pt x="457204" y="1888671"/>
                  </a:cubicBezTo>
                  <a:cubicBezTo>
                    <a:pt x="482869" y="1898295"/>
                    <a:pt x="479415" y="1894535"/>
                    <a:pt x="517076" y="1899557"/>
                  </a:cubicBezTo>
                  <a:lnTo>
                    <a:pt x="555176" y="1905000"/>
                  </a:lnTo>
                  <a:cubicBezTo>
                    <a:pt x="606442" y="1981895"/>
                    <a:pt x="504639" y="1834247"/>
                    <a:pt x="593276" y="1937657"/>
                  </a:cubicBezTo>
                  <a:cubicBezTo>
                    <a:pt x="608671" y="1955617"/>
                    <a:pt x="616492" y="1979142"/>
                    <a:pt x="631376" y="1997528"/>
                  </a:cubicBezTo>
                  <a:cubicBezTo>
                    <a:pt x="647520" y="2017470"/>
                    <a:pt x="668256" y="2033239"/>
                    <a:pt x="685804" y="2051957"/>
                  </a:cubicBezTo>
                  <a:cubicBezTo>
                    <a:pt x="695496" y="2062295"/>
                    <a:pt x="702660" y="2074945"/>
                    <a:pt x="713019" y="2084614"/>
                  </a:cubicBezTo>
                  <a:cubicBezTo>
                    <a:pt x="733396" y="2103632"/>
                    <a:pt x="760770" y="2128101"/>
                    <a:pt x="789219" y="2139043"/>
                  </a:cubicBezTo>
                  <a:cubicBezTo>
                    <a:pt x="805283" y="2145222"/>
                    <a:pt x="838204" y="2155371"/>
                    <a:pt x="838204" y="2155371"/>
                  </a:cubicBezTo>
                  <a:cubicBezTo>
                    <a:pt x="870861" y="2151743"/>
                    <a:pt x="905004" y="2154877"/>
                    <a:pt x="936176" y="2144486"/>
                  </a:cubicBezTo>
                  <a:cubicBezTo>
                    <a:pt x="955801" y="2137945"/>
                    <a:pt x="965538" y="2112928"/>
                    <a:pt x="985162" y="2106386"/>
                  </a:cubicBezTo>
                  <a:lnTo>
                    <a:pt x="1001490" y="2100943"/>
                  </a:lnTo>
                  <a:cubicBezTo>
                    <a:pt x="1014538" y="2061800"/>
                    <a:pt x="995534" y="2110698"/>
                    <a:pt x="1039590" y="2051957"/>
                  </a:cubicBezTo>
                  <a:cubicBezTo>
                    <a:pt x="1078099" y="2000612"/>
                    <a:pt x="1035444" y="2032951"/>
                    <a:pt x="1072247" y="2008414"/>
                  </a:cubicBezTo>
                  <a:cubicBezTo>
                    <a:pt x="1090108" y="1981624"/>
                    <a:pt x="1074213" y="1999615"/>
                    <a:pt x="1104904" y="1981200"/>
                  </a:cubicBezTo>
                  <a:cubicBezTo>
                    <a:pt x="1157658" y="1949547"/>
                    <a:pt x="1115899" y="1966649"/>
                    <a:pt x="1170219" y="1948543"/>
                  </a:cubicBezTo>
                  <a:cubicBezTo>
                    <a:pt x="1175662" y="1944914"/>
                    <a:pt x="1180569" y="1940314"/>
                    <a:pt x="1186547" y="1937657"/>
                  </a:cubicBezTo>
                  <a:cubicBezTo>
                    <a:pt x="1197032" y="1932997"/>
                    <a:pt x="1219204" y="1926771"/>
                    <a:pt x="1219204" y="1926771"/>
                  </a:cubicBezTo>
                  <a:cubicBezTo>
                    <a:pt x="1231904" y="1917700"/>
                    <a:pt x="1247554" y="1911744"/>
                    <a:pt x="1257304" y="1899557"/>
                  </a:cubicBezTo>
                  <a:cubicBezTo>
                    <a:pt x="1277130" y="1874775"/>
                    <a:pt x="1294134" y="1847231"/>
                    <a:pt x="1306290" y="1817914"/>
                  </a:cubicBezTo>
                  <a:cubicBezTo>
                    <a:pt x="1325193" y="1772324"/>
                    <a:pt x="1335970" y="1723767"/>
                    <a:pt x="1349833" y="1676400"/>
                  </a:cubicBezTo>
                  <a:cubicBezTo>
                    <a:pt x="1357745" y="1649369"/>
                    <a:pt x="1361143" y="1620908"/>
                    <a:pt x="1371604" y="1594757"/>
                  </a:cubicBezTo>
                  <a:lnTo>
                    <a:pt x="1382490" y="1567543"/>
                  </a:lnTo>
                  <a:cubicBezTo>
                    <a:pt x="1401803" y="1470979"/>
                    <a:pt x="1373901" y="1592525"/>
                    <a:pt x="1398819" y="1524000"/>
                  </a:cubicBezTo>
                  <a:cubicBezTo>
                    <a:pt x="1403932" y="1509940"/>
                    <a:pt x="1406388" y="1495046"/>
                    <a:pt x="1409704" y="1480457"/>
                  </a:cubicBezTo>
                  <a:cubicBezTo>
                    <a:pt x="1415461" y="1455126"/>
                    <a:pt x="1419514" y="1429402"/>
                    <a:pt x="1426033" y="1404257"/>
                  </a:cubicBezTo>
                  <a:cubicBezTo>
                    <a:pt x="1432226" y="1380370"/>
                    <a:pt x="1441819" y="1357440"/>
                    <a:pt x="1447804" y="1333500"/>
                  </a:cubicBezTo>
                  <a:cubicBezTo>
                    <a:pt x="1452724" y="1313821"/>
                    <a:pt x="1454712" y="1293519"/>
                    <a:pt x="1458690" y="1273628"/>
                  </a:cubicBezTo>
                  <a:cubicBezTo>
                    <a:pt x="1460157" y="1266293"/>
                    <a:pt x="1462795" y="1259217"/>
                    <a:pt x="1464133" y="1251857"/>
                  </a:cubicBezTo>
                  <a:cubicBezTo>
                    <a:pt x="1466428" y="1239235"/>
                    <a:pt x="1465519" y="1225928"/>
                    <a:pt x="1469576" y="1213757"/>
                  </a:cubicBezTo>
                  <a:cubicBezTo>
                    <a:pt x="1472921" y="1203721"/>
                    <a:pt x="1480461" y="1195614"/>
                    <a:pt x="1485904" y="1186543"/>
                  </a:cubicBezTo>
                  <a:cubicBezTo>
                    <a:pt x="1490498" y="1168168"/>
                    <a:pt x="1492773" y="1154901"/>
                    <a:pt x="1502233" y="1137557"/>
                  </a:cubicBezTo>
                  <a:cubicBezTo>
                    <a:pt x="1508498" y="1126072"/>
                    <a:pt x="1517739" y="1116385"/>
                    <a:pt x="1524004" y="1104900"/>
                  </a:cubicBezTo>
                  <a:cubicBezTo>
                    <a:pt x="1528682" y="1096323"/>
                    <a:pt x="1530521" y="1086425"/>
                    <a:pt x="1534890" y="1077686"/>
                  </a:cubicBezTo>
                  <a:cubicBezTo>
                    <a:pt x="1541432" y="1064603"/>
                    <a:pt x="1550476" y="1052841"/>
                    <a:pt x="1556662" y="1039586"/>
                  </a:cubicBezTo>
                  <a:cubicBezTo>
                    <a:pt x="1563793" y="1024305"/>
                    <a:pt x="1572238" y="998300"/>
                    <a:pt x="1578433" y="979714"/>
                  </a:cubicBezTo>
                  <a:cubicBezTo>
                    <a:pt x="1588260" y="910926"/>
                    <a:pt x="1575109" y="970588"/>
                    <a:pt x="1611090" y="892628"/>
                  </a:cubicBezTo>
                  <a:cubicBezTo>
                    <a:pt x="1614225" y="885836"/>
                    <a:pt x="1614910" y="878159"/>
                    <a:pt x="1616533" y="870857"/>
                  </a:cubicBezTo>
                  <a:cubicBezTo>
                    <a:pt x="1625291" y="831448"/>
                    <a:pt x="1617693" y="856493"/>
                    <a:pt x="1627419" y="827314"/>
                  </a:cubicBezTo>
                  <a:cubicBezTo>
                    <a:pt x="1621976" y="801914"/>
                    <a:pt x="1619305" y="775758"/>
                    <a:pt x="1611090" y="751114"/>
                  </a:cubicBezTo>
                  <a:cubicBezTo>
                    <a:pt x="1606464" y="737237"/>
                    <a:pt x="1595547" y="726249"/>
                    <a:pt x="1589319" y="713014"/>
                  </a:cubicBezTo>
                  <a:cubicBezTo>
                    <a:pt x="1569449" y="670791"/>
                    <a:pt x="1564498" y="648423"/>
                    <a:pt x="1551219" y="604157"/>
                  </a:cubicBezTo>
                  <a:cubicBezTo>
                    <a:pt x="1556662" y="578757"/>
                    <a:pt x="1561597" y="553243"/>
                    <a:pt x="1567547" y="527957"/>
                  </a:cubicBezTo>
                  <a:cubicBezTo>
                    <a:pt x="1568861" y="522372"/>
                    <a:pt x="1569910" y="516468"/>
                    <a:pt x="1572990" y="511628"/>
                  </a:cubicBezTo>
                  <a:cubicBezTo>
                    <a:pt x="1595512" y="476236"/>
                    <a:pt x="1628924" y="440359"/>
                    <a:pt x="1660076" y="413657"/>
                  </a:cubicBezTo>
                  <a:cubicBezTo>
                    <a:pt x="1672776" y="402771"/>
                    <a:pt x="1686033" y="392504"/>
                    <a:pt x="1698176" y="381000"/>
                  </a:cubicBezTo>
                  <a:cubicBezTo>
                    <a:pt x="1757818" y="324497"/>
                    <a:pt x="1751002" y="330673"/>
                    <a:pt x="1790704" y="283028"/>
                  </a:cubicBezTo>
                  <a:cubicBezTo>
                    <a:pt x="1794333" y="272142"/>
                    <a:pt x="1794545" y="259428"/>
                    <a:pt x="1801590" y="250371"/>
                  </a:cubicBezTo>
                  <a:cubicBezTo>
                    <a:pt x="1808085" y="242021"/>
                    <a:pt x="1825459" y="244079"/>
                    <a:pt x="1828804" y="234043"/>
                  </a:cubicBezTo>
                  <a:cubicBezTo>
                    <a:pt x="1831238" y="226741"/>
                    <a:pt x="1819581" y="220675"/>
                    <a:pt x="1812476" y="217714"/>
                  </a:cubicBezTo>
                  <a:cubicBezTo>
                    <a:pt x="1797036" y="211280"/>
                    <a:pt x="1779819" y="210457"/>
                    <a:pt x="1763490" y="206828"/>
                  </a:cubicBezTo>
                  <a:lnTo>
                    <a:pt x="1540333" y="212271"/>
                  </a:lnTo>
                  <a:cubicBezTo>
                    <a:pt x="1520309" y="213041"/>
                    <a:pt x="1499376" y="211094"/>
                    <a:pt x="1480462" y="217714"/>
                  </a:cubicBezTo>
                  <a:cubicBezTo>
                    <a:pt x="1461939" y="224197"/>
                    <a:pt x="1450093" y="244165"/>
                    <a:pt x="1431476" y="250371"/>
                  </a:cubicBezTo>
                  <a:lnTo>
                    <a:pt x="1398819" y="261257"/>
                  </a:lnTo>
                  <a:cubicBezTo>
                    <a:pt x="1387933" y="270328"/>
                    <a:pt x="1378602" y="281686"/>
                    <a:pt x="1366162" y="288471"/>
                  </a:cubicBezTo>
                  <a:cubicBezTo>
                    <a:pt x="1358040" y="292901"/>
                    <a:pt x="1347872" y="291480"/>
                    <a:pt x="1338947" y="293914"/>
                  </a:cubicBezTo>
                  <a:cubicBezTo>
                    <a:pt x="1253557" y="317203"/>
                    <a:pt x="1375586" y="301335"/>
                    <a:pt x="1197433" y="310243"/>
                  </a:cubicBezTo>
                  <a:cubicBezTo>
                    <a:pt x="1181265" y="304853"/>
                    <a:pt x="1161385" y="301409"/>
                    <a:pt x="1148447" y="288471"/>
                  </a:cubicBezTo>
                  <a:cubicBezTo>
                    <a:pt x="1143822" y="283846"/>
                    <a:pt x="1140807" y="277822"/>
                    <a:pt x="1137562" y="272143"/>
                  </a:cubicBezTo>
                  <a:cubicBezTo>
                    <a:pt x="1133536" y="265098"/>
                    <a:pt x="1132909" y="255565"/>
                    <a:pt x="1126676" y="250371"/>
                  </a:cubicBezTo>
                  <a:cubicBezTo>
                    <a:pt x="1120929" y="245582"/>
                    <a:pt x="1112161" y="246742"/>
                    <a:pt x="1104904" y="244928"/>
                  </a:cubicBezTo>
                  <a:cubicBezTo>
                    <a:pt x="1093102" y="174106"/>
                    <a:pt x="1111777" y="237190"/>
                    <a:pt x="1083133" y="201386"/>
                  </a:cubicBezTo>
                  <a:cubicBezTo>
                    <a:pt x="1002003" y="99977"/>
                    <a:pt x="1183661" y="299620"/>
                    <a:pt x="1066804" y="163286"/>
                  </a:cubicBezTo>
                  <a:cubicBezTo>
                    <a:pt x="1048709" y="142175"/>
                    <a:pt x="1021557" y="139472"/>
                    <a:pt x="996047" y="136071"/>
                  </a:cubicBezTo>
                  <a:cubicBezTo>
                    <a:pt x="979762" y="133900"/>
                    <a:pt x="963480" y="131221"/>
                    <a:pt x="947062" y="130628"/>
                  </a:cubicBezTo>
                  <a:lnTo>
                    <a:pt x="544290" y="119743"/>
                  </a:lnTo>
                  <a:cubicBezTo>
                    <a:pt x="542476" y="114300"/>
                    <a:pt x="534790" y="107471"/>
                    <a:pt x="538847" y="103414"/>
                  </a:cubicBezTo>
                  <a:cubicBezTo>
                    <a:pt x="546961" y="95300"/>
                    <a:pt x="571504" y="92528"/>
                    <a:pt x="571504" y="92528"/>
                  </a:cubicBezTo>
                  <a:cubicBezTo>
                    <a:pt x="579808" y="84224"/>
                    <a:pt x="603603" y="63988"/>
                    <a:pt x="609604" y="48986"/>
                  </a:cubicBezTo>
                  <a:cubicBezTo>
                    <a:pt x="610952" y="45617"/>
                    <a:pt x="609604" y="41729"/>
                    <a:pt x="625933" y="0"/>
                  </a:cubicBezTo>
                  <a:close/>
                </a:path>
              </a:pathLst>
            </a:custGeom>
            <a:no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0" name="Google Shape;249;ge155654cbf_0_51">
              <a:extLst>
                <a:ext uri="{FF2B5EF4-FFF2-40B4-BE49-F238E27FC236}">
                  <a16:creationId xmlns:a16="http://schemas.microsoft.com/office/drawing/2014/main" id="{FBB072FA-23A4-AE6E-4268-625C8D80B945}"/>
                </a:ext>
              </a:extLst>
            </p:cNvPr>
            <p:cNvCxnSpPr>
              <a:stCxn id="49" idx="20"/>
            </p:cNvCxnSpPr>
            <p:nvPr/>
          </p:nvCxnSpPr>
          <p:spPr>
            <a:xfrm>
              <a:off x="3810000" y="3771900"/>
              <a:ext cx="9000" cy="22200"/>
            </a:xfrm>
            <a:prstGeom prst="straightConnector1">
              <a:avLst/>
            </a:prstGeom>
            <a:noFill/>
            <a:ln w="9525" cap="flat" cmpd="sng">
              <a:solidFill>
                <a:srgbClr val="4A7DBA"/>
              </a:solidFill>
              <a:prstDash val="solid"/>
              <a:round/>
              <a:headEnd type="none" w="sm" len="sm"/>
              <a:tailEnd type="none" w="sm" len="sm"/>
            </a:ln>
          </p:spPr>
        </p:cxnSp>
        <p:cxnSp>
          <p:nvCxnSpPr>
            <p:cNvPr id="51" name="Google Shape;250;ge155654cbf_0_51">
              <a:extLst>
                <a:ext uri="{FF2B5EF4-FFF2-40B4-BE49-F238E27FC236}">
                  <a16:creationId xmlns:a16="http://schemas.microsoft.com/office/drawing/2014/main" id="{0E620513-2192-CCAD-399B-645C0C923ABA}"/>
                </a:ext>
              </a:extLst>
            </p:cNvPr>
            <p:cNvCxnSpPr>
              <a:stCxn id="49" idx="18"/>
              <a:endCxn id="49" idx="59"/>
            </p:cNvCxnSpPr>
            <p:nvPr/>
          </p:nvCxnSpPr>
          <p:spPr>
            <a:xfrm rot="10800000" flipH="1">
              <a:off x="3733800" y="3466971"/>
              <a:ext cx="1295400" cy="288600"/>
            </a:xfrm>
            <a:prstGeom prst="straightConnector1">
              <a:avLst/>
            </a:prstGeom>
            <a:noFill/>
            <a:ln w="28575" cap="flat" cmpd="sng">
              <a:solidFill>
                <a:schemeClr val="dk1"/>
              </a:solidFill>
              <a:prstDash val="solid"/>
              <a:round/>
              <a:headEnd type="none" w="sm" len="sm"/>
              <a:tailEnd type="none" w="sm" len="sm"/>
            </a:ln>
          </p:spPr>
        </p:cxnSp>
        <p:cxnSp>
          <p:nvCxnSpPr>
            <p:cNvPr id="52" name="Google Shape;251;ge155654cbf_0_51">
              <a:extLst>
                <a:ext uri="{FF2B5EF4-FFF2-40B4-BE49-F238E27FC236}">
                  <a16:creationId xmlns:a16="http://schemas.microsoft.com/office/drawing/2014/main" id="{4A701BCA-22A7-8D68-7412-F47D282423F8}"/>
                </a:ext>
              </a:extLst>
            </p:cNvPr>
            <p:cNvCxnSpPr>
              <a:endCxn id="49" idx="73"/>
            </p:cNvCxnSpPr>
            <p:nvPr/>
          </p:nvCxnSpPr>
          <p:spPr>
            <a:xfrm rot="10800000" flipH="1">
              <a:off x="3589420" y="2743122"/>
              <a:ext cx="1543200" cy="381600"/>
            </a:xfrm>
            <a:prstGeom prst="straightConnector1">
              <a:avLst/>
            </a:prstGeom>
            <a:noFill/>
            <a:ln w="28575" cap="flat" cmpd="sng">
              <a:solidFill>
                <a:schemeClr val="dk1"/>
              </a:solidFill>
              <a:prstDash val="solid"/>
              <a:round/>
              <a:headEnd type="none" w="sm" len="sm"/>
              <a:tailEnd type="none" w="sm" len="sm"/>
            </a:ln>
          </p:spPr>
        </p:cxnSp>
        <p:cxnSp>
          <p:nvCxnSpPr>
            <p:cNvPr id="53" name="Google Shape;252;ge155654cbf_0_51">
              <a:extLst>
                <a:ext uri="{FF2B5EF4-FFF2-40B4-BE49-F238E27FC236}">
                  <a16:creationId xmlns:a16="http://schemas.microsoft.com/office/drawing/2014/main" id="{AA27937C-EE6F-2C26-2908-E4424B9E05DB}"/>
                </a:ext>
              </a:extLst>
            </p:cNvPr>
            <p:cNvCxnSpPr/>
            <p:nvPr/>
          </p:nvCxnSpPr>
          <p:spPr>
            <a:xfrm rot="3878592">
              <a:off x="4066943" y="2260121"/>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54" name="Google Shape;253;ge155654cbf_0_51">
              <a:extLst>
                <a:ext uri="{FF2B5EF4-FFF2-40B4-BE49-F238E27FC236}">
                  <a16:creationId xmlns:a16="http://schemas.microsoft.com/office/drawing/2014/main" id="{46B14629-D82B-32EA-B02D-32C323E93167}"/>
                </a:ext>
              </a:extLst>
            </p:cNvPr>
            <p:cNvCxnSpPr/>
            <p:nvPr/>
          </p:nvCxnSpPr>
          <p:spPr>
            <a:xfrm rot="3878592">
              <a:off x="4140210" y="2249489"/>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55" name="Google Shape;254;ge155654cbf_0_51">
              <a:extLst>
                <a:ext uri="{FF2B5EF4-FFF2-40B4-BE49-F238E27FC236}">
                  <a16:creationId xmlns:a16="http://schemas.microsoft.com/office/drawing/2014/main" id="{B372E46A-7E4C-61DB-E8B4-9DFF9F0989F1}"/>
                </a:ext>
              </a:extLst>
            </p:cNvPr>
            <p:cNvCxnSpPr/>
            <p:nvPr/>
          </p:nvCxnSpPr>
          <p:spPr>
            <a:xfrm rot="1264673">
              <a:off x="4504334" y="4169976"/>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56" name="Google Shape;255;ge155654cbf_0_51">
              <a:extLst>
                <a:ext uri="{FF2B5EF4-FFF2-40B4-BE49-F238E27FC236}">
                  <a16:creationId xmlns:a16="http://schemas.microsoft.com/office/drawing/2014/main" id="{5B73E6B7-0E82-4E47-8F45-B66BE20FC8A8}"/>
                </a:ext>
              </a:extLst>
            </p:cNvPr>
            <p:cNvCxnSpPr/>
            <p:nvPr/>
          </p:nvCxnSpPr>
          <p:spPr>
            <a:xfrm rot="1264673">
              <a:off x="4550095" y="4111778"/>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57" name="Google Shape;256;ge155654cbf_0_51">
              <a:extLst>
                <a:ext uri="{FF2B5EF4-FFF2-40B4-BE49-F238E27FC236}">
                  <a16:creationId xmlns:a16="http://schemas.microsoft.com/office/drawing/2014/main" id="{C77CFDC2-1E24-1A74-E9CF-83B816EBFF0B}"/>
                </a:ext>
              </a:extLst>
            </p:cNvPr>
            <p:cNvCxnSpPr/>
            <p:nvPr/>
          </p:nvCxnSpPr>
          <p:spPr>
            <a:xfrm rot="-782482">
              <a:off x="5002459" y="3145030"/>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58" name="Google Shape;257;ge155654cbf_0_51">
              <a:extLst>
                <a:ext uri="{FF2B5EF4-FFF2-40B4-BE49-F238E27FC236}">
                  <a16:creationId xmlns:a16="http://schemas.microsoft.com/office/drawing/2014/main" id="{87D6BE5B-E864-C3B2-7CF7-186B8107867B}"/>
                </a:ext>
              </a:extLst>
            </p:cNvPr>
            <p:cNvCxnSpPr/>
            <p:nvPr/>
          </p:nvCxnSpPr>
          <p:spPr>
            <a:xfrm rot="-782482">
              <a:off x="5007698" y="3071180"/>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59" name="Google Shape;258;ge155654cbf_0_51">
              <a:extLst>
                <a:ext uri="{FF2B5EF4-FFF2-40B4-BE49-F238E27FC236}">
                  <a16:creationId xmlns:a16="http://schemas.microsoft.com/office/drawing/2014/main" id="{A0A6A9E9-6D99-1054-F6A0-FA8F1C395036}"/>
                </a:ext>
              </a:extLst>
            </p:cNvPr>
            <p:cNvCxnSpPr/>
            <p:nvPr/>
          </p:nvCxnSpPr>
          <p:spPr>
            <a:xfrm rot="-2669461">
              <a:off x="3497732" y="3440088"/>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60" name="Google Shape;259;ge155654cbf_0_51">
              <a:extLst>
                <a:ext uri="{FF2B5EF4-FFF2-40B4-BE49-F238E27FC236}">
                  <a16:creationId xmlns:a16="http://schemas.microsoft.com/office/drawing/2014/main" id="{37418633-D309-A9EB-85E2-209241FDEFBE}"/>
                </a:ext>
              </a:extLst>
            </p:cNvPr>
            <p:cNvCxnSpPr/>
            <p:nvPr/>
          </p:nvCxnSpPr>
          <p:spPr>
            <a:xfrm rot="-2669461">
              <a:off x="3463671" y="3374354"/>
              <a:ext cx="234043" cy="119742"/>
            </a:xfrm>
            <a:prstGeom prst="straightConnector1">
              <a:avLst/>
            </a:prstGeom>
            <a:noFill/>
            <a:ln w="28575" cap="flat" cmpd="sng">
              <a:solidFill>
                <a:schemeClr val="dk1"/>
              </a:solidFill>
              <a:prstDash val="solid"/>
              <a:round/>
              <a:headEnd type="none" w="sm" len="sm"/>
              <a:tailEnd type="none" w="sm" len="sm"/>
            </a:ln>
          </p:spPr>
        </p:cxnSp>
        <p:cxnSp>
          <p:nvCxnSpPr>
            <p:cNvPr id="61" name="Google Shape;260;ge155654cbf_0_51">
              <a:extLst>
                <a:ext uri="{FF2B5EF4-FFF2-40B4-BE49-F238E27FC236}">
                  <a16:creationId xmlns:a16="http://schemas.microsoft.com/office/drawing/2014/main" id="{EAD10956-F4B3-1BB0-D6E6-F74727199A54}"/>
                </a:ext>
              </a:extLst>
            </p:cNvPr>
            <p:cNvCxnSpPr/>
            <p:nvPr/>
          </p:nvCxnSpPr>
          <p:spPr>
            <a:xfrm rot="10800000">
              <a:off x="4121440" y="2848188"/>
              <a:ext cx="60035" cy="255810"/>
            </a:xfrm>
            <a:prstGeom prst="straightConnector1">
              <a:avLst/>
            </a:prstGeom>
            <a:noFill/>
            <a:ln w="28575" cap="flat" cmpd="sng">
              <a:solidFill>
                <a:schemeClr val="dk1"/>
              </a:solidFill>
              <a:prstDash val="solid"/>
              <a:round/>
              <a:headEnd type="none" w="sm" len="sm"/>
              <a:tailEnd type="none" w="sm" len="sm"/>
            </a:ln>
          </p:spPr>
        </p:cxnSp>
        <p:cxnSp>
          <p:nvCxnSpPr>
            <p:cNvPr id="62" name="Google Shape;261;ge155654cbf_0_51">
              <a:extLst>
                <a:ext uri="{FF2B5EF4-FFF2-40B4-BE49-F238E27FC236}">
                  <a16:creationId xmlns:a16="http://schemas.microsoft.com/office/drawing/2014/main" id="{EFE9BE62-D49B-AA2E-DC50-2A1B0B473B3D}"/>
                </a:ext>
              </a:extLst>
            </p:cNvPr>
            <p:cNvCxnSpPr/>
            <p:nvPr/>
          </p:nvCxnSpPr>
          <p:spPr>
            <a:xfrm rot="10800000">
              <a:off x="4399028" y="3474117"/>
              <a:ext cx="60035" cy="255810"/>
            </a:xfrm>
            <a:prstGeom prst="straightConnector1">
              <a:avLst/>
            </a:prstGeom>
            <a:noFill/>
            <a:ln w="28575" cap="flat" cmpd="sng">
              <a:solidFill>
                <a:schemeClr val="dk1"/>
              </a:solidFill>
              <a:prstDash val="solid"/>
              <a:round/>
              <a:headEnd type="none" w="sm" len="sm"/>
              <a:tailEnd type="none" w="sm" len="sm"/>
            </a:ln>
          </p:spPr>
        </p:cxnSp>
      </p:grpSp>
    </p:spTree>
    <p:extLst>
      <p:ext uri="{BB962C8B-B14F-4D97-AF65-F5344CB8AC3E}">
        <p14:creationId xmlns:p14="http://schemas.microsoft.com/office/powerpoint/2010/main" val="2328293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p:txBody>
          <a:bodyPr/>
          <a:lstStyle/>
          <a:p>
            <a:r>
              <a:rPr lang="es-ES_tradnl" dirty="0"/>
              <a:t>AI</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838200" y="1582984"/>
            <a:ext cx="10515600" cy="4351338"/>
          </a:xfrm>
        </p:spPr>
        <p:txBody>
          <a:bodyPr/>
          <a:lstStyle/>
          <a:p>
            <a:pPr algn="just"/>
            <a:r>
              <a:rPr lang="es-ES_tradnl" dirty="0"/>
              <a:t>Área donde el comandante puede influir mediante uso de sus fuegos u otros medios, fuera del área de operaciones.</a:t>
            </a:r>
          </a:p>
        </p:txBody>
      </p:sp>
      <p:grpSp>
        <p:nvGrpSpPr>
          <p:cNvPr id="61" name="Grupo 60">
            <a:extLst>
              <a:ext uri="{FF2B5EF4-FFF2-40B4-BE49-F238E27FC236}">
                <a16:creationId xmlns:a16="http://schemas.microsoft.com/office/drawing/2014/main" id="{B5613C7A-D034-E60B-D2B4-100B10C4E247}"/>
              </a:ext>
            </a:extLst>
          </p:cNvPr>
          <p:cNvGrpSpPr/>
          <p:nvPr/>
        </p:nvGrpSpPr>
        <p:grpSpPr>
          <a:xfrm>
            <a:off x="2472489" y="2506661"/>
            <a:ext cx="7247021" cy="4103977"/>
            <a:chOff x="1858874" y="2479553"/>
            <a:chExt cx="5646827" cy="2838630"/>
          </a:xfrm>
        </p:grpSpPr>
        <p:grpSp>
          <p:nvGrpSpPr>
            <p:cNvPr id="62" name="Google Shape;271;p13">
              <a:extLst>
                <a:ext uri="{FF2B5EF4-FFF2-40B4-BE49-F238E27FC236}">
                  <a16:creationId xmlns:a16="http://schemas.microsoft.com/office/drawing/2014/main" id="{DF8EDDB2-223A-C8C3-5534-F892B5501DCD}"/>
                </a:ext>
              </a:extLst>
            </p:cNvPr>
            <p:cNvGrpSpPr/>
            <p:nvPr/>
          </p:nvGrpSpPr>
          <p:grpSpPr>
            <a:xfrm>
              <a:off x="1858874" y="2479553"/>
              <a:ext cx="5646827" cy="2838630"/>
              <a:chOff x="1200278" y="1380181"/>
              <a:chExt cx="6758673" cy="3956725"/>
            </a:xfrm>
          </p:grpSpPr>
          <p:pic>
            <p:nvPicPr>
              <p:cNvPr id="64" name="Google Shape;272;p13">
                <a:extLst>
                  <a:ext uri="{FF2B5EF4-FFF2-40B4-BE49-F238E27FC236}">
                    <a16:creationId xmlns:a16="http://schemas.microsoft.com/office/drawing/2014/main" id="{6823CC8C-DC09-0766-14FC-A0DB08E30536}"/>
                  </a:ext>
                </a:extLst>
              </p:cNvPr>
              <p:cNvPicPr preferRelativeResize="0"/>
              <p:nvPr/>
            </p:nvPicPr>
            <p:blipFill rotWithShape="1">
              <a:blip r:embed="rId2">
                <a:alphaModFix/>
              </a:blip>
              <a:srcRect/>
              <a:stretch/>
            </p:blipFill>
            <p:spPr>
              <a:xfrm>
                <a:off x="1200278" y="1380181"/>
                <a:ext cx="6758673" cy="3956725"/>
              </a:xfrm>
              <a:prstGeom prst="rect">
                <a:avLst/>
              </a:prstGeom>
              <a:noFill/>
              <a:ln>
                <a:noFill/>
              </a:ln>
            </p:spPr>
          </p:pic>
          <p:cxnSp>
            <p:nvCxnSpPr>
              <p:cNvPr id="65" name="Google Shape;273;p13">
                <a:extLst>
                  <a:ext uri="{FF2B5EF4-FFF2-40B4-BE49-F238E27FC236}">
                    <a16:creationId xmlns:a16="http://schemas.microsoft.com/office/drawing/2014/main" id="{1976D9CF-DDC6-8A60-483B-290BD6883DA0}"/>
                  </a:ext>
                </a:extLst>
              </p:cNvPr>
              <p:cNvCxnSpPr/>
              <p:nvPr/>
            </p:nvCxnSpPr>
            <p:spPr>
              <a:xfrm>
                <a:off x="4533865" y="2019302"/>
                <a:ext cx="0" cy="315686"/>
              </a:xfrm>
              <a:prstGeom prst="straightConnector1">
                <a:avLst/>
              </a:prstGeom>
              <a:noFill/>
              <a:ln w="28575" cap="flat" cmpd="sng">
                <a:solidFill>
                  <a:schemeClr val="dk1"/>
                </a:solidFill>
                <a:prstDash val="solid"/>
                <a:round/>
                <a:headEnd type="none" w="sm" len="sm"/>
                <a:tailEnd type="none" w="sm" len="sm"/>
              </a:ln>
            </p:spPr>
          </p:cxnSp>
          <p:cxnSp>
            <p:nvCxnSpPr>
              <p:cNvPr id="66" name="Google Shape;274;p13">
                <a:extLst>
                  <a:ext uri="{FF2B5EF4-FFF2-40B4-BE49-F238E27FC236}">
                    <a16:creationId xmlns:a16="http://schemas.microsoft.com/office/drawing/2014/main" id="{AE129841-A21C-FE74-7705-65E1DA6909B9}"/>
                  </a:ext>
                </a:extLst>
              </p:cNvPr>
              <p:cNvCxnSpPr/>
              <p:nvPr/>
            </p:nvCxnSpPr>
            <p:spPr>
              <a:xfrm>
                <a:off x="4620950" y="2019302"/>
                <a:ext cx="0" cy="315686"/>
              </a:xfrm>
              <a:prstGeom prst="straightConnector1">
                <a:avLst/>
              </a:prstGeom>
              <a:noFill/>
              <a:ln w="28575" cap="flat" cmpd="sng">
                <a:solidFill>
                  <a:schemeClr val="dk1"/>
                </a:solidFill>
                <a:prstDash val="solid"/>
                <a:round/>
                <a:headEnd type="none" w="sm" len="sm"/>
                <a:tailEnd type="none" w="sm" len="sm"/>
              </a:ln>
            </p:spPr>
          </p:cxnSp>
          <p:cxnSp>
            <p:nvCxnSpPr>
              <p:cNvPr id="67" name="Google Shape;275;p13">
                <a:extLst>
                  <a:ext uri="{FF2B5EF4-FFF2-40B4-BE49-F238E27FC236}">
                    <a16:creationId xmlns:a16="http://schemas.microsoft.com/office/drawing/2014/main" id="{C2F5ADD7-77A8-F988-8F6D-4A96AAE48E60}"/>
                  </a:ext>
                </a:extLst>
              </p:cNvPr>
              <p:cNvCxnSpPr/>
              <p:nvPr/>
            </p:nvCxnSpPr>
            <p:spPr>
              <a:xfrm>
                <a:off x="4697149" y="2013859"/>
                <a:ext cx="0" cy="315686"/>
              </a:xfrm>
              <a:prstGeom prst="straightConnector1">
                <a:avLst/>
              </a:prstGeom>
              <a:noFill/>
              <a:ln w="28575" cap="flat" cmpd="sng">
                <a:solidFill>
                  <a:schemeClr val="dk1"/>
                </a:solidFill>
                <a:prstDash val="solid"/>
                <a:round/>
                <a:headEnd type="none" w="sm" len="sm"/>
                <a:tailEnd type="none" w="sm" len="sm"/>
              </a:ln>
            </p:spPr>
          </p:cxnSp>
          <p:cxnSp>
            <p:nvCxnSpPr>
              <p:cNvPr id="68" name="Google Shape;276;p13">
                <a:extLst>
                  <a:ext uri="{FF2B5EF4-FFF2-40B4-BE49-F238E27FC236}">
                    <a16:creationId xmlns:a16="http://schemas.microsoft.com/office/drawing/2014/main" id="{2D291F2A-C7D4-EF06-153A-CD06D6369D23}"/>
                  </a:ext>
                </a:extLst>
              </p:cNvPr>
              <p:cNvCxnSpPr/>
              <p:nvPr/>
            </p:nvCxnSpPr>
            <p:spPr>
              <a:xfrm>
                <a:off x="4686263" y="4370625"/>
                <a:ext cx="0" cy="315686"/>
              </a:xfrm>
              <a:prstGeom prst="straightConnector1">
                <a:avLst/>
              </a:prstGeom>
              <a:noFill/>
              <a:ln w="28575" cap="flat" cmpd="sng">
                <a:solidFill>
                  <a:schemeClr val="dk1"/>
                </a:solidFill>
                <a:prstDash val="solid"/>
                <a:round/>
                <a:headEnd type="none" w="sm" len="sm"/>
                <a:tailEnd type="none" w="sm" len="sm"/>
              </a:ln>
            </p:spPr>
          </p:cxnSp>
          <p:cxnSp>
            <p:nvCxnSpPr>
              <p:cNvPr id="69" name="Google Shape;277;p13">
                <a:extLst>
                  <a:ext uri="{FF2B5EF4-FFF2-40B4-BE49-F238E27FC236}">
                    <a16:creationId xmlns:a16="http://schemas.microsoft.com/office/drawing/2014/main" id="{156D0CA6-53E5-9D97-9920-0236B3A8616E}"/>
                  </a:ext>
                </a:extLst>
              </p:cNvPr>
              <p:cNvCxnSpPr/>
              <p:nvPr/>
            </p:nvCxnSpPr>
            <p:spPr>
              <a:xfrm>
                <a:off x="4773348" y="4370625"/>
                <a:ext cx="0" cy="315686"/>
              </a:xfrm>
              <a:prstGeom prst="straightConnector1">
                <a:avLst/>
              </a:prstGeom>
              <a:noFill/>
              <a:ln w="28575" cap="flat" cmpd="sng">
                <a:solidFill>
                  <a:schemeClr val="dk1"/>
                </a:solidFill>
                <a:prstDash val="solid"/>
                <a:round/>
                <a:headEnd type="none" w="sm" len="sm"/>
                <a:tailEnd type="none" w="sm" len="sm"/>
              </a:ln>
            </p:spPr>
          </p:cxnSp>
          <p:cxnSp>
            <p:nvCxnSpPr>
              <p:cNvPr id="70" name="Google Shape;278;p13">
                <a:extLst>
                  <a:ext uri="{FF2B5EF4-FFF2-40B4-BE49-F238E27FC236}">
                    <a16:creationId xmlns:a16="http://schemas.microsoft.com/office/drawing/2014/main" id="{28752A13-EFDE-C12E-CD12-FBABFBB0EB4B}"/>
                  </a:ext>
                </a:extLst>
              </p:cNvPr>
              <p:cNvCxnSpPr/>
              <p:nvPr/>
            </p:nvCxnSpPr>
            <p:spPr>
              <a:xfrm>
                <a:off x="4849548" y="4365182"/>
                <a:ext cx="0" cy="315686"/>
              </a:xfrm>
              <a:prstGeom prst="straightConnector1">
                <a:avLst/>
              </a:prstGeom>
              <a:noFill/>
              <a:ln w="28575" cap="flat" cmpd="sng">
                <a:solidFill>
                  <a:schemeClr val="dk1"/>
                </a:solidFill>
                <a:prstDash val="solid"/>
                <a:round/>
                <a:headEnd type="none" w="sm" len="sm"/>
                <a:tailEnd type="none" w="sm" len="sm"/>
              </a:ln>
            </p:spPr>
          </p:cxnSp>
          <p:cxnSp>
            <p:nvCxnSpPr>
              <p:cNvPr id="71" name="Google Shape;279;p13">
                <a:extLst>
                  <a:ext uri="{FF2B5EF4-FFF2-40B4-BE49-F238E27FC236}">
                    <a16:creationId xmlns:a16="http://schemas.microsoft.com/office/drawing/2014/main" id="{A3F5F67B-A252-FCEE-6B77-EC6FF1F95AB0}"/>
                  </a:ext>
                </a:extLst>
              </p:cNvPr>
              <p:cNvCxnSpPr/>
              <p:nvPr/>
            </p:nvCxnSpPr>
            <p:spPr>
              <a:xfrm>
                <a:off x="7345093" y="3208571"/>
                <a:ext cx="0" cy="315684"/>
              </a:xfrm>
              <a:prstGeom prst="straightConnector1">
                <a:avLst/>
              </a:prstGeom>
              <a:noFill/>
              <a:ln w="28575" cap="flat" cmpd="sng">
                <a:solidFill>
                  <a:schemeClr val="dk1"/>
                </a:solidFill>
                <a:prstDash val="solid"/>
                <a:round/>
                <a:headEnd type="none" w="sm" len="sm"/>
                <a:tailEnd type="none" w="sm" len="sm"/>
              </a:ln>
            </p:spPr>
          </p:cxnSp>
          <p:cxnSp>
            <p:nvCxnSpPr>
              <p:cNvPr id="72" name="Google Shape;280;p13">
                <a:extLst>
                  <a:ext uri="{FF2B5EF4-FFF2-40B4-BE49-F238E27FC236}">
                    <a16:creationId xmlns:a16="http://schemas.microsoft.com/office/drawing/2014/main" id="{42EB2F8E-EBFA-D183-5E1D-E1BBD357BFF7}"/>
                  </a:ext>
                </a:extLst>
              </p:cNvPr>
              <p:cNvCxnSpPr/>
              <p:nvPr/>
            </p:nvCxnSpPr>
            <p:spPr>
              <a:xfrm>
                <a:off x="7345093" y="3295657"/>
                <a:ext cx="0" cy="315684"/>
              </a:xfrm>
              <a:prstGeom prst="straightConnector1">
                <a:avLst/>
              </a:prstGeom>
              <a:noFill/>
              <a:ln w="28575" cap="flat" cmpd="sng">
                <a:solidFill>
                  <a:schemeClr val="dk1"/>
                </a:solidFill>
                <a:prstDash val="solid"/>
                <a:round/>
                <a:headEnd type="none" w="sm" len="sm"/>
                <a:tailEnd type="none" w="sm" len="sm"/>
              </a:ln>
            </p:spPr>
          </p:cxnSp>
          <p:cxnSp>
            <p:nvCxnSpPr>
              <p:cNvPr id="73" name="Google Shape;281;p13">
                <a:extLst>
                  <a:ext uri="{FF2B5EF4-FFF2-40B4-BE49-F238E27FC236}">
                    <a16:creationId xmlns:a16="http://schemas.microsoft.com/office/drawing/2014/main" id="{3A0101F8-5437-FFD2-2EEE-84B82B66D61D}"/>
                  </a:ext>
                </a:extLst>
              </p:cNvPr>
              <p:cNvCxnSpPr/>
              <p:nvPr/>
            </p:nvCxnSpPr>
            <p:spPr>
              <a:xfrm>
                <a:off x="7350537" y="3371856"/>
                <a:ext cx="0" cy="315684"/>
              </a:xfrm>
              <a:prstGeom prst="straightConnector1">
                <a:avLst/>
              </a:prstGeom>
              <a:noFill/>
              <a:ln w="28575" cap="flat" cmpd="sng">
                <a:solidFill>
                  <a:schemeClr val="dk1"/>
                </a:solidFill>
                <a:prstDash val="solid"/>
                <a:round/>
                <a:headEnd type="none" w="sm" len="sm"/>
                <a:tailEnd type="none" w="sm" len="sm"/>
              </a:ln>
            </p:spPr>
          </p:cxnSp>
          <p:cxnSp>
            <p:nvCxnSpPr>
              <p:cNvPr id="74" name="Google Shape;282;p13">
                <a:extLst>
                  <a:ext uri="{FF2B5EF4-FFF2-40B4-BE49-F238E27FC236}">
                    <a16:creationId xmlns:a16="http://schemas.microsoft.com/office/drawing/2014/main" id="{B3BDC4EC-4787-A581-DFB2-97179702A979}"/>
                  </a:ext>
                </a:extLst>
              </p:cNvPr>
              <p:cNvCxnSpPr/>
              <p:nvPr/>
            </p:nvCxnSpPr>
            <p:spPr>
              <a:xfrm>
                <a:off x="1869584" y="3148694"/>
                <a:ext cx="0" cy="315684"/>
              </a:xfrm>
              <a:prstGeom prst="straightConnector1">
                <a:avLst/>
              </a:prstGeom>
              <a:noFill/>
              <a:ln w="28575" cap="flat" cmpd="sng">
                <a:solidFill>
                  <a:schemeClr val="dk1"/>
                </a:solidFill>
                <a:prstDash val="solid"/>
                <a:round/>
                <a:headEnd type="none" w="sm" len="sm"/>
                <a:tailEnd type="none" w="sm" len="sm"/>
              </a:ln>
            </p:spPr>
          </p:cxnSp>
          <p:cxnSp>
            <p:nvCxnSpPr>
              <p:cNvPr id="75" name="Google Shape;283;p13">
                <a:extLst>
                  <a:ext uri="{FF2B5EF4-FFF2-40B4-BE49-F238E27FC236}">
                    <a16:creationId xmlns:a16="http://schemas.microsoft.com/office/drawing/2014/main" id="{DA816B81-AA3C-0189-DEF8-99A78526C809}"/>
                  </a:ext>
                </a:extLst>
              </p:cNvPr>
              <p:cNvCxnSpPr/>
              <p:nvPr/>
            </p:nvCxnSpPr>
            <p:spPr>
              <a:xfrm>
                <a:off x="1869585" y="3235780"/>
                <a:ext cx="0" cy="315684"/>
              </a:xfrm>
              <a:prstGeom prst="straightConnector1">
                <a:avLst/>
              </a:prstGeom>
              <a:noFill/>
              <a:ln w="28575" cap="flat" cmpd="sng">
                <a:solidFill>
                  <a:schemeClr val="dk1"/>
                </a:solidFill>
                <a:prstDash val="solid"/>
                <a:round/>
                <a:headEnd type="none" w="sm" len="sm"/>
                <a:tailEnd type="none" w="sm" len="sm"/>
              </a:ln>
            </p:spPr>
          </p:cxnSp>
          <p:cxnSp>
            <p:nvCxnSpPr>
              <p:cNvPr id="76" name="Google Shape;284;p13">
                <a:extLst>
                  <a:ext uri="{FF2B5EF4-FFF2-40B4-BE49-F238E27FC236}">
                    <a16:creationId xmlns:a16="http://schemas.microsoft.com/office/drawing/2014/main" id="{47C3D4FF-DBE2-FD7C-15B8-BD5238D7CD9B}"/>
                  </a:ext>
                </a:extLst>
              </p:cNvPr>
              <p:cNvCxnSpPr/>
              <p:nvPr/>
            </p:nvCxnSpPr>
            <p:spPr>
              <a:xfrm>
                <a:off x="1875028" y="3311979"/>
                <a:ext cx="0" cy="315684"/>
              </a:xfrm>
              <a:prstGeom prst="straightConnector1">
                <a:avLst/>
              </a:prstGeom>
              <a:noFill/>
              <a:ln w="28575" cap="flat" cmpd="sng">
                <a:solidFill>
                  <a:schemeClr val="dk1"/>
                </a:solidFill>
                <a:prstDash val="solid"/>
                <a:round/>
                <a:headEnd type="none" w="sm" len="sm"/>
                <a:tailEnd type="none" w="sm" len="sm"/>
              </a:ln>
            </p:spPr>
          </p:cxnSp>
          <p:sp>
            <p:nvSpPr>
              <p:cNvPr id="77" name="Google Shape;285;p13">
                <a:extLst>
                  <a:ext uri="{FF2B5EF4-FFF2-40B4-BE49-F238E27FC236}">
                    <a16:creationId xmlns:a16="http://schemas.microsoft.com/office/drawing/2014/main" id="{0F492397-37CE-2A89-B1CC-23DDBB58FC95}"/>
                  </a:ext>
                </a:extLst>
              </p:cNvPr>
              <p:cNvSpPr/>
              <p:nvPr/>
            </p:nvSpPr>
            <p:spPr>
              <a:xfrm>
                <a:off x="1970299" y="2313217"/>
                <a:ext cx="1687273" cy="2128159"/>
              </a:xfrm>
              <a:custGeom>
                <a:avLst/>
                <a:gdLst/>
                <a:ahLst/>
                <a:cxnLst/>
                <a:rect l="l" t="t" r="r" b="b"/>
                <a:pathLst>
                  <a:path w="1687286" h="2128157" extrusionOk="0">
                    <a:moveTo>
                      <a:pt x="522515" y="108857"/>
                    </a:moveTo>
                    <a:lnTo>
                      <a:pt x="136072" y="892629"/>
                    </a:lnTo>
                    <a:lnTo>
                      <a:pt x="27215" y="1763486"/>
                    </a:lnTo>
                    <a:lnTo>
                      <a:pt x="0" y="1850572"/>
                    </a:lnTo>
                    <a:lnTo>
                      <a:pt x="0" y="1899557"/>
                    </a:lnTo>
                    <a:lnTo>
                      <a:pt x="70757" y="1948543"/>
                    </a:lnTo>
                    <a:lnTo>
                      <a:pt x="97972" y="1997529"/>
                    </a:lnTo>
                    <a:lnTo>
                      <a:pt x="179615" y="1997529"/>
                    </a:lnTo>
                    <a:lnTo>
                      <a:pt x="223157" y="2084615"/>
                    </a:lnTo>
                    <a:lnTo>
                      <a:pt x="304800" y="2128157"/>
                    </a:lnTo>
                    <a:lnTo>
                      <a:pt x="353786" y="2079172"/>
                    </a:lnTo>
                    <a:lnTo>
                      <a:pt x="435429" y="2090057"/>
                    </a:lnTo>
                    <a:lnTo>
                      <a:pt x="576943" y="2084615"/>
                    </a:lnTo>
                    <a:lnTo>
                      <a:pt x="756557" y="2079172"/>
                    </a:lnTo>
                    <a:lnTo>
                      <a:pt x="843643" y="2024743"/>
                    </a:lnTo>
                    <a:lnTo>
                      <a:pt x="936172" y="1910443"/>
                    </a:lnTo>
                    <a:lnTo>
                      <a:pt x="974272" y="1894115"/>
                    </a:lnTo>
                    <a:lnTo>
                      <a:pt x="1006929" y="1768929"/>
                    </a:lnTo>
                    <a:lnTo>
                      <a:pt x="1153886" y="1649186"/>
                    </a:lnTo>
                    <a:lnTo>
                      <a:pt x="1191986" y="1415143"/>
                    </a:lnTo>
                    <a:lnTo>
                      <a:pt x="1344386" y="1115786"/>
                    </a:lnTo>
                    <a:lnTo>
                      <a:pt x="1382486" y="1110343"/>
                    </a:lnTo>
                    <a:lnTo>
                      <a:pt x="1382486" y="968829"/>
                    </a:lnTo>
                    <a:lnTo>
                      <a:pt x="1415143" y="898072"/>
                    </a:lnTo>
                    <a:lnTo>
                      <a:pt x="1447800" y="854529"/>
                    </a:lnTo>
                    <a:lnTo>
                      <a:pt x="1447800" y="854529"/>
                    </a:lnTo>
                    <a:lnTo>
                      <a:pt x="1420586" y="794657"/>
                    </a:lnTo>
                    <a:lnTo>
                      <a:pt x="1420586" y="778329"/>
                    </a:lnTo>
                    <a:lnTo>
                      <a:pt x="1398815" y="729343"/>
                    </a:lnTo>
                    <a:lnTo>
                      <a:pt x="1398815" y="664029"/>
                    </a:lnTo>
                    <a:lnTo>
                      <a:pt x="1409700" y="598715"/>
                    </a:lnTo>
                    <a:lnTo>
                      <a:pt x="1409700" y="593272"/>
                    </a:lnTo>
                    <a:lnTo>
                      <a:pt x="1447800" y="375557"/>
                    </a:lnTo>
                    <a:lnTo>
                      <a:pt x="1545772" y="250372"/>
                    </a:lnTo>
                    <a:lnTo>
                      <a:pt x="1611086" y="206829"/>
                    </a:lnTo>
                    <a:lnTo>
                      <a:pt x="1687286" y="130629"/>
                    </a:lnTo>
                    <a:lnTo>
                      <a:pt x="1502229" y="16329"/>
                    </a:lnTo>
                    <a:lnTo>
                      <a:pt x="1224643" y="0"/>
                    </a:lnTo>
                    <a:lnTo>
                      <a:pt x="762000" y="27215"/>
                    </a:lnTo>
                    <a:lnTo>
                      <a:pt x="549729" y="43543"/>
                    </a:lnTo>
                    <a:lnTo>
                      <a:pt x="522515" y="108857"/>
                    </a:lnTo>
                    <a:close/>
                  </a:path>
                </a:pathLst>
              </a:cu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78" name="Google Shape;286;p13">
                <a:extLst>
                  <a:ext uri="{FF2B5EF4-FFF2-40B4-BE49-F238E27FC236}">
                    <a16:creationId xmlns:a16="http://schemas.microsoft.com/office/drawing/2014/main" id="{D458872A-53BC-AB13-FCC1-F1A79DDDDBF2}"/>
                  </a:ext>
                </a:extLst>
              </p:cNvPr>
              <p:cNvCxnSpPr>
                <a:stCxn id="77" idx="1"/>
                <a:endCxn id="77" idx="17"/>
              </p:cNvCxnSpPr>
              <p:nvPr/>
            </p:nvCxnSpPr>
            <p:spPr>
              <a:xfrm>
                <a:off x="2106370" y="3205846"/>
                <a:ext cx="870900" cy="876300"/>
              </a:xfrm>
              <a:prstGeom prst="straightConnector1">
                <a:avLst/>
              </a:prstGeom>
              <a:noFill/>
              <a:ln w="28575" cap="flat" cmpd="sng">
                <a:solidFill>
                  <a:schemeClr val="dk1"/>
                </a:solidFill>
                <a:prstDash val="solid"/>
                <a:round/>
                <a:headEnd type="none" w="sm" len="sm"/>
                <a:tailEnd type="none" w="sm" len="sm"/>
              </a:ln>
            </p:spPr>
          </p:cxnSp>
          <p:cxnSp>
            <p:nvCxnSpPr>
              <p:cNvPr id="79" name="Google Shape;287;p13">
                <a:extLst>
                  <a:ext uri="{FF2B5EF4-FFF2-40B4-BE49-F238E27FC236}">
                    <a16:creationId xmlns:a16="http://schemas.microsoft.com/office/drawing/2014/main" id="{E77F5757-CE54-B3C8-518E-36F02A0AED57}"/>
                  </a:ext>
                </a:extLst>
              </p:cNvPr>
              <p:cNvCxnSpPr>
                <a:stCxn id="77" idx="39"/>
                <a:endCxn id="77" idx="21"/>
              </p:cNvCxnSpPr>
              <p:nvPr/>
            </p:nvCxnSpPr>
            <p:spPr>
              <a:xfrm>
                <a:off x="2520024" y="2356759"/>
                <a:ext cx="832800" cy="1066800"/>
              </a:xfrm>
              <a:prstGeom prst="straightConnector1">
                <a:avLst/>
              </a:prstGeom>
              <a:noFill/>
              <a:ln w="28575" cap="flat" cmpd="sng">
                <a:solidFill>
                  <a:schemeClr val="dk1"/>
                </a:solidFill>
                <a:prstDash val="solid"/>
                <a:round/>
                <a:headEnd type="none" w="sm" len="sm"/>
                <a:tailEnd type="none" w="sm" len="sm"/>
              </a:ln>
            </p:spPr>
          </p:cxnSp>
          <p:cxnSp>
            <p:nvCxnSpPr>
              <p:cNvPr id="80" name="Google Shape;288;p13">
                <a:extLst>
                  <a:ext uri="{FF2B5EF4-FFF2-40B4-BE49-F238E27FC236}">
                    <a16:creationId xmlns:a16="http://schemas.microsoft.com/office/drawing/2014/main" id="{96018ED4-3DAF-5AB0-51E7-BF0CA870299C}"/>
                  </a:ext>
                </a:extLst>
              </p:cNvPr>
              <p:cNvCxnSpPr/>
              <p:nvPr/>
            </p:nvCxnSpPr>
            <p:spPr>
              <a:xfrm>
                <a:off x="2166241" y="279763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81" name="Google Shape;289;p13">
                <a:extLst>
                  <a:ext uri="{FF2B5EF4-FFF2-40B4-BE49-F238E27FC236}">
                    <a16:creationId xmlns:a16="http://schemas.microsoft.com/office/drawing/2014/main" id="{199AC4E0-769B-3B3A-3B98-0058DE062CBF}"/>
                  </a:ext>
                </a:extLst>
              </p:cNvPr>
              <p:cNvCxnSpPr/>
              <p:nvPr/>
            </p:nvCxnSpPr>
            <p:spPr>
              <a:xfrm>
                <a:off x="2188010" y="2726869"/>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82" name="Google Shape;290;p13">
                <a:extLst>
                  <a:ext uri="{FF2B5EF4-FFF2-40B4-BE49-F238E27FC236}">
                    <a16:creationId xmlns:a16="http://schemas.microsoft.com/office/drawing/2014/main" id="{3D9A74CC-196A-9884-2119-03D16A85B649}"/>
                  </a:ext>
                </a:extLst>
              </p:cNvPr>
              <p:cNvCxnSpPr/>
              <p:nvPr/>
            </p:nvCxnSpPr>
            <p:spPr>
              <a:xfrm rot="10800000" flipH="1">
                <a:off x="2400282" y="3467098"/>
                <a:ext cx="174168" cy="234049"/>
              </a:xfrm>
              <a:prstGeom prst="straightConnector1">
                <a:avLst/>
              </a:prstGeom>
              <a:noFill/>
              <a:ln w="28575" cap="flat" cmpd="sng">
                <a:solidFill>
                  <a:schemeClr val="dk1"/>
                </a:solidFill>
                <a:prstDash val="solid"/>
                <a:round/>
                <a:headEnd type="none" w="sm" len="sm"/>
                <a:tailEnd type="none" w="sm" len="sm"/>
              </a:ln>
            </p:spPr>
          </p:cxnSp>
          <p:cxnSp>
            <p:nvCxnSpPr>
              <p:cNvPr id="83" name="Google Shape;291;p13">
                <a:extLst>
                  <a:ext uri="{FF2B5EF4-FFF2-40B4-BE49-F238E27FC236}">
                    <a16:creationId xmlns:a16="http://schemas.microsoft.com/office/drawing/2014/main" id="{3079F07F-3862-4F05-03F7-135645B930D6}"/>
                  </a:ext>
                </a:extLst>
              </p:cNvPr>
              <p:cNvCxnSpPr/>
              <p:nvPr/>
            </p:nvCxnSpPr>
            <p:spPr>
              <a:xfrm rot="10800000" flipH="1">
                <a:off x="2871086" y="2759525"/>
                <a:ext cx="174168" cy="234049"/>
              </a:xfrm>
              <a:prstGeom prst="straightConnector1">
                <a:avLst/>
              </a:prstGeom>
              <a:noFill/>
              <a:ln w="28575" cap="flat" cmpd="sng">
                <a:solidFill>
                  <a:schemeClr val="dk1"/>
                </a:solidFill>
                <a:prstDash val="solid"/>
                <a:round/>
                <a:headEnd type="none" w="sm" len="sm"/>
                <a:tailEnd type="none" w="sm" len="sm"/>
              </a:ln>
            </p:spPr>
          </p:cxnSp>
          <p:cxnSp>
            <p:nvCxnSpPr>
              <p:cNvPr id="84" name="Google Shape;292;p13">
                <a:extLst>
                  <a:ext uri="{FF2B5EF4-FFF2-40B4-BE49-F238E27FC236}">
                    <a16:creationId xmlns:a16="http://schemas.microsoft.com/office/drawing/2014/main" id="{0B818DDD-2FFB-BC00-0CB6-9FB8BAB76045}"/>
                  </a:ext>
                </a:extLst>
              </p:cNvPr>
              <p:cNvCxnSpPr/>
              <p:nvPr/>
            </p:nvCxnSpPr>
            <p:spPr>
              <a:xfrm>
                <a:off x="3086078" y="3630393"/>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85" name="Google Shape;293;p13">
                <a:extLst>
                  <a:ext uri="{FF2B5EF4-FFF2-40B4-BE49-F238E27FC236}">
                    <a16:creationId xmlns:a16="http://schemas.microsoft.com/office/drawing/2014/main" id="{1B93B71F-2B1D-8C2C-8336-834DAB7E5575}"/>
                  </a:ext>
                </a:extLst>
              </p:cNvPr>
              <p:cNvCxnSpPr/>
              <p:nvPr/>
            </p:nvCxnSpPr>
            <p:spPr>
              <a:xfrm>
                <a:off x="3107847" y="355963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86" name="Google Shape;294;p13">
                <a:extLst>
                  <a:ext uri="{FF2B5EF4-FFF2-40B4-BE49-F238E27FC236}">
                    <a16:creationId xmlns:a16="http://schemas.microsoft.com/office/drawing/2014/main" id="{CF838972-3247-8D45-F9E2-F1AEDFED6A67}"/>
                  </a:ext>
                </a:extLst>
              </p:cNvPr>
              <p:cNvCxnSpPr/>
              <p:nvPr/>
            </p:nvCxnSpPr>
            <p:spPr>
              <a:xfrm>
                <a:off x="1888656" y="385355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87" name="Google Shape;295;p13">
                <a:extLst>
                  <a:ext uri="{FF2B5EF4-FFF2-40B4-BE49-F238E27FC236}">
                    <a16:creationId xmlns:a16="http://schemas.microsoft.com/office/drawing/2014/main" id="{0A2A5F05-6A0A-9B80-00A5-BE2CE0CE6804}"/>
                  </a:ext>
                </a:extLst>
              </p:cNvPr>
              <p:cNvCxnSpPr/>
              <p:nvPr/>
            </p:nvCxnSpPr>
            <p:spPr>
              <a:xfrm>
                <a:off x="1910425" y="3782789"/>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88" name="Google Shape;296;p13">
                <a:extLst>
                  <a:ext uri="{FF2B5EF4-FFF2-40B4-BE49-F238E27FC236}">
                    <a16:creationId xmlns:a16="http://schemas.microsoft.com/office/drawing/2014/main" id="{B000A425-BAA2-1032-8D7D-4619718B9B85}"/>
                  </a:ext>
                </a:extLst>
              </p:cNvPr>
              <p:cNvCxnSpPr/>
              <p:nvPr/>
            </p:nvCxnSpPr>
            <p:spPr>
              <a:xfrm rot="3878592">
                <a:off x="2954191" y="2318211"/>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89" name="Google Shape;297;p13">
                <a:extLst>
                  <a:ext uri="{FF2B5EF4-FFF2-40B4-BE49-F238E27FC236}">
                    <a16:creationId xmlns:a16="http://schemas.microsoft.com/office/drawing/2014/main" id="{09DCA1C5-2E76-4B31-1BED-ECBF4BC91850}"/>
                  </a:ext>
                </a:extLst>
              </p:cNvPr>
              <p:cNvCxnSpPr/>
              <p:nvPr/>
            </p:nvCxnSpPr>
            <p:spPr>
              <a:xfrm rot="3878592">
                <a:off x="3027459" y="2307579"/>
                <a:ext cx="234043" cy="119741"/>
              </a:xfrm>
              <a:prstGeom prst="straightConnector1">
                <a:avLst/>
              </a:prstGeom>
              <a:noFill/>
              <a:ln w="28575" cap="flat" cmpd="sng">
                <a:solidFill>
                  <a:schemeClr val="dk1"/>
                </a:solidFill>
                <a:prstDash val="solid"/>
                <a:round/>
                <a:headEnd type="none" w="sm" len="sm"/>
                <a:tailEnd type="none" w="sm" len="sm"/>
              </a:ln>
            </p:spPr>
          </p:cxnSp>
          <p:sp>
            <p:nvSpPr>
              <p:cNvPr id="90" name="Google Shape;298;p13">
                <a:extLst>
                  <a:ext uri="{FF2B5EF4-FFF2-40B4-BE49-F238E27FC236}">
                    <a16:creationId xmlns:a16="http://schemas.microsoft.com/office/drawing/2014/main" id="{73D17224-FA34-1942-FDAD-1B36856C38B7}"/>
                  </a:ext>
                </a:extLst>
              </p:cNvPr>
              <p:cNvSpPr/>
              <p:nvPr/>
            </p:nvSpPr>
            <p:spPr>
              <a:xfrm>
                <a:off x="5089033" y="2220688"/>
                <a:ext cx="1986628" cy="2188030"/>
              </a:xfrm>
              <a:custGeom>
                <a:avLst/>
                <a:gdLst/>
                <a:ahLst/>
                <a:cxnLst/>
                <a:rect l="l" t="t" r="r" b="b"/>
                <a:pathLst>
                  <a:path w="1986643" h="2188028" extrusionOk="0">
                    <a:moveTo>
                      <a:pt x="1469572" y="43543"/>
                    </a:moveTo>
                    <a:lnTo>
                      <a:pt x="1436915" y="136071"/>
                    </a:lnTo>
                    <a:lnTo>
                      <a:pt x="1322615" y="201385"/>
                    </a:lnTo>
                    <a:lnTo>
                      <a:pt x="1208315" y="359228"/>
                    </a:lnTo>
                    <a:lnTo>
                      <a:pt x="1072243" y="391885"/>
                    </a:lnTo>
                    <a:lnTo>
                      <a:pt x="865415" y="283028"/>
                    </a:lnTo>
                    <a:lnTo>
                      <a:pt x="696686" y="119743"/>
                    </a:lnTo>
                    <a:lnTo>
                      <a:pt x="609600" y="239485"/>
                    </a:lnTo>
                    <a:lnTo>
                      <a:pt x="533400" y="468085"/>
                    </a:lnTo>
                    <a:lnTo>
                      <a:pt x="457200" y="625928"/>
                    </a:lnTo>
                    <a:lnTo>
                      <a:pt x="419100" y="772885"/>
                    </a:lnTo>
                    <a:lnTo>
                      <a:pt x="277586" y="859971"/>
                    </a:lnTo>
                    <a:lnTo>
                      <a:pt x="201386" y="990600"/>
                    </a:lnTo>
                    <a:lnTo>
                      <a:pt x="201386" y="1050471"/>
                    </a:lnTo>
                    <a:lnTo>
                      <a:pt x="364672" y="1126671"/>
                    </a:lnTo>
                    <a:lnTo>
                      <a:pt x="473529" y="1213757"/>
                    </a:lnTo>
                    <a:lnTo>
                      <a:pt x="560615" y="1268185"/>
                    </a:lnTo>
                    <a:lnTo>
                      <a:pt x="571500" y="1409700"/>
                    </a:lnTo>
                    <a:lnTo>
                      <a:pt x="413658" y="1524000"/>
                    </a:lnTo>
                    <a:lnTo>
                      <a:pt x="381000" y="1540328"/>
                    </a:lnTo>
                    <a:lnTo>
                      <a:pt x="185058" y="1752600"/>
                    </a:lnTo>
                    <a:lnTo>
                      <a:pt x="0" y="1992085"/>
                    </a:lnTo>
                    <a:lnTo>
                      <a:pt x="81643" y="2062843"/>
                    </a:lnTo>
                    <a:lnTo>
                      <a:pt x="185058" y="2149928"/>
                    </a:lnTo>
                    <a:lnTo>
                      <a:pt x="359229" y="2160814"/>
                    </a:lnTo>
                    <a:lnTo>
                      <a:pt x="598715" y="2177143"/>
                    </a:lnTo>
                    <a:lnTo>
                      <a:pt x="789215" y="2188028"/>
                    </a:lnTo>
                    <a:lnTo>
                      <a:pt x="1257300" y="2149928"/>
                    </a:lnTo>
                    <a:lnTo>
                      <a:pt x="1306286" y="2041071"/>
                    </a:lnTo>
                    <a:lnTo>
                      <a:pt x="1480458" y="1888671"/>
                    </a:lnTo>
                    <a:lnTo>
                      <a:pt x="1660072" y="1845128"/>
                    </a:lnTo>
                    <a:lnTo>
                      <a:pt x="1850572" y="1758043"/>
                    </a:lnTo>
                    <a:lnTo>
                      <a:pt x="1915886" y="1589314"/>
                    </a:lnTo>
                    <a:lnTo>
                      <a:pt x="1850572" y="1426028"/>
                    </a:lnTo>
                    <a:lnTo>
                      <a:pt x="1763486" y="1279071"/>
                    </a:lnTo>
                    <a:lnTo>
                      <a:pt x="1828800" y="1072243"/>
                    </a:lnTo>
                    <a:lnTo>
                      <a:pt x="1899558" y="974271"/>
                    </a:lnTo>
                    <a:lnTo>
                      <a:pt x="1959429" y="745671"/>
                    </a:lnTo>
                    <a:lnTo>
                      <a:pt x="1981200" y="468085"/>
                    </a:lnTo>
                    <a:lnTo>
                      <a:pt x="1981200" y="293914"/>
                    </a:lnTo>
                    <a:lnTo>
                      <a:pt x="1883229" y="195943"/>
                    </a:lnTo>
                    <a:lnTo>
                      <a:pt x="1986643" y="125185"/>
                    </a:lnTo>
                    <a:lnTo>
                      <a:pt x="1915886" y="5443"/>
                    </a:lnTo>
                    <a:lnTo>
                      <a:pt x="1779815" y="0"/>
                    </a:lnTo>
                    <a:lnTo>
                      <a:pt x="1649186" y="27214"/>
                    </a:lnTo>
                    <a:lnTo>
                      <a:pt x="1556658" y="59871"/>
                    </a:lnTo>
                    <a:lnTo>
                      <a:pt x="1469572" y="43543"/>
                    </a:lnTo>
                    <a:close/>
                  </a:path>
                </a:pathLst>
              </a:cu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91" name="Google Shape;299;p13">
                <a:extLst>
                  <a:ext uri="{FF2B5EF4-FFF2-40B4-BE49-F238E27FC236}">
                    <a16:creationId xmlns:a16="http://schemas.microsoft.com/office/drawing/2014/main" id="{12DCB785-E3AB-2622-EC3E-8C37CA0D1364}"/>
                  </a:ext>
                </a:extLst>
              </p:cNvPr>
              <p:cNvCxnSpPr>
                <a:stCxn id="90" idx="7"/>
                <a:endCxn id="90" idx="34"/>
              </p:cNvCxnSpPr>
              <p:nvPr/>
            </p:nvCxnSpPr>
            <p:spPr>
              <a:xfrm>
                <a:off x="5698629" y="2460173"/>
                <a:ext cx="1153800" cy="1039500"/>
              </a:xfrm>
              <a:prstGeom prst="straightConnector1">
                <a:avLst/>
              </a:prstGeom>
              <a:noFill/>
              <a:ln w="28575" cap="flat" cmpd="sng">
                <a:solidFill>
                  <a:schemeClr val="dk1"/>
                </a:solidFill>
                <a:prstDash val="solid"/>
                <a:round/>
                <a:headEnd type="none" w="sm" len="sm"/>
                <a:tailEnd type="none" w="sm" len="sm"/>
              </a:ln>
            </p:spPr>
          </p:cxnSp>
          <p:cxnSp>
            <p:nvCxnSpPr>
              <p:cNvPr id="92" name="Google Shape;300;p13">
                <a:extLst>
                  <a:ext uri="{FF2B5EF4-FFF2-40B4-BE49-F238E27FC236}">
                    <a16:creationId xmlns:a16="http://schemas.microsoft.com/office/drawing/2014/main" id="{7903DAAF-7B25-9D2B-0DB6-FE90BE25FB5A}"/>
                  </a:ext>
                </a:extLst>
              </p:cNvPr>
              <p:cNvCxnSpPr>
                <a:stCxn id="90" idx="17"/>
                <a:endCxn id="90" idx="27"/>
              </p:cNvCxnSpPr>
              <p:nvPr/>
            </p:nvCxnSpPr>
            <p:spPr>
              <a:xfrm>
                <a:off x="5660530" y="3630390"/>
                <a:ext cx="685800" cy="740100"/>
              </a:xfrm>
              <a:prstGeom prst="straightConnector1">
                <a:avLst/>
              </a:prstGeom>
              <a:noFill/>
              <a:ln w="28575" cap="flat" cmpd="sng">
                <a:solidFill>
                  <a:schemeClr val="dk1"/>
                </a:solidFill>
                <a:prstDash val="solid"/>
                <a:round/>
                <a:headEnd type="none" w="sm" len="sm"/>
                <a:tailEnd type="none" w="sm" len="sm"/>
              </a:ln>
            </p:spPr>
          </p:cxnSp>
          <p:cxnSp>
            <p:nvCxnSpPr>
              <p:cNvPr id="93" name="Google Shape;301;p13">
                <a:extLst>
                  <a:ext uri="{FF2B5EF4-FFF2-40B4-BE49-F238E27FC236}">
                    <a16:creationId xmlns:a16="http://schemas.microsoft.com/office/drawing/2014/main" id="{EC7C2B09-398D-4452-4751-FDC64DF26837}"/>
                  </a:ext>
                </a:extLst>
              </p:cNvPr>
              <p:cNvCxnSpPr/>
              <p:nvPr/>
            </p:nvCxnSpPr>
            <p:spPr>
              <a:xfrm rot="3878592">
                <a:off x="6312432" y="2318207"/>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94" name="Google Shape;302;p13">
                <a:extLst>
                  <a:ext uri="{FF2B5EF4-FFF2-40B4-BE49-F238E27FC236}">
                    <a16:creationId xmlns:a16="http://schemas.microsoft.com/office/drawing/2014/main" id="{E9245D16-D5F3-26D5-D68F-B396EBFAEC77}"/>
                  </a:ext>
                </a:extLst>
              </p:cNvPr>
              <p:cNvCxnSpPr/>
              <p:nvPr/>
            </p:nvCxnSpPr>
            <p:spPr>
              <a:xfrm rot="3878592">
                <a:off x="6385698" y="2307575"/>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95" name="Google Shape;303;p13">
                <a:extLst>
                  <a:ext uri="{FF2B5EF4-FFF2-40B4-BE49-F238E27FC236}">
                    <a16:creationId xmlns:a16="http://schemas.microsoft.com/office/drawing/2014/main" id="{1B353C65-3F8B-D18F-60DD-47D6014C4C3E}"/>
                  </a:ext>
                </a:extLst>
              </p:cNvPr>
              <p:cNvCxnSpPr/>
              <p:nvPr/>
            </p:nvCxnSpPr>
            <p:spPr>
              <a:xfrm rot="1680595">
                <a:off x="6475239" y="4048082"/>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96" name="Google Shape;304;p13">
                <a:extLst>
                  <a:ext uri="{FF2B5EF4-FFF2-40B4-BE49-F238E27FC236}">
                    <a16:creationId xmlns:a16="http://schemas.microsoft.com/office/drawing/2014/main" id="{29C249CE-AFA7-F675-3947-5AF2FC664D9E}"/>
                  </a:ext>
                </a:extLst>
              </p:cNvPr>
              <p:cNvCxnSpPr/>
              <p:nvPr/>
            </p:nvCxnSpPr>
            <p:spPr>
              <a:xfrm rot="1680595">
                <a:off x="6527689" y="3995832"/>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97" name="Google Shape;305;p13">
                <a:extLst>
                  <a:ext uri="{FF2B5EF4-FFF2-40B4-BE49-F238E27FC236}">
                    <a16:creationId xmlns:a16="http://schemas.microsoft.com/office/drawing/2014/main" id="{9C0C56E6-6D7B-4807-F857-07EBD2BFD126}"/>
                  </a:ext>
                </a:extLst>
              </p:cNvPr>
              <p:cNvCxnSpPr/>
              <p:nvPr/>
            </p:nvCxnSpPr>
            <p:spPr>
              <a:xfrm rot="1680595">
                <a:off x="5359627" y="2888064"/>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98" name="Google Shape;306;p13">
                <a:extLst>
                  <a:ext uri="{FF2B5EF4-FFF2-40B4-BE49-F238E27FC236}">
                    <a16:creationId xmlns:a16="http://schemas.microsoft.com/office/drawing/2014/main" id="{61F24E1C-733A-0906-B704-657BEF4EAEE3}"/>
                  </a:ext>
                </a:extLst>
              </p:cNvPr>
              <p:cNvCxnSpPr/>
              <p:nvPr/>
            </p:nvCxnSpPr>
            <p:spPr>
              <a:xfrm rot="1680595">
                <a:off x="5412078" y="2835814"/>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99" name="Google Shape;307;p13">
                <a:extLst>
                  <a:ext uri="{FF2B5EF4-FFF2-40B4-BE49-F238E27FC236}">
                    <a16:creationId xmlns:a16="http://schemas.microsoft.com/office/drawing/2014/main" id="{5D059DE9-B02E-8728-C4AB-C1FFEABCE751}"/>
                  </a:ext>
                </a:extLst>
              </p:cNvPr>
              <p:cNvCxnSpPr/>
              <p:nvPr/>
            </p:nvCxnSpPr>
            <p:spPr>
              <a:xfrm rot="-3933693">
                <a:off x="5137374" y="4284892"/>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100" name="Google Shape;308;p13">
                <a:extLst>
                  <a:ext uri="{FF2B5EF4-FFF2-40B4-BE49-F238E27FC236}">
                    <a16:creationId xmlns:a16="http://schemas.microsoft.com/office/drawing/2014/main" id="{29B83168-D110-EE24-0767-F8A947A93620}"/>
                  </a:ext>
                </a:extLst>
              </p:cNvPr>
              <p:cNvCxnSpPr/>
              <p:nvPr/>
            </p:nvCxnSpPr>
            <p:spPr>
              <a:xfrm rot="-3933693">
                <a:off x="5081961" y="4235798"/>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101" name="Google Shape;309;p13">
                <a:extLst>
                  <a:ext uri="{FF2B5EF4-FFF2-40B4-BE49-F238E27FC236}">
                    <a16:creationId xmlns:a16="http://schemas.microsoft.com/office/drawing/2014/main" id="{8E1FB9B5-F7B0-5557-B044-DEB8FBA80797}"/>
                  </a:ext>
                </a:extLst>
              </p:cNvPr>
              <p:cNvCxnSpPr/>
              <p:nvPr/>
            </p:nvCxnSpPr>
            <p:spPr>
              <a:xfrm rot="10800000" flipH="1">
                <a:off x="6270867" y="2902306"/>
                <a:ext cx="174168" cy="234049"/>
              </a:xfrm>
              <a:prstGeom prst="straightConnector1">
                <a:avLst/>
              </a:prstGeom>
              <a:noFill/>
              <a:ln w="28575" cap="flat" cmpd="sng">
                <a:solidFill>
                  <a:schemeClr val="dk1"/>
                </a:solidFill>
                <a:prstDash val="solid"/>
                <a:round/>
                <a:headEnd type="none" w="sm" len="sm"/>
                <a:tailEnd type="none" w="sm" len="sm"/>
              </a:ln>
            </p:spPr>
          </p:cxnSp>
          <p:cxnSp>
            <p:nvCxnSpPr>
              <p:cNvPr id="102" name="Google Shape;310;p13">
                <a:extLst>
                  <a:ext uri="{FF2B5EF4-FFF2-40B4-BE49-F238E27FC236}">
                    <a16:creationId xmlns:a16="http://schemas.microsoft.com/office/drawing/2014/main" id="{DA4E0DCF-E05F-7366-879C-C4CFA39B517B}"/>
                  </a:ext>
                </a:extLst>
              </p:cNvPr>
              <p:cNvCxnSpPr/>
              <p:nvPr/>
            </p:nvCxnSpPr>
            <p:spPr>
              <a:xfrm rot="10800000" flipH="1">
                <a:off x="5822043" y="3821655"/>
                <a:ext cx="174168" cy="234049"/>
              </a:xfrm>
              <a:prstGeom prst="straightConnector1">
                <a:avLst/>
              </a:prstGeom>
              <a:noFill/>
              <a:ln w="28575" cap="flat" cmpd="sng">
                <a:solidFill>
                  <a:schemeClr val="dk1"/>
                </a:solidFill>
                <a:prstDash val="solid"/>
                <a:round/>
                <a:headEnd type="none" w="sm" len="sm"/>
                <a:tailEnd type="none" w="sm" len="sm"/>
              </a:ln>
            </p:spPr>
          </p:cxnSp>
          <p:sp>
            <p:nvSpPr>
              <p:cNvPr id="103" name="Google Shape;311;p13">
                <a:extLst>
                  <a:ext uri="{FF2B5EF4-FFF2-40B4-BE49-F238E27FC236}">
                    <a16:creationId xmlns:a16="http://schemas.microsoft.com/office/drawing/2014/main" id="{A5F7D156-27DD-EF61-1CC3-D56104C6AFC1}"/>
                  </a:ext>
                </a:extLst>
              </p:cNvPr>
              <p:cNvSpPr/>
              <p:nvPr/>
            </p:nvSpPr>
            <p:spPr>
              <a:xfrm>
                <a:off x="3565040" y="2215245"/>
                <a:ext cx="1829118" cy="2155372"/>
              </a:xfrm>
              <a:custGeom>
                <a:avLst/>
                <a:gdLst/>
                <a:ahLst/>
                <a:cxnLst/>
                <a:rect l="l" t="t" r="r" b="b"/>
                <a:pathLst>
                  <a:path w="1829132" h="2155371" extrusionOk="0">
                    <a:moveTo>
                      <a:pt x="625933" y="0"/>
                    </a:moveTo>
                    <a:lnTo>
                      <a:pt x="511633" y="223157"/>
                    </a:lnTo>
                    <a:lnTo>
                      <a:pt x="413662" y="136071"/>
                    </a:lnTo>
                    <a:lnTo>
                      <a:pt x="342904" y="277586"/>
                    </a:lnTo>
                    <a:lnTo>
                      <a:pt x="195947" y="397328"/>
                    </a:lnTo>
                    <a:lnTo>
                      <a:pt x="174176" y="527957"/>
                    </a:lnTo>
                    <a:lnTo>
                      <a:pt x="65319" y="609600"/>
                    </a:lnTo>
                    <a:lnTo>
                      <a:pt x="38104" y="653143"/>
                    </a:lnTo>
                    <a:lnTo>
                      <a:pt x="32662" y="756557"/>
                    </a:lnTo>
                    <a:cubicBezTo>
                      <a:pt x="25405" y="830943"/>
                      <a:pt x="17273" y="905248"/>
                      <a:pt x="10890" y="979714"/>
                    </a:cubicBezTo>
                    <a:cubicBezTo>
                      <a:pt x="4751" y="1051333"/>
                      <a:pt x="-6900" y="1134232"/>
                      <a:pt x="5447" y="1208314"/>
                    </a:cubicBezTo>
                    <a:cubicBezTo>
                      <a:pt x="10656" y="1239568"/>
                      <a:pt x="20488" y="1269881"/>
                      <a:pt x="27219" y="1300843"/>
                    </a:cubicBezTo>
                    <a:cubicBezTo>
                      <a:pt x="29563" y="1311627"/>
                      <a:pt x="28563" y="1323253"/>
                      <a:pt x="32662" y="1333500"/>
                    </a:cubicBezTo>
                    <a:cubicBezTo>
                      <a:pt x="40027" y="1351912"/>
                      <a:pt x="50737" y="1356435"/>
                      <a:pt x="65319" y="1366157"/>
                    </a:cubicBezTo>
                    <a:cubicBezTo>
                      <a:pt x="67133" y="1371600"/>
                      <a:pt x="67129" y="1378045"/>
                      <a:pt x="70762" y="1382486"/>
                    </a:cubicBezTo>
                    <a:cubicBezTo>
                      <a:pt x="83760" y="1398372"/>
                      <a:pt x="114304" y="1426028"/>
                      <a:pt x="114304" y="1426028"/>
                    </a:cubicBezTo>
                    <a:cubicBezTo>
                      <a:pt x="117933" y="1435100"/>
                      <a:pt x="118281" y="1446334"/>
                      <a:pt x="125190" y="1453243"/>
                    </a:cubicBezTo>
                    <a:cubicBezTo>
                      <a:pt x="132098" y="1460151"/>
                      <a:pt x="146801" y="1456124"/>
                      <a:pt x="152404" y="1464128"/>
                    </a:cubicBezTo>
                    <a:cubicBezTo>
                      <a:pt x="199123" y="1530869"/>
                      <a:pt x="136373" y="1483699"/>
                      <a:pt x="168733" y="1540328"/>
                    </a:cubicBezTo>
                    <a:cubicBezTo>
                      <a:pt x="171580" y="1545309"/>
                      <a:pt x="179619" y="1543957"/>
                      <a:pt x="185062" y="1545771"/>
                    </a:cubicBezTo>
                    <a:cubicBezTo>
                      <a:pt x="216317" y="1587447"/>
                      <a:pt x="182775" y="1556657"/>
                      <a:pt x="244933" y="1556657"/>
                    </a:cubicBezTo>
                    <a:cubicBezTo>
                      <a:pt x="251879" y="1556657"/>
                      <a:pt x="286496" y="1574717"/>
                      <a:pt x="293919" y="1578428"/>
                    </a:cubicBezTo>
                    <a:cubicBezTo>
                      <a:pt x="299362" y="1583871"/>
                      <a:pt x="305373" y="1588800"/>
                      <a:pt x="310247" y="1594757"/>
                    </a:cubicBezTo>
                    <a:cubicBezTo>
                      <a:pt x="327883" y="1616312"/>
                      <a:pt x="343685" y="1634808"/>
                      <a:pt x="353790" y="1660071"/>
                    </a:cubicBezTo>
                    <a:cubicBezTo>
                      <a:pt x="358052" y="1670725"/>
                      <a:pt x="359545" y="1682465"/>
                      <a:pt x="364676" y="1692728"/>
                    </a:cubicBezTo>
                    <a:cubicBezTo>
                      <a:pt x="368733" y="1700842"/>
                      <a:pt x="375731" y="1707118"/>
                      <a:pt x="381004" y="1714500"/>
                    </a:cubicBezTo>
                    <a:cubicBezTo>
                      <a:pt x="384806" y="1719823"/>
                      <a:pt x="388261" y="1725385"/>
                      <a:pt x="391890" y="1730828"/>
                    </a:cubicBezTo>
                    <a:cubicBezTo>
                      <a:pt x="393704" y="1739900"/>
                      <a:pt x="393196" y="1749768"/>
                      <a:pt x="397333" y="1758043"/>
                    </a:cubicBezTo>
                    <a:cubicBezTo>
                      <a:pt x="402528" y="1768434"/>
                      <a:pt x="412947" y="1775406"/>
                      <a:pt x="419104" y="1785257"/>
                    </a:cubicBezTo>
                    <a:cubicBezTo>
                      <a:pt x="422145" y="1790122"/>
                      <a:pt x="422733" y="1796143"/>
                      <a:pt x="424547" y="1801586"/>
                    </a:cubicBezTo>
                    <a:cubicBezTo>
                      <a:pt x="426361" y="1826986"/>
                      <a:pt x="421049" y="1853943"/>
                      <a:pt x="429990" y="1877786"/>
                    </a:cubicBezTo>
                    <a:cubicBezTo>
                      <a:pt x="433421" y="1886934"/>
                      <a:pt x="448056" y="1885241"/>
                      <a:pt x="457204" y="1888671"/>
                    </a:cubicBezTo>
                    <a:cubicBezTo>
                      <a:pt x="482869" y="1898295"/>
                      <a:pt x="479415" y="1894535"/>
                      <a:pt x="517076" y="1899557"/>
                    </a:cubicBezTo>
                    <a:lnTo>
                      <a:pt x="555176" y="1905000"/>
                    </a:lnTo>
                    <a:cubicBezTo>
                      <a:pt x="606442" y="1981895"/>
                      <a:pt x="504639" y="1834247"/>
                      <a:pt x="593276" y="1937657"/>
                    </a:cubicBezTo>
                    <a:cubicBezTo>
                      <a:pt x="608671" y="1955617"/>
                      <a:pt x="616492" y="1979142"/>
                      <a:pt x="631376" y="1997528"/>
                    </a:cubicBezTo>
                    <a:cubicBezTo>
                      <a:pt x="647520" y="2017470"/>
                      <a:pt x="668256" y="2033239"/>
                      <a:pt x="685804" y="2051957"/>
                    </a:cubicBezTo>
                    <a:cubicBezTo>
                      <a:pt x="695496" y="2062295"/>
                      <a:pt x="702660" y="2074945"/>
                      <a:pt x="713019" y="2084614"/>
                    </a:cubicBezTo>
                    <a:cubicBezTo>
                      <a:pt x="733396" y="2103632"/>
                      <a:pt x="760770" y="2128101"/>
                      <a:pt x="789219" y="2139043"/>
                    </a:cubicBezTo>
                    <a:cubicBezTo>
                      <a:pt x="805283" y="2145222"/>
                      <a:pt x="838204" y="2155371"/>
                      <a:pt x="838204" y="2155371"/>
                    </a:cubicBezTo>
                    <a:cubicBezTo>
                      <a:pt x="870861" y="2151743"/>
                      <a:pt x="905004" y="2154877"/>
                      <a:pt x="936176" y="2144486"/>
                    </a:cubicBezTo>
                    <a:cubicBezTo>
                      <a:pt x="955801" y="2137945"/>
                      <a:pt x="965538" y="2112928"/>
                      <a:pt x="985162" y="2106386"/>
                    </a:cubicBezTo>
                    <a:lnTo>
                      <a:pt x="1001490" y="2100943"/>
                    </a:lnTo>
                    <a:cubicBezTo>
                      <a:pt x="1014538" y="2061800"/>
                      <a:pt x="995534" y="2110698"/>
                      <a:pt x="1039590" y="2051957"/>
                    </a:cubicBezTo>
                    <a:cubicBezTo>
                      <a:pt x="1078099" y="2000612"/>
                      <a:pt x="1035444" y="2032951"/>
                      <a:pt x="1072247" y="2008414"/>
                    </a:cubicBezTo>
                    <a:cubicBezTo>
                      <a:pt x="1090108" y="1981624"/>
                      <a:pt x="1074213" y="1999615"/>
                      <a:pt x="1104904" y="1981200"/>
                    </a:cubicBezTo>
                    <a:cubicBezTo>
                      <a:pt x="1157658" y="1949547"/>
                      <a:pt x="1115899" y="1966649"/>
                      <a:pt x="1170219" y="1948543"/>
                    </a:cubicBezTo>
                    <a:cubicBezTo>
                      <a:pt x="1175662" y="1944914"/>
                      <a:pt x="1180569" y="1940314"/>
                      <a:pt x="1186547" y="1937657"/>
                    </a:cubicBezTo>
                    <a:cubicBezTo>
                      <a:pt x="1197032" y="1932997"/>
                      <a:pt x="1219204" y="1926771"/>
                      <a:pt x="1219204" y="1926771"/>
                    </a:cubicBezTo>
                    <a:cubicBezTo>
                      <a:pt x="1231904" y="1917700"/>
                      <a:pt x="1247554" y="1911744"/>
                      <a:pt x="1257304" y="1899557"/>
                    </a:cubicBezTo>
                    <a:cubicBezTo>
                      <a:pt x="1277130" y="1874775"/>
                      <a:pt x="1294134" y="1847231"/>
                      <a:pt x="1306290" y="1817914"/>
                    </a:cubicBezTo>
                    <a:cubicBezTo>
                      <a:pt x="1325193" y="1772324"/>
                      <a:pt x="1335970" y="1723767"/>
                      <a:pt x="1349833" y="1676400"/>
                    </a:cubicBezTo>
                    <a:cubicBezTo>
                      <a:pt x="1357745" y="1649369"/>
                      <a:pt x="1361143" y="1620908"/>
                      <a:pt x="1371604" y="1594757"/>
                    </a:cubicBezTo>
                    <a:lnTo>
                      <a:pt x="1382490" y="1567543"/>
                    </a:lnTo>
                    <a:cubicBezTo>
                      <a:pt x="1401803" y="1470979"/>
                      <a:pt x="1373901" y="1592525"/>
                      <a:pt x="1398819" y="1524000"/>
                    </a:cubicBezTo>
                    <a:cubicBezTo>
                      <a:pt x="1403932" y="1509940"/>
                      <a:pt x="1406388" y="1495046"/>
                      <a:pt x="1409704" y="1480457"/>
                    </a:cubicBezTo>
                    <a:cubicBezTo>
                      <a:pt x="1415461" y="1455126"/>
                      <a:pt x="1419514" y="1429402"/>
                      <a:pt x="1426033" y="1404257"/>
                    </a:cubicBezTo>
                    <a:cubicBezTo>
                      <a:pt x="1432226" y="1380370"/>
                      <a:pt x="1441819" y="1357440"/>
                      <a:pt x="1447804" y="1333500"/>
                    </a:cubicBezTo>
                    <a:cubicBezTo>
                      <a:pt x="1452724" y="1313821"/>
                      <a:pt x="1454712" y="1293519"/>
                      <a:pt x="1458690" y="1273628"/>
                    </a:cubicBezTo>
                    <a:cubicBezTo>
                      <a:pt x="1460157" y="1266293"/>
                      <a:pt x="1462795" y="1259217"/>
                      <a:pt x="1464133" y="1251857"/>
                    </a:cubicBezTo>
                    <a:cubicBezTo>
                      <a:pt x="1466428" y="1239235"/>
                      <a:pt x="1465519" y="1225928"/>
                      <a:pt x="1469576" y="1213757"/>
                    </a:cubicBezTo>
                    <a:cubicBezTo>
                      <a:pt x="1472921" y="1203721"/>
                      <a:pt x="1480461" y="1195614"/>
                      <a:pt x="1485904" y="1186543"/>
                    </a:cubicBezTo>
                    <a:cubicBezTo>
                      <a:pt x="1490498" y="1168168"/>
                      <a:pt x="1492773" y="1154901"/>
                      <a:pt x="1502233" y="1137557"/>
                    </a:cubicBezTo>
                    <a:cubicBezTo>
                      <a:pt x="1508498" y="1126072"/>
                      <a:pt x="1517739" y="1116385"/>
                      <a:pt x="1524004" y="1104900"/>
                    </a:cubicBezTo>
                    <a:cubicBezTo>
                      <a:pt x="1528682" y="1096323"/>
                      <a:pt x="1530521" y="1086425"/>
                      <a:pt x="1534890" y="1077686"/>
                    </a:cubicBezTo>
                    <a:cubicBezTo>
                      <a:pt x="1541432" y="1064603"/>
                      <a:pt x="1550476" y="1052841"/>
                      <a:pt x="1556662" y="1039586"/>
                    </a:cubicBezTo>
                    <a:cubicBezTo>
                      <a:pt x="1563793" y="1024305"/>
                      <a:pt x="1572238" y="998300"/>
                      <a:pt x="1578433" y="979714"/>
                    </a:cubicBezTo>
                    <a:cubicBezTo>
                      <a:pt x="1588260" y="910926"/>
                      <a:pt x="1575109" y="970588"/>
                      <a:pt x="1611090" y="892628"/>
                    </a:cubicBezTo>
                    <a:cubicBezTo>
                      <a:pt x="1614225" y="885836"/>
                      <a:pt x="1614910" y="878159"/>
                      <a:pt x="1616533" y="870857"/>
                    </a:cubicBezTo>
                    <a:cubicBezTo>
                      <a:pt x="1625291" y="831448"/>
                      <a:pt x="1617693" y="856493"/>
                      <a:pt x="1627419" y="827314"/>
                    </a:cubicBezTo>
                    <a:cubicBezTo>
                      <a:pt x="1621976" y="801914"/>
                      <a:pt x="1619305" y="775758"/>
                      <a:pt x="1611090" y="751114"/>
                    </a:cubicBezTo>
                    <a:cubicBezTo>
                      <a:pt x="1606464" y="737237"/>
                      <a:pt x="1595547" y="726249"/>
                      <a:pt x="1589319" y="713014"/>
                    </a:cubicBezTo>
                    <a:cubicBezTo>
                      <a:pt x="1569449" y="670791"/>
                      <a:pt x="1564498" y="648423"/>
                      <a:pt x="1551219" y="604157"/>
                    </a:cubicBezTo>
                    <a:cubicBezTo>
                      <a:pt x="1556662" y="578757"/>
                      <a:pt x="1561597" y="553243"/>
                      <a:pt x="1567547" y="527957"/>
                    </a:cubicBezTo>
                    <a:cubicBezTo>
                      <a:pt x="1568861" y="522372"/>
                      <a:pt x="1569910" y="516468"/>
                      <a:pt x="1572990" y="511628"/>
                    </a:cubicBezTo>
                    <a:cubicBezTo>
                      <a:pt x="1595512" y="476236"/>
                      <a:pt x="1628924" y="440359"/>
                      <a:pt x="1660076" y="413657"/>
                    </a:cubicBezTo>
                    <a:cubicBezTo>
                      <a:pt x="1672776" y="402771"/>
                      <a:pt x="1686033" y="392504"/>
                      <a:pt x="1698176" y="381000"/>
                    </a:cubicBezTo>
                    <a:cubicBezTo>
                      <a:pt x="1757818" y="324497"/>
                      <a:pt x="1751002" y="330673"/>
                      <a:pt x="1790704" y="283028"/>
                    </a:cubicBezTo>
                    <a:cubicBezTo>
                      <a:pt x="1794333" y="272142"/>
                      <a:pt x="1794545" y="259428"/>
                      <a:pt x="1801590" y="250371"/>
                    </a:cubicBezTo>
                    <a:cubicBezTo>
                      <a:pt x="1808085" y="242021"/>
                      <a:pt x="1825459" y="244079"/>
                      <a:pt x="1828804" y="234043"/>
                    </a:cubicBezTo>
                    <a:cubicBezTo>
                      <a:pt x="1831238" y="226741"/>
                      <a:pt x="1819581" y="220675"/>
                      <a:pt x="1812476" y="217714"/>
                    </a:cubicBezTo>
                    <a:cubicBezTo>
                      <a:pt x="1797036" y="211280"/>
                      <a:pt x="1779819" y="210457"/>
                      <a:pt x="1763490" y="206828"/>
                    </a:cubicBezTo>
                    <a:lnTo>
                      <a:pt x="1540333" y="212271"/>
                    </a:lnTo>
                    <a:cubicBezTo>
                      <a:pt x="1520309" y="213041"/>
                      <a:pt x="1499376" y="211094"/>
                      <a:pt x="1480462" y="217714"/>
                    </a:cubicBezTo>
                    <a:cubicBezTo>
                      <a:pt x="1461939" y="224197"/>
                      <a:pt x="1450093" y="244165"/>
                      <a:pt x="1431476" y="250371"/>
                    </a:cubicBezTo>
                    <a:lnTo>
                      <a:pt x="1398819" y="261257"/>
                    </a:lnTo>
                    <a:cubicBezTo>
                      <a:pt x="1387933" y="270328"/>
                      <a:pt x="1378602" y="281686"/>
                      <a:pt x="1366162" y="288471"/>
                    </a:cubicBezTo>
                    <a:cubicBezTo>
                      <a:pt x="1358040" y="292901"/>
                      <a:pt x="1347872" y="291480"/>
                      <a:pt x="1338947" y="293914"/>
                    </a:cubicBezTo>
                    <a:cubicBezTo>
                      <a:pt x="1253557" y="317203"/>
                      <a:pt x="1375586" y="301335"/>
                      <a:pt x="1197433" y="310243"/>
                    </a:cubicBezTo>
                    <a:cubicBezTo>
                      <a:pt x="1181265" y="304853"/>
                      <a:pt x="1161385" y="301409"/>
                      <a:pt x="1148447" y="288471"/>
                    </a:cubicBezTo>
                    <a:cubicBezTo>
                      <a:pt x="1143822" y="283846"/>
                      <a:pt x="1140807" y="277822"/>
                      <a:pt x="1137562" y="272143"/>
                    </a:cubicBezTo>
                    <a:cubicBezTo>
                      <a:pt x="1133536" y="265098"/>
                      <a:pt x="1132909" y="255565"/>
                      <a:pt x="1126676" y="250371"/>
                    </a:cubicBezTo>
                    <a:cubicBezTo>
                      <a:pt x="1120929" y="245582"/>
                      <a:pt x="1112161" y="246742"/>
                      <a:pt x="1104904" y="244928"/>
                    </a:cubicBezTo>
                    <a:cubicBezTo>
                      <a:pt x="1093102" y="174106"/>
                      <a:pt x="1111777" y="237190"/>
                      <a:pt x="1083133" y="201386"/>
                    </a:cubicBezTo>
                    <a:cubicBezTo>
                      <a:pt x="1002003" y="99977"/>
                      <a:pt x="1183661" y="299620"/>
                      <a:pt x="1066804" y="163286"/>
                    </a:cubicBezTo>
                    <a:cubicBezTo>
                      <a:pt x="1048709" y="142175"/>
                      <a:pt x="1021557" y="139472"/>
                      <a:pt x="996047" y="136071"/>
                    </a:cubicBezTo>
                    <a:cubicBezTo>
                      <a:pt x="979762" y="133900"/>
                      <a:pt x="963480" y="131221"/>
                      <a:pt x="947062" y="130628"/>
                    </a:cubicBezTo>
                    <a:lnTo>
                      <a:pt x="544290" y="119743"/>
                    </a:lnTo>
                    <a:cubicBezTo>
                      <a:pt x="542476" y="114300"/>
                      <a:pt x="534790" y="107471"/>
                      <a:pt x="538847" y="103414"/>
                    </a:cubicBezTo>
                    <a:cubicBezTo>
                      <a:pt x="546961" y="95300"/>
                      <a:pt x="571504" y="92528"/>
                      <a:pt x="571504" y="92528"/>
                    </a:cubicBezTo>
                    <a:cubicBezTo>
                      <a:pt x="579808" y="84224"/>
                      <a:pt x="603603" y="63988"/>
                      <a:pt x="609604" y="48986"/>
                    </a:cubicBezTo>
                    <a:cubicBezTo>
                      <a:pt x="610952" y="45617"/>
                      <a:pt x="609604" y="41729"/>
                      <a:pt x="625933" y="0"/>
                    </a:cubicBezTo>
                    <a:close/>
                  </a:path>
                </a:pathLst>
              </a:custGeom>
              <a:no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104" name="Google Shape;312;p13">
                <a:extLst>
                  <a:ext uri="{FF2B5EF4-FFF2-40B4-BE49-F238E27FC236}">
                    <a16:creationId xmlns:a16="http://schemas.microsoft.com/office/drawing/2014/main" id="{5C91E18B-AED5-4FE8-4403-D3047DA7C83E}"/>
                  </a:ext>
                </a:extLst>
              </p:cNvPr>
              <p:cNvCxnSpPr>
                <a:stCxn id="103" idx="20"/>
              </p:cNvCxnSpPr>
              <p:nvPr/>
            </p:nvCxnSpPr>
            <p:spPr>
              <a:xfrm>
                <a:off x="3809970" y="3771904"/>
                <a:ext cx="9000" cy="22200"/>
              </a:xfrm>
              <a:prstGeom prst="straightConnector1">
                <a:avLst/>
              </a:prstGeom>
              <a:noFill/>
              <a:ln w="9525" cap="flat" cmpd="sng">
                <a:solidFill>
                  <a:srgbClr val="4A7DBA"/>
                </a:solidFill>
                <a:prstDash val="solid"/>
                <a:round/>
                <a:headEnd type="none" w="sm" len="sm"/>
                <a:tailEnd type="none" w="sm" len="sm"/>
              </a:ln>
            </p:spPr>
          </p:cxnSp>
          <p:cxnSp>
            <p:nvCxnSpPr>
              <p:cNvPr id="105" name="Google Shape;313;p13">
                <a:extLst>
                  <a:ext uri="{FF2B5EF4-FFF2-40B4-BE49-F238E27FC236}">
                    <a16:creationId xmlns:a16="http://schemas.microsoft.com/office/drawing/2014/main" id="{BD8B7B4C-0989-EBA5-20AB-8C6D57B96867}"/>
                  </a:ext>
                </a:extLst>
              </p:cNvPr>
              <p:cNvCxnSpPr>
                <a:stCxn id="103" idx="18"/>
                <a:endCxn id="103" idx="59"/>
              </p:cNvCxnSpPr>
              <p:nvPr/>
            </p:nvCxnSpPr>
            <p:spPr>
              <a:xfrm rot="10800000" flipH="1">
                <a:off x="3733771" y="3466975"/>
                <a:ext cx="1295400" cy="288600"/>
              </a:xfrm>
              <a:prstGeom prst="straightConnector1">
                <a:avLst/>
              </a:prstGeom>
              <a:noFill/>
              <a:ln w="28575" cap="flat" cmpd="sng">
                <a:solidFill>
                  <a:schemeClr val="dk1"/>
                </a:solidFill>
                <a:prstDash val="solid"/>
                <a:round/>
                <a:headEnd type="none" w="sm" len="sm"/>
                <a:tailEnd type="none" w="sm" len="sm"/>
              </a:ln>
            </p:spPr>
          </p:cxnSp>
          <p:cxnSp>
            <p:nvCxnSpPr>
              <p:cNvPr id="106" name="Google Shape;314;p13">
                <a:extLst>
                  <a:ext uri="{FF2B5EF4-FFF2-40B4-BE49-F238E27FC236}">
                    <a16:creationId xmlns:a16="http://schemas.microsoft.com/office/drawing/2014/main" id="{C4794C53-7214-B283-352C-3CAD5205094F}"/>
                  </a:ext>
                </a:extLst>
              </p:cNvPr>
              <p:cNvCxnSpPr>
                <a:endCxn id="103" idx="73"/>
              </p:cNvCxnSpPr>
              <p:nvPr/>
            </p:nvCxnSpPr>
            <p:spPr>
              <a:xfrm rot="10800000" flipH="1">
                <a:off x="3589392" y="2743125"/>
                <a:ext cx="1543200" cy="381600"/>
              </a:xfrm>
              <a:prstGeom prst="straightConnector1">
                <a:avLst/>
              </a:prstGeom>
              <a:noFill/>
              <a:ln w="28575" cap="flat" cmpd="sng">
                <a:solidFill>
                  <a:schemeClr val="dk1"/>
                </a:solidFill>
                <a:prstDash val="solid"/>
                <a:round/>
                <a:headEnd type="none" w="sm" len="sm"/>
                <a:tailEnd type="none" w="sm" len="sm"/>
              </a:ln>
            </p:spPr>
          </p:cxnSp>
          <p:cxnSp>
            <p:nvCxnSpPr>
              <p:cNvPr id="107" name="Google Shape;315;p13">
                <a:extLst>
                  <a:ext uri="{FF2B5EF4-FFF2-40B4-BE49-F238E27FC236}">
                    <a16:creationId xmlns:a16="http://schemas.microsoft.com/office/drawing/2014/main" id="{CC246F48-711C-1584-B2F3-3FDBF21A0659}"/>
                  </a:ext>
                </a:extLst>
              </p:cNvPr>
              <p:cNvCxnSpPr/>
              <p:nvPr/>
            </p:nvCxnSpPr>
            <p:spPr>
              <a:xfrm rot="3878592">
                <a:off x="4066910" y="2260124"/>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108" name="Google Shape;316;p13">
                <a:extLst>
                  <a:ext uri="{FF2B5EF4-FFF2-40B4-BE49-F238E27FC236}">
                    <a16:creationId xmlns:a16="http://schemas.microsoft.com/office/drawing/2014/main" id="{104B794F-B186-EEDB-AA15-5D1B45040C75}"/>
                  </a:ext>
                </a:extLst>
              </p:cNvPr>
              <p:cNvCxnSpPr/>
              <p:nvPr/>
            </p:nvCxnSpPr>
            <p:spPr>
              <a:xfrm rot="3878592">
                <a:off x="4140177" y="2249490"/>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109" name="Google Shape;317;p13">
                <a:extLst>
                  <a:ext uri="{FF2B5EF4-FFF2-40B4-BE49-F238E27FC236}">
                    <a16:creationId xmlns:a16="http://schemas.microsoft.com/office/drawing/2014/main" id="{B28A7427-7977-D364-E134-3EC3A0A6BE6E}"/>
                  </a:ext>
                </a:extLst>
              </p:cNvPr>
              <p:cNvCxnSpPr/>
              <p:nvPr/>
            </p:nvCxnSpPr>
            <p:spPr>
              <a:xfrm rot="1264673">
                <a:off x="4504299" y="4169978"/>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0" name="Google Shape;318;p13">
                <a:extLst>
                  <a:ext uri="{FF2B5EF4-FFF2-40B4-BE49-F238E27FC236}">
                    <a16:creationId xmlns:a16="http://schemas.microsoft.com/office/drawing/2014/main" id="{49CF72F9-A8C8-21C8-5256-B421099A4673}"/>
                  </a:ext>
                </a:extLst>
              </p:cNvPr>
              <p:cNvCxnSpPr/>
              <p:nvPr/>
            </p:nvCxnSpPr>
            <p:spPr>
              <a:xfrm rot="1264673">
                <a:off x="4550060" y="4111779"/>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1" name="Google Shape;319;p13">
                <a:extLst>
                  <a:ext uri="{FF2B5EF4-FFF2-40B4-BE49-F238E27FC236}">
                    <a16:creationId xmlns:a16="http://schemas.microsoft.com/office/drawing/2014/main" id="{B522F196-7E51-D8AF-391B-715D5A565113}"/>
                  </a:ext>
                </a:extLst>
              </p:cNvPr>
              <p:cNvCxnSpPr/>
              <p:nvPr/>
            </p:nvCxnSpPr>
            <p:spPr>
              <a:xfrm rot="-782482">
                <a:off x="5002420" y="314503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2" name="Google Shape;320;p13">
                <a:extLst>
                  <a:ext uri="{FF2B5EF4-FFF2-40B4-BE49-F238E27FC236}">
                    <a16:creationId xmlns:a16="http://schemas.microsoft.com/office/drawing/2014/main" id="{7527A571-0E26-A194-8716-50E7375D1A95}"/>
                  </a:ext>
                </a:extLst>
              </p:cNvPr>
              <p:cNvCxnSpPr/>
              <p:nvPr/>
            </p:nvCxnSpPr>
            <p:spPr>
              <a:xfrm rot="-782482">
                <a:off x="5007657" y="3071180"/>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3" name="Google Shape;321;p13">
                <a:extLst>
                  <a:ext uri="{FF2B5EF4-FFF2-40B4-BE49-F238E27FC236}">
                    <a16:creationId xmlns:a16="http://schemas.microsoft.com/office/drawing/2014/main" id="{99F5BEB3-C1FF-6B7D-E82C-3079FEFF9918}"/>
                  </a:ext>
                </a:extLst>
              </p:cNvPr>
              <p:cNvCxnSpPr/>
              <p:nvPr/>
            </p:nvCxnSpPr>
            <p:spPr>
              <a:xfrm rot="-2669461">
                <a:off x="3497703" y="3440088"/>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4" name="Google Shape;322;p13">
                <a:extLst>
                  <a:ext uri="{FF2B5EF4-FFF2-40B4-BE49-F238E27FC236}">
                    <a16:creationId xmlns:a16="http://schemas.microsoft.com/office/drawing/2014/main" id="{D7ED7DA9-ADE5-6650-0376-C5BF7AE4886B}"/>
                  </a:ext>
                </a:extLst>
              </p:cNvPr>
              <p:cNvCxnSpPr/>
              <p:nvPr/>
            </p:nvCxnSpPr>
            <p:spPr>
              <a:xfrm rot="-2669461">
                <a:off x="3463642" y="3374354"/>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5" name="Google Shape;323;p13">
                <a:extLst>
                  <a:ext uri="{FF2B5EF4-FFF2-40B4-BE49-F238E27FC236}">
                    <a16:creationId xmlns:a16="http://schemas.microsoft.com/office/drawing/2014/main" id="{6C3789A5-754D-98E9-7A75-11AB12078229}"/>
                  </a:ext>
                </a:extLst>
              </p:cNvPr>
              <p:cNvCxnSpPr/>
              <p:nvPr/>
            </p:nvCxnSpPr>
            <p:spPr>
              <a:xfrm rot="10800000">
                <a:off x="4121409" y="2848189"/>
                <a:ext cx="60034" cy="255810"/>
              </a:xfrm>
              <a:prstGeom prst="straightConnector1">
                <a:avLst/>
              </a:prstGeom>
              <a:noFill/>
              <a:ln w="28575" cap="flat" cmpd="sng">
                <a:solidFill>
                  <a:schemeClr val="dk1"/>
                </a:solidFill>
                <a:prstDash val="solid"/>
                <a:round/>
                <a:headEnd type="none" w="sm" len="sm"/>
                <a:tailEnd type="none" w="sm" len="sm"/>
              </a:ln>
            </p:spPr>
          </p:cxnSp>
          <p:cxnSp>
            <p:nvCxnSpPr>
              <p:cNvPr id="116" name="Google Shape;324;p13">
                <a:extLst>
                  <a:ext uri="{FF2B5EF4-FFF2-40B4-BE49-F238E27FC236}">
                    <a16:creationId xmlns:a16="http://schemas.microsoft.com/office/drawing/2014/main" id="{F8009A8E-7F79-E807-6260-F5D6A335B556}"/>
                  </a:ext>
                </a:extLst>
              </p:cNvPr>
              <p:cNvCxnSpPr/>
              <p:nvPr/>
            </p:nvCxnSpPr>
            <p:spPr>
              <a:xfrm rot="10800000">
                <a:off x="4399028" y="3474117"/>
                <a:ext cx="60034" cy="255810"/>
              </a:xfrm>
              <a:prstGeom prst="straightConnector1">
                <a:avLst/>
              </a:prstGeom>
              <a:noFill/>
              <a:ln w="28575" cap="flat" cmpd="sng">
                <a:solidFill>
                  <a:schemeClr val="dk1"/>
                </a:solidFill>
                <a:prstDash val="solid"/>
                <a:round/>
                <a:headEnd type="none" w="sm" len="sm"/>
                <a:tailEnd type="none" w="sm" len="sm"/>
              </a:ln>
            </p:spPr>
          </p:cxnSp>
        </p:grpSp>
        <p:sp>
          <p:nvSpPr>
            <p:cNvPr id="63" name="Google Shape;325;p13">
              <a:extLst>
                <a:ext uri="{FF2B5EF4-FFF2-40B4-BE49-F238E27FC236}">
                  <a16:creationId xmlns:a16="http://schemas.microsoft.com/office/drawing/2014/main" id="{39E86FF5-A824-D34C-294A-FFF5E0D361AC}"/>
                </a:ext>
              </a:extLst>
            </p:cNvPr>
            <p:cNvSpPr/>
            <p:nvPr/>
          </p:nvSpPr>
          <p:spPr>
            <a:xfrm>
              <a:off x="1932214" y="2857500"/>
              <a:ext cx="5559017" cy="2041071"/>
            </a:xfrm>
            <a:prstGeom prst="parallelogram">
              <a:avLst>
                <a:gd name="adj" fmla="val 25000"/>
              </a:avLst>
            </a:prstGeom>
            <a:noFill/>
            <a:ln w="28575" cap="flat" cmpd="sng">
              <a:solidFill>
                <a:srgbClr val="E36C0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1503337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B69AEF-537B-DAE3-3624-F88A888A16AD}"/>
              </a:ext>
            </a:extLst>
          </p:cNvPr>
          <p:cNvSpPr>
            <a:spLocks noGrp="1"/>
          </p:cNvSpPr>
          <p:nvPr>
            <p:ph type="title"/>
          </p:nvPr>
        </p:nvSpPr>
        <p:spPr/>
        <p:txBody>
          <a:bodyPr/>
          <a:lstStyle/>
          <a:p>
            <a:r>
              <a:rPr lang="es-ES_tradnl" dirty="0"/>
              <a:t>AOI</a:t>
            </a:r>
          </a:p>
        </p:txBody>
      </p:sp>
      <p:sp>
        <p:nvSpPr>
          <p:cNvPr id="3" name="Marcador de contenido 2">
            <a:extLst>
              <a:ext uri="{FF2B5EF4-FFF2-40B4-BE49-F238E27FC236}">
                <a16:creationId xmlns:a16="http://schemas.microsoft.com/office/drawing/2014/main" id="{73742D5A-074F-41A6-A575-D07A47BEAB04}"/>
              </a:ext>
            </a:extLst>
          </p:cNvPr>
          <p:cNvSpPr>
            <a:spLocks noGrp="1"/>
          </p:cNvSpPr>
          <p:nvPr>
            <p:ph idx="1"/>
          </p:nvPr>
        </p:nvSpPr>
        <p:spPr>
          <a:xfrm>
            <a:off x="838200" y="1391068"/>
            <a:ext cx="10515600" cy="4351338"/>
          </a:xfrm>
        </p:spPr>
        <p:txBody>
          <a:bodyPr>
            <a:normAutofit/>
          </a:bodyPr>
          <a:lstStyle/>
          <a:p>
            <a:pPr algn="just"/>
            <a:r>
              <a:rPr lang="es-ES_tradnl" sz="2400" dirty="0"/>
              <a:t>Áreas de interés del comandante, adyacentes al área de operaciones donde existen fuerzas enemigas o aspectos relevantes que pudiesen influir en las operaciones (caminos, aeropuertos, centros poblados, etc.) El Comandante puede solicitar autorización para vigilar dichas áreas o ejecutar acciones sobre estas. </a:t>
            </a:r>
          </a:p>
        </p:txBody>
      </p:sp>
      <p:grpSp>
        <p:nvGrpSpPr>
          <p:cNvPr id="4" name="Grupo 3">
            <a:extLst>
              <a:ext uri="{FF2B5EF4-FFF2-40B4-BE49-F238E27FC236}">
                <a16:creationId xmlns:a16="http://schemas.microsoft.com/office/drawing/2014/main" id="{12571F94-B2A0-849F-C917-241EF85B7A70}"/>
              </a:ext>
            </a:extLst>
          </p:cNvPr>
          <p:cNvGrpSpPr/>
          <p:nvPr/>
        </p:nvGrpSpPr>
        <p:grpSpPr>
          <a:xfrm>
            <a:off x="1572126" y="3102904"/>
            <a:ext cx="8823158" cy="3602696"/>
            <a:chOff x="1858874" y="2653725"/>
            <a:chExt cx="5646827" cy="2887616"/>
          </a:xfrm>
        </p:grpSpPr>
        <p:grpSp>
          <p:nvGrpSpPr>
            <p:cNvPr id="5" name="Google Shape;342;p16">
              <a:extLst>
                <a:ext uri="{FF2B5EF4-FFF2-40B4-BE49-F238E27FC236}">
                  <a16:creationId xmlns:a16="http://schemas.microsoft.com/office/drawing/2014/main" id="{6AEE9D14-D2AF-D39F-53BD-82AEC6B6DEDB}"/>
                </a:ext>
              </a:extLst>
            </p:cNvPr>
            <p:cNvGrpSpPr/>
            <p:nvPr/>
          </p:nvGrpSpPr>
          <p:grpSpPr>
            <a:xfrm>
              <a:off x="1858874" y="2702711"/>
              <a:ext cx="5646827" cy="2838630"/>
              <a:chOff x="1200278" y="1380181"/>
              <a:chExt cx="6758673" cy="3956725"/>
            </a:xfrm>
          </p:grpSpPr>
          <p:pic>
            <p:nvPicPr>
              <p:cNvPr id="14" name="Google Shape;343;p16">
                <a:extLst>
                  <a:ext uri="{FF2B5EF4-FFF2-40B4-BE49-F238E27FC236}">
                    <a16:creationId xmlns:a16="http://schemas.microsoft.com/office/drawing/2014/main" id="{FC41FF62-6C05-586D-D6BA-AAE764B074B8}"/>
                  </a:ext>
                </a:extLst>
              </p:cNvPr>
              <p:cNvPicPr preferRelativeResize="0"/>
              <p:nvPr/>
            </p:nvPicPr>
            <p:blipFill rotWithShape="1">
              <a:blip r:embed="rId2">
                <a:alphaModFix/>
              </a:blip>
              <a:srcRect/>
              <a:stretch/>
            </p:blipFill>
            <p:spPr>
              <a:xfrm>
                <a:off x="1200278" y="1380181"/>
                <a:ext cx="6758673" cy="3956725"/>
              </a:xfrm>
              <a:prstGeom prst="rect">
                <a:avLst/>
              </a:prstGeom>
              <a:noFill/>
              <a:ln>
                <a:noFill/>
              </a:ln>
            </p:spPr>
          </p:pic>
          <p:cxnSp>
            <p:nvCxnSpPr>
              <p:cNvPr id="15" name="Google Shape;344;p16">
                <a:extLst>
                  <a:ext uri="{FF2B5EF4-FFF2-40B4-BE49-F238E27FC236}">
                    <a16:creationId xmlns:a16="http://schemas.microsoft.com/office/drawing/2014/main" id="{349226C5-EFD3-10B3-90C0-01969E20AB00}"/>
                  </a:ext>
                </a:extLst>
              </p:cNvPr>
              <p:cNvCxnSpPr/>
              <p:nvPr/>
            </p:nvCxnSpPr>
            <p:spPr>
              <a:xfrm>
                <a:off x="4533865" y="2019302"/>
                <a:ext cx="0" cy="315686"/>
              </a:xfrm>
              <a:prstGeom prst="straightConnector1">
                <a:avLst/>
              </a:prstGeom>
              <a:noFill/>
              <a:ln w="28575" cap="flat" cmpd="sng">
                <a:solidFill>
                  <a:schemeClr val="dk1"/>
                </a:solidFill>
                <a:prstDash val="solid"/>
                <a:round/>
                <a:headEnd type="none" w="sm" len="sm"/>
                <a:tailEnd type="none" w="sm" len="sm"/>
              </a:ln>
            </p:spPr>
          </p:cxnSp>
          <p:cxnSp>
            <p:nvCxnSpPr>
              <p:cNvPr id="16" name="Google Shape;345;p16">
                <a:extLst>
                  <a:ext uri="{FF2B5EF4-FFF2-40B4-BE49-F238E27FC236}">
                    <a16:creationId xmlns:a16="http://schemas.microsoft.com/office/drawing/2014/main" id="{2732C7BE-23E3-53EB-CCA8-09CB8FF8127C}"/>
                  </a:ext>
                </a:extLst>
              </p:cNvPr>
              <p:cNvCxnSpPr/>
              <p:nvPr/>
            </p:nvCxnSpPr>
            <p:spPr>
              <a:xfrm>
                <a:off x="4620950" y="2019302"/>
                <a:ext cx="0" cy="315686"/>
              </a:xfrm>
              <a:prstGeom prst="straightConnector1">
                <a:avLst/>
              </a:prstGeom>
              <a:noFill/>
              <a:ln w="28575" cap="flat" cmpd="sng">
                <a:solidFill>
                  <a:schemeClr val="dk1"/>
                </a:solidFill>
                <a:prstDash val="solid"/>
                <a:round/>
                <a:headEnd type="none" w="sm" len="sm"/>
                <a:tailEnd type="none" w="sm" len="sm"/>
              </a:ln>
            </p:spPr>
          </p:cxnSp>
          <p:cxnSp>
            <p:nvCxnSpPr>
              <p:cNvPr id="17" name="Google Shape;346;p16">
                <a:extLst>
                  <a:ext uri="{FF2B5EF4-FFF2-40B4-BE49-F238E27FC236}">
                    <a16:creationId xmlns:a16="http://schemas.microsoft.com/office/drawing/2014/main" id="{C29DA488-7B20-F2B4-F8A3-B67C0C0D014D}"/>
                  </a:ext>
                </a:extLst>
              </p:cNvPr>
              <p:cNvCxnSpPr/>
              <p:nvPr/>
            </p:nvCxnSpPr>
            <p:spPr>
              <a:xfrm>
                <a:off x="4697149" y="2013859"/>
                <a:ext cx="0" cy="315686"/>
              </a:xfrm>
              <a:prstGeom prst="straightConnector1">
                <a:avLst/>
              </a:prstGeom>
              <a:noFill/>
              <a:ln w="28575" cap="flat" cmpd="sng">
                <a:solidFill>
                  <a:schemeClr val="dk1"/>
                </a:solidFill>
                <a:prstDash val="solid"/>
                <a:round/>
                <a:headEnd type="none" w="sm" len="sm"/>
                <a:tailEnd type="none" w="sm" len="sm"/>
              </a:ln>
            </p:spPr>
          </p:cxnSp>
          <p:cxnSp>
            <p:nvCxnSpPr>
              <p:cNvPr id="18" name="Google Shape;347;p16">
                <a:extLst>
                  <a:ext uri="{FF2B5EF4-FFF2-40B4-BE49-F238E27FC236}">
                    <a16:creationId xmlns:a16="http://schemas.microsoft.com/office/drawing/2014/main" id="{2D419D7F-62B6-B7AC-C84F-4AF0BC7D6817}"/>
                  </a:ext>
                </a:extLst>
              </p:cNvPr>
              <p:cNvCxnSpPr/>
              <p:nvPr/>
            </p:nvCxnSpPr>
            <p:spPr>
              <a:xfrm>
                <a:off x="4686263" y="4370625"/>
                <a:ext cx="0" cy="315686"/>
              </a:xfrm>
              <a:prstGeom prst="straightConnector1">
                <a:avLst/>
              </a:prstGeom>
              <a:noFill/>
              <a:ln w="28575" cap="flat" cmpd="sng">
                <a:solidFill>
                  <a:schemeClr val="dk1"/>
                </a:solidFill>
                <a:prstDash val="solid"/>
                <a:round/>
                <a:headEnd type="none" w="sm" len="sm"/>
                <a:tailEnd type="none" w="sm" len="sm"/>
              </a:ln>
            </p:spPr>
          </p:cxnSp>
          <p:cxnSp>
            <p:nvCxnSpPr>
              <p:cNvPr id="19" name="Google Shape;348;p16">
                <a:extLst>
                  <a:ext uri="{FF2B5EF4-FFF2-40B4-BE49-F238E27FC236}">
                    <a16:creationId xmlns:a16="http://schemas.microsoft.com/office/drawing/2014/main" id="{3BE90B8A-8839-1EA2-BAB7-4B51FC6E0587}"/>
                  </a:ext>
                </a:extLst>
              </p:cNvPr>
              <p:cNvCxnSpPr/>
              <p:nvPr/>
            </p:nvCxnSpPr>
            <p:spPr>
              <a:xfrm>
                <a:off x="4773348" y="4370625"/>
                <a:ext cx="0" cy="315686"/>
              </a:xfrm>
              <a:prstGeom prst="straightConnector1">
                <a:avLst/>
              </a:prstGeom>
              <a:noFill/>
              <a:ln w="28575" cap="flat" cmpd="sng">
                <a:solidFill>
                  <a:schemeClr val="dk1"/>
                </a:solidFill>
                <a:prstDash val="solid"/>
                <a:round/>
                <a:headEnd type="none" w="sm" len="sm"/>
                <a:tailEnd type="none" w="sm" len="sm"/>
              </a:ln>
            </p:spPr>
          </p:cxnSp>
          <p:cxnSp>
            <p:nvCxnSpPr>
              <p:cNvPr id="20" name="Google Shape;349;p16">
                <a:extLst>
                  <a:ext uri="{FF2B5EF4-FFF2-40B4-BE49-F238E27FC236}">
                    <a16:creationId xmlns:a16="http://schemas.microsoft.com/office/drawing/2014/main" id="{48094297-2E70-71EE-142C-561BF7711C2F}"/>
                  </a:ext>
                </a:extLst>
              </p:cNvPr>
              <p:cNvCxnSpPr/>
              <p:nvPr/>
            </p:nvCxnSpPr>
            <p:spPr>
              <a:xfrm>
                <a:off x="4849548" y="4365182"/>
                <a:ext cx="0" cy="315686"/>
              </a:xfrm>
              <a:prstGeom prst="straightConnector1">
                <a:avLst/>
              </a:prstGeom>
              <a:noFill/>
              <a:ln w="28575" cap="flat" cmpd="sng">
                <a:solidFill>
                  <a:schemeClr val="dk1"/>
                </a:solidFill>
                <a:prstDash val="solid"/>
                <a:round/>
                <a:headEnd type="none" w="sm" len="sm"/>
                <a:tailEnd type="none" w="sm" len="sm"/>
              </a:ln>
            </p:spPr>
          </p:cxnSp>
          <p:cxnSp>
            <p:nvCxnSpPr>
              <p:cNvPr id="21" name="Google Shape;350;p16">
                <a:extLst>
                  <a:ext uri="{FF2B5EF4-FFF2-40B4-BE49-F238E27FC236}">
                    <a16:creationId xmlns:a16="http://schemas.microsoft.com/office/drawing/2014/main" id="{A9FD5597-369A-B119-9494-931B8F824B76}"/>
                  </a:ext>
                </a:extLst>
              </p:cNvPr>
              <p:cNvCxnSpPr/>
              <p:nvPr/>
            </p:nvCxnSpPr>
            <p:spPr>
              <a:xfrm>
                <a:off x="7345093" y="3208571"/>
                <a:ext cx="0" cy="315684"/>
              </a:xfrm>
              <a:prstGeom prst="straightConnector1">
                <a:avLst/>
              </a:prstGeom>
              <a:noFill/>
              <a:ln w="28575" cap="flat" cmpd="sng">
                <a:solidFill>
                  <a:schemeClr val="dk1"/>
                </a:solidFill>
                <a:prstDash val="solid"/>
                <a:round/>
                <a:headEnd type="none" w="sm" len="sm"/>
                <a:tailEnd type="none" w="sm" len="sm"/>
              </a:ln>
            </p:spPr>
          </p:cxnSp>
          <p:cxnSp>
            <p:nvCxnSpPr>
              <p:cNvPr id="22" name="Google Shape;351;p16">
                <a:extLst>
                  <a:ext uri="{FF2B5EF4-FFF2-40B4-BE49-F238E27FC236}">
                    <a16:creationId xmlns:a16="http://schemas.microsoft.com/office/drawing/2014/main" id="{E18BDEF7-CCB2-F3C3-02BD-A385175F7FAF}"/>
                  </a:ext>
                </a:extLst>
              </p:cNvPr>
              <p:cNvCxnSpPr/>
              <p:nvPr/>
            </p:nvCxnSpPr>
            <p:spPr>
              <a:xfrm>
                <a:off x="7345093" y="3295657"/>
                <a:ext cx="0" cy="315684"/>
              </a:xfrm>
              <a:prstGeom prst="straightConnector1">
                <a:avLst/>
              </a:prstGeom>
              <a:noFill/>
              <a:ln w="28575" cap="flat" cmpd="sng">
                <a:solidFill>
                  <a:schemeClr val="dk1"/>
                </a:solidFill>
                <a:prstDash val="solid"/>
                <a:round/>
                <a:headEnd type="none" w="sm" len="sm"/>
                <a:tailEnd type="none" w="sm" len="sm"/>
              </a:ln>
            </p:spPr>
          </p:cxnSp>
          <p:cxnSp>
            <p:nvCxnSpPr>
              <p:cNvPr id="23" name="Google Shape;352;p16">
                <a:extLst>
                  <a:ext uri="{FF2B5EF4-FFF2-40B4-BE49-F238E27FC236}">
                    <a16:creationId xmlns:a16="http://schemas.microsoft.com/office/drawing/2014/main" id="{D6A27A78-78DC-E63E-D20D-39590533FB9E}"/>
                  </a:ext>
                </a:extLst>
              </p:cNvPr>
              <p:cNvCxnSpPr/>
              <p:nvPr/>
            </p:nvCxnSpPr>
            <p:spPr>
              <a:xfrm>
                <a:off x="7350537" y="3371856"/>
                <a:ext cx="0" cy="315684"/>
              </a:xfrm>
              <a:prstGeom prst="straightConnector1">
                <a:avLst/>
              </a:prstGeom>
              <a:noFill/>
              <a:ln w="28575" cap="flat" cmpd="sng">
                <a:solidFill>
                  <a:schemeClr val="dk1"/>
                </a:solidFill>
                <a:prstDash val="solid"/>
                <a:round/>
                <a:headEnd type="none" w="sm" len="sm"/>
                <a:tailEnd type="none" w="sm" len="sm"/>
              </a:ln>
            </p:spPr>
          </p:cxnSp>
          <p:cxnSp>
            <p:nvCxnSpPr>
              <p:cNvPr id="24" name="Google Shape;353;p16">
                <a:extLst>
                  <a:ext uri="{FF2B5EF4-FFF2-40B4-BE49-F238E27FC236}">
                    <a16:creationId xmlns:a16="http://schemas.microsoft.com/office/drawing/2014/main" id="{BD2D0C54-2EC3-B460-2E61-E1CAFDC9F70E}"/>
                  </a:ext>
                </a:extLst>
              </p:cNvPr>
              <p:cNvCxnSpPr/>
              <p:nvPr/>
            </p:nvCxnSpPr>
            <p:spPr>
              <a:xfrm>
                <a:off x="1869584" y="3148694"/>
                <a:ext cx="0" cy="315684"/>
              </a:xfrm>
              <a:prstGeom prst="straightConnector1">
                <a:avLst/>
              </a:prstGeom>
              <a:noFill/>
              <a:ln w="28575" cap="flat" cmpd="sng">
                <a:solidFill>
                  <a:schemeClr val="dk1"/>
                </a:solidFill>
                <a:prstDash val="solid"/>
                <a:round/>
                <a:headEnd type="none" w="sm" len="sm"/>
                <a:tailEnd type="none" w="sm" len="sm"/>
              </a:ln>
            </p:spPr>
          </p:cxnSp>
          <p:cxnSp>
            <p:nvCxnSpPr>
              <p:cNvPr id="25" name="Google Shape;354;p16">
                <a:extLst>
                  <a:ext uri="{FF2B5EF4-FFF2-40B4-BE49-F238E27FC236}">
                    <a16:creationId xmlns:a16="http://schemas.microsoft.com/office/drawing/2014/main" id="{4D8B4BA4-D6BB-42F7-BDD0-E21CD8CC2D6A}"/>
                  </a:ext>
                </a:extLst>
              </p:cNvPr>
              <p:cNvCxnSpPr/>
              <p:nvPr/>
            </p:nvCxnSpPr>
            <p:spPr>
              <a:xfrm>
                <a:off x="1869585" y="3235780"/>
                <a:ext cx="0" cy="315684"/>
              </a:xfrm>
              <a:prstGeom prst="straightConnector1">
                <a:avLst/>
              </a:prstGeom>
              <a:noFill/>
              <a:ln w="28575" cap="flat" cmpd="sng">
                <a:solidFill>
                  <a:schemeClr val="dk1"/>
                </a:solidFill>
                <a:prstDash val="solid"/>
                <a:round/>
                <a:headEnd type="none" w="sm" len="sm"/>
                <a:tailEnd type="none" w="sm" len="sm"/>
              </a:ln>
            </p:spPr>
          </p:cxnSp>
          <p:cxnSp>
            <p:nvCxnSpPr>
              <p:cNvPr id="26" name="Google Shape;355;p16">
                <a:extLst>
                  <a:ext uri="{FF2B5EF4-FFF2-40B4-BE49-F238E27FC236}">
                    <a16:creationId xmlns:a16="http://schemas.microsoft.com/office/drawing/2014/main" id="{B8DC4D66-2149-5486-662C-494AB4B4F241}"/>
                  </a:ext>
                </a:extLst>
              </p:cNvPr>
              <p:cNvCxnSpPr/>
              <p:nvPr/>
            </p:nvCxnSpPr>
            <p:spPr>
              <a:xfrm>
                <a:off x="1875028" y="3311979"/>
                <a:ext cx="0" cy="315684"/>
              </a:xfrm>
              <a:prstGeom prst="straightConnector1">
                <a:avLst/>
              </a:prstGeom>
              <a:noFill/>
              <a:ln w="28575" cap="flat" cmpd="sng">
                <a:solidFill>
                  <a:schemeClr val="dk1"/>
                </a:solidFill>
                <a:prstDash val="solid"/>
                <a:round/>
                <a:headEnd type="none" w="sm" len="sm"/>
                <a:tailEnd type="none" w="sm" len="sm"/>
              </a:ln>
            </p:spPr>
          </p:cxnSp>
          <p:sp>
            <p:nvSpPr>
              <p:cNvPr id="27" name="Google Shape;356;p16">
                <a:extLst>
                  <a:ext uri="{FF2B5EF4-FFF2-40B4-BE49-F238E27FC236}">
                    <a16:creationId xmlns:a16="http://schemas.microsoft.com/office/drawing/2014/main" id="{905234D0-1EA5-17B3-B8D5-F60EDDF4EF65}"/>
                  </a:ext>
                </a:extLst>
              </p:cNvPr>
              <p:cNvSpPr/>
              <p:nvPr/>
            </p:nvSpPr>
            <p:spPr>
              <a:xfrm>
                <a:off x="1970299" y="2313217"/>
                <a:ext cx="1687273" cy="2128159"/>
              </a:xfrm>
              <a:custGeom>
                <a:avLst/>
                <a:gdLst/>
                <a:ahLst/>
                <a:cxnLst/>
                <a:rect l="l" t="t" r="r" b="b"/>
                <a:pathLst>
                  <a:path w="1687286" h="2128157" extrusionOk="0">
                    <a:moveTo>
                      <a:pt x="522515" y="108857"/>
                    </a:moveTo>
                    <a:lnTo>
                      <a:pt x="136072" y="892629"/>
                    </a:lnTo>
                    <a:lnTo>
                      <a:pt x="27215" y="1763486"/>
                    </a:lnTo>
                    <a:lnTo>
                      <a:pt x="0" y="1850572"/>
                    </a:lnTo>
                    <a:lnTo>
                      <a:pt x="0" y="1899557"/>
                    </a:lnTo>
                    <a:lnTo>
                      <a:pt x="70757" y="1948543"/>
                    </a:lnTo>
                    <a:lnTo>
                      <a:pt x="97972" y="1997529"/>
                    </a:lnTo>
                    <a:lnTo>
                      <a:pt x="179615" y="1997529"/>
                    </a:lnTo>
                    <a:lnTo>
                      <a:pt x="223157" y="2084615"/>
                    </a:lnTo>
                    <a:lnTo>
                      <a:pt x="304800" y="2128157"/>
                    </a:lnTo>
                    <a:lnTo>
                      <a:pt x="353786" y="2079172"/>
                    </a:lnTo>
                    <a:lnTo>
                      <a:pt x="435429" y="2090057"/>
                    </a:lnTo>
                    <a:lnTo>
                      <a:pt x="576943" y="2084615"/>
                    </a:lnTo>
                    <a:lnTo>
                      <a:pt x="756557" y="2079172"/>
                    </a:lnTo>
                    <a:lnTo>
                      <a:pt x="843643" y="2024743"/>
                    </a:lnTo>
                    <a:lnTo>
                      <a:pt x="936172" y="1910443"/>
                    </a:lnTo>
                    <a:lnTo>
                      <a:pt x="974272" y="1894115"/>
                    </a:lnTo>
                    <a:lnTo>
                      <a:pt x="1006929" y="1768929"/>
                    </a:lnTo>
                    <a:lnTo>
                      <a:pt x="1153886" y="1649186"/>
                    </a:lnTo>
                    <a:lnTo>
                      <a:pt x="1191986" y="1415143"/>
                    </a:lnTo>
                    <a:lnTo>
                      <a:pt x="1344386" y="1115786"/>
                    </a:lnTo>
                    <a:lnTo>
                      <a:pt x="1382486" y="1110343"/>
                    </a:lnTo>
                    <a:lnTo>
                      <a:pt x="1382486" y="968829"/>
                    </a:lnTo>
                    <a:lnTo>
                      <a:pt x="1415143" y="898072"/>
                    </a:lnTo>
                    <a:lnTo>
                      <a:pt x="1447800" y="854529"/>
                    </a:lnTo>
                    <a:lnTo>
                      <a:pt x="1447800" y="854529"/>
                    </a:lnTo>
                    <a:lnTo>
                      <a:pt x="1420586" y="794657"/>
                    </a:lnTo>
                    <a:lnTo>
                      <a:pt x="1420586" y="778329"/>
                    </a:lnTo>
                    <a:lnTo>
                      <a:pt x="1398815" y="729343"/>
                    </a:lnTo>
                    <a:lnTo>
                      <a:pt x="1398815" y="664029"/>
                    </a:lnTo>
                    <a:lnTo>
                      <a:pt x="1409700" y="598715"/>
                    </a:lnTo>
                    <a:lnTo>
                      <a:pt x="1409700" y="593272"/>
                    </a:lnTo>
                    <a:lnTo>
                      <a:pt x="1447800" y="375557"/>
                    </a:lnTo>
                    <a:lnTo>
                      <a:pt x="1545772" y="250372"/>
                    </a:lnTo>
                    <a:lnTo>
                      <a:pt x="1611086" y="206829"/>
                    </a:lnTo>
                    <a:lnTo>
                      <a:pt x="1687286" y="130629"/>
                    </a:lnTo>
                    <a:lnTo>
                      <a:pt x="1502229" y="16329"/>
                    </a:lnTo>
                    <a:lnTo>
                      <a:pt x="1224643" y="0"/>
                    </a:lnTo>
                    <a:lnTo>
                      <a:pt x="762000" y="27215"/>
                    </a:lnTo>
                    <a:lnTo>
                      <a:pt x="549729" y="43543"/>
                    </a:lnTo>
                    <a:lnTo>
                      <a:pt x="522515" y="108857"/>
                    </a:lnTo>
                    <a:close/>
                  </a:path>
                </a:pathLst>
              </a:cu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28" name="Google Shape;357;p16">
                <a:extLst>
                  <a:ext uri="{FF2B5EF4-FFF2-40B4-BE49-F238E27FC236}">
                    <a16:creationId xmlns:a16="http://schemas.microsoft.com/office/drawing/2014/main" id="{941A54C0-0C14-8644-6F98-02657936F627}"/>
                  </a:ext>
                </a:extLst>
              </p:cNvPr>
              <p:cNvCxnSpPr>
                <a:stCxn id="27" idx="1"/>
                <a:endCxn id="27" idx="17"/>
              </p:cNvCxnSpPr>
              <p:nvPr/>
            </p:nvCxnSpPr>
            <p:spPr>
              <a:xfrm>
                <a:off x="2106370" y="3205846"/>
                <a:ext cx="870900" cy="876300"/>
              </a:xfrm>
              <a:prstGeom prst="straightConnector1">
                <a:avLst/>
              </a:prstGeom>
              <a:noFill/>
              <a:ln w="28575" cap="flat" cmpd="sng">
                <a:solidFill>
                  <a:schemeClr val="dk1"/>
                </a:solidFill>
                <a:prstDash val="solid"/>
                <a:round/>
                <a:headEnd type="none" w="sm" len="sm"/>
                <a:tailEnd type="none" w="sm" len="sm"/>
              </a:ln>
            </p:spPr>
          </p:cxnSp>
          <p:cxnSp>
            <p:nvCxnSpPr>
              <p:cNvPr id="29" name="Google Shape;358;p16">
                <a:extLst>
                  <a:ext uri="{FF2B5EF4-FFF2-40B4-BE49-F238E27FC236}">
                    <a16:creationId xmlns:a16="http://schemas.microsoft.com/office/drawing/2014/main" id="{748E2D60-87BB-602C-EF94-74551F301E3B}"/>
                  </a:ext>
                </a:extLst>
              </p:cNvPr>
              <p:cNvCxnSpPr>
                <a:stCxn id="27" idx="39"/>
                <a:endCxn id="27" idx="21"/>
              </p:cNvCxnSpPr>
              <p:nvPr/>
            </p:nvCxnSpPr>
            <p:spPr>
              <a:xfrm>
                <a:off x="2520024" y="2356759"/>
                <a:ext cx="832800" cy="1066800"/>
              </a:xfrm>
              <a:prstGeom prst="straightConnector1">
                <a:avLst/>
              </a:prstGeom>
              <a:noFill/>
              <a:ln w="28575" cap="flat" cmpd="sng">
                <a:solidFill>
                  <a:schemeClr val="dk1"/>
                </a:solidFill>
                <a:prstDash val="solid"/>
                <a:round/>
                <a:headEnd type="none" w="sm" len="sm"/>
                <a:tailEnd type="none" w="sm" len="sm"/>
              </a:ln>
            </p:spPr>
          </p:cxnSp>
          <p:cxnSp>
            <p:nvCxnSpPr>
              <p:cNvPr id="30" name="Google Shape;359;p16">
                <a:extLst>
                  <a:ext uri="{FF2B5EF4-FFF2-40B4-BE49-F238E27FC236}">
                    <a16:creationId xmlns:a16="http://schemas.microsoft.com/office/drawing/2014/main" id="{44E78EF6-DFF9-277E-672D-25FEDBC29881}"/>
                  </a:ext>
                </a:extLst>
              </p:cNvPr>
              <p:cNvCxnSpPr/>
              <p:nvPr/>
            </p:nvCxnSpPr>
            <p:spPr>
              <a:xfrm>
                <a:off x="2166241" y="279763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31" name="Google Shape;360;p16">
                <a:extLst>
                  <a:ext uri="{FF2B5EF4-FFF2-40B4-BE49-F238E27FC236}">
                    <a16:creationId xmlns:a16="http://schemas.microsoft.com/office/drawing/2014/main" id="{17BFC976-24F9-8130-DB70-D2FA4C009151}"/>
                  </a:ext>
                </a:extLst>
              </p:cNvPr>
              <p:cNvCxnSpPr/>
              <p:nvPr/>
            </p:nvCxnSpPr>
            <p:spPr>
              <a:xfrm>
                <a:off x="2188010" y="2726869"/>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32" name="Google Shape;361;p16">
                <a:extLst>
                  <a:ext uri="{FF2B5EF4-FFF2-40B4-BE49-F238E27FC236}">
                    <a16:creationId xmlns:a16="http://schemas.microsoft.com/office/drawing/2014/main" id="{1AC178C4-E7F2-A430-5B17-51F7254C30ED}"/>
                  </a:ext>
                </a:extLst>
              </p:cNvPr>
              <p:cNvCxnSpPr/>
              <p:nvPr/>
            </p:nvCxnSpPr>
            <p:spPr>
              <a:xfrm rot="10800000" flipH="1">
                <a:off x="2400282" y="3467098"/>
                <a:ext cx="174168" cy="234049"/>
              </a:xfrm>
              <a:prstGeom prst="straightConnector1">
                <a:avLst/>
              </a:prstGeom>
              <a:noFill/>
              <a:ln w="28575" cap="flat" cmpd="sng">
                <a:solidFill>
                  <a:schemeClr val="dk1"/>
                </a:solidFill>
                <a:prstDash val="solid"/>
                <a:round/>
                <a:headEnd type="none" w="sm" len="sm"/>
                <a:tailEnd type="none" w="sm" len="sm"/>
              </a:ln>
            </p:spPr>
          </p:cxnSp>
          <p:cxnSp>
            <p:nvCxnSpPr>
              <p:cNvPr id="33" name="Google Shape;362;p16">
                <a:extLst>
                  <a:ext uri="{FF2B5EF4-FFF2-40B4-BE49-F238E27FC236}">
                    <a16:creationId xmlns:a16="http://schemas.microsoft.com/office/drawing/2014/main" id="{CAEBD927-EF5E-E803-87F8-E4C165EC771E}"/>
                  </a:ext>
                </a:extLst>
              </p:cNvPr>
              <p:cNvCxnSpPr/>
              <p:nvPr/>
            </p:nvCxnSpPr>
            <p:spPr>
              <a:xfrm rot="10800000" flipH="1">
                <a:off x="2871086" y="2759525"/>
                <a:ext cx="174168" cy="234049"/>
              </a:xfrm>
              <a:prstGeom prst="straightConnector1">
                <a:avLst/>
              </a:prstGeom>
              <a:noFill/>
              <a:ln w="28575" cap="flat" cmpd="sng">
                <a:solidFill>
                  <a:schemeClr val="dk1"/>
                </a:solidFill>
                <a:prstDash val="solid"/>
                <a:round/>
                <a:headEnd type="none" w="sm" len="sm"/>
                <a:tailEnd type="none" w="sm" len="sm"/>
              </a:ln>
            </p:spPr>
          </p:cxnSp>
          <p:cxnSp>
            <p:nvCxnSpPr>
              <p:cNvPr id="34" name="Google Shape;363;p16">
                <a:extLst>
                  <a:ext uri="{FF2B5EF4-FFF2-40B4-BE49-F238E27FC236}">
                    <a16:creationId xmlns:a16="http://schemas.microsoft.com/office/drawing/2014/main" id="{4601483E-BD5E-689F-5DF5-E4D087BFBF08}"/>
                  </a:ext>
                </a:extLst>
              </p:cNvPr>
              <p:cNvCxnSpPr/>
              <p:nvPr/>
            </p:nvCxnSpPr>
            <p:spPr>
              <a:xfrm>
                <a:off x="3086078" y="3630393"/>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35" name="Google Shape;364;p16">
                <a:extLst>
                  <a:ext uri="{FF2B5EF4-FFF2-40B4-BE49-F238E27FC236}">
                    <a16:creationId xmlns:a16="http://schemas.microsoft.com/office/drawing/2014/main" id="{A5A1B1FB-F188-431E-D843-67A967ABFFBE}"/>
                  </a:ext>
                </a:extLst>
              </p:cNvPr>
              <p:cNvCxnSpPr/>
              <p:nvPr/>
            </p:nvCxnSpPr>
            <p:spPr>
              <a:xfrm>
                <a:off x="3107847" y="355963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36" name="Google Shape;365;p16">
                <a:extLst>
                  <a:ext uri="{FF2B5EF4-FFF2-40B4-BE49-F238E27FC236}">
                    <a16:creationId xmlns:a16="http://schemas.microsoft.com/office/drawing/2014/main" id="{F3616F50-5740-8897-C12F-F8B9BF92B41A}"/>
                  </a:ext>
                </a:extLst>
              </p:cNvPr>
              <p:cNvCxnSpPr/>
              <p:nvPr/>
            </p:nvCxnSpPr>
            <p:spPr>
              <a:xfrm>
                <a:off x="1888656" y="385355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37" name="Google Shape;366;p16">
                <a:extLst>
                  <a:ext uri="{FF2B5EF4-FFF2-40B4-BE49-F238E27FC236}">
                    <a16:creationId xmlns:a16="http://schemas.microsoft.com/office/drawing/2014/main" id="{78F013A7-DAC2-3FA8-1D32-2E0489B62FF7}"/>
                  </a:ext>
                </a:extLst>
              </p:cNvPr>
              <p:cNvCxnSpPr/>
              <p:nvPr/>
            </p:nvCxnSpPr>
            <p:spPr>
              <a:xfrm>
                <a:off x="1910425" y="3782789"/>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38" name="Google Shape;367;p16">
                <a:extLst>
                  <a:ext uri="{FF2B5EF4-FFF2-40B4-BE49-F238E27FC236}">
                    <a16:creationId xmlns:a16="http://schemas.microsoft.com/office/drawing/2014/main" id="{D4CBE04F-5A01-3B1A-0671-CA60DB82429A}"/>
                  </a:ext>
                </a:extLst>
              </p:cNvPr>
              <p:cNvCxnSpPr/>
              <p:nvPr/>
            </p:nvCxnSpPr>
            <p:spPr>
              <a:xfrm rot="3878592">
                <a:off x="2954191" y="2318211"/>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39" name="Google Shape;368;p16">
                <a:extLst>
                  <a:ext uri="{FF2B5EF4-FFF2-40B4-BE49-F238E27FC236}">
                    <a16:creationId xmlns:a16="http://schemas.microsoft.com/office/drawing/2014/main" id="{7DD1E8FC-E92E-DA94-868A-9ADBE9D919C1}"/>
                  </a:ext>
                </a:extLst>
              </p:cNvPr>
              <p:cNvCxnSpPr/>
              <p:nvPr/>
            </p:nvCxnSpPr>
            <p:spPr>
              <a:xfrm rot="3878592">
                <a:off x="3027459" y="2307579"/>
                <a:ext cx="234043" cy="119741"/>
              </a:xfrm>
              <a:prstGeom prst="straightConnector1">
                <a:avLst/>
              </a:prstGeom>
              <a:noFill/>
              <a:ln w="28575" cap="flat" cmpd="sng">
                <a:solidFill>
                  <a:schemeClr val="dk1"/>
                </a:solidFill>
                <a:prstDash val="solid"/>
                <a:round/>
                <a:headEnd type="none" w="sm" len="sm"/>
                <a:tailEnd type="none" w="sm" len="sm"/>
              </a:ln>
            </p:spPr>
          </p:cxnSp>
          <p:sp>
            <p:nvSpPr>
              <p:cNvPr id="40" name="Google Shape;369;p16">
                <a:extLst>
                  <a:ext uri="{FF2B5EF4-FFF2-40B4-BE49-F238E27FC236}">
                    <a16:creationId xmlns:a16="http://schemas.microsoft.com/office/drawing/2014/main" id="{E324E61E-4185-F5C5-7C70-55DCEED6186F}"/>
                  </a:ext>
                </a:extLst>
              </p:cNvPr>
              <p:cNvSpPr/>
              <p:nvPr/>
            </p:nvSpPr>
            <p:spPr>
              <a:xfrm>
                <a:off x="5089033" y="2220688"/>
                <a:ext cx="1986628" cy="2188030"/>
              </a:xfrm>
              <a:custGeom>
                <a:avLst/>
                <a:gdLst/>
                <a:ahLst/>
                <a:cxnLst/>
                <a:rect l="l" t="t" r="r" b="b"/>
                <a:pathLst>
                  <a:path w="1986643" h="2188028" extrusionOk="0">
                    <a:moveTo>
                      <a:pt x="1469572" y="43543"/>
                    </a:moveTo>
                    <a:lnTo>
                      <a:pt x="1436915" y="136071"/>
                    </a:lnTo>
                    <a:lnTo>
                      <a:pt x="1322615" y="201385"/>
                    </a:lnTo>
                    <a:lnTo>
                      <a:pt x="1208315" y="359228"/>
                    </a:lnTo>
                    <a:lnTo>
                      <a:pt x="1072243" y="391885"/>
                    </a:lnTo>
                    <a:lnTo>
                      <a:pt x="865415" y="283028"/>
                    </a:lnTo>
                    <a:lnTo>
                      <a:pt x="696686" y="119743"/>
                    </a:lnTo>
                    <a:lnTo>
                      <a:pt x="609600" y="239485"/>
                    </a:lnTo>
                    <a:lnTo>
                      <a:pt x="533400" y="468085"/>
                    </a:lnTo>
                    <a:lnTo>
                      <a:pt x="457200" y="625928"/>
                    </a:lnTo>
                    <a:lnTo>
                      <a:pt x="419100" y="772885"/>
                    </a:lnTo>
                    <a:lnTo>
                      <a:pt x="277586" y="859971"/>
                    </a:lnTo>
                    <a:lnTo>
                      <a:pt x="201386" y="990600"/>
                    </a:lnTo>
                    <a:lnTo>
                      <a:pt x="201386" y="1050471"/>
                    </a:lnTo>
                    <a:lnTo>
                      <a:pt x="364672" y="1126671"/>
                    </a:lnTo>
                    <a:lnTo>
                      <a:pt x="473529" y="1213757"/>
                    </a:lnTo>
                    <a:lnTo>
                      <a:pt x="560615" y="1268185"/>
                    </a:lnTo>
                    <a:lnTo>
                      <a:pt x="571500" y="1409700"/>
                    </a:lnTo>
                    <a:lnTo>
                      <a:pt x="413658" y="1524000"/>
                    </a:lnTo>
                    <a:lnTo>
                      <a:pt x="381000" y="1540328"/>
                    </a:lnTo>
                    <a:lnTo>
                      <a:pt x="185058" y="1752600"/>
                    </a:lnTo>
                    <a:lnTo>
                      <a:pt x="0" y="1992085"/>
                    </a:lnTo>
                    <a:lnTo>
                      <a:pt x="81643" y="2062843"/>
                    </a:lnTo>
                    <a:lnTo>
                      <a:pt x="185058" y="2149928"/>
                    </a:lnTo>
                    <a:lnTo>
                      <a:pt x="359229" y="2160814"/>
                    </a:lnTo>
                    <a:lnTo>
                      <a:pt x="598715" y="2177143"/>
                    </a:lnTo>
                    <a:lnTo>
                      <a:pt x="789215" y="2188028"/>
                    </a:lnTo>
                    <a:lnTo>
                      <a:pt x="1257300" y="2149928"/>
                    </a:lnTo>
                    <a:lnTo>
                      <a:pt x="1306286" y="2041071"/>
                    </a:lnTo>
                    <a:lnTo>
                      <a:pt x="1480458" y="1888671"/>
                    </a:lnTo>
                    <a:lnTo>
                      <a:pt x="1660072" y="1845128"/>
                    </a:lnTo>
                    <a:lnTo>
                      <a:pt x="1850572" y="1758043"/>
                    </a:lnTo>
                    <a:lnTo>
                      <a:pt x="1915886" y="1589314"/>
                    </a:lnTo>
                    <a:lnTo>
                      <a:pt x="1850572" y="1426028"/>
                    </a:lnTo>
                    <a:lnTo>
                      <a:pt x="1763486" y="1279071"/>
                    </a:lnTo>
                    <a:lnTo>
                      <a:pt x="1828800" y="1072243"/>
                    </a:lnTo>
                    <a:lnTo>
                      <a:pt x="1899558" y="974271"/>
                    </a:lnTo>
                    <a:lnTo>
                      <a:pt x="1959429" y="745671"/>
                    </a:lnTo>
                    <a:lnTo>
                      <a:pt x="1981200" y="468085"/>
                    </a:lnTo>
                    <a:lnTo>
                      <a:pt x="1981200" y="293914"/>
                    </a:lnTo>
                    <a:lnTo>
                      <a:pt x="1883229" y="195943"/>
                    </a:lnTo>
                    <a:lnTo>
                      <a:pt x="1986643" y="125185"/>
                    </a:lnTo>
                    <a:lnTo>
                      <a:pt x="1915886" y="5443"/>
                    </a:lnTo>
                    <a:lnTo>
                      <a:pt x="1779815" y="0"/>
                    </a:lnTo>
                    <a:lnTo>
                      <a:pt x="1649186" y="27214"/>
                    </a:lnTo>
                    <a:lnTo>
                      <a:pt x="1556658" y="59871"/>
                    </a:lnTo>
                    <a:lnTo>
                      <a:pt x="1469572" y="43543"/>
                    </a:lnTo>
                    <a:close/>
                  </a:path>
                </a:pathLst>
              </a:cu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41" name="Google Shape;370;p16">
                <a:extLst>
                  <a:ext uri="{FF2B5EF4-FFF2-40B4-BE49-F238E27FC236}">
                    <a16:creationId xmlns:a16="http://schemas.microsoft.com/office/drawing/2014/main" id="{DD220553-7517-3A58-0D7F-03BC54BEBCFB}"/>
                  </a:ext>
                </a:extLst>
              </p:cNvPr>
              <p:cNvCxnSpPr>
                <a:stCxn id="40" idx="7"/>
                <a:endCxn id="40" idx="34"/>
              </p:cNvCxnSpPr>
              <p:nvPr/>
            </p:nvCxnSpPr>
            <p:spPr>
              <a:xfrm>
                <a:off x="5698629" y="2460173"/>
                <a:ext cx="1153800" cy="1039500"/>
              </a:xfrm>
              <a:prstGeom prst="straightConnector1">
                <a:avLst/>
              </a:prstGeom>
              <a:noFill/>
              <a:ln w="28575" cap="flat" cmpd="sng">
                <a:solidFill>
                  <a:schemeClr val="dk1"/>
                </a:solidFill>
                <a:prstDash val="solid"/>
                <a:round/>
                <a:headEnd type="none" w="sm" len="sm"/>
                <a:tailEnd type="none" w="sm" len="sm"/>
              </a:ln>
            </p:spPr>
          </p:cxnSp>
          <p:cxnSp>
            <p:nvCxnSpPr>
              <p:cNvPr id="42" name="Google Shape;371;p16">
                <a:extLst>
                  <a:ext uri="{FF2B5EF4-FFF2-40B4-BE49-F238E27FC236}">
                    <a16:creationId xmlns:a16="http://schemas.microsoft.com/office/drawing/2014/main" id="{D8DD81CE-F0D1-9663-FEB4-BA8ED8834102}"/>
                  </a:ext>
                </a:extLst>
              </p:cNvPr>
              <p:cNvCxnSpPr>
                <a:stCxn id="40" idx="17"/>
                <a:endCxn id="40" idx="27"/>
              </p:cNvCxnSpPr>
              <p:nvPr/>
            </p:nvCxnSpPr>
            <p:spPr>
              <a:xfrm>
                <a:off x="5660530" y="3630390"/>
                <a:ext cx="685800" cy="740100"/>
              </a:xfrm>
              <a:prstGeom prst="straightConnector1">
                <a:avLst/>
              </a:prstGeom>
              <a:noFill/>
              <a:ln w="28575" cap="flat" cmpd="sng">
                <a:solidFill>
                  <a:schemeClr val="dk1"/>
                </a:solidFill>
                <a:prstDash val="solid"/>
                <a:round/>
                <a:headEnd type="none" w="sm" len="sm"/>
                <a:tailEnd type="none" w="sm" len="sm"/>
              </a:ln>
            </p:spPr>
          </p:cxnSp>
          <p:cxnSp>
            <p:nvCxnSpPr>
              <p:cNvPr id="43" name="Google Shape;372;p16">
                <a:extLst>
                  <a:ext uri="{FF2B5EF4-FFF2-40B4-BE49-F238E27FC236}">
                    <a16:creationId xmlns:a16="http://schemas.microsoft.com/office/drawing/2014/main" id="{30594C97-8E78-C9C8-5271-A89E14BEB680}"/>
                  </a:ext>
                </a:extLst>
              </p:cNvPr>
              <p:cNvCxnSpPr/>
              <p:nvPr/>
            </p:nvCxnSpPr>
            <p:spPr>
              <a:xfrm rot="3878592">
                <a:off x="6312432" y="2318207"/>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44" name="Google Shape;373;p16">
                <a:extLst>
                  <a:ext uri="{FF2B5EF4-FFF2-40B4-BE49-F238E27FC236}">
                    <a16:creationId xmlns:a16="http://schemas.microsoft.com/office/drawing/2014/main" id="{1D9F938A-E0A9-4E5E-A443-E1F7AF24E96E}"/>
                  </a:ext>
                </a:extLst>
              </p:cNvPr>
              <p:cNvCxnSpPr/>
              <p:nvPr/>
            </p:nvCxnSpPr>
            <p:spPr>
              <a:xfrm rot="3878592">
                <a:off x="6385698" y="2307575"/>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45" name="Google Shape;374;p16">
                <a:extLst>
                  <a:ext uri="{FF2B5EF4-FFF2-40B4-BE49-F238E27FC236}">
                    <a16:creationId xmlns:a16="http://schemas.microsoft.com/office/drawing/2014/main" id="{6E497570-19D3-094C-A628-42A5A178B28F}"/>
                  </a:ext>
                </a:extLst>
              </p:cNvPr>
              <p:cNvCxnSpPr/>
              <p:nvPr/>
            </p:nvCxnSpPr>
            <p:spPr>
              <a:xfrm rot="1680595">
                <a:off x="6475239" y="4048082"/>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46" name="Google Shape;375;p16">
                <a:extLst>
                  <a:ext uri="{FF2B5EF4-FFF2-40B4-BE49-F238E27FC236}">
                    <a16:creationId xmlns:a16="http://schemas.microsoft.com/office/drawing/2014/main" id="{799DFC8F-AB0F-93AE-FF3B-F90021F733A5}"/>
                  </a:ext>
                </a:extLst>
              </p:cNvPr>
              <p:cNvCxnSpPr/>
              <p:nvPr/>
            </p:nvCxnSpPr>
            <p:spPr>
              <a:xfrm rot="1680595">
                <a:off x="6527689" y="3995832"/>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47" name="Google Shape;376;p16">
                <a:extLst>
                  <a:ext uri="{FF2B5EF4-FFF2-40B4-BE49-F238E27FC236}">
                    <a16:creationId xmlns:a16="http://schemas.microsoft.com/office/drawing/2014/main" id="{ABD8F6A5-7DBD-BF79-A893-A011D2A8367E}"/>
                  </a:ext>
                </a:extLst>
              </p:cNvPr>
              <p:cNvCxnSpPr/>
              <p:nvPr/>
            </p:nvCxnSpPr>
            <p:spPr>
              <a:xfrm rot="1680595">
                <a:off x="5359627" y="2888064"/>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48" name="Google Shape;377;p16">
                <a:extLst>
                  <a:ext uri="{FF2B5EF4-FFF2-40B4-BE49-F238E27FC236}">
                    <a16:creationId xmlns:a16="http://schemas.microsoft.com/office/drawing/2014/main" id="{3D3C6083-1C9C-AC6B-44C0-C5B508DECD92}"/>
                  </a:ext>
                </a:extLst>
              </p:cNvPr>
              <p:cNvCxnSpPr/>
              <p:nvPr/>
            </p:nvCxnSpPr>
            <p:spPr>
              <a:xfrm rot="1680595">
                <a:off x="5412078" y="2835814"/>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49" name="Google Shape;378;p16">
                <a:extLst>
                  <a:ext uri="{FF2B5EF4-FFF2-40B4-BE49-F238E27FC236}">
                    <a16:creationId xmlns:a16="http://schemas.microsoft.com/office/drawing/2014/main" id="{243A9974-7168-4DD2-56A8-0B72BFCD6D86}"/>
                  </a:ext>
                </a:extLst>
              </p:cNvPr>
              <p:cNvCxnSpPr/>
              <p:nvPr/>
            </p:nvCxnSpPr>
            <p:spPr>
              <a:xfrm rot="-3933693">
                <a:off x="5137374" y="4284892"/>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50" name="Google Shape;379;p16">
                <a:extLst>
                  <a:ext uri="{FF2B5EF4-FFF2-40B4-BE49-F238E27FC236}">
                    <a16:creationId xmlns:a16="http://schemas.microsoft.com/office/drawing/2014/main" id="{DA5333BB-096F-2492-B036-ABC000917B9D}"/>
                  </a:ext>
                </a:extLst>
              </p:cNvPr>
              <p:cNvCxnSpPr/>
              <p:nvPr/>
            </p:nvCxnSpPr>
            <p:spPr>
              <a:xfrm rot="-3933693">
                <a:off x="5081961" y="4235798"/>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51" name="Google Shape;380;p16">
                <a:extLst>
                  <a:ext uri="{FF2B5EF4-FFF2-40B4-BE49-F238E27FC236}">
                    <a16:creationId xmlns:a16="http://schemas.microsoft.com/office/drawing/2014/main" id="{0FD7C1E6-82EB-F8A5-138B-93891A9E392A}"/>
                  </a:ext>
                </a:extLst>
              </p:cNvPr>
              <p:cNvCxnSpPr/>
              <p:nvPr/>
            </p:nvCxnSpPr>
            <p:spPr>
              <a:xfrm rot="10800000" flipH="1">
                <a:off x="6270867" y="2902306"/>
                <a:ext cx="174168" cy="234049"/>
              </a:xfrm>
              <a:prstGeom prst="straightConnector1">
                <a:avLst/>
              </a:prstGeom>
              <a:noFill/>
              <a:ln w="28575" cap="flat" cmpd="sng">
                <a:solidFill>
                  <a:schemeClr val="dk1"/>
                </a:solidFill>
                <a:prstDash val="solid"/>
                <a:round/>
                <a:headEnd type="none" w="sm" len="sm"/>
                <a:tailEnd type="none" w="sm" len="sm"/>
              </a:ln>
            </p:spPr>
          </p:cxnSp>
          <p:cxnSp>
            <p:nvCxnSpPr>
              <p:cNvPr id="52" name="Google Shape;381;p16">
                <a:extLst>
                  <a:ext uri="{FF2B5EF4-FFF2-40B4-BE49-F238E27FC236}">
                    <a16:creationId xmlns:a16="http://schemas.microsoft.com/office/drawing/2014/main" id="{252D701B-8931-03A4-243A-6F31E12A87F7}"/>
                  </a:ext>
                </a:extLst>
              </p:cNvPr>
              <p:cNvCxnSpPr/>
              <p:nvPr/>
            </p:nvCxnSpPr>
            <p:spPr>
              <a:xfrm rot="10800000" flipH="1">
                <a:off x="5822043" y="3821655"/>
                <a:ext cx="174168" cy="234049"/>
              </a:xfrm>
              <a:prstGeom prst="straightConnector1">
                <a:avLst/>
              </a:prstGeom>
              <a:noFill/>
              <a:ln w="28575" cap="flat" cmpd="sng">
                <a:solidFill>
                  <a:schemeClr val="dk1"/>
                </a:solidFill>
                <a:prstDash val="solid"/>
                <a:round/>
                <a:headEnd type="none" w="sm" len="sm"/>
                <a:tailEnd type="none" w="sm" len="sm"/>
              </a:ln>
            </p:spPr>
          </p:cxnSp>
          <p:sp>
            <p:nvSpPr>
              <p:cNvPr id="53" name="Google Shape;382;p16">
                <a:extLst>
                  <a:ext uri="{FF2B5EF4-FFF2-40B4-BE49-F238E27FC236}">
                    <a16:creationId xmlns:a16="http://schemas.microsoft.com/office/drawing/2014/main" id="{9142166D-5AD3-9BC3-3ACA-7D3D9E232236}"/>
                  </a:ext>
                </a:extLst>
              </p:cNvPr>
              <p:cNvSpPr/>
              <p:nvPr/>
            </p:nvSpPr>
            <p:spPr>
              <a:xfrm>
                <a:off x="3565040" y="2215245"/>
                <a:ext cx="1829118" cy="2155372"/>
              </a:xfrm>
              <a:custGeom>
                <a:avLst/>
                <a:gdLst/>
                <a:ahLst/>
                <a:cxnLst/>
                <a:rect l="l" t="t" r="r" b="b"/>
                <a:pathLst>
                  <a:path w="1829132" h="2155371" extrusionOk="0">
                    <a:moveTo>
                      <a:pt x="625933" y="0"/>
                    </a:moveTo>
                    <a:lnTo>
                      <a:pt x="511633" y="223157"/>
                    </a:lnTo>
                    <a:lnTo>
                      <a:pt x="413662" y="136071"/>
                    </a:lnTo>
                    <a:lnTo>
                      <a:pt x="342904" y="277586"/>
                    </a:lnTo>
                    <a:lnTo>
                      <a:pt x="195947" y="397328"/>
                    </a:lnTo>
                    <a:lnTo>
                      <a:pt x="174176" y="527957"/>
                    </a:lnTo>
                    <a:lnTo>
                      <a:pt x="65319" y="609600"/>
                    </a:lnTo>
                    <a:lnTo>
                      <a:pt x="38104" y="653143"/>
                    </a:lnTo>
                    <a:lnTo>
                      <a:pt x="32662" y="756557"/>
                    </a:lnTo>
                    <a:cubicBezTo>
                      <a:pt x="25405" y="830943"/>
                      <a:pt x="17273" y="905248"/>
                      <a:pt x="10890" y="979714"/>
                    </a:cubicBezTo>
                    <a:cubicBezTo>
                      <a:pt x="4751" y="1051333"/>
                      <a:pt x="-6900" y="1134232"/>
                      <a:pt x="5447" y="1208314"/>
                    </a:cubicBezTo>
                    <a:cubicBezTo>
                      <a:pt x="10656" y="1239568"/>
                      <a:pt x="20488" y="1269881"/>
                      <a:pt x="27219" y="1300843"/>
                    </a:cubicBezTo>
                    <a:cubicBezTo>
                      <a:pt x="29563" y="1311627"/>
                      <a:pt x="28563" y="1323253"/>
                      <a:pt x="32662" y="1333500"/>
                    </a:cubicBezTo>
                    <a:cubicBezTo>
                      <a:pt x="40027" y="1351912"/>
                      <a:pt x="50737" y="1356435"/>
                      <a:pt x="65319" y="1366157"/>
                    </a:cubicBezTo>
                    <a:cubicBezTo>
                      <a:pt x="67133" y="1371600"/>
                      <a:pt x="67129" y="1378045"/>
                      <a:pt x="70762" y="1382486"/>
                    </a:cubicBezTo>
                    <a:cubicBezTo>
                      <a:pt x="83760" y="1398372"/>
                      <a:pt x="114304" y="1426028"/>
                      <a:pt x="114304" y="1426028"/>
                    </a:cubicBezTo>
                    <a:cubicBezTo>
                      <a:pt x="117933" y="1435100"/>
                      <a:pt x="118281" y="1446334"/>
                      <a:pt x="125190" y="1453243"/>
                    </a:cubicBezTo>
                    <a:cubicBezTo>
                      <a:pt x="132098" y="1460151"/>
                      <a:pt x="146801" y="1456124"/>
                      <a:pt x="152404" y="1464128"/>
                    </a:cubicBezTo>
                    <a:cubicBezTo>
                      <a:pt x="199123" y="1530869"/>
                      <a:pt x="136373" y="1483699"/>
                      <a:pt x="168733" y="1540328"/>
                    </a:cubicBezTo>
                    <a:cubicBezTo>
                      <a:pt x="171580" y="1545309"/>
                      <a:pt x="179619" y="1543957"/>
                      <a:pt x="185062" y="1545771"/>
                    </a:cubicBezTo>
                    <a:cubicBezTo>
                      <a:pt x="216317" y="1587447"/>
                      <a:pt x="182775" y="1556657"/>
                      <a:pt x="244933" y="1556657"/>
                    </a:cubicBezTo>
                    <a:cubicBezTo>
                      <a:pt x="251879" y="1556657"/>
                      <a:pt x="286496" y="1574717"/>
                      <a:pt x="293919" y="1578428"/>
                    </a:cubicBezTo>
                    <a:cubicBezTo>
                      <a:pt x="299362" y="1583871"/>
                      <a:pt x="305373" y="1588800"/>
                      <a:pt x="310247" y="1594757"/>
                    </a:cubicBezTo>
                    <a:cubicBezTo>
                      <a:pt x="327883" y="1616312"/>
                      <a:pt x="343685" y="1634808"/>
                      <a:pt x="353790" y="1660071"/>
                    </a:cubicBezTo>
                    <a:cubicBezTo>
                      <a:pt x="358052" y="1670725"/>
                      <a:pt x="359545" y="1682465"/>
                      <a:pt x="364676" y="1692728"/>
                    </a:cubicBezTo>
                    <a:cubicBezTo>
                      <a:pt x="368733" y="1700842"/>
                      <a:pt x="375731" y="1707118"/>
                      <a:pt x="381004" y="1714500"/>
                    </a:cubicBezTo>
                    <a:cubicBezTo>
                      <a:pt x="384806" y="1719823"/>
                      <a:pt x="388261" y="1725385"/>
                      <a:pt x="391890" y="1730828"/>
                    </a:cubicBezTo>
                    <a:cubicBezTo>
                      <a:pt x="393704" y="1739900"/>
                      <a:pt x="393196" y="1749768"/>
                      <a:pt x="397333" y="1758043"/>
                    </a:cubicBezTo>
                    <a:cubicBezTo>
                      <a:pt x="402528" y="1768434"/>
                      <a:pt x="412947" y="1775406"/>
                      <a:pt x="419104" y="1785257"/>
                    </a:cubicBezTo>
                    <a:cubicBezTo>
                      <a:pt x="422145" y="1790122"/>
                      <a:pt x="422733" y="1796143"/>
                      <a:pt x="424547" y="1801586"/>
                    </a:cubicBezTo>
                    <a:cubicBezTo>
                      <a:pt x="426361" y="1826986"/>
                      <a:pt x="421049" y="1853943"/>
                      <a:pt x="429990" y="1877786"/>
                    </a:cubicBezTo>
                    <a:cubicBezTo>
                      <a:pt x="433421" y="1886934"/>
                      <a:pt x="448056" y="1885241"/>
                      <a:pt x="457204" y="1888671"/>
                    </a:cubicBezTo>
                    <a:cubicBezTo>
                      <a:pt x="482869" y="1898295"/>
                      <a:pt x="479415" y="1894535"/>
                      <a:pt x="517076" y="1899557"/>
                    </a:cubicBezTo>
                    <a:lnTo>
                      <a:pt x="555176" y="1905000"/>
                    </a:lnTo>
                    <a:cubicBezTo>
                      <a:pt x="606442" y="1981895"/>
                      <a:pt x="504639" y="1834247"/>
                      <a:pt x="593276" y="1937657"/>
                    </a:cubicBezTo>
                    <a:cubicBezTo>
                      <a:pt x="608671" y="1955617"/>
                      <a:pt x="616492" y="1979142"/>
                      <a:pt x="631376" y="1997528"/>
                    </a:cubicBezTo>
                    <a:cubicBezTo>
                      <a:pt x="647520" y="2017470"/>
                      <a:pt x="668256" y="2033239"/>
                      <a:pt x="685804" y="2051957"/>
                    </a:cubicBezTo>
                    <a:cubicBezTo>
                      <a:pt x="695496" y="2062295"/>
                      <a:pt x="702660" y="2074945"/>
                      <a:pt x="713019" y="2084614"/>
                    </a:cubicBezTo>
                    <a:cubicBezTo>
                      <a:pt x="733396" y="2103632"/>
                      <a:pt x="760770" y="2128101"/>
                      <a:pt x="789219" y="2139043"/>
                    </a:cubicBezTo>
                    <a:cubicBezTo>
                      <a:pt x="805283" y="2145222"/>
                      <a:pt x="838204" y="2155371"/>
                      <a:pt x="838204" y="2155371"/>
                    </a:cubicBezTo>
                    <a:cubicBezTo>
                      <a:pt x="870861" y="2151743"/>
                      <a:pt x="905004" y="2154877"/>
                      <a:pt x="936176" y="2144486"/>
                    </a:cubicBezTo>
                    <a:cubicBezTo>
                      <a:pt x="955801" y="2137945"/>
                      <a:pt x="965538" y="2112928"/>
                      <a:pt x="985162" y="2106386"/>
                    </a:cubicBezTo>
                    <a:lnTo>
                      <a:pt x="1001490" y="2100943"/>
                    </a:lnTo>
                    <a:cubicBezTo>
                      <a:pt x="1014538" y="2061800"/>
                      <a:pt x="995534" y="2110698"/>
                      <a:pt x="1039590" y="2051957"/>
                    </a:cubicBezTo>
                    <a:cubicBezTo>
                      <a:pt x="1078099" y="2000612"/>
                      <a:pt x="1035444" y="2032951"/>
                      <a:pt x="1072247" y="2008414"/>
                    </a:cubicBezTo>
                    <a:cubicBezTo>
                      <a:pt x="1090108" y="1981624"/>
                      <a:pt x="1074213" y="1999615"/>
                      <a:pt x="1104904" y="1981200"/>
                    </a:cubicBezTo>
                    <a:cubicBezTo>
                      <a:pt x="1157658" y="1949547"/>
                      <a:pt x="1115899" y="1966649"/>
                      <a:pt x="1170219" y="1948543"/>
                    </a:cubicBezTo>
                    <a:cubicBezTo>
                      <a:pt x="1175662" y="1944914"/>
                      <a:pt x="1180569" y="1940314"/>
                      <a:pt x="1186547" y="1937657"/>
                    </a:cubicBezTo>
                    <a:cubicBezTo>
                      <a:pt x="1197032" y="1932997"/>
                      <a:pt x="1219204" y="1926771"/>
                      <a:pt x="1219204" y="1926771"/>
                    </a:cubicBezTo>
                    <a:cubicBezTo>
                      <a:pt x="1231904" y="1917700"/>
                      <a:pt x="1247554" y="1911744"/>
                      <a:pt x="1257304" y="1899557"/>
                    </a:cubicBezTo>
                    <a:cubicBezTo>
                      <a:pt x="1277130" y="1874775"/>
                      <a:pt x="1294134" y="1847231"/>
                      <a:pt x="1306290" y="1817914"/>
                    </a:cubicBezTo>
                    <a:cubicBezTo>
                      <a:pt x="1325193" y="1772324"/>
                      <a:pt x="1335970" y="1723767"/>
                      <a:pt x="1349833" y="1676400"/>
                    </a:cubicBezTo>
                    <a:cubicBezTo>
                      <a:pt x="1357745" y="1649369"/>
                      <a:pt x="1361143" y="1620908"/>
                      <a:pt x="1371604" y="1594757"/>
                    </a:cubicBezTo>
                    <a:lnTo>
                      <a:pt x="1382490" y="1567543"/>
                    </a:lnTo>
                    <a:cubicBezTo>
                      <a:pt x="1401803" y="1470979"/>
                      <a:pt x="1373901" y="1592525"/>
                      <a:pt x="1398819" y="1524000"/>
                    </a:cubicBezTo>
                    <a:cubicBezTo>
                      <a:pt x="1403932" y="1509940"/>
                      <a:pt x="1406388" y="1495046"/>
                      <a:pt x="1409704" y="1480457"/>
                    </a:cubicBezTo>
                    <a:cubicBezTo>
                      <a:pt x="1415461" y="1455126"/>
                      <a:pt x="1419514" y="1429402"/>
                      <a:pt x="1426033" y="1404257"/>
                    </a:cubicBezTo>
                    <a:cubicBezTo>
                      <a:pt x="1432226" y="1380370"/>
                      <a:pt x="1441819" y="1357440"/>
                      <a:pt x="1447804" y="1333500"/>
                    </a:cubicBezTo>
                    <a:cubicBezTo>
                      <a:pt x="1452724" y="1313821"/>
                      <a:pt x="1454712" y="1293519"/>
                      <a:pt x="1458690" y="1273628"/>
                    </a:cubicBezTo>
                    <a:cubicBezTo>
                      <a:pt x="1460157" y="1266293"/>
                      <a:pt x="1462795" y="1259217"/>
                      <a:pt x="1464133" y="1251857"/>
                    </a:cubicBezTo>
                    <a:cubicBezTo>
                      <a:pt x="1466428" y="1239235"/>
                      <a:pt x="1465519" y="1225928"/>
                      <a:pt x="1469576" y="1213757"/>
                    </a:cubicBezTo>
                    <a:cubicBezTo>
                      <a:pt x="1472921" y="1203721"/>
                      <a:pt x="1480461" y="1195614"/>
                      <a:pt x="1485904" y="1186543"/>
                    </a:cubicBezTo>
                    <a:cubicBezTo>
                      <a:pt x="1490498" y="1168168"/>
                      <a:pt x="1492773" y="1154901"/>
                      <a:pt x="1502233" y="1137557"/>
                    </a:cubicBezTo>
                    <a:cubicBezTo>
                      <a:pt x="1508498" y="1126072"/>
                      <a:pt x="1517739" y="1116385"/>
                      <a:pt x="1524004" y="1104900"/>
                    </a:cubicBezTo>
                    <a:cubicBezTo>
                      <a:pt x="1528682" y="1096323"/>
                      <a:pt x="1530521" y="1086425"/>
                      <a:pt x="1534890" y="1077686"/>
                    </a:cubicBezTo>
                    <a:cubicBezTo>
                      <a:pt x="1541432" y="1064603"/>
                      <a:pt x="1550476" y="1052841"/>
                      <a:pt x="1556662" y="1039586"/>
                    </a:cubicBezTo>
                    <a:cubicBezTo>
                      <a:pt x="1563793" y="1024305"/>
                      <a:pt x="1572238" y="998300"/>
                      <a:pt x="1578433" y="979714"/>
                    </a:cubicBezTo>
                    <a:cubicBezTo>
                      <a:pt x="1588260" y="910926"/>
                      <a:pt x="1575109" y="970588"/>
                      <a:pt x="1611090" y="892628"/>
                    </a:cubicBezTo>
                    <a:cubicBezTo>
                      <a:pt x="1614225" y="885836"/>
                      <a:pt x="1614910" y="878159"/>
                      <a:pt x="1616533" y="870857"/>
                    </a:cubicBezTo>
                    <a:cubicBezTo>
                      <a:pt x="1625291" y="831448"/>
                      <a:pt x="1617693" y="856493"/>
                      <a:pt x="1627419" y="827314"/>
                    </a:cubicBezTo>
                    <a:cubicBezTo>
                      <a:pt x="1621976" y="801914"/>
                      <a:pt x="1619305" y="775758"/>
                      <a:pt x="1611090" y="751114"/>
                    </a:cubicBezTo>
                    <a:cubicBezTo>
                      <a:pt x="1606464" y="737237"/>
                      <a:pt x="1595547" y="726249"/>
                      <a:pt x="1589319" y="713014"/>
                    </a:cubicBezTo>
                    <a:cubicBezTo>
                      <a:pt x="1569449" y="670791"/>
                      <a:pt x="1564498" y="648423"/>
                      <a:pt x="1551219" y="604157"/>
                    </a:cubicBezTo>
                    <a:cubicBezTo>
                      <a:pt x="1556662" y="578757"/>
                      <a:pt x="1561597" y="553243"/>
                      <a:pt x="1567547" y="527957"/>
                    </a:cubicBezTo>
                    <a:cubicBezTo>
                      <a:pt x="1568861" y="522372"/>
                      <a:pt x="1569910" y="516468"/>
                      <a:pt x="1572990" y="511628"/>
                    </a:cubicBezTo>
                    <a:cubicBezTo>
                      <a:pt x="1595512" y="476236"/>
                      <a:pt x="1628924" y="440359"/>
                      <a:pt x="1660076" y="413657"/>
                    </a:cubicBezTo>
                    <a:cubicBezTo>
                      <a:pt x="1672776" y="402771"/>
                      <a:pt x="1686033" y="392504"/>
                      <a:pt x="1698176" y="381000"/>
                    </a:cubicBezTo>
                    <a:cubicBezTo>
                      <a:pt x="1757818" y="324497"/>
                      <a:pt x="1751002" y="330673"/>
                      <a:pt x="1790704" y="283028"/>
                    </a:cubicBezTo>
                    <a:cubicBezTo>
                      <a:pt x="1794333" y="272142"/>
                      <a:pt x="1794545" y="259428"/>
                      <a:pt x="1801590" y="250371"/>
                    </a:cubicBezTo>
                    <a:cubicBezTo>
                      <a:pt x="1808085" y="242021"/>
                      <a:pt x="1825459" y="244079"/>
                      <a:pt x="1828804" y="234043"/>
                    </a:cubicBezTo>
                    <a:cubicBezTo>
                      <a:pt x="1831238" y="226741"/>
                      <a:pt x="1819581" y="220675"/>
                      <a:pt x="1812476" y="217714"/>
                    </a:cubicBezTo>
                    <a:cubicBezTo>
                      <a:pt x="1797036" y="211280"/>
                      <a:pt x="1779819" y="210457"/>
                      <a:pt x="1763490" y="206828"/>
                    </a:cubicBezTo>
                    <a:lnTo>
                      <a:pt x="1540333" y="212271"/>
                    </a:lnTo>
                    <a:cubicBezTo>
                      <a:pt x="1520309" y="213041"/>
                      <a:pt x="1499376" y="211094"/>
                      <a:pt x="1480462" y="217714"/>
                    </a:cubicBezTo>
                    <a:cubicBezTo>
                      <a:pt x="1461939" y="224197"/>
                      <a:pt x="1450093" y="244165"/>
                      <a:pt x="1431476" y="250371"/>
                    </a:cubicBezTo>
                    <a:lnTo>
                      <a:pt x="1398819" y="261257"/>
                    </a:lnTo>
                    <a:cubicBezTo>
                      <a:pt x="1387933" y="270328"/>
                      <a:pt x="1378602" y="281686"/>
                      <a:pt x="1366162" y="288471"/>
                    </a:cubicBezTo>
                    <a:cubicBezTo>
                      <a:pt x="1358040" y="292901"/>
                      <a:pt x="1347872" y="291480"/>
                      <a:pt x="1338947" y="293914"/>
                    </a:cubicBezTo>
                    <a:cubicBezTo>
                      <a:pt x="1253557" y="317203"/>
                      <a:pt x="1375586" y="301335"/>
                      <a:pt x="1197433" y="310243"/>
                    </a:cubicBezTo>
                    <a:cubicBezTo>
                      <a:pt x="1181265" y="304853"/>
                      <a:pt x="1161385" y="301409"/>
                      <a:pt x="1148447" y="288471"/>
                    </a:cubicBezTo>
                    <a:cubicBezTo>
                      <a:pt x="1143822" y="283846"/>
                      <a:pt x="1140807" y="277822"/>
                      <a:pt x="1137562" y="272143"/>
                    </a:cubicBezTo>
                    <a:cubicBezTo>
                      <a:pt x="1133536" y="265098"/>
                      <a:pt x="1132909" y="255565"/>
                      <a:pt x="1126676" y="250371"/>
                    </a:cubicBezTo>
                    <a:cubicBezTo>
                      <a:pt x="1120929" y="245582"/>
                      <a:pt x="1112161" y="246742"/>
                      <a:pt x="1104904" y="244928"/>
                    </a:cubicBezTo>
                    <a:cubicBezTo>
                      <a:pt x="1093102" y="174106"/>
                      <a:pt x="1111777" y="237190"/>
                      <a:pt x="1083133" y="201386"/>
                    </a:cubicBezTo>
                    <a:cubicBezTo>
                      <a:pt x="1002003" y="99977"/>
                      <a:pt x="1183661" y="299620"/>
                      <a:pt x="1066804" y="163286"/>
                    </a:cubicBezTo>
                    <a:cubicBezTo>
                      <a:pt x="1048709" y="142175"/>
                      <a:pt x="1021557" y="139472"/>
                      <a:pt x="996047" y="136071"/>
                    </a:cubicBezTo>
                    <a:cubicBezTo>
                      <a:pt x="979762" y="133900"/>
                      <a:pt x="963480" y="131221"/>
                      <a:pt x="947062" y="130628"/>
                    </a:cubicBezTo>
                    <a:lnTo>
                      <a:pt x="544290" y="119743"/>
                    </a:lnTo>
                    <a:cubicBezTo>
                      <a:pt x="542476" y="114300"/>
                      <a:pt x="534790" y="107471"/>
                      <a:pt x="538847" y="103414"/>
                    </a:cubicBezTo>
                    <a:cubicBezTo>
                      <a:pt x="546961" y="95300"/>
                      <a:pt x="571504" y="92528"/>
                      <a:pt x="571504" y="92528"/>
                    </a:cubicBezTo>
                    <a:cubicBezTo>
                      <a:pt x="579808" y="84224"/>
                      <a:pt x="603603" y="63988"/>
                      <a:pt x="609604" y="48986"/>
                    </a:cubicBezTo>
                    <a:cubicBezTo>
                      <a:pt x="610952" y="45617"/>
                      <a:pt x="609604" y="41729"/>
                      <a:pt x="625933" y="0"/>
                    </a:cubicBezTo>
                    <a:close/>
                  </a:path>
                </a:pathLst>
              </a:custGeom>
              <a:no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cxnSp>
            <p:nvCxnSpPr>
              <p:cNvPr id="54" name="Google Shape;383;p16">
                <a:extLst>
                  <a:ext uri="{FF2B5EF4-FFF2-40B4-BE49-F238E27FC236}">
                    <a16:creationId xmlns:a16="http://schemas.microsoft.com/office/drawing/2014/main" id="{1F8DEB80-2A03-4A1A-895B-6F0B76FA8A63}"/>
                  </a:ext>
                </a:extLst>
              </p:cNvPr>
              <p:cNvCxnSpPr>
                <a:stCxn id="53" idx="20"/>
              </p:cNvCxnSpPr>
              <p:nvPr/>
            </p:nvCxnSpPr>
            <p:spPr>
              <a:xfrm>
                <a:off x="3809970" y="3771904"/>
                <a:ext cx="9000" cy="22200"/>
              </a:xfrm>
              <a:prstGeom prst="straightConnector1">
                <a:avLst/>
              </a:prstGeom>
              <a:noFill/>
              <a:ln w="9525" cap="flat" cmpd="sng">
                <a:solidFill>
                  <a:srgbClr val="4A7DBA"/>
                </a:solidFill>
                <a:prstDash val="solid"/>
                <a:round/>
                <a:headEnd type="none" w="sm" len="sm"/>
                <a:tailEnd type="none" w="sm" len="sm"/>
              </a:ln>
            </p:spPr>
          </p:cxnSp>
          <p:cxnSp>
            <p:nvCxnSpPr>
              <p:cNvPr id="55" name="Google Shape;384;p16">
                <a:extLst>
                  <a:ext uri="{FF2B5EF4-FFF2-40B4-BE49-F238E27FC236}">
                    <a16:creationId xmlns:a16="http://schemas.microsoft.com/office/drawing/2014/main" id="{AC96A3BA-CCBE-2BA7-C78F-018F9ACB2657}"/>
                  </a:ext>
                </a:extLst>
              </p:cNvPr>
              <p:cNvCxnSpPr>
                <a:stCxn id="53" idx="18"/>
                <a:endCxn id="53" idx="59"/>
              </p:cNvCxnSpPr>
              <p:nvPr/>
            </p:nvCxnSpPr>
            <p:spPr>
              <a:xfrm rot="10800000" flipH="1">
                <a:off x="3733771" y="3466975"/>
                <a:ext cx="1295400" cy="288600"/>
              </a:xfrm>
              <a:prstGeom prst="straightConnector1">
                <a:avLst/>
              </a:prstGeom>
              <a:noFill/>
              <a:ln w="28575" cap="flat" cmpd="sng">
                <a:solidFill>
                  <a:schemeClr val="dk1"/>
                </a:solidFill>
                <a:prstDash val="solid"/>
                <a:round/>
                <a:headEnd type="none" w="sm" len="sm"/>
                <a:tailEnd type="none" w="sm" len="sm"/>
              </a:ln>
            </p:spPr>
          </p:cxnSp>
          <p:cxnSp>
            <p:nvCxnSpPr>
              <p:cNvPr id="56" name="Google Shape;385;p16">
                <a:extLst>
                  <a:ext uri="{FF2B5EF4-FFF2-40B4-BE49-F238E27FC236}">
                    <a16:creationId xmlns:a16="http://schemas.microsoft.com/office/drawing/2014/main" id="{D6682B67-45DB-D180-4815-4CE0DC5E42B7}"/>
                  </a:ext>
                </a:extLst>
              </p:cNvPr>
              <p:cNvCxnSpPr>
                <a:endCxn id="53" idx="73"/>
              </p:cNvCxnSpPr>
              <p:nvPr/>
            </p:nvCxnSpPr>
            <p:spPr>
              <a:xfrm rot="10800000" flipH="1">
                <a:off x="3589392" y="2743125"/>
                <a:ext cx="1543200" cy="381600"/>
              </a:xfrm>
              <a:prstGeom prst="straightConnector1">
                <a:avLst/>
              </a:prstGeom>
              <a:noFill/>
              <a:ln w="28575" cap="flat" cmpd="sng">
                <a:solidFill>
                  <a:schemeClr val="dk1"/>
                </a:solidFill>
                <a:prstDash val="solid"/>
                <a:round/>
                <a:headEnd type="none" w="sm" len="sm"/>
                <a:tailEnd type="none" w="sm" len="sm"/>
              </a:ln>
            </p:spPr>
          </p:cxnSp>
          <p:cxnSp>
            <p:nvCxnSpPr>
              <p:cNvPr id="57" name="Google Shape;386;p16">
                <a:extLst>
                  <a:ext uri="{FF2B5EF4-FFF2-40B4-BE49-F238E27FC236}">
                    <a16:creationId xmlns:a16="http://schemas.microsoft.com/office/drawing/2014/main" id="{8DB43098-828E-14D4-B133-CAAC4A9032DE}"/>
                  </a:ext>
                </a:extLst>
              </p:cNvPr>
              <p:cNvCxnSpPr/>
              <p:nvPr/>
            </p:nvCxnSpPr>
            <p:spPr>
              <a:xfrm rot="3878592">
                <a:off x="4066910" y="2260124"/>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58" name="Google Shape;387;p16">
                <a:extLst>
                  <a:ext uri="{FF2B5EF4-FFF2-40B4-BE49-F238E27FC236}">
                    <a16:creationId xmlns:a16="http://schemas.microsoft.com/office/drawing/2014/main" id="{CC98AE08-03B1-2DB5-52DB-CFA2F2B0C230}"/>
                  </a:ext>
                </a:extLst>
              </p:cNvPr>
              <p:cNvCxnSpPr/>
              <p:nvPr/>
            </p:nvCxnSpPr>
            <p:spPr>
              <a:xfrm rot="3878592">
                <a:off x="4140177" y="2249490"/>
                <a:ext cx="234043" cy="119741"/>
              </a:xfrm>
              <a:prstGeom prst="straightConnector1">
                <a:avLst/>
              </a:prstGeom>
              <a:noFill/>
              <a:ln w="28575" cap="flat" cmpd="sng">
                <a:solidFill>
                  <a:schemeClr val="dk1"/>
                </a:solidFill>
                <a:prstDash val="solid"/>
                <a:round/>
                <a:headEnd type="none" w="sm" len="sm"/>
                <a:tailEnd type="none" w="sm" len="sm"/>
              </a:ln>
            </p:spPr>
          </p:cxnSp>
          <p:cxnSp>
            <p:nvCxnSpPr>
              <p:cNvPr id="59" name="Google Shape;388;p16">
                <a:extLst>
                  <a:ext uri="{FF2B5EF4-FFF2-40B4-BE49-F238E27FC236}">
                    <a16:creationId xmlns:a16="http://schemas.microsoft.com/office/drawing/2014/main" id="{7766FE00-CCF6-5A4F-8C71-908D774E1EA1}"/>
                  </a:ext>
                </a:extLst>
              </p:cNvPr>
              <p:cNvCxnSpPr/>
              <p:nvPr/>
            </p:nvCxnSpPr>
            <p:spPr>
              <a:xfrm rot="1264673">
                <a:off x="4504299" y="4169978"/>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60" name="Google Shape;389;p16">
                <a:extLst>
                  <a:ext uri="{FF2B5EF4-FFF2-40B4-BE49-F238E27FC236}">
                    <a16:creationId xmlns:a16="http://schemas.microsoft.com/office/drawing/2014/main" id="{8C11D47C-CF29-970E-2E99-EF963A77887A}"/>
                  </a:ext>
                </a:extLst>
              </p:cNvPr>
              <p:cNvCxnSpPr/>
              <p:nvPr/>
            </p:nvCxnSpPr>
            <p:spPr>
              <a:xfrm rot="1264673">
                <a:off x="4550060" y="4111779"/>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7" name="Google Shape;390;p16">
                <a:extLst>
                  <a:ext uri="{FF2B5EF4-FFF2-40B4-BE49-F238E27FC236}">
                    <a16:creationId xmlns:a16="http://schemas.microsoft.com/office/drawing/2014/main" id="{EEB4245C-0A83-96CD-B5D9-5FD93ACA8AB5}"/>
                  </a:ext>
                </a:extLst>
              </p:cNvPr>
              <p:cNvCxnSpPr/>
              <p:nvPr/>
            </p:nvCxnSpPr>
            <p:spPr>
              <a:xfrm rot="-782482">
                <a:off x="5002420" y="3145031"/>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8" name="Google Shape;391;p16">
                <a:extLst>
                  <a:ext uri="{FF2B5EF4-FFF2-40B4-BE49-F238E27FC236}">
                    <a16:creationId xmlns:a16="http://schemas.microsoft.com/office/drawing/2014/main" id="{BC65BA76-67BF-1397-238C-5B52881D4F99}"/>
                  </a:ext>
                </a:extLst>
              </p:cNvPr>
              <p:cNvCxnSpPr/>
              <p:nvPr/>
            </p:nvCxnSpPr>
            <p:spPr>
              <a:xfrm rot="-782482">
                <a:off x="5007657" y="3071180"/>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19" name="Google Shape;392;p16">
                <a:extLst>
                  <a:ext uri="{FF2B5EF4-FFF2-40B4-BE49-F238E27FC236}">
                    <a16:creationId xmlns:a16="http://schemas.microsoft.com/office/drawing/2014/main" id="{1418E5F3-1292-926A-DF96-56CF19153A9A}"/>
                  </a:ext>
                </a:extLst>
              </p:cNvPr>
              <p:cNvCxnSpPr/>
              <p:nvPr/>
            </p:nvCxnSpPr>
            <p:spPr>
              <a:xfrm rot="-2669461">
                <a:off x="3497703" y="3440088"/>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20" name="Google Shape;393;p16">
                <a:extLst>
                  <a:ext uri="{FF2B5EF4-FFF2-40B4-BE49-F238E27FC236}">
                    <a16:creationId xmlns:a16="http://schemas.microsoft.com/office/drawing/2014/main" id="{1223D349-68DD-AB50-B0D7-8CFABD035239}"/>
                  </a:ext>
                </a:extLst>
              </p:cNvPr>
              <p:cNvCxnSpPr/>
              <p:nvPr/>
            </p:nvCxnSpPr>
            <p:spPr>
              <a:xfrm rot="-2669461">
                <a:off x="3463642" y="3374354"/>
                <a:ext cx="234041" cy="119742"/>
              </a:xfrm>
              <a:prstGeom prst="straightConnector1">
                <a:avLst/>
              </a:prstGeom>
              <a:noFill/>
              <a:ln w="28575" cap="flat" cmpd="sng">
                <a:solidFill>
                  <a:schemeClr val="dk1"/>
                </a:solidFill>
                <a:prstDash val="solid"/>
                <a:round/>
                <a:headEnd type="none" w="sm" len="sm"/>
                <a:tailEnd type="none" w="sm" len="sm"/>
              </a:ln>
            </p:spPr>
          </p:cxnSp>
          <p:cxnSp>
            <p:nvCxnSpPr>
              <p:cNvPr id="121" name="Google Shape;394;p16">
                <a:extLst>
                  <a:ext uri="{FF2B5EF4-FFF2-40B4-BE49-F238E27FC236}">
                    <a16:creationId xmlns:a16="http://schemas.microsoft.com/office/drawing/2014/main" id="{190ADFBB-BBEE-8926-C1B9-93BB06FBF563}"/>
                  </a:ext>
                </a:extLst>
              </p:cNvPr>
              <p:cNvCxnSpPr/>
              <p:nvPr/>
            </p:nvCxnSpPr>
            <p:spPr>
              <a:xfrm rot="10800000">
                <a:off x="4121409" y="2848189"/>
                <a:ext cx="60034" cy="255810"/>
              </a:xfrm>
              <a:prstGeom prst="straightConnector1">
                <a:avLst/>
              </a:prstGeom>
              <a:noFill/>
              <a:ln w="28575" cap="flat" cmpd="sng">
                <a:solidFill>
                  <a:schemeClr val="dk1"/>
                </a:solidFill>
                <a:prstDash val="solid"/>
                <a:round/>
                <a:headEnd type="none" w="sm" len="sm"/>
                <a:tailEnd type="none" w="sm" len="sm"/>
              </a:ln>
            </p:spPr>
          </p:cxnSp>
          <p:cxnSp>
            <p:nvCxnSpPr>
              <p:cNvPr id="122" name="Google Shape;395;p16">
                <a:extLst>
                  <a:ext uri="{FF2B5EF4-FFF2-40B4-BE49-F238E27FC236}">
                    <a16:creationId xmlns:a16="http://schemas.microsoft.com/office/drawing/2014/main" id="{35976F95-4E0D-1DED-36E5-AD3A945F9104}"/>
                  </a:ext>
                </a:extLst>
              </p:cNvPr>
              <p:cNvCxnSpPr/>
              <p:nvPr/>
            </p:nvCxnSpPr>
            <p:spPr>
              <a:xfrm rot="10800000">
                <a:off x="4399028" y="3474117"/>
                <a:ext cx="60034" cy="255810"/>
              </a:xfrm>
              <a:prstGeom prst="straightConnector1">
                <a:avLst/>
              </a:prstGeom>
              <a:noFill/>
              <a:ln w="28575" cap="flat" cmpd="sng">
                <a:solidFill>
                  <a:schemeClr val="dk1"/>
                </a:solidFill>
                <a:prstDash val="solid"/>
                <a:round/>
                <a:headEnd type="none" w="sm" len="sm"/>
                <a:tailEnd type="none" w="sm" len="sm"/>
              </a:ln>
            </p:spPr>
          </p:cxnSp>
        </p:grpSp>
        <p:sp>
          <p:nvSpPr>
            <p:cNvPr id="6" name="Google Shape;396;p16">
              <a:extLst>
                <a:ext uri="{FF2B5EF4-FFF2-40B4-BE49-F238E27FC236}">
                  <a16:creationId xmlns:a16="http://schemas.microsoft.com/office/drawing/2014/main" id="{7089A49C-8E31-C801-75BA-74A8C00290FC}"/>
                </a:ext>
              </a:extLst>
            </p:cNvPr>
            <p:cNvSpPr/>
            <p:nvPr/>
          </p:nvSpPr>
          <p:spPr>
            <a:xfrm>
              <a:off x="1932214" y="3080658"/>
              <a:ext cx="5559017" cy="2041071"/>
            </a:xfrm>
            <a:prstGeom prst="parallelogram">
              <a:avLst>
                <a:gd name="adj" fmla="val 25000"/>
              </a:avLst>
            </a:prstGeom>
            <a:noFill/>
            <a:ln w="28575" cap="flat" cmpd="sng">
              <a:solidFill>
                <a:srgbClr val="E36C0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 name="Google Shape;397;p16">
              <a:extLst>
                <a:ext uri="{FF2B5EF4-FFF2-40B4-BE49-F238E27FC236}">
                  <a16:creationId xmlns:a16="http://schemas.microsoft.com/office/drawing/2014/main" id="{13010C99-2221-A78E-B4EE-95F083AF4687}"/>
                </a:ext>
              </a:extLst>
            </p:cNvPr>
            <p:cNvSpPr/>
            <p:nvPr/>
          </p:nvSpPr>
          <p:spPr>
            <a:xfrm>
              <a:off x="6308972" y="2702711"/>
              <a:ext cx="205179" cy="284230"/>
            </a:xfrm>
            <a:prstGeom prst="ellipse">
              <a:avLst/>
            </a:prstGeom>
            <a:noFill/>
            <a:ln w="28575"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 name="Google Shape;398;p16">
              <a:extLst>
                <a:ext uri="{FF2B5EF4-FFF2-40B4-BE49-F238E27FC236}">
                  <a16:creationId xmlns:a16="http://schemas.microsoft.com/office/drawing/2014/main" id="{36495767-CE33-43C1-55B2-BC960799CDBA}"/>
                </a:ext>
              </a:extLst>
            </p:cNvPr>
            <p:cNvSpPr/>
            <p:nvPr/>
          </p:nvSpPr>
          <p:spPr>
            <a:xfrm>
              <a:off x="6602890" y="2653725"/>
              <a:ext cx="205179" cy="200491"/>
            </a:xfrm>
            <a:prstGeom prst="ellipse">
              <a:avLst/>
            </a:prstGeom>
            <a:noFill/>
            <a:ln w="28575"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 name="Google Shape;399;p16">
              <a:extLst>
                <a:ext uri="{FF2B5EF4-FFF2-40B4-BE49-F238E27FC236}">
                  <a16:creationId xmlns:a16="http://schemas.microsoft.com/office/drawing/2014/main" id="{6BC28E37-94BE-09E2-45DF-992ABC6D3360}"/>
                </a:ext>
              </a:extLst>
            </p:cNvPr>
            <p:cNvSpPr/>
            <p:nvPr/>
          </p:nvSpPr>
          <p:spPr>
            <a:xfrm>
              <a:off x="5437299" y="5027844"/>
              <a:ext cx="277699" cy="291019"/>
            </a:xfrm>
            <a:prstGeom prst="ellipse">
              <a:avLst/>
            </a:prstGeom>
            <a:noFill/>
            <a:ln w="28575"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 name="Google Shape;400;p16">
              <a:extLst>
                <a:ext uri="{FF2B5EF4-FFF2-40B4-BE49-F238E27FC236}">
                  <a16:creationId xmlns:a16="http://schemas.microsoft.com/office/drawing/2014/main" id="{105FC6AD-EBC8-7B24-739F-E1479328D418}"/>
                </a:ext>
              </a:extLst>
            </p:cNvPr>
            <p:cNvSpPr/>
            <p:nvPr/>
          </p:nvSpPr>
          <p:spPr>
            <a:xfrm>
              <a:off x="6487886" y="2977243"/>
              <a:ext cx="87085" cy="326571"/>
            </a:xfrm>
            <a:custGeom>
              <a:avLst/>
              <a:gdLst/>
              <a:ahLst/>
              <a:cxnLst/>
              <a:rect l="l" t="t" r="r" b="b"/>
              <a:pathLst>
                <a:path w="87085" h="326571" extrusionOk="0">
                  <a:moveTo>
                    <a:pt x="0" y="0"/>
                  </a:moveTo>
                  <a:cubicBezTo>
                    <a:pt x="12246" y="49892"/>
                    <a:pt x="24493" y="99785"/>
                    <a:pt x="38100" y="136071"/>
                  </a:cubicBezTo>
                  <a:cubicBezTo>
                    <a:pt x="51707" y="172357"/>
                    <a:pt x="74386" y="189593"/>
                    <a:pt x="81643" y="217714"/>
                  </a:cubicBezTo>
                  <a:cubicBezTo>
                    <a:pt x="88900" y="245835"/>
                    <a:pt x="81643" y="304800"/>
                    <a:pt x="81643" y="304800"/>
                  </a:cubicBezTo>
                  <a:cubicBezTo>
                    <a:pt x="81643" y="322943"/>
                    <a:pt x="80736" y="326571"/>
                    <a:pt x="81643" y="326571"/>
                  </a:cubicBezTo>
                  <a:cubicBezTo>
                    <a:pt x="82550" y="326571"/>
                    <a:pt x="84817" y="315685"/>
                    <a:pt x="87085" y="304800"/>
                  </a:cubicBezTo>
                </a:path>
              </a:pathLst>
            </a:custGeom>
            <a:noFill/>
            <a:ln w="28575"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1" name="Google Shape;401;p16">
              <a:extLst>
                <a:ext uri="{FF2B5EF4-FFF2-40B4-BE49-F238E27FC236}">
                  <a16:creationId xmlns:a16="http://schemas.microsoft.com/office/drawing/2014/main" id="{AE692FE4-B0B2-0FE4-C44C-70BF7EA309CA}"/>
                </a:ext>
              </a:extLst>
            </p:cNvPr>
            <p:cNvSpPr/>
            <p:nvPr/>
          </p:nvSpPr>
          <p:spPr>
            <a:xfrm>
              <a:off x="6546793" y="2852057"/>
              <a:ext cx="98936" cy="332014"/>
            </a:xfrm>
            <a:custGeom>
              <a:avLst/>
              <a:gdLst/>
              <a:ahLst/>
              <a:cxnLst/>
              <a:rect l="l" t="t" r="r" b="b"/>
              <a:pathLst>
                <a:path w="98936" h="332014" extrusionOk="0">
                  <a:moveTo>
                    <a:pt x="98936" y="0"/>
                  </a:moveTo>
                  <a:cubicBezTo>
                    <a:pt x="85329" y="46264"/>
                    <a:pt x="71722" y="92529"/>
                    <a:pt x="60836" y="125186"/>
                  </a:cubicBezTo>
                  <a:cubicBezTo>
                    <a:pt x="49950" y="157843"/>
                    <a:pt x="43600" y="174172"/>
                    <a:pt x="33621" y="195943"/>
                  </a:cubicBezTo>
                  <a:cubicBezTo>
                    <a:pt x="23642" y="217714"/>
                    <a:pt x="4592" y="233136"/>
                    <a:pt x="964" y="255814"/>
                  </a:cubicBezTo>
                  <a:cubicBezTo>
                    <a:pt x="-2664" y="278492"/>
                    <a:pt x="4593" y="305253"/>
                    <a:pt x="11850" y="332014"/>
                  </a:cubicBezTo>
                </a:path>
              </a:pathLst>
            </a:custGeom>
            <a:noFill/>
            <a:ln w="28575"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 name="Google Shape;402;p16">
              <a:extLst>
                <a:ext uri="{FF2B5EF4-FFF2-40B4-BE49-F238E27FC236}">
                  <a16:creationId xmlns:a16="http://schemas.microsoft.com/office/drawing/2014/main" id="{E8E9D987-1715-C482-C530-55BF7FEA4DE2}"/>
                </a:ext>
              </a:extLst>
            </p:cNvPr>
            <p:cNvSpPr/>
            <p:nvPr/>
          </p:nvSpPr>
          <p:spPr>
            <a:xfrm>
              <a:off x="6711043" y="4875441"/>
              <a:ext cx="794657" cy="105241"/>
            </a:xfrm>
            <a:custGeom>
              <a:avLst/>
              <a:gdLst/>
              <a:ahLst/>
              <a:cxnLst/>
              <a:rect l="l" t="t" r="r" b="b"/>
              <a:pathLst>
                <a:path w="783790" h="88600" extrusionOk="0">
                  <a:moveTo>
                    <a:pt x="783790" y="60918"/>
                  </a:moveTo>
                  <a:cubicBezTo>
                    <a:pt x="754307" y="45043"/>
                    <a:pt x="724825" y="29168"/>
                    <a:pt x="696704" y="22818"/>
                  </a:cubicBezTo>
                  <a:cubicBezTo>
                    <a:pt x="668583" y="16468"/>
                    <a:pt x="615061" y="22818"/>
                    <a:pt x="615061" y="22818"/>
                  </a:cubicBezTo>
                  <a:cubicBezTo>
                    <a:pt x="583311" y="22818"/>
                    <a:pt x="547932" y="21004"/>
                    <a:pt x="506204" y="22818"/>
                  </a:cubicBezTo>
                  <a:cubicBezTo>
                    <a:pt x="464476" y="24632"/>
                    <a:pt x="399161" y="24632"/>
                    <a:pt x="364690" y="33704"/>
                  </a:cubicBezTo>
                  <a:cubicBezTo>
                    <a:pt x="330219" y="42776"/>
                    <a:pt x="299376" y="77247"/>
                    <a:pt x="299376" y="77247"/>
                  </a:cubicBezTo>
                  <a:cubicBezTo>
                    <a:pt x="285769" y="83597"/>
                    <a:pt x="304818" y="69990"/>
                    <a:pt x="283047" y="71804"/>
                  </a:cubicBezTo>
                  <a:cubicBezTo>
                    <a:pt x="261276" y="73618"/>
                    <a:pt x="203218" y="87225"/>
                    <a:pt x="168747" y="88132"/>
                  </a:cubicBezTo>
                  <a:cubicBezTo>
                    <a:pt x="134276" y="89039"/>
                    <a:pt x="93455" y="89947"/>
                    <a:pt x="76219" y="77247"/>
                  </a:cubicBezTo>
                  <a:cubicBezTo>
                    <a:pt x="58983" y="64547"/>
                    <a:pt x="78033" y="24632"/>
                    <a:pt x="65333" y="11932"/>
                  </a:cubicBezTo>
                  <a:cubicBezTo>
                    <a:pt x="52633" y="-768"/>
                    <a:pt x="926" y="2861"/>
                    <a:pt x="19" y="1047"/>
                  </a:cubicBezTo>
                  <a:cubicBezTo>
                    <a:pt x="-888" y="-767"/>
                    <a:pt x="29501" y="140"/>
                    <a:pt x="59890" y="1047"/>
                  </a:cubicBezTo>
                </a:path>
              </a:pathLst>
            </a:custGeom>
            <a:noFill/>
            <a:ln w="28575"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 name="Google Shape;403;p16">
              <a:extLst>
                <a:ext uri="{FF2B5EF4-FFF2-40B4-BE49-F238E27FC236}">
                  <a16:creationId xmlns:a16="http://schemas.microsoft.com/office/drawing/2014/main" id="{3B5EDEDD-F5C6-1D55-8F6D-A566478FF86B}"/>
                </a:ext>
              </a:extLst>
            </p:cNvPr>
            <p:cNvSpPr/>
            <p:nvPr/>
          </p:nvSpPr>
          <p:spPr>
            <a:xfrm>
              <a:off x="5649686" y="4854713"/>
              <a:ext cx="65632" cy="174487"/>
            </a:xfrm>
            <a:custGeom>
              <a:avLst/>
              <a:gdLst/>
              <a:ahLst/>
              <a:cxnLst/>
              <a:rect l="l" t="t" r="r" b="b"/>
              <a:pathLst>
                <a:path w="65632" h="174487" extrusionOk="0">
                  <a:moveTo>
                    <a:pt x="0" y="174487"/>
                  </a:moveTo>
                  <a:cubicBezTo>
                    <a:pt x="24946" y="115522"/>
                    <a:pt x="49893" y="56558"/>
                    <a:pt x="59871" y="27530"/>
                  </a:cubicBezTo>
                  <a:cubicBezTo>
                    <a:pt x="69850" y="-1499"/>
                    <a:pt x="64860" y="-592"/>
                    <a:pt x="59871" y="316"/>
                  </a:cubicBezTo>
                </a:path>
              </a:pathLst>
            </a:custGeom>
            <a:noFill/>
            <a:ln w="25400"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35095871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615</TotalTime>
  <Words>3002</Words>
  <Application>Microsoft Macintosh PowerPoint</Application>
  <PresentationFormat>Panorámica</PresentationFormat>
  <Paragraphs>618</Paragraphs>
  <Slides>62</Slides>
  <Notes>4</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62</vt:i4>
      </vt:variant>
    </vt:vector>
  </HeadingPairs>
  <TitlesOfParts>
    <vt:vector size="69" baseType="lpstr">
      <vt:lpstr>Arial</vt:lpstr>
      <vt:lpstr>Bauhaus 93</vt:lpstr>
      <vt:lpstr>Calibri</vt:lpstr>
      <vt:lpstr>Calibri Light</vt:lpstr>
      <vt:lpstr>Noto Sans Symbols</vt:lpstr>
      <vt:lpstr>Tahoma</vt:lpstr>
      <vt:lpstr>Tema de Office</vt:lpstr>
      <vt:lpstr>IPB Preparación de Inteligencia del Espacio de Batalla</vt:lpstr>
      <vt:lpstr>Referencias</vt:lpstr>
      <vt:lpstr>Fundamentos </vt:lpstr>
      <vt:lpstr>Ejecución </vt:lpstr>
      <vt:lpstr>PASO 1: Definir el Ambiente Operacional</vt:lpstr>
      <vt:lpstr>AO</vt:lpstr>
      <vt:lpstr>AO (Ejemplo de área de operaciones a nivel regimiento, asignándole áreas de operación a sus respectivos batallones)</vt:lpstr>
      <vt:lpstr>AI</vt:lpstr>
      <vt:lpstr>AOI</vt:lpstr>
      <vt:lpstr>PASO 2: Describir los efectos del ambiente operacional </vt:lpstr>
      <vt:lpstr>PASO 2: Describir los efectos del ambiente operacional </vt:lpstr>
      <vt:lpstr>Describir como la amenaza puede afectar las operaciones amigas.</vt:lpstr>
      <vt:lpstr>Presentación de PowerPoint</vt:lpstr>
      <vt:lpstr>Presentación de PowerPoint</vt:lpstr>
      <vt:lpstr>Describir como el terreno puede afectar las operaciones.</vt:lpstr>
      <vt:lpstr>AVENIDA DE APROXIMACIÓN</vt:lpstr>
      <vt:lpstr>OBSERVACIÓN Y CAMPO DE TIRO</vt:lpstr>
      <vt:lpstr>PROTECCIÓN Y ENCUBRIMIENTO</vt:lpstr>
      <vt:lpstr>OBSTACULOS</vt:lpstr>
      <vt:lpstr>TERRENO CLAVE </vt:lpstr>
      <vt:lpstr>Siguiente sub-paso: Dibujar + analizar</vt:lpstr>
      <vt:lpstr>Graficación estándar </vt:lpstr>
      <vt:lpstr>Ejemplo</vt:lpstr>
      <vt:lpstr>Presentación de PowerPoint</vt:lpstr>
      <vt:lpstr>Presentación de PowerPoint</vt:lpstr>
      <vt:lpstr>Presentación de PowerPoint</vt:lpstr>
      <vt:lpstr>Presentación de PowerPoint</vt:lpstr>
      <vt:lpstr>Presentación de PowerPoint</vt:lpstr>
      <vt:lpstr>PASO 2: Describir los efectos del ambiente operacional </vt:lpstr>
      <vt:lpstr>USANDO LA INFORMACIÓN ANTERIOR…MATRIZ DEL TERRENO</vt:lpstr>
      <vt:lpstr>PASO 2: Describir los efectos del ambiente operacional </vt:lpstr>
      <vt:lpstr>MATRIZ DE CLIMA</vt:lpstr>
      <vt:lpstr>MATRIZ DE CLIMA</vt:lpstr>
      <vt:lpstr>MATRIZ DE CLIMA: OPERACIONES ANFIBIAS </vt:lpstr>
      <vt:lpstr>MATRIZ DE CLIMA: OPERACIONES ANFIBIAS </vt:lpstr>
      <vt:lpstr>MATRIZ DE CLIMA: OPERACIONES ANFIBIAS </vt:lpstr>
      <vt:lpstr>Presentación de PowerPoint</vt:lpstr>
      <vt:lpstr>PASO 2: Describir los efectos del ambiente operacional </vt:lpstr>
      <vt:lpstr>ASCOPE/PMESII ATP 2-01.3 pag. 4-26</vt:lpstr>
      <vt:lpstr>PASO 3: EVALUACIÓN DE LA AMENAZA </vt:lpstr>
      <vt:lpstr>COMPOSICIÓN (EJEMPLO) </vt:lpstr>
      <vt:lpstr>DISPOSICIÓN (EJEMPLO) </vt:lpstr>
      <vt:lpstr>FUERZA: POTENCIA RELATIVA DEL COMBATE RCPA (EJEMPLO) </vt:lpstr>
      <vt:lpstr>DOCTRINA (EJEMPLO) </vt:lpstr>
      <vt:lpstr>HVT: QUE REQUIERE EL COMANDANTE ENEMIGO PARA CIMPLIR SU MISIÓN</vt:lpstr>
      <vt:lpstr>Presentación de PowerPoint</vt:lpstr>
      <vt:lpstr>COG</vt:lpstr>
      <vt:lpstr>PASO 4: Determinar COAS DEL ENEMIGO</vt:lpstr>
      <vt:lpstr>CALCO DE SITUACIONES (EMLCOA/EMDCOA)</vt:lpstr>
      <vt:lpstr>CALCO DE SITUACIÓN  (CON ANILLOS DEL ALCANCE)</vt:lpstr>
      <vt:lpstr>PASO 4: Determinar COAS DEL ENEMIGO</vt:lpstr>
      <vt:lpstr>Presentación de PowerPoint</vt:lpstr>
      <vt:lpstr>Presentación de PowerPoint</vt:lpstr>
      <vt:lpstr>Presentación de PowerPoint</vt:lpstr>
      <vt:lpstr>Presentación de PowerPoint</vt:lpstr>
      <vt:lpstr>Presentación de PowerPoint</vt:lpstr>
      <vt:lpstr>PASO 4: Determinar COAS DEL ENEMIGO</vt:lpstr>
      <vt:lpstr>MATRIZ DE EVENTOS </vt:lpstr>
      <vt:lpstr>MATRIZ DE DECISIÓN</vt:lpstr>
      <vt:lpstr>EJERCICIO</vt:lpstr>
      <vt:lpstr>AGENDA </vt:lpstr>
      <vt:lpstr>IPB Preparación de Inteligencia del Espacio de Batalla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IPB Preparación de Inteligencia del Espacio de Batalla</dc:title>
  <dc:creator>federico vonderweth</dc:creator>
  <cp:lastModifiedBy>federico vonderweth</cp:lastModifiedBy>
  <cp:revision>10</cp:revision>
  <dcterms:created xsi:type="dcterms:W3CDTF">2023-09-21T13:41:42Z</dcterms:created>
  <dcterms:modified xsi:type="dcterms:W3CDTF">2024-03-05T13:32:23Z</dcterms:modified>
</cp:coreProperties>
</file>