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72" r:id="rId8"/>
    <p:sldId id="263" r:id="rId9"/>
    <p:sldId id="273" r:id="rId10"/>
    <p:sldId id="264" r:id="rId11"/>
    <p:sldId id="274" r:id="rId12"/>
    <p:sldId id="265" r:id="rId13"/>
    <p:sldId id="275" r:id="rId14"/>
    <p:sldId id="266" r:id="rId15"/>
    <p:sldId id="276" r:id="rId16"/>
    <p:sldId id="267" r:id="rId17"/>
    <p:sldId id="277" r:id="rId18"/>
    <p:sldId id="268" r:id="rId19"/>
    <p:sldId id="278" r:id="rId20"/>
    <p:sldId id="269" r:id="rId21"/>
    <p:sldId id="279" r:id="rId22"/>
    <p:sldId id="270" r:id="rId23"/>
    <p:sldId id="280" r:id="rId24"/>
    <p:sldId id="271" r:id="rId25"/>
    <p:sldId id="281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48"/>
  </p:normalViewPr>
  <p:slideViewPr>
    <p:cSldViewPr snapToGrid="0" snapToObjects="1">
      <p:cViewPr varScale="1">
        <p:scale>
          <a:sx n="117" d="100"/>
          <a:sy n="117" d="100"/>
        </p:scale>
        <p:origin x="280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D14261B-E32D-4CA8-8950-9636465F535C}" type="doc">
      <dgm:prSet loTypeId="urn:microsoft.com/office/officeart/2005/8/layout/default" loCatId="list" qsTypeId="urn:microsoft.com/office/officeart/2005/8/quickstyle/simple5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8DCA41F5-1CBE-4F2A-AFCF-B1946CEF7FA0}">
      <dgm:prSet/>
      <dgm:spPr/>
      <dgm:t>
        <a:bodyPr/>
        <a:lstStyle/>
        <a:p>
          <a:r>
            <a:rPr lang="en-US"/>
            <a:t>- Las letras exaltan el estilo de vida del narcotráfico, no lo describen de forma neutral.</a:t>
          </a:r>
        </a:p>
      </dgm:t>
    </dgm:pt>
    <dgm:pt modelId="{501CC2FA-FEF6-4B62-B365-EA5C12B9ED1D}" type="parTrans" cxnId="{612A9D70-F936-4016-B1FF-472BA8CA35D4}">
      <dgm:prSet/>
      <dgm:spPr/>
      <dgm:t>
        <a:bodyPr/>
        <a:lstStyle/>
        <a:p>
          <a:endParaRPr lang="en-US"/>
        </a:p>
      </dgm:t>
    </dgm:pt>
    <dgm:pt modelId="{8AA0E0D9-7ACA-4C16-81B9-A10F96BBFDF9}" type="sibTrans" cxnId="{612A9D70-F936-4016-B1FF-472BA8CA35D4}">
      <dgm:prSet/>
      <dgm:spPr/>
      <dgm:t>
        <a:bodyPr/>
        <a:lstStyle/>
        <a:p>
          <a:endParaRPr lang="en-US"/>
        </a:p>
      </dgm:t>
    </dgm:pt>
    <dgm:pt modelId="{8E09AADE-B87E-4D4D-8834-5CD1EE969065}">
      <dgm:prSet/>
      <dgm:spPr/>
      <dgm:t>
        <a:bodyPr/>
        <a:lstStyle/>
        <a:p>
          <a:r>
            <a:rPr lang="en-US"/>
            <a:t>- El Estado entrega una plataforma oficial a un discurso que debería combatir.</a:t>
          </a:r>
        </a:p>
      </dgm:t>
    </dgm:pt>
    <dgm:pt modelId="{1DE380F4-1481-4BB0-8A0D-564FB22C15AE}" type="parTrans" cxnId="{BE123EA8-473F-412C-B2C3-F0AB14946626}">
      <dgm:prSet/>
      <dgm:spPr/>
      <dgm:t>
        <a:bodyPr/>
        <a:lstStyle/>
        <a:p>
          <a:endParaRPr lang="en-US"/>
        </a:p>
      </dgm:t>
    </dgm:pt>
    <dgm:pt modelId="{7A44E39B-2F77-49EE-BB3E-03C0A12DBBE2}" type="sibTrans" cxnId="{BE123EA8-473F-412C-B2C3-F0AB14946626}">
      <dgm:prSet/>
      <dgm:spPr/>
      <dgm:t>
        <a:bodyPr/>
        <a:lstStyle/>
        <a:p>
          <a:endParaRPr lang="en-US"/>
        </a:p>
      </dgm:t>
    </dgm:pt>
    <dgm:pt modelId="{690A002A-DEFB-AD49-9E72-2D3D69AB8198}" type="pres">
      <dgm:prSet presAssocID="{BD14261B-E32D-4CA8-8950-9636465F535C}" presName="diagram" presStyleCnt="0">
        <dgm:presLayoutVars>
          <dgm:dir/>
          <dgm:resizeHandles val="exact"/>
        </dgm:presLayoutVars>
      </dgm:prSet>
      <dgm:spPr/>
    </dgm:pt>
    <dgm:pt modelId="{4C0CDCE6-9202-F148-8273-6600DDA1C85D}" type="pres">
      <dgm:prSet presAssocID="{8DCA41F5-1CBE-4F2A-AFCF-B1946CEF7FA0}" presName="node" presStyleLbl="node1" presStyleIdx="0" presStyleCnt="2">
        <dgm:presLayoutVars>
          <dgm:bulletEnabled val="1"/>
        </dgm:presLayoutVars>
      </dgm:prSet>
      <dgm:spPr/>
    </dgm:pt>
    <dgm:pt modelId="{EA410357-D682-3843-A012-73E59D30C91D}" type="pres">
      <dgm:prSet presAssocID="{8AA0E0D9-7ACA-4C16-81B9-A10F96BBFDF9}" presName="sibTrans" presStyleCnt="0"/>
      <dgm:spPr/>
    </dgm:pt>
    <dgm:pt modelId="{0963A7C3-40D1-5946-A588-F97CE93D3C89}" type="pres">
      <dgm:prSet presAssocID="{8E09AADE-B87E-4D4D-8834-5CD1EE969065}" presName="node" presStyleLbl="node1" presStyleIdx="1" presStyleCnt="2">
        <dgm:presLayoutVars>
          <dgm:bulletEnabled val="1"/>
        </dgm:presLayoutVars>
      </dgm:prSet>
      <dgm:spPr/>
    </dgm:pt>
  </dgm:ptLst>
  <dgm:cxnLst>
    <dgm:cxn modelId="{C245DD2D-12C3-A443-9643-0C8CF8EC7FB6}" type="presOf" srcId="{8DCA41F5-1CBE-4F2A-AFCF-B1946CEF7FA0}" destId="{4C0CDCE6-9202-F148-8273-6600DDA1C85D}" srcOrd="0" destOrd="0" presId="urn:microsoft.com/office/officeart/2005/8/layout/default"/>
    <dgm:cxn modelId="{612A9D70-F936-4016-B1FF-472BA8CA35D4}" srcId="{BD14261B-E32D-4CA8-8950-9636465F535C}" destId="{8DCA41F5-1CBE-4F2A-AFCF-B1946CEF7FA0}" srcOrd="0" destOrd="0" parTransId="{501CC2FA-FEF6-4B62-B365-EA5C12B9ED1D}" sibTransId="{8AA0E0D9-7ACA-4C16-81B9-A10F96BBFDF9}"/>
    <dgm:cxn modelId="{7125218F-4647-2E42-A9FF-95FFED25ACA0}" type="presOf" srcId="{8E09AADE-B87E-4D4D-8834-5CD1EE969065}" destId="{0963A7C3-40D1-5946-A588-F97CE93D3C89}" srcOrd="0" destOrd="0" presId="urn:microsoft.com/office/officeart/2005/8/layout/default"/>
    <dgm:cxn modelId="{2A4C009E-FDD1-5346-A709-88BE6E0E43B6}" type="presOf" srcId="{BD14261B-E32D-4CA8-8950-9636465F535C}" destId="{690A002A-DEFB-AD49-9E72-2D3D69AB8198}" srcOrd="0" destOrd="0" presId="urn:microsoft.com/office/officeart/2005/8/layout/default"/>
    <dgm:cxn modelId="{BE123EA8-473F-412C-B2C3-F0AB14946626}" srcId="{BD14261B-E32D-4CA8-8950-9636465F535C}" destId="{8E09AADE-B87E-4D4D-8834-5CD1EE969065}" srcOrd="1" destOrd="0" parTransId="{1DE380F4-1481-4BB0-8A0D-564FB22C15AE}" sibTransId="{7A44E39B-2F77-49EE-BB3E-03C0A12DBBE2}"/>
    <dgm:cxn modelId="{AC25C9FD-C02F-954E-B26D-E85B9EE8FF17}" type="presParOf" srcId="{690A002A-DEFB-AD49-9E72-2D3D69AB8198}" destId="{4C0CDCE6-9202-F148-8273-6600DDA1C85D}" srcOrd="0" destOrd="0" presId="urn:microsoft.com/office/officeart/2005/8/layout/default"/>
    <dgm:cxn modelId="{4333AA1A-F2C6-9B46-A255-3741C20B7CE8}" type="presParOf" srcId="{690A002A-DEFB-AD49-9E72-2D3D69AB8198}" destId="{EA410357-D682-3843-A012-73E59D30C91D}" srcOrd="1" destOrd="0" presId="urn:microsoft.com/office/officeart/2005/8/layout/default"/>
    <dgm:cxn modelId="{8B7B57F6-CBF8-6747-8AFA-6312E753FAA4}" type="presParOf" srcId="{690A002A-DEFB-AD49-9E72-2D3D69AB8198}" destId="{0963A7C3-40D1-5946-A588-F97CE93D3C89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5488AC0-50E6-4180-A4BD-375999C8AE62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F0EBE5D9-4C75-4C78-8C26-F3FE9F1AE68F}">
      <dgm:prSet/>
      <dgm:spPr/>
      <dgm:t>
        <a:bodyPr/>
        <a:lstStyle/>
        <a:p>
          <a:r>
            <a:rPr lang="en-US"/>
            <a:t>- Cita letras como: “En la sangre traigo el 701…” (referencia al Chapo Guzmán).</a:t>
          </a:r>
        </a:p>
      </dgm:t>
    </dgm:pt>
    <dgm:pt modelId="{338F506C-7E61-4C69-99D7-DD1F98856395}" type="parTrans" cxnId="{407D93EE-711B-4CAC-9E58-C4D7C14E36B9}">
      <dgm:prSet/>
      <dgm:spPr/>
      <dgm:t>
        <a:bodyPr/>
        <a:lstStyle/>
        <a:p>
          <a:endParaRPr lang="en-US"/>
        </a:p>
      </dgm:t>
    </dgm:pt>
    <dgm:pt modelId="{94C8B74E-C3DB-4564-90C7-3CC3B102B68B}" type="sibTrans" cxnId="{407D93EE-711B-4CAC-9E58-C4D7C14E36B9}">
      <dgm:prSet/>
      <dgm:spPr/>
      <dgm:t>
        <a:bodyPr/>
        <a:lstStyle/>
        <a:p>
          <a:endParaRPr lang="en-US"/>
        </a:p>
      </dgm:t>
    </dgm:pt>
    <dgm:pt modelId="{322E737D-61F6-4056-8318-EBA9469CE1EA}">
      <dgm:prSet/>
      <dgm:spPr/>
      <dgm:t>
        <a:bodyPr/>
        <a:lstStyle/>
        <a:p>
          <a:r>
            <a:rPr lang="en-US"/>
            <a:t>- Usa la analogía con un artista que promoviera la pedofilia para mostrar la gravedad del caso.</a:t>
          </a:r>
        </a:p>
      </dgm:t>
    </dgm:pt>
    <dgm:pt modelId="{69F35007-3A56-4B2E-919A-9630ACA05F12}" type="parTrans" cxnId="{5C98264E-BB38-405D-B2D9-5DE5D8061F97}">
      <dgm:prSet/>
      <dgm:spPr/>
      <dgm:t>
        <a:bodyPr/>
        <a:lstStyle/>
        <a:p>
          <a:endParaRPr lang="en-US"/>
        </a:p>
      </dgm:t>
    </dgm:pt>
    <dgm:pt modelId="{AB462BDB-ED5C-4A00-8639-086167FF56D4}" type="sibTrans" cxnId="{5C98264E-BB38-405D-B2D9-5DE5D8061F97}">
      <dgm:prSet/>
      <dgm:spPr/>
      <dgm:t>
        <a:bodyPr/>
        <a:lstStyle/>
        <a:p>
          <a:endParaRPr lang="en-US"/>
        </a:p>
      </dgm:t>
    </dgm:pt>
    <dgm:pt modelId="{661F3D3C-8A99-9E4A-A04C-885E3B2D813C}" type="pres">
      <dgm:prSet presAssocID="{B5488AC0-50E6-4180-A4BD-375999C8AE62}" presName="linear" presStyleCnt="0">
        <dgm:presLayoutVars>
          <dgm:animLvl val="lvl"/>
          <dgm:resizeHandles val="exact"/>
        </dgm:presLayoutVars>
      </dgm:prSet>
      <dgm:spPr/>
    </dgm:pt>
    <dgm:pt modelId="{FF4C978B-B3D5-D543-BAF2-775361080EA8}" type="pres">
      <dgm:prSet presAssocID="{F0EBE5D9-4C75-4C78-8C26-F3FE9F1AE68F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3CCCDFBE-907D-4F45-BCFF-A41AB8913C19}" type="pres">
      <dgm:prSet presAssocID="{94C8B74E-C3DB-4564-90C7-3CC3B102B68B}" presName="spacer" presStyleCnt="0"/>
      <dgm:spPr/>
    </dgm:pt>
    <dgm:pt modelId="{5A21804C-739B-3A40-AF12-417096F26CE2}" type="pres">
      <dgm:prSet presAssocID="{322E737D-61F6-4056-8318-EBA9469CE1EA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9D0C3E27-44FC-B347-A26C-79CF9DA2D3AC}" type="presOf" srcId="{322E737D-61F6-4056-8318-EBA9469CE1EA}" destId="{5A21804C-739B-3A40-AF12-417096F26CE2}" srcOrd="0" destOrd="0" presId="urn:microsoft.com/office/officeart/2005/8/layout/vList2"/>
    <dgm:cxn modelId="{5C98264E-BB38-405D-B2D9-5DE5D8061F97}" srcId="{B5488AC0-50E6-4180-A4BD-375999C8AE62}" destId="{322E737D-61F6-4056-8318-EBA9469CE1EA}" srcOrd="1" destOrd="0" parTransId="{69F35007-3A56-4B2E-919A-9630ACA05F12}" sibTransId="{AB462BDB-ED5C-4A00-8639-086167FF56D4}"/>
    <dgm:cxn modelId="{28A63573-6EDC-1C48-802E-C919433FF8CD}" type="presOf" srcId="{F0EBE5D9-4C75-4C78-8C26-F3FE9F1AE68F}" destId="{FF4C978B-B3D5-D543-BAF2-775361080EA8}" srcOrd="0" destOrd="0" presId="urn:microsoft.com/office/officeart/2005/8/layout/vList2"/>
    <dgm:cxn modelId="{0AB8CDB8-FC40-9047-A3F5-2597900E3D30}" type="presOf" srcId="{B5488AC0-50E6-4180-A4BD-375999C8AE62}" destId="{661F3D3C-8A99-9E4A-A04C-885E3B2D813C}" srcOrd="0" destOrd="0" presId="urn:microsoft.com/office/officeart/2005/8/layout/vList2"/>
    <dgm:cxn modelId="{407D93EE-711B-4CAC-9E58-C4D7C14E36B9}" srcId="{B5488AC0-50E6-4180-A4BD-375999C8AE62}" destId="{F0EBE5D9-4C75-4C78-8C26-F3FE9F1AE68F}" srcOrd="0" destOrd="0" parTransId="{338F506C-7E61-4C69-99D7-DD1F98856395}" sibTransId="{94C8B74E-C3DB-4564-90C7-3CC3B102B68B}"/>
    <dgm:cxn modelId="{0C21185D-3811-9946-9C38-F8EBDA9F3D74}" type="presParOf" srcId="{661F3D3C-8A99-9E4A-A04C-885E3B2D813C}" destId="{FF4C978B-B3D5-D543-BAF2-775361080EA8}" srcOrd="0" destOrd="0" presId="urn:microsoft.com/office/officeart/2005/8/layout/vList2"/>
    <dgm:cxn modelId="{0EB265C9-8828-5C4A-BBB8-55717D9CF4BD}" type="presParOf" srcId="{661F3D3C-8A99-9E4A-A04C-885E3B2D813C}" destId="{3CCCDFBE-907D-4F45-BCFF-A41AB8913C19}" srcOrd="1" destOrd="0" presId="urn:microsoft.com/office/officeart/2005/8/layout/vList2"/>
    <dgm:cxn modelId="{D3276746-CDBF-7342-A53E-E9D82E488CE7}" type="presParOf" srcId="{661F3D3C-8A99-9E4A-A04C-885E3B2D813C}" destId="{5A21804C-739B-3A40-AF12-417096F26CE2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7A590A8-FED2-4F18-93AB-49E8D378FE71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7A0E7CE3-62C3-4DF4-86CE-BCD98E14966B}">
      <dgm:prSet/>
      <dgm:spPr/>
      <dgm:t>
        <a:bodyPr/>
        <a:lstStyle/>
        <a:p>
          <a:r>
            <a:rPr lang="es-CL"/>
            <a:t>1. ¿Cuál es la tesis principal del texto?</a:t>
          </a:r>
          <a:endParaRPr lang="en-US"/>
        </a:p>
      </dgm:t>
    </dgm:pt>
    <dgm:pt modelId="{616D0722-AC7E-4E06-8B9D-906F6BD9052D}" type="parTrans" cxnId="{7EB9AF4A-8409-494E-B633-4768BF71E0D5}">
      <dgm:prSet/>
      <dgm:spPr/>
      <dgm:t>
        <a:bodyPr/>
        <a:lstStyle/>
        <a:p>
          <a:endParaRPr lang="en-US"/>
        </a:p>
      </dgm:t>
    </dgm:pt>
    <dgm:pt modelId="{7EDD85F7-868A-46C0-8780-F0FFC3A9EA50}" type="sibTrans" cxnId="{7EB9AF4A-8409-494E-B633-4768BF71E0D5}">
      <dgm:prSet/>
      <dgm:spPr/>
      <dgm:t>
        <a:bodyPr/>
        <a:lstStyle/>
        <a:p>
          <a:endParaRPr lang="en-US"/>
        </a:p>
      </dgm:t>
    </dgm:pt>
    <dgm:pt modelId="{2A264537-5442-4BBF-8DD3-6D675540E614}">
      <dgm:prSet/>
      <dgm:spPr/>
      <dgm:t>
        <a:bodyPr/>
        <a:lstStyle/>
        <a:p>
          <a:r>
            <a:rPr lang="es-CL"/>
            <a:t>A) Peso Pluma es un artista polémico y debe ser censurado por sus letras.</a:t>
          </a:r>
          <a:endParaRPr lang="en-US"/>
        </a:p>
      </dgm:t>
    </dgm:pt>
    <dgm:pt modelId="{69C43552-4A94-47AC-A9CE-F6B90327ED74}" type="parTrans" cxnId="{01D36439-7553-4900-A679-4DC3A9C7D102}">
      <dgm:prSet/>
      <dgm:spPr/>
      <dgm:t>
        <a:bodyPr/>
        <a:lstStyle/>
        <a:p>
          <a:endParaRPr lang="en-US"/>
        </a:p>
      </dgm:t>
    </dgm:pt>
    <dgm:pt modelId="{80F7FAF8-4F38-49D9-A172-2545CB790D27}" type="sibTrans" cxnId="{01D36439-7553-4900-A679-4DC3A9C7D102}">
      <dgm:prSet/>
      <dgm:spPr/>
      <dgm:t>
        <a:bodyPr/>
        <a:lstStyle/>
        <a:p>
          <a:endParaRPr lang="en-US"/>
        </a:p>
      </dgm:t>
    </dgm:pt>
    <dgm:pt modelId="{1FCC41E8-8AD4-4EFE-92D1-8D6F503F9831}">
      <dgm:prSet/>
      <dgm:spPr/>
      <dgm:t>
        <a:bodyPr/>
        <a:lstStyle/>
        <a:p>
          <a:r>
            <a:rPr lang="es-CL"/>
            <a:t>B) Los corridos bélicos deben prohibirse porque glorifican la violencia.</a:t>
          </a:r>
          <a:endParaRPr lang="en-US"/>
        </a:p>
      </dgm:t>
    </dgm:pt>
    <dgm:pt modelId="{CB0F1D63-08C2-4236-8EA0-6DE9C17BCBA7}" type="parTrans" cxnId="{016DF572-4563-440B-8AE8-FDC867F12515}">
      <dgm:prSet/>
      <dgm:spPr/>
      <dgm:t>
        <a:bodyPr/>
        <a:lstStyle/>
        <a:p>
          <a:endParaRPr lang="en-US"/>
        </a:p>
      </dgm:t>
    </dgm:pt>
    <dgm:pt modelId="{4223B5F1-E7BE-4585-B073-F0923E6EACB8}" type="sibTrans" cxnId="{016DF572-4563-440B-8AE8-FDC867F12515}">
      <dgm:prSet/>
      <dgm:spPr/>
      <dgm:t>
        <a:bodyPr/>
        <a:lstStyle/>
        <a:p>
          <a:endParaRPr lang="en-US"/>
        </a:p>
      </dgm:t>
    </dgm:pt>
    <dgm:pt modelId="{D1767174-7502-4BC0-AAD0-335DC9F4B032}">
      <dgm:prSet/>
      <dgm:spPr/>
      <dgm:t>
        <a:bodyPr/>
        <a:lstStyle/>
        <a:p>
          <a:r>
            <a:rPr lang="es-CL"/>
            <a:t>C) El Estado debe limitar expresiones culturales como los corridos.</a:t>
          </a:r>
          <a:endParaRPr lang="en-US"/>
        </a:p>
      </dgm:t>
    </dgm:pt>
    <dgm:pt modelId="{34FD0C65-8742-4BEA-88F0-53A54D493FCC}" type="parTrans" cxnId="{5B8A0C60-92D4-469D-84C0-FDA6069FC3DD}">
      <dgm:prSet/>
      <dgm:spPr/>
      <dgm:t>
        <a:bodyPr/>
        <a:lstStyle/>
        <a:p>
          <a:endParaRPr lang="en-US"/>
        </a:p>
      </dgm:t>
    </dgm:pt>
    <dgm:pt modelId="{800EA9CF-21FC-4FBA-8E60-36CBA77FECFA}" type="sibTrans" cxnId="{5B8A0C60-92D4-469D-84C0-FDA6069FC3DD}">
      <dgm:prSet/>
      <dgm:spPr/>
      <dgm:t>
        <a:bodyPr/>
        <a:lstStyle/>
        <a:p>
          <a:endParaRPr lang="en-US"/>
        </a:p>
      </dgm:t>
    </dgm:pt>
    <dgm:pt modelId="{2AA8D729-5DE3-4943-9CF9-F52CA5908E47}">
      <dgm:prSet/>
      <dgm:spPr/>
      <dgm:t>
        <a:bodyPr/>
        <a:lstStyle/>
        <a:p>
          <a:r>
            <a:rPr lang="es-CL"/>
            <a:t>D) Las expresiones culturales como los corridos tumbados deben ser comprendidas en su contexto y no censuradas por el Estado.</a:t>
          </a:r>
          <a:endParaRPr lang="en-US"/>
        </a:p>
      </dgm:t>
    </dgm:pt>
    <dgm:pt modelId="{E7E63C6D-05AA-47D4-ADA8-FB7B2BDE758C}" type="parTrans" cxnId="{3C0D95FD-FA5D-4D88-A776-702E1F111908}">
      <dgm:prSet/>
      <dgm:spPr/>
      <dgm:t>
        <a:bodyPr/>
        <a:lstStyle/>
        <a:p>
          <a:endParaRPr lang="en-US"/>
        </a:p>
      </dgm:t>
    </dgm:pt>
    <dgm:pt modelId="{C46F900E-7AC5-486F-A532-7DE65D82AD15}" type="sibTrans" cxnId="{3C0D95FD-FA5D-4D88-A776-702E1F111908}">
      <dgm:prSet/>
      <dgm:spPr/>
      <dgm:t>
        <a:bodyPr/>
        <a:lstStyle/>
        <a:p>
          <a:endParaRPr lang="en-US"/>
        </a:p>
      </dgm:t>
    </dgm:pt>
    <dgm:pt modelId="{3A54D049-24F6-4FCF-8487-25B90B434AB3}">
      <dgm:prSet/>
      <dgm:spPr/>
      <dgm:t>
        <a:bodyPr/>
        <a:lstStyle/>
        <a:p>
          <a:r>
            <a:rPr lang="en-US" b="1" i="1"/>
            <a:t>Respuesta correcta: D</a:t>
          </a:r>
          <a:endParaRPr lang="en-US"/>
        </a:p>
      </dgm:t>
    </dgm:pt>
    <dgm:pt modelId="{78D01915-6A5F-4625-931A-8D30D26DCE76}" type="parTrans" cxnId="{5BBF29DB-8F04-4CB5-A603-56F2C98A11B5}">
      <dgm:prSet/>
      <dgm:spPr/>
      <dgm:t>
        <a:bodyPr/>
        <a:lstStyle/>
        <a:p>
          <a:endParaRPr lang="en-US"/>
        </a:p>
      </dgm:t>
    </dgm:pt>
    <dgm:pt modelId="{C90E3A2A-9515-4551-A761-49E12CBAE2C7}" type="sibTrans" cxnId="{5BBF29DB-8F04-4CB5-A603-56F2C98A11B5}">
      <dgm:prSet/>
      <dgm:spPr/>
      <dgm:t>
        <a:bodyPr/>
        <a:lstStyle/>
        <a:p>
          <a:endParaRPr lang="en-US"/>
        </a:p>
      </dgm:t>
    </dgm:pt>
    <dgm:pt modelId="{A0FBA188-E676-4949-B8DB-CCDE89CBEC3B}" type="pres">
      <dgm:prSet presAssocID="{87A590A8-FED2-4F18-93AB-49E8D378FE71}" presName="linear" presStyleCnt="0">
        <dgm:presLayoutVars>
          <dgm:animLvl val="lvl"/>
          <dgm:resizeHandles val="exact"/>
        </dgm:presLayoutVars>
      </dgm:prSet>
      <dgm:spPr/>
    </dgm:pt>
    <dgm:pt modelId="{D5751B80-7FD9-7E4D-BE73-0E2BB007BC12}" type="pres">
      <dgm:prSet presAssocID="{7A0E7CE3-62C3-4DF4-86CE-BCD98E14966B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4104ADD9-36AB-F447-9E8E-BA08849B9461}" type="pres">
      <dgm:prSet presAssocID="{7A0E7CE3-62C3-4DF4-86CE-BCD98E14966B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01D36439-7553-4900-A679-4DC3A9C7D102}" srcId="{7A0E7CE3-62C3-4DF4-86CE-BCD98E14966B}" destId="{2A264537-5442-4BBF-8DD3-6D675540E614}" srcOrd="0" destOrd="0" parTransId="{69C43552-4A94-47AC-A9CE-F6B90327ED74}" sibTransId="{80F7FAF8-4F38-49D9-A172-2545CB790D27}"/>
    <dgm:cxn modelId="{7EB9AF4A-8409-494E-B633-4768BF71E0D5}" srcId="{87A590A8-FED2-4F18-93AB-49E8D378FE71}" destId="{7A0E7CE3-62C3-4DF4-86CE-BCD98E14966B}" srcOrd="0" destOrd="0" parTransId="{616D0722-AC7E-4E06-8B9D-906F6BD9052D}" sibTransId="{7EDD85F7-868A-46C0-8780-F0FFC3A9EA50}"/>
    <dgm:cxn modelId="{0A0FAD4B-821F-824B-A5BF-A82599CD2ABD}" type="presOf" srcId="{7A0E7CE3-62C3-4DF4-86CE-BCD98E14966B}" destId="{D5751B80-7FD9-7E4D-BE73-0E2BB007BC12}" srcOrd="0" destOrd="0" presId="urn:microsoft.com/office/officeart/2005/8/layout/vList2"/>
    <dgm:cxn modelId="{C9B66D4F-AD81-614D-8251-F4982A3159B0}" type="presOf" srcId="{2AA8D729-5DE3-4943-9CF9-F52CA5908E47}" destId="{4104ADD9-36AB-F447-9E8E-BA08849B9461}" srcOrd="0" destOrd="3" presId="urn:microsoft.com/office/officeart/2005/8/layout/vList2"/>
    <dgm:cxn modelId="{3D404759-1185-5241-8563-42C89DC22B4B}" type="presOf" srcId="{D1767174-7502-4BC0-AAD0-335DC9F4B032}" destId="{4104ADD9-36AB-F447-9E8E-BA08849B9461}" srcOrd="0" destOrd="2" presId="urn:microsoft.com/office/officeart/2005/8/layout/vList2"/>
    <dgm:cxn modelId="{5B8A0C60-92D4-469D-84C0-FDA6069FC3DD}" srcId="{7A0E7CE3-62C3-4DF4-86CE-BCD98E14966B}" destId="{D1767174-7502-4BC0-AAD0-335DC9F4B032}" srcOrd="2" destOrd="0" parTransId="{34FD0C65-8742-4BEA-88F0-53A54D493FCC}" sibTransId="{800EA9CF-21FC-4FBA-8E60-36CBA77FECFA}"/>
    <dgm:cxn modelId="{016DF572-4563-440B-8AE8-FDC867F12515}" srcId="{7A0E7CE3-62C3-4DF4-86CE-BCD98E14966B}" destId="{1FCC41E8-8AD4-4EFE-92D1-8D6F503F9831}" srcOrd="1" destOrd="0" parTransId="{CB0F1D63-08C2-4236-8EA0-6DE9C17BCBA7}" sibTransId="{4223B5F1-E7BE-4585-B073-F0923E6EACB8}"/>
    <dgm:cxn modelId="{47886A78-5391-7D4C-8F82-94C18B72C563}" type="presOf" srcId="{2A264537-5442-4BBF-8DD3-6D675540E614}" destId="{4104ADD9-36AB-F447-9E8E-BA08849B9461}" srcOrd="0" destOrd="0" presId="urn:microsoft.com/office/officeart/2005/8/layout/vList2"/>
    <dgm:cxn modelId="{FF58E995-BF13-FC43-AEAE-B921F1DAC62E}" type="presOf" srcId="{3A54D049-24F6-4FCF-8487-25B90B434AB3}" destId="{4104ADD9-36AB-F447-9E8E-BA08849B9461}" srcOrd="0" destOrd="4" presId="urn:microsoft.com/office/officeart/2005/8/layout/vList2"/>
    <dgm:cxn modelId="{F80DEA98-7B00-534B-94DB-824AB199E67E}" type="presOf" srcId="{1FCC41E8-8AD4-4EFE-92D1-8D6F503F9831}" destId="{4104ADD9-36AB-F447-9E8E-BA08849B9461}" srcOrd="0" destOrd="1" presId="urn:microsoft.com/office/officeart/2005/8/layout/vList2"/>
    <dgm:cxn modelId="{34FEEBBF-F99C-2E4F-B880-51502D9F2C89}" type="presOf" srcId="{87A590A8-FED2-4F18-93AB-49E8D378FE71}" destId="{A0FBA188-E676-4949-B8DB-CCDE89CBEC3B}" srcOrd="0" destOrd="0" presId="urn:microsoft.com/office/officeart/2005/8/layout/vList2"/>
    <dgm:cxn modelId="{5BBF29DB-8F04-4CB5-A603-56F2C98A11B5}" srcId="{2AA8D729-5DE3-4943-9CF9-F52CA5908E47}" destId="{3A54D049-24F6-4FCF-8487-25B90B434AB3}" srcOrd="0" destOrd="0" parTransId="{78D01915-6A5F-4625-931A-8D30D26DCE76}" sibTransId="{C90E3A2A-9515-4551-A761-49E12CBAE2C7}"/>
    <dgm:cxn modelId="{3C0D95FD-FA5D-4D88-A776-702E1F111908}" srcId="{7A0E7CE3-62C3-4DF4-86CE-BCD98E14966B}" destId="{2AA8D729-5DE3-4943-9CF9-F52CA5908E47}" srcOrd="3" destOrd="0" parTransId="{E7E63C6D-05AA-47D4-ADA8-FB7B2BDE758C}" sibTransId="{C46F900E-7AC5-486F-A532-7DE65D82AD15}"/>
    <dgm:cxn modelId="{AF17D181-61D0-F441-8642-FD9DF271C111}" type="presParOf" srcId="{A0FBA188-E676-4949-B8DB-CCDE89CBEC3B}" destId="{D5751B80-7FD9-7E4D-BE73-0E2BB007BC12}" srcOrd="0" destOrd="0" presId="urn:microsoft.com/office/officeart/2005/8/layout/vList2"/>
    <dgm:cxn modelId="{2E57E257-D7E0-D440-BDAE-0549D52C80E6}" type="presParOf" srcId="{A0FBA188-E676-4949-B8DB-CCDE89CBEC3B}" destId="{4104ADD9-36AB-F447-9E8E-BA08849B9461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C676887-C9C2-462D-A297-021D2219FE64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4900BF03-AAD2-48F0-8C7F-86BF89AAC8AE}">
      <dgm:prSet/>
      <dgm:spPr/>
      <dgm:t>
        <a:bodyPr/>
        <a:lstStyle/>
        <a:p>
          <a:r>
            <a:rPr lang="en-US"/>
            <a:t>A) Informativo y neutral.</a:t>
          </a:r>
        </a:p>
      </dgm:t>
    </dgm:pt>
    <dgm:pt modelId="{956E8704-04BA-4C43-A989-4C1A4C930AAD}" type="parTrans" cxnId="{EBE4682B-5675-4780-9F3F-300BFECE3080}">
      <dgm:prSet/>
      <dgm:spPr/>
      <dgm:t>
        <a:bodyPr/>
        <a:lstStyle/>
        <a:p>
          <a:endParaRPr lang="en-US"/>
        </a:p>
      </dgm:t>
    </dgm:pt>
    <dgm:pt modelId="{BF676719-63F3-4464-9C34-8B8CB60D3188}" type="sibTrans" cxnId="{EBE4682B-5675-4780-9F3F-300BFECE3080}">
      <dgm:prSet/>
      <dgm:spPr/>
      <dgm:t>
        <a:bodyPr/>
        <a:lstStyle/>
        <a:p>
          <a:endParaRPr lang="en-US"/>
        </a:p>
      </dgm:t>
    </dgm:pt>
    <dgm:pt modelId="{C47562E1-05FC-4EBE-9C6D-F3EC5F6FDC17}">
      <dgm:prSet/>
      <dgm:spPr/>
      <dgm:t>
        <a:bodyPr/>
        <a:lstStyle/>
        <a:p>
          <a:r>
            <a:rPr lang="en-US"/>
            <a:t>B) Irascible y satírico.</a:t>
          </a:r>
        </a:p>
      </dgm:t>
    </dgm:pt>
    <dgm:pt modelId="{7C236EFD-CD84-4281-ABBD-A83A27309B05}" type="parTrans" cxnId="{2F07F560-BE4A-4DDE-987F-B7CFD7B51490}">
      <dgm:prSet/>
      <dgm:spPr/>
      <dgm:t>
        <a:bodyPr/>
        <a:lstStyle/>
        <a:p>
          <a:endParaRPr lang="en-US"/>
        </a:p>
      </dgm:t>
    </dgm:pt>
    <dgm:pt modelId="{CB1146CB-2147-487B-9A5D-72ECE02E3FE6}" type="sibTrans" cxnId="{2F07F560-BE4A-4DDE-987F-B7CFD7B51490}">
      <dgm:prSet/>
      <dgm:spPr/>
      <dgm:t>
        <a:bodyPr/>
        <a:lstStyle/>
        <a:p>
          <a:endParaRPr lang="en-US"/>
        </a:p>
      </dgm:t>
    </dgm:pt>
    <dgm:pt modelId="{DE6D0881-EECA-4D69-AC36-325CFFF3E1A3}">
      <dgm:prSet/>
      <dgm:spPr/>
      <dgm:t>
        <a:bodyPr/>
        <a:lstStyle/>
        <a:p>
          <a:r>
            <a:rPr lang="en-US"/>
            <a:t>C) Apasionado y crítico.</a:t>
          </a:r>
        </a:p>
      </dgm:t>
    </dgm:pt>
    <dgm:pt modelId="{CAC882DA-AC85-4B2D-9551-31323BFDB747}" type="parTrans" cxnId="{99F770CA-F26D-4940-84BF-9D9278611059}">
      <dgm:prSet/>
      <dgm:spPr/>
      <dgm:t>
        <a:bodyPr/>
        <a:lstStyle/>
        <a:p>
          <a:endParaRPr lang="en-US"/>
        </a:p>
      </dgm:t>
    </dgm:pt>
    <dgm:pt modelId="{B85F1798-24EE-43E3-8ADA-9676F3C1C9C6}" type="sibTrans" cxnId="{99F770CA-F26D-4940-84BF-9D9278611059}">
      <dgm:prSet/>
      <dgm:spPr/>
      <dgm:t>
        <a:bodyPr/>
        <a:lstStyle/>
        <a:p>
          <a:endParaRPr lang="en-US"/>
        </a:p>
      </dgm:t>
    </dgm:pt>
    <dgm:pt modelId="{3599527E-DCA2-477A-A138-36513D04FC3E}">
      <dgm:prSet/>
      <dgm:spPr/>
      <dgm:t>
        <a:bodyPr/>
        <a:lstStyle/>
        <a:p>
          <a:r>
            <a:rPr lang="en-US"/>
            <a:t>D) Humorístico y relajado.</a:t>
          </a:r>
        </a:p>
      </dgm:t>
    </dgm:pt>
    <dgm:pt modelId="{922195BB-8694-40E8-B15C-002AC43C81F0}" type="parTrans" cxnId="{B17A7F4F-B308-45DF-B3E2-515CF0640439}">
      <dgm:prSet/>
      <dgm:spPr/>
      <dgm:t>
        <a:bodyPr/>
        <a:lstStyle/>
        <a:p>
          <a:endParaRPr lang="en-US"/>
        </a:p>
      </dgm:t>
    </dgm:pt>
    <dgm:pt modelId="{7C711C6D-88E3-4B60-B145-1375BF202A26}" type="sibTrans" cxnId="{B17A7F4F-B308-45DF-B3E2-515CF0640439}">
      <dgm:prSet/>
      <dgm:spPr/>
      <dgm:t>
        <a:bodyPr/>
        <a:lstStyle/>
        <a:p>
          <a:endParaRPr lang="en-US"/>
        </a:p>
      </dgm:t>
    </dgm:pt>
    <dgm:pt modelId="{F7D2040E-054C-404B-9705-EC105F3B8C91}" type="pres">
      <dgm:prSet presAssocID="{4C676887-C9C2-462D-A297-021D2219FE64}" presName="linear" presStyleCnt="0">
        <dgm:presLayoutVars>
          <dgm:animLvl val="lvl"/>
          <dgm:resizeHandles val="exact"/>
        </dgm:presLayoutVars>
      </dgm:prSet>
      <dgm:spPr/>
    </dgm:pt>
    <dgm:pt modelId="{11496A71-8523-D042-BC7F-37D8415666CB}" type="pres">
      <dgm:prSet presAssocID="{4900BF03-AAD2-48F0-8C7F-86BF89AAC8AE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957F4C3D-22EB-CB44-9815-026CFA8F229A}" type="pres">
      <dgm:prSet presAssocID="{BF676719-63F3-4464-9C34-8B8CB60D3188}" presName="spacer" presStyleCnt="0"/>
      <dgm:spPr/>
    </dgm:pt>
    <dgm:pt modelId="{F3CBDD2D-8A94-4D41-A0BD-1A6383131FE9}" type="pres">
      <dgm:prSet presAssocID="{C47562E1-05FC-4EBE-9C6D-F3EC5F6FDC17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A14AE181-0708-1441-B46F-49B5C3B2131E}" type="pres">
      <dgm:prSet presAssocID="{CB1146CB-2147-487B-9A5D-72ECE02E3FE6}" presName="spacer" presStyleCnt="0"/>
      <dgm:spPr/>
    </dgm:pt>
    <dgm:pt modelId="{D13B85F8-B117-194A-8C9E-C5C0FCA00558}" type="pres">
      <dgm:prSet presAssocID="{DE6D0881-EECA-4D69-AC36-325CFFF3E1A3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51D44A1E-10B9-D649-AB09-0C28618D1858}" type="pres">
      <dgm:prSet presAssocID="{B85F1798-24EE-43E3-8ADA-9676F3C1C9C6}" presName="spacer" presStyleCnt="0"/>
      <dgm:spPr/>
    </dgm:pt>
    <dgm:pt modelId="{C4039EBA-39EB-574E-8177-11E7C0B12C35}" type="pres">
      <dgm:prSet presAssocID="{3599527E-DCA2-477A-A138-36513D04FC3E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DAD1AE14-194A-E644-9459-46C882F356E8}" type="presOf" srcId="{4900BF03-AAD2-48F0-8C7F-86BF89AAC8AE}" destId="{11496A71-8523-D042-BC7F-37D8415666CB}" srcOrd="0" destOrd="0" presId="urn:microsoft.com/office/officeart/2005/8/layout/vList2"/>
    <dgm:cxn modelId="{EBE4682B-5675-4780-9F3F-300BFECE3080}" srcId="{4C676887-C9C2-462D-A297-021D2219FE64}" destId="{4900BF03-AAD2-48F0-8C7F-86BF89AAC8AE}" srcOrd="0" destOrd="0" parTransId="{956E8704-04BA-4C43-A989-4C1A4C930AAD}" sibTransId="{BF676719-63F3-4464-9C34-8B8CB60D3188}"/>
    <dgm:cxn modelId="{6E12C431-71DA-C644-A192-53B12FD7B170}" type="presOf" srcId="{C47562E1-05FC-4EBE-9C6D-F3EC5F6FDC17}" destId="{F3CBDD2D-8A94-4D41-A0BD-1A6383131FE9}" srcOrd="0" destOrd="0" presId="urn:microsoft.com/office/officeart/2005/8/layout/vList2"/>
    <dgm:cxn modelId="{AFE0CF39-2B50-7046-9C31-84AD2E183BE3}" type="presOf" srcId="{3599527E-DCA2-477A-A138-36513D04FC3E}" destId="{C4039EBA-39EB-574E-8177-11E7C0B12C35}" srcOrd="0" destOrd="0" presId="urn:microsoft.com/office/officeart/2005/8/layout/vList2"/>
    <dgm:cxn modelId="{B17A7F4F-B308-45DF-B3E2-515CF0640439}" srcId="{4C676887-C9C2-462D-A297-021D2219FE64}" destId="{3599527E-DCA2-477A-A138-36513D04FC3E}" srcOrd="3" destOrd="0" parTransId="{922195BB-8694-40E8-B15C-002AC43C81F0}" sibTransId="{7C711C6D-88E3-4B60-B145-1375BF202A26}"/>
    <dgm:cxn modelId="{2F07F560-BE4A-4DDE-987F-B7CFD7B51490}" srcId="{4C676887-C9C2-462D-A297-021D2219FE64}" destId="{C47562E1-05FC-4EBE-9C6D-F3EC5F6FDC17}" srcOrd="1" destOrd="0" parTransId="{7C236EFD-CD84-4281-ABBD-A83A27309B05}" sibTransId="{CB1146CB-2147-487B-9A5D-72ECE02E3FE6}"/>
    <dgm:cxn modelId="{9AEE526F-3119-D548-8C42-67FEFF86D93B}" type="presOf" srcId="{DE6D0881-EECA-4D69-AC36-325CFFF3E1A3}" destId="{D13B85F8-B117-194A-8C9E-C5C0FCA00558}" srcOrd="0" destOrd="0" presId="urn:microsoft.com/office/officeart/2005/8/layout/vList2"/>
    <dgm:cxn modelId="{C3983283-7688-0240-B821-C4DB652F416E}" type="presOf" srcId="{4C676887-C9C2-462D-A297-021D2219FE64}" destId="{F7D2040E-054C-404B-9705-EC105F3B8C91}" srcOrd="0" destOrd="0" presId="urn:microsoft.com/office/officeart/2005/8/layout/vList2"/>
    <dgm:cxn modelId="{99F770CA-F26D-4940-84BF-9D9278611059}" srcId="{4C676887-C9C2-462D-A297-021D2219FE64}" destId="{DE6D0881-EECA-4D69-AC36-325CFFF3E1A3}" srcOrd="2" destOrd="0" parTransId="{CAC882DA-AC85-4B2D-9551-31323BFDB747}" sibTransId="{B85F1798-24EE-43E3-8ADA-9676F3C1C9C6}"/>
    <dgm:cxn modelId="{895B2707-09EA-D84B-912D-4763881CE688}" type="presParOf" srcId="{F7D2040E-054C-404B-9705-EC105F3B8C91}" destId="{11496A71-8523-D042-BC7F-37D8415666CB}" srcOrd="0" destOrd="0" presId="urn:microsoft.com/office/officeart/2005/8/layout/vList2"/>
    <dgm:cxn modelId="{99D0F696-7F97-8941-A385-D7FDF940A6BB}" type="presParOf" srcId="{F7D2040E-054C-404B-9705-EC105F3B8C91}" destId="{957F4C3D-22EB-CB44-9815-026CFA8F229A}" srcOrd="1" destOrd="0" presId="urn:microsoft.com/office/officeart/2005/8/layout/vList2"/>
    <dgm:cxn modelId="{EC3EC704-A92D-4940-A31D-B26431775A9B}" type="presParOf" srcId="{F7D2040E-054C-404B-9705-EC105F3B8C91}" destId="{F3CBDD2D-8A94-4D41-A0BD-1A6383131FE9}" srcOrd="2" destOrd="0" presId="urn:microsoft.com/office/officeart/2005/8/layout/vList2"/>
    <dgm:cxn modelId="{4B064906-AEE5-C641-AB0B-9A8A9FF928AD}" type="presParOf" srcId="{F7D2040E-054C-404B-9705-EC105F3B8C91}" destId="{A14AE181-0708-1441-B46F-49B5C3B2131E}" srcOrd="3" destOrd="0" presId="urn:microsoft.com/office/officeart/2005/8/layout/vList2"/>
    <dgm:cxn modelId="{CC593ACF-13FA-304A-A392-C449EE22C4FA}" type="presParOf" srcId="{F7D2040E-054C-404B-9705-EC105F3B8C91}" destId="{D13B85F8-B117-194A-8C9E-C5C0FCA00558}" srcOrd="4" destOrd="0" presId="urn:microsoft.com/office/officeart/2005/8/layout/vList2"/>
    <dgm:cxn modelId="{F5B92E23-0B10-9C43-8523-3C388B9A82D9}" type="presParOf" srcId="{F7D2040E-054C-404B-9705-EC105F3B8C91}" destId="{51D44A1E-10B9-D649-AB09-0C28618D1858}" srcOrd="5" destOrd="0" presId="urn:microsoft.com/office/officeart/2005/8/layout/vList2"/>
    <dgm:cxn modelId="{C472D6C7-558A-9843-BBAC-2E1F4C5CFC51}" type="presParOf" srcId="{F7D2040E-054C-404B-9705-EC105F3B8C91}" destId="{C4039EBA-39EB-574E-8177-11E7C0B12C35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B19D574-64C7-4C76-ADBC-62041D41FAD7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70F55993-EA4F-4935-8397-D2C9D9373CDB}">
      <dgm:prSet/>
      <dgm:spPr/>
      <dgm:t>
        <a:bodyPr/>
        <a:lstStyle/>
        <a:p>
          <a:r>
            <a:rPr lang="en-US"/>
            <a:t>A) Informativo y neutral.</a:t>
          </a:r>
        </a:p>
      </dgm:t>
    </dgm:pt>
    <dgm:pt modelId="{0E8FA0A5-16D3-4EDF-8200-BFC48B608447}" type="parTrans" cxnId="{A1A51B53-D6C6-4D00-BA7A-F0B9F3A070B4}">
      <dgm:prSet/>
      <dgm:spPr/>
      <dgm:t>
        <a:bodyPr/>
        <a:lstStyle/>
        <a:p>
          <a:endParaRPr lang="en-US"/>
        </a:p>
      </dgm:t>
    </dgm:pt>
    <dgm:pt modelId="{C52CC4EC-FB9E-4805-8856-D75C93EA809B}" type="sibTrans" cxnId="{A1A51B53-D6C6-4D00-BA7A-F0B9F3A070B4}">
      <dgm:prSet/>
      <dgm:spPr/>
      <dgm:t>
        <a:bodyPr/>
        <a:lstStyle/>
        <a:p>
          <a:endParaRPr lang="en-US"/>
        </a:p>
      </dgm:t>
    </dgm:pt>
    <dgm:pt modelId="{D4155779-508B-4B0B-9EE4-FD705F9A0B39}">
      <dgm:prSet/>
      <dgm:spPr/>
      <dgm:t>
        <a:bodyPr/>
        <a:lstStyle/>
        <a:p>
          <a:r>
            <a:rPr lang="en-US"/>
            <a:t>B) Irascible y satírico.</a:t>
          </a:r>
        </a:p>
      </dgm:t>
    </dgm:pt>
    <dgm:pt modelId="{E07C0CB1-2422-44DA-A50D-2648A11CC904}" type="parTrans" cxnId="{8FB64E9F-590B-474B-8F34-C82503F5C39A}">
      <dgm:prSet/>
      <dgm:spPr/>
      <dgm:t>
        <a:bodyPr/>
        <a:lstStyle/>
        <a:p>
          <a:endParaRPr lang="en-US"/>
        </a:p>
      </dgm:t>
    </dgm:pt>
    <dgm:pt modelId="{230923DF-0B67-411B-A1CB-C2FFF7DCC86A}" type="sibTrans" cxnId="{8FB64E9F-590B-474B-8F34-C82503F5C39A}">
      <dgm:prSet/>
      <dgm:spPr/>
      <dgm:t>
        <a:bodyPr/>
        <a:lstStyle/>
        <a:p>
          <a:endParaRPr lang="en-US"/>
        </a:p>
      </dgm:t>
    </dgm:pt>
    <dgm:pt modelId="{441EB9FC-3979-4628-9EA8-B61D94AC88D9}">
      <dgm:prSet/>
      <dgm:spPr/>
      <dgm:t>
        <a:bodyPr/>
        <a:lstStyle/>
        <a:p>
          <a:r>
            <a:rPr lang="en-US"/>
            <a:t>C) Apasionado y crítico.</a:t>
          </a:r>
        </a:p>
      </dgm:t>
    </dgm:pt>
    <dgm:pt modelId="{C4455FEF-C89A-4D0C-86AE-4B8541F22CE0}" type="parTrans" cxnId="{7F1D70FF-5F4A-49BB-AA50-3E2E36C15111}">
      <dgm:prSet/>
      <dgm:spPr/>
      <dgm:t>
        <a:bodyPr/>
        <a:lstStyle/>
        <a:p>
          <a:endParaRPr lang="en-US"/>
        </a:p>
      </dgm:t>
    </dgm:pt>
    <dgm:pt modelId="{67D98547-4CFD-47D5-82C5-396A5505A367}" type="sibTrans" cxnId="{7F1D70FF-5F4A-49BB-AA50-3E2E36C15111}">
      <dgm:prSet/>
      <dgm:spPr/>
      <dgm:t>
        <a:bodyPr/>
        <a:lstStyle/>
        <a:p>
          <a:endParaRPr lang="en-US"/>
        </a:p>
      </dgm:t>
    </dgm:pt>
    <dgm:pt modelId="{A72C6F35-40D8-40BA-BF01-96B5730FA44E}">
      <dgm:prSet/>
      <dgm:spPr/>
      <dgm:t>
        <a:bodyPr/>
        <a:lstStyle/>
        <a:p>
          <a:r>
            <a:rPr lang="en-US"/>
            <a:t>D) Humorístico y relajado.</a:t>
          </a:r>
        </a:p>
      </dgm:t>
    </dgm:pt>
    <dgm:pt modelId="{C0E815D5-FE85-4B94-A501-15D296685061}" type="parTrans" cxnId="{E7EE0FCF-0D16-401A-9E61-8E6990DCE78B}">
      <dgm:prSet/>
      <dgm:spPr/>
      <dgm:t>
        <a:bodyPr/>
        <a:lstStyle/>
        <a:p>
          <a:endParaRPr lang="en-US"/>
        </a:p>
      </dgm:t>
    </dgm:pt>
    <dgm:pt modelId="{8D4D9D96-C942-4FCC-BA26-B3150180344D}" type="sibTrans" cxnId="{E7EE0FCF-0D16-401A-9E61-8E6990DCE78B}">
      <dgm:prSet/>
      <dgm:spPr/>
      <dgm:t>
        <a:bodyPr/>
        <a:lstStyle/>
        <a:p>
          <a:endParaRPr lang="en-US"/>
        </a:p>
      </dgm:t>
    </dgm:pt>
    <dgm:pt modelId="{E43AAF09-CC78-4C1E-90B1-B8E07C30CC41}">
      <dgm:prSet/>
      <dgm:spPr/>
      <dgm:t>
        <a:bodyPr/>
        <a:lstStyle/>
        <a:p>
          <a:r>
            <a:rPr lang="en-US" b="1" i="1"/>
            <a:t>Respuesta correcta: C</a:t>
          </a:r>
          <a:endParaRPr lang="en-US"/>
        </a:p>
      </dgm:t>
    </dgm:pt>
    <dgm:pt modelId="{FFBE7EE5-DBB2-43ED-87B8-5A27C84EB8E9}" type="parTrans" cxnId="{C1727612-6776-42FC-B12C-3402E956688E}">
      <dgm:prSet/>
      <dgm:spPr/>
      <dgm:t>
        <a:bodyPr/>
        <a:lstStyle/>
        <a:p>
          <a:endParaRPr lang="en-US"/>
        </a:p>
      </dgm:t>
    </dgm:pt>
    <dgm:pt modelId="{5C2D5A0B-16AA-464F-A856-C178085160CE}" type="sibTrans" cxnId="{C1727612-6776-42FC-B12C-3402E956688E}">
      <dgm:prSet/>
      <dgm:spPr/>
      <dgm:t>
        <a:bodyPr/>
        <a:lstStyle/>
        <a:p>
          <a:endParaRPr lang="en-US"/>
        </a:p>
      </dgm:t>
    </dgm:pt>
    <dgm:pt modelId="{4060215A-6E14-3E44-B63A-322429C7924D}" type="pres">
      <dgm:prSet presAssocID="{3B19D574-64C7-4C76-ADBC-62041D41FAD7}" presName="linear" presStyleCnt="0">
        <dgm:presLayoutVars>
          <dgm:animLvl val="lvl"/>
          <dgm:resizeHandles val="exact"/>
        </dgm:presLayoutVars>
      </dgm:prSet>
      <dgm:spPr/>
    </dgm:pt>
    <dgm:pt modelId="{E3AF2E11-4FC5-044E-84F0-5B8AF6ECEFC2}" type="pres">
      <dgm:prSet presAssocID="{70F55993-EA4F-4935-8397-D2C9D9373CDB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B8040F37-7417-1F4E-B67F-A9E7235ED577}" type="pres">
      <dgm:prSet presAssocID="{C52CC4EC-FB9E-4805-8856-D75C93EA809B}" presName="spacer" presStyleCnt="0"/>
      <dgm:spPr/>
    </dgm:pt>
    <dgm:pt modelId="{796A3029-4804-044D-9896-51A76DB98D40}" type="pres">
      <dgm:prSet presAssocID="{D4155779-508B-4B0B-9EE4-FD705F9A0B39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C7F6F191-02A4-8C43-80E1-51E4C6A98B76}" type="pres">
      <dgm:prSet presAssocID="{230923DF-0B67-411B-A1CB-C2FFF7DCC86A}" presName="spacer" presStyleCnt="0"/>
      <dgm:spPr/>
    </dgm:pt>
    <dgm:pt modelId="{373EB748-2928-3041-91FF-60AA8B68895D}" type="pres">
      <dgm:prSet presAssocID="{441EB9FC-3979-4628-9EA8-B61D94AC88D9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D94FE44B-4984-894B-B2AE-C2585B861CE0}" type="pres">
      <dgm:prSet presAssocID="{67D98547-4CFD-47D5-82C5-396A5505A367}" presName="spacer" presStyleCnt="0"/>
      <dgm:spPr/>
    </dgm:pt>
    <dgm:pt modelId="{3926127C-5A38-DC46-BB0C-70C52E304EF9}" type="pres">
      <dgm:prSet presAssocID="{A72C6F35-40D8-40BA-BF01-96B5730FA44E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10CB9A4F-B227-7A40-8F46-94C19873DCD0}" type="pres">
      <dgm:prSet presAssocID="{A72C6F35-40D8-40BA-BF01-96B5730FA44E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F6F79B02-D0FF-E24C-B70E-8093AAEDA3A6}" type="presOf" srcId="{3B19D574-64C7-4C76-ADBC-62041D41FAD7}" destId="{4060215A-6E14-3E44-B63A-322429C7924D}" srcOrd="0" destOrd="0" presId="urn:microsoft.com/office/officeart/2005/8/layout/vList2"/>
    <dgm:cxn modelId="{C1727612-6776-42FC-B12C-3402E956688E}" srcId="{A72C6F35-40D8-40BA-BF01-96B5730FA44E}" destId="{E43AAF09-CC78-4C1E-90B1-B8E07C30CC41}" srcOrd="0" destOrd="0" parTransId="{FFBE7EE5-DBB2-43ED-87B8-5A27C84EB8E9}" sibTransId="{5C2D5A0B-16AA-464F-A856-C178085160CE}"/>
    <dgm:cxn modelId="{2483C73A-A343-9543-A747-01738D68F520}" type="presOf" srcId="{E43AAF09-CC78-4C1E-90B1-B8E07C30CC41}" destId="{10CB9A4F-B227-7A40-8F46-94C19873DCD0}" srcOrd="0" destOrd="0" presId="urn:microsoft.com/office/officeart/2005/8/layout/vList2"/>
    <dgm:cxn modelId="{569AC041-4B5A-5A4B-A732-E01ED6718437}" type="presOf" srcId="{A72C6F35-40D8-40BA-BF01-96B5730FA44E}" destId="{3926127C-5A38-DC46-BB0C-70C52E304EF9}" srcOrd="0" destOrd="0" presId="urn:microsoft.com/office/officeart/2005/8/layout/vList2"/>
    <dgm:cxn modelId="{A1A51B53-D6C6-4D00-BA7A-F0B9F3A070B4}" srcId="{3B19D574-64C7-4C76-ADBC-62041D41FAD7}" destId="{70F55993-EA4F-4935-8397-D2C9D9373CDB}" srcOrd="0" destOrd="0" parTransId="{0E8FA0A5-16D3-4EDF-8200-BFC48B608447}" sibTransId="{C52CC4EC-FB9E-4805-8856-D75C93EA809B}"/>
    <dgm:cxn modelId="{CA2E378B-18D0-2146-8773-62D35F41BBA7}" type="presOf" srcId="{441EB9FC-3979-4628-9EA8-B61D94AC88D9}" destId="{373EB748-2928-3041-91FF-60AA8B68895D}" srcOrd="0" destOrd="0" presId="urn:microsoft.com/office/officeart/2005/8/layout/vList2"/>
    <dgm:cxn modelId="{8FB64E9F-590B-474B-8F34-C82503F5C39A}" srcId="{3B19D574-64C7-4C76-ADBC-62041D41FAD7}" destId="{D4155779-508B-4B0B-9EE4-FD705F9A0B39}" srcOrd="1" destOrd="0" parTransId="{E07C0CB1-2422-44DA-A50D-2648A11CC904}" sibTransId="{230923DF-0B67-411B-A1CB-C2FFF7DCC86A}"/>
    <dgm:cxn modelId="{AB6EEBB9-ABE8-344E-9A46-29335A34D27D}" type="presOf" srcId="{D4155779-508B-4B0B-9EE4-FD705F9A0B39}" destId="{796A3029-4804-044D-9896-51A76DB98D40}" srcOrd="0" destOrd="0" presId="urn:microsoft.com/office/officeart/2005/8/layout/vList2"/>
    <dgm:cxn modelId="{E7EE0FCF-0D16-401A-9E61-8E6990DCE78B}" srcId="{3B19D574-64C7-4C76-ADBC-62041D41FAD7}" destId="{A72C6F35-40D8-40BA-BF01-96B5730FA44E}" srcOrd="3" destOrd="0" parTransId="{C0E815D5-FE85-4B94-A501-15D296685061}" sibTransId="{8D4D9D96-C942-4FCC-BA26-B3150180344D}"/>
    <dgm:cxn modelId="{AFBF97EB-38A7-F94E-8950-C8301094A046}" type="presOf" srcId="{70F55993-EA4F-4935-8397-D2C9D9373CDB}" destId="{E3AF2E11-4FC5-044E-84F0-5B8AF6ECEFC2}" srcOrd="0" destOrd="0" presId="urn:microsoft.com/office/officeart/2005/8/layout/vList2"/>
    <dgm:cxn modelId="{7F1D70FF-5F4A-49BB-AA50-3E2E36C15111}" srcId="{3B19D574-64C7-4C76-ADBC-62041D41FAD7}" destId="{441EB9FC-3979-4628-9EA8-B61D94AC88D9}" srcOrd="2" destOrd="0" parTransId="{C4455FEF-C89A-4D0C-86AE-4B8541F22CE0}" sibTransId="{67D98547-4CFD-47D5-82C5-396A5505A367}"/>
    <dgm:cxn modelId="{F1C9AFBF-05CC-7544-BBF7-27A5673CC319}" type="presParOf" srcId="{4060215A-6E14-3E44-B63A-322429C7924D}" destId="{E3AF2E11-4FC5-044E-84F0-5B8AF6ECEFC2}" srcOrd="0" destOrd="0" presId="urn:microsoft.com/office/officeart/2005/8/layout/vList2"/>
    <dgm:cxn modelId="{E40EA683-D4D6-7F4B-8D58-F775AD373CAA}" type="presParOf" srcId="{4060215A-6E14-3E44-B63A-322429C7924D}" destId="{B8040F37-7417-1F4E-B67F-A9E7235ED577}" srcOrd="1" destOrd="0" presId="urn:microsoft.com/office/officeart/2005/8/layout/vList2"/>
    <dgm:cxn modelId="{C85DA71E-40BC-0B40-B58B-5E9EAAFF21EE}" type="presParOf" srcId="{4060215A-6E14-3E44-B63A-322429C7924D}" destId="{796A3029-4804-044D-9896-51A76DB98D40}" srcOrd="2" destOrd="0" presId="urn:microsoft.com/office/officeart/2005/8/layout/vList2"/>
    <dgm:cxn modelId="{6FD60BAA-D9BE-0348-B137-6B77D5AE9563}" type="presParOf" srcId="{4060215A-6E14-3E44-B63A-322429C7924D}" destId="{C7F6F191-02A4-8C43-80E1-51E4C6A98B76}" srcOrd="3" destOrd="0" presId="urn:microsoft.com/office/officeart/2005/8/layout/vList2"/>
    <dgm:cxn modelId="{6B1D6B00-3F74-914C-A77C-71190C6C014E}" type="presParOf" srcId="{4060215A-6E14-3E44-B63A-322429C7924D}" destId="{373EB748-2928-3041-91FF-60AA8B68895D}" srcOrd="4" destOrd="0" presId="urn:microsoft.com/office/officeart/2005/8/layout/vList2"/>
    <dgm:cxn modelId="{A475E2E9-0AF7-6343-8E60-B438691844FB}" type="presParOf" srcId="{4060215A-6E14-3E44-B63A-322429C7924D}" destId="{D94FE44B-4984-894B-B2AE-C2585B861CE0}" srcOrd="5" destOrd="0" presId="urn:microsoft.com/office/officeart/2005/8/layout/vList2"/>
    <dgm:cxn modelId="{94FE7602-9C58-974A-A61F-84B2E035B0D0}" type="presParOf" srcId="{4060215A-6E14-3E44-B63A-322429C7924D}" destId="{3926127C-5A38-DC46-BB0C-70C52E304EF9}" srcOrd="6" destOrd="0" presId="urn:microsoft.com/office/officeart/2005/8/layout/vList2"/>
    <dgm:cxn modelId="{4EF7D2C4-F709-6D46-8737-F5306CF9CD15}" type="presParOf" srcId="{4060215A-6E14-3E44-B63A-322429C7924D}" destId="{10CB9A4F-B227-7A40-8F46-94C19873DCD0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0B9B0C5-9A30-4EEA-95A9-77DD5C0D73B0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929DACF9-E1CA-4385-B2CF-7A68EA3FD318}">
      <dgm:prSet/>
      <dgm:spPr/>
      <dgm:t>
        <a:bodyPr/>
        <a:lstStyle/>
        <a:p>
          <a:r>
            <a:rPr lang="en-US"/>
            <a:t>A) Porque</a:t>
          </a:r>
        </a:p>
      </dgm:t>
    </dgm:pt>
    <dgm:pt modelId="{25B212F5-EC9A-4F7E-92D5-9F560C5C6146}" type="parTrans" cxnId="{D8BA08E8-E546-4289-A031-9C734D5C1B5D}">
      <dgm:prSet/>
      <dgm:spPr/>
      <dgm:t>
        <a:bodyPr/>
        <a:lstStyle/>
        <a:p>
          <a:endParaRPr lang="en-US"/>
        </a:p>
      </dgm:t>
    </dgm:pt>
    <dgm:pt modelId="{8B89EB13-80B6-45F3-8160-046E88A7E56A}" type="sibTrans" cxnId="{D8BA08E8-E546-4289-A031-9C734D5C1B5D}">
      <dgm:prSet/>
      <dgm:spPr/>
      <dgm:t>
        <a:bodyPr/>
        <a:lstStyle/>
        <a:p>
          <a:endParaRPr lang="en-US"/>
        </a:p>
      </dgm:t>
    </dgm:pt>
    <dgm:pt modelId="{C59F95E5-6761-4297-84E0-4E409D17D8C8}">
      <dgm:prSet/>
      <dgm:spPr/>
      <dgm:t>
        <a:bodyPr/>
        <a:lstStyle/>
        <a:p>
          <a:r>
            <a:rPr lang="en-US"/>
            <a:t>B) También</a:t>
          </a:r>
        </a:p>
      </dgm:t>
    </dgm:pt>
    <dgm:pt modelId="{FEFC50F3-73F7-410F-807C-B3DC1DAD7E77}" type="parTrans" cxnId="{B119C2CA-88C4-470F-9E70-01EC5B2C4493}">
      <dgm:prSet/>
      <dgm:spPr/>
      <dgm:t>
        <a:bodyPr/>
        <a:lstStyle/>
        <a:p>
          <a:endParaRPr lang="en-US"/>
        </a:p>
      </dgm:t>
    </dgm:pt>
    <dgm:pt modelId="{F4A30E2A-CF1D-4AC4-A3CB-F50689ADEDF2}" type="sibTrans" cxnId="{B119C2CA-88C4-470F-9E70-01EC5B2C4493}">
      <dgm:prSet/>
      <dgm:spPr/>
      <dgm:t>
        <a:bodyPr/>
        <a:lstStyle/>
        <a:p>
          <a:endParaRPr lang="en-US"/>
        </a:p>
      </dgm:t>
    </dgm:pt>
    <dgm:pt modelId="{34818DBE-69A8-443A-BEF9-4BB34F78955F}">
      <dgm:prSet/>
      <dgm:spPr/>
      <dgm:t>
        <a:bodyPr/>
        <a:lstStyle/>
        <a:p>
          <a:r>
            <a:rPr lang="en-US"/>
            <a:t>C) Pero</a:t>
          </a:r>
        </a:p>
      </dgm:t>
    </dgm:pt>
    <dgm:pt modelId="{FBD23968-DF82-4F36-8DFD-1754B0944AFC}" type="parTrans" cxnId="{E9A31896-FCA9-4104-9891-5467D04995F9}">
      <dgm:prSet/>
      <dgm:spPr/>
      <dgm:t>
        <a:bodyPr/>
        <a:lstStyle/>
        <a:p>
          <a:endParaRPr lang="en-US"/>
        </a:p>
      </dgm:t>
    </dgm:pt>
    <dgm:pt modelId="{B0CD43D7-6E8E-4347-A0C8-968E41D0B8B2}" type="sibTrans" cxnId="{E9A31896-FCA9-4104-9891-5467D04995F9}">
      <dgm:prSet/>
      <dgm:spPr/>
      <dgm:t>
        <a:bodyPr/>
        <a:lstStyle/>
        <a:p>
          <a:endParaRPr lang="en-US"/>
        </a:p>
      </dgm:t>
    </dgm:pt>
    <dgm:pt modelId="{E0011CA4-DCA4-4FCC-8769-69F8C62F0F7A}">
      <dgm:prSet/>
      <dgm:spPr/>
      <dgm:t>
        <a:bodyPr/>
        <a:lstStyle/>
        <a:p>
          <a:r>
            <a:rPr lang="en-US"/>
            <a:t>D) Además</a:t>
          </a:r>
        </a:p>
      </dgm:t>
    </dgm:pt>
    <dgm:pt modelId="{B33CCBF7-59A3-4C20-9F29-5E0E93B53017}" type="parTrans" cxnId="{202717ED-B5ED-4EBA-AD02-57F1E905C7B3}">
      <dgm:prSet/>
      <dgm:spPr/>
      <dgm:t>
        <a:bodyPr/>
        <a:lstStyle/>
        <a:p>
          <a:endParaRPr lang="en-US"/>
        </a:p>
      </dgm:t>
    </dgm:pt>
    <dgm:pt modelId="{7770E5F1-F179-432B-BE79-A37BBCF5ED94}" type="sibTrans" cxnId="{202717ED-B5ED-4EBA-AD02-57F1E905C7B3}">
      <dgm:prSet/>
      <dgm:spPr/>
      <dgm:t>
        <a:bodyPr/>
        <a:lstStyle/>
        <a:p>
          <a:endParaRPr lang="en-US"/>
        </a:p>
      </dgm:t>
    </dgm:pt>
    <dgm:pt modelId="{EAF5812D-49FB-0D47-9F06-DB892A791EFF}" type="pres">
      <dgm:prSet presAssocID="{10B9B0C5-9A30-4EEA-95A9-77DD5C0D73B0}" presName="linear" presStyleCnt="0">
        <dgm:presLayoutVars>
          <dgm:animLvl val="lvl"/>
          <dgm:resizeHandles val="exact"/>
        </dgm:presLayoutVars>
      </dgm:prSet>
      <dgm:spPr/>
    </dgm:pt>
    <dgm:pt modelId="{51586A06-005C-6D4A-9D1D-0C4418B67ABF}" type="pres">
      <dgm:prSet presAssocID="{929DACF9-E1CA-4385-B2CF-7A68EA3FD318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36258C55-C7A0-8342-9BB3-9D67117A3150}" type="pres">
      <dgm:prSet presAssocID="{8B89EB13-80B6-45F3-8160-046E88A7E56A}" presName="spacer" presStyleCnt="0"/>
      <dgm:spPr/>
    </dgm:pt>
    <dgm:pt modelId="{B4012887-1970-3D4B-A022-CFB7897FEB17}" type="pres">
      <dgm:prSet presAssocID="{C59F95E5-6761-4297-84E0-4E409D17D8C8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55B449CE-91E8-0545-9055-6C65160799FA}" type="pres">
      <dgm:prSet presAssocID="{F4A30E2A-CF1D-4AC4-A3CB-F50689ADEDF2}" presName="spacer" presStyleCnt="0"/>
      <dgm:spPr/>
    </dgm:pt>
    <dgm:pt modelId="{EB54E861-C1E8-8F4E-9DA2-B2BFC5BCA74A}" type="pres">
      <dgm:prSet presAssocID="{34818DBE-69A8-443A-BEF9-4BB34F78955F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256D09B9-BBB3-524B-B926-050A8CA2C3F8}" type="pres">
      <dgm:prSet presAssocID="{B0CD43D7-6E8E-4347-A0C8-968E41D0B8B2}" presName="spacer" presStyleCnt="0"/>
      <dgm:spPr/>
    </dgm:pt>
    <dgm:pt modelId="{08006363-901D-F04C-82CC-C82103B6EF58}" type="pres">
      <dgm:prSet presAssocID="{E0011CA4-DCA4-4FCC-8769-69F8C62F0F7A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0342D006-E7A5-5B43-ACDD-A2F48078F176}" type="presOf" srcId="{34818DBE-69A8-443A-BEF9-4BB34F78955F}" destId="{EB54E861-C1E8-8F4E-9DA2-B2BFC5BCA74A}" srcOrd="0" destOrd="0" presId="urn:microsoft.com/office/officeart/2005/8/layout/vList2"/>
    <dgm:cxn modelId="{791BE956-A816-F246-A3EF-1669C50BFBF0}" type="presOf" srcId="{C59F95E5-6761-4297-84E0-4E409D17D8C8}" destId="{B4012887-1970-3D4B-A022-CFB7897FEB17}" srcOrd="0" destOrd="0" presId="urn:microsoft.com/office/officeart/2005/8/layout/vList2"/>
    <dgm:cxn modelId="{FA365458-F972-924C-B240-3DB56CE15D3F}" type="presOf" srcId="{929DACF9-E1CA-4385-B2CF-7A68EA3FD318}" destId="{51586A06-005C-6D4A-9D1D-0C4418B67ABF}" srcOrd="0" destOrd="0" presId="urn:microsoft.com/office/officeart/2005/8/layout/vList2"/>
    <dgm:cxn modelId="{19F1BB62-17A6-7444-8880-7BA02E6C55F3}" type="presOf" srcId="{E0011CA4-DCA4-4FCC-8769-69F8C62F0F7A}" destId="{08006363-901D-F04C-82CC-C82103B6EF58}" srcOrd="0" destOrd="0" presId="urn:microsoft.com/office/officeart/2005/8/layout/vList2"/>
    <dgm:cxn modelId="{E9A31896-FCA9-4104-9891-5467D04995F9}" srcId="{10B9B0C5-9A30-4EEA-95A9-77DD5C0D73B0}" destId="{34818DBE-69A8-443A-BEF9-4BB34F78955F}" srcOrd="2" destOrd="0" parTransId="{FBD23968-DF82-4F36-8DFD-1754B0944AFC}" sibTransId="{B0CD43D7-6E8E-4347-A0C8-968E41D0B8B2}"/>
    <dgm:cxn modelId="{B119C2CA-88C4-470F-9E70-01EC5B2C4493}" srcId="{10B9B0C5-9A30-4EEA-95A9-77DD5C0D73B0}" destId="{C59F95E5-6761-4297-84E0-4E409D17D8C8}" srcOrd="1" destOrd="0" parTransId="{FEFC50F3-73F7-410F-807C-B3DC1DAD7E77}" sibTransId="{F4A30E2A-CF1D-4AC4-A3CB-F50689ADEDF2}"/>
    <dgm:cxn modelId="{D8BA08E8-E546-4289-A031-9C734D5C1B5D}" srcId="{10B9B0C5-9A30-4EEA-95A9-77DD5C0D73B0}" destId="{929DACF9-E1CA-4385-B2CF-7A68EA3FD318}" srcOrd="0" destOrd="0" parTransId="{25B212F5-EC9A-4F7E-92D5-9F560C5C6146}" sibTransId="{8B89EB13-80B6-45F3-8160-046E88A7E56A}"/>
    <dgm:cxn modelId="{B85DDEE9-13CC-624F-A3B1-7ECD3B8181C2}" type="presOf" srcId="{10B9B0C5-9A30-4EEA-95A9-77DD5C0D73B0}" destId="{EAF5812D-49FB-0D47-9F06-DB892A791EFF}" srcOrd="0" destOrd="0" presId="urn:microsoft.com/office/officeart/2005/8/layout/vList2"/>
    <dgm:cxn modelId="{202717ED-B5ED-4EBA-AD02-57F1E905C7B3}" srcId="{10B9B0C5-9A30-4EEA-95A9-77DD5C0D73B0}" destId="{E0011CA4-DCA4-4FCC-8769-69F8C62F0F7A}" srcOrd="3" destOrd="0" parTransId="{B33CCBF7-59A3-4C20-9F29-5E0E93B53017}" sibTransId="{7770E5F1-F179-432B-BE79-A37BBCF5ED94}"/>
    <dgm:cxn modelId="{FFCAB613-7BC2-8A4A-B885-B1ABF4818C11}" type="presParOf" srcId="{EAF5812D-49FB-0D47-9F06-DB892A791EFF}" destId="{51586A06-005C-6D4A-9D1D-0C4418B67ABF}" srcOrd="0" destOrd="0" presId="urn:microsoft.com/office/officeart/2005/8/layout/vList2"/>
    <dgm:cxn modelId="{39F58DCB-893D-DD49-85D7-58BF2980629F}" type="presParOf" srcId="{EAF5812D-49FB-0D47-9F06-DB892A791EFF}" destId="{36258C55-C7A0-8342-9BB3-9D67117A3150}" srcOrd="1" destOrd="0" presId="urn:microsoft.com/office/officeart/2005/8/layout/vList2"/>
    <dgm:cxn modelId="{E0CA4E61-379D-6844-AD97-082D4D76FAC0}" type="presParOf" srcId="{EAF5812D-49FB-0D47-9F06-DB892A791EFF}" destId="{B4012887-1970-3D4B-A022-CFB7897FEB17}" srcOrd="2" destOrd="0" presId="urn:microsoft.com/office/officeart/2005/8/layout/vList2"/>
    <dgm:cxn modelId="{3956A0B9-4291-0E43-9382-CEB3D1B306F5}" type="presParOf" srcId="{EAF5812D-49FB-0D47-9F06-DB892A791EFF}" destId="{55B449CE-91E8-0545-9055-6C65160799FA}" srcOrd="3" destOrd="0" presId="urn:microsoft.com/office/officeart/2005/8/layout/vList2"/>
    <dgm:cxn modelId="{14DD7240-6A4A-3C49-AD42-DFFEA0A98E02}" type="presParOf" srcId="{EAF5812D-49FB-0D47-9F06-DB892A791EFF}" destId="{EB54E861-C1E8-8F4E-9DA2-B2BFC5BCA74A}" srcOrd="4" destOrd="0" presId="urn:microsoft.com/office/officeart/2005/8/layout/vList2"/>
    <dgm:cxn modelId="{DFB0DA38-6F93-B241-BE07-E6D0AE176889}" type="presParOf" srcId="{EAF5812D-49FB-0D47-9F06-DB892A791EFF}" destId="{256D09B9-BBB3-524B-B926-050A8CA2C3F8}" srcOrd="5" destOrd="0" presId="urn:microsoft.com/office/officeart/2005/8/layout/vList2"/>
    <dgm:cxn modelId="{F3FB9F94-FF74-B648-BF82-EF3A884C7174}" type="presParOf" srcId="{EAF5812D-49FB-0D47-9F06-DB892A791EFF}" destId="{08006363-901D-F04C-82CC-C82103B6EF58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9DDEF32-D625-4181-9496-B4E7A5F7E747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C35DC665-CD67-40B0-9E09-917AD443E6B7}">
      <dgm:prSet/>
      <dgm:spPr/>
      <dgm:t>
        <a:bodyPr/>
        <a:lstStyle/>
        <a:p>
          <a:r>
            <a:rPr lang="en-US"/>
            <a:t>A) Porque</a:t>
          </a:r>
        </a:p>
      </dgm:t>
    </dgm:pt>
    <dgm:pt modelId="{199ADEE3-8B70-4FAF-ABAE-AC1CF038014D}" type="parTrans" cxnId="{8B9134B4-8666-4F53-8C0A-A939F2D23DD2}">
      <dgm:prSet/>
      <dgm:spPr/>
      <dgm:t>
        <a:bodyPr/>
        <a:lstStyle/>
        <a:p>
          <a:endParaRPr lang="en-US"/>
        </a:p>
      </dgm:t>
    </dgm:pt>
    <dgm:pt modelId="{67CF7C85-33F6-4324-B177-63C9220F21A8}" type="sibTrans" cxnId="{8B9134B4-8666-4F53-8C0A-A939F2D23DD2}">
      <dgm:prSet/>
      <dgm:spPr/>
      <dgm:t>
        <a:bodyPr/>
        <a:lstStyle/>
        <a:p>
          <a:endParaRPr lang="en-US"/>
        </a:p>
      </dgm:t>
    </dgm:pt>
    <dgm:pt modelId="{44B8121D-9907-46EB-AD63-0B4366D1004C}">
      <dgm:prSet/>
      <dgm:spPr/>
      <dgm:t>
        <a:bodyPr/>
        <a:lstStyle/>
        <a:p>
          <a:r>
            <a:rPr lang="en-US"/>
            <a:t>B) También</a:t>
          </a:r>
        </a:p>
      </dgm:t>
    </dgm:pt>
    <dgm:pt modelId="{253A2E0E-BB83-45AB-B0D7-9250EF82E66F}" type="parTrans" cxnId="{66D12746-7F0F-411E-A7BF-6199A0924984}">
      <dgm:prSet/>
      <dgm:spPr/>
      <dgm:t>
        <a:bodyPr/>
        <a:lstStyle/>
        <a:p>
          <a:endParaRPr lang="en-US"/>
        </a:p>
      </dgm:t>
    </dgm:pt>
    <dgm:pt modelId="{902C8C82-6EFD-491A-AD29-469DC4CA0BAE}" type="sibTrans" cxnId="{66D12746-7F0F-411E-A7BF-6199A0924984}">
      <dgm:prSet/>
      <dgm:spPr/>
      <dgm:t>
        <a:bodyPr/>
        <a:lstStyle/>
        <a:p>
          <a:endParaRPr lang="en-US"/>
        </a:p>
      </dgm:t>
    </dgm:pt>
    <dgm:pt modelId="{CEAB3155-A3A3-4B8A-9CDB-6CE36F7E1B14}">
      <dgm:prSet/>
      <dgm:spPr/>
      <dgm:t>
        <a:bodyPr/>
        <a:lstStyle/>
        <a:p>
          <a:r>
            <a:rPr lang="en-US"/>
            <a:t>C) Pero</a:t>
          </a:r>
        </a:p>
      </dgm:t>
    </dgm:pt>
    <dgm:pt modelId="{9AE9D804-A21B-494B-831F-978D0C0D9E3D}" type="parTrans" cxnId="{098F9EE8-23DE-431D-855E-92E3C348B077}">
      <dgm:prSet/>
      <dgm:spPr/>
      <dgm:t>
        <a:bodyPr/>
        <a:lstStyle/>
        <a:p>
          <a:endParaRPr lang="en-US"/>
        </a:p>
      </dgm:t>
    </dgm:pt>
    <dgm:pt modelId="{EFFD58CB-DB72-44E4-811B-DEA9FDAF02FC}" type="sibTrans" cxnId="{098F9EE8-23DE-431D-855E-92E3C348B077}">
      <dgm:prSet/>
      <dgm:spPr/>
      <dgm:t>
        <a:bodyPr/>
        <a:lstStyle/>
        <a:p>
          <a:endParaRPr lang="en-US"/>
        </a:p>
      </dgm:t>
    </dgm:pt>
    <dgm:pt modelId="{929A1624-6CC3-4F40-BEFE-8DD0E315EDFD}">
      <dgm:prSet/>
      <dgm:spPr/>
      <dgm:t>
        <a:bodyPr/>
        <a:lstStyle/>
        <a:p>
          <a:r>
            <a:rPr lang="en-US"/>
            <a:t>D) Además</a:t>
          </a:r>
        </a:p>
      </dgm:t>
    </dgm:pt>
    <dgm:pt modelId="{62E61E94-0028-4492-A92E-F0294D9E828B}" type="parTrans" cxnId="{76868645-4FB9-4E86-97BB-EBFC90F2D053}">
      <dgm:prSet/>
      <dgm:spPr/>
      <dgm:t>
        <a:bodyPr/>
        <a:lstStyle/>
        <a:p>
          <a:endParaRPr lang="en-US"/>
        </a:p>
      </dgm:t>
    </dgm:pt>
    <dgm:pt modelId="{F6C0CC81-494F-4B08-9BDB-B32170E6AC25}" type="sibTrans" cxnId="{76868645-4FB9-4E86-97BB-EBFC90F2D053}">
      <dgm:prSet/>
      <dgm:spPr/>
      <dgm:t>
        <a:bodyPr/>
        <a:lstStyle/>
        <a:p>
          <a:endParaRPr lang="en-US"/>
        </a:p>
      </dgm:t>
    </dgm:pt>
    <dgm:pt modelId="{199273BB-B5F1-4102-8361-F92B51A370F2}">
      <dgm:prSet/>
      <dgm:spPr/>
      <dgm:t>
        <a:bodyPr/>
        <a:lstStyle/>
        <a:p>
          <a:r>
            <a:rPr lang="en-US" b="1" i="1"/>
            <a:t>Respuesta correcta: C</a:t>
          </a:r>
          <a:endParaRPr lang="en-US"/>
        </a:p>
      </dgm:t>
    </dgm:pt>
    <dgm:pt modelId="{2A01AFC8-71A0-4B85-8BE4-ABDC8ACEA1EB}" type="parTrans" cxnId="{1ACD29DE-92E2-4644-B119-38CEB643119D}">
      <dgm:prSet/>
      <dgm:spPr/>
      <dgm:t>
        <a:bodyPr/>
        <a:lstStyle/>
        <a:p>
          <a:endParaRPr lang="en-US"/>
        </a:p>
      </dgm:t>
    </dgm:pt>
    <dgm:pt modelId="{A0C461B7-8698-443A-86AA-BE6674974C49}" type="sibTrans" cxnId="{1ACD29DE-92E2-4644-B119-38CEB643119D}">
      <dgm:prSet/>
      <dgm:spPr/>
      <dgm:t>
        <a:bodyPr/>
        <a:lstStyle/>
        <a:p>
          <a:endParaRPr lang="en-US"/>
        </a:p>
      </dgm:t>
    </dgm:pt>
    <dgm:pt modelId="{63DF1B48-C61E-6442-8EC3-A8BAB09A7D4A}" type="pres">
      <dgm:prSet presAssocID="{69DDEF32-D625-4181-9496-B4E7A5F7E747}" presName="linear" presStyleCnt="0">
        <dgm:presLayoutVars>
          <dgm:animLvl val="lvl"/>
          <dgm:resizeHandles val="exact"/>
        </dgm:presLayoutVars>
      </dgm:prSet>
      <dgm:spPr/>
    </dgm:pt>
    <dgm:pt modelId="{D89CA77A-88AB-F74B-8C2E-5D347DA1A910}" type="pres">
      <dgm:prSet presAssocID="{C35DC665-CD67-40B0-9E09-917AD443E6B7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CAB01238-C445-134F-A6B9-8A269BE8D669}" type="pres">
      <dgm:prSet presAssocID="{67CF7C85-33F6-4324-B177-63C9220F21A8}" presName="spacer" presStyleCnt="0"/>
      <dgm:spPr/>
    </dgm:pt>
    <dgm:pt modelId="{2E584319-58F3-4947-B1BE-CAAA047C8664}" type="pres">
      <dgm:prSet presAssocID="{44B8121D-9907-46EB-AD63-0B4366D1004C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27789532-C6A5-9044-BE41-3BFA45D0CF51}" type="pres">
      <dgm:prSet presAssocID="{902C8C82-6EFD-491A-AD29-469DC4CA0BAE}" presName="spacer" presStyleCnt="0"/>
      <dgm:spPr/>
    </dgm:pt>
    <dgm:pt modelId="{9A9764BD-1BD9-DA42-B00D-12AFCAAEFF36}" type="pres">
      <dgm:prSet presAssocID="{CEAB3155-A3A3-4B8A-9CDB-6CE36F7E1B14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ACD8DA2B-6C22-6845-9B18-E411D826B1C5}" type="pres">
      <dgm:prSet presAssocID="{EFFD58CB-DB72-44E4-811B-DEA9FDAF02FC}" presName="spacer" presStyleCnt="0"/>
      <dgm:spPr/>
    </dgm:pt>
    <dgm:pt modelId="{41611AAC-4A34-F44C-B989-E85958ED5A7F}" type="pres">
      <dgm:prSet presAssocID="{929A1624-6CC3-4F40-BEFE-8DD0E315EDFD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A8D5160F-74B4-C24E-A287-2C707C090312}" type="pres">
      <dgm:prSet presAssocID="{929A1624-6CC3-4F40-BEFE-8DD0E315EDFD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D0683901-6FE6-984C-9327-A46433E93E7A}" type="presOf" srcId="{199273BB-B5F1-4102-8361-F92B51A370F2}" destId="{A8D5160F-74B4-C24E-A287-2C707C090312}" srcOrd="0" destOrd="0" presId="urn:microsoft.com/office/officeart/2005/8/layout/vList2"/>
    <dgm:cxn modelId="{32E5E312-ED1B-0746-92F4-DD8408850C12}" type="presOf" srcId="{69DDEF32-D625-4181-9496-B4E7A5F7E747}" destId="{63DF1B48-C61E-6442-8EC3-A8BAB09A7D4A}" srcOrd="0" destOrd="0" presId="urn:microsoft.com/office/officeart/2005/8/layout/vList2"/>
    <dgm:cxn modelId="{A219EF13-4423-2C48-AC8D-27D75459A415}" type="presOf" srcId="{CEAB3155-A3A3-4B8A-9CDB-6CE36F7E1B14}" destId="{9A9764BD-1BD9-DA42-B00D-12AFCAAEFF36}" srcOrd="0" destOrd="0" presId="urn:microsoft.com/office/officeart/2005/8/layout/vList2"/>
    <dgm:cxn modelId="{76868645-4FB9-4E86-97BB-EBFC90F2D053}" srcId="{69DDEF32-D625-4181-9496-B4E7A5F7E747}" destId="{929A1624-6CC3-4F40-BEFE-8DD0E315EDFD}" srcOrd="3" destOrd="0" parTransId="{62E61E94-0028-4492-A92E-F0294D9E828B}" sibTransId="{F6C0CC81-494F-4B08-9BDB-B32170E6AC25}"/>
    <dgm:cxn modelId="{66D12746-7F0F-411E-A7BF-6199A0924984}" srcId="{69DDEF32-D625-4181-9496-B4E7A5F7E747}" destId="{44B8121D-9907-46EB-AD63-0B4366D1004C}" srcOrd="1" destOrd="0" parTransId="{253A2E0E-BB83-45AB-B0D7-9250EF82E66F}" sibTransId="{902C8C82-6EFD-491A-AD29-469DC4CA0BAE}"/>
    <dgm:cxn modelId="{21374967-7BD7-A941-A5DF-EE271069D11F}" type="presOf" srcId="{C35DC665-CD67-40B0-9E09-917AD443E6B7}" destId="{D89CA77A-88AB-F74B-8C2E-5D347DA1A910}" srcOrd="0" destOrd="0" presId="urn:microsoft.com/office/officeart/2005/8/layout/vList2"/>
    <dgm:cxn modelId="{BD111791-925E-D245-9242-5E5E202B1EC2}" type="presOf" srcId="{929A1624-6CC3-4F40-BEFE-8DD0E315EDFD}" destId="{41611AAC-4A34-F44C-B989-E85958ED5A7F}" srcOrd="0" destOrd="0" presId="urn:microsoft.com/office/officeart/2005/8/layout/vList2"/>
    <dgm:cxn modelId="{8B9134B4-8666-4F53-8C0A-A939F2D23DD2}" srcId="{69DDEF32-D625-4181-9496-B4E7A5F7E747}" destId="{C35DC665-CD67-40B0-9E09-917AD443E6B7}" srcOrd="0" destOrd="0" parTransId="{199ADEE3-8B70-4FAF-ABAE-AC1CF038014D}" sibTransId="{67CF7C85-33F6-4324-B177-63C9220F21A8}"/>
    <dgm:cxn modelId="{1ACD29DE-92E2-4644-B119-38CEB643119D}" srcId="{929A1624-6CC3-4F40-BEFE-8DD0E315EDFD}" destId="{199273BB-B5F1-4102-8361-F92B51A370F2}" srcOrd="0" destOrd="0" parTransId="{2A01AFC8-71A0-4B85-8BE4-ABDC8ACEA1EB}" sibTransId="{A0C461B7-8698-443A-86AA-BE6674974C49}"/>
    <dgm:cxn modelId="{098F9EE8-23DE-431D-855E-92E3C348B077}" srcId="{69DDEF32-D625-4181-9496-B4E7A5F7E747}" destId="{CEAB3155-A3A3-4B8A-9CDB-6CE36F7E1B14}" srcOrd="2" destOrd="0" parTransId="{9AE9D804-A21B-494B-831F-978D0C0D9E3D}" sibTransId="{EFFD58CB-DB72-44E4-811B-DEA9FDAF02FC}"/>
    <dgm:cxn modelId="{27FE60FB-F313-9D44-856D-D8B861249212}" type="presOf" srcId="{44B8121D-9907-46EB-AD63-0B4366D1004C}" destId="{2E584319-58F3-4947-B1BE-CAAA047C8664}" srcOrd="0" destOrd="0" presId="urn:microsoft.com/office/officeart/2005/8/layout/vList2"/>
    <dgm:cxn modelId="{02111F36-65D4-FD43-8410-5BB1FD4727E7}" type="presParOf" srcId="{63DF1B48-C61E-6442-8EC3-A8BAB09A7D4A}" destId="{D89CA77A-88AB-F74B-8C2E-5D347DA1A910}" srcOrd="0" destOrd="0" presId="urn:microsoft.com/office/officeart/2005/8/layout/vList2"/>
    <dgm:cxn modelId="{FAB32130-EB88-D747-A8C7-98A9F1BE5AAE}" type="presParOf" srcId="{63DF1B48-C61E-6442-8EC3-A8BAB09A7D4A}" destId="{CAB01238-C445-134F-A6B9-8A269BE8D669}" srcOrd="1" destOrd="0" presId="urn:microsoft.com/office/officeart/2005/8/layout/vList2"/>
    <dgm:cxn modelId="{FF9C342C-355F-8C4D-A672-321F3D85FFE5}" type="presParOf" srcId="{63DF1B48-C61E-6442-8EC3-A8BAB09A7D4A}" destId="{2E584319-58F3-4947-B1BE-CAAA047C8664}" srcOrd="2" destOrd="0" presId="urn:microsoft.com/office/officeart/2005/8/layout/vList2"/>
    <dgm:cxn modelId="{02C8A744-CDE2-BD43-A2E4-D398DA2EA30C}" type="presParOf" srcId="{63DF1B48-C61E-6442-8EC3-A8BAB09A7D4A}" destId="{27789532-C6A5-9044-BE41-3BFA45D0CF51}" srcOrd="3" destOrd="0" presId="urn:microsoft.com/office/officeart/2005/8/layout/vList2"/>
    <dgm:cxn modelId="{A63DAD86-E39C-B94B-A644-73D84CFA248D}" type="presParOf" srcId="{63DF1B48-C61E-6442-8EC3-A8BAB09A7D4A}" destId="{9A9764BD-1BD9-DA42-B00D-12AFCAAEFF36}" srcOrd="4" destOrd="0" presId="urn:microsoft.com/office/officeart/2005/8/layout/vList2"/>
    <dgm:cxn modelId="{DD6E3969-3418-1E4F-BC75-88A19767F385}" type="presParOf" srcId="{63DF1B48-C61E-6442-8EC3-A8BAB09A7D4A}" destId="{ACD8DA2B-6C22-6845-9B18-E411D826B1C5}" srcOrd="5" destOrd="0" presId="urn:microsoft.com/office/officeart/2005/8/layout/vList2"/>
    <dgm:cxn modelId="{10382E2E-0669-5A4B-A078-275D441E835F}" type="presParOf" srcId="{63DF1B48-C61E-6442-8EC3-A8BAB09A7D4A}" destId="{41611AAC-4A34-F44C-B989-E85958ED5A7F}" srcOrd="6" destOrd="0" presId="urn:microsoft.com/office/officeart/2005/8/layout/vList2"/>
    <dgm:cxn modelId="{E62621DE-F6FA-B148-837C-2A9B5C567D68}" type="presParOf" srcId="{63DF1B48-C61E-6442-8EC3-A8BAB09A7D4A}" destId="{A8D5160F-74B4-C24E-A287-2C707C090312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855DF86-F181-4079-8C09-AD6C7044E96D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3A8BC430-286C-463B-B21A-3C555270AC13}">
      <dgm:prSet/>
      <dgm:spPr/>
      <dgm:t>
        <a:bodyPr/>
        <a:lstStyle/>
        <a:p>
          <a:r>
            <a:rPr lang="es-CL"/>
            <a:t>A) Peso Pluma no es un verdadero artista y debe ser reemplazado.</a:t>
          </a:r>
          <a:endParaRPr lang="en-US"/>
        </a:p>
      </dgm:t>
    </dgm:pt>
    <dgm:pt modelId="{1750FE6B-CF9A-4482-90F5-E0F0217D9D61}" type="parTrans" cxnId="{3A8EB9D2-6DA6-463F-A8D6-BFF5CD79701E}">
      <dgm:prSet/>
      <dgm:spPr/>
      <dgm:t>
        <a:bodyPr/>
        <a:lstStyle/>
        <a:p>
          <a:endParaRPr lang="en-US"/>
        </a:p>
      </dgm:t>
    </dgm:pt>
    <dgm:pt modelId="{A40051ED-E4EE-4D9C-ACEB-00619FFC3B86}" type="sibTrans" cxnId="{3A8EB9D2-6DA6-463F-A8D6-BFF5CD79701E}">
      <dgm:prSet/>
      <dgm:spPr/>
      <dgm:t>
        <a:bodyPr/>
        <a:lstStyle/>
        <a:p>
          <a:endParaRPr lang="en-US"/>
        </a:p>
      </dgm:t>
    </dgm:pt>
    <dgm:pt modelId="{390C42BC-F251-4AF4-9D17-35F2320BE063}">
      <dgm:prSet/>
      <dgm:spPr/>
      <dgm:t>
        <a:bodyPr/>
        <a:lstStyle/>
        <a:p>
          <a:r>
            <a:rPr lang="es-CL"/>
            <a:t>B) Los corridos son una moda peligrosa.</a:t>
          </a:r>
          <a:endParaRPr lang="en-US"/>
        </a:p>
      </dgm:t>
    </dgm:pt>
    <dgm:pt modelId="{030A1197-7906-4222-8235-9B76E7B26D9C}" type="parTrans" cxnId="{B07006A4-5055-4B85-9A88-CDB7E56C5502}">
      <dgm:prSet/>
      <dgm:spPr/>
      <dgm:t>
        <a:bodyPr/>
        <a:lstStyle/>
        <a:p>
          <a:endParaRPr lang="en-US"/>
        </a:p>
      </dgm:t>
    </dgm:pt>
    <dgm:pt modelId="{264C05AF-D606-47C5-8E08-3F4C2548DD06}" type="sibTrans" cxnId="{B07006A4-5055-4B85-9A88-CDB7E56C5502}">
      <dgm:prSet/>
      <dgm:spPr/>
      <dgm:t>
        <a:bodyPr/>
        <a:lstStyle/>
        <a:p>
          <a:endParaRPr lang="en-US"/>
        </a:p>
      </dgm:t>
    </dgm:pt>
    <dgm:pt modelId="{AC978EA7-B1EC-4ECC-B872-6E62E6123C19}">
      <dgm:prSet/>
      <dgm:spPr/>
      <dgm:t>
        <a:bodyPr/>
        <a:lstStyle/>
        <a:p>
          <a:r>
            <a:rPr lang="es-CL"/>
            <a:t>C) Los corridos reflejan las condiciones estructurales de violencia y marginación en México.</a:t>
          </a:r>
          <a:endParaRPr lang="en-US"/>
        </a:p>
      </dgm:t>
    </dgm:pt>
    <dgm:pt modelId="{01684BDE-9686-4775-9830-2839BC77F532}" type="parTrans" cxnId="{1150C2A5-2B57-45B2-9206-62FC927249F2}">
      <dgm:prSet/>
      <dgm:spPr/>
      <dgm:t>
        <a:bodyPr/>
        <a:lstStyle/>
        <a:p>
          <a:endParaRPr lang="en-US"/>
        </a:p>
      </dgm:t>
    </dgm:pt>
    <dgm:pt modelId="{A6A57FC7-A384-4396-9503-830EC88F9EAC}" type="sibTrans" cxnId="{1150C2A5-2B57-45B2-9206-62FC927249F2}">
      <dgm:prSet/>
      <dgm:spPr/>
      <dgm:t>
        <a:bodyPr/>
        <a:lstStyle/>
        <a:p>
          <a:endParaRPr lang="en-US"/>
        </a:p>
      </dgm:t>
    </dgm:pt>
    <dgm:pt modelId="{0C17967D-8E65-4BC2-AB8C-594735358F1C}">
      <dgm:prSet/>
      <dgm:spPr/>
      <dgm:t>
        <a:bodyPr/>
        <a:lstStyle/>
        <a:p>
          <a:r>
            <a:rPr lang="es-CL"/>
            <a:t>D) Los jóvenes consumen música sin pensar en sus consecuencias.</a:t>
          </a:r>
          <a:endParaRPr lang="en-US"/>
        </a:p>
      </dgm:t>
    </dgm:pt>
    <dgm:pt modelId="{5080C1AE-6814-40A4-8D99-FA83B2AA4BB3}" type="parTrans" cxnId="{CE83598B-487A-492A-BDFB-EE8982771302}">
      <dgm:prSet/>
      <dgm:spPr/>
      <dgm:t>
        <a:bodyPr/>
        <a:lstStyle/>
        <a:p>
          <a:endParaRPr lang="en-US"/>
        </a:p>
      </dgm:t>
    </dgm:pt>
    <dgm:pt modelId="{51D75264-6801-446C-A370-A1C50AFEBF44}" type="sibTrans" cxnId="{CE83598B-487A-492A-BDFB-EE8982771302}">
      <dgm:prSet/>
      <dgm:spPr/>
      <dgm:t>
        <a:bodyPr/>
        <a:lstStyle/>
        <a:p>
          <a:endParaRPr lang="en-US"/>
        </a:p>
      </dgm:t>
    </dgm:pt>
    <dgm:pt modelId="{6B954EF5-3A6C-9346-9FF5-886AC98C21E9}" type="pres">
      <dgm:prSet presAssocID="{4855DF86-F181-4079-8C09-AD6C7044E96D}" presName="linear" presStyleCnt="0">
        <dgm:presLayoutVars>
          <dgm:animLvl val="lvl"/>
          <dgm:resizeHandles val="exact"/>
        </dgm:presLayoutVars>
      </dgm:prSet>
      <dgm:spPr/>
    </dgm:pt>
    <dgm:pt modelId="{43F63C9A-5419-7F4A-ADCF-8A2FD229E426}" type="pres">
      <dgm:prSet presAssocID="{3A8BC430-286C-463B-B21A-3C555270AC13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DD057AE2-D724-5144-88E7-D2AC2EBCE867}" type="pres">
      <dgm:prSet presAssocID="{A40051ED-E4EE-4D9C-ACEB-00619FFC3B86}" presName="spacer" presStyleCnt="0"/>
      <dgm:spPr/>
    </dgm:pt>
    <dgm:pt modelId="{ED3AE613-E20E-1346-AA9B-0EC494FD49C3}" type="pres">
      <dgm:prSet presAssocID="{390C42BC-F251-4AF4-9D17-35F2320BE063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2CAEFFC9-8D60-244E-9FCB-015AA291C863}" type="pres">
      <dgm:prSet presAssocID="{264C05AF-D606-47C5-8E08-3F4C2548DD06}" presName="spacer" presStyleCnt="0"/>
      <dgm:spPr/>
    </dgm:pt>
    <dgm:pt modelId="{A0F7D35B-DB49-9A49-A660-5335C81523FD}" type="pres">
      <dgm:prSet presAssocID="{AC978EA7-B1EC-4ECC-B872-6E62E6123C19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90128122-4AF2-0F4D-AB9B-96296376434F}" type="pres">
      <dgm:prSet presAssocID="{A6A57FC7-A384-4396-9503-830EC88F9EAC}" presName="spacer" presStyleCnt="0"/>
      <dgm:spPr/>
    </dgm:pt>
    <dgm:pt modelId="{CFD897B0-821D-2F48-8319-7B40337EB9E0}" type="pres">
      <dgm:prSet presAssocID="{0C17967D-8E65-4BC2-AB8C-594735358F1C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8BF9652A-9B7B-9345-A83B-5286CB5D3ED6}" type="presOf" srcId="{390C42BC-F251-4AF4-9D17-35F2320BE063}" destId="{ED3AE613-E20E-1346-AA9B-0EC494FD49C3}" srcOrd="0" destOrd="0" presId="urn:microsoft.com/office/officeart/2005/8/layout/vList2"/>
    <dgm:cxn modelId="{CE83598B-487A-492A-BDFB-EE8982771302}" srcId="{4855DF86-F181-4079-8C09-AD6C7044E96D}" destId="{0C17967D-8E65-4BC2-AB8C-594735358F1C}" srcOrd="3" destOrd="0" parTransId="{5080C1AE-6814-40A4-8D99-FA83B2AA4BB3}" sibTransId="{51D75264-6801-446C-A370-A1C50AFEBF44}"/>
    <dgm:cxn modelId="{B07006A4-5055-4B85-9A88-CDB7E56C5502}" srcId="{4855DF86-F181-4079-8C09-AD6C7044E96D}" destId="{390C42BC-F251-4AF4-9D17-35F2320BE063}" srcOrd="1" destOrd="0" parTransId="{030A1197-7906-4222-8235-9B76E7B26D9C}" sibTransId="{264C05AF-D606-47C5-8E08-3F4C2548DD06}"/>
    <dgm:cxn modelId="{1150C2A5-2B57-45B2-9206-62FC927249F2}" srcId="{4855DF86-F181-4079-8C09-AD6C7044E96D}" destId="{AC978EA7-B1EC-4ECC-B872-6E62E6123C19}" srcOrd="2" destOrd="0" parTransId="{01684BDE-9686-4775-9830-2839BC77F532}" sibTransId="{A6A57FC7-A384-4396-9503-830EC88F9EAC}"/>
    <dgm:cxn modelId="{D82EA4B4-13EA-7941-A299-A3A3D9DF9FB2}" type="presOf" srcId="{4855DF86-F181-4079-8C09-AD6C7044E96D}" destId="{6B954EF5-3A6C-9346-9FF5-886AC98C21E9}" srcOrd="0" destOrd="0" presId="urn:microsoft.com/office/officeart/2005/8/layout/vList2"/>
    <dgm:cxn modelId="{D40EB0C8-F02F-3E4C-9F4B-C775A8BD8CA4}" type="presOf" srcId="{AC978EA7-B1EC-4ECC-B872-6E62E6123C19}" destId="{A0F7D35B-DB49-9A49-A660-5335C81523FD}" srcOrd="0" destOrd="0" presId="urn:microsoft.com/office/officeart/2005/8/layout/vList2"/>
    <dgm:cxn modelId="{3A8EB9D2-6DA6-463F-A8D6-BFF5CD79701E}" srcId="{4855DF86-F181-4079-8C09-AD6C7044E96D}" destId="{3A8BC430-286C-463B-B21A-3C555270AC13}" srcOrd="0" destOrd="0" parTransId="{1750FE6B-CF9A-4482-90F5-E0F0217D9D61}" sibTransId="{A40051ED-E4EE-4D9C-ACEB-00619FFC3B86}"/>
    <dgm:cxn modelId="{6BFAF3D7-07EA-7F43-AA29-513ED408D5D0}" type="presOf" srcId="{0C17967D-8E65-4BC2-AB8C-594735358F1C}" destId="{CFD897B0-821D-2F48-8319-7B40337EB9E0}" srcOrd="0" destOrd="0" presId="urn:microsoft.com/office/officeart/2005/8/layout/vList2"/>
    <dgm:cxn modelId="{11896BFE-8E19-7D42-BDA8-5C5DB1E6475D}" type="presOf" srcId="{3A8BC430-286C-463B-B21A-3C555270AC13}" destId="{43F63C9A-5419-7F4A-ADCF-8A2FD229E426}" srcOrd="0" destOrd="0" presId="urn:microsoft.com/office/officeart/2005/8/layout/vList2"/>
    <dgm:cxn modelId="{CED79D5B-9854-0742-BDCB-54FF3FC72612}" type="presParOf" srcId="{6B954EF5-3A6C-9346-9FF5-886AC98C21E9}" destId="{43F63C9A-5419-7F4A-ADCF-8A2FD229E426}" srcOrd="0" destOrd="0" presId="urn:microsoft.com/office/officeart/2005/8/layout/vList2"/>
    <dgm:cxn modelId="{EBAF89BF-0AA9-064C-B64A-84CC738C34FA}" type="presParOf" srcId="{6B954EF5-3A6C-9346-9FF5-886AC98C21E9}" destId="{DD057AE2-D724-5144-88E7-D2AC2EBCE867}" srcOrd="1" destOrd="0" presId="urn:microsoft.com/office/officeart/2005/8/layout/vList2"/>
    <dgm:cxn modelId="{5FD660F7-B264-CD49-B2CD-2FF56A793259}" type="presParOf" srcId="{6B954EF5-3A6C-9346-9FF5-886AC98C21E9}" destId="{ED3AE613-E20E-1346-AA9B-0EC494FD49C3}" srcOrd="2" destOrd="0" presId="urn:microsoft.com/office/officeart/2005/8/layout/vList2"/>
    <dgm:cxn modelId="{A6243E9E-2F88-3741-AE79-4AD5A6377498}" type="presParOf" srcId="{6B954EF5-3A6C-9346-9FF5-886AC98C21E9}" destId="{2CAEFFC9-8D60-244E-9FCB-015AA291C863}" srcOrd="3" destOrd="0" presId="urn:microsoft.com/office/officeart/2005/8/layout/vList2"/>
    <dgm:cxn modelId="{1DB4A28B-9B1A-6F41-981B-6A854E27B745}" type="presParOf" srcId="{6B954EF5-3A6C-9346-9FF5-886AC98C21E9}" destId="{A0F7D35B-DB49-9A49-A660-5335C81523FD}" srcOrd="4" destOrd="0" presId="urn:microsoft.com/office/officeart/2005/8/layout/vList2"/>
    <dgm:cxn modelId="{40F962DF-D0F9-944F-8A81-7610D11B1F12}" type="presParOf" srcId="{6B954EF5-3A6C-9346-9FF5-886AC98C21E9}" destId="{90128122-4AF2-0F4D-AB9B-96296376434F}" srcOrd="5" destOrd="0" presId="urn:microsoft.com/office/officeart/2005/8/layout/vList2"/>
    <dgm:cxn modelId="{11DDF19F-8DF7-6E40-BFED-D7C32C0889DE}" type="presParOf" srcId="{6B954EF5-3A6C-9346-9FF5-886AC98C21E9}" destId="{CFD897B0-821D-2F48-8319-7B40337EB9E0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912D84D-DD05-41F5-AD46-540B6EA8F499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0A4B80B3-85B4-4355-8AED-5F9499C4C7D1}">
      <dgm:prSet/>
      <dgm:spPr/>
      <dgm:t>
        <a:bodyPr/>
        <a:lstStyle/>
        <a:p>
          <a:r>
            <a:rPr lang="es-CL"/>
            <a:t>A) Peso Pluma no es un verdadero artista y debe ser reemplazado.</a:t>
          </a:r>
          <a:endParaRPr lang="en-US"/>
        </a:p>
      </dgm:t>
    </dgm:pt>
    <dgm:pt modelId="{69A63F23-1082-4AA2-89C5-BDFC0609DC75}" type="parTrans" cxnId="{B5DCBE51-8998-40CB-9C23-05B98C706D9A}">
      <dgm:prSet/>
      <dgm:spPr/>
      <dgm:t>
        <a:bodyPr/>
        <a:lstStyle/>
        <a:p>
          <a:endParaRPr lang="en-US"/>
        </a:p>
      </dgm:t>
    </dgm:pt>
    <dgm:pt modelId="{8C27F881-6516-4577-B1D8-BB70AC488BFF}" type="sibTrans" cxnId="{B5DCBE51-8998-40CB-9C23-05B98C706D9A}">
      <dgm:prSet/>
      <dgm:spPr/>
      <dgm:t>
        <a:bodyPr/>
        <a:lstStyle/>
        <a:p>
          <a:endParaRPr lang="en-US"/>
        </a:p>
      </dgm:t>
    </dgm:pt>
    <dgm:pt modelId="{25271BDE-4C83-4A96-A28D-60EFDECA25FF}">
      <dgm:prSet/>
      <dgm:spPr/>
      <dgm:t>
        <a:bodyPr/>
        <a:lstStyle/>
        <a:p>
          <a:r>
            <a:rPr lang="es-CL"/>
            <a:t>B) Los corridos son una moda peligrosa.</a:t>
          </a:r>
          <a:endParaRPr lang="en-US"/>
        </a:p>
      </dgm:t>
    </dgm:pt>
    <dgm:pt modelId="{AE41B6BC-A4C9-457B-98A5-16640DFE23DA}" type="parTrans" cxnId="{0F91731B-77F2-4C42-B223-958F5FB61E76}">
      <dgm:prSet/>
      <dgm:spPr/>
      <dgm:t>
        <a:bodyPr/>
        <a:lstStyle/>
        <a:p>
          <a:endParaRPr lang="en-US"/>
        </a:p>
      </dgm:t>
    </dgm:pt>
    <dgm:pt modelId="{840466DA-5C9B-4A19-B37D-3B6BA7B50F2C}" type="sibTrans" cxnId="{0F91731B-77F2-4C42-B223-958F5FB61E76}">
      <dgm:prSet/>
      <dgm:spPr/>
      <dgm:t>
        <a:bodyPr/>
        <a:lstStyle/>
        <a:p>
          <a:endParaRPr lang="en-US"/>
        </a:p>
      </dgm:t>
    </dgm:pt>
    <dgm:pt modelId="{3C509092-EB90-45A2-B7B0-0E2C158B0235}">
      <dgm:prSet/>
      <dgm:spPr/>
      <dgm:t>
        <a:bodyPr/>
        <a:lstStyle/>
        <a:p>
          <a:r>
            <a:rPr lang="es-CL"/>
            <a:t>C) Los corridos reflejan las condiciones estructurales de violencia y marginación en México.</a:t>
          </a:r>
          <a:endParaRPr lang="en-US"/>
        </a:p>
      </dgm:t>
    </dgm:pt>
    <dgm:pt modelId="{A2EB7128-E1B8-4751-9CE6-36EB617C50AC}" type="parTrans" cxnId="{A3075366-71B8-4A9C-964F-FFEDB0E2993E}">
      <dgm:prSet/>
      <dgm:spPr/>
      <dgm:t>
        <a:bodyPr/>
        <a:lstStyle/>
        <a:p>
          <a:endParaRPr lang="en-US"/>
        </a:p>
      </dgm:t>
    </dgm:pt>
    <dgm:pt modelId="{C35CF6E8-F3EB-4D4F-B5C2-9470819A46C8}" type="sibTrans" cxnId="{A3075366-71B8-4A9C-964F-FFEDB0E2993E}">
      <dgm:prSet/>
      <dgm:spPr/>
      <dgm:t>
        <a:bodyPr/>
        <a:lstStyle/>
        <a:p>
          <a:endParaRPr lang="en-US"/>
        </a:p>
      </dgm:t>
    </dgm:pt>
    <dgm:pt modelId="{F09C761C-ACED-48E9-82B6-1F8E9C057EE5}">
      <dgm:prSet/>
      <dgm:spPr/>
      <dgm:t>
        <a:bodyPr/>
        <a:lstStyle/>
        <a:p>
          <a:r>
            <a:rPr lang="es-CL"/>
            <a:t>D) Los jóvenes consumen música sin pensar en sus consecuencias.</a:t>
          </a:r>
          <a:endParaRPr lang="en-US"/>
        </a:p>
      </dgm:t>
    </dgm:pt>
    <dgm:pt modelId="{14D8A918-6486-4DD9-91C6-BBD1CE507650}" type="parTrans" cxnId="{E07B4327-090C-4BBB-81B7-755BD8CF995B}">
      <dgm:prSet/>
      <dgm:spPr/>
      <dgm:t>
        <a:bodyPr/>
        <a:lstStyle/>
        <a:p>
          <a:endParaRPr lang="en-US"/>
        </a:p>
      </dgm:t>
    </dgm:pt>
    <dgm:pt modelId="{A8B84C46-E754-439E-983F-F87D30A81D91}" type="sibTrans" cxnId="{E07B4327-090C-4BBB-81B7-755BD8CF995B}">
      <dgm:prSet/>
      <dgm:spPr/>
      <dgm:t>
        <a:bodyPr/>
        <a:lstStyle/>
        <a:p>
          <a:endParaRPr lang="en-US"/>
        </a:p>
      </dgm:t>
    </dgm:pt>
    <dgm:pt modelId="{514A6311-A3DA-4D07-B324-EA2AEFA68AB1}">
      <dgm:prSet/>
      <dgm:spPr/>
      <dgm:t>
        <a:bodyPr/>
        <a:lstStyle/>
        <a:p>
          <a:r>
            <a:rPr lang="en-US" b="1" i="1"/>
            <a:t>Respuesta correcta: C</a:t>
          </a:r>
          <a:endParaRPr lang="en-US"/>
        </a:p>
      </dgm:t>
    </dgm:pt>
    <dgm:pt modelId="{5F23ABDD-64AF-4161-996B-AD252C724EDC}" type="parTrans" cxnId="{9B71E02A-F087-435E-AB8A-F259E407BCE1}">
      <dgm:prSet/>
      <dgm:spPr/>
      <dgm:t>
        <a:bodyPr/>
        <a:lstStyle/>
        <a:p>
          <a:endParaRPr lang="en-US"/>
        </a:p>
      </dgm:t>
    </dgm:pt>
    <dgm:pt modelId="{E9EFC811-9EAD-4054-AF76-2519E77FDF61}" type="sibTrans" cxnId="{9B71E02A-F087-435E-AB8A-F259E407BCE1}">
      <dgm:prSet/>
      <dgm:spPr/>
      <dgm:t>
        <a:bodyPr/>
        <a:lstStyle/>
        <a:p>
          <a:endParaRPr lang="en-US"/>
        </a:p>
      </dgm:t>
    </dgm:pt>
    <dgm:pt modelId="{E5EF4C14-9B4A-F043-8422-2CA9DD2036E8}" type="pres">
      <dgm:prSet presAssocID="{5912D84D-DD05-41F5-AD46-540B6EA8F499}" presName="linear" presStyleCnt="0">
        <dgm:presLayoutVars>
          <dgm:animLvl val="lvl"/>
          <dgm:resizeHandles val="exact"/>
        </dgm:presLayoutVars>
      </dgm:prSet>
      <dgm:spPr/>
    </dgm:pt>
    <dgm:pt modelId="{EBE7B567-3F1D-D14C-9533-12BB279813EF}" type="pres">
      <dgm:prSet presAssocID="{0A4B80B3-85B4-4355-8AED-5F9499C4C7D1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5AF2ACB2-57EA-264A-8261-86291DBFD02A}" type="pres">
      <dgm:prSet presAssocID="{8C27F881-6516-4577-B1D8-BB70AC488BFF}" presName="spacer" presStyleCnt="0"/>
      <dgm:spPr/>
    </dgm:pt>
    <dgm:pt modelId="{78DD062C-5563-1944-97A4-89E7C56644F3}" type="pres">
      <dgm:prSet presAssocID="{25271BDE-4C83-4A96-A28D-60EFDECA25FF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F0D75A6D-BEFF-514D-BA90-21E255EDE548}" type="pres">
      <dgm:prSet presAssocID="{840466DA-5C9B-4A19-B37D-3B6BA7B50F2C}" presName="spacer" presStyleCnt="0"/>
      <dgm:spPr/>
    </dgm:pt>
    <dgm:pt modelId="{4AEC0F9A-734C-C347-94C7-AE236FFAE038}" type="pres">
      <dgm:prSet presAssocID="{3C509092-EB90-45A2-B7B0-0E2C158B0235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5FB10396-8F31-D54D-BC98-A8D9F6037FDE}" type="pres">
      <dgm:prSet presAssocID="{C35CF6E8-F3EB-4D4F-B5C2-9470819A46C8}" presName="spacer" presStyleCnt="0"/>
      <dgm:spPr/>
    </dgm:pt>
    <dgm:pt modelId="{E6671B57-E550-C349-A097-EC5DA39D8AC0}" type="pres">
      <dgm:prSet presAssocID="{F09C761C-ACED-48E9-82B6-1F8E9C057EE5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5B543FFF-1F2E-5942-9FC5-508C61F7E18A}" type="pres">
      <dgm:prSet presAssocID="{F09C761C-ACED-48E9-82B6-1F8E9C057EE5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09400D14-D257-284F-A507-7EAF07B0269B}" type="presOf" srcId="{3C509092-EB90-45A2-B7B0-0E2C158B0235}" destId="{4AEC0F9A-734C-C347-94C7-AE236FFAE038}" srcOrd="0" destOrd="0" presId="urn:microsoft.com/office/officeart/2005/8/layout/vList2"/>
    <dgm:cxn modelId="{0F91731B-77F2-4C42-B223-958F5FB61E76}" srcId="{5912D84D-DD05-41F5-AD46-540B6EA8F499}" destId="{25271BDE-4C83-4A96-A28D-60EFDECA25FF}" srcOrd="1" destOrd="0" parTransId="{AE41B6BC-A4C9-457B-98A5-16640DFE23DA}" sibTransId="{840466DA-5C9B-4A19-B37D-3B6BA7B50F2C}"/>
    <dgm:cxn modelId="{E07B4327-090C-4BBB-81B7-755BD8CF995B}" srcId="{5912D84D-DD05-41F5-AD46-540B6EA8F499}" destId="{F09C761C-ACED-48E9-82B6-1F8E9C057EE5}" srcOrd="3" destOrd="0" parTransId="{14D8A918-6486-4DD9-91C6-BBD1CE507650}" sibTransId="{A8B84C46-E754-439E-983F-F87D30A81D91}"/>
    <dgm:cxn modelId="{5BE73728-3558-D746-8932-5AD54FB9E717}" type="presOf" srcId="{5912D84D-DD05-41F5-AD46-540B6EA8F499}" destId="{E5EF4C14-9B4A-F043-8422-2CA9DD2036E8}" srcOrd="0" destOrd="0" presId="urn:microsoft.com/office/officeart/2005/8/layout/vList2"/>
    <dgm:cxn modelId="{9B71E02A-F087-435E-AB8A-F259E407BCE1}" srcId="{F09C761C-ACED-48E9-82B6-1F8E9C057EE5}" destId="{514A6311-A3DA-4D07-B324-EA2AEFA68AB1}" srcOrd="0" destOrd="0" parTransId="{5F23ABDD-64AF-4161-996B-AD252C724EDC}" sibTransId="{E9EFC811-9EAD-4054-AF76-2519E77FDF61}"/>
    <dgm:cxn modelId="{B5DCBE51-8998-40CB-9C23-05B98C706D9A}" srcId="{5912D84D-DD05-41F5-AD46-540B6EA8F499}" destId="{0A4B80B3-85B4-4355-8AED-5F9499C4C7D1}" srcOrd="0" destOrd="0" parTransId="{69A63F23-1082-4AA2-89C5-BDFC0609DC75}" sibTransId="{8C27F881-6516-4577-B1D8-BB70AC488BFF}"/>
    <dgm:cxn modelId="{A3075366-71B8-4A9C-964F-FFEDB0E2993E}" srcId="{5912D84D-DD05-41F5-AD46-540B6EA8F499}" destId="{3C509092-EB90-45A2-B7B0-0E2C158B0235}" srcOrd="2" destOrd="0" parTransId="{A2EB7128-E1B8-4751-9CE6-36EB617C50AC}" sibTransId="{C35CF6E8-F3EB-4D4F-B5C2-9470819A46C8}"/>
    <dgm:cxn modelId="{43844379-2E11-5840-A193-BB8D093EFBCD}" type="presOf" srcId="{F09C761C-ACED-48E9-82B6-1F8E9C057EE5}" destId="{E6671B57-E550-C349-A097-EC5DA39D8AC0}" srcOrd="0" destOrd="0" presId="urn:microsoft.com/office/officeart/2005/8/layout/vList2"/>
    <dgm:cxn modelId="{AC09917C-8137-AF45-BF56-AAB2A13EF7BC}" type="presOf" srcId="{25271BDE-4C83-4A96-A28D-60EFDECA25FF}" destId="{78DD062C-5563-1944-97A4-89E7C56644F3}" srcOrd="0" destOrd="0" presId="urn:microsoft.com/office/officeart/2005/8/layout/vList2"/>
    <dgm:cxn modelId="{1CBAEBCE-5BAA-A84E-B161-B1B6535F82E5}" type="presOf" srcId="{0A4B80B3-85B4-4355-8AED-5F9499C4C7D1}" destId="{EBE7B567-3F1D-D14C-9533-12BB279813EF}" srcOrd="0" destOrd="0" presId="urn:microsoft.com/office/officeart/2005/8/layout/vList2"/>
    <dgm:cxn modelId="{B6268DE5-1F77-B046-B462-7EDD10CFF5E4}" type="presOf" srcId="{514A6311-A3DA-4D07-B324-EA2AEFA68AB1}" destId="{5B543FFF-1F2E-5942-9FC5-508C61F7E18A}" srcOrd="0" destOrd="0" presId="urn:microsoft.com/office/officeart/2005/8/layout/vList2"/>
    <dgm:cxn modelId="{35FAD3C6-14F4-4445-95AC-F3364AAEA38C}" type="presParOf" srcId="{E5EF4C14-9B4A-F043-8422-2CA9DD2036E8}" destId="{EBE7B567-3F1D-D14C-9533-12BB279813EF}" srcOrd="0" destOrd="0" presId="urn:microsoft.com/office/officeart/2005/8/layout/vList2"/>
    <dgm:cxn modelId="{DFD7542E-3F84-374C-B20B-472D2FAAA382}" type="presParOf" srcId="{E5EF4C14-9B4A-F043-8422-2CA9DD2036E8}" destId="{5AF2ACB2-57EA-264A-8261-86291DBFD02A}" srcOrd="1" destOrd="0" presId="urn:microsoft.com/office/officeart/2005/8/layout/vList2"/>
    <dgm:cxn modelId="{02D154C8-AF85-F14A-81AD-A565DD27DF90}" type="presParOf" srcId="{E5EF4C14-9B4A-F043-8422-2CA9DD2036E8}" destId="{78DD062C-5563-1944-97A4-89E7C56644F3}" srcOrd="2" destOrd="0" presId="urn:microsoft.com/office/officeart/2005/8/layout/vList2"/>
    <dgm:cxn modelId="{0E193D92-E391-6143-A779-0FE3B0B0851E}" type="presParOf" srcId="{E5EF4C14-9B4A-F043-8422-2CA9DD2036E8}" destId="{F0D75A6D-BEFF-514D-BA90-21E255EDE548}" srcOrd="3" destOrd="0" presId="urn:microsoft.com/office/officeart/2005/8/layout/vList2"/>
    <dgm:cxn modelId="{D62B71A6-4B0A-8F43-8260-446C4EDB13A4}" type="presParOf" srcId="{E5EF4C14-9B4A-F043-8422-2CA9DD2036E8}" destId="{4AEC0F9A-734C-C347-94C7-AE236FFAE038}" srcOrd="4" destOrd="0" presId="urn:microsoft.com/office/officeart/2005/8/layout/vList2"/>
    <dgm:cxn modelId="{CFE8C7BF-2567-D54B-B0D0-394E305159AF}" type="presParOf" srcId="{E5EF4C14-9B4A-F043-8422-2CA9DD2036E8}" destId="{5FB10396-8F31-D54D-BC98-A8D9F6037FDE}" srcOrd="5" destOrd="0" presId="urn:microsoft.com/office/officeart/2005/8/layout/vList2"/>
    <dgm:cxn modelId="{44469977-F4AE-F742-AE55-8E99BF23924F}" type="presParOf" srcId="{E5EF4C14-9B4A-F043-8422-2CA9DD2036E8}" destId="{E6671B57-E550-C349-A097-EC5DA39D8AC0}" srcOrd="6" destOrd="0" presId="urn:microsoft.com/office/officeart/2005/8/layout/vList2"/>
    <dgm:cxn modelId="{70AF614C-2643-7E4F-8050-B588E6C55016}" type="presParOf" srcId="{E5EF4C14-9B4A-F043-8422-2CA9DD2036E8}" destId="{5B543FFF-1F2E-5942-9FC5-508C61F7E18A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77456717-1A51-448D-BA61-512E318D908F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CF6D0FF-D01D-4E37-B61C-06C0E2289A45}">
      <dgm:prSet/>
      <dgm:spPr/>
      <dgm:t>
        <a:bodyPr/>
        <a:lstStyle/>
        <a:p>
          <a:r>
            <a:rPr lang="es-CL"/>
            <a:t>A) Como herramientas de propaganda criminal.</a:t>
          </a:r>
          <a:endParaRPr lang="en-US"/>
        </a:p>
      </dgm:t>
    </dgm:pt>
    <dgm:pt modelId="{87D25394-ED86-4179-8E21-2497D88FA79D}" type="parTrans" cxnId="{ED9214D4-C329-42CC-AA0F-8AF1F2EA9E4C}">
      <dgm:prSet/>
      <dgm:spPr/>
      <dgm:t>
        <a:bodyPr/>
        <a:lstStyle/>
        <a:p>
          <a:endParaRPr lang="en-US"/>
        </a:p>
      </dgm:t>
    </dgm:pt>
    <dgm:pt modelId="{FF2BB70F-5DD9-4E02-A9CB-56D82019D4AD}" type="sibTrans" cxnId="{ED9214D4-C329-42CC-AA0F-8AF1F2EA9E4C}">
      <dgm:prSet/>
      <dgm:spPr/>
      <dgm:t>
        <a:bodyPr/>
        <a:lstStyle/>
        <a:p>
          <a:endParaRPr lang="en-US"/>
        </a:p>
      </dgm:t>
    </dgm:pt>
    <dgm:pt modelId="{E3D88058-CCED-45DC-940A-38E032D4C947}">
      <dgm:prSet/>
      <dgm:spPr/>
      <dgm:t>
        <a:bodyPr/>
        <a:lstStyle/>
        <a:p>
          <a:r>
            <a:rPr lang="es-CL"/>
            <a:t>B) Como cantos de guerra, de resistencia y de identidad social.</a:t>
          </a:r>
          <a:endParaRPr lang="en-US"/>
        </a:p>
      </dgm:t>
    </dgm:pt>
    <dgm:pt modelId="{B747BAB1-8357-4CD9-BA6D-B48D246FEB2B}" type="parTrans" cxnId="{B7243C88-FDAF-47C6-B424-F78FDADE6E1C}">
      <dgm:prSet/>
      <dgm:spPr/>
      <dgm:t>
        <a:bodyPr/>
        <a:lstStyle/>
        <a:p>
          <a:endParaRPr lang="en-US"/>
        </a:p>
      </dgm:t>
    </dgm:pt>
    <dgm:pt modelId="{A8C595A2-FD26-4620-AA34-9FB6D3F160EF}" type="sibTrans" cxnId="{B7243C88-FDAF-47C6-B424-F78FDADE6E1C}">
      <dgm:prSet/>
      <dgm:spPr/>
      <dgm:t>
        <a:bodyPr/>
        <a:lstStyle/>
        <a:p>
          <a:endParaRPr lang="en-US"/>
        </a:p>
      </dgm:t>
    </dgm:pt>
    <dgm:pt modelId="{57E5769A-13A5-4C74-9743-7FD09F4F9B20}">
      <dgm:prSet/>
      <dgm:spPr/>
      <dgm:t>
        <a:bodyPr/>
        <a:lstStyle/>
        <a:p>
          <a:r>
            <a:rPr lang="es-CL"/>
            <a:t>C) Como expresiones estéticas ajenas a la realidad.</a:t>
          </a:r>
          <a:endParaRPr lang="en-US"/>
        </a:p>
      </dgm:t>
    </dgm:pt>
    <dgm:pt modelId="{5717918A-1178-4F11-A623-28F10BE22147}" type="parTrans" cxnId="{277374C7-30B2-412B-A7A3-9A4111D23FB5}">
      <dgm:prSet/>
      <dgm:spPr/>
      <dgm:t>
        <a:bodyPr/>
        <a:lstStyle/>
        <a:p>
          <a:endParaRPr lang="en-US"/>
        </a:p>
      </dgm:t>
    </dgm:pt>
    <dgm:pt modelId="{27693849-5492-46C3-969B-F352C613DEC2}" type="sibTrans" cxnId="{277374C7-30B2-412B-A7A3-9A4111D23FB5}">
      <dgm:prSet/>
      <dgm:spPr/>
      <dgm:t>
        <a:bodyPr/>
        <a:lstStyle/>
        <a:p>
          <a:endParaRPr lang="en-US"/>
        </a:p>
      </dgm:t>
    </dgm:pt>
    <dgm:pt modelId="{FD603EEB-6BD7-4D3E-8320-AD69F39B8351}">
      <dgm:prSet/>
      <dgm:spPr/>
      <dgm:t>
        <a:bodyPr/>
        <a:lstStyle/>
        <a:p>
          <a:r>
            <a:rPr lang="es-CL"/>
            <a:t>D) Como una tendencia pasajera del mercado musical.</a:t>
          </a:r>
          <a:endParaRPr lang="en-US"/>
        </a:p>
      </dgm:t>
    </dgm:pt>
    <dgm:pt modelId="{A7097A41-064C-4045-880A-EE6629F060F3}" type="parTrans" cxnId="{83182950-0F8B-4E1E-A8BF-DA6CA795EC64}">
      <dgm:prSet/>
      <dgm:spPr/>
      <dgm:t>
        <a:bodyPr/>
        <a:lstStyle/>
        <a:p>
          <a:endParaRPr lang="en-US"/>
        </a:p>
      </dgm:t>
    </dgm:pt>
    <dgm:pt modelId="{1E1334AF-DC3A-4332-B32C-8CA094D1A0C7}" type="sibTrans" cxnId="{83182950-0F8B-4E1E-A8BF-DA6CA795EC64}">
      <dgm:prSet/>
      <dgm:spPr/>
      <dgm:t>
        <a:bodyPr/>
        <a:lstStyle/>
        <a:p>
          <a:endParaRPr lang="en-US"/>
        </a:p>
      </dgm:t>
    </dgm:pt>
    <dgm:pt modelId="{EF12EDC8-E8BF-7344-AB11-FA5C31B861A2}" type="pres">
      <dgm:prSet presAssocID="{77456717-1A51-448D-BA61-512E318D908F}" presName="linear" presStyleCnt="0">
        <dgm:presLayoutVars>
          <dgm:animLvl val="lvl"/>
          <dgm:resizeHandles val="exact"/>
        </dgm:presLayoutVars>
      </dgm:prSet>
      <dgm:spPr/>
    </dgm:pt>
    <dgm:pt modelId="{3FA7F7EA-9576-3641-BCF8-E5920DB99883}" type="pres">
      <dgm:prSet presAssocID="{8CF6D0FF-D01D-4E37-B61C-06C0E2289A45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A7755740-BD78-DA44-A66D-F1893AC95648}" type="pres">
      <dgm:prSet presAssocID="{FF2BB70F-5DD9-4E02-A9CB-56D82019D4AD}" presName="spacer" presStyleCnt="0"/>
      <dgm:spPr/>
    </dgm:pt>
    <dgm:pt modelId="{0D4D6CD7-0A59-9343-80A0-5052A376E95D}" type="pres">
      <dgm:prSet presAssocID="{E3D88058-CCED-45DC-940A-38E032D4C947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4421D0F6-FE9A-E648-A95F-4680279F0A18}" type="pres">
      <dgm:prSet presAssocID="{A8C595A2-FD26-4620-AA34-9FB6D3F160EF}" presName="spacer" presStyleCnt="0"/>
      <dgm:spPr/>
    </dgm:pt>
    <dgm:pt modelId="{902EDBDB-B1D4-A14A-A3C1-C3F256386431}" type="pres">
      <dgm:prSet presAssocID="{57E5769A-13A5-4C74-9743-7FD09F4F9B20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82635A05-E143-E340-B712-3EE495B90164}" type="pres">
      <dgm:prSet presAssocID="{27693849-5492-46C3-969B-F352C613DEC2}" presName="spacer" presStyleCnt="0"/>
      <dgm:spPr/>
    </dgm:pt>
    <dgm:pt modelId="{9FD52326-9FFF-674D-80E5-903115C820F6}" type="pres">
      <dgm:prSet presAssocID="{FD603EEB-6BD7-4D3E-8320-AD69F39B8351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5856B710-C3E3-DD41-9897-537148AEB19C}" type="presOf" srcId="{FD603EEB-6BD7-4D3E-8320-AD69F39B8351}" destId="{9FD52326-9FFF-674D-80E5-903115C820F6}" srcOrd="0" destOrd="0" presId="urn:microsoft.com/office/officeart/2005/8/layout/vList2"/>
    <dgm:cxn modelId="{AB482416-CBA3-5540-AEB0-3E02D1D90FD4}" type="presOf" srcId="{8CF6D0FF-D01D-4E37-B61C-06C0E2289A45}" destId="{3FA7F7EA-9576-3641-BCF8-E5920DB99883}" srcOrd="0" destOrd="0" presId="urn:microsoft.com/office/officeart/2005/8/layout/vList2"/>
    <dgm:cxn modelId="{1AB7551D-1017-9942-8B1D-0ACB20451F3A}" type="presOf" srcId="{E3D88058-CCED-45DC-940A-38E032D4C947}" destId="{0D4D6CD7-0A59-9343-80A0-5052A376E95D}" srcOrd="0" destOrd="0" presId="urn:microsoft.com/office/officeart/2005/8/layout/vList2"/>
    <dgm:cxn modelId="{83182950-0F8B-4E1E-A8BF-DA6CA795EC64}" srcId="{77456717-1A51-448D-BA61-512E318D908F}" destId="{FD603EEB-6BD7-4D3E-8320-AD69F39B8351}" srcOrd="3" destOrd="0" parTransId="{A7097A41-064C-4045-880A-EE6629F060F3}" sibTransId="{1E1334AF-DC3A-4332-B32C-8CA094D1A0C7}"/>
    <dgm:cxn modelId="{B7243C88-FDAF-47C6-B424-F78FDADE6E1C}" srcId="{77456717-1A51-448D-BA61-512E318D908F}" destId="{E3D88058-CCED-45DC-940A-38E032D4C947}" srcOrd="1" destOrd="0" parTransId="{B747BAB1-8357-4CD9-BA6D-B48D246FEB2B}" sibTransId="{A8C595A2-FD26-4620-AA34-9FB6D3F160EF}"/>
    <dgm:cxn modelId="{DD088BA4-ADF6-034B-9F1C-F9861A9AC3D6}" type="presOf" srcId="{57E5769A-13A5-4C74-9743-7FD09F4F9B20}" destId="{902EDBDB-B1D4-A14A-A3C1-C3F256386431}" srcOrd="0" destOrd="0" presId="urn:microsoft.com/office/officeart/2005/8/layout/vList2"/>
    <dgm:cxn modelId="{277374C7-30B2-412B-A7A3-9A4111D23FB5}" srcId="{77456717-1A51-448D-BA61-512E318D908F}" destId="{57E5769A-13A5-4C74-9743-7FD09F4F9B20}" srcOrd="2" destOrd="0" parTransId="{5717918A-1178-4F11-A623-28F10BE22147}" sibTransId="{27693849-5492-46C3-969B-F352C613DEC2}"/>
    <dgm:cxn modelId="{ED9214D4-C329-42CC-AA0F-8AF1F2EA9E4C}" srcId="{77456717-1A51-448D-BA61-512E318D908F}" destId="{8CF6D0FF-D01D-4E37-B61C-06C0E2289A45}" srcOrd="0" destOrd="0" parTransId="{87D25394-ED86-4179-8E21-2497D88FA79D}" sibTransId="{FF2BB70F-5DD9-4E02-A9CB-56D82019D4AD}"/>
    <dgm:cxn modelId="{A2D828F6-8051-E847-987F-58B019B1C465}" type="presOf" srcId="{77456717-1A51-448D-BA61-512E318D908F}" destId="{EF12EDC8-E8BF-7344-AB11-FA5C31B861A2}" srcOrd="0" destOrd="0" presId="urn:microsoft.com/office/officeart/2005/8/layout/vList2"/>
    <dgm:cxn modelId="{6F4F80E4-8DA5-9A47-BA55-60372E6B4D4F}" type="presParOf" srcId="{EF12EDC8-E8BF-7344-AB11-FA5C31B861A2}" destId="{3FA7F7EA-9576-3641-BCF8-E5920DB99883}" srcOrd="0" destOrd="0" presId="urn:microsoft.com/office/officeart/2005/8/layout/vList2"/>
    <dgm:cxn modelId="{27F2F1C5-6B70-AE44-85EA-6513E1D41433}" type="presParOf" srcId="{EF12EDC8-E8BF-7344-AB11-FA5C31B861A2}" destId="{A7755740-BD78-DA44-A66D-F1893AC95648}" srcOrd="1" destOrd="0" presId="urn:microsoft.com/office/officeart/2005/8/layout/vList2"/>
    <dgm:cxn modelId="{7CFB44CA-2F52-5C4C-847D-7F7952B72CFE}" type="presParOf" srcId="{EF12EDC8-E8BF-7344-AB11-FA5C31B861A2}" destId="{0D4D6CD7-0A59-9343-80A0-5052A376E95D}" srcOrd="2" destOrd="0" presId="urn:microsoft.com/office/officeart/2005/8/layout/vList2"/>
    <dgm:cxn modelId="{9394675E-CE48-1D40-B2E3-8E08DF44FD11}" type="presParOf" srcId="{EF12EDC8-E8BF-7344-AB11-FA5C31B861A2}" destId="{4421D0F6-FE9A-E648-A95F-4680279F0A18}" srcOrd="3" destOrd="0" presId="urn:microsoft.com/office/officeart/2005/8/layout/vList2"/>
    <dgm:cxn modelId="{48367A42-8320-4F42-90BD-EA11C365341B}" type="presParOf" srcId="{EF12EDC8-E8BF-7344-AB11-FA5C31B861A2}" destId="{902EDBDB-B1D4-A14A-A3C1-C3F256386431}" srcOrd="4" destOrd="0" presId="urn:microsoft.com/office/officeart/2005/8/layout/vList2"/>
    <dgm:cxn modelId="{101313C4-0790-2644-B435-8686EC15CCC8}" type="presParOf" srcId="{EF12EDC8-E8BF-7344-AB11-FA5C31B861A2}" destId="{82635A05-E143-E340-B712-3EE495B90164}" srcOrd="5" destOrd="0" presId="urn:microsoft.com/office/officeart/2005/8/layout/vList2"/>
    <dgm:cxn modelId="{BF850F58-329A-A844-95B6-47EAD412CBEA}" type="presParOf" srcId="{EF12EDC8-E8BF-7344-AB11-FA5C31B861A2}" destId="{9FD52326-9FFF-674D-80E5-903115C820F6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E9D1831B-7FBB-4F89-B066-0C95E3508B81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BB5F1D52-6A96-48E3-98FB-E5FC12AA0D94}">
      <dgm:prSet/>
      <dgm:spPr/>
      <dgm:t>
        <a:bodyPr/>
        <a:lstStyle/>
        <a:p>
          <a:r>
            <a:rPr lang="es-CL"/>
            <a:t>A) Como herramientas de propaganda criminal.</a:t>
          </a:r>
          <a:endParaRPr lang="en-US"/>
        </a:p>
      </dgm:t>
    </dgm:pt>
    <dgm:pt modelId="{8EB91151-3662-4CE9-BE0D-628F46EC5C4F}" type="parTrans" cxnId="{22E388E1-06FC-41D7-AC09-625706017E52}">
      <dgm:prSet/>
      <dgm:spPr/>
      <dgm:t>
        <a:bodyPr/>
        <a:lstStyle/>
        <a:p>
          <a:endParaRPr lang="en-US"/>
        </a:p>
      </dgm:t>
    </dgm:pt>
    <dgm:pt modelId="{7E392345-C297-4B15-AA96-BF06C246B97C}" type="sibTrans" cxnId="{22E388E1-06FC-41D7-AC09-625706017E52}">
      <dgm:prSet/>
      <dgm:spPr/>
      <dgm:t>
        <a:bodyPr/>
        <a:lstStyle/>
        <a:p>
          <a:endParaRPr lang="en-US"/>
        </a:p>
      </dgm:t>
    </dgm:pt>
    <dgm:pt modelId="{5FA62438-799E-4E8A-A1BE-3FBDDB24D35D}">
      <dgm:prSet/>
      <dgm:spPr/>
      <dgm:t>
        <a:bodyPr/>
        <a:lstStyle/>
        <a:p>
          <a:r>
            <a:rPr lang="es-CL"/>
            <a:t>B) Como cantos de guerra, de resistencia y de identidad social.</a:t>
          </a:r>
          <a:endParaRPr lang="en-US"/>
        </a:p>
      </dgm:t>
    </dgm:pt>
    <dgm:pt modelId="{43A12BBB-A535-47FE-8628-356C78235087}" type="parTrans" cxnId="{C21F354B-C41F-4C27-8114-092BBEB36A02}">
      <dgm:prSet/>
      <dgm:spPr/>
      <dgm:t>
        <a:bodyPr/>
        <a:lstStyle/>
        <a:p>
          <a:endParaRPr lang="en-US"/>
        </a:p>
      </dgm:t>
    </dgm:pt>
    <dgm:pt modelId="{57E3C880-20BC-4BA3-A438-54A600492EA3}" type="sibTrans" cxnId="{C21F354B-C41F-4C27-8114-092BBEB36A02}">
      <dgm:prSet/>
      <dgm:spPr/>
      <dgm:t>
        <a:bodyPr/>
        <a:lstStyle/>
        <a:p>
          <a:endParaRPr lang="en-US"/>
        </a:p>
      </dgm:t>
    </dgm:pt>
    <dgm:pt modelId="{FEBD1CE7-1945-441E-8F56-0BCF8B008772}">
      <dgm:prSet/>
      <dgm:spPr/>
      <dgm:t>
        <a:bodyPr/>
        <a:lstStyle/>
        <a:p>
          <a:r>
            <a:rPr lang="es-CL"/>
            <a:t>C) Como expresiones estéticas ajenas a la realidad.</a:t>
          </a:r>
          <a:endParaRPr lang="en-US"/>
        </a:p>
      </dgm:t>
    </dgm:pt>
    <dgm:pt modelId="{2433723F-A711-4259-B10D-9CF56A840F89}" type="parTrans" cxnId="{369F21C9-8A4E-42B1-B2CE-DCD8F187391E}">
      <dgm:prSet/>
      <dgm:spPr/>
      <dgm:t>
        <a:bodyPr/>
        <a:lstStyle/>
        <a:p>
          <a:endParaRPr lang="en-US"/>
        </a:p>
      </dgm:t>
    </dgm:pt>
    <dgm:pt modelId="{1B9D13D0-B948-4952-AF3E-1E7216B70A22}" type="sibTrans" cxnId="{369F21C9-8A4E-42B1-B2CE-DCD8F187391E}">
      <dgm:prSet/>
      <dgm:spPr/>
      <dgm:t>
        <a:bodyPr/>
        <a:lstStyle/>
        <a:p>
          <a:endParaRPr lang="en-US"/>
        </a:p>
      </dgm:t>
    </dgm:pt>
    <dgm:pt modelId="{2D067966-511B-484D-8638-9C450E584D2D}">
      <dgm:prSet/>
      <dgm:spPr/>
      <dgm:t>
        <a:bodyPr/>
        <a:lstStyle/>
        <a:p>
          <a:r>
            <a:rPr lang="es-CL"/>
            <a:t>D) Como una tendencia pasajera del mercado musical.</a:t>
          </a:r>
          <a:endParaRPr lang="en-US"/>
        </a:p>
      </dgm:t>
    </dgm:pt>
    <dgm:pt modelId="{4A3D7B80-6127-44D9-B8F0-827FA9FB7DC5}" type="parTrans" cxnId="{DFFBE086-F38A-48D5-A153-5433641B6B37}">
      <dgm:prSet/>
      <dgm:spPr/>
      <dgm:t>
        <a:bodyPr/>
        <a:lstStyle/>
        <a:p>
          <a:endParaRPr lang="en-US"/>
        </a:p>
      </dgm:t>
    </dgm:pt>
    <dgm:pt modelId="{B49C2600-AE02-4A4D-830A-B1FC46DD0A34}" type="sibTrans" cxnId="{DFFBE086-F38A-48D5-A153-5433641B6B37}">
      <dgm:prSet/>
      <dgm:spPr/>
      <dgm:t>
        <a:bodyPr/>
        <a:lstStyle/>
        <a:p>
          <a:endParaRPr lang="en-US"/>
        </a:p>
      </dgm:t>
    </dgm:pt>
    <dgm:pt modelId="{817601C9-418D-445A-9F51-807747BAEF26}">
      <dgm:prSet/>
      <dgm:spPr/>
      <dgm:t>
        <a:bodyPr/>
        <a:lstStyle/>
        <a:p>
          <a:r>
            <a:rPr lang="en-US" b="1" i="1"/>
            <a:t>Respuesta correcta: B</a:t>
          </a:r>
          <a:endParaRPr lang="en-US"/>
        </a:p>
      </dgm:t>
    </dgm:pt>
    <dgm:pt modelId="{4B9E0EC9-31B1-459E-B408-6E0CA1520662}" type="parTrans" cxnId="{C00BD1D2-830D-450A-8982-9D28C511570A}">
      <dgm:prSet/>
      <dgm:spPr/>
      <dgm:t>
        <a:bodyPr/>
        <a:lstStyle/>
        <a:p>
          <a:endParaRPr lang="en-US"/>
        </a:p>
      </dgm:t>
    </dgm:pt>
    <dgm:pt modelId="{3EEC0280-E42A-412A-8AC7-98263B2359B5}" type="sibTrans" cxnId="{C00BD1D2-830D-450A-8982-9D28C511570A}">
      <dgm:prSet/>
      <dgm:spPr/>
      <dgm:t>
        <a:bodyPr/>
        <a:lstStyle/>
        <a:p>
          <a:endParaRPr lang="en-US"/>
        </a:p>
      </dgm:t>
    </dgm:pt>
    <dgm:pt modelId="{37015BEB-090A-5B46-A5E0-BA6C595B74C3}" type="pres">
      <dgm:prSet presAssocID="{E9D1831B-7FBB-4F89-B066-0C95E3508B81}" presName="linear" presStyleCnt="0">
        <dgm:presLayoutVars>
          <dgm:animLvl val="lvl"/>
          <dgm:resizeHandles val="exact"/>
        </dgm:presLayoutVars>
      </dgm:prSet>
      <dgm:spPr/>
    </dgm:pt>
    <dgm:pt modelId="{F078144F-B081-CE41-A24B-3A47B68A8F8F}" type="pres">
      <dgm:prSet presAssocID="{BB5F1D52-6A96-48E3-98FB-E5FC12AA0D94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FA31E39E-EEA9-ED43-86BF-DD60F20733C2}" type="pres">
      <dgm:prSet presAssocID="{7E392345-C297-4B15-AA96-BF06C246B97C}" presName="spacer" presStyleCnt="0"/>
      <dgm:spPr/>
    </dgm:pt>
    <dgm:pt modelId="{98E8CD22-67B1-084E-8CB8-94EA0B42D3C7}" type="pres">
      <dgm:prSet presAssocID="{5FA62438-799E-4E8A-A1BE-3FBDDB24D35D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A6A9CDB2-2812-B848-B319-64884EF577E9}" type="pres">
      <dgm:prSet presAssocID="{57E3C880-20BC-4BA3-A438-54A600492EA3}" presName="spacer" presStyleCnt="0"/>
      <dgm:spPr/>
    </dgm:pt>
    <dgm:pt modelId="{255A87FE-75E4-7B4E-90D9-9BEA2B99E191}" type="pres">
      <dgm:prSet presAssocID="{FEBD1CE7-1945-441E-8F56-0BCF8B008772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9EA74D80-6D34-3A43-A288-6EA38860F65D}" type="pres">
      <dgm:prSet presAssocID="{1B9D13D0-B948-4952-AF3E-1E7216B70A22}" presName="spacer" presStyleCnt="0"/>
      <dgm:spPr/>
    </dgm:pt>
    <dgm:pt modelId="{D780CE8A-1CD8-2541-80F9-BFC29738A75A}" type="pres">
      <dgm:prSet presAssocID="{2D067966-511B-484D-8638-9C450E584D2D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7264B589-6711-4A43-9B4A-9D8598D04C58}" type="pres">
      <dgm:prSet presAssocID="{2D067966-511B-484D-8638-9C450E584D2D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D3FAF225-DC96-F649-80ED-F602E6C50F85}" type="presOf" srcId="{5FA62438-799E-4E8A-A1BE-3FBDDB24D35D}" destId="{98E8CD22-67B1-084E-8CB8-94EA0B42D3C7}" srcOrd="0" destOrd="0" presId="urn:microsoft.com/office/officeart/2005/8/layout/vList2"/>
    <dgm:cxn modelId="{D2A9234B-E250-D445-91DA-8EA646B96104}" type="presOf" srcId="{FEBD1CE7-1945-441E-8F56-0BCF8B008772}" destId="{255A87FE-75E4-7B4E-90D9-9BEA2B99E191}" srcOrd="0" destOrd="0" presId="urn:microsoft.com/office/officeart/2005/8/layout/vList2"/>
    <dgm:cxn modelId="{C21F354B-C41F-4C27-8114-092BBEB36A02}" srcId="{E9D1831B-7FBB-4F89-B066-0C95E3508B81}" destId="{5FA62438-799E-4E8A-A1BE-3FBDDB24D35D}" srcOrd="1" destOrd="0" parTransId="{43A12BBB-A535-47FE-8628-356C78235087}" sibTransId="{57E3C880-20BC-4BA3-A438-54A600492EA3}"/>
    <dgm:cxn modelId="{233F715F-B9FB-8E4B-A333-4DB2D7670878}" type="presOf" srcId="{E9D1831B-7FBB-4F89-B066-0C95E3508B81}" destId="{37015BEB-090A-5B46-A5E0-BA6C595B74C3}" srcOrd="0" destOrd="0" presId="urn:microsoft.com/office/officeart/2005/8/layout/vList2"/>
    <dgm:cxn modelId="{7D8CFF61-B772-BC40-92E9-C3E9BDB88D20}" type="presOf" srcId="{2D067966-511B-484D-8638-9C450E584D2D}" destId="{D780CE8A-1CD8-2541-80F9-BFC29738A75A}" srcOrd="0" destOrd="0" presId="urn:microsoft.com/office/officeart/2005/8/layout/vList2"/>
    <dgm:cxn modelId="{78177263-DE40-9D45-8195-D2FF5FADE140}" type="presOf" srcId="{BB5F1D52-6A96-48E3-98FB-E5FC12AA0D94}" destId="{F078144F-B081-CE41-A24B-3A47B68A8F8F}" srcOrd="0" destOrd="0" presId="urn:microsoft.com/office/officeart/2005/8/layout/vList2"/>
    <dgm:cxn modelId="{DFFBE086-F38A-48D5-A153-5433641B6B37}" srcId="{E9D1831B-7FBB-4F89-B066-0C95E3508B81}" destId="{2D067966-511B-484D-8638-9C450E584D2D}" srcOrd="3" destOrd="0" parTransId="{4A3D7B80-6127-44D9-B8F0-827FA9FB7DC5}" sibTransId="{B49C2600-AE02-4A4D-830A-B1FC46DD0A34}"/>
    <dgm:cxn modelId="{D19811BB-EA1D-EA49-83C8-336B7E475ADD}" type="presOf" srcId="{817601C9-418D-445A-9F51-807747BAEF26}" destId="{7264B589-6711-4A43-9B4A-9D8598D04C58}" srcOrd="0" destOrd="0" presId="urn:microsoft.com/office/officeart/2005/8/layout/vList2"/>
    <dgm:cxn modelId="{369F21C9-8A4E-42B1-B2CE-DCD8F187391E}" srcId="{E9D1831B-7FBB-4F89-B066-0C95E3508B81}" destId="{FEBD1CE7-1945-441E-8F56-0BCF8B008772}" srcOrd="2" destOrd="0" parTransId="{2433723F-A711-4259-B10D-9CF56A840F89}" sibTransId="{1B9D13D0-B948-4952-AF3E-1E7216B70A22}"/>
    <dgm:cxn modelId="{C00BD1D2-830D-450A-8982-9D28C511570A}" srcId="{2D067966-511B-484D-8638-9C450E584D2D}" destId="{817601C9-418D-445A-9F51-807747BAEF26}" srcOrd="0" destOrd="0" parTransId="{4B9E0EC9-31B1-459E-B408-6E0CA1520662}" sibTransId="{3EEC0280-E42A-412A-8AC7-98263B2359B5}"/>
    <dgm:cxn modelId="{22E388E1-06FC-41D7-AC09-625706017E52}" srcId="{E9D1831B-7FBB-4F89-B066-0C95E3508B81}" destId="{BB5F1D52-6A96-48E3-98FB-E5FC12AA0D94}" srcOrd="0" destOrd="0" parTransId="{8EB91151-3662-4CE9-BE0D-628F46EC5C4F}" sibTransId="{7E392345-C297-4B15-AA96-BF06C246B97C}"/>
    <dgm:cxn modelId="{4E2DB34D-5154-C549-A902-ECC8008E88A3}" type="presParOf" srcId="{37015BEB-090A-5B46-A5E0-BA6C595B74C3}" destId="{F078144F-B081-CE41-A24B-3A47B68A8F8F}" srcOrd="0" destOrd="0" presId="urn:microsoft.com/office/officeart/2005/8/layout/vList2"/>
    <dgm:cxn modelId="{F59E35B5-2952-9A44-B13F-897BB1AE3419}" type="presParOf" srcId="{37015BEB-090A-5B46-A5E0-BA6C595B74C3}" destId="{FA31E39E-EEA9-ED43-86BF-DD60F20733C2}" srcOrd="1" destOrd="0" presId="urn:microsoft.com/office/officeart/2005/8/layout/vList2"/>
    <dgm:cxn modelId="{8F822F52-2985-7B4C-B112-65799EA8847B}" type="presParOf" srcId="{37015BEB-090A-5B46-A5E0-BA6C595B74C3}" destId="{98E8CD22-67B1-084E-8CB8-94EA0B42D3C7}" srcOrd="2" destOrd="0" presId="urn:microsoft.com/office/officeart/2005/8/layout/vList2"/>
    <dgm:cxn modelId="{67CDD88E-A962-1F4E-865E-D66B24EB8A80}" type="presParOf" srcId="{37015BEB-090A-5B46-A5E0-BA6C595B74C3}" destId="{A6A9CDB2-2812-B848-B319-64884EF577E9}" srcOrd="3" destOrd="0" presId="urn:microsoft.com/office/officeart/2005/8/layout/vList2"/>
    <dgm:cxn modelId="{0637F8B8-4D71-0B4E-86A1-DACB74BCC642}" type="presParOf" srcId="{37015BEB-090A-5B46-A5E0-BA6C595B74C3}" destId="{255A87FE-75E4-7B4E-90D9-9BEA2B99E191}" srcOrd="4" destOrd="0" presId="urn:microsoft.com/office/officeart/2005/8/layout/vList2"/>
    <dgm:cxn modelId="{6A51A8B6-E646-B84C-93BF-7F7BC23BDC67}" type="presParOf" srcId="{37015BEB-090A-5B46-A5E0-BA6C595B74C3}" destId="{9EA74D80-6D34-3A43-A288-6EA38860F65D}" srcOrd="5" destOrd="0" presId="urn:microsoft.com/office/officeart/2005/8/layout/vList2"/>
    <dgm:cxn modelId="{C6F7B072-F608-0241-9D8B-D1BAB68A9149}" type="presParOf" srcId="{37015BEB-090A-5B46-A5E0-BA6C595B74C3}" destId="{D780CE8A-1CD8-2541-80F9-BFC29738A75A}" srcOrd="6" destOrd="0" presId="urn:microsoft.com/office/officeart/2005/8/layout/vList2"/>
    <dgm:cxn modelId="{9AA7C532-EEB8-DC47-8014-43AE1E33513E}" type="presParOf" srcId="{37015BEB-090A-5B46-A5E0-BA6C595B74C3}" destId="{7264B589-6711-4A43-9B4A-9D8598D04C58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75A6A5AD-971D-49A7-8431-E9585AE034FE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9066542B-91C9-40B7-9DAC-5B1F23A1671B}">
      <dgm:prSet/>
      <dgm:spPr/>
      <dgm:t>
        <a:bodyPr/>
        <a:lstStyle/>
        <a:p>
          <a:r>
            <a:rPr lang="es-CL"/>
            <a:t>A) Que debe fortalecerse como forma de control social.</a:t>
          </a:r>
          <a:endParaRPr lang="en-US"/>
        </a:p>
      </dgm:t>
    </dgm:pt>
    <dgm:pt modelId="{DEA19EBB-B3C9-4DBF-B16D-126F9D935352}" type="parTrans" cxnId="{EA7C8BBF-4CED-4A6E-825A-80894DDBF231}">
      <dgm:prSet/>
      <dgm:spPr/>
      <dgm:t>
        <a:bodyPr/>
        <a:lstStyle/>
        <a:p>
          <a:endParaRPr lang="en-US"/>
        </a:p>
      </dgm:t>
    </dgm:pt>
    <dgm:pt modelId="{A83FD6D0-6B00-48EE-932D-060A85E2245D}" type="sibTrans" cxnId="{EA7C8BBF-4CED-4A6E-825A-80894DDBF231}">
      <dgm:prSet/>
      <dgm:spPr/>
      <dgm:t>
        <a:bodyPr/>
        <a:lstStyle/>
        <a:p>
          <a:endParaRPr lang="en-US"/>
        </a:p>
      </dgm:t>
    </dgm:pt>
    <dgm:pt modelId="{B4C83E8C-4370-4A60-BED3-1C653A96E31F}">
      <dgm:prSet/>
      <dgm:spPr/>
      <dgm:t>
        <a:bodyPr/>
        <a:lstStyle/>
        <a:p>
          <a:r>
            <a:rPr lang="es-CL"/>
            <a:t>B) Que se aplica de forma equitativa en todos los géneros musicales.</a:t>
          </a:r>
          <a:endParaRPr lang="en-US"/>
        </a:p>
      </dgm:t>
    </dgm:pt>
    <dgm:pt modelId="{80620285-7539-4191-9336-0940C4BB9CAB}" type="parTrans" cxnId="{BEE3B711-993F-4D0D-9DCD-A0F6D645D870}">
      <dgm:prSet/>
      <dgm:spPr/>
      <dgm:t>
        <a:bodyPr/>
        <a:lstStyle/>
        <a:p>
          <a:endParaRPr lang="en-US"/>
        </a:p>
      </dgm:t>
    </dgm:pt>
    <dgm:pt modelId="{7A9E0DFE-BC2A-4A9F-BAEC-6D579D62BED6}" type="sibTrans" cxnId="{BEE3B711-993F-4D0D-9DCD-A0F6D645D870}">
      <dgm:prSet/>
      <dgm:spPr/>
      <dgm:t>
        <a:bodyPr/>
        <a:lstStyle/>
        <a:p>
          <a:endParaRPr lang="en-US"/>
        </a:p>
      </dgm:t>
    </dgm:pt>
    <dgm:pt modelId="{10EDE591-91D2-46FD-9903-9F8033D12180}">
      <dgm:prSet/>
      <dgm:spPr/>
      <dgm:t>
        <a:bodyPr/>
        <a:lstStyle/>
        <a:p>
          <a:r>
            <a:rPr lang="es-CL"/>
            <a:t>C) Que es una medida justa para proteger a la juventud.</a:t>
          </a:r>
          <a:endParaRPr lang="en-US"/>
        </a:p>
      </dgm:t>
    </dgm:pt>
    <dgm:pt modelId="{5D9EF0D0-7CBF-4031-9AD2-54AF2E77E4CA}" type="parTrans" cxnId="{E65FBA71-1FDB-41A8-9826-4FD7058264AF}">
      <dgm:prSet/>
      <dgm:spPr/>
      <dgm:t>
        <a:bodyPr/>
        <a:lstStyle/>
        <a:p>
          <a:endParaRPr lang="en-US"/>
        </a:p>
      </dgm:t>
    </dgm:pt>
    <dgm:pt modelId="{8C2C29D6-B1C0-4AF7-85D2-69147A6E2D9D}" type="sibTrans" cxnId="{E65FBA71-1FDB-41A8-9826-4FD7058264AF}">
      <dgm:prSet/>
      <dgm:spPr/>
      <dgm:t>
        <a:bodyPr/>
        <a:lstStyle/>
        <a:p>
          <a:endParaRPr lang="en-US"/>
        </a:p>
      </dgm:t>
    </dgm:pt>
    <dgm:pt modelId="{86BA48A8-F9CE-4C48-ADD7-BD3713BBA464}">
      <dgm:prSet/>
      <dgm:spPr/>
      <dgm:t>
        <a:bodyPr/>
        <a:lstStyle/>
        <a:p>
          <a:r>
            <a:rPr lang="es-CL"/>
            <a:t>D) Que suele estar motivada por prejuicios de clase, raza y origen social.</a:t>
          </a:r>
          <a:endParaRPr lang="en-US"/>
        </a:p>
      </dgm:t>
    </dgm:pt>
    <dgm:pt modelId="{A7EA2BFF-F402-4281-9917-2D6C4E273C31}" type="parTrans" cxnId="{5186ACBF-1B47-4B33-8D3F-D54F915C473F}">
      <dgm:prSet/>
      <dgm:spPr/>
      <dgm:t>
        <a:bodyPr/>
        <a:lstStyle/>
        <a:p>
          <a:endParaRPr lang="en-US"/>
        </a:p>
      </dgm:t>
    </dgm:pt>
    <dgm:pt modelId="{2A42BF35-58E8-4BD0-9ED7-54E76719DEA6}" type="sibTrans" cxnId="{5186ACBF-1B47-4B33-8D3F-D54F915C473F}">
      <dgm:prSet/>
      <dgm:spPr/>
      <dgm:t>
        <a:bodyPr/>
        <a:lstStyle/>
        <a:p>
          <a:endParaRPr lang="en-US"/>
        </a:p>
      </dgm:t>
    </dgm:pt>
    <dgm:pt modelId="{08170654-20CD-6B42-94B8-3E28508450C7}" type="pres">
      <dgm:prSet presAssocID="{75A6A5AD-971D-49A7-8431-E9585AE034FE}" presName="linear" presStyleCnt="0">
        <dgm:presLayoutVars>
          <dgm:animLvl val="lvl"/>
          <dgm:resizeHandles val="exact"/>
        </dgm:presLayoutVars>
      </dgm:prSet>
      <dgm:spPr/>
    </dgm:pt>
    <dgm:pt modelId="{17D9B85F-32B4-3145-9FC2-A675A1842205}" type="pres">
      <dgm:prSet presAssocID="{9066542B-91C9-40B7-9DAC-5B1F23A1671B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61970F5E-F734-A647-A618-FA781901ED73}" type="pres">
      <dgm:prSet presAssocID="{A83FD6D0-6B00-48EE-932D-060A85E2245D}" presName="spacer" presStyleCnt="0"/>
      <dgm:spPr/>
    </dgm:pt>
    <dgm:pt modelId="{878EA284-3558-384E-B51C-4991F9DBE8B5}" type="pres">
      <dgm:prSet presAssocID="{B4C83E8C-4370-4A60-BED3-1C653A96E31F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C01A8D32-76CA-1947-BC44-138C688C8D0E}" type="pres">
      <dgm:prSet presAssocID="{7A9E0DFE-BC2A-4A9F-BAEC-6D579D62BED6}" presName="spacer" presStyleCnt="0"/>
      <dgm:spPr/>
    </dgm:pt>
    <dgm:pt modelId="{DA256684-94D9-674A-83D9-6D7380EAC318}" type="pres">
      <dgm:prSet presAssocID="{10EDE591-91D2-46FD-9903-9F8033D12180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DAD441D8-0D2C-6F4C-880D-2CFD0D41712C}" type="pres">
      <dgm:prSet presAssocID="{8C2C29D6-B1C0-4AF7-85D2-69147A6E2D9D}" presName="spacer" presStyleCnt="0"/>
      <dgm:spPr/>
    </dgm:pt>
    <dgm:pt modelId="{32FF5C7B-E6A0-3F44-B2C6-DF578E535679}" type="pres">
      <dgm:prSet presAssocID="{86BA48A8-F9CE-4C48-ADD7-BD3713BBA464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BEE3B711-993F-4D0D-9DCD-A0F6D645D870}" srcId="{75A6A5AD-971D-49A7-8431-E9585AE034FE}" destId="{B4C83E8C-4370-4A60-BED3-1C653A96E31F}" srcOrd="1" destOrd="0" parTransId="{80620285-7539-4191-9336-0940C4BB9CAB}" sibTransId="{7A9E0DFE-BC2A-4A9F-BAEC-6D579D62BED6}"/>
    <dgm:cxn modelId="{377B9D19-A577-B843-A07B-0B4F037DC70E}" type="presOf" srcId="{10EDE591-91D2-46FD-9903-9F8033D12180}" destId="{DA256684-94D9-674A-83D9-6D7380EAC318}" srcOrd="0" destOrd="0" presId="urn:microsoft.com/office/officeart/2005/8/layout/vList2"/>
    <dgm:cxn modelId="{98FDEA50-F362-024C-A2D3-09183BE439D5}" type="presOf" srcId="{86BA48A8-F9CE-4C48-ADD7-BD3713BBA464}" destId="{32FF5C7B-E6A0-3F44-B2C6-DF578E535679}" srcOrd="0" destOrd="0" presId="urn:microsoft.com/office/officeart/2005/8/layout/vList2"/>
    <dgm:cxn modelId="{E65FBA71-1FDB-41A8-9826-4FD7058264AF}" srcId="{75A6A5AD-971D-49A7-8431-E9585AE034FE}" destId="{10EDE591-91D2-46FD-9903-9F8033D12180}" srcOrd="2" destOrd="0" parTransId="{5D9EF0D0-7CBF-4031-9AD2-54AF2E77E4CA}" sibTransId="{8C2C29D6-B1C0-4AF7-85D2-69147A6E2D9D}"/>
    <dgm:cxn modelId="{A9D7BD93-1DEE-A44F-A564-20A68446B25C}" type="presOf" srcId="{9066542B-91C9-40B7-9DAC-5B1F23A1671B}" destId="{17D9B85F-32B4-3145-9FC2-A675A1842205}" srcOrd="0" destOrd="0" presId="urn:microsoft.com/office/officeart/2005/8/layout/vList2"/>
    <dgm:cxn modelId="{EA7C8BBF-4CED-4A6E-825A-80894DDBF231}" srcId="{75A6A5AD-971D-49A7-8431-E9585AE034FE}" destId="{9066542B-91C9-40B7-9DAC-5B1F23A1671B}" srcOrd="0" destOrd="0" parTransId="{DEA19EBB-B3C9-4DBF-B16D-126F9D935352}" sibTransId="{A83FD6D0-6B00-48EE-932D-060A85E2245D}"/>
    <dgm:cxn modelId="{5186ACBF-1B47-4B33-8D3F-D54F915C473F}" srcId="{75A6A5AD-971D-49A7-8431-E9585AE034FE}" destId="{86BA48A8-F9CE-4C48-ADD7-BD3713BBA464}" srcOrd="3" destOrd="0" parTransId="{A7EA2BFF-F402-4281-9917-2D6C4E273C31}" sibTransId="{2A42BF35-58E8-4BD0-9ED7-54E76719DEA6}"/>
    <dgm:cxn modelId="{5D8A35DC-0639-C048-A620-5B8F2726CAAA}" type="presOf" srcId="{B4C83E8C-4370-4A60-BED3-1C653A96E31F}" destId="{878EA284-3558-384E-B51C-4991F9DBE8B5}" srcOrd="0" destOrd="0" presId="urn:microsoft.com/office/officeart/2005/8/layout/vList2"/>
    <dgm:cxn modelId="{673038ED-90C7-D045-B336-0F1A9A875DDB}" type="presOf" srcId="{75A6A5AD-971D-49A7-8431-E9585AE034FE}" destId="{08170654-20CD-6B42-94B8-3E28508450C7}" srcOrd="0" destOrd="0" presId="urn:microsoft.com/office/officeart/2005/8/layout/vList2"/>
    <dgm:cxn modelId="{718BE0EB-6736-824A-ACE2-BDB24ADA34FA}" type="presParOf" srcId="{08170654-20CD-6B42-94B8-3E28508450C7}" destId="{17D9B85F-32B4-3145-9FC2-A675A1842205}" srcOrd="0" destOrd="0" presId="urn:microsoft.com/office/officeart/2005/8/layout/vList2"/>
    <dgm:cxn modelId="{3A7908E4-AB93-1C4C-AEDE-99D9F6A574CF}" type="presParOf" srcId="{08170654-20CD-6B42-94B8-3E28508450C7}" destId="{61970F5E-F734-A647-A618-FA781901ED73}" srcOrd="1" destOrd="0" presId="urn:microsoft.com/office/officeart/2005/8/layout/vList2"/>
    <dgm:cxn modelId="{E5AFE68E-0A03-B348-86DA-8E5A5FD774A9}" type="presParOf" srcId="{08170654-20CD-6B42-94B8-3E28508450C7}" destId="{878EA284-3558-384E-B51C-4991F9DBE8B5}" srcOrd="2" destOrd="0" presId="urn:microsoft.com/office/officeart/2005/8/layout/vList2"/>
    <dgm:cxn modelId="{372B9080-7C0B-2E4B-B894-B1C2117BA40D}" type="presParOf" srcId="{08170654-20CD-6B42-94B8-3E28508450C7}" destId="{C01A8D32-76CA-1947-BC44-138C688C8D0E}" srcOrd="3" destOrd="0" presId="urn:microsoft.com/office/officeart/2005/8/layout/vList2"/>
    <dgm:cxn modelId="{E185F0F5-E244-9B4E-81DF-FA3989369FD3}" type="presParOf" srcId="{08170654-20CD-6B42-94B8-3E28508450C7}" destId="{DA256684-94D9-674A-83D9-6D7380EAC318}" srcOrd="4" destOrd="0" presId="urn:microsoft.com/office/officeart/2005/8/layout/vList2"/>
    <dgm:cxn modelId="{D2A94CCD-5366-9940-8598-74796E8E576B}" type="presParOf" srcId="{08170654-20CD-6B42-94B8-3E28508450C7}" destId="{DAD441D8-0D2C-6F4C-880D-2CFD0D41712C}" srcOrd="5" destOrd="0" presId="urn:microsoft.com/office/officeart/2005/8/layout/vList2"/>
    <dgm:cxn modelId="{D1E1406B-B752-EE4E-A292-CFAE71FCBB5F}" type="presParOf" srcId="{08170654-20CD-6B42-94B8-3E28508450C7}" destId="{32FF5C7B-E6A0-3F44-B2C6-DF578E535679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5B5FE2AB-1132-4C33-93F5-4FAED14C2667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13A7DB56-AAE7-45D7-A7C2-F9F23514B59D}">
      <dgm:prSet/>
      <dgm:spPr/>
      <dgm:t>
        <a:bodyPr/>
        <a:lstStyle/>
        <a:p>
          <a:r>
            <a:rPr lang="es-CL"/>
            <a:t>A) Que debe fortalecerse como forma de control social.</a:t>
          </a:r>
          <a:endParaRPr lang="en-US"/>
        </a:p>
      </dgm:t>
    </dgm:pt>
    <dgm:pt modelId="{ED492E2A-0BB7-4CD6-9F5D-0554C7A6B1B3}" type="parTrans" cxnId="{24EAF481-C7D8-47CC-9877-6A44D616E9BE}">
      <dgm:prSet/>
      <dgm:spPr/>
      <dgm:t>
        <a:bodyPr/>
        <a:lstStyle/>
        <a:p>
          <a:endParaRPr lang="en-US"/>
        </a:p>
      </dgm:t>
    </dgm:pt>
    <dgm:pt modelId="{EAF5ECC0-1455-4A1D-8DF0-623CA967770F}" type="sibTrans" cxnId="{24EAF481-C7D8-47CC-9877-6A44D616E9BE}">
      <dgm:prSet/>
      <dgm:spPr/>
      <dgm:t>
        <a:bodyPr/>
        <a:lstStyle/>
        <a:p>
          <a:endParaRPr lang="en-US"/>
        </a:p>
      </dgm:t>
    </dgm:pt>
    <dgm:pt modelId="{F4F325D8-37A1-49A4-A6C9-AA460DF84C23}">
      <dgm:prSet/>
      <dgm:spPr/>
      <dgm:t>
        <a:bodyPr/>
        <a:lstStyle/>
        <a:p>
          <a:r>
            <a:rPr lang="es-CL"/>
            <a:t>B) Que se aplica de forma equitativa en todos los géneros musicales.</a:t>
          </a:r>
          <a:endParaRPr lang="en-US"/>
        </a:p>
      </dgm:t>
    </dgm:pt>
    <dgm:pt modelId="{8AB838EA-66D3-4DB9-92AA-76FB9CD4F8BF}" type="parTrans" cxnId="{5D6B0AFB-1171-4D2C-83FD-2E250F12D73B}">
      <dgm:prSet/>
      <dgm:spPr/>
      <dgm:t>
        <a:bodyPr/>
        <a:lstStyle/>
        <a:p>
          <a:endParaRPr lang="en-US"/>
        </a:p>
      </dgm:t>
    </dgm:pt>
    <dgm:pt modelId="{12AACD36-558D-42C1-9EEF-673DAAD26033}" type="sibTrans" cxnId="{5D6B0AFB-1171-4D2C-83FD-2E250F12D73B}">
      <dgm:prSet/>
      <dgm:spPr/>
      <dgm:t>
        <a:bodyPr/>
        <a:lstStyle/>
        <a:p>
          <a:endParaRPr lang="en-US"/>
        </a:p>
      </dgm:t>
    </dgm:pt>
    <dgm:pt modelId="{511D73A2-65BA-4FE4-BD7D-A1B309760B52}">
      <dgm:prSet/>
      <dgm:spPr/>
      <dgm:t>
        <a:bodyPr/>
        <a:lstStyle/>
        <a:p>
          <a:r>
            <a:rPr lang="es-CL"/>
            <a:t>C) Que es una medida justa para proteger a la juventud.</a:t>
          </a:r>
          <a:endParaRPr lang="en-US"/>
        </a:p>
      </dgm:t>
    </dgm:pt>
    <dgm:pt modelId="{B1D85D10-081B-47BA-8913-9F954AEB6B12}" type="parTrans" cxnId="{1AD58E7A-3270-47E7-A037-63C1938A8298}">
      <dgm:prSet/>
      <dgm:spPr/>
      <dgm:t>
        <a:bodyPr/>
        <a:lstStyle/>
        <a:p>
          <a:endParaRPr lang="en-US"/>
        </a:p>
      </dgm:t>
    </dgm:pt>
    <dgm:pt modelId="{A3BF24C6-FD1E-4106-BC70-6EA279DBB644}" type="sibTrans" cxnId="{1AD58E7A-3270-47E7-A037-63C1938A8298}">
      <dgm:prSet/>
      <dgm:spPr/>
      <dgm:t>
        <a:bodyPr/>
        <a:lstStyle/>
        <a:p>
          <a:endParaRPr lang="en-US"/>
        </a:p>
      </dgm:t>
    </dgm:pt>
    <dgm:pt modelId="{766A731C-1928-4F8C-945D-02123C297217}">
      <dgm:prSet/>
      <dgm:spPr/>
      <dgm:t>
        <a:bodyPr/>
        <a:lstStyle/>
        <a:p>
          <a:r>
            <a:rPr lang="es-CL"/>
            <a:t>D) Que suele estar motivada por prejuicios de clase, raza y origen social.</a:t>
          </a:r>
          <a:endParaRPr lang="en-US"/>
        </a:p>
      </dgm:t>
    </dgm:pt>
    <dgm:pt modelId="{A1676D18-739A-456D-985B-FE73E14FB96F}" type="parTrans" cxnId="{434D3DC8-6482-4335-B643-E49FE08F4C99}">
      <dgm:prSet/>
      <dgm:spPr/>
      <dgm:t>
        <a:bodyPr/>
        <a:lstStyle/>
        <a:p>
          <a:endParaRPr lang="en-US"/>
        </a:p>
      </dgm:t>
    </dgm:pt>
    <dgm:pt modelId="{EB5DD197-197B-4571-9D4A-A12844436EDE}" type="sibTrans" cxnId="{434D3DC8-6482-4335-B643-E49FE08F4C99}">
      <dgm:prSet/>
      <dgm:spPr/>
      <dgm:t>
        <a:bodyPr/>
        <a:lstStyle/>
        <a:p>
          <a:endParaRPr lang="en-US"/>
        </a:p>
      </dgm:t>
    </dgm:pt>
    <dgm:pt modelId="{A24DE04A-63C6-4DA4-95CF-0F2A58D8F5C1}">
      <dgm:prSet/>
      <dgm:spPr/>
      <dgm:t>
        <a:bodyPr/>
        <a:lstStyle/>
        <a:p>
          <a:r>
            <a:rPr lang="en-US" b="1" i="1"/>
            <a:t>Respuesta correcta: D</a:t>
          </a:r>
          <a:endParaRPr lang="en-US"/>
        </a:p>
      </dgm:t>
    </dgm:pt>
    <dgm:pt modelId="{39FA95E4-4009-4CC7-B3BF-271398CAD5A9}" type="parTrans" cxnId="{8320E65E-A286-43EB-84AB-3E4DCB36B090}">
      <dgm:prSet/>
      <dgm:spPr/>
      <dgm:t>
        <a:bodyPr/>
        <a:lstStyle/>
        <a:p>
          <a:endParaRPr lang="en-US"/>
        </a:p>
      </dgm:t>
    </dgm:pt>
    <dgm:pt modelId="{198F35B5-903A-40DB-B158-623BCBFB6E94}" type="sibTrans" cxnId="{8320E65E-A286-43EB-84AB-3E4DCB36B090}">
      <dgm:prSet/>
      <dgm:spPr/>
      <dgm:t>
        <a:bodyPr/>
        <a:lstStyle/>
        <a:p>
          <a:endParaRPr lang="en-US"/>
        </a:p>
      </dgm:t>
    </dgm:pt>
    <dgm:pt modelId="{3A3B3955-49BC-F242-B739-FC825CBC17A3}" type="pres">
      <dgm:prSet presAssocID="{5B5FE2AB-1132-4C33-93F5-4FAED14C2667}" presName="linear" presStyleCnt="0">
        <dgm:presLayoutVars>
          <dgm:animLvl val="lvl"/>
          <dgm:resizeHandles val="exact"/>
        </dgm:presLayoutVars>
      </dgm:prSet>
      <dgm:spPr/>
    </dgm:pt>
    <dgm:pt modelId="{8B99C15E-9FD4-F940-AE94-EF31831DB527}" type="pres">
      <dgm:prSet presAssocID="{13A7DB56-AAE7-45D7-A7C2-F9F23514B59D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F45E92D5-FA87-A04A-8C54-5604B31BFE19}" type="pres">
      <dgm:prSet presAssocID="{EAF5ECC0-1455-4A1D-8DF0-623CA967770F}" presName="spacer" presStyleCnt="0"/>
      <dgm:spPr/>
    </dgm:pt>
    <dgm:pt modelId="{15D62711-C0EF-A349-ACE7-389189D2DD04}" type="pres">
      <dgm:prSet presAssocID="{F4F325D8-37A1-49A4-A6C9-AA460DF84C23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6163E02C-E870-044C-8787-CC59ECAA110B}" type="pres">
      <dgm:prSet presAssocID="{12AACD36-558D-42C1-9EEF-673DAAD26033}" presName="spacer" presStyleCnt="0"/>
      <dgm:spPr/>
    </dgm:pt>
    <dgm:pt modelId="{E4E8F2E1-693C-234C-A61E-A7999AA61FE3}" type="pres">
      <dgm:prSet presAssocID="{511D73A2-65BA-4FE4-BD7D-A1B309760B52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53C53D04-B24F-F943-B8CC-AEDAA9A8ABBC}" type="pres">
      <dgm:prSet presAssocID="{A3BF24C6-FD1E-4106-BC70-6EA279DBB644}" presName="spacer" presStyleCnt="0"/>
      <dgm:spPr/>
    </dgm:pt>
    <dgm:pt modelId="{1B211AA9-55E6-2443-90D1-66DD61E62170}" type="pres">
      <dgm:prSet presAssocID="{766A731C-1928-4F8C-945D-02123C297217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A846834D-C486-9B44-A724-163DE3E0AFA6}" type="pres">
      <dgm:prSet presAssocID="{766A731C-1928-4F8C-945D-02123C297217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E006F210-142A-6B45-9E7A-5AE76233FC31}" type="presOf" srcId="{5B5FE2AB-1132-4C33-93F5-4FAED14C2667}" destId="{3A3B3955-49BC-F242-B739-FC825CBC17A3}" srcOrd="0" destOrd="0" presId="urn:microsoft.com/office/officeart/2005/8/layout/vList2"/>
    <dgm:cxn modelId="{9154C118-EE72-2241-A5B1-A45CB161911C}" type="presOf" srcId="{766A731C-1928-4F8C-945D-02123C297217}" destId="{1B211AA9-55E6-2443-90D1-66DD61E62170}" srcOrd="0" destOrd="0" presId="urn:microsoft.com/office/officeart/2005/8/layout/vList2"/>
    <dgm:cxn modelId="{8320E65E-A286-43EB-84AB-3E4DCB36B090}" srcId="{766A731C-1928-4F8C-945D-02123C297217}" destId="{A24DE04A-63C6-4DA4-95CF-0F2A58D8F5C1}" srcOrd="0" destOrd="0" parTransId="{39FA95E4-4009-4CC7-B3BF-271398CAD5A9}" sibTransId="{198F35B5-903A-40DB-B158-623BCBFB6E94}"/>
    <dgm:cxn modelId="{1AD58E7A-3270-47E7-A037-63C1938A8298}" srcId="{5B5FE2AB-1132-4C33-93F5-4FAED14C2667}" destId="{511D73A2-65BA-4FE4-BD7D-A1B309760B52}" srcOrd="2" destOrd="0" parTransId="{B1D85D10-081B-47BA-8913-9F954AEB6B12}" sibTransId="{A3BF24C6-FD1E-4106-BC70-6EA279DBB644}"/>
    <dgm:cxn modelId="{24EAF481-C7D8-47CC-9877-6A44D616E9BE}" srcId="{5B5FE2AB-1132-4C33-93F5-4FAED14C2667}" destId="{13A7DB56-AAE7-45D7-A7C2-F9F23514B59D}" srcOrd="0" destOrd="0" parTransId="{ED492E2A-0BB7-4CD6-9F5D-0554C7A6B1B3}" sibTransId="{EAF5ECC0-1455-4A1D-8DF0-623CA967770F}"/>
    <dgm:cxn modelId="{8C8503BB-F627-114C-9BD8-528E9D37473B}" type="presOf" srcId="{F4F325D8-37A1-49A4-A6C9-AA460DF84C23}" destId="{15D62711-C0EF-A349-ACE7-389189D2DD04}" srcOrd="0" destOrd="0" presId="urn:microsoft.com/office/officeart/2005/8/layout/vList2"/>
    <dgm:cxn modelId="{434D3DC8-6482-4335-B643-E49FE08F4C99}" srcId="{5B5FE2AB-1132-4C33-93F5-4FAED14C2667}" destId="{766A731C-1928-4F8C-945D-02123C297217}" srcOrd="3" destOrd="0" parTransId="{A1676D18-739A-456D-985B-FE73E14FB96F}" sibTransId="{EB5DD197-197B-4571-9D4A-A12844436EDE}"/>
    <dgm:cxn modelId="{3EC521EA-5962-074F-B4D2-197C7D2CD532}" type="presOf" srcId="{511D73A2-65BA-4FE4-BD7D-A1B309760B52}" destId="{E4E8F2E1-693C-234C-A61E-A7999AA61FE3}" srcOrd="0" destOrd="0" presId="urn:microsoft.com/office/officeart/2005/8/layout/vList2"/>
    <dgm:cxn modelId="{4980F8F9-98B6-C744-A824-D76DAF30FA05}" type="presOf" srcId="{A24DE04A-63C6-4DA4-95CF-0F2A58D8F5C1}" destId="{A846834D-C486-9B44-A724-163DE3E0AFA6}" srcOrd="0" destOrd="0" presId="urn:microsoft.com/office/officeart/2005/8/layout/vList2"/>
    <dgm:cxn modelId="{F83830FA-3739-B243-9EB2-1C98A8A09159}" type="presOf" srcId="{13A7DB56-AAE7-45D7-A7C2-F9F23514B59D}" destId="{8B99C15E-9FD4-F940-AE94-EF31831DB527}" srcOrd="0" destOrd="0" presId="urn:microsoft.com/office/officeart/2005/8/layout/vList2"/>
    <dgm:cxn modelId="{5D6B0AFB-1171-4D2C-83FD-2E250F12D73B}" srcId="{5B5FE2AB-1132-4C33-93F5-4FAED14C2667}" destId="{F4F325D8-37A1-49A4-A6C9-AA460DF84C23}" srcOrd="1" destOrd="0" parTransId="{8AB838EA-66D3-4DB9-92AA-76FB9CD4F8BF}" sibTransId="{12AACD36-558D-42C1-9EEF-673DAAD26033}"/>
    <dgm:cxn modelId="{F72849DB-63BC-9A44-9222-89C2A6DF628D}" type="presParOf" srcId="{3A3B3955-49BC-F242-B739-FC825CBC17A3}" destId="{8B99C15E-9FD4-F940-AE94-EF31831DB527}" srcOrd="0" destOrd="0" presId="urn:microsoft.com/office/officeart/2005/8/layout/vList2"/>
    <dgm:cxn modelId="{8257A863-A7CF-5E45-A469-7DBBB49E8003}" type="presParOf" srcId="{3A3B3955-49BC-F242-B739-FC825CBC17A3}" destId="{F45E92D5-FA87-A04A-8C54-5604B31BFE19}" srcOrd="1" destOrd="0" presId="urn:microsoft.com/office/officeart/2005/8/layout/vList2"/>
    <dgm:cxn modelId="{BC95A39A-44C3-E74C-BA80-BCAEDF6EE635}" type="presParOf" srcId="{3A3B3955-49BC-F242-B739-FC825CBC17A3}" destId="{15D62711-C0EF-A349-ACE7-389189D2DD04}" srcOrd="2" destOrd="0" presId="urn:microsoft.com/office/officeart/2005/8/layout/vList2"/>
    <dgm:cxn modelId="{DF9F3A25-9C14-AC45-8661-6A2E4252B316}" type="presParOf" srcId="{3A3B3955-49BC-F242-B739-FC825CBC17A3}" destId="{6163E02C-E870-044C-8787-CC59ECAA110B}" srcOrd="3" destOrd="0" presId="urn:microsoft.com/office/officeart/2005/8/layout/vList2"/>
    <dgm:cxn modelId="{F6910962-7CE9-A043-9ADA-5C10E3240F75}" type="presParOf" srcId="{3A3B3955-49BC-F242-B739-FC825CBC17A3}" destId="{E4E8F2E1-693C-234C-A61E-A7999AA61FE3}" srcOrd="4" destOrd="0" presId="urn:microsoft.com/office/officeart/2005/8/layout/vList2"/>
    <dgm:cxn modelId="{8F339477-04AE-E540-B145-FAE5CFCCCF96}" type="presParOf" srcId="{3A3B3955-49BC-F242-B739-FC825CBC17A3}" destId="{53C53D04-B24F-F943-B8CC-AEDAA9A8ABBC}" srcOrd="5" destOrd="0" presId="urn:microsoft.com/office/officeart/2005/8/layout/vList2"/>
    <dgm:cxn modelId="{6FCFFEC5-7531-764D-8090-018B3CFD99C3}" type="presParOf" srcId="{3A3B3955-49BC-F242-B739-FC825CBC17A3}" destId="{1B211AA9-55E6-2443-90D1-66DD61E62170}" srcOrd="6" destOrd="0" presId="urn:microsoft.com/office/officeart/2005/8/layout/vList2"/>
    <dgm:cxn modelId="{9853639A-DC0F-414C-91E4-C308ECCB3447}" type="presParOf" srcId="{3A3B3955-49BC-F242-B739-FC825CBC17A3}" destId="{A846834D-C486-9B44-A724-163DE3E0AFA6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B8A8A856-82A9-42AD-BAB0-B85F28B60B9E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E0B13E20-D8AD-4F74-ABF7-FCADB7431B16}">
      <dgm:prSet/>
      <dgm:spPr/>
      <dgm:t>
        <a:bodyPr/>
        <a:lstStyle/>
        <a:p>
          <a:r>
            <a:rPr lang="es-CL"/>
            <a:t>A) El Estado combate al narco con firmeza en todos los niveles.</a:t>
          </a:r>
          <a:endParaRPr lang="en-US"/>
        </a:p>
      </dgm:t>
    </dgm:pt>
    <dgm:pt modelId="{A04580FB-0986-4E40-922C-B6D982BFFEE6}" type="parTrans" cxnId="{D1303AE5-55E8-4ABB-B774-55CBF89F589A}">
      <dgm:prSet/>
      <dgm:spPr/>
      <dgm:t>
        <a:bodyPr/>
        <a:lstStyle/>
        <a:p>
          <a:endParaRPr lang="en-US"/>
        </a:p>
      </dgm:t>
    </dgm:pt>
    <dgm:pt modelId="{ED7BA348-BBD6-401B-85DA-FFC51F702DF2}" type="sibTrans" cxnId="{D1303AE5-55E8-4ABB-B774-55CBF89F589A}">
      <dgm:prSet/>
      <dgm:spPr/>
      <dgm:t>
        <a:bodyPr/>
        <a:lstStyle/>
        <a:p>
          <a:endParaRPr lang="en-US"/>
        </a:p>
      </dgm:t>
    </dgm:pt>
    <dgm:pt modelId="{6F1A1002-6297-449C-B0CC-9835B6C13448}">
      <dgm:prSet/>
      <dgm:spPr/>
      <dgm:t>
        <a:bodyPr/>
        <a:lstStyle/>
        <a:p>
          <a:r>
            <a:rPr lang="es-CL"/>
            <a:t>B) El Estado es neutral en las expresiones culturales.</a:t>
          </a:r>
          <a:endParaRPr lang="en-US"/>
        </a:p>
      </dgm:t>
    </dgm:pt>
    <dgm:pt modelId="{AC5D6309-88CD-4667-91D1-B023D4E5BE79}" type="parTrans" cxnId="{093065AF-7133-491D-BCC5-BF284753F73E}">
      <dgm:prSet/>
      <dgm:spPr/>
      <dgm:t>
        <a:bodyPr/>
        <a:lstStyle/>
        <a:p>
          <a:endParaRPr lang="en-US"/>
        </a:p>
      </dgm:t>
    </dgm:pt>
    <dgm:pt modelId="{02F4BD08-1720-44B4-A747-B587843E699D}" type="sibTrans" cxnId="{093065AF-7133-491D-BCC5-BF284753F73E}">
      <dgm:prSet/>
      <dgm:spPr/>
      <dgm:t>
        <a:bodyPr/>
        <a:lstStyle/>
        <a:p>
          <a:endParaRPr lang="en-US"/>
        </a:p>
      </dgm:t>
    </dgm:pt>
    <dgm:pt modelId="{3E9D329B-750B-40F0-86CB-D00C2A2208BA}">
      <dgm:prSet/>
      <dgm:spPr/>
      <dgm:t>
        <a:bodyPr/>
        <a:lstStyle/>
        <a:p>
          <a:r>
            <a:rPr lang="es-CL"/>
            <a:t>C) El Estado forma parte de las estructuras que sostienen al narco y simula combatirlo.</a:t>
          </a:r>
          <a:endParaRPr lang="en-US"/>
        </a:p>
      </dgm:t>
    </dgm:pt>
    <dgm:pt modelId="{8E40C887-0DD5-40A1-9906-78D08F3173A9}" type="parTrans" cxnId="{5C88B889-D2A9-4F52-A2EC-6FBF5D54EE5E}">
      <dgm:prSet/>
      <dgm:spPr/>
      <dgm:t>
        <a:bodyPr/>
        <a:lstStyle/>
        <a:p>
          <a:endParaRPr lang="en-US"/>
        </a:p>
      </dgm:t>
    </dgm:pt>
    <dgm:pt modelId="{EDAC7AFE-1328-4367-BCD7-C238474D6F51}" type="sibTrans" cxnId="{5C88B889-D2A9-4F52-A2EC-6FBF5D54EE5E}">
      <dgm:prSet/>
      <dgm:spPr/>
      <dgm:t>
        <a:bodyPr/>
        <a:lstStyle/>
        <a:p>
          <a:endParaRPr lang="en-US"/>
        </a:p>
      </dgm:t>
    </dgm:pt>
    <dgm:pt modelId="{A49FDD37-081E-48EF-94A7-395654704F07}">
      <dgm:prSet/>
      <dgm:spPr/>
      <dgm:t>
        <a:bodyPr/>
        <a:lstStyle/>
        <a:p>
          <a:r>
            <a:rPr lang="es-CL"/>
            <a:t>D) El Estado ha logrado separar la cultura del crimen organizado.</a:t>
          </a:r>
          <a:endParaRPr lang="en-US"/>
        </a:p>
      </dgm:t>
    </dgm:pt>
    <dgm:pt modelId="{35D996B8-02F4-431B-934E-9E8AD6377C55}" type="parTrans" cxnId="{A94CD80E-646F-4518-96E7-691517F6AA78}">
      <dgm:prSet/>
      <dgm:spPr/>
      <dgm:t>
        <a:bodyPr/>
        <a:lstStyle/>
        <a:p>
          <a:endParaRPr lang="en-US"/>
        </a:p>
      </dgm:t>
    </dgm:pt>
    <dgm:pt modelId="{A2E0889B-0603-40EB-90C8-CE4E6D563CA0}" type="sibTrans" cxnId="{A94CD80E-646F-4518-96E7-691517F6AA78}">
      <dgm:prSet/>
      <dgm:spPr/>
      <dgm:t>
        <a:bodyPr/>
        <a:lstStyle/>
        <a:p>
          <a:endParaRPr lang="en-US"/>
        </a:p>
      </dgm:t>
    </dgm:pt>
    <dgm:pt modelId="{01892798-1EA3-AB4C-B985-6E873107F5CB}" type="pres">
      <dgm:prSet presAssocID="{B8A8A856-82A9-42AD-BAB0-B85F28B60B9E}" presName="linear" presStyleCnt="0">
        <dgm:presLayoutVars>
          <dgm:animLvl val="lvl"/>
          <dgm:resizeHandles val="exact"/>
        </dgm:presLayoutVars>
      </dgm:prSet>
      <dgm:spPr/>
    </dgm:pt>
    <dgm:pt modelId="{7FB94D07-02CA-D04B-A3EF-D563B9219446}" type="pres">
      <dgm:prSet presAssocID="{E0B13E20-D8AD-4F74-ABF7-FCADB7431B16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FA57C621-3CB9-0A42-B85B-0321F4481F7A}" type="pres">
      <dgm:prSet presAssocID="{ED7BA348-BBD6-401B-85DA-FFC51F702DF2}" presName="spacer" presStyleCnt="0"/>
      <dgm:spPr/>
    </dgm:pt>
    <dgm:pt modelId="{D44C7A33-9F4D-F049-A86D-CB4EAACEEDB5}" type="pres">
      <dgm:prSet presAssocID="{6F1A1002-6297-449C-B0CC-9835B6C13448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19E99FB7-3CD5-E44A-9EC2-E752963D0C8E}" type="pres">
      <dgm:prSet presAssocID="{02F4BD08-1720-44B4-A747-B587843E699D}" presName="spacer" presStyleCnt="0"/>
      <dgm:spPr/>
    </dgm:pt>
    <dgm:pt modelId="{F71EE1F3-4DF4-124C-B985-FEF5FCCD6A65}" type="pres">
      <dgm:prSet presAssocID="{3E9D329B-750B-40F0-86CB-D00C2A2208BA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DE206C41-8F11-6049-904A-657A5ED12AC9}" type="pres">
      <dgm:prSet presAssocID="{EDAC7AFE-1328-4367-BCD7-C238474D6F51}" presName="spacer" presStyleCnt="0"/>
      <dgm:spPr/>
    </dgm:pt>
    <dgm:pt modelId="{9E770CD8-5010-5745-9784-5F31E668F7D5}" type="pres">
      <dgm:prSet presAssocID="{A49FDD37-081E-48EF-94A7-395654704F07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A94CD80E-646F-4518-96E7-691517F6AA78}" srcId="{B8A8A856-82A9-42AD-BAB0-B85F28B60B9E}" destId="{A49FDD37-081E-48EF-94A7-395654704F07}" srcOrd="3" destOrd="0" parTransId="{35D996B8-02F4-431B-934E-9E8AD6377C55}" sibTransId="{A2E0889B-0603-40EB-90C8-CE4E6D563CA0}"/>
    <dgm:cxn modelId="{8CA17C14-619A-8E43-B798-D20D9C66B349}" type="presOf" srcId="{B8A8A856-82A9-42AD-BAB0-B85F28B60B9E}" destId="{01892798-1EA3-AB4C-B985-6E873107F5CB}" srcOrd="0" destOrd="0" presId="urn:microsoft.com/office/officeart/2005/8/layout/vList2"/>
    <dgm:cxn modelId="{96DFF736-47F9-CC49-8ABA-ED2345CC8C7F}" type="presOf" srcId="{A49FDD37-081E-48EF-94A7-395654704F07}" destId="{9E770CD8-5010-5745-9784-5F31E668F7D5}" srcOrd="0" destOrd="0" presId="urn:microsoft.com/office/officeart/2005/8/layout/vList2"/>
    <dgm:cxn modelId="{5C88B889-D2A9-4F52-A2EC-6FBF5D54EE5E}" srcId="{B8A8A856-82A9-42AD-BAB0-B85F28B60B9E}" destId="{3E9D329B-750B-40F0-86CB-D00C2A2208BA}" srcOrd="2" destOrd="0" parTransId="{8E40C887-0DD5-40A1-9906-78D08F3173A9}" sibTransId="{EDAC7AFE-1328-4367-BCD7-C238474D6F51}"/>
    <dgm:cxn modelId="{093065AF-7133-491D-BCC5-BF284753F73E}" srcId="{B8A8A856-82A9-42AD-BAB0-B85F28B60B9E}" destId="{6F1A1002-6297-449C-B0CC-9835B6C13448}" srcOrd="1" destOrd="0" parTransId="{AC5D6309-88CD-4667-91D1-B023D4E5BE79}" sibTransId="{02F4BD08-1720-44B4-A747-B587843E699D}"/>
    <dgm:cxn modelId="{F885F8CA-7F72-5C45-8E88-F09C7C31333F}" type="presOf" srcId="{6F1A1002-6297-449C-B0CC-9835B6C13448}" destId="{D44C7A33-9F4D-F049-A86D-CB4EAACEEDB5}" srcOrd="0" destOrd="0" presId="urn:microsoft.com/office/officeart/2005/8/layout/vList2"/>
    <dgm:cxn modelId="{D1303AE5-55E8-4ABB-B774-55CBF89F589A}" srcId="{B8A8A856-82A9-42AD-BAB0-B85F28B60B9E}" destId="{E0B13E20-D8AD-4F74-ABF7-FCADB7431B16}" srcOrd="0" destOrd="0" parTransId="{A04580FB-0986-4E40-922C-B6D982BFFEE6}" sibTransId="{ED7BA348-BBD6-401B-85DA-FFC51F702DF2}"/>
    <dgm:cxn modelId="{C1D2E9EC-57BB-C04A-8E11-2E2534B2E279}" type="presOf" srcId="{E0B13E20-D8AD-4F74-ABF7-FCADB7431B16}" destId="{7FB94D07-02CA-D04B-A3EF-D563B9219446}" srcOrd="0" destOrd="0" presId="urn:microsoft.com/office/officeart/2005/8/layout/vList2"/>
    <dgm:cxn modelId="{89362EEF-6344-F946-BCA6-D41D2467B717}" type="presOf" srcId="{3E9D329B-750B-40F0-86CB-D00C2A2208BA}" destId="{F71EE1F3-4DF4-124C-B985-FEF5FCCD6A65}" srcOrd="0" destOrd="0" presId="urn:microsoft.com/office/officeart/2005/8/layout/vList2"/>
    <dgm:cxn modelId="{40E1073C-EF1A-EF45-B30A-3C02DDB9894D}" type="presParOf" srcId="{01892798-1EA3-AB4C-B985-6E873107F5CB}" destId="{7FB94D07-02CA-D04B-A3EF-D563B9219446}" srcOrd="0" destOrd="0" presId="urn:microsoft.com/office/officeart/2005/8/layout/vList2"/>
    <dgm:cxn modelId="{3B7A3B75-A370-B14B-8ABF-A0C2AD91EE44}" type="presParOf" srcId="{01892798-1EA3-AB4C-B985-6E873107F5CB}" destId="{FA57C621-3CB9-0A42-B85B-0321F4481F7A}" srcOrd="1" destOrd="0" presId="urn:microsoft.com/office/officeart/2005/8/layout/vList2"/>
    <dgm:cxn modelId="{92CC11C1-095B-CF4B-91A9-869ABFA765B0}" type="presParOf" srcId="{01892798-1EA3-AB4C-B985-6E873107F5CB}" destId="{D44C7A33-9F4D-F049-A86D-CB4EAACEEDB5}" srcOrd="2" destOrd="0" presId="urn:microsoft.com/office/officeart/2005/8/layout/vList2"/>
    <dgm:cxn modelId="{5D4FA7E8-99FD-C949-ADD8-D1143DF4D92C}" type="presParOf" srcId="{01892798-1EA3-AB4C-B985-6E873107F5CB}" destId="{19E99FB7-3CD5-E44A-9EC2-E752963D0C8E}" srcOrd="3" destOrd="0" presId="urn:microsoft.com/office/officeart/2005/8/layout/vList2"/>
    <dgm:cxn modelId="{E2201250-80BD-4043-B25F-6604C6929A63}" type="presParOf" srcId="{01892798-1EA3-AB4C-B985-6E873107F5CB}" destId="{F71EE1F3-4DF4-124C-B985-FEF5FCCD6A65}" srcOrd="4" destOrd="0" presId="urn:microsoft.com/office/officeart/2005/8/layout/vList2"/>
    <dgm:cxn modelId="{517DDA07-7B41-434E-8C28-061394711DAB}" type="presParOf" srcId="{01892798-1EA3-AB4C-B985-6E873107F5CB}" destId="{DE206C41-8F11-6049-904A-657A5ED12AC9}" srcOrd="5" destOrd="0" presId="urn:microsoft.com/office/officeart/2005/8/layout/vList2"/>
    <dgm:cxn modelId="{2AA724E7-263E-9C4F-8800-70CDFF87FB14}" type="presParOf" srcId="{01892798-1EA3-AB4C-B985-6E873107F5CB}" destId="{9E770CD8-5010-5745-9784-5F31E668F7D5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F4EC1D37-B5A3-4581-A441-5D58D3C88DD5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4F68D6B2-E440-4943-B41D-ADED20CEFAC5}">
      <dgm:prSet/>
      <dgm:spPr/>
      <dgm:t>
        <a:bodyPr/>
        <a:lstStyle/>
        <a:p>
          <a:r>
            <a:rPr lang="es-CL"/>
            <a:t>A) El Estado combate al narco con firmeza en todos los niveles.</a:t>
          </a:r>
          <a:endParaRPr lang="en-US"/>
        </a:p>
      </dgm:t>
    </dgm:pt>
    <dgm:pt modelId="{4B5C25AA-09EB-4E26-AFB2-8747872607B4}" type="parTrans" cxnId="{22D4D823-2D29-4636-A5DD-6DA628F0D769}">
      <dgm:prSet/>
      <dgm:spPr/>
      <dgm:t>
        <a:bodyPr/>
        <a:lstStyle/>
        <a:p>
          <a:endParaRPr lang="en-US"/>
        </a:p>
      </dgm:t>
    </dgm:pt>
    <dgm:pt modelId="{F281ECFF-0645-44C2-AE29-8EE226B75CE9}" type="sibTrans" cxnId="{22D4D823-2D29-4636-A5DD-6DA628F0D769}">
      <dgm:prSet/>
      <dgm:spPr/>
      <dgm:t>
        <a:bodyPr/>
        <a:lstStyle/>
        <a:p>
          <a:endParaRPr lang="en-US"/>
        </a:p>
      </dgm:t>
    </dgm:pt>
    <dgm:pt modelId="{54E439C2-D1A6-4A60-BB44-B5BE273C1EA4}">
      <dgm:prSet/>
      <dgm:spPr/>
      <dgm:t>
        <a:bodyPr/>
        <a:lstStyle/>
        <a:p>
          <a:r>
            <a:rPr lang="es-CL"/>
            <a:t>B) El Estado es neutral en las expresiones culturales.</a:t>
          </a:r>
          <a:endParaRPr lang="en-US"/>
        </a:p>
      </dgm:t>
    </dgm:pt>
    <dgm:pt modelId="{BF74A1D7-036A-408A-A1BE-BC8251EB41E5}" type="parTrans" cxnId="{A504ECC6-8C5F-41F6-85BE-E1E52C906C54}">
      <dgm:prSet/>
      <dgm:spPr/>
      <dgm:t>
        <a:bodyPr/>
        <a:lstStyle/>
        <a:p>
          <a:endParaRPr lang="en-US"/>
        </a:p>
      </dgm:t>
    </dgm:pt>
    <dgm:pt modelId="{1F61238D-3EC7-4144-9FE1-A052F3E4704F}" type="sibTrans" cxnId="{A504ECC6-8C5F-41F6-85BE-E1E52C906C54}">
      <dgm:prSet/>
      <dgm:spPr/>
      <dgm:t>
        <a:bodyPr/>
        <a:lstStyle/>
        <a:p>
          <a:endParaRPr lang="en-US"/>
        </a:p>
      </dgm:t>
    </dgm:pt>
    <dgm:pt modelId="{74826038-296C-4EEB-8215-736F92E26465}">
      <dgm:prSet/>
      <dgm:spPr/>
      <dgm:t>
        <a:bodyPr/>
        <a:lstStyle/>
        <a:p>
          <a:r>
            <a:rPr lang="es-CL"/>
            <a:t>C) El Estado forma parte de las estructuras que sostienen al narco y simula combatirlo.</a:t>
          </a:r>
          <a:endParaRPr lang="en-US"/>
        </a:p>
      </dgm:t>
    </dgm:pt>
    <dgm:pt modelId="{801E8ACD-7A0B-4BC2-BB30-B799F5054A75}" type="parTrans" cxnId="{1638AB1F-15B1-4608-8A30-11627F881648}">
      <dgm:prSet/>
      <dgm:spPr/>
      <dgm:t>
        <a:bodyPr/>
        <a:lstStyle/>
        <a:p>
          <a:endParaRPr lang="en-US"/>
        </a:p>
      </dgm:t>
    </dgm:pt>
    <dgm:pt modelId="{70116263-E227-4FA1-8F2D-6B7394C18232}" type="sibTrans" cxnId="{1638AB1F-15B1-4608-8A30-11627F881648}">
      <dgm:prSet/>
      <dgm:spPr/>
      <dgm:t>
        <a:bodyPr/>
        <a:lstStyle/>
        <a:p>
          <a:endParaRPr lang="en-US"/>
        </a:p>
      </dgm:t>
    </dgm:pt>
    <dgm:pt modelId="{374B64DB-5CD0-46D9-96BA-65125662E09D}">
      <dgm:prSet/>
      <dgm:spPr/>
      <dgm:t>
        <a:bodyPr/>
        <a:lstStyle/>
        <a:p>
          <a:r>
            <a:rPr lang="es-CL"/>
            <a:t>D) El Estado ha logrado separar la cultura del crimen organizado.</a:t>
          </a:r>
          <a:endParaRPr lang="en-US"/>
        </a:p>
      </dgm:t>
    </dgm:pt>
    <dgm:pt modelId="{61CD7BE8-3FF1-421F-B107-51613EF5FE43}" type="parTrans" cxnId="{B0783BDD-C371-471C-9ECF-85E77BFE1D20}">
      <dgm:prSet/>
      <dgm:spPr/>
      <dgm:t>
        <a:bodyPr/>
        <a:lstStyle/>
        <a:p>
          <a:endParaRPr lang="en-US"/>
        </a:p>
      </dgm:t>
    </dgm:pt>
    <dgm:pt modelId="{EB9230BB-0622-4BCD-AF4B-E0560EF27F3C}" type="sibTrans" cxnId="{B0783BDD-C371-471C-9ECF-85E77BFE1D20}">
      <dgm:prSet/>
      <dgm:spPr/>
      <dgm:t>
        <a:bodyPr/>
        <a:lstStyle/>
        <a:p>
          <a:endParaRPr lang="en-US"/>
        </a:p>
      </dgm:t>
    </dgm:pt>
    <dgm:pt modelId="{0D636CD9-6C56-4602-ABD3-74A65687033C}">
      <dgm:prSet/>
      <dgm:spPr/>
      <dgm:t>
        <a:bodyPr/>
        <a:lstStyle/>
        <a:p>
          <a:r>
            <a:rPr lang="en-US" b="1" i="1"/>
            <a:t>Respuesta correcta: C</a:t>
          </a:r>
          <a:endParaRPr lang="en-US"/>
        </a:p>
      </dgm:t>
    </dgm:pt>
    <dgm:pt modelId="{B5ED3D93-ACFE-4D62-B7BB-F18AD4745E2C}" type="parTrans" cxnId="{124DC189-8011-492E-B8B9-FC348D34AF91}">
      <dgm:prSet/>
      <dgm:spPr/>
      <dgm:t>
        <a:bodyPr/>
        <a:lstStyle/>
        <a:p>
          <a:endParaRPr lang="en-US"/>
        </a:p>
      </dgm:t>
    </dgm:pt>
    <dgm:pt modelId="{851E03EF-6A89-4241-AEB0-9DD2F8734C4D}" type="sibTrans" cxnId="{124DC189-8011-492E-B8B9-FC348D34AF91}">
      <dgm:prSet/>
      <dgm:spPr/>
      <dgm:t>
        <a:bodyPr/>
        <a:lstStyle/>
        <a:p>
          <a:endParaRPr lang="en-US"/>
        </a:p>
      </dgm:t>
    </dgm:pt>
    <dgm:pt modelId="{078E6336-6C78-514E-A93F-556FCD061C52}" type="pres">
      <dgm:prSet presAssocID="{F4EC1D37-B5A3-4581-A441-5D58D3C88DD5}" presName="linear" presStyleCnt="0">
        <dgm:presLayoutVars>
          <dgm:animLvl val="lvl"/>
          <dgm:resizeHandles val="exact"/>
        </dgm:presLayoutVars>
      </dgm:prSet>
      <dgm:spPr/>
    </dgm:pt>
    <dgm:pt modelId="{455C9FFF-CB2E-974F-B1FE-DCDF87B8C394}" type="pres">
      <dgm:prSet presAssocID="{4F68D6B2-E440-4943-B41D-ADED20CEFAC5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CAE5C43C-0578-9147-8F99-D5A70824F979}" type="pres">
      <dgm:prSet presAssocID="{F281ECFF-0645-44C2-AE29-8EE226B75CE9}" presName="spacer" presStyleCnt="0"/>
      <dgm:spPr/>
    </dgm:pt>
    <dgm:pt modelId="{8392A882-7024-1A49-BC8D-8955B290DBA2}" type="pres">
      <dgm:prSet presAssocID="{54E439C2-D1A6-4A60-BB44-B5BE273C1EA4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983133A2-8253-8A48-807B-E37094889355}" type="pres">
      <dgm:prSet presAssocID="{1F61238D-3EC7-4144-9FE1-A052F3E4704F}" presName="spacer" presStyleCnt="0"/>
      <dgm:spPr/>
    </dgm:pt>
    <dgm:pt modelId="{D1BEB8D5-79CE-CD4A-9414-69A272C10B79}" type="pres">
      <dgm:prSet presAssocID="{74826038-296C-4EEB-8215-736F92E26465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020D73B1-7754-3D42-B1C4-74F009C8C90B}" type="pres">
      <dgm:prSet presAssocID="{70116263-E227-4FA1-8F2D-6B7394C18232}" presName="spacer" presStyleCnt="0"/>
      <dgm:spPr/>
    </dgm:pt>
    <dgm:pt modelId="{CF2433CF-5597-3E4C-8B12-2DFD917E5D8E}" type="pres">
      <dgm:prSet presAssocID="{374B64DB-5CD0-46D9-96BA-65125662E09D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5284BD10-5950-6543-91CD-5D9AFE46F904}" type="pres">
      <dgm:prSet presAssocID="{374B64DB-5CD0-46D9-96BA-65125662E09D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1638AB1F-15B1-4608-8A30-11627F881648}" srcId="{F4EC1D37-B5A3-4581-A441-5D58D3C88DD5}" destId="{74826038-296C-4EEB-8215-736F92E26465}" srcOrd="2" destOrd="0" parTransId="{801E8ACD-7A0B-4BC2-BB30-B799F5054A75}" sibTransId="{70116263-E227-4FA1-8F2D-6B7394C18232}"/>
    <dgm:cxn modelId="{22D4D823-2D29-4636-A5DD-6DA628F0D769}" srcId="{F4EC1D37-B5A3-4581-A441-5D58D3C88DD5}" destId="{4F68D6B2-E440-4943-B41D-ADED20CEFAC5}" srcOrd="0" destOrd="0" parTransId="{4B5C25AA-09EB-4E26-AFB2-8747872607B4}" sibTransId="{F281ECFF-0645-44C2-AE29-8EE226B75CE9}"/>
    <dgm:cxn modelId="{D9A3742F-93CD-F64C-AB7F-BF7721552B58}" type="presOf" srcId="{74826038-296C-4EEB-8215-736F92E26465}" destId="{D1BEB8D5-79CE-CD4A-9414-69A272C10B79}" srcOrd="0" destOrd="0" presId="urn:microsoft.com/office/officeart/2005/8/layout/vList2"/>
    <dgm:cxn modelId="{14C5133E-3CB1-A647-9C81-D9CEC61F9F00}" type="presOf" srcId="{F4EC1D37-B5A3-4581-A441-5D58D3C88DD5}" destId="{078E6336-6C78-514E-A93F-556FCD061C52}" srcOrd="0" destOrd="0" presId="urn:microsoft.com/office/officeart/2005/8/layout/vList2"/>
    <dgm:cxn modelId="{6827513E-42FA-434A-B421-C529F0DC218D}" type="presOf" srcId="{4F68D6B2-E440-4943-B41D-ADED20CEFAC5}" destId="{455C9FFF-CB2E-974F-B1FE-DCDF87B8C394}" srcOrd="0" destOrd="0" presId="urn:microsoft.com/office/officeart/2005/8/layout/vList2"/>
    <dgm:cxn modelId="{F6978B4C-C1F1-764B-8BDB-DA00C66AFE5A}" type="presOf" srcId="{374B64DB-5CD0-46D9-96BA-65125662E09D}" destId="{CF2433CF-5597-3E4C-8B12-2DFD917E5D8E}" srcOrd="0" destOrd="0" presId="urn:microsoft.com/office/officeart/2005/8/layout/vList2"/>
    <dgm:cxn modelId="{EFFD0252-CC5B-2941-B6DF-5AA982E0F8F7}" type="presOf" srcId="{54E439C2-D1A6-4A60-BB44-B5BE273C1EA4}" destId="{8392A882-7024-1A49-BC8D-8955B290DBA2}" srcOrd="0" destOrd="0" presId="urn:microsoft.com/office/officeart/2005/8/layout/vList2"/>
    <dgm:cxn modelId="{1734945E-F258-3542-83C7-E810C7E3CBAB}" type="presOf" srcId="{0D636CD9-6C56-4602-ABD3-74A65687033C}" destId="{5284BD10-5950-6543-91CD-5D9AFE46F904}" srcOrd="0" destOrd="0" presId="urn:microsoft.com/office/officeart/2005/8/layout/vList2"/>
    <dgm:cxn modelId="{124DC189-8011-492E-B8B9-FC348D34AF91}" srcId="{374B64DB-5CD0-46D9-96BA-65125662E09D}" destId="{0D636CD9-6C56-4602-ABD3-74A65687033C}" srcOrd="0" destOrd="0" parTransId="{B5ED3D93-ACFE-4D62-B7BB-F18AD4745E2C}" sibTransId="{851E03EF-6A89-4241-AEB0-9DD2F8734C4D}"/>
    <dgm:cxn modelId="{A504ECC6-8C5F-41F6-85BE-E1E52C906C54}" srcId="{F4EC1D37-B5A3-4581-A441-5D58D3C88DD5}" destId="{54E439C2-D1A6-4A60-BB44-B5BE273C1EA4}" srcOrd="1" destOrd="0" parTransId="{BF74A1D7-036A-408A-A1BE-BC8251EB41E5}" sibTransId="{1F61238D-3EC7-4144-9FE1-A052F3E4704F}"/>
    <dgm:cxn modelId="{B0783BDD-C371-471C-9ECF-85E77BFE1D20}" srcId="{F4EC1D37-B5A3-4581-A441-5D58D3C88DD5}" destId="{374B64DB-5CD0-46D9-96BA-65125662E09D}" srcOrd="3" destOrd="0" parTransId="{61CD7BE8-3FF1-421F-B107-51613EF5FE43}" sibTransId="{EB9230BB-0622-4BCD-AF4B-E0560EF27F3C}"/>
    <dgm:cxn modelId="{77BE7541-1F96-4B47-A92E-A0DC2FCF40BC}" type="presParOf" srcId="{078E6336-6C78-514E-A93F-556FCD061C52}" destId="{455C9FFF-CB2E-974F-B1FE-DCDF87B8C394}" srcOrd="0" destOrd="0" presId="urn:microsoft.com/office/officeart/2005/8/layout/vList2"/>
    <dgm:cxn modelId="{F0F763D7-B8E4-A749-A43B-6FDD02B197D4}" type="presParOf" srcId="{078E6336-6C78-514E-A93F-556FCD061C52}" destId="{CAE5C43C-0578-9147-8F99-D5A70824F979}" srcOrd="1" destOrd="0" presId="urn:microsoft.com/office/officeart/2005/8/layout/vList2"/>
    <dgm:cxn modelId="{E3BB3D26-34C1-554D-A437-4B0AD544195D}" type="presParOf" srcId="{078E6336-6C78-514E-A93F-556FCD061C52}" destId="{8392A882-7024-1A49-BC8D-8955B290DBA2}" srcOrd="2" destOrd="0" presId="urn:microsoft.com/office/officeart/2005/8/layout/vList2"/>
    <dgm:cxn modelId="{A406A5E1-5099-4541-809D-D38BB84E3766}" type="presParOf" srcId="{078E6336-6C78-514E-A93F-556FCD061C52}" destId="{983133A2-8253-8A48-807B-E37094889355}" srcOrd="3" destOrd="0" presId="urn:microsoft.com/office/officeart/2005/8/layout/vList2"/>
    <dgm:cxn modelId="{F3196065-18C7-6143-88E3-0EB7CA3D0F28}" type="presParOf" srcId="{078E6336-6C78-514E-A93F-556FCD061C52}" destId="{D1BEB8D5-79CE-CD4A-9414-69A272C10B79}" srcOrd="4" destOrd="0" presId="urn:microsoft.com/office/officeart/2005/8/layout/vList2"/>
    <dgm:cxn modelId="{52220CA3-1766-D447-BA66-7D5BCD73439F}" type="presParOf" srcId="{078E6336-6C78-514E-A93F-556FCD061C52}" destId="{020D73B1-7754-3D42-B1C4-74F009C8C90B}" srcOrd="5" destOrd="0" presId="urn:microsoft.com/office/officeart/2005/8/layout/vList2"/>
    <dgm:cxn modelId="{7D58BD6C-E18C-BD48-9E2E-BDA184B1AAC6}" type="presParOf" srcId="{078E6336-6C78-514E-A93F-556FCD061C52}" destId="{CF2433CF-5597-3E4C-8B12-2DFD917E5D8E}" srcOrd="6" destOrd="0" presId="urn:microsoft.com/office/officeart/2005/8/layout/vList2"/>
    <dgm:cxn modelId="{E1F3CF28-026B-0D47-86FE-2161AF0A8729}" type="presParOf" srcId="{078E6336-6C78-514E-A93F-556FCD061C52}" destId="{5284BD10-5950-6543-91CD-5D9AFE46F904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737333A1-1D13-4AD7-B908-B182C6151CB2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2072A64E-89D4-4740-B1A8-D8E97D94483C}">
      <dgm:prSet/>
      <dgm:spPr/>
      <dgm:t>
        <a:bodyPr/>
        <a:lstStyle/>
        <a:p>
          <a:r>
            <a:rPr lang="es-CL"/>
            <a:t>A) Promover el uso de drogas.</a:t>
          </a:r>
          <a:endParaRPr lang="en-US"/>
        </a:p>
      </dgm:t>
    </dgm:pt>
    <dgm:pt modelId="{60E4D8CD-439C-4110-B2FF-8B682C2EA3B3}" type="parTrans" cxnId="{F75DB1C6-8D64-40F3-A43E-B2A33DED4FF8}">
      <dgm:prSet/>
      <dgm:spPr/>
      <dgm:t>
        <a:bodyPr/>
        <a:lstStyle/>
        <a:p>
          <a:endParaRPr lang="en-US"/>
        </a:p>
      </dgm:t>
    </dgm:pt>
    <dgm:pt modelId="{B9021FED-70EE-433F-91E1-23BDA3FDD84F}" type="sibTrans" cxnId="{F75DB1C6-8D64-40F3-A43E-B2A33DED4FF8}">
      <dgm:prSet/>
      <dgm:spPr/>
      <dgm:t>
        <a:bodyPr/>
        <a:lstStyle/>
        <a:p>
          <a:endParaRPr lang="en-US"/>
        </a:p>
      </dgm:t>
    </dgm:pt>
    <dgm:pt modelId="{78849874-4D18-4DFD-9F08-BA07763D5E3B}">
      <dgm:prSet/>
      <dgm:spPr/>
      <dgm:t>
        <a:bodyPr/>
        <a:lstStyle/>
        <a:p>
          <a:r>
            <a:rPr lang="es-CL"/>
            <a:t>B) Glorificar a criminales por entretenimiento.</a:t>
          </a:r>
          <a:endParaRPr lang="en-US"/>
        </a:p>
      </dgm:t>
    </dgm:pt>
    <dgm:pt modelId="{C7396F11-8256-4769-B40D-FD245A84454F}" type="parTrans" cxnId="{67C2C88B-9ECC-44DA-B262-DD6F8485D669}">
      <dgm:prSet/>
      <dgm:spPr/>
      <dgm:t>
        <a:bodyPr/>
        <a:lstStyle/>
        <a:p>
          <a:endParaRPr lang="en-US"/>
        </a:p>
      </dgm:t>
    </dgm:pt>
    <dgm:pt modelId="{7493F1E9-D53F-4C0E-A6E6-E17951D85ED0}" type="sibTrans" cxnId="{67C2C88B-9ECC-44DA-B262-DD6F8485D669}">
      <dgm:prSet/>
      <dgm:spPr/>
      <dgm:t>
        <a:bodyPr/>
        <a:lstStyle/>
        <a:p>
          <a:endParaRPr lang="en-US"/>
        </a:p>
      </dgm:t>
    </dgm:pt>
    <dgm:pt modelId="{C1489170-FF69-4DC7-B4EE-216204EBA981}">
      <dgm:prSet/>
      <dgm:spPr/>
      <dgm:t>
        <a:bodyPr/>
        <a:lstStyle/>
        <a:p>
          <a:r>
            <a:rPr lang="es-CL"/>
            <a:t>C) Dar voz a juventudes marginadas y expresar sus anhelos.</a:t>
          </a:r>
          <a:endParaRPr lang="en-US"/>
        </a:p>
      </dgm:t>
    </dgm:pt>
    <dgm:pt modelId="{CD30125E-ECC5-4E7D-8F5C-6CEFC765B8A5}" type="parTrans" cxnId="{AACACABA-6683-4549-8CCB-C885D27324EB}">
      <dgm:prSet/>
      <dgm:spPr/>
      <dgm:t>
        <a:bodyPr/>
        <a:lstStyle/>
        <a:p>
          <a:endParaRPr lang="en-US"/>
        </a:p>
      </dgm:t>
    </dgm:pt>
    <dgm:pt modelId="{F27006B0-DDFF-435D-8B7B-50B12EAEE994}" type="sibTrans" cxnId="{AACACABA-6683-4549-8CCB-C885D27324EB}">
      <dgm:prSet/>
      <dgm:spPr/>
      <dgm:t>
        <a:bodyPr/>
        <a:lstStyle/>
        <a:p>
          <a:endParaRPr lang="en-US"/>
        </a:p>
      </dgm:t>
    </dgm:pt>
    <dgm:pt modelId="{C17E63B1-8C6F-4739-9578-070C460F7220}">
      <dgm:prSet/>
      <dgm:spPr/>
      <dgm:t>
        <a:bodyPr/>
        <a:lstStyle/>
        <a:p>
          <a:r>
            <a:rPr lang="es-CL"/>
            <a:t>D) Reemplazar la educación formal en zonas rurales.</a:t>
          </a:r>
          <a:endParaRPr lang="en-US"/>
        </a:p>
      </dgm:t>
    </dgm:pt>
    <dgm:pt modelId="{5B9265C9-B472-4D96-AC09-9FF25383EA81}" type="parTrans" cxnId="{9F6DB8DC-33BC-43EB-B718-2CC2B6FD5D14}">
      <dgm:prSet/>
      <dgm:spPr/>
      <dgm:t>
        <a:bodyPr/>
        <a:lstStyle/>
        <a:p>
          <a:endParaRPr lang="en-US"/>
        </a:p>
      </dgm:t>
    </dgm:pt>
    <dgm:pt modelId="{B01D51C4-58A5-4291-9B6C-EB44315BDC67}" type="sibTrans" cxnId="{9F6DB8DC-33BC-43EB-B718-2CC2B6FD5D14}">
      <dgm:prSet/>
      <dgm:spPr/>
      <dgm:t>
        <a:bodyPr/>
        <a:lstStyle/>
        <a:p>
          <a:endParaRPr lang="en-US"/>
        </a:p>
      </dgm:t>
    </dgm:pt>
    <dgm:pt modelId="{42475417-1A53-DA46-8DB0-5D5E65454741}" type="pres">
      <dgm:prSet presAssocID="{737333A1-1D13-4AD7-B908-B182C6151CB2}" presName="linear" presStyleCnt="0">
        <dgm:presLayoutVars>
          <dgm:animLvl val="lvl"/>
          <dgm:resizeHandles val="exact"/>
        </dgm:presLayoutVars>
      </dgm:prSet>
      <dgm:spPr/>
    </dgm:pt>
    <dgm:pt modelId="{C33B82A7-8BC4-3E47-9731-6B25012E23B2}" type="pres">
      <dgm:prSet presAssocID="{2072A64E-89D4-4740-B1A8-D8E97D94483C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8A054568-0EC5-1542-993F-89061273A0EF}" type="pres">
      <dgm:prSet presAssocID="{B9021FED-70EE-433F-91E1-23BDA3FDD84F}" presName="spacer" presStyleCnt="0"/>
      <dgm:spPr/>
    </dgm:pt>
    <dgm:pt modelId="{48AA27AB-F437-4446-82F9-4335F14F6230}" type="pres">
      <dgm:prSet presAssocID="{78849874-4D18-4DFD-9F08-BA07763D5E3B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82A6DDE5-266B-5C40-B481-B8EC459BC6F0}" type="pres">
      <dgm:prSet presAssocID="{7493F1E9-D53F-4C0E-A6E6-E17951D85ED0}" presName="spacer" presStyleCnt="0"/>
      <dgm:spPr/>
    </dgm:pt>
    <dgm:pt modelId="{FA25E0C2-CFF2-694C-99A4-501609DFE922}" type="pres">
      <dgm:prSet presAssocID="{C1489170-FF69-4DC7-B4EE-216204EBA981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217B55ED-3938-434B-B7CB-1947BAB1B5E9}" type="pres">
      <dgm:prSet presAssocID="{F27006B0-DDFF-435D-8B7B-50B12EAEE994}" presName="spacer" presStyleCnt="0"/>
      <dgm:spPr/>
    </dgm:pt>
    <dgm:pt modelId="{14B367CE-035C-BB43-9D4A-CFD704A8CE77}" type="pres">
      <dgm:prSet presAssocID="{C17E63B1-8C6F-4739-9578-070C460F7220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F654CD03-F4CB-E94F-A817-044700447CD6}" type="presOf" srcId="{C17E63B1-8C6F-4739-9578-070C460F7220}" destId="{14B367CE-035C-BB43-9D4A-CFD704A8CE77}" srcOrd="0" destOrd="0" presId="urn:microsoft.com/office/officeart/2005/8/layout/vList2"/>
    <dgm:cxn modelId="{834B3020-19B5-564F-98FF-9B51EE95E7C2}" type="presOf" srcId="{2072A64E-89D4-4740-B1A8-D8E97D94483C}" destId="{C33B82A7-8BC4-3E47-9731-6B25012E23B2}" srcOrd="0" destOrd="0" presId="urn:microsoft.com/office/officeart/2005/8/layout/vList2"/>
    <dgm:cxn modelId="{FD5A7F4D-2B8C-9C46-9174-C75004BEFE01}" type="presOf" srcId="{C1489170-FF69-4DC7-B4EE-216204EBA981}" destId="{FA25E0C2-CFF2-694C-99A4-501609DFE922}" srcOrd="0" destOrd="0" presId="urn:microsoft.com/office/officeart/2005/8/layout/vList2"/>
    <dgm:cxn modelId="{67C2C88B-9ECC-44DA-B262-DD6F8485D669}" srcId="{737333A1-1D13-4AD7-B908-B182C6151CB2}" destId="{78849874-4D18-4DFD-9F08-BA07763D5E3B}" srcOrd="1" destOrd="0" parTransId="{C7396F11-8256-4769-B40D-FD245A84454F}" sibTransId="{7493F1E9-D53F-4C0E-A6E6-E17951D85ED0}"/>
    <dgm:cxn modelId="{B8C7E8A1-2983-1645-86E4-EF9503617AD5}" type="presOf" srcId="{78849874-4D18-4DFD-9F08-BA07763D5E3B}" destId="{48AA27AB-F437-4446-82F9-4335F14F6230}" srcOrd="0" destOrd="0" presId="urn:microsoft.com/office/officeart/2005/8/layout/vList2"/>
    <dgm:cxn modelId="{E812BAB8-7F9E-2044-8113-488568E9490A}" type="presOf" srcId="{737333A1-1D13-4AD7-B908-B182C6151CB2}" destId="{42475417-1A53-DA46-8DB0-5D5E65454741}" srcOrd="0" destOrd="0" presId="urn:microsoft.com/office/officeart/2005/8/layout/vList2"/>
    <dgm:cxn modelId="{AACACABA-6683-4549-8CCB-C885D27324EB}" srcId="{737333A1-1D13-4AD7-B908-B182C6151CB2}" destId="{C1489170-FF69-4DC7-B4EE-216204EBA981}" srcOrd="2" destOrd="0" parTransId="{CD30125E-ECC5-4E7D-8F5C-6CEFC765B8A5}" sibTransId="{F27006B0-DDFF-435D-8B7B-50B12EAEE994}"/>
    <dgm:cxn modelId="{F75DB1C6-8D64-40F3-A43E-B2A33DED4FF8}" srcId="{737333A1-1D13-4AD7-B908-B182C6151CB2}" destId="{2072A64E-89D4-4740-B1A8-D8E97D94483C}" srcOrd="0" destOrd="0" parTransId="{60E4D8CD-439C-4110-B2FF-8B682C2EA3B3}" sibTransId="{B9021FED-70EE-433F-91E1-23BDA3FDD84F}"/>
    <dgm:cxn modelId="{9F6DB8DC-33BC-43EB-B718-2CC2B6FD5D14}" srcId="{737333A1-1D13-4AD7-B908-B182C6151CB2}" destId="{C17E63B1-8C6F-4739-9578-070C460F7220}" srcOrd="3" destOrd="0" parTransId="{5B9265C9-B472-4D96-AC09-9FF25383EA81}" sibTransId="{B01D51C4-58A5-4291-9B6C-EB44315BDC67}"/>
    <dgm:cxn modelId="{5A896186-3F3E-BB4A-91A8-E64E94DD93E0}" type="presParOf" srcId="{42475417-1A53-DA46-8DB0-5D5E65454741}" destId="{C33B82A7-8BC4-3E47-9731-6B25012E23B2}" srcOrd="0" destOrd="0" presId="urn:microsoft.com/office/officeart/2005/8/layout/vList2"/>
    <dgm:cxn modelId="{3CB8C228-0315-CD4E-856A-0562677E5958}" type="presParOf" srcId="{42475417-1A53-DA46-8DB0-5D5E65454741}" destId="{8A054568-0EC5-1542-993F-89061273A0EF}" srcOrd="1" destOrd="0" presId="urn:microsoft.com/office/officeart/2005/8/layout/vList2"/>
    <dgm:cxn modelId="{55C569AD-7050-C743-9A88-F1654FA03027}" type="presParOf" srcId="{42475417-1A53-DA46-8DB0-5D5E65454741}" destId="{48AA27AB-F437-4446-82F9-4335F14F6230}" srcOrd="2" destOrd="0" presId="urn:microsoft.com/office/officeart/2005/8/layout/vList2"/>
    <dgm:cxn modelId="{2BA29F5D-5403-EE4F-9AD6-68B831FCABC2}" type="presParOf" srcId="{42475417-1A53-DA46-8DB0-5D5E65454741}" destId="{82A6DDE5-266B-5C40-B481-B8EC459BC6F0}" srcOrd="3" destOrd="0" presId="urn:microsoft.com/office/officeart/2005/8/layout/vList2"/>
    <dgm:cxn modelId="{932A41DE-B4DB-094F-94D2-1A21DCD2A630}" type="presParOf" srcId="{42475417-1A53-DA46-8DB0-5D5E65454741}" destId="{FA25E0C2-CFF2-694C-99A4-501609DFE922}" srcOrd="4" destOrd="0" presId="urn:microsoft.com/office/officeart/2005/8/layout/vList2"/>
    <dgm:cxn modelId="{179DF2C1-64C3-CB45-9350-3A3A4631A6ED}" type="presParOf" srcId="{42475417-1A53-DA46-8DB0-5D5E65454741}" destId="{217B55ED-3938-434B-B7CB-1947BAB1B5E9}" srcOrd="5" destOrd="0" presId="urn:microsoft.com/office/officeart/2005/8/layout/vList2"/>
    <dgm:cxn modelId="{16BE30A8-4B25-3C4A-A684-FCA5B1C78110}" type="presParOf" srcId="{42475417-1A53-DA46-8DB0-5D5E65454741}" destId="{14B367CE-035C-BB43-9D4A-CFD704A8CE77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8C882A57-1709-4981-BF95-E7DFE9970A2F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FC25F97F-459E-4FB4-99E5-C652634FE829}">
      <dgm:prSet/>
      <dgm:spPr/>
      <dgm:t>
        <a:bodyPr/>
        <a:lstStyle/>
        <a:p>
          <a:r>
            <a:rPr lang="es-CL"/>
            <a:t>A) Promover el uso de drogas.</a:t>
          </a:r>
          <a:endParaRPr lang="en-US"/>
        </a:p>
      </dgm:t>
    </dgm:pt>
    <dgm:pt modelId="{9CC786AA-A85F-44A5-ADA7-7334C94C8B87}" type="parTrans" cxnId="{A31C38B1-24CF-4C3E-AD4D-0CD190B7E051}">
      <dgm:prSet/>
      <dgm:spPr/>
      <dgm:t>
        <a:bodyPr/>
        <a:lstStyle/>
        <a:p>
          <a:endParaRPr lang="en-US"/>
        </a:p>
      </dgm:t>
    </dgm:pt>
    <dgm:pt modelId="{CA6E888B-E3D3-4E92-8EE8-9A95B5968398}" type="sibTrans" cxnId="{A31C38B1-24CF-4C3E-AD4D-0CD190B7E051}">
      <dgm:prSet/>
      <dgm:spPr/>
      <dgm:t>
        <a:bodyPr/>
        <a:lstStyle/>
        <a:p>
          <a:endParaRPr lang="en-US"/>
        </a:p>
      </dgm:t>
    </dgm:pt>
    <dgm:pt modelId="{F6FC18E8-A4FA-4023-92D2-AD79E6C6FF10}">
      <dgm:prSet/>
      <dgm:spPr/>
      <dgm:t>
        <a:bodyPr/>
        <a:lstStyle/>
        <a:p>
          <a:r>
            <a:rPr lang="es-CL"/>
            <a:t>B) Glorificar a criminales por entretenimiento.</a:t>
          </a:r>
          <a:endParaRPr lang="en-US"/>
        </a:p>
      </dgm:t>
    </dgm:pt>
    <dgm:pt modelId="{8FDF5EC8-2CF6-4852-AB5E-396BEA48AA76}" type="parTrans" cxnId="{734E5867-19FD-4342-BD5F-D01396510C94}">
      <dgm:prSet/>
      <dgm:spPr/>
      <dgm:t>
        <a:bodyPr/>
        <a:lstStyle/>
        <a:p>
          <a:endParaRPr lang="en-US"/>
        </a:p>
      </dgm:t>
    </dgm:pt>
    <dgm:pt modelId="{0EAF9959-3831-4B43-8F78-3980AB560558}" type="sibTrans" cxnId="{734E5867-19FD-4342-BD5F-D01396510C94}">
      <dgm:prSet/>
      <dgm:spPr/>
      <dgm:t>
        <a:bodyPr/>
        <a:lstStyle/>
        <a:p>
          <a:endParaRPr lang="en-US"/>
        </a:p>
      </dgm:t>
    </dgm:pt>
    <dgm:pt modelId="{71C58407-B27A-42A7-B0F9-710A2AF484A6}">
      <dgm:prSet/>
      <dgm:spPr/>
      <dgm:t>
        <a:bodyPr/>
        <a:lstStyle/>
        <a:p>
          <a:r>
            <a:rPr lang="es-CL"/>
            <a:t>C) Dar voz a juventudes marginadas y expresar sus anhelos.</a:t>
          </a:r>
          <a:endParaRPr lang="en-US"/>
        </a:p>
      </dgm:t>
    </dgm:pt>
    <dgm:pt modelId="{43633FA8-D763-41E7-8C5D-45911240CBA0}" type="parTrans" cxnId="{8D7CEB31-F510-4B48-96BE-E2AB212380F8}">
      <dgm:prSet/>
      <dgm:spPr/>
      <dgm:t>
        <a:bodyPr/>
        <a:lstStyle/>
        <a:p>
          <a:endParaRPr lang="en-US"/>
        </a:p>
      </dgm:t>
    </dgm:pt>
    <dgm:pt modelId="{BF94727F-FAED-47D3-B49E-1F908AE4F80B}" type="sibTrans" cxnId="{8D7CEB31-F510-4B48-96BE-E2AB212380F8}">
      <dgm:prSet/>
      <dgm:spPr/>
      <dgm:t>
        <a:bodyPr/>
        <a:lstStyle/>
        <a:p>
          <a:endParaRPr lang="en-US"/>
        </a:p>
      </dgm:t>
    </dgm:pt>
    <dgm:pt modelId="{FB07076D-DCF4-4D40-A913-F0FB166B71C0}">
      <dgm:prSet/>
      <dgm:spPr/>
      <dgm:t>
        <a:bodyPr/>
        <a:lstStyle/>
        <a:p>
          <a:r>
            <a:rPr lang="es-CL"/>
            <a:t>D) Reemplazar la educación formal en zonas rurales.</a:t>
          </a:r>
          <a:endParaRPr lang="en-US"/>
        </a:p>
      </dgm:t>
    </dgm:pt>
    <dgm:pt modelId="{9FDF0257-B3CB-4E02-BB29-0CFFD5F85DBA}" type="parTrans" cxnId="{AEABA23A-D34D-49B9-A60F-007B8522DF77}">
      <dgm:prSet/>
      <dgm:spPr/>
      <dgm:t>
        <a:bodyPr/>
        <a:lstStyle/>
        <a:p>
          <a:endParaRPr lang="en-US"/>
        </a:p>
      </dgm:t>
    </dgm:pt>
    <dgm:pt modelId="{903CF557-E47B-462E-9469-CF12A03855AE}" type="sibTrans" cxnId="{AEABA23A-D34D-49B9-A60F-007B8522DF77}">
      <dgm:prSet/>
      <dgm:spPr/>
      <dgm:t>
        <a:bodyPr/>
        <a:lstStyle/>
        <a:p>
          <a:endParaRPr lang="en-US"/>
        </a:p>
      </dgm:t>
    </dgm:pt>
    <dgm:pt modelId="{BF3F48CC-B9E0-467B-B01B-56485C513877}">
      <dgm:prSet/>
      <dgm:spPr/>
      <dgm:t>
        <a:bodyPr/>
        <a:lstStyle/>
        <a:p>
          <a:r>
            <a:rPr lang="en-US" b="1" i="1"/>
            <a:t>Respuesta correcta: C</a:t>
          </a:r>
          <a:endParaRPr lang="en-US"/>
        </a:p>
      </dgm:t>
    </dgm:pt>
    <dgm:pt modelId="{20A90ADB-1F50-4885-B64C-51A35B02AA4E}" type="parTrans" cxnId="{CC9251E4-8254-4DA8-A5B4-15167F19D62E}">
      <dgm:prSet/>
      <dgm:spPr/>
      <dgm:t>
        <a:bodyPr/>
        <a:lstStyle/>
        <a:p>
          <a:endParaRPr lang="en-US"/>
        </a:p>
      </dgm:t>
    </dgm:pt>
    <dgm:pt modelId="{18276DEF-02C3-4DDE-AE1D-874EC0E755C6}" type="sibTrans" cxnId="{CC9251E4-8254-4DA8-A5B4-15167F19D62E}">
      <dgm:prSet/>
      <dgm:spPr/>
      <dgm:t>
        <a:bodyPr/>
        <a:lstStyle/>
        <a:p>
          <a:endParaRPr lang="en-US"/>
        </a:p>
      </dgm:t>
    </dgm:pt>
    <dgm:pt modelId="{B45A2E70-511E-7D43-978F-149599CA4139}" type="pres">
      <dgm:prSet presAssocID="{8C882A57-1709-4981-BF95-E7DFE9970A2F}" presName="linear" presStyleCnt="0">
        <dgm:presLayoutVars>
          <dgm:animLvl val="lvl"/>
          <dgm:resizeHandles val="exact"/>
        </dgm:presLayoutVars>
      </dgm:prSet>
      <dgm:spPr/>
    </dgm:pt>
    <dgm:pt modelId="{9419E215-551B-D14E-8B94-6812E57B2EEB}" type="pres">
      <dgm:prSet presAssocID="{FC25F97F-459E-4FB4-99E5-C652634FE829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466ECBAF-7F18-7A42-96AB-376FE0059359}" type="pres">
      <dgm:prSet presAssocID="{CA6E888B-E3D3-4E92-8EE8-9A95B5968398}" presName="spacer" presStyleCnt="0"/>
      <dgm:spPr/>
    </dgm:pt>
    <dgm:pt modelId="{E5D5E86B-4149-B547-80F9-E10377F7CA68}" type="pres">
      <dgm:prSet presAssocID="{F6FC18E8-A4FA-4023-92D2-AD79E6C6FF10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6A0C980A-88F9-3048-9662-D65F173C4DFF}" type="pres">
      <dgm:prSet presAssocID="{0EAF9959-3831-4B43-8F78-3980AB560558}" presName="spacer" presStyleCnt="0"/>
      <dgm:spPr/>
    </dgm:pt>
    <dgm:pt modelId="{4F3A12CC-1CB2-D742-B9CE-11CD62D04638}" type="pres">
      <dgm:prSet presAssocID="{71C58407-B27A-42A7-B0F9-710A2AF484A6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446B91E8-4F86-334E-84C5-D19D7D1F9C9A}" type="pres">
      <dgm:prSet presAssocID="{BF94727F-FAED-47D3-B49E-1F908AE4F80B}" presName="spacer" presStyleCnt="0"/>
      <dgm:spPr/>
    </dgm:pt>
    <dgm:pt modelId="{F585B2B8-9BBE-FC4C-9F32-87F9FAE5F160}" type="pres">
      <dgm:prSet presAssocID="{FB07076D-DCF4-4D40-A913-F0FB166B71C0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46410529-431C-194A-8BA7-76FCB7BAE5A7}" type="pres">
      <dgm:prSet presAssocID="{FB07076D-DCF4-4D40-A913-F0FB166B71C0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2FA43C05-96E9-F648-B600-3661B0C1A1B7}" type="presOf" srcId="{FB07076D-DCF4-4D40-A913-F0FB166B71C0}" destId="{F585B2B8-9BBE-FC4C-9F32-87F9FAE5F160}" srcOrd="0" destOrd="0" presId="urn:microsoft.com/office/officeart/2005/8/layout/vList2"/>
    <dgm:cxn modelId="{40058312-0939-884E-B7B2-7DBF092B4B0B}" type="presOf" srcId="{BF3F48CC-B9E0-467B-B01B-56485C513877}" destId="{46410529-431C-194A-8BA7-76FCB7BAE5A7}" srcOrd="0" destOrd="0" presId="urn:microsoft.com/office/officeart/2005/8/layout/vList2"/>
    <dgm:cxn modelId="{8D7CEB31-F510-4B48-96BE-E2AB212380F8}" srcId="{8C882A57-1709-4981-BF95-E7DFE9970A2F}" destId="{71C58407-B27A-42A7-B0F9-710A2AF484A6}" srcOrd="2" destOrd="0" parTransId="{43633FA8-D763-41E7-8C5D-45911240CBA0}" sibTransId="{BF94727F-FAED-47D3-B49E-1F908AE4F80B}"/>
    <dgm:cxn modelId="{AEABA23A-D34D-49B9-A60F-007B8522DF77}" srcId="{8C882A57-1709-4981-BF95-E7DFE9970A2F}" destId="{FB07076D-DCF4-4D40-A913-F0FB166B71C0}" srcOrd="3" destOrd="0" parTransId="{9FDF0257-B3CB-4E02-BB29-0CFFD5F85DBA}" sibTransId="{903CF557-E47B-462E-9469-CF12A03855AE}"/>
    <dgm:cxn modelId="{8A1A3658-C859-AB4C-8CEE-2BC82ABA7C52}" type="presOf" srcId="{71C58407-B27A-42A7-B0F9-710A2AF484A6}" destId="{4F3A12CC-1CB2-D742-B9CE-11CD62D04638}" srcOrd="0" destOrd="0" presId="urn:microsoft.com/office/officeart/2005/8/layout/vList2"/>
    <dgm:cxn modelId="{734E5867-19FD-4342-BD5F-D01396510C94}" srcId="{8C882A57-1709-4981-BF95-E7DFE9970A2F}" destId="{F6FC18E8-A4FA-4023-92D2-AD79E6C6FF10}" srcOrd="1" destOrd="0" parTransId="{8FDF5EC8-2CF6-4852-AB5E-396BEA48AA76}" sibTransId="{0EAF9959-3831-4B43-8F78-3980AB560558}"/>
    <dgm:cxn modelId="{27DC7E7B-2A77-3247-96AB-1CA90E4D231E}" type="presOf" srcId="{FC25F97F-459E-4FB4-99E5-C652634FE829}" destId="{9419E215-551B-D14E-8B94-6812E57B2EEB}" srcOrd="0" destOrd="0" presId="urn:microsoft.com/office/officeart/2005/8/layout/vList2"/>
    <dgm:cxn modelId="{A31C38B1-24CF-4C3E-AD4D-0CD190B7E051}" srcId="{8C882A57-1709-4981-BF95-E7DFE9970A2F}" destId="{FC25F97F-459E-4FB4-99E5-C652634FE829}" srcOrd="0" destOrd="0" parTransId="{9CC786AA-A85F-44A5-ADA7-7334C94C8B87}" sibTransId="{CA6E888B-E3D3-4E92-8EE8-9A95B5968398}"/>
    <dgm:cxn modelId="{47E643D2-6124-284D-A113-FA133421865D}" type="presOf" srcId="{F6FC18E8-A4FA-4023-92D2-AD79E6C6FF10}" destId="{E5D5E86B-4149-B547-80F9-E10377F7CA68}" srcOrd="0" destOrd="0" presId="urn:microsoft.com/office/officeart/2005/8/layout/vList2"/>
    <dgm:cxn modelId="{8AE838DF-5545-5744-A26A-9D3458E5D795}" type="presOf" srcId="{8C882A57-1709-4981-BF95-E7DFE9970A2F}" destId="{B45A2E70-511E-7D43-978F-149599CA4139}" srcOrd="0" destOrd="0" presId="urn:microsoft.com/office/officeart/2005/8/layout/vList2"/>
    <dgm:cxn modelId="{CC9251E4-8254-4DA8-A5B4-15167F19D62E}" srcId="{FB07076D-DCF4-4D40-A913-F0FB166B71C0}" destId="{BF3F48CC-B9E0-467B-B01B-56485C513877}" srcOrd="0" destOrd="0" parTransId="{20A90ADB-1F50-4885-B64C-51A35B02AA4E}" sibTransId="{18276DEF-02C3-4DDE-AE1D-874EC0E755C6}"/>
    <dgm:cxn modelId="{B164A99E-9CC5-314B-BA8C-1E6882C63A4C}" type="presParOf" srcId="{B45A2E70-511E-7D43-978F-149599CA4139}" destId="{9419E215-551B-D14E-8B94-6812E57B2EEB}" srcOrd="0" destOrd="0" presId="urn:microsoft.com/office/officeart/2005/8/layout/vList2"/>
    <dgm:cxn modelId="{F058EB2F-A615-4E4A-B538-85B520FFEC56}" type="presParOf" srcId="{B45A2E70-511E-7D43-978F-149599CA4139}" destId="{466ECBAF-7F18-7A42-96AB-376FE0059359}" srcOrd="1" destOrd="0" presId="urn:microsoft.com/office/officeart/2005/8/layout/vList2"/>
    <dgm:cxn modelId="{7F88C7FE-1EE8-FC4B-8D11-01EEABD45D4E}" type="presParOf" srcId="{B45A2E70-511E-7D43-978F-149599CA4139}" destId="{E5D5E86B-4149-B547-80F9-E10377F7CA68}" srcOrd="2" destOrd="0" presId="urn:microsoft.com/office/officeart/2005/8/layout/vList2"/>
    <dgm:cxn modelId="{04F380AE-1FA2-7A41-8985-715EDC07BE68}" type="presParOf" srcId="{B45A2E70-511E-7D43-978F-149599CA4139}" destId="{6A0C980A-88F9-3048-9662-D65F173C4DFF}" srcOrd="3" destOrd="0" presId="urn:microsoft.com/office/officeart/2005/8/layout/vList2"/>
    <dgm:cxn modelId="{78ECCB07-0B69-8040-B9D5-8248EC1FAF36}" type="presParOf" srcId="{B45A2E70-511E-7D43-978F-149599CA4139}" destId="{4F3A12CC-1CB2-D742-B9CE-11CD62D04638}" srcOrd="4" destOrd="0" presId="urn:microsoft.com/office/officeart/2005/8/layout/vList2"/>
    <dgm:cxn modelId="{F3B480B6-8768-004F-AF10-D290D7232B99}" type="presParOf" srcId="{B45A2E70-511E-7D43-978F-149599CA4139}" destId="{446B91E8-4F86-334E-84C5-D19D7D1F9C9A}" srcOrd="5" destOrd="0" presId="urn:microsoft.com/office/officeart/2005/8/layout/vList2"/>
    <dgm:cxn modelId="{555F7CB3-7248-1C4F-9491-52A7E54FFAD9}" type="presParOf" srcId="{B45A2E70-511E-7D43-978F-149599CA4139}" destId="{F585B2B8-9BBE-FC4C-9F32-87F9FAE5F160}" srcOrd="6" destOrd="0" presId="urn:microsoft.com/office/officeart/2005/8/layout/vList2"/>
    <dgm:cxn modelId="{15DEEDD7-7DAF-3749-901E-DF48E3AB7704}" type="presParOf" srcId="{B45A2E70-511E-7D43-978F-149599CA4139}" destId="{46410529-431C-194A-8BA7-76FCB7BAE5A7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0CDCE6-9202-F148-8273-6600DDA1C85D}">
      <dsp:nvSpPr>
        <dsp:cNvPr id="0" name=""/>
        <dsp:cNvSpPr/>
      </dsp:nvSpPr>
      <dsp:spPr>
        <a:xfrm>
          <a:off x="962" y="1049272"/>
          <a:ext cx="3754654" cy="225279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- Las letras exaltan el estilo de vida del narcotráfico, no lo describen de forma neutral.</a:t>
          </a:r>
        </a:p>
      </dsp:txBody>
      <dsp:txXfrm>
        <a:off x="962" y="1049272"/>
        <a:ext cx="3754654" cy="2252792"/>
      </dsp:txXfrm>
    </dsp:sp>
    <dsp:sp modelId="{0963A7C3-40D1-5946-A588-F97CE93D3C89}">
      <dsp:nvSpPr>
        <dsp:cNvPr id="0" name=""/>
        <dsp:cNvSpPr/>
      </dsp:nvSpPr>
      <dsp:spPr>
        <a:xfrm>
          <a:off x="4131082" y="1049272"/>
          <a:ext cx="3754654" cy="225279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- El Estado entrega una plataforma oficial a un discurso que debería combatir.</a:t>
          </a:r>
        </a:p>
      </dsp:txBody>
      <dsp:txXfrm>
        <a:off x="4131082" y="1049272"/>
        <a:ext cx="3754654" cy="225279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4C978B-B3D5-D543-BAF2-775361080EA8}">
      <dsp:nvSpPr>
        <dsp:cNvPr id="0" name=""/>
        <dsp:cNvSpPr/>
      </dsp:nvSpPr>
      <dsp:spPr>
        <a:xfrm>
          <a:off x="0" y="31329"/>
          <a:ext cx="7886700" cy="208961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- Cita letras como: “En la sangre traigo el 701…” (referencia al Chapo Guzmán).</a:t>
          </a:r>
        </a:p>
      </dsp:txBody>
      <dsp:txXfrm>
        <a:off x="102007" y="133336"/>
        <a:ext cx="7682686" cy="1885605"/>
      </dsp:txXfrm>
    </dsp:sp>
    <dsp:sp modelId="{5A21804C-739B-3A40-AF12-417096F26CE2}">
      <dsp:nvSpPr>
        <dsp:cNvPr id="0" name=""/>
        <dsp:cNvSpPr/>
      </dsp:nvSpPr>
      <dsp:spPr>
        <a:xfrm>
          <a:off x="0" y="2230389"/>
          <a:ext cx="7886700" cy="2089619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- Usa la analogía con un artista que promoviera la pedofilia para mostrar la gravedad del caso.</a:t>
          </a:r>
        </a:p>
      </dsp:txBody>
      <dsp:txXfrm>
        <a:off x="102007" y="2332396"/>
        <a:ext cx="7682686" cy="188560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751B80-7FD9-7E4D-BE73-0E2BB007BC12}">
      <dsp:nvSpPr>
        <dsp:cNvPr id="0" name=""/>
        <dsp:cNvSpPr/>
      </dsp:nvSpPr>
      <dsp:spPr>
        <a:xfrm>
          <a:off x="0" y="14993"/>
          <a:ext cx="7886700" cy="71954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3000" kern="1200"/>
            <a:t>1. ¿Cuál es la tesis principal del texto?</a:t>
          </a:r>
          <a:endParaRPr lang="en-US" sz="3000" kern="1200"/>
        </a:p>
      </dsp:txBody>
      <dsp:txXfrm>
        <a:off x="35125" y="50118"/>
        <a:ext cx="7816450" cy="649299"/>
      </dsp:txXfrm>
    </dsp:sp>
    <dsp:sp modelId="{4104ADD9-36AB-F447-9E8E-BA08849B9461}">
      <dsp:nvSpPr>
        <dsp:cNvPr id="0" name=""/>
        <dsp:cNvSpPr/>
      </dsp:nvSpPr>
      <dsp:spPr>
        <a:xfrm>
          <a:off x="0" y="734543"/>
          <a:ext cx="7886700" cy="3601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0403" tIns="38100" rIns="213360" bIns="38100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CL" sz="2300" kern="1200"/>
            <a:t>A) Peso Pluma es un artista polémico y debe ser censurado por sus letras.</a:t>
          </a:r>
          <a:endParaRPr lang="en-US" sz="2300" kern="120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CL" sz="2300" kern="1200"/>
            <a:t>B) Los corridos bélicos deben prohibirse porque glorifican la violencia.</a:t>
          </a:r>
          <a:endParaRPr lang="en-US" sz="2300" kern="120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CL" sz="2300" kern="1200"/>
            <a:t>C) El Estado debe limitar expresiones culturales como los corridos.</a:t>
          </a:r>
          <a:endParaRPr lang="en-US" sz="2300" kern="120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s-CL" sz="2300" kern="1200"/>
            <a:t>D) Las expresiones culturales como los corridos tumbados deben ser comprendidas en su contexto y no censuradas por el Estado.</a:t>
          </a:r>
          <a:endParaRPr lang="en-US" sz="2300" kern="1200"/>
        </a:p>
        <a:p>
          <a:pPr marL="457200" lvl="2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300" b="1" i="1" kern="1200"/>
            <a:t>Respuesta correcta: D</a:t>
          </a:r>
          <a:endParaRPr lang="en-US" sz="2300" kern="1200"/>
        </a:p>
      </dsp:txBody>
      <dsp:txXfrm>
        <a:off x="0" y="734543"/>
        <a:ext cx="7886700" cy="36018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496A71-8523-D042-BC7F-37D8415666CB}">
      <dsp:nvSpPr>
        <dsp:cNvPr id="0" name=""/>
        <dsp:cNvSpPr/>
      </dsp:nvSpPr>
      <dsp:spPr>
        <a:xfrm>
          <a:off x="0" y="31779"/>
          <a:ext cx="7886700" cy="98338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/>
            <a:t>A) Informativo y neutral.</a:t>
          </a:r>
        </a:p>
      </dsp:txBody>
      <dsp:txXfrm>
        <a:off x="48005" y="79784"/>
        <a:ext cx="7790690" cy="887374"/>
      </dsp:txXfrm>
    </dsp:sp>
    <dsp:sp modelId="{F3CBDD2D-8A94-4D41-A0BD-1A6383131FE9}">
      <dsp:nvSpPr>
        <dsp:cNvPr id="0" name=""/>
        <dsp:cNvSpPr/>
      </dsp:nvSpPr>
      <dsp:spPr>
        <a:xfrm>
          <a:off x="0" y="1133244"/>
          <a:ext cx="7886700" cy="983384"/>
        </a:xfrm>
        <a:prstGeom prst="round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/>
            <a:t>B) Irascible y satírico.</a:t>
          </a:r>
        </a:p>
      </dsp:txBody>
      <dsp:txXfrm>
        <a:off x="48005" y="1181249"/>
        <a:ext cx="7790690" cy="887374"/>
      </dsp:txXfrm>
    </dsp:sp>
    <dsp:sp modelId="{D13B85F8-B117-194A-8C9E-C5C0FCA00558}">
      <dsp:nvSpPr>
        <dsp:cNvPr id="0" name=""/>
        <dsp:cNvSpPr/>
      </dsp:nvSpPr>
      <dsp:spPr>
        <a:xfrm>
          <a:off x="0" y="2234709"/>
          <a:ext cx="7886700" cy="983384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/>
            <a:t>C) Apasionado y crítico.</a:t>
          </a:r>
        </a:p>
      </dsp:txBody>
      <dsp:txXfrm>
        <a:off x="48005" y="2282714"/>
        <a:ext cx="7790690" cy="887374"/>
      </dsp:txXfrm>
    </dsp:sp>
    <dsp:sp modelId="{C4039EBA-39EB-574E-8177-11E7C0B12C35}">
      <dsp:nvSpPr>
        <dsp:cNvPr id="0" name=""/>
        <dsp:cNvSpPr/>
      </dsp:nvSpPr>
      <dsp:spPr>
        <a:xfrm>
          <a:off x="0" y="3336174"/>
          <a:ext cx="7886700" cy="983384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/>
            <a:t>D) Humorístico y relajado.</a:t>
          </a:r>
        </a:p>
      </dsp:txBody>
      <dsp:txXfrm>
        <a:off x="48005" y="3384179"/>
        <a:ext cx="7790690" cy="88737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AF2E11-4FC5-044E-84F0-5B8AF6ECEFC2}">
      <dsp:nvSpPr>
        <dsp:cNvPr id="0" name=""/>
        <dsp:cNvSpPr/>
      </dsp:nvSpPr>
      <dsp:spPr>
        <a:xfrm>
          <a:off x="0" y="55719"/>
          <a:ext cx="7886700" cy="83947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/>
            <a:t>A) Informativo y neutral.</a:t>
          </a:r>
        </a:p>
      </dsp:txBody>
      <dsp:txXfrm>
        <a:off x="40980" y="96699"/>
        <a:ext cx="7804740" cy="757514"/>
      </dsp:txXfrm>
    </dsp:sp>
    <dsp:sp modelId="{796A3029-4804-044D-9896-51A76DB98D40}">
      <dsp:nvSpPr>
        <dsp:cNvPr id="0" name=""/>
        <dsp:cNvSpPr/>
      </dsp:nvSpPr>
      <dsp:spPr>
        <a:xfrm>
          <a:off x="0" y="995994"/>
          <a:ext cx="7886700" cy="839474"/>
        </a:xfrm>
        <a:prstGeom prst="round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/>
            <a:t>B) Irascible y satírico.</a:t>
          </a:r>
        </a:p>
      </dsp:txBody>
      <dsp:txXfrm>
        <a:off x="40980" y="1036974"/>
        <a:ext cx="7804740" cy="757514"/>
      </dsp:txXfrm>
    </dsp:sp>
    <dsp:sp modelId="{373EB748-2928-3041-91FF-60AA8B68895D}">
      <dsp:nvSpPr>
        <dsp:cNvPr id="0" name=""/>
        <dsp:cNvSpPr/>
      </dsp:nvSpPr>
      <dsp:spPr>
        <a:xfrm>
          <a:off x="0" y="1936269"/>
          <a:ext cx="7886700" cy="839474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/>
            <a:t>C) Apasionado y crítico.</a:t>
          </a:r>
        </a:p>
      </dsp:txBody>
      <dsp:txXfrm>
        <a:off x="40980" y="1977249"/>
        <a:ext cx="7804740" cy="757514"/>
      </dsp:txXfrm>
    </dsp:sp>
    <dsp:sp modelId="{3926127C-5A38-DC46-BB0C-70C52E304EF9}">
      <dsp:nvSpPr>
        <dsp:cNvPr id="0" name=""/>
        <dsp:cNvSpPr/>
      </dsp:nvSpPr>
      <dsp:spPr>
        <a:xfrm>
          <a:off x="0" y="2876544"/>
          <a:ext cx="7886700" cy="839474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/>
            <a:t>D) Humorístico y relajado.</a:t>
          </a:r>
        </a:p>
      </dsp:txBody>
      <dsp:txXfrm>
        <a:off x="40980" y="2917524"/>
        <a:ext cx="7804740" cy="757514"/>
      </dsp:txXfrm>
    </dsp:sp>
    <dsp:sp modelId="{10CB9A4F-B227-7A40-8F46-94C19873DCD0}">
      <dsp:nvSpPr>
        <dsp:cNvPr id="0" name=""/>
        <dsp:cNvSpPr/>
      </dsp:nvSpPr>
      <dsp:spPr>
        <a:xfrm>
          <a:off x="0" y="3716019"/>
          <a:ext cx="7886700" cy="579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0403" tIns="44450" rIns="248920" bIns="44450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700" b="1" i="1" kern="1200"/>
            <a:t>Respuesta correcta: C</a:t>
          </a:r>
          <a:endParaRPr lang="en-US" sz="2700" kern="1200"/>
        </a:p>
      </dsp:txBody>
      <dsp:txXfrm>
        <a:off x="0" y="3716019"/>
        <a:ext cx="7886700" cy="57960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586A06-005C-6D4A-9D1D-0C4418B67ABF}">
      <dsp:nvSpPr>
        <dsp:cNvPr id="0" name=""/>
        <dsp:cNvSpPr/>
      </dsp:nvSpPr>
      <dsp:spPr>
        <a:xfrm>
          <a:off x="0" y="31779"/>
          <a:ext cx="7886700" cy="98338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/>
            <a:t>A) Porque</a:t>
          </a:r>
        </a:p>
      </dsp:txBody>
      <dsp:txXfrm>
        <a:off x="48005" y="79784"/>
        <a:ext cx="7790690" cy="887374"/>
      </dsp:txXfrm>
    </dsp:sp>
    <dsp:sp modelId="{B4012887-1970-3D4B-A022-CFB7897FEB17}">
      <dsp:nvSpPr>
        <dsp:cNvPr id="0" name=""/>
        <dsp:cNvSpPr/>
      </dsp:nvSpPr>
      <dsp:spPr>
        <a:xfrm>
          <a:off x="0" y="1133244"/>
          <a:ext cx="7886700" cy="983384"/>
        </a:xfrm>
        <a:prstGeom prst="round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/>
            <a:t>B) También</a:t>
          </a:r>
        </a:p>
      </dsp:txBody>
      <dsp:txXfrm>
        <a:off x="48005" y="1181249"/>
        <a:ext cx="7790690" cy="887374"/>
      </dsp:txXfrm>
    </dsp:sp>
    <dsp:sp modelId="{EB54E861-C1E8-8F4E-9DA2-B2BFC5BCA74A}">
      <dsp:nvSpPr>
        <dsp:cNvPr id="0" name=""/>
        <dsp:cNvSpPr/>
      </dsp:nvSpPr>
      <dsp:spPr>
        <a:xfrm>
          <a:off x="0" y="2234709"/>
          <a:ext cx="7886700" cy="983384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/>
            <a:t>C) Pero</a:t>
          </a:r>
        </a:p>
      </dsp:txBody>
      <dsp:txXfrm>
        <a:off x="48005" y="2282714"/>
        <a:ext cx="7790690" cy="887374"/>
      </dsp:txXfrm>
    </dsp:sp>
    <dsp:sp modelId="{08006363-901D-F04C-82CC-C82103B6EF58}">
      <dsp:nvSpPr>
        <dsp:cNvPr id="0" name=""/>
        <dsp:cNvSpPr/>
      </dsp:nvSpPr>
      <dsp:spPr>
        <a:xfrm>
          <a:off x="0" y="3336174"/>
          <a:ext cx="7886700" cy="983384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/>
            <a:t>D) Además</a:t>
          </a:r>
        </a:p>
      </dsp:txBody>
      <dsp:txXfrm>
        <a:off x="48005" y="3384179"/>
        <a:ext cx="7790690" cy="88737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9CA77A-88AB-F74B-8C2E-5D347DA1A910}">
      <dsp:nvSpPr>
        <dsp:cNvPr id="0" name=""/>
        <dsp:cNvSpPr/>
      </dsp:nvSpPr>
      <dsp:spPr>
        <a:xfrm>
          <a:off x="0" y="55719"/>
          <a:ext cx="7886700" cy="83947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/>
            <a:t>A) Porque</a:t>
          </a:r>
        </a:p>
      </dsp:txBody>
      <dsp:txXfrm>
        <a:off x="40980" y="96699"/>
        <a:ext cx="7804740" cy="757514"/>
      </dsp:txXfrm>
    </dsp:sp>
    <dsp:sp modelId="{2E584319-58F3-4947-B1BE-CAAA047C8664}">
      <dsp:nvSpPr>
        <dsp:cNvPr id="0" name=""/>
        <dsp:cNvSpPr/>
      </dsp:nvSpPr>
      <dsp:spPr>
        <a:xfrm>
          <a:off x="0" y="995994"/>
          <a:ext cx="7886700" cy="839474"/>
        </a:xfrm>
        <a:prstGeom prst="round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/>
            <a:t>B) También</a:t>
          </a:r>
        </a:p>
      </dsp:txBody>
      <dsp:txXfrm>
        <a:off x="40980" y="1036974"/>
        <a:ext cx="7804740" cy="757514"/>
      </dsp:txXfrm>
    </dsp:sp>
    <dsp:sp modelId="{9A9764BD-1BD9-DA42-B00D-12AFCAAEFF36}">
      <dsp:nvSpPr>
        <dsp:cNvPr id="0" name=""/>
        <dsp:cNvSpPr/>
      </dsp:nvSpPr>
      <dsp:spPr>
        <a:xfrm>
          <a:off x="0" y="1936269"/>
          <a:ext cx="7886700" cy="839474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/>
            <a:t>C) Pero</a:t>
          </a:r>
        </a:p>
      </dsp:txBody>
      <dsp:txXfrm>
        <a:off x="40980" y="1977249"/>
        <a:ext cx="7804740" cy="757514"/>
      </dsp:txXfrm>
    </dsp:sp>
    <dsp:sp modelId="{41611AAC-4A34-F44C-B989-E85958ED5A7F}">
      <dsp:nvSpPr>
        <dsp:cNvPr id="0" name=""/>
        <dsp:cNvSpPr/>
      </dsp:nvSpPr>
      <dsp:spPr>
        <a:xfrm>
          <a:off x="0" y="2876544"/>
          <a:ext cx="7886700" cy="839474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/>
            <a:t>D) Además</a:t>
          </a:r>
        </a:p>
      </dsp:txBody>
      <dsp:txXfrm>
        <a:off x="40980" y="2917524"/>
        <a:ext cx="7804740" cy="757514"/>
      </dsp:txXfrm>
    </dsp:sp>
    <dsp:sp modelId="{A8D5160F-74B4-C24E-A287-2C707C090312}">
      <dsp:nvSpPr>
        <dsp:cNvPr id="0" name=""/>
        <dsp:cNvSpPr/>
      </dsp:nvSpPr>
      <dsp:spPr>
        <a:xfrm>
          <a:off x="0" y="3716019"/>
          <a:ext cx="7886700" cy="579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0403" tIns="44450" rIns="248920" bIns="44450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700" b="1" i="1" kern="1200"/>
            <a:t>Respuesta correcta: C</a:t>
          </a:r>
          <a:endParaRPr lang="en-US" sz="2700" kern="1200"/>
        </a:p>
      </dsp:txBody>
      <dsp:txXfrm>
        <a:off x="0" y="3716019"/>
        <a:ext cx="7886700" cy="57960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F63C9A-5419-7F4A-ADCF-8A2FD229E426}">
      <dsp:nvSpPr>
        <dsp:cNvPr id="0" name=""/>
        <dsp:cNvSpPr/>
      </dsp:nvSpPr>
      <dsp:spPr>
        <a:xfrm>
          <a:off x="0" y="78669"/>
          <a:ext cx="7886700" cy="9945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/>
            <a:t>A) Peso Pluma no es un verdadero artista y debe ser reemplazado.</a:t>
          </a:r>
          <a:endParaRPr lang="en-US" sz="2500" kern="1200"/>
        </a:p>
      </dsp:txBody>
      <dsp:txXfrm>
        <a:off x="48547" y="127216"/>
        <a:ext cx="7789606" cy="897406"/>
      </dsp:txXfrm>
    </dsp:sp>
    <dsp:sp modelId="{ED3AE613-E20E-1346-AA9B-0EC494FD49C3}">
      <dsp:nvSpPr>
        <dsp:cNvPr id="0" name=""/>
        <dsp:cNvSpPr/>
      </dsp:nvSpPr>
      <dsp:spPr>
        <a:xfrm>
          <a:off x="0" y="1145169"/>
          <a:ext cx="7886700" cy="994500"/>
        </a:xfrm>
        <a:prstGeom prst="round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/>
            <a:t>B) Los corridos son una moda peligrosa.</a:t>
          </a:r>
          <a:endParaRPr lang="en-US" sz="2500" kern="1200"/>
        </a:p>
      </dsp:txBody>
      <dsp:txXfrm>
        <a:off x="48547" y="1193716"/>
        <a:ext cx="7789606" cy="897406"/>
      </dsp:txXfrm>
    </dsp:sp>
    <dsp:sp modelId="{A0F7D35B-DB49-9A49-A660-5335C81523FD}">
      <dsp:nvSpPr>
        <dsp:cNvPr id="0" name=""/>
        <dsp:cNvSpPr/>
      </dsp:nvSpPr>
      <dsp:spPr>
        <a:xfrm>
          <a:off x="0" y="2211669"/>
          <a:ext cx="7886700" cy="994500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/>
            <a:t>C) Los corridos reflejan las condiciones estructurales de violencia y marginación en México.</a:t>
          </a:r>
          <a:endParaRPr lang="en-US" sz="2500" kern="1200"/>
        </a:p>
      </dsp:txBody>
      <dsp:txXfrm>
        <a:off x="48547" y="2260216"/>
        <a:ext cx="7789606" cy="897406"/>
      </dsp:txXfrm>
    </dsp:sp>
    <dsp:sp modelId="{CFD897B0-821D-2F48-8319-7B40337EB9E0}">
      <dsp:nvSpPr>
        <dsp:cNvPr id="0" name=""/>
        <dsp:cNvSpPr/>
      </dsp:nvSpPr>
      <dsp:spPr>
        <a:xfrm>
          <a:off x="0" y="3278169"/>
          <a:ext cx="7886700" cy="99450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/>
            <a:t>D) Los jóvenes consumen música sin pensar en sus consecuencias.</a:t>
          </a:r>
          <a:endParaRPr lang="en-US" sz="2500" kern="1200"/>
        </a:p>
      </dsp:txBody>
      <dsp:txXfrm>
        <a:off x="48547" y="3326716"/>
        <a:ext cx="7789606" cy="89740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E7B567-3F1D-D14C-9533-12BB279813EF}">
      <dsp:nvSpPr>
        <dsp:cNvPr id="0" name=""/>
        <dsp:cNvSpPr/>
      </dsp:nvSpPr>
      <dsp:spPr>
        <a:xfrm>
          <a:off x="0" y="55988"/>
          <a:ext cx="7886700" cy="9149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kern="1200"/>
            <a:t>A) Peso Pluma no es un verdadero artista y debe ser reemplazado.</a:t>
          </a:r>
          <a:endParaRPr lang="en-US" sz="2300" kern="1200"/>
        </a:p>
      </dsp:txBody>
      <dsp:txXfrm>
        <a:off x="44664" y="100652"/>
        <a:ext cx="7797372" cy="825612"/>
      </dsp:txXfrm>
    </dsp:sp>
    <dsp:sp modelId="{78DD062C-5563-1944-97A4-89E7C56644F3}">
      <dsp:nvSpPr>
        <dsp:cNvPr id="0" name=""/>
        <dsp:cNvSpPr/>
      </dsp:nvSpPr>
      <dsp:spPr>
        <a:xfrm>
          <a:off x="0" y="1037168"/>
          <a:ext cx="7886700" cy="914940"/>
        </a:xfrm>
        <a:prstGeom prst="round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kern="1200"/>
            <a:t>B) Los corridos son una moda peligrosa.</a:t>
          </a:r>
          <a:endParaRPr lang="en-US" sz="2300" kern="1200"/>
        </a:p>
      </dsp:txBody>
      <dsp:txXfrm>
        <a:off x="44664" y="1081832"/>
        <a:ext cx="7797372" cy="825612"/>
      </dsp:txXfrm>
    </dsp:sp>
    <dsp:sp modelId="{4AEC0F9A-734C-C347-94C7-AE236FFAE038}">
      <dsp:nvSpPr>
        <dsp:cNvPr id="0" name=""/>
        <dsp:cNvSpPr/>
      </dsp:nvSpPr>
      <dsp:spPr>
        <a:xfrm>
          <a:off x="0" y="2018349"/>
          <a:ext cx="7886700" cy="914940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kern="1200"/>
            <a:t>C) Los corridos reflejan las condiciones estructurales de violencia y marginación en México.</a:t>
          </a:r>
          <a:endParaRPr lang="en-US" sz="2300" kern="1200"/>
        </a:p>
      </dsp:txBody>
      <dsp:txXfrm>
        <a:off x="44664" y="2063013"/>
        <a:ext cx="7797372" cy="825612"/>
      </dsp:txXfrm>
    </dsp:sp>
    <dsp:sp modelId="{E6671B57-E550-C349-A097-EC5DA39D8AC0}">
      <dsp:nvSpPr>
        <dsp:cNvPr id="0" name=""/>
        <dsp:cNvSpPr/>
      </dsp:nvSpPr>
      <dsp:spPr>
        <a:xfrm>
          <a:off x="0" y="2999529"/>
          <a:ext cx="7886700" cy="91494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kern="1200"/>
            <a:t>D) Los jóvenes consumen música sin pensar en sus consecuencias.</a:t>
          </a:r>
          <a:endParaRPr lang="en-US" sz="2300" kern="1200"/>
        </a:p>
      </dsp:txBody>
      <dsp:txXfrm>
        <a:off x="44664" y="3044193"/>
        <a:ext cx="7797372" cy="825612"/>
      </dsp:txXfrm>
    </dsp:sp>
    <dsp:sp modelId="{5B543FFF-1F2E-5942-9FC5-508C61F7E18A}">
      <dsp:nvSpPr>
        <dsp:cNvPr id="0" name=""/>
        <dsp:cNvSpPr/>
      </dsp:nvSpPr>
      <dsp:spPr>
        <a:xfrm>
          <a:off x="0" y="3914469"/>
          <a:ext cx="7886700" cy="3808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0403" tIns="29210" rIns="163576" bIns="2921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800" b="1" i="1" kern="1200"/>
            <a:t>Respuesta correcta: C</a:t>
          </a:r>
          <a:endParaRPr lang="en-US" sz="1800" kern="1200"/>
        </a:p>
      </dsp:txBody>
      <dsp:txXfrm>
        <a:off x="0" y="3914469"/>
        <a:ext cx="7886700" cy="38088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A7F7EA-9576-3641-BCF8-E5920DB99883}">
      <dsp:nvSpPr>
        <dsp:cNvPr id="0" name=""/>
        <dsp:cNvSpPr/>
      </dsp:nvSpPr>
      <dsp:spPr>
        <a:xfrm>
          <a:off x="0" y="81411"/>
          <a:ext cx="7886700" cy="99312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/>
            <a:t>A) Como herramientas de propaganda criminal.</a:t>
          </a:r>
          <a:endParaRPr lang="en-US" sz="2500" kern="1200"/>
        </a:p>
      </dsp:txBody>
      <dsp:txXfrm>
        <a:off x="48481" y="129892"/>
        <a:ext cx="7789738" cy="896166"/>
      </dsp:txXfrm>
    </dsp:sp>
    <dsp:sp modelId="{0D4D6CD7-0A59-9343-80A0-5052A376E95D}">
      <dsp:nvSpPr>
        <dsp:cNvPr id="0" name=""/>
        <dsp:cNvSpPr/>
      </dsp:nvSpPr>
      <dsp:spPr>
        <a:xfrm>
          <a:off x="0" y="1146540"/>
          <a:ext cx="7886700" cy="993128"/>
        </a:xfrm>
        <a:prstGeom prst="round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/>
            <a:t>B) Como cantos de guerra, de resistencia y de identidad social.</a:t>
          </a:r>
          <a:endParaRPr lang="en-US" sz="2500" kern="1200"/>
        </a:p>
      </dsp:txBody>
      <dsp:txXfrm>
        <a:off x="48481" y="1195021"/>
        <a:ext cx="7789738" cy="896166"/>
      </dsp:txXfrm>
    </dsp:sp>
    <dsp:sp modelId="{902EDBDB-B1D4-A14A-A3C1-C3F256386431}">
      <dsp:nvSpPr>
        <dsp:cNvPr id="0" name=""/>
        <dsp:cNvSpPr/>
      </dsp:nvSpPr>
      <dsp:spPr>
        <a:xfrm>
          <a:off x="0" y="2211669"/>
          <a:ext cx="7886700" cy="993128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/>
            <a:t>C) Como expresiones estéticas ajenas a la realidad.</a:t>
          </a:r>
          <a:endParaRPr lang="en-US" sz="2500" kern="1200"/>
        </a:p>
      </dsp:txBody>
      <dsp:txXfrm>
        <a:off x="48481" y="2260150"/>
        <a:ext cx="7789738" cy="896166"/>
      </dsp:txXfrm>
    </dsp:sp>
    <dsp:sp modelId="{9FD52326-9FFF-674D-80E5-903115C820F6}">
      <dsp:nvSpPr>
        <dsp:cNvPr id="0" name=""/>
        <dsp:cNvSpPr/>
      </dsp:nvSpPr>
      <dsp:spPr>
        <a:xfrm>
          <a:off x="0" y="3276797"/>
          <a:ext cx="7886700" cy="993128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/>
            <a:t>D) Como una tendencia pasajera del mercado musical.</a:t>
          </a:r>
          <a:endParaRPr lang="en-US" sz="2500" kern="1200"/>
        </a:p>
      </dsp:txBody>
      <dsp:txXfrm>
        <a:off x="48481" y="3325278"/>
        <a:ext cx="7789738" cy="896166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78144F-B081-CE41-A24B-3A47B68A8F8F}">
      <dsp:nvSpPr>
        <dsp:cNvPr id="0" name=""/>
        <dsp:cNvSpPr/>
      </dsp:nvSpPr>
      <dsp:spPr>
        <a:xfrm>
          <a:off x="0" y="782558"/>
          <a:ext cx="7886700" cy="55165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kern="1200"/>
            <a:t>A) Como herramientas de propaganda criminal.</a:t>
          </a:r>
          <a:endParaRPr lang="en-US" sz="2300" kern="1200"/>
        </a:p>
      </dsp:txBody>
      <dsp:txXfrm>
        <a:off x="26930" y="809488"/>
        <a:ext cx="7832840" cy="497795"/>
      </dsp:txXfrm>
    </dsp:sp>
    <dsp:sp modelId="{98E8CD22-67B1-084E-8CB8-94EA0B42D3C7}">
      <dsp:nvSpPr>
        <dsp:cNvPr id="0" name=""/>
        <dsp:cNvSpPr/>
      </dsp:nvSpPr>
      <dsp:spPr>
        <a:xfrm>
          <a:off x="0" y="1400454"/>
          <a:ext cx="7886700" cy="551655"/>
        </a:xfrm>
        <a:prstGeom prst="round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kern="1200"/>
            <a:t>B) Como cantos de guerra, de resistencia y de identidad social.</a:t>
          </a:r>
          <a:endParaRPr lang="en-US" sz="2300" kern="1200"/>
        </a:p>
      </dsp:txBody>
      <dsp:txXfrm>
        <a:off x="26930" y="1427384"/>
        <a:ext cx="7832840" cy="497795"/>
      </dsp:txXfrm>
    </dsp:sp>
    <dsp:sp modelId="{255A87FE-75E4-7B4E-90D9-9BEA2B99E191}">
      <dsp:nvSpPr>
        <dsp:cNvPr id="0" name=""/>
        <dsp:cNvSpPr/>
      </dsp:nvSpPr>
      <dsp:spPr>
        <a:xfrm>
          <a:off x="0" y="2018349"/>
          <a:ext cx="7886700" cy="551655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kern="1200"/>
            <a:t>C) Como expresiones estéticas ajenas a la realidad.</a:t>
          </a:r>
          <a:endParaRPr lang="en-US" sz="2300" kern="1200"/>
        </a:p>
      </dsp:txBody>
      <dsp:txXfrm>
        <a:off x="26930" y="2045279"/>
        <a:ext cx="7832840" cy="497795"/>
      </dsp:txXfrm>
    </dsp:sp>
    <dsp:sp modelId="{D780CE8A-1CD8-2541-80F9-BFC29738A75A}">
      <dsp:nvSpPr>
        <dsp:cNvPr id="0" name=""/>
        <dsp:cNvSpPr/>
      </dsp:nvSpPr>
      <dsp:spPr>
        <a:xfrm>
          <a:off x="0" y="2636244"/>
          <a:ext cx="7886700" cy="551655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kern="1200"/>
            <a:t>D) Como una tendencia pasajera del mercado musical.</a:t>
          </a:r>
          <a:endParaRPr lang="en-US" sz="2300" kern="1200"/>
        </a:p>
      </dsp:txBody>
      <dsp:txXfrm>
        <a:off x="26930" y="2663174"/>
        <a:ext cx="7832840" cy="497795"/>
      </dsp:txXfrm>
    </dsp:sp>
    <dsp:sp modelId="{7264B589-6711-4A43-9B4A-9D8598D04C58}">
      <dsp:nvSpPr>
        <dsp:cNvPr id="0" name=""/>
        <dsp:cNvSpPr/>
      </dsp:nvSpPr>
      <dsp:spPr>
        <a:xfrm>
          <a:off x="0" y="3187899"/>
          <a:ext cx="7886700" cy="3808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0403" tIns="29210" rIns="163576" bIns="2921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800" b="1" i="1" kern="1200"/>
            <a:t>Respuesta correcta: B</a:t>
          </a:r>
          <a:endParaRPr lang="en-US" sz="1800" kern="1200"/>
        </a:p>
      </dsp:txBody>
      <dsp:txXfrm>
        <a:off x="0" y="3187899"/>
        <a:ext cx="7886700" cy="38088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D9B85F-32B4-3145-9FC2-A675A1842205}">
      <dsp:nvSpPr>
        <dsp:cNvPr id="0" name=""/>
        <dsp:cNvSpPr/>
      </dsp:nvSpPr>
      <dsp:spPr>
        <a:xfrm>
          <a:off x="0" y="81411"/>
          <a:ext cx="7886700" cy="99312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/>
            <a:t>A) Que debe fortalecerse como forma de control social.</a:t>
          </a:r>
          <a:endParaRPr lang="en-US" sz="2500" kern="1200"/>
        </a:p>
      </dsp:txBody>
      <dsp:txXfrm>
        <a:off x="48481" y="129892"/>
        <a:ext cx="7789738" cy="896166"/>
      </dsp:txXfrm>
    </dsp:sp>
    <dsp:sp modelId="{878EA284-3558-384E-B51C-4991F9DBE8B5}">
      <dsp:nvSpPr>
        <dsp:cNvPr id="0" name=""/>
        <dsp:cNvSpPr/>
      </dsp:nvSpPr>
      <dsp:spPr>
        <a:xfrm>
          <a:off x="0" y="1146540"/>
          <a:ext cx="7886700" cy="993128"/>
        </a:xfrm>
        <a:prstGeom prst="round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/>
            <a:t>B) Que se aplica de forma equitativa en todos los géneros musicales.</a:t>
          </a:r>
          <a:endParaRPr lang="en-US" sz="2500" kern="1200"/>
        </a:p>
      </dsp:txBody>
      <dsp:txXfrm>
        <a:off x="48481" y="1195021"/>
        <a:ext cx="7789738" cy="896166"/>
      </dsp:txXfrm>
    </dsp:sp>
    <dsp:sp modelId="{DA256684-94D9-674A-83D9-6D7380EAC318}">
      <dsp:nvSpPr>
        <dsp:cNvPr id="0" name=""/>
        <dsp:cNvSpPr/>
      </dsp:nvSpPr>
      <dsp:spPr>
        <a:xfrm>
          <a:off x="0" y="2211669"/>
          <a:ext cx="7886700" cy="993128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/>
            <a:t>C) Que es una medida justa para proteger a la juventud.</a:t>
          </a:r>
          <a:endParaRPr lang="en-US" sz="2500" kern="1200"/>
        </a:p>
      </dsp:txBody>
      <dsp:txXfrm>
        <a:off x="48481" y="2260150"/>
        <a:ext cx="7789738" cy="896166"/>
      </dsp:txXfrm>
    </dsp:sp>
    <dsp:sp modelId="{32FF5C7B-E6A0-3F44-B2C6-DF578E535679}">
      <dsp:nvSpPr>
        <dsp:cNvPr id="0" name=""/>
        <dsp:cNvSpPr/>
      </dsp:nvSpPr>
      <dsp:spPr>
        <a:xfrm>
          <a:off x="0" y="3276797"/>
          <a:ext cx="7886700" cy="993128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/>
            <a:t>D) Que suele estar motivada por prejuicios de clase, raza y origen social.</a:t>
          </a:r>
          <a:endParaRPr lang="en-US" sz="2500" kern="1200"/>
        </a:p>
      </dsp:txBody>
      <dsp:txXfrm>
        <a:off x="48481" y="3325278"/>
        <a:ext cx="7789738" cy="896166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99C15E-9FD4-F940-AE94-EF31831DB527}">
      <dsp:nvSpPr>
        <dsp:cNvPr id="0" name=""/>
        <dsp:cNvSpPr/>
      </dsp:nvSpPr>
      <dsp:spPr>
        <a:xfrm>
          <a:off x="0" y="58511"/>
          <a:ext cx="7886700" cy="91367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kern="1200"/>
            <a:t>A) Que debe fortalecerse como forma de control social.</a:t>
          </a:r>
          <a:endParaRPr lang="en-US" sz="2300" kern="1200"/>
        </a:p>
      </dsp:txBody>
      <dsp:txXfrm>
        <a:off x="44602" y="103113"/>
        <a:ext cx="7797496" cy="824474"/>
      </dsp:txXfrm>
    </dsp:sp>
    <dsp:sp modelId="{15D62711-C0EF-A349-ACE7-389189D2DD04}">
      <dsp:nvSpPr>
        <dsp:cNvPr id="0" name=""/>
        <dsp:cNvSpPr/>
      </dsp:nvSpPr>
      <dsp:spPr>
        <a:xfrm>
          <a:off x="0" y="1038430"/>
          <a:ext cx="7886700" cy="913678"/>
        </a:xfrm>
        <a:prstGeom prst="round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kern="1200"/>
            <a:t>B) Que se aplica de forma equitativa en todos los géneros musicales.</a:t>
          </a:r>
          <a:endParaRPr lang="en-US" sz="2300" kern="1200"/>
        </a:p>
      </dsp:txBody>
      <dsp:txXfrm>
        <a:off x="44602" y="1083032"/>
        <a:ext cx="7797496" cy="824474"/>
      </dsp:txXfrm>
    </dsp:sp>
    <dsp:sp modelId="{E4E8F2E1-693C-234C-A61E-A7999AA61FE3}">
      <dsp:nvSpPr>
        <dsp:cNvPr id="0" name=""/>
        <dsp:cNvSpPr/>
      </dsp:nvSpPr>
      <dsp:spPr>
        <a:xfrm>
          <a:off x="0" y="2018349"/>
          <a:ext cx="7886700" cy="913678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kern="1200"/>
            <a:t>C) Que es una medida justa para proteger a la juventud.</a:t>
          </a:r>
          <a:endParaRPr lang="en-US" sz="2300" kern="1200"/>
        </a:p>
      </dsp:txBody>
      <dsp:txXfrm>
        <a:off x="44602" y="2062951"/>
        <a:ext cx="7797496" cy="824474"/>
      </dsp:txXfrm>
    </dsp:sp>
    <dsp:sp modelId="{1B211AA9-55E6-2443-90D1-66DD61E62170}">
      <dsp:nvSpPr>
        <dsp:cNvPr id="0" name=""/>
        <dsp:cNvSpPr/>
      </dsp:nvSpPr>
      <dsp:spPr>
        <a:xfrm>
          <a:off x="0" y="2998267"/>
          <a:ext cx="7886700" cy="913678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kern="1200"/>
            <a:t>D) Que suele estar motivada por prejuicios de clase, raza y origen social.</a:t>
          </a:r>
          <a:endParaRPr lang="en-US" sz="2300" kern="1200"/>
        </a:p>
      </dsp:txBody>
      <dsp:txXfrm>
        <a:off x="44602" y="3042869"/>
        <a:ext cx="7797496" cy="824474"/>
      </dsp:txXfrm>
    </dsp:sp>
    <dsp:sp modelId="{A846834D-C486-9B44-A724-163DE3E0AFA6}">
      <dsp:nvSpPr>
        <dsp:cNvPr id="0" name=""/>
        <dsp:cNvSpPr/>
      </dsp:nvSpPr>
      <dsp:spPr>
        <a:xfrm>
          <a:off x="0" y="3911946"/>
          <a:ext cx="7886700" cy="3808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0403" tIns="29210" rIns="163576" bIns="2921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800" b="1" i="1" kern="1200"/>
            <a:t>Respuesta correcta: D</a:t>
          </a:r>
          <a:endParaRPr lang="en-US" sz="1800" kern="1200"/>
        </a:p>
      </dsp:txBody>
      <dsp:txXfrm>
        <a:off x="0" y="3911946"/>
        <a:ext cx="7886700" cy="380880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B94D07-02CA-D04B-A3EF-D563B9219446}">
      <dsp:nvSpPr>
        <dsp:cNvPr id="0" name=""/>
        <dsp:cNvSpPr/>
      </dsp:nvSpPr>
      <dsp:spPr>
        <a:xfrm>
          <a:off x="0" y="78669"/>
          <a:ext cx="7886700" cy="9945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/>
            <a:t>A) El Estado combate al narco con firmeza en todos los niveles.</a:t>
          </a:r>
          <a:endParaRPr lang="en-US" sz="2500" kern="1200"/>
        </a:p>
      </dsp:txBody>
      <dsp:txXfrm>
        <a:off x="48547" y="127216"/>
        <a:ext cx="7789606" cy="897406"/>
      </dsp:txXfrm>
    </dsp:sp>
    <dsp:sp modelId="{D44C7A33-9F4D-F049-A86D-CB4EAACEEDB5}">
      <dsp:nvSpPr>
        <dsp:cNvPr id="0" name=""/>
        <dsp:cNvSpPr/>
      </dsp:nvSpPr>
      <dsp:spPr>
        <a:xfrm>
          <a:off x="0" y="1145169"/>
          <a:ext cx="7886700" cy="994500"/>
        </a:xfrm>
        <a:prstGeom prst="round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/>
            <a:t>B) El Estado es neutral en las expresiones culturales.</a:t>
          </a:r>
          <a:endParaRPr lang="en-US" sz="2500" kern="1200"/>
        </a:p>
      </dsp:txBody>
      <dsp:txXfrm>
        <a:off x="48547" y="1193716"/>
        <a:ext cx="7789606" cy="897406"/>
      </dsp:txXfrm>
    </dsp:sp>
    <dsp:sp modelId="{F71EE1F3-4DF4-124C-B985-FEF5FCCD6A65}">
      <dsp:nvSpPr>
        <dsp:cNvPr id="0" name=""/>
        <dsp:cNvSpPr/>
      </dsp:nvSpPr>
      <dsp:spPr>
        <a:xfrm>
          <a:off x="0" y="2211669"/>
          <a:ext cx="7886700" cy="994500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/>
            <a:t>C) El Estado forma parte de las estructuras que sostienen al narco y simula combatirlo.</a:t>
          </a:r>
          <a:endParaRPr lang="en-US" sz="2500" kern="1200"/>
        </a:p>
      </dsp:txBody>
      <dsp:txXfrm>
        <a:off x="48547" y="2260216"/>
        <a:ext cx="7789606" cy="897406"/>
      </dsp:txXfrm>
    </dsp:sp>
    <dsp:sp modelId="{9E770CD8-5010-5745-9784-5F31E668F7D5}">
      <dsp:nvSpPr>
        <dsp:cNvPr id="0" name=""/>
        <dsp:cNvSpPr/>
      </dsp:nvSpPr>
      <dsp:spPr>
        <a:xfrm>
          <a:off x="0" y="3278169"/>
          <a:ext cx="7886700" cy="99450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/>
            <a:t>D) El Estado ha logrado separar la cultura del crimen organizado.</a:t>
          </a:r>
          <a:endParaRPr lang="en-US" sz="2500" kern="1200"/>
        </a:p>
      </dsp:txBody>
      <dsp:txXfrm>
        <a:off x="48547" y="3326716"/>
        <a:ext cx="7789606" cy="897406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5C9FFF-CB2E-974F-B1FE-DCDF87B8C394}">
      <dsp:nvSpPr>
        <dsp:cNvPr id="0" name=""/>
        <dsp:cNvSpPr/>
      </dsp:nvSpPr>
      <dsp:spPr>
        <a:xfrm>
          <a:off x="0" y="58511"/>
          <a:ext cx="7886700" cy="91367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kern="1200"/>
            <a:t>A) El Estado combate al narco con firmeza en todos los niveles.</a:t>
          </a:r>
          <a:endParaRPr lang="en-US" sz="2300" kern="1200"/>
        </a:p>
      </dsp:txBody>
      <dsp:txXfrm>
        <a:off x="44602" y="103113"/>
        <a:ext cx="7797496" cy="824474"/>
      </dsp:txXfrm>
    </dsp:sp>
    <dsp:sp modelId="{8392A882-7024-1A49-BC8D-8955B290DBA2}">
      <dsp:nvSpPr>
        <dsp:cNvPr id="0" name=""/>
        <dsp:cNvSpPr/>
      </dsp:nvSpPr>
      <dsp:spPr>
        <a:xfrm>
          <a:off x="0" y="1038430"/>
          <a:ext cx="7886700" cy="913678"/>
        </a:xfrm>
        <a:prstGeom prst="round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kern="1200"/>
            <a:t>B) El Estado es neutral en las expresiones culturales.</a:t>
          </a:r>
          <a:endParaRPr lang="en-US" sz="2300" kern="1200"/>
        </a:p>
      </dsp:txBody>
      <dsp:txXfrm>
        <a:off x="44602" y="1083032"/>
        <a:ext cx="7797496" cy="824474"/>
      </dsp:txXfrm>
    </dsp:sp>
    <dsp:sp modelId="{D1BEB8D5-79CE-CD4A-9414-69A272C10B79}">
      <dsp:nvSpPr>
        <dsp:cNvPr id="0" name=""/>
        <dsp:cNvSpPr/>
      </dsp:nvSpPr>
      <dsp:spPr>
        <a:xfrm>
          <a:off x="0" y="2018349"/>
          <a:ext cx="7886700" cy="913678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kern="1200"/>
            <a:t>C) El Estado forma parte de las estructuras que sostienen al narco y simula combatirlo.</a:t>
          </a:r>
          <a:endParaRPr lang="en-US" sz="2300" kern="1200"/>
        </a:p>
      </dsp:txBody>
      <dsp:txXfrm>
        <a:off x="44602" y="2062951"/>
        <a:ext cx="7797496" cy="824474"/>
      </dsp:txXfrm>
    </dsp:sp>
    <dsp:sp modelId="{CF2433CF-5597-3E4C-8B12-2DFD917E5D8E}">
      <dsp:nvSpPr>
        <dsp:cNvPr id="0" name=""/>
        <dsp:cNvSpPr/>
      </dsp:nvSpPr>
      <dsp:spPr>
        <a:xfrm>
          <a:off x="0" y="2998267"/>
          <a:ext cx="7886700" cy="913678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kern="1200"/>
            <a:t>D) El Estado ha logrado separar la cultura del crimen organizado.</a:t>
          </a:r>
          <a:endParaRPr lang="en-US" sz="2300" kern="1200"/>
        </a:p>
      </dsp:txBody>
      <dsp:txXfrm>
        <a:off x="44602" y="3042869"/>
        <a:ext cx="7797496" cy="824474"/>
      </dsp:txXfrm>
    </dsp:sp>
    <dsp:sp modelId="{5284BD10-5950-6543-91CD-5D9AFE46F904}">
      <dsp:nvSpPr>
        <dsp:cNvPr id="0" name=""/>
        <dsp:cNvSpPr/>
      </dsp:nvSpPr>
      <dsp:spPr>
        <a:xfrm>
          <a:off x="0" y="3911946"/>
          <a:ext cx="7886700" cy="3808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0403" tIns="29210" rIns="163576" bIns="2921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800" b="1" i="1" kern="1200"/>
            <a:t>Respuesta correcta: C</a:t>
          </a:r>
          <a:endParaRPr lang="en-US" sz="1800" kern="1200"/>
        </a:p>
      </dsp:txBody>
      <dsp:txXfrm>
        <a:off x="0" y="3911946"/>
        <a:ext cx="7886700" cy="380880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3B82A7-8BC4-3E47-9731-6B25012E23B2}">
      <dsp:nvSpPr>
        <dsp:cNvPr id="0" name=""/>
        <dsp:cNvSpPr/>
      </dsp:nvSpPr>
      <dsp:spPr>
        <a:xfrm>
          <a:off x="0" y="868419"/>
          <a:ext cx="7886700" cy="59962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/>
            <a:t>A) Promover el uso de drogas.</a:t>
          </a:r>
          <a:endParaRPr lang="en-US" sz="2500" kern="1200"/>
        </a:p>
      </dsp:txBody>
      <dsp:txXfrm>
        <a:off x="29271" y="897690"/>
        <a:ext cx="7828158" cy="541083"/>
      </dsp:txXfrm>
    </dsp:sp>
    <dsp:sp modelId="{48AA27AB-F437-4446-82F9-4335F14F6230}">
      <dsp:nvSpPr>
        <dsp:cNvPr id="0" name=""/>
        <dsp:cNvSpPr/>
      </dsp:nvSpPr>
      <dsp:spPr>
        <a:xfrm>
          <a:off x="0" y="1540044"/>
          <a:ext cx="7886700" cy="599625"/>
        </a:xfrm>
        <a:prstGeom prst="round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/>
            <a:t>B) Glorificar a criminales por entretenimiento.</a:t>
          </a:r>
          <a:endParaRPr lang="en-US" sz="2500" kern="1200"/>
        </a:p>
      </dsp:txBody>
      <dsp:txXfrm>
        <a:off x="29271" y="1569315"/>
        <a:ext cx="7828158" cy="541083"/>
      </dsp:txXfrm>
    </dsp:sp>
    <dsp:sp modelId="{FA25E0C2-CFF2-694C-99A4-501609DFE922}">
      <dsp:nvSpPr>
        <dsp:cNvPr id="0" name=""/>
        <dsp:cNvSpPr/>
      </dsp:nvSpPr>
      <dsp:spPr>
        <a:xfrm>
          <a:off x="0" y="2211669"/>
          <a:ext cx="7886700" cy="599625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/>
            <a:t>C) Dar voz a juventudes marginadas y expresar sus anhelos.</a:t>
          </a:r>
          <a:endParaRPr lang="en-US" sz="2500" kern="1200"/>
        </a:p>
      </dsp:txBody>
      <dsp:txXfrm>
        <a:off x="29271" y="2240940"/>
        <a:ext cx="7828158" cy="541083"/>
      </dsp:txXfrm>
    </dsp:sp>
    <dsp:sp modelId="{14B367CE-035C-BB43-9D4A-CFD704A8CE77}">
      <dsp:nvSpPr>
        <dsp:cNvPr id="0" name=""/>
        <dsp:cNvSpPr/>
      </dsp:nvSpPr>
      <dsp:spPr>
        <a:xfrm>
          <a:off x="0" y="2883294"/>
          <a:ext cx="7886700" cy="599625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/>
            <a:t>D) Reemplazar la educación formal en zonas rurales.</a:t>
          </a:r>
          <a:endParaRPr lang="en-US" sz="2500" kern="1200"/>
        </a:p>
      </dsp:txBody>
      <dsp:txXfrm>
        <a:off x="29271" y="2912565"/>
        <a:ext cx="7828158" cy="541083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19E215-551B-D14E-8B94-6812E57B2EEB}">
      <dsp:nvSpPr>
        <dsp:cNvPr id="0" name=""/>
        <dsp:cNvSpPr/>
      </dsp:nvSpPr>
      <dsp:spPr>
        <a:xfrm>
          <a:off x="0" y="661419"/>
          <a:ext cx="7886700" cy="59962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/>
            <a:t>A) Promover el uso de drogas.</a:t>
          </a:r>
          <a:endParaRPr lang="en-US" sz="2500" kern="1200"/>
        </a:p>
      </dsp:txBody>
      <dsp:txXfrm>
        <a:off x="29271" y="690690"/>
        <a:ext cx="7828158" cy="541083"/>
      </dsp:txXfrm>
    </dsp:sp>
    <dsp:sp modelId="{E5D5E86B-4149-B547-80F9-E10377F7CA68}">
      <dsp:nvSpPr>
        <dsp:cNvPr id="0" name=""/>
        <dsp:cNvSpPr/>
      </dsp:nvSpPr>
      <dsp:spPr>
        <a:xfrm>
          <a:off x="0" y="1333044"/>
          <a:ext cx="7886700" cy="599625"/>
        </a:xfrm>
        <a:prstGeom prst="roundRect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/>
            <a:t>B) Glorificar a criminales por entretenimiento.</a:t>
          </a:r>
          <a:endParaRPr lang="en-US" sz="2500" kern="1200"/>
        </a:p>
      </dsp:txBody>
      <dsp:txXfrm>
        <a:off x="29271" y="1362315"/>
        <a:ext cx="7828158" cy="541083"/>
      </dsp:txXfrm>
    </dsp:sp>
    <dsp:sp modelId="{4F3A12CC-1CB2-D742-B9CE-11CD62D04638}">
      <dsp:nvSpPr>
        <dsp:cNvPr id="0" name=""/>
        <dsp:cNvSpPr/>
      </dsp:nvSpPr>
      <dsp:spPr>
        <a:xfrm>
          <a:off x="0" y="2004669"/>
          <a:ext cx="7886700" cy="599625"/>
        </a:xfrm>
        <a:prstGeom prst="roundRect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/>
            <a:t>C) Dar voz a juventudes marginadas y expresar sus anhelos.</a:t>
          </a:r>
          <a:endParaRPr lang="en-US" sz="2500" kern="1200"/>
        </a:p>
      </dsp:txBody>
      <dsp:txXfrm>
        <a:off x="29271" y="2033940"/>
        <a:ext cx="7828158" cy="541083"/>
      </dsp:txXfrm>
    </dsp:sp>
    <dsp:sp modelId="{F585B2B8-9BBE-FC4C-9F32-87F9FAE5F160}">
      <dsp:nvSpPr>
        <dsp:cNvPr id="0" name=""/>
        <dsp:cNvSpPr/>
      </dsp:nvSpPr>
      <dsp:spPr>
        <a:xfrm>
          <a:off x="0" y="2676294"/>
          <a:ext cx="7886700" cy="599625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500" kern="1200"/>
            <a:t>D) Reemplazar la educación formal en zonas rurales.</a:t>
          </a:r>
          <a:endParaRPr lang="en-US" sz="2500" kern="1200"/>
        </a:p>
      </dsp:txBody>
      <dsp:txXfrm>
        <a:off x="29271" y="2705565"/>
        <a:ext cx="7828158" cy="541083"/>
      </dsp:txXfrm>
    </dsp:sp>
    <dsp:sp modelId="{46410529-431C-194A-8BA7-76FCB7BAE5A7}">
      <dsp:nvSpPr>
        <dsp:cNvPr id="0" name=""/>
        <dsp:cNvSpPr/>
      </dsp:nvSpPr>
      <dsp:spPr>
        <a:xfrm>
          <a:off x="0" y="3275919"/>
          <a:ext cx="7886700" cy="414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0403" tIns="31750" rIns="177800" bIns="3175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b="1" i="1" kern="1200"/>
            <a:t>Respuesta correcta: C</a:t>
          </a:r>
          <a:endParaRPr lang="en-US" sz="2000" kern="1200"/>
        </a:p>
      </dsp:txBody>
      <dsp:txXfrm>
        <a:off x="0" y="3275919"/>
        <a:ext cx="7886700" cy="414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5/30/25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5/30/25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5/30/25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5/30/25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5/30/25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5/30/25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5/30/25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5/30/25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5/30/25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5/30/25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5/30/25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5/30/25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7.xml"/><Relationship Id="rId5" Type="http://schemas.openxmlformats.org/officeDocument/2006/relationships/diagramQuickStyle" Target="../diagrams/quickStyle17.xml"/><Relationship Id="rId4" Type="http://schemas.openxmlformats.org/officeDocument/2006/relationships/diagramLayout" Target="../diagrams/layout1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854DEE1C-7FD6-4FA0-A96A-BDF952F199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4370227"/>
            <a:ext cx="6858000" cy="1193138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s-CL" sz="3800"/>
              <a:t>Retroalimentación: Columna de Alberto Mayol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5636465"/>
            <a:ext cx="6858000" cy="64678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s-CL" sz="2000"/>
              <a:t>“Peso Pluma en Viña: A veces hay que escuchar la voz del narco”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43561A68-6CB1-6E00-CD2E-EF672C46EF1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7374" b="-2"/>
          <a:stretch>
            <a:fillRect/>
          </a:stretch>
        </p:blipFill>
        <p:spPr>
          <a:xfrm>
            <a:off x="1267534" y="386205"/>
            <a:ext cx="6677581" cy="3766876"/>
          </a:xfrm>
          <a:custGeom>
            <a:avLst/>
            <a:gdLst/>
            <a:ahLst/>
            <a:cxnLst/>
            <a:rect l="l" t="t" r="r" b="b"/>
            <a:pathLst>
              <a:path w="8903441" h="3766876">
                <a:moveTo>
                  <a:pt x="8890380" y="1667288"/>
                </a:moveTo>
                <a:lnTo>
                  <a:pt x="8895460" y="1677046"/>
                </a:lnTo>
                <a:cubicBezTo>
                  <a:pt x="8905866" y="1703466"/>
                  <a:pt x="8906717" y="1724063"/>
                  <a:pt x="8894323" y="1729738"/>
                </a:cubicBezTo>
                <a:lnTo>
                  <a:pt x="8891365" y="1729349"/>
                </a:lnTo>
                <a:lnTo>
                  <a:pt x="8891421" y="1712412"/>
                </a:lnTo>
                <a:cubicBezTo>
                  <a:pt x="8891337" y="1700170"/>
                  <a:pt x="8891138" y="1688653"/>
                  <a:pt x="8890856" y="1678595"/>
                </a:cubicBezTo>
                <a:close/>
                <a:moveTo>
                  <a:pt x="8888451" y="1641624"/>
                </a:moveTo>
                <a:cubicBezTo>
                  <a:pt x="8888927" y="1642911"/>
                  <a:pt x="8889388" y="1647125"/>
                  <a:pt x="8889800" y="1653531"/>
                </a:cubicBezTo>
                <a:lnTo>
                  <a:pt x="8890380" y="1667288"/>
                </a:lnTo>
                <a:lnTo>
                  <a:pt x="8884645" y="1656272"/>
                </a:lnTo>
                <a:lnTo>
                  <a:pt x="8886368" y="1643902"/>
                </a:lnTo>
                <a:cubicBezTo>
                  <a:pt x="8887058" y="1640758"/>
                  <a:pt x="8887743" y="1639762"/>
                  <a:pt x="8888451" y="1641624"/>
                </a:cubicBezTo>
                <a:close/>
                <a:moveTo>
                  <a:pt x="999724" y="1241031"/>
                </a:moveTo>
                <a:cubicBezTo>
                  <a:pt x="998379" y="1242269"/>
                  <a:pt x="996554" y="1243547"/>
                  <a:pt x="995210" y="1244785"/>
                </a:cubicBezTo>
                <a:cubicBezTo>
                  <a:pt x="1005261" y="1248940"/>
                  <a:pt x="1015746" y="1252497"/>
                  <a:pt x="1025774" y="1256374"/>
                </a:cubicBezTo>
                <a:cubicBezTo>
                  <a:pt x="1037480" y="1257305"/>
                  <a:pt x="1049668" y="1258195"/>
                  <a:pt x="1060894" y="1259168"/>
                </a:cubicBezTo>
                <a:cubicBezTo>
                  <a:pt x="1040504" y="1253123"/>
                  <a:pt x="1020115" y="1247076"/>
                  <a:pt x="999724" y="1241031"/>
                </a:cubicBezTo>
                <a:close/>
                <a:moveTo>
                  <a:pt x="1319296" y="820371"/>
                </a:moveTo>
                <a:cubicBezTo>
                  <a:pt x="1421680" y="872109"/>
                  <a:pt x="1548101" y="905226"/>
                  <a:pt x="1681342" y="933268"/>
                </a:cubicBezTo>
                <a:cubicBezTo>
                  <a:pt x="1683167" y="931988"/>
                  <a:pt x="1684512" y="930751"/>
                  <a:pt x="1686338" y="929471"/>
                </a:cubicBezTo>
                <a:cubicBezTo>
                  <a:pt x="1563998" y="893197"/>
                  <a:pt x="1441635" y="856646"/>
                  <a:pt x="1319296" y="820371"/>
                </a:cubicBezTo>
                <a:close/>
                <a:moveTo>
                  <a:pt x="7894848" y="858"/>
                </a:moveTo>
                <a:cubicBezTo>
                  <a:pt x="7906700" y="3455"/>
                  <a:pt x="7910528" y="8436"/>
                  <a:pt x="7907341" y="16271"/>
                </a:cubicBezTo>
                <a:cubicBezTo>
                  <a:pt x="7902882" y="26177"/>
                  <a:pt x="7893520" y="35394"/>
                  <a:pt x="7882642" y="43904"/>
                </a:cubicBezTo>
                <a:cubicBezTo>
                  <a:pt x="7831903" y="83897"/>
                  <a:pt x="7856047" y="94090"/>
                  <a:pt x="7927648" y="93123"/>
                </a:cubicBezTo>
                <a:cubicBezTo>
                  <a:pt x="7991511" y="92274"/>
                  <a:pt x="8055318" y="85274"/>
                  <a:pt x="8119655" y="78787"/>
                </a:cubicBezTo>
                <a:cubicBezTo>
                  <a:pt x="8151329" y="75447"/>
                  <a:pt x="8152942" y="77265"/>
                  <a:pt x="8141786" y="93635"/>
                </a:cubicBezTo>
                <a:cubicBezTo>
                  <a:pt x="8123815" y="120677"/>
                  <a:pt x="8122595" y="145410"/>
                  <a:pt x="8151055" y="166138"/>
                </a:cubicBezTo>
                <a:cubicBezTo>
                  <a:pt x="8157767" y="170866"/>
                  <a:pt x="8162605" y="176318"/>
                  <a:pt x="8160811" y="183471"/>
                </a:cubicBezTo>
                <a:cubicBezTo>
                  <a:pt x="8152723" y="212724"/>
                  <a:pt x="8169841" y="236686"/>
                  <a:pt x="8187466" y="260884"/>
                </a:cubicBezTo>
                <a:cubicBezTo>
                  <a:pt x="8217175" y="301371"/>
                  <a:pt x="8254836" y="338641"/>
                  <a:pt x="8295790" y="374783"/>
                </a:cubicBezTo>
                <a:cubicBezTo>
                  <a:pt x="8324664" y="400232"/>
                  <a:pt x="8342922" y="431650"/>
                  <a:pt x="8406170" y="440370"/>
                </a:cubicBezTo>
                <a:cubicBezTo>
                  <a:pt x="8421364" y="442394"/>
                  <a:pt x="8426373" y="449790"/>
                  <a:pt x="8420903" y="459225"/>
                </a:cubicBezTo>
                <a:cubicBezTo>
                  <a:pt x="8402820" y="490474"/>
                  <a:pt x="8417534" y="514648"/>
                  <a:pt x="8450800" y="534955"/>
                </a:cubicBezTo>
                <a:cubicBezTo>
                  <a:pt x="8462563" y="542037"/>
                  <a:pt x="8458146" y="546902"/>
                  <a:pt x="8442097" y="551669"/>
                </a:cubicBezTo>
                <a:cubicBezTo>
                  <a:pt x="8423667" y="556925"/>
                  <a:pt x="8409328" y="564619"/>
                  <a:pt x="8398067" y="574282"/>
                </a:cubicBezTo>
                <a:cubicBezTo>
                  <a:pt x="8379577" y="589897"/>
                  <a:pt x="8370872" y="606612"/>
                  <a:pt x="8363634" y="623477"/>
                </a:cubicBezTo>
                <a:cubicBezTo>
                  <a:pt x="8352394" y="649929"/>
                  <a:pt x="8339133" y="675439"/>
                  <a:pt x="8295388" y="695789"/>
                </a:cubicBezTo>
                <a:cubicBezTo>
                  <a:pt x="8282368" y="701969"/>
                  <a:pt x="8271923" y="709882"/>
                  <a:pt x="8260972" y="717559"/>
                </a:cubicBezTo>
                <a:cubicBezTo>
                  <a:pt x="8264466" y="724248"/>
                  <a:pt x="8273101" y="728807"/>
                  <a:pt x="8289132" y="729358"/>
                </a:cubicBezTo>
                <a:cubicBezTo>
                  <a:pt x="8391169" y="732995"/>
                  <a:pt x="8386647" y="769770"/>
                  <a:pt x="8387346" y="810845"/>
                </a:cubicBezTo>
                <a:cubicBezTo>
                  <a:pt x="8388418" y="861681"/>
                  <a:pt x="8330862" y="890238"/>
                  <a:pt x="8259532" y="916368"/>
                </a:cubicBezTo>
                <a:cubicBezTo>
                  <a:pt x="8235122" y="925226"/>
                  <a:pt x="8199529" y="928071"/>
                  <a:pt x="8191769" y="950020"/>
                </a:cubicBezTo>
                <a:cubicBezTo>
                  <a:pt x="8234379" y="966427"/>
                  <a:pt x="8282955" y="945934"/>
                  <a:pt x="8327664" y="947606"/>
                </a:cubicBezTo>
                <a:cubicBezTo>
                  <a:pt x="8364609" y="949119"/>
                  <a:pt x="8424473" y="941347"/>
                  <a:pt x="8378206" y="982626"/>
                </a:cubicBezTo>
                <a:cubicBezTo>
                  <a:pt x="8364736" y="994722"/>
                  <a:pt x="8382242" y="1001021"/>
                  <a:pt x="8400605" y="1000529"/>
                </a:cubicBezTo>
                <a:cubicBezTo>
                  <a:pt x="8549357" y="995586"/>
                  <a:pt x="8487684" y="1076555"/>
                  <a:pt x="8538706" y="1111533"/>
                </a:cubicBezTo>
                <a:cubicBezTo>
                  <a:pt x="8553092" y="1120905"/>
                  <a:pt x="8540810" y="1141011"/>
                  <a:pt x="8520556" y="1147547"/>
                </a:cubicBezTo>
                <a:cubicBezTo>
                  <a:pt x="8392015" y="1189611"/>
                  <a:pt x="8380569" y="1263373"/>
                  <a:pt x="8322605" y="1331423"/>
                </a:cubicBezTo>
                <a:cubicBezTo>
                  <a:pt x="8393509" y="1350105"/>
                  <a:pt x="8476647" y="1348124"/>
                  <a:pt x="8552563" y="1357692"/>
                </a:cubicBezTo>
                <a:cubicBezTo>
                  <a:pt x="8631413" y="1367560"/>
                  <a:pt x="8632510" y="1380057"/>
                  <a:pt x="8572872" y="1434543"/>
                </a:cubicBezTo>
                <a:cubicBezTo>
                  <a:pt x="8740108" y="1430496"/>
                  <a:pt x="8740108" y="1430496"/>
                  <a:pt x="8695911" y="1511890"/>
                </a:cubicBezTo>
                <a:cubicBezTo>
                  <a:pt x="8766152" y="1509223"/>
                  <a:pt x="8835070" y="1574251"/>
                  <a:pt x="8873147" y="1634187"/>
                </a:cubicBezTo>
                <a:lnTo>
                  <a:pt x="8884645" y="1656272"/>
                </a:lnTo>
                <a:lnTo>
                  <a:pt x="8884254" y="1659075"/>
                </a:lnTo>
                <a:cubicBezTo>
                  <a:pt x="8882795" y="1672543"/>
                  <a:pt x="8881198" y="1691773"/>
                  <a:pt x="8879232" y="1711097"/>
                </a:cubicBezTo>
                <a:lnTo>
                  <a:pt x="8877347" y="1727504"/>
                </a:lnTo>
                <a:lnTo>
                  <a:pt x="8865337" y="1725923"/>
                </a:lnTo>
                <a:cubicBezTo>
                  <a:pt x="8855639" y="1721668"/>
                  <a:pt x="8848716" y="1720054"/>
                  <a:pt x="8843722" y="1720152"/>
                </a:cubicBezTo>
                <a:cubicBezTo>
                  <a:pt x="8828739" y="1720444"/>
                  <a:pt x="8831115" y="1736133"/>
                  <a:pt x="8828004" y="1742073"/>
                </a:cubicBezTo>
                <a:cubicBezTo>
                  <a:pt x="8817547" y="1760900"/>
                  <a:pt x="8843589" y="1770647"/>
                  <a:pt x="8861127" y="1782820"/>
                </a:cubicBezTo>
                <a:cubicBezTo>
                  <a:pt x="8867694" y="1787281"/>
                  <a:pt x="8872382" y="1766445"/>
                  <a:pt x="8875975" y="1739445"/>
                </a:cubicBezTo>
                <a:lnTo>
                  <a:pt x="8877347" y="1727504"/>
                </a:lnTo>
                <a:lnTo>
                  <a:pt x="8891365" y="1729349"/>
                </a:lnTo>
                <a:lnTo>
                  <a:pt x="8891294" y="1750579"/>
                </a:lnTo>
                <a:cubicBezTo>
                  <a:pt x="8890576" y="1802412"/>
                  <a:pt x="8887485" y="1854103"/>
                  <a:pt x="8879895" y="1858687"/>
                </a:cubicBezTo>
                <a:cubicBezTo>
                  <a:pt x="8799411" y="1907447"/>
                  <a:pt x="8858072" y="1996322"/>
                  <a:pt x="8700018" y="2022228"/>
                </a:cubicBezTo>
                <a:cubicBezTo>
                  <a:pt x="8628887" y="2034069"/>
                  <a:pt x="8597252" y="2070985"/>
                  <a:pt x="8546517" y="2094468"/>
                </a:cubicBezTo>
                <a:cubicBezTo>
                  <a:pt x="8369592" y="2175758"/>
                  <a:pt x="8254890" y="2270617"/>
                  <a:pt x="8208310" y="2391116"/>
                </a:cubicBezTo>
                <a:cubicBezTo>
                  <a:pt x="8195251" y="2424444"/>
                  <a:pt x="8137916" y="2455501"/>
                  <a:pt x="8101924" y="2486924"/>
                </a:cubicBezTo>
                <a:cubicBezTo>
                  <a:pt x="8122498" y="2506105"/>
                  <a:pt x="8219539" y="2452814"/>
                  <a:pt x="8188722" y="2510086"/>
                </a:cubicBezTo>
                <a:cubicBezTo>
                  <a:pt x="8165388" y="2553270"/>
                  <a:pt x="8098391" y="2584616"/>
                  <a:pt x="8035596" y="2614194"/>
                </a:cubicBezTo>
                <a:cubicBezTo>
                  <a:pt x="7963481" y="2647947"/>
                  <a:pt x="7883214" y="2677100"/>
                  <a:pt x="7854509" y="2730830"/>
                </a:cubicBezTo>
                <a:cubicBezTo>
                  <a:pt x="7848249" y="2742293"/>
                  <a:pt x="6341566" y="3671513"/>
                  <a:pt x="4141410" y="3763614"/>
                </a:cubicBezTo>
                <a:cubicBezTo>
                  <a:pt x="3781875" y="3778662"/>
                  <a:pt x="2353277" y="3737838"/>
                  <a:pt x="2161737" y="3718831"/>
                </a:cubicBezTo>
                <a:cubicBezTo>
                  <a:pt x="1964811" y="3699179"/>
                  <a:pt x="1793107" y="3646810"/>
                  <a:pt x="1591600" y="3635674"/>
                </a:cubicBezTo>
                <a:cubicBezTo>
                  <a:pt x="1485018" y="3629919"/>
                  <a:pt x="1381185" y="3611329"/>
                  <a:pt x="1390654" y="3531585"/>
                </a:cubicBezTo>
                <a:cubicBezTo>
                  <a:pt x="1393510" y="3508948"/>
                  <a:pt x="1364047" y="3493344"/>
                  <a:pt x="1320867" y="3503571"/>
                </a:cubicBezTo>
                <a:cubicBezTo>
                  <a:pt x="1239265" y="3523046"/>
                  <a:pt x="1198946" y="3494124"/>
                  <a:pt x="1150681" y="3474015"/>
                </a:cubicBezTo>
                <a:cubicBezTo>
                  <a:pt x="1065213" y="3438422"/>
                  <a:pt x="982868" y="3399757"/>
                  <a:pt x="851974" y="3403971"/>
                </a:cubicBezTo>
                <a:cubicBezTo>
                  <a:pt x="873994" y="3367898"/>
                  <a:pt x="917237" y="3369420"/>
                  <a:pt x="956780" y="3372944"/>
                </a:cubicBezTo>
                <a:cubicBezTo>
                  <a:pt x="1061276" y="3382521"/>
                  <a:pt x="1164043" y="3394488"/>
                  <a:pt x="1268515" y="3403788"/>
                </a:cubicBezTo>
                <a:cubicBezTo>
                  <a:pt x="1336376" y="3409863"/>
                  <a:pt x="1404651" y="3420660"/>
                  <a:pt x="1492884" y="3399484"/>
                </a:cubicBezTo>
                <a:cubicBezTo>
                  <a:pt x="1410006" y="3338199"/>
                  <a:pt x="1277736" y="3337777"/>
                  <a:pt x="1169657" y="3325996"/>
                </a:cubicBezTo>
                <a:cubicBezTo>
                  <a:pt x="1034677" y="3311259"/>
                  <a:pt x="951965" y="3268429"/>
                  <a:pt x="853866" y="3221353"/>
                </a:cubicBezTo>
                <a:cubicBezTo>
                  <a:pt x="950752" y="3199416"/>
                  <a:pt x="1014418" y="3234964"/>
                  <a:pt x="1090648" y="3226034"/>
                </a:cubicBezTo>
                <a:cubicBezTo>
                  <a:pt x="1094340" y="3218434"/>
                  <a:pt x="1100169" y="3207568"/>
                  <a:pt x="1099183" y="3207375"/>
                </a:cubicBezTo>
                <a:cubicBezTo>
                  <a:pt x="971072" y="3188118"/>
                  <a:pt x="907890" y="3136018"/>
                  <a:pt x="882137" y="3068880"/>
                </a:cubicBezTo>
                <a:cubicBezTo>
                  <a:pt x="868924" y="3034221"/>
                  <a:pt x="822286" y="3027121"/>
                  <a:pt x="776145" y="3014660"/>
                </a:cubicBezTo>
                <a:cubicBezTo>
                  <a:pt x="613874" y="2970419"/>
                  <a:pt x="443486" y="2933046"/>
                  <a:pt x="307191" y="2864697"/>
                </a:cubicBezTo>
                <a:cubicBezTo>
                  <a:pt x="457123" y="2862170"/>
                  <a:pt x="581367" y="2903594"/>
                  <a:pt x="743379" y="2911759"/>
                </a:cubicBezTo>
                <a:cubicBezTo>
                  <a:pt x="608349" y="2835743"/>
                  <a:pt x="439124" y="2806104"/>
                  <a:pt x="284020" y="2766269"/>
                </a:cubicBezTo>
                <a:cubicBezTo>
                  <a:pt x="213164" y="2748143"/>
                  <a:pt x="147010" y="2722889"/>
                  <a:pt x="63190" y="2717094"/>
                </a:cubicBezTo>
                <a:cubicBezTo>
                  <a:pt x="33455" y="2714947"/>
                  <a:pt x="-16425" y="2709531"/>
                  <a:pt x="5340" y="2681595"/>
                </a:cubicBezTo>
                <a:cubicBezTo>
                  <a:pt x="23652" y="2658441"/>
                  <a:pt x="63627" y="2661368"/>
                  <a:pt x="100237" y="2664591"/>
                </a:cubicBezTo>
                <a:cubicBezTo>
                  <a:pt x="188123" y="2672547"/>
                  <a:pt x="277551" y="2664977"/>
                  <a:pt x="394328" y="2654447"/>
                </a:cubicBezTo>
                <a:cubicBezTo>
                  <a:pt x="290057" y="2592242"/>
                  <a:pt x="112140" y="2629127"/>
                  <a:pt x="21491" y="2562088"/>
                </a:cubicBezTo>
                <a:cubicBezTo>
                  <a:pt x="125636" y="2540073"/>
                  <a:pt x="208727" y="2559644"/>
                  <a:pt x="294268" y="2557453"/>
                </a:cubicBezTo>
                <a:cubicBezTo>
                  <a:pt x="371589" y="2555423"/>
                  <a:pt x="389695" y="2540961"/>
                  <a:pt x="367847" y="2501743"/>
                </a:cubicBezTo>
                <a:cubicBezTo>
                  <a:pt x="333905" y="2440640"/>
                  <a:pt x="373328" y="2404160"/>
                  <a:pt x="486858" y="2411824"/>
                </a:cubicBezTo>
                <a:cubicBezTo>
                  <a:pt x="592120" y="2419095"/>
                  <a:pt x="600599" y="2394285"/>
                  <a:pt x="570008" y="2360312"/>
                </a:cubicBezTo>
                <a:cubicBezTo>
                  <a:pt x="525457" y="2310774"/>
                  <a:pt x="567057" y="2265987"/>
                  <a:pt x="594400" y="2218813"/>
                </a:cubicBezTo>
                <a:cubicBezTo>
                  <a:pt x="635581" y="2147198"/>
                  <a:pt x="612469" y="2115647"/>
                  <a:pt x="505675" y="2074370"/>
                </a:cubicBezTo>
                <a:cubicBezTo>
                  <a:pt x="445534" y="2051386"/>
                  <a:pt x="381431" y="2032947"/>
                  <a:pt x="295650" y="2015851"/>
                </a:cubicBezTo>
                <a:cubicBezTo>
                  <a:pt x="487251" y="1985881"/>
                  <a:pt x="281423" y="1958614"/>
                  <a:pt x="346760" y="1924896"/>
                </a:cubicBezTo>
                <a:cubicBezTo>
                  <a:pt x="481788" y="1901571"/>
                  <a:pt x="600623" y="1980687"/>
                  <a:pt x="783461" y="1939173"/>
                </a:cubicBezTo>
                <a:cubicBezTo>
                  <a:pt x="547912" y="1882335"/>
                  <a:pt x="287006" y="1807013"/>
                  <a:pt x="112183" y="1719100"/>
                </a:cubicBezTo>
                <a:cubicBezTo>
                  <a:pt x="148588" y="1692398"/>
                  <a:pt x="188462" y="1710725"/>
                  <a:pt x="219936" y="1699568"/>
                </a:cubicBezTo>
                <a:cubicBezTo>
                  <a:pt x="218006" y="1694140"/>
                  <a:pt x="220184" y="1685834"/>
                  <a:pt x="214196" y="1683841"/>
                </a:cubicBezTo>
                <a:cubicBezTo>
                  <a:pt x="85284" y="1638910"/>
                  <a:pt x="83720" y="1637648"/>
                  <a:pt x="212296" y="1584947"/>
                </a:cubicBezTo>
                <a:cubicBezTo>
                  <a:pt x="257172" y="1566456"/>
                  <a:pt x="252206" y="1554019"/>
                  <a:pt x="226108" y="1538121"/>
                </a:cubicBezTo>
                <a:cubicBezTo>
                  <a:pt x="207682" y="1526866"/>
                  <a:pt x="185078" y="1517656"/>
                  <a:pt x="192710" y="1488723"/>
                </a:cubicBezTo>
                <a:cubicBezTo>
                  <a:pt x="268435" y="1518175"/>
                  <a:pt x="624154" y="1547955"/>
                  <a:pt x="685843" y="1538903"/>
                </a:cubicBezTo>
                <a:cubicBezTo>
                  <a:pt x="755173" y="1528619"/>
                  <a:pt x="994201" y="1520231"/>
                  <a:pt x="1067153" y="1523622"/>
                </a:cubicBezTo>
                <a:cubicBezTo>
                  <a:pt x="1063138" y="1522015"/>
                  <a:pt x="1059122" y="1520410"/>
                  <a:pt x="1055106" y="1518803"/>
                </a:cubicBezTo>
                <a:cubicBezTo>
                  <a:pt x="983007" y="1486514"/>
                  <a:pt x="909946" y="1454310"/>
                  <a:pt x="864245" y="1408231"/>
                </a:cubicBezTo>
                <a:cubicBezTo>
                  <a:pt x="862153" y="1406456"/>
                  <a:pt x="861045" y="1404874"/>
                  <a:pt x="856768" y="1405809"/>
                </a:cubicBezTo>
                <a:cubicBezTo>
                  <a:pt x="819307" y="1414974"/>
                  <a:pt x="822846" y="1400112"/>
                  <a:pt x="821342" y="1388491"/>
                </a:cubicBezTo>
                <a:cubicBezTo>
                  <a:pt x="819813" y="1376592"/>
                  <a:pt x="812736" y="1367699"/>
                  <a:pt x="784954" y="1371257"/>
                </a:cubicBezTo>
                <a:cubicBezTo>
                  <a:pt x="783512" y="1371384"/>
                  <a:pt x="781566" y="1371274"/>
                  <a:pt x="779619" y="1371165"/>
                </a:cubicBezTo>
                <a:cubicBezTo>
                  <a:pt x="766469" y="1370361"/>
                  <a:pt x="722835" y="1342290"/>
                  <a:pt x="728571" y="1335910"/>
                </a:cubicBezTo>
                <a:cubicBezTo>
                  <a:pt x="741389" y="1321912"/>
                  <a:pt x="726409" y="1316791"/>
                  <a:pt x="713734" y="1310348"/>
                </a:cubicBezTo>
                <a:cubicBezTo>
                  <a:pt x="696009" y="1301550"/>
                  <a:pt x="678333" y="1293308"/>
                  <a:pt x="659695" y="1285149"/>
                </a:cubicBezTo>
                <a:cubicBezTo>
                  <a:pt x="641562" y="1277227"/>
                  <a:pt x="622997" y="1269901"/>
                  <a:pt x="604409" y="1262299"/>
                </a:cubicBezTo>
                <a:cubicBezTo>
                  <a:pt x="561305" y="1256847"/>
                  <a:pt x="517819" y="1252549"/>
                  <a:pt x="472556" y="1250086"/>
                </a:cubicBezTo>
                <a:cubicBezTo>
                  <a:pt x="438951" y="1247999"/>
                  <a:pt x="401379" y="1244860"/>
                  <a:pt x="382690" y="1214040"/>
                </a:cubicBezTo>
                <a:cubicBezTo>
                  <a:pt x="418096" y="1214570"/>
                  <a:pt x="453575" y="1215933"/>
                  <a:pt x="489053" y="1217296"/>
                </a:cubicBezTo>
                <a:cubicBezTo>
                  <a:pt x="454954" y="1204059"/>
                  <a:pt x="421816" y="1190737"/>
                  <a:pt x="390047" y="1176456"/>
                </a:cubicBezTo>
                <a:cubicBezTo>
                  <a:pt x="363810" y="1164487"/>
                  <a:pt x="342232" y="1150431"/>
                  <a:pt x="333292" y="1131347"/>
                </a:cubicBezTo>
                <a:cubicBezTo>
                  <a:pt x="330930" y="1126518"/>
                  <a:pt x="329025" y="1121368"/>
                  <a:pt x="337841" y="1116956"/>
                </a:cubicBezTo>
                <a:cubicBezTo>
                  <a:pt x="347569" y="1111905"/>
                  <a:pt x="355552" y="1114562"/>
                  <a:pt x="363031" y="1116984"/>
                </a:cubicBezTo>
                <a:cubicBezTo>
                  <a:pt x="393929" y="1126864"/>
                  <a:pt x="425283" y="1136425"/>
                  <a:pt x="455724" y="1146625"/>
                </a:cubicBezTo>
                <a:cubicBezTo>
                  <a:pt x="496146" y="1160147"/>
                  <a:pt x="536111" y="1173989"/>
                  <a:pt x="576050" y="1187553"/>
                </a:cubicBezTo>
                <a:cubicBezTo>
                  <a:pt x="519650" y="1157524"/>
                  <a:pt x="457798" y="1131612"/>
                  <a:pt x="391358" y="1108621"/>
                </a:cubicBezTo>
                <a:cubicBezTo>
                  <a:pt x="343386" y="1091844"/>
                  <a:pt x="295414" y="1075067"/>
                  <a:pt x="258466" y="1051446"/>
                </a:cubicBezTo>
                <a:cubicBezTo>
                  <a:pt x="239512" y="1039678"/>
                  <a:pt x="230024" y="1025400"/>
                  <a:pt x="227119" y="1008864"/>
                </a:cubicBezTo>
                <a:cubicBezTo>
                  <a:pt x="226729" y="1004421"/>
                  <a:pt x="227253" y="999338"/>
                  <a:pt x="237176" y="996508"/>
                </a:cubicBezTo>
                <a:cubicBezTo>
                  <a:pt x="247123" y="993956"/>
                  <a:pt x="253208" y="997060"/>
                  <a:pt x="257395" y="1000610"/>
                </a:cubicBezTo>
                <a:cubicBezTo>
                  <a:pt x="262111" y="1004674"/>
                  <a:pt x="267716" y="1007820"/>
                  <a:pt x="275649" y="1009921"/>
                </a:cubicBezTo>
                <a:cubicBezTo>
                  <a:pt x="345186" y="1029563"/>
                  <a:pt x="406508" y="1054962"/>
                  <a:pt x="469199" y="1079402"/>
                </a:cubicBezTo>
                <a:cubicBezTo>
                  <a:pt x="558968" y="1114336"/>
                  <a:pt x="647368" y="1150231"/>
                  <a:pt x="753033" y="1173138"/>
                </a:cubicBezTo>
                <a:cubicBezTo>
                  <a:pt x="793015" y="1181661"/>
                  <a:pt x="834292" y="1188391"/>
                  <a:pt x="865682" y="1187316"/>
                </a:cubicBezTo>
                <a:cubicBezTo>
                  <a:pt x="750261" y="1147076"/>
                  <a:pt x="641375" y="1104025"/>
                  <a:pt x="543487" y="1053852"/>
                </a:cubicBezTo>
                <a:cubicBezTo>
                  <a:pt x="444589" y="1003208"/>
                  <a:pt x="357848" y="947579"/>
                  <a:pt x="295297" y="880592"/>
                </a:cubicBezTo>
                <a:cubicBezTo>
                  <a:pt x="288871" y="873601"/>
                  <a:pt x="284873" y="866676"/>
                  <a:pt x="264758" y="869281"/>
                </a:cubicBezTo>
                <a:cubicBezTo>
                  <a:pt x="255650" y="870360"/>
                  <a:pt x="252375" y="866170"/>
                  <a:pt x="254388" y="861516"/>
                </a:cubicBezTo>
                <a:cubicBezTo>
                  <a:pt x="266992" y="828509"/>
                  <a:pt x="236853" y="810726"/>
                  <a:pt x="190786" y="799099"/>
                </a:cubicBezTo>
                <a:cubicBezTo>
                  <a:pt x="176408" y="795324"/>
                  <a:pt x="175031" y="790688"/>
                  <a:pt x="184973" y="782539"/>
                </a:cubicBezTo>
                <a:cubicBezTo>
                  <a:pt x="198516" y="771277"/>
                  <a:pt x="196123" y="760574"/>
                  <a:pt x="187530" y="750974"/>
                </a:cubicBezTo>
                <a:cubicBezTo>
                  <a:pt x="182644" y="744967"/>
                  <a:pt x="176339" y="739364"/>
                  <a:pt x="170996" y="733676"/>
                </a:cubicBezTo>
                <a:cubicBezTo>
                  <a:pt x="167290" y="730083"/>
                  <a:pt x="161157" y="726424"/>
                  <a:pt x="169444" y="721499"/>
                </a:cubicBezTo>
                <a:cubicBezTo>
                  <a:pt x="177298" y="717172"/>
                  <a:pt x="185665" y="718676"/>
                  <a:pt x="193501" y="719668"/>
                </a:cubicBezTo>
                <a:cubicBezTo>
                  <a:pt x="231170" y="723917"/>
                  <a:pt x="254043" y="736181"/>
                  <a:pt x="265436" y="755609"/>
                </a:cubicBezTo>
                <a:cubicBezTo>
                  <a:pt x="273963" y="769971"/>
                  <a:pt x="281726" y="770130"/>
                  <a:pt x="302333" y="756567"/>
                </a:cubicBezTo>
                <a:cubicBezTo>
                  <a:pt x="317894" y="746247"/>
                  <a:pt x="332387" y="745814"/>
                  <a:pt x="346481" y="751853"/>
                </a:cubicBezTo>
                <a:cubicBezTo>
                  <a:pt x="354007" y="754830"/>
                  <a:pt x="358771" y="759448"/>
                  <a:pt x="364449" y="763428"/>
                </a:cubicBezTo>
                <a:cubicBezTo>
                  <a:pt x="392910" y="784156"/>
                  <a:pt x="422762" y="804202"/>
                  <a:pt x="467363" y="815678"/>
                </a:cubicBezTo>
                <a:cubicBezTo>
                  <a:pt x="487199" y="820933"/>
                  <a:pt x="508355" y="824672"/>
                  <a:pt x="537693" y="816781"/>
                </a:cubicBezTo>
                <a:cubicBezTo>
                  <a:pt x="518386" y="812039"/>
                  <a:pt x="499567" y="812852"/>
                  <a:pt x="482019" y="811593"/>
                </a:cubicBezTo>
                <a:cubicBezTo>
                  <a:pt x="464472" y="810335"/>
                  <a:pt x="454949" y="806693"/>
                  <a:pt x="467050" y="795557"/>
                </a:cubicBezTo>
                <a:cubicBezTo>
                  <a:pt x="473772" y="789371"/>
                  <a:pt x="472878" y="784693"/>
                  <a:pt x="465734" y="780562"/>
                </a:cubicBezTo>
                <a:cubicBezTo>
                  <a:pt x="442763" y="767188"/>
                  <a:pt x="430336" y="747011"/>
                  <a:pt x="384526" y="749353"/>
                </a:cubicBezTo>
                <a:cubicBezTo>
                  <a:pt x="382123" y="749564"/>
                  <a:pt x="379622" y="748664"/>
                  <a:pt x="377146" y="748041"/>
                </a:cubicBezTo>
                <a:cubicBezTo>
                  <a:pt x="367744" y="745789"/>
                  <a:pt x="357358" y="743342"/>
                  <a:pt x="360089" y="735827"/>
                </a:cubicBezTo>
                <a:cubicBezTo>
                  <a:pt x="363301" y="728269"/>
                  <a:pt x="375652" y="725506"/>
                  <a:pt x="386634" y="723703"/>
                </a:cubicBezTo>
                <a:cubicBezTo>
                  <a:pt x="414823" y="719269"/>
                  <a:pt x="437543" y="724271"/>
                  <a:pt x="459375" y="730191"/>
                </a:cubicBezTo>
                <a:cubicBezTo>
                  <a:pt x="512487" y="744837"/>
                  <a:pt x="556932" y="765561"/>
                  <a:pt x="603200" y="785006"/>
                </a:cubicBezTo>
                <a:cubicBezTo>
                  <a:pt x="672604" y="814173"/>
                  <a:pt x="734250" y="848778"/>
                  <a:pt x="810521" y="873425"/>
                </a:cubicBezTo>
                <a:cubicBezTo>
                  <a:pt x="1037317" y="946423"/>
                  <a:pt x="1260943" y="1021938"/>
                  <a:pt x="1494102" y="1090180"/>
                </a:cubicBezTo>
                <a:cubicBezTo>
                  <a:pt x="1580109" y="1115371"/>
                  <a:pt x="1667892" y="1138728"/>
                  <a:pt x="1756565" y="1161167"/>
                </a:cubicBezTo>
                <a:cubicBezTo>
                  <a:pt x="1756899" y="1159458"/>
                  <a:pt x="1757282" y="1158305"/>
                  <a:pt x="1757592" y="1156319"/>
                </a:cubicBezTo>
                <a:cubicBezTo>
                  <a:pt x="1757470" y="1154931"/>
                  <a:pt x="1757324" y="1153264"/>
                  <a:pt x="1757202" y="1151876"/>
                </a:cubicBezTo>
                <a:cubicBezTo>
                  <a:pt x="1694452" y="1137796"/>
                  <a:pt x="1632540" y="1122242"/>
                  <a:pt x="1572453" y="1105409"/>
                </a:cubicBezTo>
                <a:cubicBezTo>
                  <a:pt x="1424942" y="1063789"/>
                  <a:pt x="1288864" y="1014450"/>
                  <a:pt x="1171972" y="951953"/>
                </a:cubicBezTo>
                <a:cubicBezTo>
                  <a:pt x="1162328" y="946924"/>
                  <a:pt x="1152112" y="946421"/>
                  <a:pt x="1137334" y="949118"/>
                </a:cubicBezTo>
                <a:cubicBezTo>
                  <a:pt x="1089682" y="958058"/>
                  <a:pt x="1074050" y="951035"/>
                  <a:pt x="1081493" y="925476"/>
                </a:cubicBezTo>
                <a:cubicBezTo>
                  <a:pt x="1083360" y="919155"/>
                  <a:pt x="1083403" y="914115"/>
                  <a:pt x="1074768" y="909555"/>
                </a:cubicBezTo>
                <a:cubicBezTo>
                  <a:pt x="1036165" y="889158"/>
                  <a:pt x="995714" y="869763"/>
                  <a:pt x="952019" y="852050"/>
                </a:cubicBezTo>
                <a:cubicBezTo>
                  <a:pt x="871170" y="819410"/>
                  <a:pt x="784821" y="790332"/>
                  <a:pt x="709017" y="754450"/>
                </a:cubicBezTo>
                <a:cubicBezTo>
                  <a:pt x="686747" y="743533"/>
                  <a:pt x="669617" y="730485"/>
                  <a:pt x="659046" y="714902"/>
                </a:cubicBezTo>
                <a:cubicBezTo>
                  <a:pt x="655674" y="709602"/>
                  <a:pt x="653624" y="702786"/>
                  <a:pt x="664793" y="697608"/>
                </a:cubicBezTo>
                <a:cubicBezTo>
                  <a:pt x="675483" y="692472"/>
                  <a:pt x="684069" y="696476"/>
                  <a:pt x="692052" y="699133"/>
                </a:cubicBezTo>
                <a:cubicBezTo>
                  <a:pt x="725451" y="709913"/>
                  <a:pt x="759355" y="720929"/>
                  <a:pt x="792779" y="731987"/>
                </a:cubicBezTo>
                <a:cubicBezTo>
                  <a:pt x="826682" y="743003"/>
                  <a:pt x="860155" y="754616"/>
                  <a:pt x="895574" y="766338"/>
                </a:cubicBezTo>
                <a:cubicBezTo>
                  <a:pt x="897416" y="759741"/>
                  <a:pt x="890085" y="758985"/>
                  <a:pt x="886044" y="757101"/>
                </a:cubicBezTo>
                <a:cubicBezTo>
                  <a:pt x="828975" y="730489"/>
                  <a:pt x="766861" y="707118"/>
                  <a:pt x="702924" y="685027"/>
                </a:cubicBezTo>
                <a:cubicBezTo>
                  <a:pt x="653460" y="667821"/>
                  <a:pt x="605342" y="649378"/>
                  <a:pt x="571540" y="622962"/>
                </a:cubicBezTo>
                <a:cubicBezTo>
                  <a:pt x="558524" y="612632"/>
                  <a:pt x="551227" y="601239"/>
                  <a:pt x="552940" y="587657"/>
                </a:cubicBezTo>
                <a:cubicBezTo>
                  <a:pt x="553537" y="583407"/>
                  <a:pt x="554132" y="579157"/>
                  <a:pt x="563623" y="576925"/>
                </a:cubicBezTo>
                <a:cubicBezTo>
                  <a:pt x="571217" y="575139"/>
                  <a:pt x="576243" y="577216"/>
                  <a:pt x="580332" y="579656"/>
                </a:cubicBezTo>
                <a:cubicBezTo>
                  <a:pt x="587500" y="584063"/>
                  <a:pt x="594668" y="588471"/>
                  <a:pt x="604623" y="591516"/>
                </a:cubicBezTo>
                <a:cubicBezTo>
                  <a:pt x="664350" y="609779"/>
                  <a:pt x="720426" y="630601"/>
                  <a:pt x="775136" y="652383"/>
                </a:cubicBezTo>
                <a:cubicBezTo>
                  <a:pt x="864952" y="687874"/>
                  <a:pt x="953882" y="724283"/>
                  <a:pt x="1057795" y="749301"/>
                </a:cubicBezTo>
                <a:cubicBezTo>
                  <a:pt x="1096889" y="758742"/>
                  <a:pt x="1137304" y="766668"/>
                  <a:pt x="1183454" y="768213"/>
                </a:cubicBezTo>
                <a:cubicBezTo>
                  <a:pt x="1181768" y="765563"/>
                  <a:pt x="1178737" y="764150"/>
                  <a:pt x="1175732" y="763015"/>
                </a:cubicBezTo>
                <a:cubicBezTo>
                  <a:pt x="1075170" y="726508"/>
                  <a:pt x="977850" y="688319"/>
                  <a:pt x="888743" y="644370"/>
                </a:cubicBezTo>
                <a:cubicBezTo>
                  <a:pt x="778881" y="590211"/>
                  <a:pt x="683912" y="529148"/>
                  <a:pt x="615490" y="455960"/>
                </a:cubicBezTo>
                <a:cubicBezTo>
                  <a:pt x="612312" y="452882"/>
                  <a:pt x="610122" y="449996"/>
                  <a:pt x="602432" y="450671"/>
                </a:cubicBezTo>
                <a:cubicBezTo>
                  <a:pt x="582748" y="452678"/>
                  <a:pt x="580338" y="447293"/>
                  <a:pt x="582418" y="437876"/>
                </a:cubicBezTo>
                <a:cubicBezTo>
                  <a:pt x="588134" y="414707"/>
                  <a:pt x="573498" y="396964"/>
                  <a:pt x="539211" y="387101"/>
                </a:cubicBezTo>
                <a:cubicBezTo>
                  <a:pt x="514350" y="379769"/>
                  <a:pt x="493430" y="373210"/>
                  <a:pt x="519748" y="352990"/>
                </a:cubicBezTo>
                <a:cubicBezTo>
                  <a:pt x="526113" y="348234"/>
                  <a:pt x="523173" y="342336"/>
                  <a:pt x="520282" y="336993"/>
                </a:cubicBezTo>
                <a:cubicBezTo>
                  <a:pt x="516186" y="328957"/>
                  <a:pt x="507910" y="322968"/>
                  <a:pt x="498650" y="316785"/>
                </a:cubicBezTo>
                <a:cubicBezTo>
                  <a:pt x="493501" y="313319"/>
                  <a:pt x="487271" y="308549"/>
                  <a:pt x="493610" y="303515"/>
                </a:cubicBezTo>
                <a:cubicBezTo>
                  <a:pt x="500838" y="297564"/>
                  <a:pt x="511247" y="300288"/>
                  <a:pt x="519565" y="301237"/>
                </a:cubicBezTo>
                <a:cubicBezTo>
                  <a:pt x="557715" y="305444"/>
                  <a:pt x="581118" y="318221"/>
                  <a:pt x="592560" y="338204"/>
                </a:cubicBezTo>
                <a:cubicBezTo>
                  <a:pt x="599979" y="350985"/>
                  <a:pt x="609184" y="351016"/>
                  <a:pt x="627076" y="339652"/>
                </a:cubicBezTo>
                <a:cubicBezTo>
                  <a:pt x="647275" y="326965"/>
                  <a:pt x="664147" y="326044"/>
                  <a:pt x="679640" y="336997"/>
                </a:cubicBezTo>
                <a:cubicBezTo>
                  <a:pt x="692054" y="345981"/>
                  <a:pt x="702112" y="355732"/>
                  <a:pt x="716352" y="363437"/>
                </a:cubicBezTo>
                <a:cubicBezTo>
                  <a:pt x="754546" y="384710"/>
                  <a:pt x="790508" y="408138"/>
                  <a:pt x="869745" y="400343"/>
                </a:cubicBezTo>
                <a:cubicBezTo>
                  <a:pt x="847718" y="392203"/>
                  <a:pt x="825656" y="394699"/>
                  <a:pt x="806641" y="393290"/>
                </a:cubicBezTo>
                <a:cubicBezTo>
                  <a:pt x="792988" y="392249"/>
                  <a:pt x="779165" y="389265"/>
                  <a:pt x="791435" y="380072"/>
                </a:cubicBezTo>
                <a:cubicBezTo>
                  <a:pt x="805532" y="369601"/>
                  <a:pt x="796441" y="365362"/>
                  <a:pt x="787709" y="359692"/>
                </a:cubicBezTo>
                <a:cubicBezTo>
                  <a:pt x="767647" y="346342"/>
                  <a:pt x="751260" y="330710"/>
                  <a:pt x="711071" y="330880"/>
                </a:cubicBezTo>
                <a:cubicBezTo>
                  <a:pt x="704773" y="330873"/>
                  <a:pt x="699699" y="328240"/>
                  <a:pt x="694722" y="326718"/>
                </a:cubicBezTo>
                <a:cubicBezTo>
                  <a:pt x="687749" y="324532"/>
                  <a:pt x="681713" y="321984"/>
                  <a:pt x="684613" y="316412"/>
                </a:cubicBezTo>
                <a:cubicBezTo>
                  <a:pt x="687565" y="311396"/>
                  <a:pt x="694531" y="307986"/>
                  <a:pt x="703615" y="306629"/>
                </a:cubicBezTo>
                <a:cubicBezTo>
                  <a:pt x="711738" y="305356"/>
                  <a:pt x="720365" y="304319"/>
                  <a:pt x="728585" y="304157"/>
                </a:cubicBezTo>
                <a:cubicBezTo>
                  <a:pt x="765287" y="302895"/>
                  <a:pt x="791378" y="313197"/>
                  <a:pt x="817397" y="322666"/>
                </a:cubicBezTo>
                <a:cubicBezTo>
                  <a:pt x="908436" y="355531"/>
                  <a:pt x="989341" y="394323"/>
                  <a:pt x="1073943" y="431110"/>
                </a:cubicBezTo>
                <a:cubicBezTo>
                  <a:pt x="1158521" y="467620"/>
                  <a:pt x="1256741" y="493978"/>
                  <a:pt x="1349484" y="524175"/>
                </a:cubicBezTo>
                <a:cubicBezTo>
                  <a:pt x="1563417" y="594105"/>
                  <a:pt x="1778287" y="663672"/>
                  <a:pt x="2004921" y="723811"/>
                </a:cubicBezTo>
                <a:cubicBezTo>
                  <a:pt x="2226580" y="782429"/>
                  <a:pt x="2967159" y="809769"/>
                  <a:pt x="3111348" y="808027"/>
                </a:cubicBezTo>
                <a:cubicBezTo>
                  <a:pt x="3295676" y="805559"/>
                  <a:pt x="3730204" y="773014"/>
                  <a:pt x="4173417" y="745585"/>
                </a:cubicBezTo>
                <a:cubicBezTo>
                  <a:pt x="4223504" y="742307"/>
                  <a:pt x="4272653" y="739393"/>
                  <a:pt x="4324760" y="737057"/>
                </a:cubicBezTo>
                <a:cubicBezTo>
                  <a:pt x="5801059" y="670156"/>
                  <a:pt x="6841344" y="326433"/>
                  <a:pt x="6893789" y="305879"/>
                </a:cubicBezTo>
                <a:cubicBezTo>
                  <a:pt x="6978091" y="273014"/>
                  <a:pt x="7258655" y="208091"/>
                  <a:pt x="7259184" y="208604"/>
                </a:cubicBezTo>
                <a:cubicBezTo>
                  <a:pt x="7265440" y="213652"/>
                  <a:pt x="7297274" y="217644"/>
                  <a:pt x="7323059" y="220312"/>
                </a:cubicBezTo>
                <a:lnTo>
                  <a:pt x="7347572" y="222730"/>
                </a:lnTo>
                <a:lnTo>
                  <a:pt x="7350636" y="224083"/>
                </a:lnTo>
                <a:cubicBezTo>
                  <a:pt x="7359607" y="224205"/>
                  <a:pt x="7359159" y="223929"/>
                  <a:pt x="7353245" y="223290"/>
                </a:cubicBezTo>
                <a:lnTo>
                  <a:pt x="7347572" y="222730"/>
                </a:lnTo>
                <a:lnTo>
                  <a:pt x="7342573" y="220523"/>
                </a:lnTo>
                <a:cubicBezTo>
                  <a:pt x="7341302" y="218466"/>
                  <a:pt x="7341191" y="215818"/>
                  <a:pt x="7341465" y="213415"/>
                </a:cubicBezTo>
                <a:cubicBezTo>
                  <a:pt x="7342771" y="200707"/>
                  <a:pt x="7352468" y="189782"/>
                  <a:pt x="7375606" y="182994"/>
                </a:cubicBezTo>
                <a:cubicBezTo>
                  <a:pt x="7397808" y="176568"/>
                  <a:pt x="7420538" y="170655"/>
                  <a:pt x="7443270" y="164742"/>
                </a:cubicBezTo>
                <a:cubicBezTo>
                  <a:pt x="7462204" y="159722"/>
                  <a:pt x="7475181" y="158583"/>
                  <a:pt x="7478299" y="172021"/>
                </a:cubicBezTo>
                <a:cubicBezTo>
                  <a:pt x="7481416" y="185460"/>
                  <a:pt x="7508389" y="189249"/>
                  <a:pt x="7524024" y="179761"/>
                </a:cubicBezTo>
                <a:cubicBezTo>
                  <a:pt x="7585174" y="142492"/>
                  <a:pt x="7658615" y="112820"/>
                  <a:pt x="7727944" y="80430"/>
                </a:cubicBezTo>
                <a:cubicBezTo>
                  <a:pt x="7776349" y="57992"/>
                  <a:pt x="7827303" y="37009"/>
                  <a:pt x="7867024" y="9456"/>
                </a:cubicBezTo>
                <a:cubicBezTo>
                  <a:pt x="7874326" y="4338"/>
                  <a:pt x="7880999" y="-2404"/>
                  <a:pt x="7894848" y="858"/>
                </a:cubicBezTo>
                <a:close/>
              </a:path>
            </a:pathLst>
          </a:cu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2D2943C3-5D8A-3E50-970A-B477CED43A54}"/>
              </a:ext>
            </a:extLst>
          </p:cNvPr>
          <p:cNvSpPr txBox="1"/>
          <p:nvPr/>
        </p:nvSpPr>
        <p:spPr>
          <a:xfrm>
            <a:off x="6605343" y="6148629"/>
            <a:ext cx="36793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Escuela Naval Arturo Prat</a:t>
            </a:r>
          </a:p>
          <a:p>
            <a:r>
              <a:rPr lang="es-CL" sz="1200" dirty="0"/>
              <a:t>Escritura, Oralidad y Argumentación </a:t>
            </a:r>
          </a:p>
          <a:p>
            <a:r>
              <a:rPr lang="es-CL" sz="1200" dirty="0"/>
              <a:t>PC Miguel Núñez Valencia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B6CDA21F-E7AF-4C75-8395-33F58D5B0E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216597"/>
            <a:ext cx="548639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4" name="Rectangle 10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0059" y="613954"/>
            <a:ext cx="8180615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723" y="809898"/>
            <a:ext cx="7457037" cy="1554480"/>
          </a:xfrm>
        </p:spPr>
        <p:txBody>
          <a:bodyPr anchor="ctr">
            <a:normAutofit/>
          </a:bodyPr>
          <a:lstStyle/>
          <a:p>
            <a:r>
              <a:rPr lang="es-CL" sz="4200"/>
              <a:t>1. ¿Cuál es la tesis principal del texto?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3771" y="3017522"/>
            <a:ext cx="7455989" cy="3124658"/>
          </a:xfrm>
        </p:spPr>
        <p:txBody>
          <a:bodyPr anchor="ctr">
            <a:normAutofit/>
          </a:bodyPr>
          <a:lstStyle/>
          <a:p>
            <a:r>
              <a:rPr lang="es-CL" sz="2100" dirty="0"/>
              <a:t>La </a:t>
            </a:r>
            <a:r>
              <a:rPr lang="es-CL" sz="2100" b="1" dirty="0"/>
              <a:t>invitación</a:t>
            </a:r>
            <a:r>
              <a:rPr lang="es-CL" sz="2100" dirty="0"/>
              <a:t> de Peso Pluma al Festival de Viña del Mar constituye </a:t>
            </a:r>
            <a:r>
              <a:rPr lang="es-CL" sz="2100" b="1" dirty="0"/>
              <a:t>una validación pública de la </a:t>
            </a:r>
            <a:r>
              <a:rPr lang="es-CL" sz="2100" b="1" dirty="0" err="1"/>
              <a:t>narcocultura</a:t>
            </a:r>
            <a:r>
              <a:rPr lang="es-CL" sz="2100" b="1" dirty="0"/>
              <a:t> por parte del Estado de Chile</a:t>
            </a:r>
            <a:r>
              <a:rPr lang="es-CL" sz="2100" dirty="0"/>
              <a:t>, lo cual es éticamente inaceptable y contradice los valores que las instituciones dicen defender.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28650" y="6485313"/>
            <a:ext cx="78867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309EB55-ACAD-B4A9-F7E7-BE930A12969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777" r="2223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t>2. Dos argumentos que respaldan la tesis</a:t>
            </a:r>
            <a:endParaRPr lang="es-CL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BEAA91F-EA17-0B8C-E993-BB83EC6752F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3274454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8A03F9E-D7A2-4BCD-48D7-C190AD17ECFC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r="10999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t>3. Evidencias que refuerzan los argumentos</a:t>
            </a:r>
            <a:endParaRPr lang="es-CL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8602879-09D3-B604-1E30-870B2DF7CB0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44450645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odes on papers">
            <a:extLst>
              <a:ext uri="{FF2B5EF4-FFF2-40B4-BE49-F238E27FC236}">
                <a16:creationId xmlns:a16="http://schemas.microsoft.com/office/drawing/2014/main" id="{45BD4ED0-FE99-A7FC-68CC-333454D096C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r="10999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s-CL" sz="4100"/>
              <a:t>4. ¿Estás de acuerdo o en desacuerdo? (Ejemplo de respuesta)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</p:spPr>
        <p:txBody>
          <a:bodyPr>
            <a:normAutofit/>
          </a:bodyPr>
          <a:lstStyle/>
          <a:p>
            <a:r>
              <a:rPr dirty="0" err="1"/>
              <a:t>Estoy</a:t>
            </a:r>
            <a:r>
              <a:rPr dirty="0"/>
              <a:t> de </a:t>
            </a:r>
            <a:r>
              <a:rPr dirty="0" err="1"/>
              <a:t>acuerdo</a:t>
            </a:r>
            <a:r>
              <a:rPr dirty="0"/>
              <a:t> </a:t>
            </a:r>
            <a:r>
              <a:rPr dirty="0" err="1"/>
              <a:t>porque</a:t>
            </a:r>
            <a:r>
              <a:rPr dirty="0"/>
              <a:t> </a:t>
            </a:r>
            <a:r>
              <a:rPr dirty="0" err="1"/>
              <a:t>el</a:t>
            </a:r>
            <a:r>
              <a:rPr dirty="0"/>
              <a:t> Festival </a:t>
            </a:r>
            <a:r>
              <a:rPr dirty="0" err="1"/>
              <a:t>representa</a:t>
            </a:r>
            <a:r>
              <a:rPr dirty="0"/>
              <a:t> a Chile y no </a:t>
            </a:r>
            <a:r>
              <a:rPr dirty="0" err="1"/>
              <a:t>debería</a:t>
            </a:r>
            <a:r>
              <a:rPr dirty="0"/>
              <a:t> </a:t>
            </a:r>
            <a:r>
              <a:rPr dirty="0" err="1"/>
              <a:t>difundir</a:t>
            </a:r>
            <a:r>
              <a:rPr dirty="0"/>
              <a:t> </a:t>
            </a:r>
            <a:r>
              <a:rPr dirty="0" err="1"/>
              <a:t>mensajes</a:t>
            </a:r>
            <a:r>
              <a:rPr dirty="0"/>
              <a:t> que </a:t>
            </a:r>
            <a:r>
              <a:rPr dirty="0" err="1"/>
              <a:t>romantizan</a:t>
            </a:r>
            <a:r>
              <a:rPr dirty="0"/>
              <a:t> </a:t>
            </a:r>
            <a:r>
              <a:rPr dirty="0" err="1"/>
              <a:t>el</a:t>
            </a:r>
            <a:r>
              <a:rPr dirty="0"/>
              <a:t> </a:t>
            </a:r>
            <a:r>
              <a:rPr dirty="0" err="1"/>
              <a:t>crimen</a:t>
            </a:r>
            <a:r>
              <a:rPr dirty="0"/>
              <a:t> y la </a:t>
            </a:r>
            <a:r>
              <a:rPr dirty="0" err="1"/>
              <a:t>violencia</a:t>
            </a:r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4" descr="Pen and ink bottle">
            <a:extLst>
              <a:ext uri="{FF2B5EF4-FFF2-40B4-BE49-F238E27FC236}">
                <a16:creationId xmlns:a16="http://schemas.microsoft.com/office/drawing/2014/main" id="{60AD4E99-15DD-8C72-FBB3-F02C2D46CD3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6600" b="18400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D152FAD4-3D6E-1B36-FC33-DBAFCE8959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s-CL" sz="2800"/>
              <a:t>TEXTO 2: </a:t>
            </a:r>
            <a:r>
              <a:rPr lang="es-CL" sz="2800" kern="1800">
                <a:effectLst/>
                <a:latin typeface="MajeritHeadline CondensedBold"/>
                <a:ea typeface="Times New Roman" panose="02020603050405020304" pitchFamily="18" charset="0"/>
                <a:cs typeface="Times New Roman" panose="02020603050405020304" pitchFamily="18" charset="0"/>
              </a:rPr>
              <a:t>En defensa de Peso Pluma: dando voz a las juventudes que reflejan la realidad del narco</a:t>
            </a:r>
            <a:br>
              <a:rPr lang="es-CL" sz="280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endParaRPr lang="es-CL" sz="2800"/>
          </a:p>
        </p:txBody>
      </p:sp>
      <p:sp>
        <p:nvSpPr>
          <p:cNvPr id="13" name="Marcador de contenido 2">
            <a:extLst>
              <a:ext uri="{FF2B5EF4-FFF2-40B4-BE49-F238E27FC236}">
                <a16:creationId xmlns:a16="http://schemas.microsoft.com/office/drawing/2014/main" id="{A14B1E2F-8240-4906-FCDC-A03920BD53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</p:spPr>
        <p:txBody>
          <a:bodyPr>
            <a:normAutofit/>
          </a:bodyPr>
          <a:lstStyle/>
          <a:p>
            <a:pPr marL="0" lvl="0" indent="0">
              <a:lnSpc>
                <a:spcPct val="90000"/>
              </a:lnSpc>
              <a:spcAft>
                <a:spcPts val="1000"/>
              </a:spcAft>
              <a:buNone/>
              <a:tabLst>
                <a:tab pos="228600" algn="l"/>
              </a:tabLst>
            </a:pPr>
            <a:r>
              <a:rPr lang="es-CL" sz="2500" b="1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1. ¿Cuál es la tesis principal del texto?</a:t>
            </a:r>
            <a:endParaRPr lang="es-CL" sz="2500" b="1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90000"/>
              </a:lnSpc>
              <a:buFont typeface="Symbol" pitchFamily="2" charset="2"/>
              <a:buChar char=""/>
              <a:tabLst>
                <a:tab pos="228600" algn="l"/>
              </a:tabLst>
            </a:pPr>
            <a:r>
              <a:rPr lang="es-CL" sz="250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A) Peso Pluma es un artista polémico y debe ser censurado por sus letras.</a:t>
            </a:r>
            <a:endParaRPr lang="es-CL" sz="250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90000"/>
              </a:lnSpc>
              <a:buFont typeface="Symbol" pitchFamily="2" charset="2"/>
              <a:buChar char=""/>
              <a:tabLst>
                <a:tab pos="228600" algn="l"/>
              </a:tabLst>
            </a:pPr>
            <a:r>
              <a:rPr lang="es-CL" sz="250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B) Los corridos bélicos deben prohibirse porque glorifican la violencia.</a:t>
            </a:r>
            <a:endParaRPr lang="es-CL" sz="250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90000"/>
              </a:lnSpc>
              <a:buFont typeface="Symbol" pitchFamily="2" charset="2"/>
              <a:buChar char=""/>
              <a:tabLst>
                <a:tab pos="228600" algn="l"/>
              </a:tabLst>
            </a:pPr>
            <a:r>
              <a:rPr lang="es-CL" sz="250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C) El Estado debe limitar expresiones culturales como los corridos.</a:t>
            </a:r>
            <a:endParaRPr lang="es-CL" sz="250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90000"/>
              </a:lnSpc>
              <a:spcAft>
                <a:spcPts val="1000"/>
              </a:spcAft>
              <a:buFont typeface="Symbol" pitchFamily="2" charset="2"/>
              <a:buChar char=""/>
              <a:tabLst>
                <a:tab pos="228600" algn="l"/>
              </a:tabLst>
            </a:pPr>
            <a:r>
              <a:rPr lang="es-CL" sz="250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D) Las expresiones culturales como los corridos tumbados deben ser comprendidas en su contexto y no censuradas por el Estado.</a:t>
            </a:r>
            <a:endParaRPr lang="es-CL" sz="250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0" lvl="0" indent="0">
              <a:lnSpc>
                <a:spcPct val="90000"/>
              </a:lnSpc>
              <a:spcAft>
                <a:spcPts val="1000"/>
              </a:spcAft>
              <a:buNone/>
              <a:tabLst>
                <a:tab pos="228600" algn="l"/>
              </a:tabLst>
            </a:pPr>
            <a:endParaRPr lang="es-CL" sz="2500"/>
          </a:p>
        </p:txBody>
      </p:sp>
    </p:spTree>
    <p:extLst>
      <p:ext uri="{BB962C8B-B14F-4D97-AF65-F5344CB8AC3E}">
        <p14:creationId xmlns:p14="http://schemas.microsoft.com/office/powerpoint/2010/main" val="15369835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7568B92-6976-C898-4DE7-BE20037CC8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8413A5C-A5C9-8873-D1D5-658FAD6E3F2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13043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5397CA35-3FC3-9613-698D-74F62C008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s-CL" sz="2800"/>
              <a:t>TEXTO 2: </a:t>
            </a:r>
            <a:r>
              <a:rPr lang="es-CL" sz="2800" kern="1800">
                <a:effectLst/>
                <a:latin typeface="MajeritHeadline CondensedBold"/>
                <a:ea typeface="Times New Roman" panose="02020603050405020304" pitchFamily="18" charset="0"/>
                <a:cs typeface="Times New Roman" panose="02020603050405020304" pitchFamily="18" charset="0"/>
              </a:rPr>
              <a:t>En defensa de Peso Pluma: dando voz a las juventudes que reflejan la realidad del narco</a:t>
            </a:r>
            <a:br>
              <a:rPr lang="es-CL" sz="280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endParaRPr lang="es-CL" sz="2800"/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DF73ABE4-B7D7-EFC2-AEAE-C871430FCF6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9674847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485480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lose up photo of a microphone in an outdoor concert">
            <a:extLst>
              <a:ext uri="{FF2B5EF4-FFF2-40B4-BE49-F238E27FC236}">
                <a16:creationId xmlns:a16="http://schemas.microsoft.com/office/drawing/2014/main" id="{04F22E23-C4BC-3707-D8CC-46AED63ECBE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r="10999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2814CEBD-F01B-B7AB-7F5F-FFC4D74891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s-CL" sz="280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2. ¿Qué tipo de evidencia usa la autora para respaldar sus ideas?</a:t>
            </a:r>
            <a:br>
              <a:rPr lang="es-CL" sz="280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endParaRPr lang="es-CL" sz="280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0C36D97-189A-C9B2-3D6D-B688730C50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</p:spPr>
        <p:txBody>
          <a:bodyPr>
            <a:normAutofit/>
          </a:bodyPr>
          <a:lstStyle/>
          <a:p>
            <a:pPr marL="342900" lvl="0" indent="-342900">
              <a:lnSpc>
                <a:spcPct val="90000"/>
              </a:lnSpc>
              <a:buFont typeface="Symbol" pitchFamily="2" charset="2"/>
              <a:buChar char=""/>
              <a:tabLst>
                <a:tab pos="228600" algn="l"/>
              </a:tabLst>
            </a:pPr>
            <a:r>
              <a:rPr lang="es-CL" sz="300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A) Estadísticas oficiales del gobierno mexicano.</a:t>
            </a:r>
            <a:endParaRPr lang="es-CL" sz="300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90000"/>
              </a:lnSpc>
              <a:buFont typeface="Symbol" pitchFamily="2" charset="2"/>
              <a:buChar char=""/>
              <a:tabLst>
                <a:tab pos="228600" algn="l"/>
              </a:tabLst>
            </a:pPr>
            <a:r>
              <a:rPr lang="es-CL" sz="300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B) Opiniones de críticos musicales chilenos.</a:t>
            </a:r>
            <a:endParaRPr lang="es-CL" sz="300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90000"/>
              </a:lnSpc>
              <a:buFont typeface="Symbol" pitchFamily="2" charset="2"/>
              <a:buChar char=""/>
              <a:tabLst>
                <a:tab pos="228600" algn="l"/>
              </a:tabLst>
            </a:pPr>
            <a:r>
              <a:rPr lang="es-CL" sz="300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C) Citas de especialistas, referencias históricas y ejemplos de discriminación en la censura cultural.</a:t>
            </a:r>
            <a:endParaRPr lang="es-CL" sz="300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90000"/>
              </a:lnSpc>
              <a:spcAft>
                <a:spcPts val="1000"/>
              </a:spcAft>
              <a:buFont typeface="Symbol" pitchFamily="2" charset="2"/>
              <a:buChar char=""/>
              <a:tabLst>
                <a:tab pos="228600" algn="l"/>
              </a:tabLst>
            </a:pPr>
            <a:r>
              <a:rPr lang="es-CL" sz="300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D) Fragmentos de entrevistas con artistas de reguetón.</a:t>
            </a:r>
            <a:endParaRPr lang="es-CL" sz="300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0" lvl="0" indent="0">
              <a:lnSpc>
                <a:spcPct val="90000"/>
              </a:lnSpc>
              <a:spcAft>
                <a:spcPts val="1000"/>
              </a:spcAft>
              <a:buNone/>
              <a:tabLst>
                <a:tab pos="228600" algn="l"/>
              </a:tabLst>
            </a:pPr>
            <a:endParaRPr lang="es-CL" sz="3000"/>
          </a:p>
        </p:txBody>
      </p:sp>
    </p:spTree>
    <p:extLst>
      <p:ext uri="{BB962C8B-B14F-4D97-AF65-F5344CB8AC3E}">
        <p14:creationId xmlns:p14="http://schemas.microsoft.com/office/powerpoint/2010/main" val="18621709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093C770-54A4-6C3B-D8BE-314FC7D6F1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lose up photo of a microphone in an outdoor concert">
            <a:extLst>
              <a:ext uri="{FF2B5EF4-FFF2-40B4-BE49-F238E27FC236}">
                <a16:creationId xmlns:a16="http://schemas.microsoft.com/office/drawing/2014/main" id="{C9DE3F36-32FF-303F-8D09-DA7DEC4E38FC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r="10999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18CC2D18-90D0-D710-D855-04A03591A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s-CL" sz="280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2. ¿Qué tipo de evidencia usa la autora para respaldar sus ideas?</a:t>
            </a:r>
            <a:br>
              <a:rPr lang="es-CL" sz="280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endParaRPr lang="es-CL" sz="280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1D1C770-7771-C035-7F17-FE4B0CAB4F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</p:spPr>
        <p:txBody>
          <a:bodyPr>
            <a:normAutofit/>
          </a:bodyPr>
          <a:lstStyle/>
          <a:p>
            <a:pPr marL="342900" lvl="0" indent="-342900">
              <a:lnSpc>
                <a:spcPct val="90000"/>
              </a:lnSpc>
              <a:buFont typeface="Symbol" pitchFamily="2" charset="2"/>
              <a:buChar char=""/>
              <a:tabLst>
                <a:tab pos="228600" algn="l"/>
              </a:tabLst>
            </a:pPr>
            <a:r>
              <a:rPr lang="es-CL" sz="270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A) Estadísticas oficiales del gobierno mexicano.</a:t>
            </a:r>
            <a:endParaRPr lang="es-CL" sz="270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90000"/>
              </a:lnSpc>
              <a:buFont typeface="Symbol" pitchFamily="2" charset="2"/>
              <a:buChar char=""/>
              <a:tabLst>
                <a:tab pos="228600" algn="l"/>
              </a:tabLst>
            </a:pPr>
            <a:r>
              <a:rPr lang="es-CL" sz="270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B) Opiniones de críticos musicales chilenos.</a:t>
            </a:r>
            <a:endParaRPr lang="es-CL" sz="270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90000"/>
              </a:lnSpc>
              <a:buFont typeface="Symbol" pitchFamily="2" charset="2"/>
              <a:buChar char=""/>
              <a:tabLst>
                <a:tab pos="228600" algn="l"/>
              </a:tabLst>
            </a:pPr>
            <a:r>
              <a:rPr lang="es-CL" sz="270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C) Citas de especialistas, referencias históricas y ejemplos de discriminación en la censura cultural.</a:t>
            </a:r>
            <a:endParaRPr lang="es-CL" sz="270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90000"/>
              </a:lnSpc>
              <a:spcAft>
                <a:spcPts val="1000"/>
              </a:spcAft>
              <a:buFont typeface="Symbol" pitchFamily="2" charset="2"/>
              <a:buChar char=""/>
              <a:tabLst>
                <a:tab pos="228600" algn="l"/>
              </a:tabLst>
            </a:pPr>
            <a:r>
              <a:rPr lang="es-CL" sz="270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D) Fragmentos de entrevistas con artistas de reguetón.</a:t>
            </a:r>
            <a:endParaRPr lang="es-CL" sz="270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594360" marR="594360">
              <a:lnSpc>
                <a:spcPct val="90000"/>
              </a:lnSpc>
              <a:spcBef>
                <a:spcPts val="1000"/>
              </a:spcBef>
              <a:spcAft>
                <a:spcPts val="1400"/>
              </a:spcAft>
            </a:pPr>
            <a:r>
              <a:rPr lang="en-US" sz="2700" b="1" i="1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Respuesta </a:t>
            </a:r>
            <a:r>
              <a:rPr lang="en-US" sz="2700" b="1" i="1" err="1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correcta</a:t>
            </a:r>
            <a:r>
              <a:rPr lang="en-US" sz="2700" b="1" i="1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: C</a:t>
            </a:r>
            <a:endParaRPr lang="es-CL" sz="2700" b="1" i="1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90000"/>
              </a:lnSpc>
              <a:spcAft>
                <a:spcPts val="1000"/>
              </a:spcAft>
              <a:buFont typeface="+mj-lt"/>
              <a:buAutoNum type="arabicPeriod"/>
              <a:tabLst>
                <a:tab pos="228600" algn="l"/>
              </a:tabLst>
            </a:pPr>
            <a:endParaRPr lang="es-CL" sz="2700"/>
          </a:p>
        </p:txBody>
      </p:sp>
    </p:spTree>
    <p:extLst>
      <p:ext uri="{BB962C8B-B14F-4D97-AF65-F5344CB8AC3E}">
        <p14:creationId xmlns:p14="http://schemas.microsoft.com/office/powerpoint/2010/main" val="29731355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3D7669C9-E9DB-A7C2-2A76-85D0C5BC264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r="10999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7994FED2-3066-896D-03C6-7258BFFD09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s-CL" sz="310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3. ¿Cuál es el tono predominante del texto?</a:t>
            </a:r>
            <a:br>
              <a:rPr lang="es-CL" sz="310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endParaRPr lang="es-CL" sz="3100"/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38C9F5D9-8830-F349-9B1A-579907CE055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6365968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720589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B7F2CA-5AB7-6DE4-4590-B73117DF9B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2F89696-3098-B034-9CF6-A493D727088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7295" r="17705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22464D68-B9CA-524B-EEE3-B2D64404FF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s-CL" sz="310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3. ¿Cuál es el tono predominante del texto?</a:t>
            </a:r>
            <a:br>
              <a:rPr lang="es-CL" sz="310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endParaRPr lang="es-CL" sz="3100"/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A7343587-3436-1B84-3BB3-FE1798094D3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76283786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135908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0CC1178-8E84-81FD-B0AF-9C38D87FF436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r="20000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CD2B2A64-D480-85D9-D277-A070EC7C2F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s-CL" sz="280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4. ¿Cuál de los siguientes conectores aparece en el texto y expresa una relación de oposición?</a:t>
            </a:r>
            <a:br>
              <a:rPr lang="es-CL" sz="280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endParaRPr lang="es-CL" sz="2800"/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C4177B9F-5EE8-C520-C855-F0AA4D417E6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33845950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266641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C345BFA-A136-1AD7-7899-5A7B3AFFEF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D1F6446-A34C-6E61-66D5-221E600158C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13043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CC49C3E0-0F2B-97F9-24E2-4CAF4BFF76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s-CL" sz="280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4. ¿Cuál de los siguientes conectores aparece en el texto y expresa una relación de oposición?</a:t>
            </a:r>
            <a:br>
              <a:rPr lang="es-CL" sz="280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endParaRPr lang="es-CL" sz="2800"/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12175E47-7C83-AD3B-E036-9DD0F649141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25054359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895937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44E0448-7B23-6D68-C95E-CE8F3E107BB1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r="13999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F0A0572F-A21E-93BC-CEB7-69FFD4B6F8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s-CL" sz="280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5. ¿Cuál es una de las ideas principales del texto?</a:t>
            </a:r>
            <a:br>
              <a:rPr lang="es-CL" sz="280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endParaRPr lang="es-CL" sz="2800"/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9740D959-E4A5-4BFB-C5D7-58F910A5C77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09602116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614769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7421FFB-BD74-0BB4-0E20-8B98F98227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6B6C639-312C-32F5-1E08-F0923C7D66E9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r="10999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6049AB44-7A10-2022-6361-863B0C42BB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s-CL" sz="280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5. ¿Cuál es una de las ideas principales del texto?</a:t>
            </a:r>
            <a:br>
              <a:rPr lang="es-CL" sz="280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endParaRPr lang="es-CL" sz="2800"/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2C412CD6-BB82-B8ED-5B44-CA8930D60D6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6914745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959867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35A99BE3-A7CE-61AB-C2D5-C052AE47D7BD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1906" r="13094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060337C5-DFC8-1D89-F47D-523DA510E8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s-CL" sz="280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6. ¿Cómo define la autora a los corridos bélicos?</a:t>
            </a:r>
            <a:br>
              <a:rPr lang="es-CL" sz="280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endParaRPr lang="es-CL" sz="2800"/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7990AC00-5A86-A622-AE09-6541A3AD691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84103250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800718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2C8DC5-B401-559B-9543-63FD9F00B3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8BC6671-D4FE-E492-91DF-975923FDAA2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r="11334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28DCB8B3-9A43-D386-0784-86FFB611D1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s-CL" sz="280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6. ¿Cómo define la autora a los corridos bélicos?</a:t>
            </a:r>
            <a:br>
              <a:rPr lang="es-CL" sz="280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endParaRPr lang="es-CL" sz="2800"/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06E30C81-6292-77F8-C029-FC300A173DB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55610981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530026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BC7B156-03C9-4B38-13A9-D29B74CDCFA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r="13999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DBBFE8C5-53A2-DBC8-CD86-2AC414806E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s-CL" sz="280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7. ¿Qué crítica hace la autora sobre la censura cultural?</a:t>
            </a:r>
            <a:br>
              <a:rPr lang="es-CL" sz="280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endParaRPr lang="es-CL" sz="2800"/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9B7A87B2-56C3-E63D-DA3A-190F4445ECE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27656971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558265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13E40B5-1F4A-D2CA-FD19-655341A263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9F300B5-EF43-577B-82B5-903D171D2587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b="25000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2B8DEA83-5BD9-2D6C-A881-6F9ADB51F4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s-CL" sz="280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7. ¿Qué crítica hace la autora sobre la censura cultural?</a:t>
            </a:r>
            <a:br>
              <a:rPr lang="es-CL" sz="280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endParaRPr lang="es-CL" sz="2800"/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D521D0E3-06B7-437B-9E33-3CFDE66F35D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98764305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944503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6653936-80D3-EA4A-FEA5-C2F2E5AA0A4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r="13999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59D2B876-7E27-9126-3E98-525C942D7A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s-CL" sz="280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8. ¿Qué se afirma sobre la relación entre el Estado y el narco?</a:t>
            </a:r>
            <a:br>
              <a:rPr lang="es-CL" sz="280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endParaRPr lang="es-CL" sz="2800"/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63F1F39D-719A-9331-E493-A4BDEFCAD79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9765369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362646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73A7D54-1239-FB42-B378-B879398D6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403CF93-69B9-9DA9-4485-640A49745981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22" r="10877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6A20295C-807C-73F2-E5C4-32602F7D31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s-CL" sz="280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8. ¿Qué se afirma sobre la relación entre el Estado y el narco?</a:t>
            </a:r>
            <a:br>
              <a:rPr lang="es-CL" sz="280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endParaRPr lang="es-CL" sz="2800"/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67F8B39B-3E54-24C7-7E3C-64FC0FC6BB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13604289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7363728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4055631-F4ED-788E-3F91-6F3295011BC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473B58BF-231E-1232-DC86-7664A891EB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s-CL" sz="280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9. ¿Cuál es una función que se le atribuye a los corridos según el texto?</a:t>
            </a:r>
            <a:br>
              <a:rPr lang="es-CL" sz="280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endParaRPr lang="es-CL" sz="2800"/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44383ED8-CFFA-4E35-47D3-44FCE61B4CE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2066945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7457301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CC962E-69C5-0BD2-7998-A11A449ABE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3069D71F-1FAC-4D9B-5365-D61A2B27D422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r="7666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119CFB4F-8EDA-ADF5-98A2-861188E3F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s-CL" sz="280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9. ¿Cuál es una función que se le atribuye a los corridos según el texto?</a:t>
            </a:r>
            <a:br>
              <a:rPr lang="es-CL" sz="280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endParaRPr lang="es-CL" sz="2800"/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2C8926E5-F81B-8909-83A0-5F48BF1388E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22597012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350458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tones being balanced">
            <a:extLst>
              <a:ext uri="{FF2B5EF4-FFF2-40B4-BE49-F238E27FC236}">
                <a16:creationId xmlns:a16="http://schemas.microsoft.com/office/drawing/2014/main" id="{9B0E5C0E-AAB0-A5A2-A062-D288CB8A096C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r="10999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51C54399-2726-F582-12E4-61257D3B6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s-CL" sz="280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10. ¿Qué comparación hace la autora con otros géneros musicales?</a:t>
            </a:r>
            <a:br>
              <a:rPr lang="es-CL" sz="280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endParaRPr lang="es-CL" sz="280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D11703B-E30E-8F01-DA6A-78A21B3976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</p:spPr>
        <p:txBody>
          <a:bodyPr>
            <a:normAutofit/>
          </a:bodyPr>
          <a:lstStyle/>
          <a:p>
            <a:pPr marL="0" lvl="0" indent="0">
              <a:spcAft>
                <a:spcPts val="1000"/>
              </a:spcAft>
              <a:buNone/>
              <a:tabLst>
                <a:tab pos="228600" algn="l"/>
              </a:tabLst>
            </a:pPr>
            <a:r>
              <a:rPr lang="es-CL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A) Que los corridos son más violentos que el rock.</a:t>
            </a:r>
            <a:endParaRPr lang="es-CL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0" lvl="0" indent="0">
              <a:buNone/>
              <a:tabLst>
                <a:tab pos="228600" algn="l"/>
              </a:tabLst>
            </a:pPr>
            <a:r>
              <a:rPr lang="es-CL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B) Que el rock y el </a:t>
            </a:r>
            <a:r>
              <a:rPr lang="es-CL" dirty="0" err="1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trap</a:t>
            </a:r>
            <a:r>
              <a:rPr lang="es-CL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también han sido censurados por ser contraculturales.</a:t>
            </a:r>
            <a:endParaRPr lang="es-CL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0" lvl="0" indent="0">
              <a:buNone/>
              <a:tabLst>
                <a:tab pos="228600" algn="l"/>
              </a:tabLst>
            </a:pPr>
            <a:r>
              <a:rPr lang="es-CL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C) Que el pop ha sido siempre neutral.</a:t>
            </a:r>
            <a:endParaRPr lang="es-CL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0" lvl="0" indent="0">
              <a:spcAft>
                <a:spcPts val="1000"/>
              </a:spcAft>
              <a:buNone/>
              <a:tabLst>
                <a:tab pos="228600" algn="l"/>
              </a:tabLst>
            </a:pPr>
            <a:r>
              <a:rPr lang="es-CL" dirty="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D) Que el reguetón es peor que los corridos.</a:t>
            </a:r>
            <a:endParaRPr lang="es-CL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1370409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218CCDD-8D27-60DC-0832-4899E21184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tack of balanced stones">
            <a:extLst>
              <a:ext uri="{FF2B5EF4-FFF2-40B4-BE49-F238E27FC236}">
                <a16:creationId xmlns:a16="http://schemas.microsoft.com/office/drawing/2014/main" id="{A009E440-1D1A-4CD9-BEBA-06ADEF0772CF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r="11334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DA71CDDD-0CA7-8AAD-C70F-8DA1C66A56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s-CL" sz="2800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10. ¿Qué comparación hace la autora con otros géneros musicales?</a:t>
            </a:r>
            <a:br>
              <a:rPr lang="es-CL" sz="280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endParaRPr lang="es-CL" sz="280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DCDF48B-CBE1-D4CB-40AA-2220070638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</p:spPr>
        <p:txBody>
          <a:bodyPr>
            <a:normAutofit/>
          </a:bodyPr>
          <a:lstStyle/>
          <a:p>
            <a:pPr marL="0" lvl="0" indent="0">
              <a:lnSpc>
                <a:spcPct val="90000"/>
              </a:lnSpc>
              <a:spcAft>
                <a:spcPts val="1000"/>
              </a:spcAft>
              <a:buNone/>
              <a:tabLst>
                <a:tab pos="228600" algn="l"/>
              </a:tabLst>
            </a:pPr>
            <a:r>
              <a:rPr lang="es-CL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A) Que los corridos son más violentos que el rock.</a:t>
            </a:r>
            <a:endParaRPr lang="es-CL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0" lvl="0" indent="0">
              <a:lnSpc>
                <a:spcPct val="90000"/>
              </a:lnSpc>
              <a:buNone/>
              <a:tabLst>
                <a:tab pos="228600" algn="l"/>
              </a:tabLst>
            </a:pPr>
            <a:r>
              <a:rPr lang="es-CL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B) Que el rock y el </a:t>
            </a:r>
            <a:r>
              <a:rPr lang="es-CL" err="1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trap</a:t>
            </a:r>
            <a:r>
              <a:rPr lang="es-CL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también han sido censurados por ser contraculturales.</a:t>
            </a:r>
            <a:endParaRPr lang="es-CL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0" lvl="0" indent="0">
              <a:lnSpc>
                <a:spcPct val="90000"/>
              </a:lnSpc>
              <a:buNone/>
              <a:tabLst>
                <a:tab pos="228600" algn="l"/>
              </a:tabLst>
            </a:pPr>
            <a:r>
              <a:rPr lang="es-CL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C) Que el pop ha sido siempre neutral.</a:t>
            </a:r>
            <a:endParaRPr lang="es-CL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0" lvl="0" indent="0">
              <a:lnSpc>
                <a:spcPct val="90000"/>
              </a:lnSpc>
              <a:spcAft>
                <a:spcPts val="1000"/>
              </a:spcAft>
              <a:buNone/>
              <a:tabLst>
                <a:tab pos="228600" algn="l"/>
              </a:tabLst>
            </a:pPr>
            <a:r>
              <a:rPr lang="es-CL">
                <a:effectLst/>
                <a:latin typeface="Arial" panose="020B0604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D) Que el reguetón es peor que los corridos.</a:t>
            </a:r>
            <a:endParaRPr lang="es-CL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es-CL">
                <a:effectLst/>
                <a:latin typeface="Arial" panose="020B0604020202020204" pitchFamily="34" charset="0"/>
                <a:ea typeface="MS Mincho" panose="02020609040205080304" pitchFamily="49" charset="-128"/>
              </a:rPr>
              <a:t>Respuesta correcta: B</a:t>
            </a:r>
            <a:endParaRPr lang="es-CL"/>
          </a:p>
          <a:p>
            <a:pPr>
              <a:lnSpc>
                <a:spcPct val="90000"/>
              </a:lnSpc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906285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1447</Words>
  <Application>Microsoft Macintosh PowerPoint</Application>
  <PresentationFormat>Presentación en pantalla (4:3)</PresentationFormat>
  <Paragraphs>127</Paragraphs>
  <Slides>25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25</vt:i4>
      </vt:variant>
    </vt:vector>
  </HeadingPairs>
  <TitlesOfParts>
    <vt:vector size="31" baseType="lpstr">
      <vt:lpstr>Arial</vt:lpstr>
      <vt:lpstr>Calibri</vt:lpstr>
      <vt:lpstr>Cambria</vt:lpstr>
      <vt:lpstr>MajeritHeadline CondensedBold</vt:lpstr>
      <vt:lpstr>Symbol</vt:lpstr>
      <vt:lpstr>Office Theme</vt:lpstr>
      <vt:lpstr>Retroalimentación: Columna de Alberto Mayol</vt:lpstr>
      <vt:lpstr>1. ¿Cuál es la tesis principal del texto?</vt:lpstr>
      <vt:lpstr>2. Dos argumentos que respaldan la tesis</vt:lpstr>
      <vt:lpstr>3. Evidencias que refuerzan los argumentos</vt:lpstr>
      <vt:lpstr>4. ¿Estás de acuerdo o en desacuerdo? (Ejemplo de respuesta)</vt:lpstr>
      <vt:lpstr>TEXTO 2: En defensa de Peso Pluma: dando voz a las juventudes que reflejan la realidad del narco </vt:lpstr>
      <vt:lpstr>TEXTO 2: En defensa de Peso Pluma: dando voz a las juventudes que reflejan la realidad del narco </vt:lpstr>
      <vt:lpstr>2. ¿Qué tipo de evidencia usa la autora para respaldar sus ideas? </vt:lpstr>
      <vt:lpstr>2. ¿Qué tipo de evidencia usa la autora para respaldar sus ideas? </vt:lpstr>
      <vt:lpstr>3. ¿Cuál es el tono predominante del texto? </vt:lpstr>
      <vt:lpstr>3. ¿Cuál es el tono predominante del texto? </vt:lpstr>
      <vt:lpstr>4. ¿Cuál de los siguientes conectores aparece en el texto y expresa una relación de oposición? </vt:lpstr>
      <vt:lpstr>4. ¿Cuál de los siguientes conectores aparece en el texto y expresa una relación de oposición? </vt:lpstr>
      <vt:lpstr>5. ¿Cuál es una de las ideas principales del texto? </vt:lpstr>
      <vt:lpstr>5. ¿Cuál es una de las ideas principales del texto? </vt:lpstr>
      <vt:lpstr>6. ¿Cómo define la autora a los corridos bélicos? </vt:lpstr>
      <vt:lpstr>6. ¿Cómo define la autora a los corridos bélicos? </vt:lpstr>
      <vt:lpstr>7. ¿Qué crítica hace la autora sobre la censura cultural? </vt:lpstr>
      <vt:lpstr>7. ¿Qué crítica hace la autora sobre la censura cultural? </vt:lpstr>
      <vt:lpstr>8. ¿Qué se afirma sobre la relación entre el Estado y el narco? </vt:lpstr>
      <vt:lpstr>8. ¿Qué se afirma sobre la relación entre el Estado y el narco? </vt:lpstr>
      <vt:lpstr>9. ¿Cuál es una función que se le atribuye a los corridos según el texto? </vt:lpstr>
      <vt:lpstr>9. ¿Cuál es una función que se le atribuye a los corridos según el texto? </vt:lpstr>
      <vt:lpstr>10. ¿Qué comparación hace la autora con otros géneros musicales? </vt:lpstr>
      <vt:lpstr>10. ¿Qué comparación hace la autora con otros géneros musicales? 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Miguel Nuñez</cp:lastModifiedBy>
  <cp:revision>2</cp:revision>
  <dcterms:created xsi:type="dcterms:W3CDTF">2013-01-27T09:14:16Z</dcterms:created>
  <dcterms:modified xsi:type="dcterms:W3CDTF">2025-05-30T13:38:44Z</dcterms:modified>
  <cp:category/>
</cp:coreProperties>
</file>