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59" r:id="rId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05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31/05/2023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31/05/2023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31/05/2023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31/05/2023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31/05/2023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31/05/2023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31/05/2023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31/05/2023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31/05/2023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31/05/2023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31/05/2023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pPr/>
              <a:t>31/05/2023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Administrador.PC_Lab_Ingles08\Desktop\COS_9764.jpg"/>
          <p:cNvPicPr>
            <a:picLocks noChangeAspect="1" noChangeArrowheads="1"/>
          </p:cNvPicPr>
          <p:nvPr/>
        </p:nvPicPr>
        <p:blipFill>
          <a:blip r:embed="rId2"/>
          <a:srcRect l="50781"/>
          <a:stretch>
            <a:fillRect/>
          </a:stretch>
        </p:blipFill>
        <p:spPr bwMode="auto">
          <a:xfrm>
            <a:off x="4643438" y="0"/>
            <a:ext cx="4500562" cy="6858000"/>
          </a:xfrm>
          <a:prstGeom prst="rect">
            <a:avLst/>
          </a:prstGeom>
          <a:noFill/>
        </p:spPr>
      </p:pic>
      <p:pic>
        <p:nvPicPr>
          <p:cNvPr id="5" name="Picture 2" descr="C:\Users\Administrador.PC_Lab_Ingles08\Desktop\COS_9764.jpg"/>
          <p:cNvPicPr>
            <a:picLocks noChangeAspect="1" noChangeArrowheads="1"/>
          </p:cNvPicPr>
          <p:nvPr/>
        </p:nvPicPr>
        <p:blipFill>
          <a:blip r:embed="rId3"/>
          <a:srcRect r="49219"/>
          <a:stretch>
            <a:fillRect/>
          </a:stretch>
        </p:blipFill>
        <p:spPr bwMode="auto">
          <a:xfrm>
            <a:off x="0" y="0"/>
            <a:ext cx="4643438" cy="6858000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5357818" y="1142984"/>
            <a:ext cx="278608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6000" spc="-150" dirty="0" smtClean="0">
                <a:solidFill>
                  <a:schemeClr val="bg1"/>
                </a:solidFill>
                <a:latin typeface="Impact" pitchFamily="34" charset="0"/>
              </a:rPr>
              <a:t>Yo</a:t>
            </a:r>
            <a:endParaRPr lang="es-CL" sz="6000" spc="-150" dirty="0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5357818" y="1785926"/>
            <a:ext cx="2786082" cy="1015663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  <p:txBody>
          <a:bodyPr wrap="square" rtlCol="0">
            <a:spAutoFit/>
          </a:bodyPr>
          <a:lstStyle/>
          <a:p>
            <a:r>
              <a:rPr lang="es-MX" sz="6000" spc="-150" dirty="0" smtClean="0">
                <a:solidFill>
                  <a:schemeClr val="bg1"/>
                </a:solidFill>
                <a:latin typeface="Impact" pitchFamily="34" charset="0"/>
              </a:rPr>
              <a:t>En</a:t>
            </a:r>
            <a:endParaRPr lang="es-CL" sz="6000" spc="-150" dirty="0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5357818" y="2428868"/>
            <a:ext cx="2786082" cy="1015663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  <p:txBody>
          <a:bodyPr wrap="square" rtlCol="0">
            <a:spAutoFit/>
          </a:bodyPr>
          <a:lstStyle/>
          <a:p>
            <a:r>
              <a:rPr lang="es-MX" sz="6000" spc="-150" dirty="0" smtClean="0">
                <a:solidFill>
                  <a:schemeClr val="bg1"/>
                </a:solidFill>
                <a:latin typeface="Impact" pitchFamily="34" charset="0"/>
              </a:rPr>
              <a:t>La</a:t>
            </a:r>
            <a:endParaRPr lang="es-CL" sz="6000" spc="-150" dirty="0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5357818" y="3071810"/>
            <a:ext cx="2786082" cy="1015663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  <p:txBody>
          <a:bodyPr wrap="square" rtlCol="0">
            <a:spAutoFit/>
          </a:bodyPr>
          <a:lstStyle/>
          <a:p>
            <a:r>
              <a:rPr lang="es-MX" sz="6000" spc="-150" dirty="0" smtClean="0">
                <a:solidFill>
                  <a:schemeClr val="bg1"/>
                </a:solidFill>
                <a:latin typeface="Impact" pitchFamily="34" charset="0"/>
              </a:rPr>
              <a:t>Escuela</a:t>
            </a:r>
            <a:endParaRPr lang="es-CL" sz="6000" spc="-150" dirty="0">
              <a:solidFill>
                <a:schemeClr val="bg1"/>
              </a:solidFill>
              <a:latin typeface="Impact" pitchFamily="34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5357818" y="3714752"/>
            <a:ext cx="2786082" cy="1015663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  <p:txBody>
          <a:bodyPr wrap="square" rtlCol="0">
            <a:spAutoFit/>
          </a:bodyPr>
          <a:lstStyle/>
          <a:p>
            <a:r>
              <a:rPr lang="es-MX" sz="6000" dirty="0" smtClean="0">
                <a:solidFill>
                  <a:schemeClr val="bg1"/>
                </a:solidFill>
                <a:latin typeface="Impact" pitchFamily="34" charset="0"/>
              </a:rPr>
              <a:t>Naval</a:t>
            </a:r>
            <a:endParaRPr lang="es-CL" sz="6000" dirty="0">
              <a:solidFill>
                <a:schemeClr val="bg1"/>
              </a:solidFill>
              <a:latin typeface="Impact" pitchFamily="34" charset="0"/>
            </a:endParaRPr>
          </a:p>
        </p:txBody>
      </p:sp>
      <p:pic>
        <p:nvPicPr>
          <p:cNvPr id="1028" name="Picture 4" descr="Escuela Naval Arturo Prat - Wikipedia, la enciclopedia libr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34" y="285728"/>
            <a:ext cx="1000132" cy="1000132"/>
          </a:xfrm>
          <a:prstGeom prst="rect">
            <a:avLst/>
          </a:prstGeom>
          <a:noFill/>
        </p:spPr>
      </p:pic>
      <p:sp>
        <p:nvSpPr>
          <p:cNvPr id="18" name="17 CuadroTexto"/>
          <p:cNvSpPr txBox="1"/>
          <p:nvPr/>
        </p:nvSpPr>
        <p:spPr>
          <a:xfrm>
            <a:off x="714348" y="5286388"/>
            <a:ext cx="235745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dirty="0" smtClean="0">
                <a:solidFill>
                  <a:schemeClr val="bg1"/>
                </a:solidFill>
                <a:effectLst>
                  <a:reflection blurRad="6350" stA="55000" endA="50" endPos="85000" dist="60007" dir="5400000" sy="-100000" algn="bl" rotWithShape="0"/>
                </a:effectLst>
                <a:latin typeface="Impact" pitchFamily="34" charset="0"/>
              </a:rPr>
              <a:t>Cadete Ardiles</a:t>
            </a:r>
          </a:p>
          <a:p>
            <a:r>
              <a:rPr lang="es-MX" sz="2000" dirty="0" smtClean="0">
                <a:solidFill>
                  <a:schemeClr val="bg1"/>
                </a:solidFill>
                <a:effectLst>
                  <a:reflection blurRad="6350" stA="55000" endA="50" endPos="85000" dist="60007" dir="5400000" sy="-100000" algn="bl" rotWithShape="0"/>
                </a:effectLst>
                <a:latin typeface="Impact" pitchFamily="34" charset="0"/>
              </a:rPr>
              <a:t>1°Cepo</a:t>
            </a:r>
          </a:p>
          <a:p>
            <a:r>
              <a:rPr lang="es-MX" sz="2000" dirty="0" smtClean="0">
                <a:solidFill>
                  <a:schemeClr val="bg1"/>
                </a:solidFill>
                <a:effectLst>
                  <a:reflection blurRad="6350" stA="55000" endA="50" endPos="85000" dist="60007" dir="5400000" sy="-100000" algn="bl" rotWithShape="0"/>
                </a:effectLst>
                <a:latin typeface="Impact" pitchFamily="34" charset="0"/>
              </a:rPr>
              <a:t>31/05/2023</a:t>
            </a:r>
            <a:endParaRPr lang="es-CL" sz="2000" dirty="0">
              <a:solidFill>
                <a:schemeClr val="bg1"/>
              </a:solidFill>
              <a:effectLst>
                <a:reflection blurRad="6350" stA="55000" endA="50" endPos="85000" dist="60007" dir="5400000" sy="-100000" algn="bl" rotWithShape="0"/>
              </a:effectLst>
              <a:latin typeface="Impact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escuelanaval.cl/wp-content/uploads/2023/02/COS_107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https://escuelanaval.cl/wp-content/uploads/2023/02/COS_107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71604" y="1643050"/>
            <a:ext cx="6072230" cy="392909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9501254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es-ES" sz="5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Visita a Submarino Talcahuano</a:t>
            </a:r>
            <a:endParaRPr lang="es-ES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</p:cSld>
  <p:clrMapOvr>
    <a:masterClrMapping/>
  </p:clrMapOvr>
  <p:transition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" descr="C:\Users\Administrador.PC_Lab_Ingles08\Documents\Downloads\52892533096_8162e4fe34_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MX" sz="4800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innerShdw blurRad="114300">
                    <a:prstClr val="black"/>
                  </a:innerShdw>
                </a:effectLst>
                <a:latin typeface="Impact" pitchFamily="34" charset="0"/>
              </a:rPr>
              <a:t>Gran izamiento de la bandera</a:t>
            </a:r>
            <a:endParaRPr lang="es-CL" sz="4800" dirty="0">
              <a:solidFill>
                <a:schemeClr val="accent6">
                  <a:lumMod val="40000"/>
                  <a:lumOff val="60000"/>
                </a:schemeClr>
              </a:solidFill>
              <a:effectLst>
                <a:innerShdw blurRad="114300">
                  <a:prstClr val="black"/>
                </a:innerShdw>
              </a:effectLst>
              <a:latin typeface="Impact" pitchFamily="34" charset="0"/>
            </a:endParaRPr>
          </a:p>
        </p:txBody>
      </p:sp>
      <p:pic>
        <p:nvPicPr>
          <p:cNvPr id="7" name="Picture 2" descr="C:\Users\Administrador.PC_Lab_Ingles08\Documents\Downloads\52900509993_34f96fad8d_k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r="48874"/>
          <a:stretch>
            <a:fillRect/>
          </a:stretch>
        </p:blipFill>
        <p:spPr bwMode="auto">
          <a:xfrm>
            <a:off x="1142976" y="3071810"/>
            <a:ext cx="2500330" cy="276860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8" name="Picture 2" descr="C:\Users\Administrador.PC_Lab_Ingles08\Documents\Downloads\52900509993_34f96fad8d_k.jpg"/>
          <p:cNvPicPr>
            <a:picLocks noChangeAspect="1" noChangeArrowheads="1"/>
          </p:cNvPicPr>
          <p:nvPr/>
        </p:nvPicPr>
        <p:blipFill>
          <a:blip r:embed="rId4" cstate="print"/>
          <a:srcRect l="49254"/>
          <a:stretch>
            <a:fillRect/>
          </a:stretch>
        </p:blipFill>
        <p:spPr bwMode="auto">
          <a:xfrm>
            <a:off x="5643570" y="3071810"/>
            <a:ext cx="2428892" cy="278608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2053" name="Picture 5" descr="C:\Users\Administrador.PC_Lab_Ingles08\Documents\Downloads\52892987943_b4b4de7943_c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43306" y="3071810"/>
            <a:ext cx="2000264" cy="278608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</p:cSld>
  <p:clrMapOvr>
    <a:masterClrMapping/>
  </p:clrMapOvr>
  <p:transition>
    <p:cover dir="ru"/>
  </p:transition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18</Words>
  <PresentationFormat>Presentación en pantalla (4:3)</PresentationFormat>
  <Paragraphs>10</Paragraphs>
  <Slides>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4" baseType="lpstr">
      <vt:lpstr>Tema de Office</vt:lpstr>
      <vt:lpstr>Diapositiva 1</vt:lpstr>
      <vt:lpstr>Diapositiva 2</vt:lpstr>
      <vt:lpstr>Gran izamiento de la bandera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Administrador</dc:creator>
  <cp:lastModifiedBy>Administrador</cp:lastModifiedBy>
  <cp:revision>11</cp:revision>
  <dcterms:created xsi:type="dcterms:W3CDTF">2023-05-31T15:38:12Z</dcterms:created>
  <dcterms:modified xsi:type="dcterms:W3CDTF">2023-05-31T16:40:52Z</dcterms:modified>
</cp:coreProperties>
</file>