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7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A4BF0-6F3F-4F33-8853-DEBFF584AEAC}" type="datetimeFigureOut">
              <a:rPr lang="es-ES" smtClean="0"/>
              <a:t>10/02/2022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5E989-1BE7-4FDA-97E0-BA4360587CD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357158" y="1214422"/>
            <a:ext cx="7963248" cy="5214974"/>
            <a:chOff x="323528" y="908720"/>
            <a:chExt cx="8011177" cy="3631102"/>
          </a:xfrm>
        </p:grpSpPr>
        <p:cxnSp>
          <p:nvCxnSpPr>
            <p:cNvPr id="5" name="79 Conector recto"/>
            <p:cNvCxnSpPr/>
            <p:nvPr/>
          </p:nvCxnSpPr>
          <p:spPr>
            <a:xfrm flipH="1" flipV="1">
              <a:off x="2843840" y="4437112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79 Conector recto"/>
            <p:cNvCxnSpPr/>
            <p:nvPr/>
          </p:nvCxnSpPr>
          <p:spPr>
            <a:xfrm flipH="1" flipV="1">
              <a:off x="2843840" y="422108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71 Rectángulo redondeado"/>
            <p:cNvSpPr/>
            <p:nvPr/>
          </p:nvSpPr>
          <p:spPr>
            <a:xfrm>
              <a:off x="3131840" y="43778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TAEKWONDO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" name="71 Rectángulo redondeado"/>
            <p:cNvSpPr/>
            <p:nvPr/>
          </p:nvSpPr>
          <p:spPr>
            <a:xfrm>
              <a:off x="3135355" y="415579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9" name="8 Rectángulo redondeado"/>
            <p:cNvSpPr/>
            <p:nvPr/>
          </p:nvSpPr>
          <p:spPr>
            <a:xfrm>
              <a:off x="4475989" y="908721"/>
              <a:ext cx="1440160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r>
                <a:rPr lang="es-CL" sz="800" dirty="0" smtClean="0">
                  <a:solidFill>
                    <a:schemeClr val="tx1"/>
                  </a:solidFill>
                </a:rPr>
                <a:t>JEFE ACTIVIDADES FÍSICAS (CC IM GONZALEZ)</a:t>
              </a:r>
              <a:endParaRPr lang="es-CL" sz="800" dirty="0">
                <a:solidFill>
                  <a:schemeClr val="tx1"/>
                </a:solidFill>
              </a:endParaRPr>
            </a:p>
          </p:txBody>
        </p:sp>
        <p:sp>
          <p:nvSpPr>
            <p:cNvPr id="10" name="9 Rectángulo redondeado"/>
            <p:cNvSpPr/>
            <p:nvPr/>
          </p:nvSpPr>
          <p:spPr>
            <a:xfrm>
              <a:off x="4572000" y="1772816"/>
              <a:ext cx="1248139" cy="27003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5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FACULTAD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 (M. GONZÁLEZ)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1" name="10 Rectángulo redondeado"/>
            <p:cNvSpPr/>
            <p:nvPr/>
          </p:nvSpPr>
          <p:spPr>
            <a:xfrm>
              <a:off x="1163621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BÁSICAS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(M. GUZMAN)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2" name="11 Rectángulo redondeado"/>
            <p:cNvSpPr/>
            <p:nvPr/>
          </p:nvSpPr>
          <p:spPr>
            <a:xfrm>
              <a:off x="3121680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ACTIVIDADES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(W. WEISS)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3" name="12 Rectángulo redondeado"/>
            <p:cNvSpPr/>
            <p:nvPr/>
          </p:nvSpPr>
          <p:spPr>
            <a:xfrm>
              <a:off x="5113013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PROFESIONALES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(O. GARCÍA)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4" name="13 Rectángulo redondeado"/>
            <p:cNvSpPr/>
            <p:nvPr/>
          </p:nvSpPr>
          <p:spPr>
            <a:xfrm>
              <a:off x="7110569" y="2366883"/>
              <a:ext cx="1224136" cy="36169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JEFE DE CÁTEDRA DEPORTES GENERALES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(B. PINTO)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5" name="14 Rectángulo redondeado"/>
            <p:cNvSpPr/>
            <p:nvPr/>
          </p:nvSpPr>
          <p:spPr>
            <a:xfrm>
              <a:off x="1185459" y="908720"/>
              <a:ext cx="1128125" cy="342037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UNIDAD DE COORDINACIÓN DE EDUCACIÓN FÍSICA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(U C E F)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16" name="15 Rectángulo redondeado"/>
            <p:cNvSpPr/>
            <p:nvPr/>
          </p:nvSpPr>
          <p:spPr>
            <a:xfrm>
              <a:off x="323528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 FORMATIVA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(D. CHAGAY)</a:t>
              </a:r>
            </a:p>
          </p:txBody>
        </p:sp>
        <p:sp>
          <p:nvSpPr>
            <p:cNvPr id="17" name="16 Rectángulo redondeado"/>
            <p:cNvSpPr/>
            <p:nvPr/>
          </p:nvSpPr>
          <p:spPr>
            <a:xfrm>
              <a:off x="130763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0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AREA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DEPORTIVA 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(A. HUERTA)</a:t>
              </a:r>
            </a:p>
          </p:txBody>
        </p:sp>
        <p:sp>
          <p:nvSpPr>
            <p:cNvPr id="18" name="17 Rectángulo redondeado"/>
            <p:cNvSpPr/>
            <p:nvPr/>
          </p:nvSpPr>
          <p:spPr>
            <a:xfrm>
              <a:off x="2293147" y="1772816"/>
              <a:ext cx="888099" cy="288032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250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ASESOR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ACTIVIDADES FÍSICAS  </a:t>
              </a:r>
            </a:p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(N. AGUAD)</a:t>
              </a:r>
            </a:p>
          </p:txBody>
        </p:sp>
        <p:cxnSp>
          <p:nvCxnSpPr>
            <p:cNvPr id="19" name="18 Conector recto"/>
            <p:cNvCxnSpPr>
              <a:stCxn id="15" idx="3"/>
              <a:endCxn id="9" idx="1"/>
            </p:cNvCxnSpPr>
            <p:nvPr/>
          </p:nvCxnSpPr>
          <p:spPr>
            <a:xfrm>
              <a:off x="2313584" y="1079739"/>
              <a:ext cx="2162405" cy="983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>
              <a:off x="1748824" y="1250757"/>
              <a:ext cx="0" cy="345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flipV="1">
              <a:off x="731573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21 Conector recto"/>
            <p:cNvCxnSpPr/>
            <p:nvPr/>
          </p:nvCxnSpPr>
          <p:spPr>
            <a:xfrm flipV="1">
              <a:off x="1749592" y="1587078"/>
              <a:ext cx="0" cy="18573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22 Conector recto"/>
            <p:cNvCxnSpPr/>
            <p:nvPr/>
          </p:nvCxnSpPr>
          <p:spPr>
            <a:xfrm flipV="1">
              <a:off x="2735099" y="1588539"/>
              <a:ext cx="0" cy="180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Conector recto"/>
            <p:cNvCxnSpPr/>
            <p:nvPr/>
          </p:nvCxnSpPr>
          <p:spPr>
            <a:xfrm>
              <a:off x="731193" y="1589365"/>
              <a:ext cx="20016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Conector recto"/>
            <p:cNvCxnSpPr>
              <a:stCxn id="9" idx="2"/>
              <a:endCxn id="10" idx="0"/>
            </p:cNvCxnSpPr>
            <p:nvPr/>
          </p:nvCxnSpPr>
          <p:spPr>
            <a:xfrm>
              <a:off x="5196069" y="1270418"/>
              <a:ext cx="0" cy="50239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25 Conector recto"/>
            <p:cNvCxnSpPr/>
            <p:nvPr/>
          </p:nvCxnSpPr>
          <p:spPr>
            <a:xfrm>
              <a:off x="1771387" y="2253155"/>
              <a:ext cx="5875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26 Conector recto"/>
            <p:cNvCxnSpPr>
              <a:stCxn id="11" idx="0"/>
            </p:cNvCxnSpPr>
            <p:nvPr/>
          </p:nvCxnSpPr>
          <p:spPr>
            <a:xfrm flipV="1">
              <a:off x="1775689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Conector recto"/>
            <p:cNvCxnSpPr/>
            <p:nvPr/>
          </p:nvCxnSpPr>
          <p:spPr>
            <a:xfrm flipV="1">
              <a:off x="372822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28 Conector recto"/>
            <p:cNvCxnSpPr/>
            <p:nvPr/>
          </p:nvCxnSpPr>
          <p:spPr>
            <a:xfrm flipV="1">
              <a:off x="5687384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29 Conector recto"/>
            <p:cNvCxnSpPr/>
            <p:nvPr/>
          </p:nvCxnSpPr>
          <p:spPr>
            <a:xfrm flipV="1">
              <a:off x="7644341" y="2258870"/>
              <a:ext cx="0" cy="10801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30 Conector recto"/>
            <p:cNvCxnSpPr>
              <a:stCxn id="10" idx="2"/>
            </p:cNvCxnSpPr>
            <p:nvPr/>
          </p:nvCxnSpPr>
          <p:spPr>
            <a:xfrm>
              <a:off x="5196069" y="2042846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31 Rectángulo redondeado"/>
            <p:cNvSpPr/>
            <p:nvPr/>
          </p:nvSpPr>
          <p:spPr>
            <a:xfrm>
              <a:off x="1211627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3" name="32 Rectángulo redondeado"/>
            <p:cNvSpPr/>
            <p:nvPr/>
          </p:nvSpPr>
          <p:spPr>
            <a:xfrm>
              <a:off x="1211627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GIMNASIA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4" name="33 Rectángulo redondeado"/>
            <p:cNvSpPr/>
            <p:nvPr/>
          </p:nvSpPr>
          <p:spPr>
            <a:xfrm>
              <a:off x="1211627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5" name="34 Rectángulo redondeado"/>
            <p:cNvSpPr/>
            <p:nvPr/>
          </p:nvSpPr>
          <p:spPr>
            <a:xfrm>
              <a:off x="1211627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C. MONITORES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6" name="35 Rectángulo redondeado"/>
            <p:cNvSpPr/>
            <p:nvPr/>
          </p:nvSpPr>
          <p:spPr>
            <a:xfrm>
              <a:off x="1211627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F.F. DE BASE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7" name="36 Rectángulo redondeado"/>
            <p:cNvSpPr/>
            <p:nvPr/>
          </p:nvSpPr>
          <p:spPr>
            <a:xfrm>
              <a:off x="1211627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GRAL.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8" name="37 Rectángulo redondeado"/>
            <p:cNvSpPr/>
            <p:nvPr/>
          </p:nvSpPr>
          <p:spPr>
            <a:xfrm>
              <a:off x="1211627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DEF. PERSONAL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39" name="38 Rectángulo redondeado"/>
            <p:cNvSpPr/>
            <p:nvPr/>
          </p:nvSpPr>
          <p:spPr>
            <a:xfrm>
              <a:off x="1211627" y="436510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NIV.  FÍSICA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39 Conector recto"/>
            <p:cNvCxnSpPr/>
            <p:nvPr/>
          </p:nvCxnSpPr>
          <p:spPr>
            <a:xfrm flipH="1" flipV="1">
              <a:off x="923627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"/>
            <p:cNvCxnSpPr/>
            <p:nvPr/>
          </p:nvCxnSpPr>
          <p:spPr>
            <a:xfrm flipH="1" flipV="1">
              <a:off x="923595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"/>
            <p:cNvCxnSpPr/>
            <p:nvPr/>
          </p:nvCxnSpPr>
          <p:spPr>
            <a:xfrm flipH="1" flipV="1">
              <a:off x="923627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"/>
            <p:cNvCxnSpPr/>
            <p:nvPr/>
          </p:nvCxnSpPr>
          <p:spPr>
            <a:xfrm flipH="1" flipV="1">
              <a:off x="923595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"/>
            <p:cNvCxnSpPr/>
            <p:nvPr/>
          </p:nvCxnSpPr>
          <p:spPr>
            <a:xfrm flipH="1" flipV="1">
              <a:off x="923627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44 Conector recto"/>
            <p:cNvCxnSpPr/>
            <p:nvPr/>
          </p:nvCxnSpPr>
          <p:spPr>
            <a:xfrm flipH="1" flipV="1">
              <a:off x="923627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45 Conector recto"/>
            <p:cNvCxnSpPr/>
            <p:nvPr/>
          </p:nvCxnSpPr>
          <p:spPr>
            <a:xfrm flipH="1" flipV="1">
              <a:off x="923627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46 Conector recto"/>
            <p:cNvCxnSpPr/>
            <p:nvPr/>
          </p:nvCxnSpPr>
          <p:spPr>
            <a:xfrm flipH="1" flipV="1">
              <a:off x="923627" y="4441970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47 Conector recto"/>
            <p:cNvCxnSpPr/>
            <p:nvPr/>
          </p:nvCxnSpPr>
          <p:spPr>
            <a:xfrm>
              <a:off x="923595" y="2934913"/>
              <a:ext cx="0" cy="151216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48 Conector recto"/>
            <p:cNvCxnSpPr/>
            <p:nvPr/>
          </p:nvCxnSpPr>
          <p:spPr>
            <a:xfrm flipH="1" flipV="1">
              <a:off x="683627" y="2528900"/>
              <a:ext cx="48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49 Conector recto"/>
            <p:cNvCxnSpPr/>
            <p:nvPr/>
          </p:nvCxnSpPr>
          <p:spPr>
            <a:xfrm>
              <a:off x="680773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50 Conector recto"/>
            <p:cNvCxnSpPr/>
            <p:nvPr/>
          </p:nvCxnSpPr>
          <p:spPr>
            <a:xfrm>
              <a:off x="683595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51 Rectángulo redondeado"/>
            <p:cNvSpPr/>
            <p:nvPr/>
          </p:nvSpPr>
          <p:spPr>
            <a:xfrm>
              <a:off x="3131840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3" name="52 Rectángulo redondeado"/>
            <p:cNvSpPr/>
            <p:nvPr/>
          </p:nvSpPr>
          <p:spPr>
            <a:xfrm>
              <a:off x="3131840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4" name="53 Rectángulo redondeado"/>
            <p:cNvSpPr/>
            <p:nvPr/>
          </p:nvSpPr>
          <p:spPr>
            <a:xfrm>
              <a:off x="3131840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5" name="54 Rectángulo redondeado"/>
            <p:cNvSpPr/>
            <p:nvPr/>
          </p:nvSpPr>
          <p:spPr>
            <a:xfrm>
              <a:off x="3131840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6" name="55 Rectángulo redondeado"/>
            <p:cNvSpPr/>
            <p:nvPr/>
          </p:nvSpPr>
          <p:spPr>
            <a:xfrm>
              <a:off x="3131840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 II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57" name="56 Rectángulo redondeado"/>
            <p:cNvSpPr/>
            <p:nvPr/>
          </p:nvSpPr>
          <p:spPr>
            <a:xfrm>
              <a:off x="3131840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ACOFI  FÍSICO DEP.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58" name="57 Conector recto"/>
            <p:cNvCxnSpPr/>
            <p:nvPr/>
          </p:nvCxnSpPr>
          <p:spPr>
            <a:xfrm flipH="1" flipV="1">
              <a:off x="2843840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58 Conector recto"/>
            <p:cNvCxnSpPr/>
            <p:nvPr/>
          </p:nvCxnSpPr>
          <p:spPr>
            <a:xfrm flipH="1" flipV="1">
              <a:off x="2843808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59 Conector recto"/>
            <p:cNvCxnSpPr/>
            <p:nvPr/>
          </p:nvCxnSpPr>
          <p:spPr>
            <a:xfrm flipH="1" flipV="1">
              <a:off x="2843840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60 Conector recto"/>
            <p:cNvCxnSpPr/>
            <p:nvPr/>
          </p:nvCxnSpPr>
          <p:spPr>
            <a:xfrm flipH="1" flipV="1">
              <a:off x="2843808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61 Conector recto"/>
            <p:cNvCxnSpPr/>
            <p:nvPr/>
          </p:nvCxnSpPr>
          <p:spPr>
            <a:xfrm flipH="1" flipV="1">
              <a:off x="2843840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62 Conector recto"/>
            <p:cNvCxnSpPr/>
            <p:nvPr/>
          </p:nvCxnSpPr>
          <p:spPr>
            <a:xfrm flipH="1" flipV="1">
              <a:off x="2843840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63 Conector recto"/>
            <p:cNvCxnSpPr/>
            <p:nvPr/>
          </p:nvCxnSpPr>
          <p:spPr>
            <a:xfrm>
              <a:off x="2843808" y="2938088"/>
              <a:ext cx="0" cy="1499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64 Conector recto"/>
            <p:cNvCxnSpPr/>
            <p:nvPr/>
          </p:nvCxnSpPr>
          <p:spPr>
            <a:xfrm>
              <a:off x="2613333" y="3447002"/>
              <a:ext cx="23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65 Rectángulo redondeado"/>
            <p:cNvSpPr/>
            <p:nvPr/>
          </p:nvSpPr>
          <p:spPr>
            <a:xfrm>
              <a:off x="5148064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REMO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7" name="66 Rectángulo redondeado"/>
            <p:cNvSpPr/>
            <p:nvPr/>
          </p:nvSpPr>
          <p:spPr>
            <a:xfrm>
              <a:off x="5148064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ORIENT. TERRES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8" name="67 Rectángulo redondeado"/>
            <p:cNvSpPr/>
            <p:nvPr/>
          </p:nvSpPr>
          <p:spPr>
            <a:xfrm>
              <a:off x="5148064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ESGRIMA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69" name="68 Rectángulo redondeado"/>
            <p:cNvSpPr/>
            <p:nvPr/>
          </p:nvSpPr>
          <p:spPr>
            <a:xfrm>
              <a:off x="5148064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NATACIÓN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0" name="69 Rectángulo redondeado"/>
            <p:cNvSpPr/>
            <p:nvPr/>
          </p:nvSpPr>
          <p:spPr>
            <a:xfrm>
              <a:off x="5148064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PENT. MILITAR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1" name="70 Rectángulo redondeado"/>
            <p:cNvSpPr/>
            <p:nvPr/>
          </p:nvSpPr>
          <p:spPr>
            <a:xfrm>
              <a:off x="5148064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TIRO 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72" name="71 Rectángulo redondeado"/>
            <p:cNvSpPr/>
            <p:nvPr/>
          </p:nvSpPr>
          <p:spPr>
            <a:xfrm>
              <a:off x="5148064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VELA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73" name="72 Conector recto"/>
            <p:cNvCxnSpPr/>
            <p:nvPr/>
          </p:nvCxnSpPr>
          <p:spPr>
            <a:xfrm flipH="1" flipV="1">
              <a:off x="4860064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73 Conector recto"/>
            <p:cNvCxnSpPr/>
            <p:nvPr/>
          </p:nvCxnSpPr>
          <p:spPr>
            <a:xfrm flipH="1" flipV="1">
              <a:off x="4860032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74 Conector recto"/>
            <p:cNvCxnSpPr/>
            <p:nvPr/>
          </p:nvCxnSpPr>
          <p:spPr>
            <a:xfrm flipH="1" flipV="1">
              <a:off x="4860064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75 Conector recto"/>
            <p:cNvCxnSpPr/>
            <p:nvPr/>
          </p:nvCxnSpPr>
          <p:spPr>
            <a:xfrm flipH="1" flipV="1">
              <a:off x="4860032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76 Conector recto"/>
            <p:cNvCxnSpPr/>
            <p:nvPr/>
          </p:nvCxnSpPr>
          <p:spPr>
            <a:xfrm flipH="1" flipV="1">
              <a:off x="4860064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77 Conector recto"/>
            <p:cNvCxnSpPr/>
            <p:nvPr/>
          </p:nvCxnSpPr>
          <p:spPr>
            <a:xfrm flipH="1" flipV="1">
              <a:off x="4860064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78 Conector recto"/>
            <p:cNvCxnSpPr/>
            <p:nvPr/>
          </p:nvCxnSpPr>
          <p:spPr>
            <a:xfrm flipH="1" flipV="1">
              <a:off x="4860064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79 Conector recto"/>
            <p:cNvCxnSpPr/>
            <p:nvPr/>
          </p:nvCxnSpPr>
          <p:spPr>
            <a:xfrm>
              <a:off x="4860032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80 Conector recto"/>
            <p:cNvCxnSpPr/>
            <p:nvPr/>
          </p:nvCxnSpPr>
          <p:spPr>
            <a:xfrm>
              <a:off x="4620032" y="3663026"/>
              <a:ext cx="240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81 Rectángulo redondeado"/>
            <p:cNvSpPr/>
            <p:nvPr/>
          </p:nvSpPr>
          <p:spPr>
            <a:xfrm>
              <a:off x="7164288" y="285293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ATLETISMO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3" name="82 Rectángulo redondeado"/>
            <p:cNvSpPr/>
            <p:nvPr/>
          </p:nvSpPr>
          <p:spPr>
            <a:xfrm>
              <a:off x="7164288" y="306896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BÁSQUETBOL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4" name="83 Rectángulo redondeado"/>
            <p:cNvSpPr/>
            <p:nvPr/>
          </p:nvSpPr>
          <p:spPr>
            <a:xfrm>
              <a:off x="7164288" y="3284984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FÚTBOL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5" name="84 Rectángulo redondeado"/>
            <p:cNvSpPr/>
            <p:nvPr/>
          </p:nvSpPr>
          <p:spPr>
            <a:xfrm>
              <a:off x="7164288" y="3501008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JUDO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6" name="85 Rectángulo redondeado"/>
            <p:cNvSpPr/>
            <p:nvPr/>
          </p:nvSpPr>
          <p:spPr>
            <a:xfrm>
              <a:off x="7164288" y="3717032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RUGBY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7" name="86 Rectángulo redondeado"/>
            <p:cNvSpPr/>
            <p:nvPr/>
          </p:nvSpPr>
          <p:spPr>
            <a:xfrm>
              <a:off x="7164288" y="3933056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TENIS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sp>
          <p:nvSpPr>
            <p:cNvPr id="88" name="87 Rectángulo redondeado"/>
            <p:cNvSpPr/>
            <p:nvPr/>
          </p:nvSpPr>
          <p:spPr>
            <a:xfrm>
              <a:off x="7164288" y="4149080"/>
              <a:ext cx="1152128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47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VÓLEIBOL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88 Conector recto"/>
            <p:cNvCxnSpPr/>
            <p:nvPr/>
          </p:nvCxnSpPr>
          <p:spPr>
            <a:xfrm flipH="1" flipV="1">
              <a:off x="6876288" y="2935517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89 Conector recto"/>
            <p:cNvCxnSpPr/>
            <p:nvPr/>
          </p:nvCxnSpPr>
          <p:spPr>
            <a:xfrm flipH="1" flipV="1">
              <a:off x="6876256" y="314582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90 Conector recto"/>
            <p:cNvCxnSpPr/>
            <p:nvPr/>
          </p:nvCxnSpPr>
          <p:spPr>
            <a:xfrm flipH="1" flipV="1">
              <a:off x="6876288" y="335870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91 Conector recto"/>
            <p:cNvCxnSpPr/>
            <p:nvPr/>
          </p:nvCxnSpPr>
          <p:spPr>
            <a:xfrm flipH="1" flipV="1">
              <a:off x="6876256" y="3569015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92 Conector recto"/>
            <p:cNvCxnSpPr/>
            <p:nvPr/>
          </p:nvCxnSpPr>
          <p:spPr>
            <a:xfrm flipH="1" flipV="1">
              <a:off x="6876288" y="3799613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93 Conector recto"/>
            <p:cNvCxnSpPr/>
            <p:nvPr/>
          </p:nvCxnSpPr>
          <p:spPr>
            <a:xfrm flipH="1" flipV="1">
              <a:off x="6876288" y="4018208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94 Conector recto"/>
            <p:cNvCxnSpPr/>
            <p:nvPr/>
          </p:nvCxnSpPr>
          <p:spPr>
            <a:xfrm flipH="1" flipV="1">
              <a:off x="6876288" y="4225946"/>
              <a:ext cx="288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95 Conector recto"/>
            <p:cNvCxnSpPr/>
            <p:nvPr/>
          </p:nvCxnSpPr>
          <p:spPr>
            <a:xfrm>
              <a:off x="6876256" y="2934913"/>
              <a:ext cx="0" cy="1296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96 Conector recto"/>
            <p:cNvCxnSpPr/>
            <p:nvPr/>
          </p:nvCxnSpPr>
          <p:spPr>
            <a:xfrm>
              <a:off x="6648956" y="3663026"/>
              <a:ext cx="2304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97 Conector recto"/>
            <p:cNvCxnSpPr/>
            <p:nvPr/>
          </p:nvCxnSpPr>
          <p:spPr>
            <a:xfrm>
              <a:off x="2614533" y="2529002"/>
              <a:ext cx="0" cy="918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98 Conector recto"/>
            <p:cNvCxnSpPr/>
            <p:nvPr/>
          </p:nvCxnSpPr>
          <p:spPr>
            <a:xfrm flipH="1" flipV="1">
              <a:off x="2614587" y="2528900"/>
              <a:ext cx="504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99 Conector recto"/>
            <p:cNvCxnSpPr/>
            <p:nvPr/>
          </p:nvCxnSpPr>
          <p:spPr>
            <a:xfrm flipH="1" flipV="1">
              <a:off x="4620053" y="2528900"/>
              <a:ext cx="478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100 Conector recto"/>
            <p:cNvCxnSpPr/>
            <p:nvPr/>
          </p:nvCxnSpPr>
          <p:spPr>
            <a:xfrm>
              <a:off x="461750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101 Conector recto"/>
            <p:cNvCxnSpPr/>
            <p:nvPr/>
          </p:nvCxnSpPr>
          <p:spPr>
            <a:xfrm>
              <a:off x="6650368" y="2528900"/>
              <a:ext cx="0" cy="113412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102 Conector recto"/>
            <p:cNvCxnSpPr/>
            <p:nvPr/>
          </p:nvCxnSpPr>
          <p:spPr>
            <a:xfrm flipH="1" flipV="1">
              <a:off x="6648967" y="2528900"/>
              <a:ext cx="4608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103 Rectángulo redondeado"/>
            <p:cNvSpPr/>
            <p:nvPr/>
          </p:nvSpPr>
          <p:spPr>
            <a:xfrm>
              <a:off x="7105485" y="1004240"/>
              <a:ext cx="936104" cy="16201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 fontScale="32500" lnSpcReduction="20000"/>
            </a:bodyPr>
            <a:lstStyle/>
            <a:p>
              <a:pPr algn="ctr"/>
              <a:r>
                <a:rPr lang="es-CL" dirty="0" smtClean="0">
                  <a:solidFill>
                    <a:schemeClr val="tx1"/>
                  </a:solidFill>
                </a:rPr>
                <a:t>DECANO   (N. AGUAD)</a:t>
              </a:r>
              <a:endParaRPr lang="es-CL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104 Conector recto"/>
            <p:cNvCxnSpPr>
              <a:endCxn id="104" idx="1"/>
            </p:cNvCxnSpPr>
            <p:nvPr/>
          </p:nvCxnSpPr>
          <p:spPr>
            <a:xfrm flipV="1">
              <a:off x="5916149" y="1085249"/>
              <a:ext cx="1189336" cy="520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</Words>
  <Application>Microsoft Office PowerPoint</Application>
  <PresentationFormat>Presentación en pantalla (4:3)</PresentationFormat>
  <Paragraphs>52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13634709-8</dc:creator>
  <cp:lastModifiedBy>13634709-8</cp:lastModifiedBy>
  <cp:revision>1</cp:revision>
  <dcterms:created xsi:type="dcterms:W3CDTF">2022-02-10T11:39:00Z</dcterms:created>
  <dcterms:modified xsi:type="dcterms:W3CDTF">2022-02-10T11:39:53Z</dcterms:modified>
</cp:coreProperties>
</file>