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5" r:id="rId3"/>
    <p:sldId id="314" r:id="rId4"/>
    <p:sldId id="315" r:id="rId5"/>
    <p:sldId id="316" r:id="rId6"/>
    <p:sldId id="317" r:id="rId7"/>
    <p:sldId id="318" r:id="rId8"/>
    <p:sldId id="319" r:id="rId9"/>
    <p:sldId id="257" r:id="rId10"/>
    <p:sldId id="312" r:id="rId11"/>
    <p:sldId id="297" r:id="rId12"/>
    <p:sldId id="261" r:id="rId13"/>
    <p:sldId id="311" r:id="rId14"/>
    <p:sldId id="296" r:id="rId15"/>
    <p:sldId id="259" r:id="rId16"/>
    <p:sldId id="294" r:id="rId17"/>
    <p:sldId id="262" r:id="rId18"/>
    <p:sldId id="298" r:id="rId19"/>
    <p:sldId id="263" r:id="rId20"/>
    <p:sldId id="264" r:id="rId21"/>
    <p:sldId id="299" r:id="rId22"/>
    <p:sldId id="266" r:id="rId23"/>
    <p:sldId id="269" r:id="rId24"/>
    <p:sldId id="270" r:id="rId25"/>
    <p:sldId id="271" r:id="rId26"/>
    <p:sldId id="275" r:id="rId27"/>
    <p:sldId id="276" r:id="rId28"/>
    <p:sldId id="272" r:id="rId29"/>
    <p:sldId id="274" r:id="rId30"/>
    <p:sldId id="301" r:id="rId31"/>
    <p:sldId id="300" r:id="rId32"/>
    <p:sldId id="267" r:id="rId33"/>
    <p:sldId id="284" r:id="rId34"/>
    <p:sldId id="285" r:id="rId35"/>
    <p:sldId id="302" r:id="rId36"/>
    <p:sldId id="277" r:id="rId37"/>
    <p:sldId id="303" r:id="rId38"/>
    <p:sldId id="278" r:id="rId39"/>
    <p:sldId id="304" r:id="rId40"/>
    <p:sldId id="305" r:id="rId41"/>
    <p:sldId id="279" r:id="rId42"/>
    <p:sldId id="281" r:id="rId43"/>
    <p:sldId id="282" r:id="rId44"/>
    <p:sldId id="286" r:id="rId45"/>
    <p:sldId id="280" r:id="rId46"/>
    <p:sldId id="306" r:id="rId47"/>
    <p:sldId id="307" r:id="rId48"/>
    <p:sldId id="309" r:id="rId49"/>
    <p:sldId id="308" r:id="rId50"/>
    <p:sldId id="283" r:id="rId51"/>
    <p:sldId id="288" r:id="rId52"/>
    <p:sldId id="289" r:id="rId53"/>
    <p:sldId id="290" r:id="rId54"/>
    <p:sldId id="291" r:id="rId55"/>
    <p:sldId id="310" r:id="rId56"/>
    <p:sldId id="292" r:id="rId57"/>
    <p:sldId id="313" r:id="rId58"/>
    <p:sldId id="320" r:id="rId59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1"/>
  </p:normalViewPr>
  <p:slideViewPr>
    <p:cSldViewPr snapToGrid="0">
      <p:cViewPr varScale="1">
        <p:scale>
          <a:sx n="90" d="100"/>
          <a:sy n="90" d="100"/>
        </p:scale>
        <p:origin x="232" y="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B67B5C-86B1-40C3-A4BC-5C1A10FDE853}" type="doc">
      <dgm:prSet loTypeId="urn:microsoft.com/office/officeart/2005/8/layout/default" loCatId="list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F6E78FD-16E3-4208-B331-B622E353228A}">
      <dgm:prSet/>
      <dgm:spPr/>
      <dgm:t>
        <a:bodyPr/>
        <a:lstStyle/>
        <a:p>
          <a:r>
            <a:rPr lang="es-ES_tradnl"/>
            <a:t>1: Naturaleza y Teoría de la Guerra </a:t>
          </a:r>
          <a:endParaRPr lang="en-US"/>
        </a:p>
      </dgm:t>
    </dgm:pt>
    <dgm:pt modelId="{B5F8670D-DC7B-4D28-BB13-DDACAC12307D}" type="parTrans" cxnId="{5FE47889-4156-4DB3-B063-7776B11DC916}">
      <dgm:prSet/>
      <dgm:spPr/>
      <dgm:t>
        <a:bodyPr/>
        <a:lstStyle/>
        <a:p>
          <a:endParaRPr lang="en-US"/>
        </a:p>
      </dgm:t>
    </dgm:pt>
    <dgm:pt modelId="{FFB27B98-639A-4EC4-9A03-A668E7E27654}" type="sibTrans" cxnId="{5FE47889-4156-4DB3-B063-7776B11DC916}">
      <dgm:prSet/>
      <dgm:spPr/>
      <dgm:t>
        <a:bodyPr/>
        <a:lstStyle/>
        <a:p>
          <a:endParaRPr lang="en-US"/>
        </a:p>
      </dgm:t>
    </dgm:pt>
    <dgm:pt modelId="{E567A33C-D382-46D7-9A4C-1890C7E6D9B7}">
      <dgm:prSet/>
      <dgm:spPr/>
      <dgm:t>
        <a:bodyPr/>
        <a:lstStyle/>
        <a:p>
          <a:r>
            <a:rPr lang="es-ES_tradnl"/>
            <a:t>2: Conducción de la guerra </a:t>
          </a:r>
          <a:endParaRPr lang="en-US"/>
        </a:p>
      </dgm:t>
    </dgm:pt>
    <dgm:pt modelId="{1765984E-FB07-4C39-BBED-628B278EA270}" type="parTrans" cxnId="{D437AA95-E0B5-4FF0-A744-062DF47FB0C1}">
      <dgm:prSet/>
      <dgm:spPr/>
      <dgm:t>
        <a:bodyPr/>
        <a:lstStyle/>
        <a:p>
          <a:endParaRPr lang="en-US"/>
        </a:p>
      </dgm:t>
    </dgm:pt>
    <dgm:pt modelId="{FAFBDAC4-6D8E-4383-98B5-4EC82550C0D4}" type="sibTrans" cxnId="{D437AA95-E0B5-4FF0-A744-062DF47FB0C1}">
      <dgm:prSet/>
      <dgm:spPr/>
      <dgm:t>
        <a:bodyPr/>
        <a:lstStyle/>
        <a:p>
          <a:endParaRPr lang="en-US"/>
        </a:p>
      </dgm:t>
    </dgm:pt>
    <dgm:pt modelId="{AB395BDB-D0CB-484E-9562-A09164640FD9}">
      <dgm:prSet/>
      <dgm:spPr/>
      <dgm:t>
        <a:bodyPr/>
        <a:lstStyle/>
        <a:p>
          <a:r>
            <a:rPr lang="es-ES_tradnl"/>
            <a:t>3: Campaña de Francia 1940 </a:t>
          </a:r>
          <a:endParaRPr lang="en-US"/>
        </a:p>
      </dgm:t>
    </dgm:pt>
    <dgm:pt modelId="{86EEB7EE-A5AC-4025-98EE-68984D2E37C9}" type="parTrans" cxnId="{C042CAF8-08B7-4809-81DD-B980176D94CD}">
      <dgm:prSet/>
      <dgm:spPr/>
      <dgm:t>
        <a:bodyPr/>
        <a:lstStyle/>
        <a:p>
          <a:endParaRPr lang="en-US"/>
        </a:p>
      </dgm:t>
    </dgm:pt>
    <dgm:pt modelId="{76DBAB95-C9D3-41B3-9215-2838B2CB7E8D}" type="sibTrans" cxnId="{C042CAF8-08B7-4809-81DD-B980176D94CD}">
      <dgm:prSet/>
      <dgm:spPr/>
      <dgm:t>
        <a:bodyPr/>
        <a:lstStyle/>
        <a:p>
          <a:endParaRPr lang="en-US"/>
        </a:p>
      </dgm:t>
    </dgm:pt>
    <dgm:pt modelId="{E0B92ECF-8EAA-483E-BD98-7D2950B71FD0}">
      <dgm:prSet/>
      <dgm:spPr/>
      <dgm:t>
        <a:bodyPr/>
        <a:lstStyle/>
        <a:p>
          <a:r>
            <a:rPr lang="es-ES_tradnl"/>
            <a:t>4: Introducción a las operaciones ofensivas, defensivas, reconocimiento y seguridad </a:t>
          </a:r>
          <a:endParaRPr lang="en-US"/>
        </a:p>
      </dgm:t>
    </dgm:pt>
    <dgm:pt modelId="{D1F0CA50-007C-4943-B8D9-0F8BC3B9BC53}" type="parTrans" cxnId="{135E012B-D468-4E49-978A-AB4ED65C5A3F}">
      <dgm:prSet/>
      <dgm:spPr/>
      <dgm:t>
        <a:bodyPr/>
        <a:lstStyle/>
        <a:p>
          <a:endParaRPr lang="en-US"/>
        </a:p>
      </dgm:t>
    </dgm:pt>
    <dgm:pt modelId="{B5B6CD87-9788-4453-9D70-89214964EADA}" type="sibTrans" cxnId="{135E012B-D468-4E49-978A-AB4ED65C5A3F}">
      <dgm:prSet/>
      <dgm:spPr/>
      <dgm:t>
        <a:bodyPr/>
        <a:lstStyle/>
        <a:p>
          <a:endParaRPr lang="en-US"/>
        </a:p>
      </dgm:t>
    </dgm:pt>
    <dgm:pt modelId="{01558FD8-D48D-4902-9783-D61D3AB900B8}">
      <dgm:prSet/>
      <dgm:spPr/>
      <dgm:t>
        <a:bodyPr/>
        <a:lstStyle/>
        <a:p>
          <a:r>
            <a:rPr lang="es-ES_tradnl"/>
            <a:t>5: Metodología BAMCIS y juegos de decisión tácticos (TDG) </a:t>
          </a:r>
          <a:endParaRPr lang="en-US"/>
        </a:p>
      </dgm:t>
    </dgm:pt>
    <dgm:pt modelId="{B002DA9E-10FD-4734-9521-C70847A2BC75}" type="parTrans" cxnId="{2F4B2142-FB80-44F8-8F14-4526AF8E727F}">
      <dgm:prSet/>
      <dgm:spPr/>
      <dgm:t>
        <a:bodyPr/>
        <a:lstStyle/>
        <a:p>
          <a:endParaRPr lang="en-US"/>
        </a:p>
      </dgm:t>
    </dgm:pt>
    <dgm:pt modelId="{5B734099-D205-4AEA-AA63-35ECC4F36F8F}" type="sibTrans" cxnId="{2F4B2142-FB80-44F8-8F14-4526AF8E727F}">
      <dgm:prSet/>
      <dgm:spPr/>
      <dgm:t>
        <a:bodyPr/>
        <a:lstStyle/>
        <a:p>
          <a:endParaRPr lang="en-US"/>
        </a:p>
      </dgm:t>
    </dgm:pt>
    <dgm:pt modelId="{595F242B-3272-412A-9C5C-FF31C7E62C3F}">
      <dgm:prSet/>
      <dgm:spPr/>
      <dgm:t>
        <a:bodyPr/>
        <a:lstStyle/>
        <a:p>
          <a:r>
            <a:rPr lang="es-ES_tradnl"/>
            <a:t>6: TDG ofensivo </a:t>
          </a:r>
          <a:endParaRPr lang="en-US"/>
        </a:p>
      </dgm:t>
    </dgm:pt>
    <dgm:pt modelId="{79AE7D86-FA55-49A6-98D9-1343A35176DB}" type="parTrans" cxnId="{195D0505-BFCA-4A29-BEDB-7FA35BE7865A}">
      <dgm:prSet/>
      <dgm:spPr/>
      <dgm:t>
        <a:bodyPr/>
        <a:lstStyle/>
        <a:p>
          <a:endParaRPr lang="en-US"/>
        </a:p>
      </dgm:t>
    </dgm:pt>
    <dgm:pt modelId="{4347478C-743A-45F2-975C-F086805E5D2F}" type="sibTrans" cxnId="{195D0505-BFCA-4A29-BEDB-7FA35BE7865A}">
      <dgm:prSet/>
      <dgm:spPr/>
      <dgm:t>
        <a:bodyPr/>
        <a:lstStyle/>
        <a:p>
          <a:endParaRPr lang="en-US"/>
        </a:p>
      </dgm:t>
    </dgm:pt>
    <dgm:pt modelId="{DAB7C6A0-A9C1-4828-B8CF-9E5FE5B35FB9}">
      <dgm:prSet/>
      <dgm:spPr/>
      <dgm:t>
        <a:bodyPr/>
        <a:lstStyle/>
        <a:p>
          <a:r>
            <a:rPr lang="es-ES_tradnl"/>
            <a:t>7: TDG ofensivo (evaluado)</a:t>
          </a:r>
          <a:endParaRPr lang="en-US"/>
        </a:p>
      </dgm:t>
    </dgm:pt>
    <dgm:pt modelId="{48A1338D-DED6-43E5-8A8B-A3A0D6CB884A}" type="parTrans" cxnId="{F1060EE1-B866-49AE-B45D-A5873E8D5184}">
      <dgm:prSet/>
      <dgm:spPr/>
      <dgm:t>
        <a:bodyPr/>
        <a:lstStyle/>
        <a:p>
          <a:endParaRPr lang="en-US"/>
        </a:p>
      </dgm:t>
    </dgm:pt>
    <dgm:pt modelId="{2D704BEB-F623-4728-8B2D-7F5F2FAE665D}" type="sibTrans" cxnId="{F1060EE1-B866-49AE-B45D-A5873E8D5184}">
      <dgm:prSet/>
      <dgm:spPr/>
      <dgm:t>
        <a:bodyPr/>
        <a:lstStyle/>
        <a:p>
          <a:endParaRPr lang="en-US"/>
        </a:p>
      </dgm:t>
    </dgm:pt>
    <dgm:pt modelId="{272A537D-B069-4789-A2A8-63574D25B565}">
      <dgm:prSet/>
      <dgm:spPr/>
      <dgm:t>
        <a:bodyPr/>
        <a:lstStyle/>
        <a:p>
          <a:r>
            <a:rPr lang="es-ES_tradnl"/>
            <a:t>8: Conversatorio con Comandantes de pelotón y de compañía</a:t>
          </a:r>
          <a:endParaRPr lang="en-US"/>
        </a:p>
      </dgm:t>
    </dgm:pt>
    <dgm:pt modelId="{8B5A8675-141D-462F-AE41-48B6D9EC343F}" type="parTrans" cxnId="{537BB0A2-BAF1-4164-8231-DF8B2FFD91BE}">
      <dgm:prSet/>
      <dgm:spPr/>
      <dgm:t>
        <a:bodyPr/>
        <a:lstStyle/>
        <a:p>
          <a:endParaRPr lang="en-US"/>
        </a:p>
      </dgm:t>
    </dgm:pt>
    <dgm:pt modelId="{2A1BA261-66EC-47B3-AA4F-66E594766402}" type="sibTrans" cxnId="{537BB0A2-BAF1-4164-8231-DF8B2FFD91BE}">
      <dgm:prSet/>
      <dgm:spPr/>
      <dgm:t>
        <a:bodyPr/>
        <a:lstStyle/>
        <a:p>
          <a:endParaRPr lang="en-US"/>
        </a:p>
      </dgm:t>
    </dgm:pt>
    <dgm:pt modelId="{50453E59-6E9A-4771-8257-0EC6B804AD74}">
      <dgm:prSet/>
      <dgm:spPr/>
      <dgm:t>
        <a:bodyPr/>
        <a:lstStyle/>
        <a:p>
          <a:r>
            <a:rPr lang="es-ES_tradnl"/>
            <a:t>9: Operaciones defensivas y TDG</a:t>
          </a:r>
          <a:endParaRPr lang="en-US"/>
        </a:p>
      </dgm:t>
    </dgm:pt>
    <dgm:pt modelId="{4303C6FD-F904-47EE-B6FE-C170B930A028}" type="parTrans" cxnId="{0A1675B9-256C-4A39-83D9-CAD4091409F4}">
      <dgm:prSet/>
      <dgm:spPr/>
      <dgm:t>
        <a:bodyPr/>
        <a:lstStyle/>
        <a:p>
          <a:endParaRPr lang="en-US"/>
        </a:p>
      </dgm:t>
    </dgm:pt>
    <dgm:pt modelId="{450FCB44-C007-4B27-BAFB-633A0C06F39F}" type="sibTrans" cxnId="{0A1675B9-256C-4A39-83D9-CAD4091409F4}">
      <dgm:prSet/>
      <dgm:spPr/>
      <dgm:t>
        <a:bodyPr/>
        <a:lstStyle/>
        <a:p>
          <a:endParaRPr lang="en-US"/>
        </a:p>
      </dgm:t>
    </dgm:pt>
    <dgm:pt modelId="{A693741E-FA61-43A1-A518-EF234A997925}">
      <dgm:prSet/>
      <dgm:spPr/>
      <dgm:t>
        <a:bodyPr/>
        <a:lstStyle/>
        <a:p>
          <a:r>
            <a:rPr lang="es-ES_tradnl"/>
            <a:t>10: Análisis de casos: Aplicación del mando tipo misión (evaluado)</a:t>
          </a:r>
          <a:endParaRPr lang="en-US"/>
        </a:p>
      </dgm:t>
    </dgm:pt>
    <dgm:pt modelId="{1B1D246C-321A-407A-A2AA-577F06812F85}" type="parTrans" cxnId="{55B11FAC-5208-4742-A381-796E07F25479}">
      <dgm:prSet/>
      <dgm:spPr/>
      <dgm:t>
        <a:bodyPr/>
        <a:lstStyle/>
        <a:p>
          <a:endParaRPr lang="en-US"/>
        </a:p>
      </dgm:t>
    </dgm:pt>
    <dgm:pt modelId="{E2989C44-CC0D-407A-9A7C-9BA4AECD7F0F}" type="sibTrans" cxnId="{55B11FAC-5208-4742-A381-796E07F25479}">
      <dgm:prSet/>
      <dgm:spPr/>
      <dgm:t>
        <a:bodyPr/>
        <a:lstStyle/>
        <a:p>
          <a:endParaRPr lang="en-US"/>
        </a:p>
      </dgm:t>
    </dgm:pt>
    <dgm:pt modelId="{2CB03FE4-B222-452D-9168-37743B0E0DAC}">
      <dgm:prSet/>
      <dgm:spPr/>
      <dgm:t>
        <a:bodyPr/>
        <a:lstStyle/>
        <a:p>
          <a:r>
            <a:rPr lang="es-ES_tradnl"/>
            <a:t>11: TDG defensa de área (evaluado)</a:t>
          </a:r>
          <a:endParaRPr lang="en-US"/>
        </a:p>
      </dgm:t>
    </dgm:pt>
    <dgm:pt modelId="{8A2079A0-B74D-4CA0-A549-FC003F4B02A2}" type="parTrans" cxnId="{0BA9CE13-B673-45F6-ACFE-65510F358D84}">
      <dgm:prSet/>
      <dgm:spPr/>
      <dgm:t>
        <a:bodyPr/>
        <a:lstStyle/>
        <a:p>
          <a:endParaRPr lang="en-US"/>
        </a:p>
      </dgm:t>
    </dgm:pt>
    <dgm:pt modelId="{9D0B9274-5682-4B37-A6DD-B2C7010C7952}" type="sibTrans" cxnId="{0BA9CE13-B673-45F6-ACFE-65510F358D84}">
      <dgm:prSet/>
      <dgm:spPr/>
      <dgm:t>
        <a:bodyPr/>
        <a:lstStyle/>
        <a:p>
          <a:endParaRPr lang="en-US"/>
        </a:p>
      </dgm:t>
    </dgm:pt>
    <dgm:pt modelId="{8513F2B8-70A1-48A4-AA97-126FB96B4F9A}">
      <dgm:prSet/>
      <dgm:spPr/>
      <dgm:t>
        <a:bodyPr/>
        <a:lstStyle/>
        <a:p>
          <a:r>
            <a:rPr lang="es-ES_tradnl"/>
            <a:t>12: TDG defensa móvil (evaluado)</a:t>
          </a:r>
          <a:endParaRPr lang="en-US"/>
        </a:p>
      </dgm:t>
    </dgm:pt>
    <dgm:pt modelId="{D5F58E40-A9F3-47F0-89A9-7C0EFDD5FA31}" type="parTrans" cxnId="{BF7E1A60-8553-41DB-9C1E-DE2386987A3C}">
      <dgm:prSet/>
      <dgm:spPr/>
      <dgm:t>
        <a:bodyPr/>
        <a:lstStyle/>
        <a:p>
          <a:endParaRPr lang="en-US"/>
        </a:p>
      </dgm:t>
    </dgm:pt>
    <dgm:pt modelId="{91DD917C-866E-47D3-A651-417F79679443}" type="sibTrans" cxnId="{BF7E1A60-8553-41DB-9C1E-DE2386987A3C}">
      <dgm:prSet/>
      <dgm:spPr/>
      <dgm:t>
        <a:bodyPr/>
        <a:lstStyle/>
        <a:p>
          <a:endParaRPr lang="en-US"/>
        </a:p>
      </dgm:t>
    </dgm:pt>
    <dgm:pt modelId="{72F23B23-E0B4-E243-A886-7D3CE05672FC}" type="pres">
      <dgm:prSet presAssocID="{AFB67B5C-86B1-40C3-A4BC-5C1A10FDE853}" presName="diagram" presStyleCnt="0">
        <dgm:presLayoutVars>
          <dgm:dir/>
          <dgm:resizeHandles val="exact"/>
        </dgm:presLayoutVars>
      </dgm:prSet>
      <dgm:spPr/>
    </dgm:pt>
    <dgm:pt modelId="{5B117E6B-0DFF-FA4E-93F2-4046E20B7ED6}" type="pres">
      <dgm:prSet presAssocID="{9F6E78FD-16E3-4208-B331-B622E353228A}" presName="node" presStyleLbl="node1" presStyleIdx="0" presStyleCnt="12">
        <dgm:presLayoutVars>
          <dgm:bulletEnabled val="1"/>
        </dgm:presLayoutVars>
      </dgm:prSet>
      <dgm:spPr/>
    </dgm:pt>
    <dgm:pt modelId="{351CBA0F-6280-2E43-BA63-85864DDBF98A}" type="pres">
      <dgm:prSet presAssocID="{FFB27B98-639A-4EC4-9A03-A668E7E27654}" presName="sibTrans" presStyleCnt="0"/>
      <dgm:spPr/>
    </dgm:pt>
    <dgm:pt modelId="{543056A0-77A8-FC49-9F22-741D8CB2041F}" type="pres">
      <dgm:prSet presAssocID="{E567A33C-D382-46D7-9A4C-1890C7E6D9B7}" presName="node" presStyleLbl="node1" presStyleIdx="1" presStyleCnt="12">
        <dgm:presLayoutVars>
          <dgm:bulletEnabled val="1"/>
        </dgm:presLayoutVars>
      </dgm:prSet>
      <dgm:spPr/>
    </dgm:pt>
    <dgm:pt modelId="{72FBB095-A92F-1E41-9E92-8E9B6A916B9B}" type="pres">
      <dgm:prSet presAssocID="{FAFBDAC4-6D8E-4383-98B5-4EC82550C0D4}" presName="sibTrans" presStyleCnt="0"/>
      <dgm:spPr/>
    </dgm:pt>
    <dgm:pt modelId="{AABCE918-3B74-FD45-97BC-5129E2A8177F}" type="pres">
      <dgm:prSet presAssocID="{AB395BDB-D0CB-484E-9562-A09164640FD9}" presName="node" presStyleLbl="node1" presStyleIdx="2" presStyleCnt="12">
        <dgm:presLayoutVars>
          <dgm:bulletEnabled val="1"/>
        </dgm:presLayoutVars>
      </dgm:prSet>
      <dgm:spPr/>
    </dgm:pt>
    <dgm:pt modelId="{3AD205C9-9778-9347-9F66-18227462D41F}" type="pres">
      <dgm:prSet presAssocID="{76DBAB95-C9D3-41B3-9215-2838B2CB7E8D}" presName="sibTrans" presStyleCnt="0"/>
      <dgm:spPr/>
    </dgm:pt>
    <dgm:pt modelId="{985E3506-553E-CC4E-9975-496EC53389F7}" type="pres">
      <dgm:prSet presAssocID="{E0B92ECF-8EAA-483E-BD98-7D2950B71FD0}" presName="node" presStyleLbl="node1" presStyleIdx="3" presStyleCnt="12">
        <dgm:presLayoutVars>
          <dgm:bulletEnabled val="1"/>
        </dgm:presLayoutVars>
      </dgm:prSet>
      <dgm:spPr/>
    </dgm:pt>
    <dgm:pt modelId="{415D0DA8-75B3-4748-980F-C7A42AAB79BD}" type="pres">
      <dgm:prSet presAssocID="{B5B6CD87-9788-4453-9D70-89214964EADA}" presName="sibTrans" presStyleCnt="0"/>
      <dgm:spPr/>
    </dgm:pt>
    <dgm:pt modelId="{8CE03EC9-56F1-6041-B0A0-EB2F28B5A5F8}" type="pres">
      <dgm:prSet presAssocID="{01558FD8-D48D-4902-9783-D61D3AB900B8}" presName="node" presStyleLbl="node1" presStyleIdx="4" presStyleCnt="12">
        <dgm:presLayoutVars>
          <dgm:bulletEnabled val="1"/>
        </dgm:presLayoutVars>
      </dgm:prSet>
      <dgm:spPr/>
    </dgm:pt>
    <dgm:pt modelId="{296E3C7C-6C08-6E49-85E9-9D928816CD4D}" type="pres">
      <dgm:prSet presAssocID="{5B734099-D205-4AEA-AA63-35ECC4F36F8F}" presName="sibTrans" presStyleCnt="0"/>
      <dgm:spPr/>
    </dgm:pt>
    <dgm:pt modelId="{E1B325D7-7901-6E4F-828A-EE15DDA2B4ED}" type="pres">
      <dgm:prSet presAssocID="{595F242B-3272-412A-9C5C-FF31C7E62C3F}" presName="node" presStyleLbl="node1" presStyleIdx="5" presStyleCnt="12">
        <dgm:presLayoutVars>
          <dgm:bulletEnabled val="1"/>
        </dgm:presLayoutVars>
      </dgm:prSet>
      <dgm:spPr/>
    </dgm:pt>
    <dgm:pt modelId="{89D1A759-B369-9E4A-BE06-0551E25B0F78}" type="pres">
      <dgm:prSet presAssocID="{4347478C-743A-45F2-975C-F086805E5D2F}" presName="sibTrans" presStyleCnt="0"/>
      <dgm:spPr/>
    </dgm:pt>
    <dgm:pt modelId="{4540CB1E-C794-2143-B6A9-BE6F90C71AD9}" type="pres">
      <dgm:prSet presAssocID="{DAB7C6A0-A9C1-4828-B8CF-9E5FE5B35FB9}" presName="node" presStyleLbl="node1" presStyleIdx="6" presStyleCnt="12">
        <dgm:presLayoutVars>
          <dgm:bulletEnabled val="1"/>
        </dgm:presLayoutVars>
      </dgm:prSet>
      <dgm:spPr/>
    </dgm:pt>
    <dgm:pt modelId="{0A077C14-2C8D-5D4C-AB29-79482888C8C2}" type="pres">
      <dgm:prSet presAssocID="{2D704BEB-F623-4728-8B2D-7F5F2FAE665D}" presName="sibTrans" presStyleCnt="0"/>
      <dgm:spPr/>
    </dgm:pt>
    <dgm:pt modelId="{B8A053E8-BAF2-B147-BC82-05E770829E83}" type="pres">
      <dgm:prSet presAssocID="{272A537D-B069-4789-A2A8-63574D25B565}" presName="node" presStyleLbl="node1" presStyleIdx="7" presStyleCnt="12">
        <dgm:presLayoutVars>
          <dgm:bulletEnabled val="1"/>
        </dgm:presLayoutVars>
      </dgm:prSet>
      <dgm:spPr/>
    </dgm:pt>
    <dgm:pt modelId="{F6138F45-4F95-4B48-901F-7B3EC64F16DD}" type="pres">
      <dgm:prSet presAssocID="{2A1BA261-66EC-47B3-AA4F-66E594766402}" presName="sibTrans" presStyleCnt="0"/>
      <dgm:spPr/>
    </dgm:pt>
    <dgm:pt modelId="{195CB414-127F-624B-BD29-830AF47C07B5}" type="pres">
      <dgm:prSet presAssocID="{50453E59-6E9A-4771-8257-0EC6B804AD74}" presName="node" presStyleLbl="node1" presStyleIdx="8" presStyleCnt="12">
        <dgm:presLayoutVars>
          <dgm:bulletEnabled val="1"/>
        </dgm:presLayoutVars>
      </dgm:prSet>
      <dgm:spPr/>
    </dgm:pt>
    <dgm:pt modelId="{16BEA361-B08F-744D-8E2D-BDD7903B6E64}" type="pres">
      <dgm:prSet presAssocID="{450FCB44-C007-4B27-BAFB-633A0C06F39F}" presName="sibTrans" presStyleCnt="0"/>
      <dgm:spPr/>
    </dgm:pt>
    <dgm:pt modelId="{0A3DE5F2-E85E-FB44-B784-00EE6D6B92E2}" type="pres">
      <dgm:prSet presAssocID="{A693741E-FA61-43A1-A518-EF234A997925}" presName="node" presStyleLbl="node1" presStyleIdx="9" presStyleCnt="12">
        <dgm:presLayoutVars>
          <dgm:bulletEnabled val="1"/>
        </dgm:presLayoutVars>
      </dgm:prSet>
      <dgm:spPr/>
    </dgm:pt>
    <dgm:pt modelId="{F2252217-E849-D44A-97E2-F5F0FE8079FB}" type="pres">
      <dgm:prSet presAssocID="{E2989C44-CC0D-407A-9A7C-9BA4AECD7F0F}" presName="sibTrans" presStyleCnt="0"/>
      <dgm:spPr/>
    </dgm:pt>
    <dgm:pt modelId="{6063A3FC-894E-C849-BE4B-0454CAA67D65}" type="pres">
      <dgm:prSet presAssocID="{2CB03FE4-B222-452D-9168-37743B0E0DAC}" presName="node" presStyleLbl="node1" presStyleIdx="10" presStyleCnt="12">
        <dgm:presLayoutVars>
          <dgm:bulletEnabled val="1"/>
        </dgm:presLayoutVars>
      </dgm:prSet>
      <dgm:spPr/>
    </dgm:pt>
    <dgm:pt modelId="{2528C159-56F0-CB4F-B02D-35413D98FFD5}" type="pres">
      <dgm:prSet presAssocID="{9D0B9274-5682-4B37-A6DD-B2C7010C7952}" presName="sibTrans" presStyleCnt="0"/>
      <dgm:spPr/>
    </dgm:pt>
    <dgm:pt modelId="{91DA9F71-4AC9-AF4A-8D5C-F048A82B48F7}" type="pres">
      <dgm:prSet presAssocID="{8513F2B8-70A1-48A4-AA97-126FB96B4F9A}" presName="node" presStyleLbl="node1" presStyleIdx="11" presStyleCnt="12">
        <dgm:presLayoutVars>
          <dgm:bulletEnabled val="1"/>
        </dgm:presLayoutVars>
      </dgm:prSet>
      <dgm:spPr/>
    </dgm:pt>
  </dgm:ptLst>
  <dgm:cxnLst>
    <dgm:cxn modelId="{FAAFC201-1B33-AA49-A842-29B9673D063B}" type="presOf" srcId="{01558FD8-D48D-4902-9783-D61D3AB900B8}" destId="{8CE03EC9-56F1-6041-B0A0-EB2F28B5A5F8}" srcOrd="0" destOrd="0" presId="urn:microsoft.com/office/officeart/2005/8/layout/default"/>
    <dgm:cxn modelId="{195D0505-BFCA-4A29-BEDB-7FA35BE7865A}" srcId="{AFB67B5C-86B1-40C3-A4BC-5C1A10FDE853}" destId="{595F242B-3272-412A-9C5C-FF31C7E62C3F}" srcOrd="5" destOrd="0" parTransId="{79AE7D86-FA55-49A6-98D9-1343A35176DB}" sibTransId="{4347478C-743A-45F2-975C-F086805E5D2F}"/>
    <dgm:cxn modelId="{0BA9CE13-B673-45F6-ACFE-65510F358D84}" srcId="{AFB67B5C-86B1-40C3-A4BC-5C1A10FDE853}" destId="{2CB03FE4-B222-452D-9168-37743B0E0DAC}" srcOrd="10" destOrd="0" parTransId="{8A2079A0-B74D-4CA0-A549-FC003F4B02A2}" sibTransId="{9D0B9274-5682-4B37-A6DD-B2C7010C7952}"/>
    <dgm:cxn modelId="{31B6C321-8C63-E44F-B417-D40682588E5E}" type="presOf" srcId="{AFB67B5C-86B1-40C3-A4BC-5C1A10FDE853}" destId="{72F23B23-E0B4-E243-A886-7D3CE05672FC}" srcOrd="0" destOrd="0" presId="urn:microsoft.com/office/officeart/2005/8/layout/default"/>
    <dgm:cxn modelId="{8449EB25-D487-E44B-8AAE-4F1B6589D9D3}" type="presOf" srcId="{AB395BDB-D0CB-484E-9562-A09164640FD9}" destId="{AABCE918-3B74-FD45-97BC-5129E2A8177F}" srcOrd="0" destOrd="0" presId="urn:microsoft.com/office/officeart/2005/8/layout/default"/>
    <dgm:cxn modelId="{135E012B-D468-4E49-978A-AB4ED65C5A3F}" srcId="{AFB67B5C-86B1-40C3-A4BC-5C1A10FDE853}" destId="{E0B92ECF-8EAA-483E-BD98-7D2950B71FD0}" srcOrd="3" destOrd="0" parTransId="{D1F0CA50-007C-4943-B8D9-0F8BC3B9BC53}" sibTransId="{B5B6CD87-9788-4453-9D70-89214964EADA}"/>
    <dgm:cxn modelId="{F885EC2C-C7A6-6D42-B0F0-7A963B050DD1}" type="presOf" srcId="{E567A33C-D382-46D7-9A4C-1890C7E6D9B7}" destId="{543056A0-77A8-FC49-9F22-741D8CB2041F}" srcOrd="0" destOrd="0" presId="urn:microsoft.com/office/officeart/2005/8/layout/default"/>
    <dgm:cxn modelId="{2F4B2142-FB80-44F8-8F14-4526AF8E727F}" srcId="{AFB67B5C-86B1-40C3-A4BC-5C1A10FDE853}" destId="{01558FD8-D48D-4902-9783-D61D3AB900B8}" srcOrd="4" destOrd="0" parTransId="{B002DA9E-10FD-4734-9521-C70847A2BC75}" sibTransId="{5B734099-D205-4AEA-AA63-35ECC4F36F8F}"/>
    <dgm:cxn modelId="{BF7E1A60-8553-41DB-9C1E-DE2386987A3C}" srcId="{AFB67B5C-86B1-40C3-A4BC-5C1A10FDE853}" destId="{8513F2B8-70A1-48A4-AA97-126FB96B4F9A}" srcOrd="11" destOrd="0" parTransId="{D5F58E40-A9F3-47F0-89A9-7C0EFDD5FA31}" sibTransId="{91DD917C-866E-47D3-A651-417F79679443}"/>
    <dgm:cxn modelId="{A8B98079-04CC-8A4B-972E-6565F78AC107}" type="presOf" srcId="{9F6E78FD-16E3-4208-B331-B622E353228A}" destId="{5B117E6B-0DFF-FA4E-93F2-4046E20B7ED6}" srcOrd="0" destOrd="0" presId="urn:microsoft.com/office/officeart/2005/8/layout/default"/>
    <dgm:cxn modelId="{5FE47889-4156-4DB3-B063-7776B11DC916}" srcId="{AFB67B5C-86B1-40C3-A4BC-5C1A10FDE853}" destId="{9F6E78FD-16E3-4208-B331-B622E353228A}" srcOrd="0" destOrd="0" parTransId="{B5F8670D-DC7B-4D28-BB13-DDACAC12307D}" sibTransId="{FFB27B98-639A-4EC4-9A03-A668E7E27654}"/>
    <dgm:cxn modelId="{D437AA95-E0B5-4FF0-A744-062DF47FB0C1}" srcId="{AFB67B5C-86B1-40C3-A4BC-5C1A10FDE853}" destId="{E567A33C-D382-46D7-9A4C-1890C7E6D9B7}" srcOrd="1" destOrd="0" parTransId="{1765984E-FB07-4C39-BBED-628B278EA270}" sibTransId="{FAFBDAC4-6D8E-4383-98B5-4EC82550C0D4}"/>
    <dgm:cxn modelId="{537BB0A2-BAF1-4164-8231-DF8B2FFD91BE}" srcId="{AFB67B5C-86B1-40C3-A4BC-5C1A10FDE853}" destId="{272A537D-B069-4789-A2A8-63574D25B565}" srcOrd="7" destOrd="0" parTransId="{8B5A8675-141D-462F-AE41-48B6D9EC343F}" sibTransId="{2A1BA261-66EC-47B3-AA4F-66E594766402}"/>
    <dgm:cxn modelId="{55B11FAC-5208-4742-A381-796E07F25479}" srcId="{AFB67B5C-86B1-40C3-A4BC-5C1A10FDE853}" destId="{A693741E-FA61-43A1-A518-EF234A997925}" srcOrd="9" destOrd="0" parTransId="{1B1D246C-321A-407A-A2AA-577F06812F85}" sibTransId="{E2989C44-CC0D-407A-9A7C-9BA4AECD7F0F}"/>
    <dgm:cxn modelId="{8CA50DAF-AF6E-8646-A563-0161DA1220D9}" type="presOf" srcId="{2CB03FE4-B222-452D-9168-37743B0E0DAC}" destId="{6063A3FC-894E-C849-BE4B-0454CAA67D65}" srcOrd="0" destOrd="0" presId="urn:microsoft.com/office/officeart/2005/8/layout/default"/>
    <dgm:cxn modelId="{C71A13B4-7B5A-854F-BA16-BA7B25A97386}" type="presOf" srcId="{272A537D-B069-4789-A2A8-63574D25B565}" destId="{B8A053E8-BAF2-B147-BC82-05E770829E83}" srcOrd="0" destOrd="0" presId="urn:microsoft.com/office/officeart/2005/8/layout/default"/>
    <dgm:cxn modelId="{0A1675B9-256C-4A39-83D9-CAD4091409F4}" srcId="{AFB67B5C-86B1-40C3-A4BC-5C1A10FDE853}" destId="{50453E59-6E9A-4771-8257-0EC6B804AD74}" srcOrd="8" destOrd="0" parTransId="{4303C6FD-F904-47EE-B6FE-C170B930A028}" sibTransId="{450FCB44-C007-4B27-BAFB-633A0C06F39F}"/>
    <dgm:cxn modelId="{7A563CBA-5582-CD4B-A885-1D03B385886A}" type="presOf" srcId="{A693741E-FA61-43A1-A518-EF234A997925}" destId="{0A3DE5F2-E85E-FB44-B784-00EE6D6B92E2}" srcOrd="0" destOrd="0" presId="urn:microsoft.com/office/officeart/2005/8/layout/default"/>
    <dgm:cxn modelId="{B5250CD7-4C32-854B-B34B-7E1483B12467}" type="presOf" srcId="{595F242B-3272-412A-9C5C-FF31C7E62C3F}" destId="{E1B325D7-7901-6E4F-828A-EE15DDA2B4ED}" srcOrd="0" destOrd="0" presId="urn:microsoft.com/office/officeart/2005/8/layout/default"/>
    <dgm:cxn modelId="{F1060EE1-B866-49AE-B45D-A5873E8D5184}" srcId="{AFB67B5C-86B1-40C3-A4BC-5C1A10FDE853}" destId="{DAB7C6A0-A9C1-4828-B8CF-9E5FE5B35FB9}" srcOrd="6" destOrd="0" parTransId="{48A1338D-DED6-43E5-8A8B-A3A0D6CB884A}" sibTransId="{2D704BEB-F623-4728-8B2D-7F5F2FAE665D}"/>
    <dgm:cxn modelId="{61D90DE9-1DF3-694D-86B7-0F36F41A25C3}" type="presOf" srcId="{DAB7C6A0-A9C1-4828-B8CF-9E5FE5B35FB9}" destId="{4540CB1E-C794-2143-B6A9-BE6F90C71AD9}" srcOrd="0" destOrd="0" presId="urn:microsoft.com/office/officeart/2005/8/layout/default"/>
    <dgm:cxn modelId="{37F13BEF-22E6-7045-988A-1C8E2DA937EC}" type="presOf" srcId="{8513F2B8-70A1-48A4-AA97-126FB96B4F9A}" destId="{91DA9F71-4AC9-AF4A-8D5C-F048A82B48F7}" srcOrd="0" destOrd="0" presId="urn:microsoft.com/office/officeart/2005/8/layout/default"/>
    <dgm:cxn modelId="{C042CAF8-08B7-4809-81DD-B980176D94CD}" srcId="{AFB67B5C-86B1-40C3-A4BC-5C1A10FDE853}" destId="{AB395BDB-D0CB-484E-9562-A09164640FD9}" srcOrd="2" destOrd="0" parTransId="{86EEB7EE-A5AC-4025-98EE-68984D2E37C9}" sibTransId="{76DBAB95-C9D3-41B3-9215-2838B2CB7E8D}"/>
    <dgm:cxn modelId="{06F1C7FA-5811-2541-B757-DD0C37C1803B}" type="presOf" srcId="{E0B92ECF-8EAA-483E-BD98-7D2950B71FD0}" destId="{985E3506-553E-CC4E-9975-496EC53389F7}" srcOrd="0" destOrd="0" presId="urn:microsoft.com/office/officeart/2005/8/layout/default"/>
    <dgm:cxn modelId="{F167ADFE-9DE2-6B4B-B6B5-20EA26DAC73C}" type="presOf" srcId="{50453E59-6E9A-4771-8257-0EC6B804AD74}" destId="{195CB414-127F-624B-BD29-830AF47C07B5}" srcOrd="0" destOrd="0" presId="urn:microsoft.com/office/officeart/2005/8/layout/default"/>
    <dgm:cxn modelId="{76AED20E-0001-4840-A297-BA2CBC159F32}" type="presParOf" srcId="{72F23B23-E0B4-E243-A886-7D3CE05672FC}" destId="{5B117E6B-0DFF-FA4E-93F2-4046E20B7ED6}" srcOrd="0" destOrd="0" presId="urn:microsoft.com/office/officeart/2005/8/layout/default"/>
    <dgm:cxn modelId="{A66A7085-1BEF-3645-86DC-EC2D0CFAC7A8}" type="presParOf" srcId="{72F23B23-E0B4-E243-A886-7D3CE05672FC}" destId="{351CBA0F-6280-2E43-BA63-85864DDBF98A}" srcOrd="1" destOrd="0" presId="urn:microsoft.com/office/officeart/2005/8/layout/default"/>
    <dgm:cxn modelId="{C4173147-8BDD-6B4E-B4E6-7D49F3D51F32}" type="presParOf" srcId="{72F23B23-E0B4-E243-A886-7D3CE05672FC}" destId="{543056A0-77A8-FC49-9F22-741D8CB2041F}" srcOrd="2" destOrd="0" presId="urn:microsoft.com/office/officeart/2005/8/layout/default"/>
    <dgm:cxn modelId="{877A5736-EC6E-D347-A548-080C7297090C}" type="presParOf" srcId="{72F23B23-E0B4-E243-A886-7D3CE05672FC}" destId="{72FBB095-A92F-1E41-9E92-8E9B6A916B9B}" srcOrd="3" destOrd="0" presId="urn:microsoft.com/office/officeart/2005/8/layout/default"/>
    <dgm:cxn modelId="{11D280B1-CDD3-BA4B-82EC-07787C43EC76}" type="presParOf" srcId="{72F23B23-E0B4-E243-A886-7D3CE05672FC}" destId="{AABCE918-3B74-FD45-97BC-5129E2A8177F}" srcOrd="4" destOrd="0" presId="urn:microsoft.com/office/officeart/2005/8/layout/default"/>
    <dgm:cxn modelId="{7B6BA874-FBAA-5948-8478-A073245F9B5E}" type="presParOf" srcId="{72F23B23-E0B4-E243-A886-7D3CE05672FC}" destId="{3AD205C9-9778-9347-9F66-18227462D41F}" srcOrd="5" destOrd="0" presId="urn:microsoft.com/office/officeart/2005/8/layout/default"/>
    <dgm:cxn modelId="{5ED80932-B2C0-4847-9182-561B6AFA6FC7}" type="presParOf" srcId="{72F23B23-E0B4-E243-A886-7D3CE05672FC}" destId="{985E3506-553E-CC4E-9975-496EC53389F7}" srcOrd="6" destOrd="0" presId="urn:microsoft.com/office/officeart/2005/8/layout/default"/>
    <dgm:cxn modelId="{85840817-ECE1-4041-AC6F-0C44AC24A4A2}" type="presParOf" srcId="{72F23B23-E0B4-E243-A886-7D3CE05672FC}" destId="{415D0DA8-75B3-4748-980F-C7A42AAB79BD}" srcOrd="7" destOrd="0" presId="urn:microsoft.com/office/officeart/2005/8/layout/default"/>
    <dgm:cxn modelId="{4DF56289-DE36-6A49-B38C-289053D94CFC}" type="presParOf" srcId="{72F23B23-E0B4-E243-A886-7D3CE05672FC}" destId="{8CE03EC9-56F1-6041-B0A0-EB2F28B5A5F8}" srcOrd="8" destOrd="0" presId="urn:microsoft.com/office/officeart/2005/8/layout/default"/>
    <dgm:cxn modelId="{E5F853EC-7DA5-F94C-8ADF-8935079EFEAF}" type="presParOf" srcId="{72F23B23-E0B4-E243-A886-7D3CE05672FC}" destId="{296E3C7C-6C08-6E49-85E9-9D928816CD4D}" srcOrd="9" destOrd="0" presId="urn:microsoft.com/office/officeart/2005/8/layout/default"/>
    <dgm:cxn modelId="{73ACD175-0FD4-CC4A-817C-36EA50FB8C83}" type="presParOf" srcId="{72F23B23-E0B4-E243-A886-7D3CE05672FC}" destId="{E1B325D7-7901-6E4F-828A-EE15DDA2B4ED}" srcOrd="10" destOrd="0" presId="urn:microsoft.com/office/officeart/2005/8/layout/default"/>
    <dgm:cxn modelId="{BA369E07-AE11-B641-B4D9-F0F765CF88FB}" type="presParOf" srcId="{72F23B23-E0B4-E243-A886-7D3CE05672FC}" destId="{89D1A759-B369-9E4A-BE06-0551E25B0F78}" srcOrd="11" destOrd="0" presId="urn:microsoft.com/office/officeart/2005/8/layout/default"/>
    <dgm:cxn modelId="{07D007C0-411C-E642-8E4B-39077055BB76}" type="presParOf" srcId="{72F23B23-E0B4-E243-A886-7D3CE05672FC}" destId="{4540CB1E-C794-2143-B6A9-BE6F90C71AD9}" srcOrd="12" destOrd="0" presId="urn:microsoft.com/office/officeart/2005/8/layout/default"/>
    <dgm:cxn modelId="{B05C6F4D-B260-6745-A314-10056BEF4565}" type="presParOf" srcId="{72F23B23-E0B4-E243-A886-7D3CE05672FC}" destId="{0A077C14-2C8D-5D4C-AB29-79482888C8C2}" srcOrd="13" destOrd="0" presId="urn:microsoft.com/office/officeart/2005/8/layout/default"/>
    <dgm:cxn modelId="{377068E7-E3AD-B048-B5A0-FAD211D4E726}" type="presParOf" srcId="{72F23B23-E0B4-E243-A886-7D3CE05672FC}" destId="{B8A053E8-BAF2-B147-BC82-05E770829E83}" srcOrd="14" destOrd="0" presId="urn:microsoft.com/office/officeart/2005/8/layout/default"/>
    <dgm:cxn modelId="{D494E71C-8F50-4940-ABE1-AF9C3C104B5B}" type="presParOf" srcId="{72F23B23-E0B4-E243-A886-7D3CE05672FC}" destId="{F6138F45-4F95-4B48-901F-7B3EC64F16DD}" srcOrd="15" destOrd="0" presId="urn:microsoft.com/office/officeart/2005/8/layout/default"/>
    <dgm:cxn modelId="{274B3E32-B20A-F548-8DC4-C3342212DCFC}" type="presParOf" srcId="{72F23B23-E0B4-E243-A886-7D3CE05672FC}" destId="{195CB414-127F-624B-BD29-830AF47C07B5}" srcOrd="16" destOrd="0" presId="urn:microsoft.com/office/officeart/2005/8/layout/default"/>
    <dgm:cxn modelId="{D582BE58-FBB5-294D-A895-FAA0E594F2AF}" type="presParOf" srcId="{72F23B23-E0B4-E243-A886-7D3CE05672FC}" destId="{16BEA361-B08F-744D-8E2D-BDD7903B6E64}" srcOrd="17" destOrd="0" presId="urn:microsoft.com/office/officeart/2005/8/layout/default"/>
    <dgm:cxn modelId="{29966A0A-A16D-A14B-9697-9818F31C2AC4}" type="presParOf" srcId="{72F23B23-E0B4-E243-A886-7D3CE05672FC}" destId="{0A3DE5F2-E85E-FB44-B784-00EE6D6B92E2}" srcOrd="18" destOrd="0" presId="urn:microsoft.com/office/officeart/2005/8/layout/default"/>
    <dgm:cxn modelId="{ACBF560C-742B-5B44-9AAE-B1A52B817048}" type="presParOf" srcId="{72F23B23-E0B4-E243-A886-7D3CE05672FC}" destId="{F2252217-E849-D44A-97E2-F5F0FE8079FB}" srcOrd="19" destOrd="0" presId="urn:microsoft.com/office/officeart/2005/8/layout/default"/>
    <dgm:cxn modelId="{D1CBC4EF-1CF0-044C-A625-72EAAF51C21C}" type="presParOf" srcId="{72F23B23-E0B4-E243-A886-7D3CE05672FC}" destId="{6063A3FC-894E-C849-BE4B-0454CAA67D65}" srcOrd="20" destOrd="0" presId="urn:microsoft.com/office/officeart/2005/8/layout/default"/>
    <dgm:cxn modelId="{E13655D3-5D9C-4D43-9489-4F3C2C86A6DC}" type="presParOf" srcId="{72F23B23-E0B4-E243-A886-7D3CE05672FC}" destId="{2528C159-56F0-CB4F-B02D-35413D98FFD5}" srcOrd="21" destOrd="0" presId="urn:microsoft.com/office/officeart/2005/8/layout/default"/>
    <dgm:cxn modelId="{64C91B2C-2937-D94E-855E-79CD4DCB01A7}" type="presParOf" srcId="{72F23B23-E0B4-E243-A886-7D3CE05672FC}" destId="{91DA9F71-4AC9-AF4A-8D5C-F048A82B48F7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13DFD3-854D-4315-97E5-442B4E379775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C7762BE-1EFC-4417-943E-F9C17EB53E3D}">
      <dgm:prSet/>
      <dgm:spPr/>
      <dgm:t>
        <a:bodyPr/>
        <a:lstStyle/>
        <a:p>
          <a:r>
            <a:rPr lang="es-ES_tradnl"/>
            <a:t>Adultos</a:t>
          </a:r>
          <a:endParaRPr lang="en-US"/>
        </a:p>
      </dgm:t>
    </dgm:pt>
    <dgm:pt modelId="{974A4459-A124-49F8-90A2-5AA1AD8B77BA}" type="parTrans" cxnId="{56A9A5CF-0326-4D02-B944-0B190B515DE3}">
      <dgm:prSet/>
      <dgm:spPr/>
      <dgm:t>
        <a:bodyPr/>
        <a:lstStyle/>
        <a:p>
          <a:endParaRPr lang="en-US"/>
        </a:p>
      </dgm:t>
    </dgm:pt>
    <dgm:pt modelId="{5777759A-7674-44FE-A56D-40E85EBA41BB}" type="sibTrans" cxnId="{56A9A5CF-0326-4D02-B944-0B190B515DE3}">
      <dgm:prSet/>
      <dgm:spPr/>
      <dgm:t>
        <a:bodyPr/>
        <a:lstStyle/>
        <a:p>
          <a:endParaRPr lang="en-US"/>
        </a:p>
      </dgm:t>
    </dgm:pt>
    <dgm:pt modelId="{259AF079-D423-44B8-A0E8-50EF24CB1206}">
      <dgm:prSet/>
      <dgm:spPr/>
      <dgm:t>
        <a:bodyPr/>
        <a:lstStyle/>
        <a:p>
          <a:r>
            <a:rPr lang="es-ES_tradnl"/>
            <a:t>Autoliderazgo</a:t>
          </a:r>
          <a:endParaRPr lang="en-US"/>
        </a:p>
      </dgm:t>
    </dgm:pt>
    <dgm:pt modelId="{0CBE2D86-1354-4A99-8A17-6E92AB1ADFAF}" type="parTrans" cxnId="{99E4ECF3-AC5E-4EF6-975D-D401826B0D99}">
      <dgm:prSet/>
      <dgm:spPr/>
      <dgm:t>
        <a:bodyPr/>
        <a:lstStyle/>
        <a:p>
          <a:endParaRPr lang="en-US"/>
        </a:p>
      </dgm:t>
    </dgm:pt>
    <dgm:pt modelId="{5E48EFA5-1484-4A97-9CD5-CF735CD947D4}" type="sibTrans" cxnId="{99E4ECF3-AC5E-4EF6-975D-D401826B0D99}">
      <dgm:prSet/>
      <dgm:spPr/>
      <dgm:t>
        <a:bodyPr/>
        <a:lstStyle/>
        <a:p>
          <a:endParaRPr lang="en-US"/>
        </a:p>
      </dgm:t>
    </dgm:pt>
    <dgm:pt modelId="{A8AE0F83-54EE-4BF2-909E-9634D6A0777C}">
      <dgm:prSet/>
      <dgm:spPr/>
      <dgm:t>
        <a:bodyPr/>
        <a:lstStyle/>
        <a:p>
          <a:r>
            <a:rPr lang="es-ES_tradnl"/>
            <a:t>Profundización individual</a:t>
          </a:r>
          <a:endParaRPr lang="en-US"/>
        </a:p>
      </dgm:t>
    </dgm:pt>
    <dgm:pt modelId="{16635083-9DBF-4173-9CC3-5F10157D31CD}" type="parTrans" cxnId="{7D065A27-4D5A-439F-A543-965BE74DFBA1}">
      <dgm:prSet/>
      <dgm:spPr/>
      <dgm:t>
        <a:bodyPr/>
        <a:lstStyle/>
        <a:p>
          <a:endParaRPr lang="en-US"/>
        </a:p>
      </dgm:t>
    </dgm:pt>
    <dgm:pt modelId="{863FC216-2C2C-4D70-8B72-ECD977CFB1A4}" type="sibTrans" cxnId="{7D065A27-4D5A-439F-A543-965BE74DFBA1}">
      <dgm:prSet/>
      <dgm:spPr/>
      <dgm:t>
        <a:bodyPr/>
        <a:lstStyle/>
        <a:p>
          <a:endParaRPr lang="en-US"/>
        </a:p>
      </dgm:t>
    </dgm:pt>
    <dgm:pt modelId="{E39EC191-0DC5-43A8-91C5-F56001E1A731}">
      <dgm:prSet/>
      <dgm:spPr/>
      <dgm:t>
        <a:bodyPr/>
        <a:lstStyle/>
        <a:p>
          <a:r>
            <a:rPr lang="es-ES_tradnl"/>
            <a:t>Foco: la guerra </a:t>
          </a:r>
          <a:endParaRPr lang="en-US"/>
        </a:p>
      </dgm:t>
    </dgm:pt>
    <dgm:pt modelId="{96B041C2-CAEE-4B5B-9AEE-AF480E2D4297}" type="parTrans" cxnId="{8993477A-4C47-4001-A55C-BE244B9851F9}">
      <dgm:prSet/>
      <dgm:spPr/>
      <dgm:t>
        <a:bodyPr/>
        <a:lstStyle/>
        <a:p>
          <a:endParaRPr lang="en-US"/>
        </a:p>
      </dgm:t>
    </dgm:pt>
    <dgm:pt modelId="{9568F5CD-D3B6-45BC-97D8-C1AC08D5A708}" type="sibTrans" cxnId="{8993477A-4C47-4001-A55C-BE244B9851F9}">
      <dgm:prSet/>
      <dgm:spPr/>
      <dgm:t>
        <a:bodyPr/>
        <a:lstStyle/>
        <a:p>
          <a:endParaRPr lang="en-US"/>
        </a:p>
      </dgm:t>
    </dgm:pt>
    <dgm:pt modelId="{11C74AE7-A1FE-464C-A54C-A92037ECC49C}">
      <dgm:prSet/>
      <dgm:spPr/>
      <dgm:t>
        <a:bodyPr/>
        <a:lstStyle/>
        <a:p>
          <a:r>
            <a:rPr lang="es-ES_tradnl"/>
            <a:t>Nuestra gente no merece malos oficiales </a:t>
          </a:r>
          <a:endParaRPr lang="en-US"/>
        </a:p>
      </dgm:t>
    </dgm:pt>
    <dgm:pt modelId="{FB2559A2-4609-4CFE-8341-6BD3074FE191}" type="parTrans" cxnId="{D7489D6E-7219-42B5-985A-42DE8D8CE211}">
      <dgm:prSet/>
      <dgm:spPr/>
      <dgm:t>
        <a:bodyPr/>
        <a:lstStyle/>
        <a:p>
          <a:endParaRPr lang="en-US"/>
        </a:p>
      </dgm:t>
    </dgm:pt>
    <dgm:pt modelId="{4DFDABD2-0AF2-4EFE-9BCC-7C2AF76FA94F}" type="sibTrans" cxnId="{D7489D6E-7219-42B5-985A-42DE8D8CE211}">
      <dgm:prSet/>
      <dgm:spPr/>
      <dgm:t>
        <a:bodyPr/>
        <a:lstStyle/>
        <a:p>
          <a:endParaRPr lang="en-US"/>
        </a:p>
      </dgm:t>
    </dgm:pt>
    <dgm:pt modelId="{A8632CFD-F3D0-4342-BCA5-27F158DD538E}" type="pres">
      <dgm:prSet presAssocID="{8413DFD3-854D-4315-97E5-442B4E379775}" presName="linear" presStyleCnt="0">
        <dgm:presLayoutVars>
          <dgm:dir/>
          <dgm:animLvl val="lvl"/>
          <dgm:resizeHandles val="exact"/>
        </dgm:presLayoutVars>
      </dgm:prSet>
      <dgm:spPr/>
    </dgm:pt>
    <dgm:pt modelId="{1B5D0661-7D98-F04C-B68B-E883C97AB451}" type="pres">
      <dgm:prSet presAssocID="{BC7762BE-1EFC-4417-943E-F9C17EB53E3D}" presName="parentLin" presStyleCnt="0"/>
      <dgm:spPr/>
    </dgm:pt>
    <dgm:pt modelId="{6DA96E79-E2AC-2840-BA2B-A6D31C99479A}" type="pres">
      <dgm:prSet presAssocID="{BC7762BE-1EFC-4417-943E-F9C17EB53E3D}" presName="parentLeftMargin" presStyleLbl="node1" presStyleIdx="0" presStyleCnt="5"/>
      <dgm:spPr/>
    </dgm:pt>
    <dgm:pt modelId="{1991E854-1C74-A041-8E31-B206DCC31B36}" type="pres">
      <dgm:prSet presAssocID="{BC7762BE-1EFC-4417-943E-F9C17EB53E3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ED6045C-2C9A-4B46-8BC3-DB7B83B95014}" type="pres">
      <dgm:prSet presAssocID="{BC7762BE-1EFC-4417-943E-F9C17EB53E3D}" presName="negativeSpace" presStyleCnt="0"/>
      <dgm:spPr/>
    </dgm:pt>
    <dgm:pt modelId="{52B13373-69B1-934B-BAD4-66F99A341A8D}" type="pres">
      <dgm:prSet presAssocID="{BC7762BE-1EFC-4417-943E-F9C17EB53E3D}" presName="childText" presStyleLbl="conFgAcc1" presStyleIdx="0" presStyleCnt="5">
        <dgm:presLayoutVars>
          <dgm:bulletEnabled val="1"/>
        </dgm:presLayoutVars>
      </dgm:prSet>
      <dgm:spPr/>
    </dgm:pt>
    <dgm:pt modelId="{49D44089-5BE6-654D-9571-804BF630BC94}" type="pres">
      <dgm:prSet presAssocID="{5777759A-7674-44FE-A56D-40E85EBA41BB}" presName="spaceBetweenRectangles" presStyleCnt="0"/>
      <dgm:spPr/>
    </dgm:pt>
    <dgm:pt modelId="{830A2973-B5F9-8342-BAB0-BBEC804BBB2D}" type="pres">
      <dgm:prSet presAssocID="{259AF079-D423-44B8-A0E8-50EF24CB1206}" presName="parentLin" presStyleCnt="0"/>
      <dgm:spPr/>
    </dgm:pt>
    <dgm:pt modelId="{BD400F60-6BEF-6D42-8BD7-BEF8583A7E4E}" type="pres">
      <dgm:prSet presAssocID="{259AF079-D423-44B8-A0E8-50EF24CB1206}" presName="parentLeftMargin" presStyleLbl="node1" presStyleIdx="0" presStyleCnt="5"/>
      <dgm:spPr/>
    </dgm:pt>
    <dgm:pt modelId="{BA1D83D7-2443-8448-96AB-99504CB1E739}" type="pres">
      <dgm:prSet presAssocID="{259AF079-D423-44B8-A0E8-50EF24CB120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C9DC789-B03E-6E47-9FAF-89AFA2F912BE}" type="pres">
      <dgm:prSet presAssocID="{259AF079-D423-44B8-A0E8-50EF24CB1206}" presName="negativeSpace" presStyleCnt="0"/>
      <dgm:spPr/>
    </dgm:pt>
    <dgm:pt modelId="{29DB5F66-A0FF-5F43-BE05-FAE95806FC0A}" type="pres">
      <dgm:prSet presAssocID="{259AF079-D423-44B8-A0E8-50EF24CB1206}" presName="childText" presStyleLbl="conFgAcc1" presStyleIdx="1" presStyleCnt="5">
        <dgm:presLayoutVars>
          <dgm:bulletEnabled val="1"/>
        </dgm:presLayoutVars>
      </dgm:prSet>
      <dgm:spPr/>
    </dgm:pt>
    <dgm:pt modelId="{C8F87772-E962-B547-B1C4-F76B3B8E3D83}" type="pres">
      <dgm:prSet presAssocID="{5E48EFA5-1484-4A97-9CD5-CF735CD947D4}" presName="spaceBetweenRectangles" presStyleCnt="0"/>
      <dgm:spPr/>
    </dgm:pt>
    <dgm:pt modelId="{2017B306-F1B7-584B-9225-5F5F55D75514}" type="pres">
      <dgm:prSet presAssocID="{A8AE0F83-54EE-4BF2-909E-9634D6A0777C}" presName="parentLin" presStyleCnt="0"/>
      <dgm:spPr/>
    </dgm:pt>
    <dgm:pt modelId="{52F207CE-65C7-634A-819A-B29FAF643E6A}" type="pres">
      <dgm:prSet presAssocID="{A8AE0F83-54EE-4BF2-909E-9634D6A0777C}" presName="parentLeftMargin" presStyleLbl="node1" presStyleIdx="1" presStyleCnt="5"/>
      <dgm:spPr/>
    </dgm:pt>
    <dgm:pt modelId="{081732BD-BDDD-7A4B-89DA-8221D340037C}" type="pres">
      <dgm:prSet presAssocID="{A8AE0F83-54EE-4BF2-909E-9634D6A0777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3DAFA59-9C7C-0944-B831-C5499035AA4C}" type="pres">
      <dgm:prSet presAssocID="{A8AE0F83-54EE-4BF2-909E-9634D6A0777C}" presName="negativeSpace" presStyleCnt="0"/>
      <dgm:spPr/>
    </dgm:pt>
    <dgm:pt modelId="{2360DDA3-78CC-844E-968E-AA595CF5830D}" type="pres">
      <dgm:prSet presAssocID="{A8AE0F83-54EE-4BF2-909E-9634D6A0777C}" presName="childText" presStyleLbl="conFgAcc1" presStyleIdx="2" presStyleCnt="5">
        <dgm:presLayoutVars>
          <dgm:bulletEnabled val="1"/>
        </dgm:presLayoutVars>
      </dgm:prSet>
      <dgm:spPr/>
    </dgm:pt>
    <dgm:pt modelId="{753968AB-C569-8F4E-80C3-ECCF42FA7036}" type="pres">
      <dgm:prSet presAssocID="{863FC216-2C2C-4D70-8B72-ECD977CFB1A4}" presName="spaceBetweenRectangles" presStyleCnt="0"/>
      <dgm:spPr/>
    </dgm:pt>
    <dgm:pt modelId="{10D33BC9-34FE-5048-8F11-C2CBE1ED2F77}" type="pres">
      <dgm:prSet presAssocID="{E39EC191-0DC5-43A8-91C5-F56001E1A731}" presName="parentLin" presStyleCnt="0"/>
      <dgm:spPr/>
    </dgm:pt>
    <dgm:pt modelId="{037CEBAE-9096-D743-9634-531D1CDB4815}" type="pres">
      <dgm:prSet presAssocID="{E39EC191-0DC5-43A8-91C5-F56001E1A731}" presName="parentLeftMargin" presStyleLbl="node1" presStyleIdx="2" presStyleCnt="5"/>
      <dgm:spPr/>
    </dgm:pt>
    <dgm:pt modelId="{6F9EAFEA-72B2-3A48-BDD7-F7ABFBC39F9C}" type="pres">
      <dgm:prSet presAssocID="{E39EC191-0DC5-43A8-91C5-F56001E1A73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74C69E3-5331-FA40-AD53-DD456968882B}" type="pres">
      <dgm:prSet presAssocID="{E39EC191-0DC5-43A8-91C5-F56001E1A731}" presName="negativeSpace" presStyleCnt="0"/>
      <dgm:spPr/>
    </dgm:pt>
    <dgm:pt modelId="{3EA7C479-50A6-074D-9357-2D81B3C63D9F}" type="pres">
      <dgm:prSet presAssocID="{E39EC191-0DC5-43A8-91C5-F56001E1A731}" presName="childText" presStyleLbl="conFgAcc1" presStyleIdx="3" presStyleCnt="5">
        <dgm:presLayoutVars>
          <dgm:bulletEnabled val="1"/>
        </dgm:presLayoutVars>
      </dgm:prSet>
      <dgm:spPr/>
    </dgm:pt>
    <dgm:pt modelId="{24B4F6FE-80D8-3D4C-A7DB-AB575747103D}" type="pres">
      <dgm:prSet presAssocID="{9568F5CD-D3B6-45BC-97D8-C1AC08D5A708}" presName="spaceBetweenRectangles" presStyleCnt="0"/>
      <dgm:spPr/>
    </dgm:pt>
    <dgm:pt modelId="{D500DDF3-1303-DD49-802E-C862CDF0C0A8}" type="pres">
      <dgm:prSet presAssocID="{11C74AE7-A1FE-464C-A54C-A92037ECC49C}" presName="parentLin" presStyleCnt="0"/>
      <dgm:spPr/>
    </dgm:pt>
    <dgm:pt modelId="{D1C9B7C4-EC53-7546-A9C5-9365123BE2FB}" type="pres">
      <dgm:prSet presAssocID="{11C74AE7-A1FE-464C-A54C-A92037ECC49C}" presName="parentLeftMargin" presStyleLbl="node1" presStyleIdx="3" presStyleCnt="5"/>
      <dgm:spPr/>
    </dgm:pt>
    <dgm:pt modelId="{333200D3-69C5-EB41-AF06-4205DF5BBB49}" type="pres">
      <dgm:prSet presAssocID="{11C74AE7-A1FE-464C-A54C-A92037ECC49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2DAD6AC4-8526-E34F-9787-63A97D190B45}" type="pres">
      <dgm:prSet presAssocID="{11C74AE7-A1FE-464C-A54C-A92037ECC49C}" presName="negativeSpace" presStyleCnt="0"/>
      <dgm:spPr/>
    </dgm:pt>
    <dgm:pt modelId="{0AB5EDF0-A5C5-5641-BEE2-462D539C8CCB}" type="pres">
      <dgm:prSet presAssocID="{11C74AE7-A1FE-464C-A54C-A92037ECC49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280BEF13-0BD4-6445-985D-AB12B8F5C73D}" type="presOf" srcId="{8413DFD3-854D-4315-97E5-442B4E379775}" destId="{A8632CFD-F3D0-4342-BCA5-27F158DD538E}" srcOrd="0" destOrd="0" presId="urn:microsoft.com/office/officeart/2005/8/layout/list1"/>
    <dgm:cxn modelId="{42182F19-0BBB-BF44-A4D3-6D559212C24E}" type="presOf" srcId="{259AF079-D423-44B8-A0E8-50EF24CB1206}" destId="{BD400F60-6BEF-6D42-8BD7-BEF8583A7E4E}" srcOrd="0" destOrd="0" presId="urn:microsoft.com/office/officeart/2005/8/layout/list1"/>
    <dgm:cxn modelId="{274DAD1D-60B4-5A4A-AF58-0D052E50A0A0}" type="presOf" srcId="{259AF079-D423-44B8-A0E8-50EF24CB1206}" destId="{BA1D83D7-2443-8448-96AB-99504CB1E739}" srcOrd="1" destOrd="0" presId="urn:microsoft.com/office/officeart/2005/8/layout/list1"/>
    <dgm:cxn modelId="{7D065A27-4D5A-439F-A543-965BE74DFBA1}" srcId="{8413DFD3-854D-4315-97E5-442B4E379775}" destId="{A8AE0F83-54EE-4BF2-909E-9634D6A0777C}" srcOrd="2" destOrd="0" parTransId="{16635083-9DBF-4173-9CC3-5F10157D31CD}" sibTransId="{863FC216-2C2C-4D70-8B72-ECD977CFB1A4}"/>
    <dgm:cxn modelId="{3356AE40-C3BE-E54F-906E-CD58684A34CD}" type="presOf" srcId="{E39EC191-0DC5-43A8-91C5-F56001E1A731}" destId="{037CEBAE-9096-D743-9634-531D1CDB4815}" srcOrd="0" destOrd="0" presId="urn:microsoft.com/office/officeart/2005/8/layout/list1"/>
    <dgm:cxn modelId="{C6D6F446-893F-B04F-9939-634A98CEE77B}" type="presOf" srcId="{E39EC191-0DC5-43A8-91C5-F56001E1A731}" destId="{6F9EAFEA-72B2-3A48-BDD7-F7ABFBC39F9C}" srcOrd="1" destOrd="0" presId="urn:microsoft.com/office/officeart/2005/8/layout/list1"/>
    <dgm:cxn modelId="{D7489D6E-7219-42B5-985A-42DE8D8CE211}" srcId="{8413DFD3-854D-4315-97E5-442B4E379775}" destId="{11C74AE7-A1FE-464C-A54C-A92037ECC49C}" srcOrd="4" destOrd="0" parTransId="{FB2559A2-4609-4CFE-8341-6BD3074FE191}" sibTransId="{4DFDABD2-0AF2-4EFE-9BCC-7C2AF76FA94F}"/>
    <dgm:cxn modelId="{CC8D6670-0EEB-3843-9A72-6E8BE11F27B5}" type="presOf" srcId="{11C74AE7-A1FE-464C-A54C-A92037ECC49C}" destId="{333200D3-69C5-EB41-AF06-4205DF5BBB49}" srcOrd="1" destOrd="0" presId="urn:microsoft.com/office/officeart/2005/8/layout/list1"/>
    <dgm:cxn modelId="{8993477A-4C47-4001-A55C-BE244B9851F9}" srcId="{8413DFD3-854D-4315-97E5-442B4E379775}" destId="{E39EC191-0DC5-43A8-91C5-F56001E1A731}" srcOrd="3" destOrd="0" parTransId="{96B041C2-CAEE-4B5B-9AEE-AF480E2D4297}" sibTransId="{9568F5CD-D3B6-45BC-97D8-C1AC08D5A708}"/>
    <dgm:cxn modelId="{5618C57D-F7C6-5E4F-AF44-80E4C7D3D8C6}" type="presOf" srcId="{11C74AE7-A1FE-464C-A54C-A92037ECC49C}" destId="{D1C9B7C4-EC53-7546-A9C5-9365123BE2FB}" srcOrd="0" destOrd="0" presId="urn:microsoft.com/office/officeart/2005/8/layout/list1"/>
    <dgm:cxn modelId="{99AAA19F-2DF2-A043-95B4-BC6DB6342C8F}" type="presOf" srcId="{A8AE0F83-54EE-4BF2-909E-9634D6A0777C}" destId="{081732BD-BDDD-7A4B-89DA-8221D340037C}" srcOrd="1" destOrd="0" presId="urn:microsoft.com/office/officeart/2005/8/layout/list1"/>
    <dgm:cxn modelId="{0A475DC3-D308-3F44-95A8-FE80B3A91BBE}" type="presOf" srcId="{A8AE0F83-54EE-4BF2-909E-9634D6A0777C}" destId="{52F207CE-65C7-634A-819A-B29FAF643E6A}" srcOrd="0" destOrd="0" presId="urn:microsoft.com/office/officeart/2005/8/layout/list1"/>
    <dgm:cxn modelId="{56A9A5CF-0326-4D02-B944-0B190B515DE3}" srcId="{8413DFD3-854D-4315-97E5-442B4E379775}" destId="{BC7762BE-1EFC-4417-943E-F9C17EB53E3D}" srcOrd="0" destOrd="0" parTransId="{974A4459-A124-49F8-90A2-5AA1AD8B77BA}" sibTransId="{5777759A-7674-44FE-A56D-40E85EBA41BB}"/>
    <dgm:cxn modelId="{8152D5E6-4216-C342-959B-5243746982CF}" type="presOf" srcId="{BC7762BE-1EFC-4417-943E-F9C17EB53E3D}" destId="{6DA96E79-E2AC-2840-BA2B-A6D31C99479A}" srcOrd="0" destOrd="0" presId="urn:microsoft.com/office/officeart/2005/8/layout/list1"/>
    <dgm:cxn modelId="{99E4ECF3-AC5E-4EF6-975D-D401826B0D99}" srcId="{8413DFD3-854D-4315-97E5-442B4E379775}" destId="{259AF079-D423-44B8-A0E8-50EF24CB1206}" srcOrd="1" destOrd="0" parTransId="{0CBE2D86-1354-4A99-8A17-6E92AB1ADFAF}" sibTransId="{5E48EFA5-1484-4A97-9CD5-CF735CD947D4}"/>
    <dgm:cxn modelId="{2ECC59FF-1F5C-A944-9D39-49E40A56B89F}" type="presOf" srcId="{BC7762BE-1EFC-4417-943E-F9C17EB53E3D}" destId="{1991E854-1C74-A041-8E31-B206DCC31B36}" srcOrd="1" destOrd="0" presId="urn:microsoft.com/office/officeart/2005/8/layout/list1"/>
    <dgm:cxn modelId="{6F8D28D5-8D59-054D-894E-D189E63D5B5E}" type="presParOf" srcId="{A8632CFD-F3D0-4342-BCA5-27F158DD538E}" destId="{1B5D0661-7D98-F04C-B68B-E883C97AB451}" srcOrd="0" destOrd="0" presId="urn:microsoft.com/office/officeart/2005/8/layout/list1"/>
    <dgm:cxn modelId="{796FC52F-8525-1D4C-A6FA-3FA238A34CED}" type="presParOf" srcId="{1B5D0661-7D98-F04C-B68B-E883C97AB451}" destId="{6DA96E79-E2AC-2840-BA2B-A6D31C99479A}" srcOrd="0" destOrd="0" presId="urn:microsoft.com/office/officeart/2005/8/layout/list1"/>
    <dgm:cxn modelId="{251C1577-EE83-FE4D-B97C-394ACB536095}" type="presParOf" srcId="{1B5D0661-7D98-F04C-B68B-E883C97AB451}" destId="{1991E854-1C74-A041-8E31-B206DCC31B36}" srcOrd="1" destOrd="0" presId="urn:microsoft.com/office/officeart/2005/8/layout/list1"/>
    <dgm:cxn modelId="{43551342-0EAA-5847-AF9D-0E2F27032076}" type="presParOf" srcId="{A8632CFD-F3D0-4342-BCA5-27F158DD538E}" destId="{5ED6045C-2C9A-4B46-8BC3-DB7B83B95014}" srcOrd="1" destOrd="0" presId="urn:microsoft.com/office/officeart/2005/8/layout/list1"/>
    <dgm:cxn modelId="{9FC37091-9181-5B42-B869-8F031BCDD081}" type="presParOf" srcId="{A8632CFD-F3D0-4342-BCA5-27F158DD538E}" destId="{52B13373-69B1-934B-BAD4-66F99A341A8D}" srcOrd="2" destOrd="0" presId="urn:microsoft.com/office/officeart/2005/8/layout/list1"/>
    <dgm:cxn modelId="{66AC541E-1D34-504E-929E-2E6974312778}" type="presParOf" srcId="{A8632CFD-F3D0-4342-BCA5-27F158DD538E}" destId="{49D44089-5BE6-654D-9571-804BF630BC94}" srcOrd="3" destOrd="0" presId="urn:microsoft.com/office/officeart/2005/8/layout/list1"/>
    <dgm:cxn modelId="{6E343841-65AB-EA41-BC6C-6173E1866233}" type="presParOf" srcId="{A8632CFD-F3D0-4342-BCA5-27F158DD538E}" destId="{830A2973-B5F9-8342-BAB0-BBEC804BBB2D}" srcOrd="4" destOrd="0" presId="urn:microsoft.com/office/officeart/2005/8/layout/list1"/>
    <dgm:cxn modelId="{4A059A68-389C-7346-B6BD-F40D8463C237}" type="presParOf" srcId="{830A2973-B5F9-8342-BAB0-BBEC804BBB2D}" destId="{BD400F60-6BEF-6D42-8BD7-BEF8583A7E4E}" srcOrd="0" destOrd="0" presId="urn:microsoft.com/office/officeart/2005/8/layout/list1"/>
    <dgm:cxn modelId="{7A5E7219-6824-A449-8F87-5A5DDCE715BB}" type="presParOf" srcId="{830A2973-B5F9-8342-BAB0-BBEC804BBB2D}" destId="{BA1D83D7-2443-8448-96AB-99504CB1E739}" srcOrd="1" destOrd="0" presId="urn:microsoft.com/office/officeart/2005/8/layout/list1"/>
    <dgm:cxn modelId="{D0549240-2960-D641-BD95-BF68373438A2}" type="presParOf" srcId="{A8632CFD-F3D0-4342-BCA5-27F158DD538E}" destId="{1C9DC789-B03E-6E47-9FAF-89AFA2F912BE}" srcOrd="5" destOrd="0" presId="urn:microsoft.com/office/officeart/2005/8/layout/list1"/>
    <dgm:cxn modelId="{3FF780AE-3431-344D-A056-9A32A2188347}" type="presParOf" srcId="{A8632CFD-F3D0-4342-BCA5-27F158DD538E}" destId="{29DB5F66-A0FF-5F43-BE05-FAE95806FC0A}" srcOrd="6" destOrd="0" presId="urn:microsoft.com/office/officeart/2005/8/layout/list1"/>
    <dgm:cxn modelId="{B234CD27-8D5A-1B42-87B2-2B89AA69576D}" type="presParOf" srcId="{A8632CFD-F3D0-4342-BCA5-27F158DD538E}" destId="{C8F87772-E962-B547-B1C4-F76B3B8E3D83}" srcOrd="7" destOrd="0" presId="urn:microsoft.com/office/officeart/2005/8/layout/list1"/>
    <dgm:cxn modelId="{2F80AD9B-EA4B-4745-8107-174191E0866D}" type="presParOf" srcId="{A8632CFD-F3D0-4342-BCA5-27F158DD538E}" destId="{2017B306-F1B7-584B-9225-5F5F55D75514}" srcOrd="8" destOrd="0" presId="urn:microsoft.com/office/officeart/2005/8/layout/list1"/>
    <dgm:cxn modelId="{B5301E0F-DE23-D549-95A3-65B6709D5B46}" type="presParOf" srcId="{2017B306-F1B7-584B-9225-5F5F55D75514}" destId="{52F207CE-65C7-634A-819A-B29FAF643E6A}" srcOrd="0" destOrd="0" presId="urn:microsoft.com/office/officeart/2005/8/layout/list1"/>
    <dgm:cxn modelId="{553E3E38-F0A7-9940-AA4C-CCB03EE2C32D}" type="presParOf" srcId="{2017B306-F1B7-584B-9225-5F5F55D75514}" destId="{081732BD-BDDD-7A4B-89DA-8221D340037C}" srcOrd="1" destOrd="0" presId="urn:microsoft.com/office/officeart/2005/8/layout/list1"/>
    <dgm:cxn modelId="{A76A4A57-BBC8-BA4A-8579-71769B9E72CC}" type="presParOf" srcId="{A8632CFD-F3D0-4342-BCA5-27F158DD538E}" destId="{C3DAFA59-9C7C-0944-B831-C5499035AA4C}" srcOrd="9" destOrd="0" presId="urn:microsoft.com/office/officeart/2005/8/layout/list1"/>
    <dgm:cxn modelId="{F310588B-CEDF-F144-82F1-0B5872813CD4}" type="presParOf" srcId="{A8632CFD-F3D0-4342-BCA5-27F158DD538E}" destId="{2360DDA3-78CC-844E-968E-AA595CF5830D}" srcOrd="10" destOrd="0" presId="urn:microsoft.com/office/officeart/2005/8/layout/list1"/>
    <dgm:cxn modelId="{23F5E0FB-859E-7A47-A270-B9F2F6AC9BA2}" type="presParOf" srcId="{A8632CFD-F3D0-4342-BCA5-27F158DD538E}" destId="{753968AB-C569-8F4E-80C3-ECCF42FA7036}" srcOrd="11" destOrd="0" presId="urn:microsoft.com/office/officeart/2005/8/layout/list1"/>
    <dgm:cxn modelId="{EE9303FE-0D36-904B-AF20-0E559BF8B23C}" type="presParOf" srcId="{A8632CFD-F3D0-4342-BCA5-27F158DD538E}" destId="{10D33BC9-34FE-5048-8F11-C2CBE1ED2F77}" srcOrd="12" destOrd="0" presId="urn:microsoft.com/office/officeart/2005/8/layout/list1"/>
    <dgm:cxn modelId="{A865ADC8-FBF4-9148-94E0-1E6B919A9070}" type="presParOf" srcId="{10D33BC9-34FE-5048-8F11-C2CBE1ED2F77}" destId="{037CEBAE-9096-D743-9634-531D1CDB4815}" srcOrd="0" destOrd="0" presId="urn:microsoft.com/office/officeart/2005/8/layout/list1"/>
    <dgm:cxn modelId="{7863CC26-1B5B-CC48-86E2-9CF59BBA447E}" type="presParOf" srcId="{10D33BC9-34FE-5048-8F11-C2CBE1ED2F77}" destId="{6F9EAFEA-72B2-3A48-BDD7-F7ABFBC39F9C}" srcOrd="1" destOrd="0" presId="urn:microsoft.com/office/officeart/2005/8/layout/list1"/>
    <dgm:cxn modelId="{52024BA1-DF8E-9A4A-AF37-B91CD643C5B5}" type="presParOf" srcId="{A8632CFD-F3D0-4342-BCA5-27F158DD538E}" destId="{F74C69E3-5331-FA40-AD53-DD456968882B}" srcOrd="13" destOrd="0" presId="urn:microsoft.com/office/officeart/2005/8/layout/list1"/>
    <dgm:cxn modelId="{AD0D1C0B-D87D-F349-AB9A-D8D997639B96}" type="presParOf" srcId="{A8632CFD-F3D0-4342-BCA5-27F158DD538E}" destId="{3EA7C479-50A6-074D-9357-2D81B3C63D9F}" srcOrd="14" destOrd="0" presId="urn:microsoft.com/office/officeart/2005/8/layout/list1"/>
    <dgm:cxn modelId="{4AFC5634-0CA1-B94C-BCEC-AEEBA92F5E65}" type="presParOf" srcId="{A8632CFD-F3D0-4342-BCA5-27F158DD538E}" destId="{24B4F6FE-80D8-3D4C-A7DB-AB575747103D}" srcOrd="15" destOrd="0" presId="urn:microsoft.com/office/officeart/2005/8/layout/list1"/>
    <dgm:cxn modelId="{203AC445-D608-BC41-8000-913C461CE4A4}" type="presParOf" srcId="{A8632CFD-F3D0-4342-BCA5-27F158DD538E}" destId="{D500DDF3-1303-DD49-802E-C862CDF0C0A8}" srcOrd="16" destOrd="0" presId="urn:microsoft.com/office/officeart/2005/8/layout/list1"/>
    <dgm:cxn modelId="{2BD58C75-33B8-D742-B871-1E65CEB22C28}" type="presParOf" srcId="{D500DDF3-1303-DD49-802E-C862CDF0C0A8}" destId="{D1C9B7C4-EC53-7546-A9C5-9365123BE2FB}" srcOrd="0" destOrd="0" presId="urn:microsoft.com/office/officeart/2005/8/layout/list1"/>
    <dgm:cxn modelId="{0D3846A6-54AF-2044-87B9-BE9F503950AB}" type="presParOf" srcId="{D500DDF3-1303-DD49-802E-C862CDF0C0A8}" destId="{333200D3-69C5-EB41-AF06-4205DF5BBB49}" srcOrd="1" destOrd="0" presId="urn:microsoft.com/office/officeart/2005/8/layout/list1"/>
    <dgm:cxn modelId="{BD14B3D8-8DD1-FD45-851F-5D3CC55949E0}" type="presParOf" srcId="{A8632CFD-F3D0-4342-BCA5-27F158DD538E}" destId="{2DAD6AC4-8526-E34F-9787-63A97D190B45}" srcOrd="17" destOrd="0" presId="urn:microsoft.com/office/officeart/2005/8/layout/list1"/>
    <dgm:cxn modelId="{22884D06-05F6-BA41-8173-031C41244341}" type="presParOf" srcId="{A8632CFD-F3D0-4342-BCA5-27F158DD538E}" destId="{0AB5EDF0-A5C5-5641-BEE2-462D539C8CC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B86A8C-E0B5-44ED-83A2-E5D82BE44273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7F560ACE-5722-4B69-8540-19484525F35B}">
      <dgm:prSet/>
      <dgm:spPr/>
      <dgm:t>
        <a:bodyPr/>
        <a:lstStyle/>
        <a:p>
          <a:r>
            <a:rPr lang="es-ES_tradnl"/>
            <a:t>Entregarles y generar las condiciones para que puedan liderar un pelotón en el futuro.</a:t>
          </a:r>
          <a:endParaRPr lang="en-US"/>
        </a:p>
      </dgm:t>
    </dgm:pt>
    <dgm:pt modelId="{0C432553-9C7F-40D6-A7F7-2246A9BD74F6}" type="parTrans" cxnId="{4CD1440E-79D7-4C4A-B262-FF71DEC434D0}">
      <dgm:prSet/>
      <dgm:spPr/>
      <dgm:t>
        <a:bodyPr/>
        <a:lstStyle/>
        <a:p>
          <a:endParaRPr lang="en-US"/>
        </a:p>
      </dgm:t>
    </dgm:pt>
    <dgm:pt modelId="{59B5A3FD-AF43-4A33-9ADF-FD58D1C5734A}" type="sibTrans" cxnId="{4CD1440E-79D7-4C4A-B262-FF71DEC434D0}">
      <dgm:prSet/>
      <dgm:spPr/>
      <dgm:t>
        <a:bodyPr/>
        <a:lstStyle/>
        <a:p>
          <a:endParaRPr lang="en-US"/>
        </a:p>
      </dgm:t>
    </dgm:pt>
    <dgm:pt modelId="{B5296C3F-9F56-481E-9BE5-A6B54FBBD38D}">
      <dgm:prSet/>
      <dgm:spPr/>
      <dgm:t>
        <a:bodyPr/>
        <a:lstStyle/>
        <a:p>
          <a:r>
            <a:rPr lang="es-ES_tradnl"/>
            <a:t>Pero todo dependen de ustedes.</a:t>
          </a:r>
          <a:endParaRPr lang="en-US"/>
        </a:p>
      </dgm:t>
    </dgm:pt>
    <dgm:pt modelId="{7EA9DF4B-2BE4-4B58-90DD-60594BF27054}" type="parTrans" cxnId="{2CD1464F-F06B-4EA2-9909-8DB3BE045087}">
      <dgm:prSet/>
      <dgm:spPr/>
      <dgm:t>
        <a:bodyPr/>
        <a:lstStyle/>
        <a:p>
          <a:endParaRPr lang="en-US"/>
        </a:p>
      </dgm:t>
    </dgm:pt>
    <dgm:pt modelId="{E8102D5E-03FB-49CE-BD11-76DABA38DD83}" type="sibTrans" cxnId="{2CD1464F-F06B-4EA2-9909-8DB3BE045087}">
      <dgm:prSet/>
      <dgm:spPr/>
      <dgm:t>
        <a:bodyPr/>
        <a:lstStyle/>
        <a:p>
          <a:endParaRPr lang="en-US"/>
        </a:p>
      </dgm:t>
    </dgm:pt>
    <dgm:pt modelId="{617B8956-4E3A-514B-8BD4-1F8A80D72366}" type="pres">
      <dgm:prSet presAssocID="{40B86A8C-E0B5-44ED-83A2-E5D82BE4427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3016B93-4B3A-9646-8AF6-C03B04C4C682}" type="pres">
      <dgm:prSet presAssocID="{7F560ACE-5722-4B69-8540-19484525F35B}" presName="hierRoot1" presStyleCnt="0"/>
      <dgm:spPr/>
    </dgm:pt>
    <dgm:pt modelId="{BFDB62A1-ED24-034B-9251-F6ACDE688416}" type="pres">
      <dgm:prSet presAssocID="{7F560ACE-5722-4B69-8540-19484525F35B}" presName="composite" presStyleCnt="0"/>
      <dgm:spPr/>
    </dgm:pt>
    <dgm:pt modelId="{9B4ED047-1AB5-7141-81F4-A90AE5C984F1}" type="pres">
      <dgm:prSet presAssocID="{7F560ACE-5722-4B69-8540-19484525F35B}" presName="background" presStyleLbl="node0" presStyleIdx="0" presStyleCnt="2"/>
      <dgm:spPr/>
    </dgm:pt>
    <dgm:pt modelId="{7423E057-51CD-0042-927D-C0D6B165BA47}" type="pres">
      <dgm:prSet presAssocID="{7F560ACE-5722-4B69-8540-19484525F35B}" presName="text" presStyleLbl="fgAcc0" presStyleIdx="0" presStyleCnt="2">
        <dgm:presLayoutVars>
          <dgm:chPref val="3"/>
        </dgm:presLayoutVars>
      </dgm:prSet>
      <dgm:spPr/>
    </dgm:pt>
    <dgm:pt modelId="{93279589-4E10-174D-A6CE-BF0F358ECF72}" type="pres">
      <dgm:prSet presAssocID="{7F560ACE-5722-4B69-8540-19484525F35B}" presName="hierChild2" presStyleCnt="0"/>
      <dgm:spPr/>
    </dgm:pt>
    <dgm:pt modelId="{137D952B-739D-FB40-A41C-CCD0C7128141}" type="pres">
      <dgm:prSet presAssocID="{B5296C3F-9F56-481E-9BE5-A6B54FBBD38D}" presName="hierRoot1" presStyleCnt="0"/>
      <dgm:spPr/>
    </dgm:pt>
    <dgm:pt modelId="{4C419293-7C5F-7347-BB1A-DE96BCF9AFA4}" type="pres">
      <dgm:prSet presAssocID="{B5296C3F-9F56-481E-9BE5-A6B54FBBD38D}" presName="composite" presStyleCnt="0"/>
      <dgm:spPr/>
    </dgm:pt>
    <dgm:pt modelId="{5AEAC66E-905B-D344-8B10-DDF244E6C2CA}" type="pres">
      <dgm:prSet presAssocID="{B5296C3F-9F56-481E-9BE5-A6B54FBBD38D}" presName="background" presStyleLbl="node0" presStyleIdx="1" presStyleCnt="2"/>
      <dgm:spPr/>
    </dgm:pt>
    <dgm:pt modelId="{484B1F33-6952-3E46-BF1A-BA9FF79E9233}" type="pres">
      <dgm:prSet presAssocID="{B5296C3F-9F56-481E-9BE5-A6B54FBBD38D}" presName="text" presStyleLbl="fgAcc0" presStyleIdx="1" presStyleCnt="2">
        <dgm:presLayoutVars>
          <dgm:chPref val="3"/>
        </dgm:presLayoutVars>
      </dgm:prSet>
      <dgm:spPr/>
    </dgm:pt>
    <dgm:pt modelId="{4538D6CE-CB5E-6145-8EED-A33A2CC65FBD}" type="pres">
      <dgm:prSet presAssocID="{B5296C3F-9F56-481E-9BE5-A6B54FBBD38D}" presName="hierChild2" presStyleCnt="0"/>
      <dgm:spPr/>
    </dgm:pt>
  </dgm:ptLst>
  <dgm:cxnLst>
    <dgm:cxn modelId="{4244940A-43CD-2949-A5A8-CE4A57689171}" type="presOf" srcId="{40B86A8C-E0B5-44ED-83A2-E5D82BE44273}" destId="{617B8956-4E3A-514B-8BD4-1F8A80D72366}" srcOrd="0" destOrd="0" presId="urn:microsoft.com/office/officeart/2005/8/layout/hierarchy1"/>
    <dgm:cxn modelId="{4CD1440E-79D7-4C4A-B262-FF71DEC434D0}" srcId="{40B86A8C-E0B5-44ED-83A2-E5D82BE44273}" destId="{7F560ACE-5722-4B69-8540-19484525F35B}" srcOrd="0" destOrd="0" parTransId="{0C432553-9C7F-40D6-A7F7-2246A9BD74F6}" sibTransId="{59B5A3FD-AF43-4A33-9ADF-FD58D1C5734A}"/>
    <dgm:cxn modelId="{CF081C44-94BC-D64D-8275-4248A10993A8}" type="presOf" srcId="{B5296C3F-9F56-481E-9BE5-A6B54FBBD38D}" destId="{484B1F33-6952-3E46-BF1A-BA9FF79E9233}" srcOrd="0" destOrd="0" presId="urn:microsoft.com/office/officeart/2005/8/layout/hierarchy1"/>
    <dgm:cxn modelId="{2CD1464F-F06B-4EA2-9909-8DB3BE045087}" srcId="{40B86A8C-E0B5-44ED-83A2-E5D82BE44273}" destId="{B5296C3F-9F56-481E-9BE5-A6B54FBBD38D}" srcOrd="1" destOrd="0" parTransId="{7EA9DF4B-2BE4-4B58-90DD-60594BF27054}" sibTransId="{E8102D5E-03FB-49CE-BD11-76DABA38DD83}"/>
    <dgm:cxn modelId="{95B4BDB3-B36B-8347-B652-166E81CFF3AB}" type="presOf" srcId="{7F560ACE-5722-4B69-8540-19484525F35B}" destId="{7423E057-51CD-0042-927D-C0D6B165BA47}" srcOrd="0" destOrd="0" presId="urn:microsoft.com/office/officeart/2005/8/layout/hierarchy1"/>
    <dgm:cxn modelId="{E95B8666-2AFD-2A4D-8802-F73A5E240837}" type="presParOf" srcId="{617B8956-4E3A-514B-8BD4-1F8A80D72366}" destId="{73016B93-4B3A-9646-8AF6-C03B04C4C682}" srcOrd="0" destOrd="0" presId="urn:microsoft.com/office/officeart/2005/8/layout/hierarchy1"/>
    <dgm:cxn modelId="{274B46AB-868D-1A4B-98ED-FE1B9539B698}" type="presParOf" srcId="{73016B93-4B3A-9646-8AF6-C03B04C4C682}" destId="{BFDB62A1-ED24-034B-9251-F6ACDE688416}" srcOrd="0" destOrd="0" presId="urn:microsoft.com/office/officeart/2005/8/layout/hierarchy1"/>
    <dgm:cxn modelId="{095A7270-78DB-B34A-8D29-D150EA216535}" type="presParOf" srcId="{BFDB62A1-ED24-034B-9251-F6ACDE688416}" destId="{9B4ED047-1AB5-7141-81F4-A90AE5C984F1}" srcOrd="0" destOrd="0" presId="urn:microsoft.com/office/officeart/2005/8/layout/hierarchy1"/>
    <dgm:cxn modelId="{995B95C1-8B9D-5240-B38C-30883744AB2F}" type="presParOf" srcId="{BFDB62A1-ED24-034B-9251-F6ACDE688416}" destId="{7423E057-51CD-0042-927D-C0D6B165BA47}" srcOrd="1" destOrd="0" presId="urn:microsoft.com/office/officeart/2005/8/layout/hierarchy1"/>
    <dgm:cxn modelId="{4833EA84-E3E8-DB42-AC2B-7573FA2656B2}" type="presParOf" srcId="{73016B93-4B3A-9646-8AF6-C03B04C4C682}" destId="{93279589-4E10-174D-A6CE-BF0F358ECF72}" srcOrd="1" destOrd="0" presId="urn:microsoft.com/office/officeart/2005/8/layout/hierarchy1"/>
    <dgm:cxn modelId="{3A94FF2F-69C9-6B4C-84C6-C106DF0C201E}" type="presParOf" srcId="{617B8956-4E3A-514B-8BD4-1F8A80D72366}" destId="{137D952B-739D-FB40-A41C-CCD0C7128141}" srcOrd="1" destOrd="0" presId="urn:microsoft.com/office/officeart/2005/8/layout/hierarchy1"/>
    <dgm:cxn modelId="{936B7D40-238F-154D-8E34-7F9C1BB0A3EF}" type="presParOf" srcId="{137D952B-739D-FB40-A41C-CCD0C7128141}" destId="{4C419293-7C5F-7347-BB1A-DE96BCF9AFA4}" srcOrd="0" destOrd="0" presId="urn:microsoft.com/office/officeart/2005/8/layout/hierarchy1"/>
    <dgm:cxn modelId="{A67EFE45-1653-9544-9EC8-F9EB9D34BBBC}" type="presParOf" srcId="{4C419293-7C5F-7347-BB1A-DE96BCF9AFA4}" destId="{5AEAC66E-905B-D344-8B10-DDF244E6C2CA}" srcOrd="0" destOrd="0" presId="urn:microsoft.com/office/officeart/2005/8/layout/hierarchy1"/>
    <dgm:cxn modelId="{EEBF4568-4DCB-3B42-8C7D-E6DF1E722723}" type="presParOf" srcId="{4C419293-7C5F-7347-BB1A-DE96BCF9AFA4}" destId="{484B1F33-6952-3E46-BF1A-BA9FF79E9233}" srcOrd="1" destOrd="0" presId="urn:microsoft.com/office/officeart/2005/8/layout/hierarchy1"/>
    <dgm:cxn modelId="{6A14EAC7-AAC1-034C-9191-631854243229}" type="presParOf" srcId="{137D952B-739D-FB40-A41C-CCD0C7128141}" destId="{4538D6CE-CB5E-6145-8EED-A33A2CC65FB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F4D210-ED1C-4554-AE06-5B19C68624BA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5EFB616-D886-4591-A8CA-A0DD686DB514}">
      <dgm:prSet/>
      <dgm:spPr/>
      <dgm:t>
        <a:bodyPr/>
        <a:lstStyle/>
        <a:p>
          <a:r>
            <a:rPr lang="es-ES_tradnl"/>
            <a:t>Introducción </a:t>
          </a:r>
          <a:endParaRPr lang="en-US"/>
        </a:p>
      </dgm:t>
    </dgm:pt>
    <dgm:pt modelId="{15D9CBB3-4845-473A-8EDB-FD1974F93A47}" type="parTrans" cxnId="{64B26A92-5BD8-47F0-9DCB-DA6E6740BA86}">
      <dgm:prSet/>
      <dgm:spPr/>
      <dgm:t>
        <a:bodyPr/>
        <a:lstStyle/>
        <a:p>
          <a:endParaRPr lang="en-US"/>
        </a:p>
      </dgm:t>
    </dgm:pt>
    <dgm:pt modelId="{42C8943D-BB44-46C1-80DC-2531FFE40CB4}" type="sibTrans" cxnId="{64B26A92-5BD8-47F0-9DCB-DA6E6740BA86}">
      <dgm:prSet/>
      <dgm:spPr/>
      <dgm:t>
        <a:bodyPr/>
        <a:lstStyle/>
        <a:p>
          <a:endParaRPr lang="en-US"/>
        </a:p>
      </dgm:t>
    </dgm:pt>
    <dgm:pt modelId="{C2117D95-4800-468F-804D-BFD77F01A776}">
      <dgm:prSet/>
      <dgm:spPr/>
      <dgm:t>
        <a:bodyPr/>
        <a:lstStyle/>
        <a:p>
          <a:r>
            <a:rPr lang="es-ES_tradnl"/>
            <a:t>¿Por qué la Infantería de Marina?</a:t>
          </a:r>
          <a:endParaRPr lang="en-US"/>
        </a:p>
      </dgm:t>
    </dgm:pt>
    <dgm:pt modelId="{51D75FB7-24D3-4354-852E-928041AD2CEC}" type="parTrans" cxnId="{3765C024-73F9-4947-AA8E-97381AC106DA}">
      <dgm:prSet/>
      <dgm:spPr/>
      <dgm:t>
        <a:bodyPr/>
        <a:lstStyle/>
        <a:p>
          <a:endParaRPr lang="en-US"/>
        </a:p>
      </dgm:t>
    </dgm:pt>
    <dgm:pt modelId="{295AFD04-2F8E-4CFA-86DF-49D6FAC637A8}" type="sibTrans" cxnId="{3765C024-73F9-4947-AA8E-97381AC106DA}">
      <dgm:prSet/>
      <dgm:spPr/>
      <dgm:t>
        <a:bodyPr/>
        <a:lstStyle/>
        <a:p>
          <a:endParaRPr lang="en-US"/>
        </a:p>
      </dgm:t>
    </dgm:pt>
    <dgm:pt modelId="{344B034C-EE51-4A45-A438-CEC143F325BB}">
      <dgm:prSet/>
      <dgm:spPr/>
      <dgm:t>
        <a:bodyPr/>
        <a:lstStyle/>
        <a:p>
          <a:r>
            <a:rPr lang="es-ES_tradnl"/>
            <a:t>¿Qué es lo mas importante que debería saber para ser un comandante de pelotón?</a:t>
          </a:r>
          <a:endParaRPr lang="en-US"/>
        </a:p>
      </dgm:t>
    </dgm:pt>
    <dgm:pt modelId="{BE5F6FC5-AE07-4C72-8EB0-EF0051A4AFF3}" type="parTrans" cxnId="{02E30BB3-BDDB-4446-A669-3CB8E135FAED}">
      <dgm:prSet/>
      <dgm:spPr/>
      <dgm:t>
        <a:bodyPr/>
        <a:lstStyle/>
        <a:p>
          <a:endParaRPr lang="en-US"/>
        </a:p>
      </dgm:t>
    </dgm:pt>
    <dgm:pt modelId="{F162B3F6-DE53-4646-9864-9F3BCFF22BF7}" type="sibTrans" cxnId="{02E30BB3-BDDB-4446-A669-3CB8E135FAED}">
      <dgm:prSet/>
      <dgm:spPr/>
      <dgm:t>
        <a:bodyPr/>
        <a:lstStyle/>
        <a:p>
          <a:endParaRPr lang="en-US"/>
        </a:p>
      </dgm:t>
    </dgm:pt>
    <dgm:pt modelId="{74DDEC39-4C7C-0145-A997-2F034FCA6E89}" type="pres">
      <dgm:prSet presAssocID="{44F4D210-ED1C-4554-AE06-5B19C68624BA}" presName="linear" presStyleCnt="0">
        <dgm:presLayoutVars>
          <dgm:animLvl val="lvl"/>
          <dgm:resizeHandles val="exact"/>
        </dgm:presLayoutVars>
      </dgm:prSet>
      <dgm:spPr/>
    </dgm:pt>
    <dgm:pt modelId="{AC618595-64FF-6246-819C-9A7F257A69BA}" type="pres">
      <dgm:prSet presAssocID="{F5EFB616-D886-4591-A8CA-A0DD686DB51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0C570D6-67AA-9346-8B45-23963610FD69}" type="pres">
      <dgm:prSet presAssocID="{42C8943D-BB44-46C1-80DC-2531FFE40CB4}" presName="spacer" presStyleCnt="0"/>
      <dgm:spPr/>
    </dgm:pt>
    <dgm:pt modelId="{864787E7-81CE-BC4C-BF78-AA636FFAD035}" type="pres">
      <dgm:prSet presAssocID="{C2117D95-4800-468F-804D-BFD77F01A77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DD46158-9034-D54B-8FFE-0CA7C5A7413E}" type="pres">
      <dgm:prSet presAssocID="{295AFD04-2F8E-4CFA-86DF-49D6FAC637A8}" presName="spacer" presStyleCnt="0"/>
      <dgm:spPr/>
    </dgm:pt>
    <dgm:pt modelId="{CD81B221-27CA-5449-814E-86306C33D408}" type="pres">
      <dgm:prSet presAssocID="{344B034C-EE51-4A45-A438-CEC143F325B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8DEAB0D-9D22-D244-8A03-95F2B3C200C5}" type="presOf" srcId="{C2117D95-4800-468F-804D-BFD77F01A776}" destId="{864787E7-81CE-BC4C-BF78-AA636FFAD035}" srcOrd="0" destOrd="0" presId="urn:microsoft.com/office/officeart/2005/8/layout/vList2"/>
    <dgm:cxn modelId="{3765C024-73F9-4947-AA8E-97381AC106DA}" srcId="{44F4D210-ED1C-4554-AE06-5B19C68624BA}" destId="{C2117D95-4800-468F-804D-BFD77F01A776}" srcOrd="1" destOrd="0" parTransId="{51D75FB7-24D3-4354-852E-928041AD2CEC}" sibTransId="{295AFD04-2F8E-4CFA-86DF-49D6FAC637A8}"/>
    <dgm:cxn modelId="{0EC23467-C958-8F49-BB9D-630664BDB0DB}" type="presOf" srcId="{344B034C-EE51-4A45-A438-CEC143F325BB}" destId="{CD81B221-27CA-5449-814E-86306C33D408}" srcOrd="0" destOrd="0" presId="urn:microsoft.com/office/officeart/2005/8/layout/vList2"/>
    <dgm:cxn modelId="{64B26A92-5BD8-47F0-9DCB-DA6E6740BA86}" srcId="{44F4D210-ED1C-4554-AE06-5B19C68624BA}" destId="{F5EFB616-D886-4591-A8CA-A0DD686DB514}" srcOrd="0" destOrd="0" parTransId="{15D9CBB3-4845-473A-8EDB-FD1974F93A47}" sibTransId="{42C8943D-BB44-46C1-80DC-2531FFE40CB4}"/>
    <dgm:cxn modelId="{02E30BB3-BDDB-4446-A669-3CB8E135FAED}" srcId="{44F4D210-ED1C-4554-AE06-5B19C68624BA}" destId="{344B034C-EE51-4A45-A438-CEC143F325BB}" srcOrd="2" destOrd="0" parTransId="{BE5F6FC5-AE07-4C72-8EB0-EF0051A4AFF3}" sibTransId="{F162B3F6-DE53-4646-9864-9F3BCFF22BF7}"/>
    <dgm:cxn modelId="{C1B3B0BF-902D-6D42-B80B-F23AA80E413E}" type="presOf" srcId="{44F4D210-ED1C-4554-AE06-5B19C68624BA}" destId="{74DDEC39-4C7C-0145-A997-2F034FCA6E89}" srcOrd="0" destOrd="0" presId="urn:microsoft.com/office/officeart/2005/8/layout/vList2"/>
    <dgm:cxn modelId="{9BD868DA-D766-C148-BB96-4B2BDCFF8F20}" type="presOf" srcId="{F5EFB616-D886-4591-A8CA-A0DD686DB514}" destId="{AC618595-64FF-6246-819C-9A7F257A69BA}" srcOrd="0" destOrd="0" presId="urn:microsoft.com/office/officeart/2005/8/layout/vList2"/>
    <dgm:cxn modelId="{F9649377-C941-5248-B421-BAB174D4DB3B}" type="presParOf" srcId="{74DDEC39-4C7C-0145-A997-2F034FCA6E89}" destId="{AC618595-64FF-6246-819C-9A7F257A69BA}" srcOrd="0" destOrd="0" presId="urn:microsoft.com/office/officeart/2005/8/layout/vList2"/>
    <dgm:cxn modelId="{653D2083-A033-864C-AA53-1D2C2310FABC}" type="presParOf" srcId="{74DDEC39-4C7C-0145-A997-2F034FCA6E89}" destId="{C0C570D6-67AA-9346-8B45-23963610FD69}" srcOrd="1" destOrd="0" presId="urn:microsoft.com/office/officeart/2005/8/layout/vList2"/>
    <dgm:cxn modelId="{7A251448-4ED5-E244-AF6C-D6628D8831A7}" type="presParOf" srcId="{74DDEC39-4C7C-0145-A997-2F034FCA6E89}" destId="{864787E7-81CE-BC4C-BF78-AA636FFAD035}" srcOrd="2" destOrd="0" presId="urn:microsoft.com/office/officeart/2005/8/layout/vList2"/>
    <dgm:cxn modelId="{2D0CB971-5B52-9346-9C1C-E3DA5DEB7D9F}" type="presParOf" srcId="{74DDEC39-4C7C-0145-A997-2F034FCA6E89}" destId="{3DD46158-9034-D54B-8FFE-0CA7C5A7413E}" srcOrd="3" destOrd="0" presId="urn:microsoft.com/office/officeart/2005/8/layout/vList2"/>
    <dgm:cxn modelId="{7AEF5F8F-6F8A-D64D-843F-356647537FFD}" type="presParOf" srcId="{74DDEC39-4C7C-0145-A997-2F034FCA6E89}" destId="{CD81B221-27CA-5449-814E-86306C33D40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3B7173-B265-4C1D-84CF-D1002B00EB43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7864725-2095-441A-94AA-655798216DB2}">
      <dgm:prSet/>
      <dgm:spPr/>
      <dgm:t>
        <a:bodyPr/>
        <a:lstStyle/>
        <a:p>
          <a:r>
            <a:rPr lang="es-ES_tradnl" dirty="0"/>
            <a:t>20 minutos de preparación, 10 minutos de ejecución. Respondan las siguientes preguntas </a:t>
          </a:r>
          <a:endParaRPr lang="en-US" dirty="0"/>
        </a:p>
      </dgm:t>
    </dgm:pt>
    <dgm:pt modelId="{E00731B2-47A5-4B04-A2FB-ACE60FE26A7C}" type="parTrans" cxnId="{4C3CF6F6-8168-441A-B03A-DB0E01698D01}">
      <dgm:prSet/>
      <dgm:spPr/>
      <dgm:t>
        <a:bodyPr/>
        <a:lstStyle/>
        <a:p>
          <a:endParaRPr lang="en-US"/>
        </a:p>
      </dgm:t>
    </dgm:pt>
    <dgm:pt modelId="{E3AA77A6-88B5-4DE0-8DBA-45D2359FF85B}" type="sibTrans" cxnId="{4C3CF6F6-8168-441A-B03A-DB0E01698D01}">
      <dgm:prSet/>
      <dgm:spPr/>
      <dgm:t>
        <a:bodyPr/>
        <a:lstStyle/>
        <a:p>
          <a:endParaRPr lang="en-US"/>
        </a:p>
      </dgm:t>
    </dgm:pt>
    <dgm:pt modelId="{C6BF702E-5028-450C-AE83-8104AE36FA3D}">
      <dgm:prSet/>
      <dgm:spPr/>
      <dgm:t>
        <a:bodyPr/>
        <a:lstStyle/>
        <a:p>
          <a:r>
            <a:rPr lang="es-ES_tradnl"/>
            <a:t>¿Cuál es la naturaleza de la guerra?</a:t>
          </a:r>
          <a:endParaRPr lang="en-US"/>
        </a:p>
      </dgm:t>
    </dgm:pt>
    <dgm:pt modelId="{775A1AC5-0C09-4B61-BD40-D4E48DE464CF}" type="parTrans" cxnId="{EE0EE311-1F52-4B64-81D3-2F8831BF7BE9}">
      <dgm:prSet/>
      <dgm:spPr/>
      <dgm:t>
        <a:bodyPr/>
        <a:lstStyle/>
        <a:p>
          <a:endParaRPr lang="en-US"/>
        </a:p>
      </dgm:t>
    </dgm:pt>
    <dgm:pt modelId="{7E2E7368-7866-4E6E-ADA5-785DB254EDBA}" type="sibTrans" cxnId="{EE0EE311-1F52-4B64-81D3-2F8831BF7BE9}">
      <dgm:prSet/>
      <dgm:spPr/>
      <dgm:t>
        <a:bodyPr/>
        <a:lstStyle/>
        <a:p>
          <a:endParaRPr lang="en-US"/>
        </a:p>
      </dgm:t>
    </dgm:pt>
    <dgm:pt modelId="{CD48E8E2-D961-4B40-91D8-4A721CC6CF2B}">
      <dgm:prSet/>
      <dgm:spPr/>
      <dgm:t>
        <a:bodyPr/>
        <a:lstStyle/>
        <a:p>
          <a:r>
            <a:rPr lang="es-ES_tradnl"/>
            <a:t>¿Dada la tecnología, la naturaleza de la guerra cambia?</a:t>
          </a:r>
          <a:endParaRPr lang="en-US"/>
        </a:p>
      </dgm:t>
    </dgm:pt>
    <dgm:pt modelId="{C3D9BCAC-6895-445B-BE39-1DE95C260B78}" type="parTrans" cxnId="{6ABA897E-E6AE-4770-BF2C-D5DBD0C1282F}">
      <dgm:prSet/>
      <dgm:spPr/>
      <dgm:t>
        <a:bodyPr/>
        <a:lstStyle/>
        <a:p>
          <a:endParaRPr lang="en-US"/>
        </a:p>
      </dgm:t>
    </dgm:pt>
    <dgm:pt modelId="{3458087F-1845-4B6F-A13B-B6CB3210ECB2}" type="sibTrans" cxnId="{6ABA897E-E6AE-4770-BF2C-D5DBD0C1282F}">
      <dgm:prSet/>
      <dgm:spPr/>
      <dgm:t>
        <a:bodyPr/>
        <a:lstStyle/>
        <a:p>
          <a:endParaRPr lang="en-US"/>
        </a:p>
      </dgm:t>
    </dgm:pt>
    <dgm:pt modelId="{F46FF90B-DDFB-46A6-AE97-2E50CBA70CD9}">
      <dgm:prSet/>
      <dgm:spPr/>
      <dgm:t>
        <a:bodyPr/>
        <a:lstStyle/>
        <a:p>
          <a:r>
            <a:rPr lang="es-ES_tradnl"/>
            <a:t>¿Qué tipo de planes y estilo de liderazgo debemos adoptar para adaptarnos a la naturaleza de la guerra?</a:t>
          </a:r>
          <a:endParaRPr lang="en-US"/>
        </a:p>
      </dgm:t>
    </dgm:pt>
    <dgm:pt modelId="{B5BC0768-4D77-4587-9E35-263B885C7EF6}" type="parTrans" cxnId="{100352C2-28C2-46B4-A3EC-7EE5857A092C}">
      <dgm:prSet/>
      <dgm:spPr/>
      <dgm:t>
        <a:bodyPr/>
        <a:lstStyle/>
        <a:p>
          <a:endParaRPr lang="en-US"/>
        </a:p>
      </dgm:t>
    </dgm:pt>
    <dgm:pt modelId="{EFAD0318-EE2D-4D76-BF20-FB024152AAE2}" type="sibTrans" cxnId="{100352C2-28C2-46B4-A3EC-7EE5857A092C}">
      <dgm:prSet/>
      <dgm:spPr/>
      <dgm:t>
        <a:bodyPr/>
        <a:lstStyle/>
        <a:p>
          <a:endParaRPr lang="en-US"/>
        </a:p>
      </dgm:t>
    </dgm:pt>
    <dgm:pt modelId="{A2A8999A-C0E3-6E41-BC7D-8B6C71A707C1}">
      <dgm:prSet/>
      <dgm:spPr/>
      <dgm:t>
        <a:bodyPr/>
        <a:lstStyle/>
        <a:p>
          <a:r>
            <a:rPr lang="es-MX" dirty="0"/>
            <a:t>¿De donde proviene la teoría de la guerra de maniobra?</a:t>
          </a:r>
        </a:p>
      </dgm:t>
    </dgm:pt>
    <dgm:pt modelId="{79C52A56-F8B2-A542-8FF4-FFB2FCEEC350}" type="parTrans" cxnId="{03ADE4EC-72C5-9A49-8F33-A65B7DF4F737}">
      <dgm:prSet/>
      <dgm:spPr/>
      <dgm:t>
        <a:bodyPr/>
        <a:lstStyle/>
        <a:p>
          <a:endParaRPr lang="es-MX"/>
        </a:p>
      </dgm:t>
    </dgm:pt>
    <dgm:pt modelId="{375458C1-B962-3D4F-9541-9B7D46025A44}" type="sibTrans" cxnId="{03ADE4EC-72C5-9A49-8F33-A65B7DF4F737}">
      <dgm:prSet/>
      <dgm:spPr/>
      <dgm:t>
        <a:bodyPr/>
        <a:lstStyle/>
        <a:p>
          <a:endParaRPr lang="es-MX"/>
        </a:p>
      </dgm:t>
    </dgm:pt>
    <dgm:pt modelId="{68982E5A-8C85-234A-94EE-E10CFE69A44E}" type="pres">
      <dgm:prSet presAssocID="{073B7173-B265-4C1D-84CF-D1002B00EB43}" presName="Name0" presStyleCnt="0">
        <dgm:presLayoutVars>
          <dgm:dir/>
          <dgm:resizeHandles val="exact"/>
        </dgm:presLayoutVars>
      </dgm:prSet>
      <dgm:spPr/>
    </dgm:pt>
    <dgm:pt modelId="{3497F52E-4A87-4F4A-86B1-386168E20766}" type="pres">
      <dgm:prSet presAssocID="{47864725-2095-441A-94AA-655798216DB2}" presName="node" presStyleLbl="node1" presStyleIdx="0" presStyleCnt="5">
        <dgm:presLayoutVars>
          <dgm:bulletEnabled val="1"/>
        </dgm:presLayoutVars>
      </dgm:prSet>
      <dgm:spPr/>
    </dgm:pt>
    <dgm:pt modelId="{2F59E4A5-C7F9-3D4D-A7BC-CE9F275426B0}" type="pres">
      <dgm:prSet presAssocID="{E3AA77A6-88B5-4DE0-8DBA-45D2359FF85B}" presName="sibTrans" presStyleLbl="sibTrans1D1" presStyleIdx="0" presStyleCnt="4"/>
      <dgm:spPr/>
    </dgm:pt>
    <dgm:pt modelId="{58D3E90D-F4A1-3244-A855-8C48AB970514}" type="pres">
      <dgm:prSet presAssocID="{E3AA77A6-88B5-4DE0-8DBA-45D2359FF85B}" presName="connectorText" presStyleLbl="sibTrans1D1" presStyleIdx="0" presStyleCnt="4"/>
      <dgm:spPr/>
    </dgm:pt>
    <dgm:pt modelId="{0277EFE6-18DC-AD4F-B872-E4B5DE555FD4}" type="pres">
      <dgm:prSet presAssocID="{C6BF702E-5028-450C-AE83-8104AE36FA3D}" presName="node" presStyleLbl="node1" presStyleIdx="1" presStyleCnt="5">
        <dgm:presLayoutVars>
          <dgm:bulletEnabled val="1"/>
        </dgm:presLayoutVars>
      </dgm:prSet>
      <dgm:spPr/>
    </dgm:pt>
    <dgm:pt modelId="{26DCE05E-7300-074B-B143-2960D83FAB21}" type="pres">
      <dgm:prSet presAssocID="{7E2E7368-7866-4E6E-ADA5-785DB254EDBA}" presName="sibTrans" presStyleLbl="sibTrans1D1" presStyleIdx="1" presStyleCnt="4"/>
      <dgm:spPr/>
    </dgm:pt>
    <dgm:pt modelId="{4A8123C0-E736-B44F-9187-82F15538E196}" type="pres">
      <dgm:prSet presAssocID="{7E2E7368-7866-4E6E-ADA5-785DB254EDBA}" presName="connectorText" presStyleLbl="sibTrans1D1" presStyleIdx="1" presStyleCnt="4"/>
      <dgm:spPr/>
    </dgm:pt>
    <dgm:pt modelId="{0227F041-300C-344F-A4D7-CD2D00038D66}" type="pres">
      <dgm:prSet presAssocID="{A2A8999A-C0E3-6E41-BC7D-8B6C71A707C1}" presName="node" presStyleLbl="node1" presStyleIdx="2" presStyleCnt="5">
        <dgm:presLayoutVars>
          <dgm:bulletEnabled val="1"/>
        </dgm:presLayoutVars>
      </dgm:prSet>
      <dgm:spPr/>
    </dgm:pt>
    <dgm:pt modelId="{A7008919-2F8C-8F4E-95C7-EC8EC57A7FEF}" type="pres">
      <dgm:prSet presAssocID="{375458C1-B962-3D4F-9541-9B7D46025A44}" presName="sibTrans" presStyleLbl="sibTrans1D1" presStyleIdx="2" presStyleCnt="4"/>
      <dgm:spPr/>
    </dgm:pt>
    <dgm:pt modelId="{ED67C1D6-BC4B-6340-82F8-A688130892B6}" type="pres">
      <dgm:prSet presAssocID="{375458C1-B962-3D4F-9541-9B7D46025A44}" presName="connectorText" presStyleLbl="sibTrans1D1" presStyleIdx="2" presStyleCnt="4"/>
      <dgm:spPr/>
    </dgm:pt>
    <dgm:pt modelId="{EF22DDD5-725D-744B-A858-96A048ECAFFB}" type="pres">
      <dgm:prSet presAssocID="{CD48E8E2-D961-4B40-91D8-4A721CC6CF2B}" presName="node" presStyleLbl="node1" presStyleIdx="3" presStyleCnt="5">
        <dgm:presLayoutVars>
          <dgm:bulletEnabled val="1"/>
        </dgm:presLayoutVars>
      </dgm:prSet>
      <dgm:spPr/>
    </dgm:pt>
    <dgm:pt modelId="{814D9D4E-A768-6148-ADFE-6432D758E32C}" type="pres">
      <dgm:prSet presAssocID="{3458087F-1845-4B6F-A13B-B6CB3210ECB2}" presName="sibTrans" presStyleLbl="sibTrans1D1" presStyleIdx="3" presStyleCnt="4"/>
      <dgm:spPr/>
    </dgm:pt>
    <dgm:pt modelId="{40FF1517-2F10-E248-957E-C19D10F2388C}" type="pres">
      <dgm:prSet presAssocID="{3458087F-1845-4B6F-A13B-B6CB3210ECB2}" presName="connectorText" presStyleLbl="sibTrans1D1" presStyleIdx="3" presStyleCnt="4"/>
      <dgm:spPr/>
    </dgm:pt>
    <dgm:pt modelId="{779A32CD-1F6E-4544-B548-E3DBF564CE07}" type="pres">
      <dgm:prSet presAssocID="{F46FF90B-DDFB-46A6-AE97-2E50CBA70CD9}" presName="node" presStyleLbl="node1" presStyleIdx="4" presStyleCnt="5">
        <dgm:presLayoutVars>
          <dgm:bulletEnabled val="1"/>
        </dgm:presLayoutVars>
      </dgm:prSet>
      <dgm:spPr/>
    </dgm:pt>
  </dgm:ptLst>
  <dgm:cxnLst>
    <dgm:cxn modelId="{989C020D-1CA6-324A-8277-8E49FFAD0FCE}" type="presOf" srcId="{F46FF90B-DDFB-46A6-AE97-2E50CBA70CD9}" destId="{779A32CD-1F6E-4544-B548-E3DBF564CE07}" srcOrd="0" destOrd="0" presId="urn:microsoft.com/office/officeart/2016/7/layout/RepeatingBendingProcessNew"/>
    <dgm:cxn modelId="{EE0EE311-1F52-4B64-81D3-2F8831BF7BE9}" srcId="{073B7173-B265-4C1D-84CF-D1002B00EB43}" destId="{C6BF702E-5028-450C-AE83-8104AE36FA3D}" srcOrd="1" destOrd="0" parTransId="{775A1AC5-0C09-4B61-BD40-D4E48DE464CF}" sibTransId="{7E2E7368-7866-4E6E-ADA5-785DB254EDBA}"/>
    <dgm:cxn modelId="{D8A6C919-5E37-AC41-80C4-4C5CD129CD54}" type="presOf" srcId="{3458087F-1845-4B6F-A13B-B6CB3210ECB2}" destId="{40FF1517-2F10-E248-957E-C19D10F2388C}" srcOrd="1" destOrd="0" presId="urn:microsoft.com/office/officeart/2016/7/layout/RepeatingBendingProcessNew"/>
    <dgm:cxn modelId="{BDC8221E-913E-3348-B4BF-7DD8BF556C09}" type="presOf" srcId="{7E2E7368-7866-4E6E-ADA5-785DB254EDBA}" destId="{4A8123C0-E736-B44F-9187-82F15538E196}" srcOrd="1" destOrd="0" presId="urn:microsoft.com/office/officeart/2016/7/layout/RepeatingBendingProcessNew"/>
    <dgm:cxn modelId="{4C9E641E-CC71-4A41-8C57-FD792294206D}" type="presOf" srcId="{A2A8999A-C0E3-6E41-BC7D-8B6C71A707C1}" destId="{0227F041-300C-344F-A4D7-CD2D00038D66}" srcOrd="0" destOrd="0" presId="urn:microsoft.com/office/officeart/2016/7/layout/RepeatingBendingProcessNew"/>
    <dgm:cxn modelId="{44DE132D-2A9C-7441-B1BF-A5F1FC410C01}" type="presOf" srcId="{3458087F-1845-4B6F-A13B-B6CB3210ECB2}" destId="{814D9D4E-A768-6148-ADFE-6432D758E32C}" srcOrd="0" destOrd="0" presId="urn:microsoft.com/office/officeart/2016/7/layout/RepeatingBendingProcessNew"/>
    <dgm:cxn modelId="{BE62662D-FE5B-1B42-9E7A-E311B2A7229F}" type="presOf" srcId="{E3AA77A6-88B5-4DE0-8DBA-45D2359FF85B}" destId="{2F59E4A5-C7F9-3D4D-A7BC-CE9F275426B0}" srcOrd="0" destOrd="0" presId="urn:microsoft.com/office/officeart/2016/7/layout/RepeatingBendingProcessNew"/>
    <dgm:cxn modelId="{2ED8203C-FB9C-B04A-BF0C-204E26C11A5C}" type="presOf" srcId="{375458C1-B962-3D4F-9541-9B7D46025A44}" destId="{A7008919-2F8C-8F4E-95C7-EC8EC57A7FEF}" srcOrd="0" destOrd="0" presId="urn:microsoft.com/office/officeart/2016/7/layout/RepeatingBendingProcessNew"/>
    <dgm:cxn modelId="{EEC80B57-BEF1-3F4B-AF36-81E3326CB419}" type="presOf" srcId="{CD48E8E2-D961-4B40-91D8-4A721CC6CF2B}" destId="{EF22DDD5-725D-744B-A858-96A048ECAFFB}" srcOrd="0" destOrd="0" presId="urn:microsoft.com/office/officeart/2016/7/layout/RepeatingBendingProcessNew"/>
    <dgm:cxn modelId="{6ABA897E-E6AE-4770-BF2C-D5DBD0C1282F}" srcId="{073B7173-B265-4C1D-84CF-D1002B00EB43}" destId="{CD48E8E2-D961-4B40-91D8-4A721CC6CF2B}" srcOrd="3" destOrd="0" parTransId="{C3D9BCAC-6895-445B-BE39-1DE95C260B78}" sibTransId="{3458087F-1845-4B6F-A13B-B6CB3210ECB2}"/>
    <dgm:cxn modelId="{CFEDAD92-FA0B-FE4B-A05D-0297AC0B8AD2}" type="presOf" srcId="{47864725-2095-441A-94AA-655798216DB2}" destId="{3497F52E-4A87-4F4A-86B1-386168E20766}" srcOrd="0" destOrd="0" presId="urn:microsoft.com/office/officeart/2016/7/layout/RepeatingBendingProcessNew"/>
    <dgm:cxn modelId="{D1B846A3-06B5-9D45-8A45-081EA7848867}" type="presOf" srcId="{E3AA77A6-88B5-4DE0-8DBA-45D2359FF85B}" destId="{58D3E90D-F4A1-3244-A855-8C48AB970514}" srcOrd="1" destOrd="0" presId="urn:microsoft.com/office/officeart/2016/7/layout/RepeatingBendingProcessNew"/>
    <dgm:cxn modelId="{4E4F15AA-DDFE-BB4C-BFD1-5D49EC18BDC7}" type="presOf" srcId="{073B7173-B265-4C1D-84CF-D1002B00EB43}" destId="{68982E5A-8C85-234A-94EE-E10CFE69A44E}" srcOrd="0" destOrd="0" presId="urn:microsoft.com/office/officeart/2016/7/layout/RepeatingBendingProcessNew"/>
    <dgm:cxn modelId="{931E98AF-C09E-9F49-8CA1-F193D7576E89}" type="presOf" srcId="{C6BF702E-5028-450C-AE83-8104AE36FA3D}" destId="{0277EFE6-18DC-AD4F-B872-E4B5DE555FD4}" srcOrd="0" destOrd="0" presId="urn:microsoft.com/office/officeart/2016/7/layout/RepeatingBendingProcessNew"/>
    <dgm:cxn modelId="{100352C2-28C2-46B4-A3EC-7EE5857A092C}" srcId="{073B7173-B265-4C1D-84CF-D1002B00EB43}" destId="{F46FF90B-DDFB-46A6-AE97-2E50CBA70CD9}" srcOrd="4" destOrd="0" parTransId="{B5BC0768-4D77-4587-9E35-263B885C7EF6}" sibTransId="{EFAD0318-EE2D-4D76-BF20-FB024152AAE2}"/>
    <dgm:cxn modelId="{B775E9CA-A327-7B4D-BBB9-BC3E6998BB64}" type="presOf" srcId="{7E2E7368-7866-4E6E-ADA5-785DB254EDBA}" destId="{26DCE05E-7300-074B-B143-2960D83FAB21}" srcOrd="0" destOrd="0" presId="urn:microsoft.com/office/officeart/2016/7/layout/RepeatingBendingProcessNew"/>
    <dgm:cxn modelId="{3C6182CB-313A-D744-8F10-9156FB1B9EFA}" type="presOf" srcId="{375458C1-B962-3D4F-9541-9B7D46025A44}" destId="{ED67C1D6-BC4B-6340-82F8-A688130892B6}" srcOrd="1" destOrd="0" presId="urn:microsoft.com/office/officeart/2016/7/layout/RepeatingBendingProcessNew"/>
    <dgm:cxn modelId="{03ADE4EC-72C5-9A49-8F33-A65B7DF4F737}" srcId="{073B7173-B265-4C1D-84CF-D1002B00EB43}" destId="{A2A8999A-C0E3-6E41-BC7D-8B6C71A707C1}" srcOrd="2" destOrd="0" parTransId="{79C52A56-F8B2-A542-8FF4-FFB2FCEEC350}" sibTransId="{375458C1-B962-3D4F-9541-9B7D46025A44}"/>
    <dgm:cxn modelId="{4C3CF6F6-8168-441A-B03A-DB0E01698D01}" srcId="{073B7173-B265-4C1D-84CF-D1002B00EB43}" destId="{47864725-2095-441A-94AA-655798216DB2}" srcOrd="0" destOrd="0" parTransId="{E00731B2-47A5-4B04-A2FB-ACE60FE26A7C}" sibTransId="{E3AA77A6-88B5-4DE0-8DBA-45D2359FF85B}"/>
    <dgm:cxn modelId="{603C4E12-9550-EA43-B440-0CC9E5C055D7}" type="presParOf" srcId="{68982E5A-8C85-234A-94EE-E10CFE69A44E}" destId="{3497F52E-4A87-4F4A-86B1-386168E20766}" srcOrd="0" destOrd="0" presId="urn:microsoft.com/office/officeart/2016/7/layout/RepeatingBendingProcessNew"/>
    <dgm:cxn modelId="{98CC8C72-B225-0340-AF97-A4F349E8B9AF}" type="presParOf" srcId="{68982E5A-8C85-234A-94EE-E10CFE69A44E}" destId="{2F59E4A5-C7F9-3D4D-A7BC-CE9F275426B0}" srcOrd="1" destOrd="0" presId="urn:microsoft.com/office/officeart/2016/7/layout/RepeatingBendingProcessNew"/>
    <dgm:cxn modelId="{11A86826-51E0-A348-A244-9DD69A8CF37F}" type="presParOf" srcId="{2F59E4A5-C7F9-3D4D-A7BC-CE9F275426B0}" destId="{58D3E90D-F4A1-3244-A855-8C48AB970514}" srcOrd="0" destOrd="0" presId="urn:microsoft.com/office/officeart/2016/7/layout/RepeatingBendingProcessNew"/>
    <dgm:cxn modelId="{6547FB9D-95AB-0342-A8A9-1A90E623736C}" type="presParOf" srcId="{68982E5A-8C85-234A-94EE-E10CFE69A44E}" destId="{0277EFE6-18DC-AD4F-B872-E4B5DE555FD4}" srcOrd="2" destOrd="0" presId="urn:microsoft.com/office/officeart/2016/7/layout/RepeatingBendingProcessNew"/>
    <dgm:cxn modelId="{31946E05-47A5-0F40-9F9C-AC32ECDE95FE}" type="presParOf" srcId="{68982E5A-8C85-234A-94EE-E10CFE69A44E}" destId="{26DCE05E-7300-074B-B143-2960D83FAB21}" srcOrd="3" destOrd="0" presId="urn:microsoft.com/office/officeart/2016/7/layout/RepeatingBendingProcessNew"/>
    <dgm:cxn modelId="{300D1C0D-CDA0-7244-94A2-E2B4F3E11948}" type="presParOf" srcId="{26DCE05E-7300-074B-B143-2960D83FAB21}" destId="{4A8123C0-E736-B44F-9187-82F15538E196}" srcOrd="0" destOrd="0" presId="urn:microsoft.com/office/officeart/2016/7/layout/RepeatingBendingProcessNew"/>
    <dgm:cxn modelId="{2A20355F-8D5C-FA4F-A40C-3A0ADCB71AD8}" type="presParOf" srcId="{68982E5A-8C85-234A-94EE-E10CFE69A44E}" destId="{0227F041-300C-344F-A4D7-CD2D00038D66}" srcOrd="4" destOrd="0" presId="urn:microsoft.com/office/officeart/2016/7/layout/RepeatingBendingProcessNew"/>
    <dgm:cxn modelId="{AE60891A-B107-0D43-83D2-02796EF7896A}" type="presParOf" srcId="{68982E5A-8C85-234A-94EE-E10CFE69A44E}" destId="{A7008919-2F8C-8F4E-95C7-EC8EC57A7FEF}" srcOrd="5" destOrd="0" presId="urn:microsoft.com/office/officeart/2016/7/layout/RepeatingBendingProcessNew"/>
    <dgm:cxn modelId="{960F6683-5C14-6C45-8CA3-EBDCF0A3D2C3}" type="presParOf" srcId="{A7008919-2F8C-8F4E-95C7-EC8EC57A7FEF}" destId="{ED67C1D6-BC4B-6340-82F8-A688130892B6}" srcOrd="0" destOrd="0" presId="urn:microsoft.com/office/officeart/2016/7/layout/RepeatingBendingProcessNew"/>
    <dgm:cxn modelId="{61084DC5-FD68-F64D-B4EA-094770B7A47F}" type="presParOf" srcId="{68982E5A-8C85-234A-94EE-E10CFE69A44E}" destId="{EF22DDD5-725D-744B-A858-96A048ECAFFB}" srcOrd="6" destOrd="0" presId="urn:microsoft.com/office/officeart/2016/7/layout/RepeatingBendingProcessNew"/>
    <dgm:cxn modelId="{BB019E6C-87DD-4841-A0AB-1320D3813A26}" type="presParOf" srcId="{68982E5A-8C85-234A-94EE-E10CFE69A44E}" destId="{814D9D4E-A768-6148-ADFE-6432D758E32C}" srcOrd="7" destOrd="0" presId="urn:microsoft.com/office/officeart/2016/7/layout/RepeatingBendingProcessNew"/>
    <dgm:cxn modelId="{17F2773B-23AB-194C-83A0-54F472477638}" type="presParOf" srcId="{814D9D4E-A768-6148-ADFE-6432D758E32C}" destId="{40FF1517-2F10-E248-957E-C19D10F2388C}" srcOrd="0" destOrd="0" presId="urn:microsoft.com/office/officeart/2016/7/layout/RepeatingBendingProcessNew"/>
    <dgm:cxn modelId="{08EAB410-EC97-564D-A937-B05FAFB50CA2}" type="presParOf" srcId="{68982E5A-8C85-234A-94EE-E10CFE69A44E}" destId="{779A32CD-1F6E-4544-B548-E3DBF564CE07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117E6B-0DFF-FA4E-93F2-4046E20B7ED6}">
      <dsp:nvSpPr>
        <dsp:cNvPr id="0" name=""/>
        <dsp:cNvSpPr/>
      </dsp:nvSpPr>
      <dsp:spPr>
        <a:xfrm>
          <a:off x="582645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1: Naturaleza y Teoría de la Guerra </a:t>
          </a:r>
          <a:endParaRPr lang="en-US" sz="1600" kern="1200"/>
        </a:p>
      </dsp:txBody>
      <dsp:txXfrm>
        <a:off x="582645" y="1178"/>
        <a:ext cx="2174490" cy="1304694"/>
      </dsp:txXfrm>
    </dsp:sp>
    <dsp:sp modelId="{543056A0-77A8-FC49-9F22-741D8CB2041F}">
      <dsp:nvSpPr>
        <dsp:cNvPr id="0" name=""/>
        <dsp:cNvSpPr/>
      </dsp:nvSpPr>
      <dsp:spPr>
        <a:xfrm>
          <a:off x="2974584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2: Conducción de la guerra </a:t>
          </a:r>
          <a:endParaRPr lang="en-US" sz="1600" kern="1200"/>
        </a:p>
      </dsp:txBody>
      <dsp:txXfrm>
        <a:off x="2974584" y="1178"/>
        <a:ext cx="2174490" cy="1304694"/>
      </dsp:txXfrm>
    </dsp:sp>
    <dsp:sp modelId="{AABCE918-3B74-FD45-97BC-5129E2A8177F}">
      <dsp:nvSpPr>
        <dsp:cNvPr id="0" name=""/>
        <dsp:cNvSpPr/>
      </dsp:nvSpPr>
      <dsp:spPr>
        <a:xfrm>
          <a:off x="5366524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3: Campaña de Francia 1940 </a:t>
          </a:r>
          <a:endParaRPr lang="en-US" sz="1600" kern="1200"/>
        </a:p>
      </dsp:txBody>
      <dsp:txXfrm>
        <a:off x="5366524" y="1178"/>
        <a:ext cx="2174490" cy="1304694"/>
      </dsp:txXfrm>
    </dsp:sp>
    <dsp:sp modelId="{985E3506-553E-CC4E-9975-496EC53389F7}">
      <dsp:nvSpPr>
        <dsp:cNvPr id="0" name=""/>
        <dsp:cNvSpPr/>
      </dsp:nvSpPr>
      <dsp:spPr>
        <a:xfrm>
          <a:off x="7758464" y="1178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4: Introducción a las operaciones ofensivas, defensivas, reconocimiento y seguridad </a:t>
          </a:r>
          <a:endParaRPr lang="en-US" sz="1600" kern="1200"/>
        </a:p>
      </dsp:txBody>
      <dsp:txXfrm>
        <a:off x="7758464" y="1178"/>
        <a:ext cx="2174490" cy="1304694"/>
      </dsp:txXfrm>
    </dsp:sp>
    <dsp:sp modelId="{8CE03EC9-56F1-6041-B0A0-EB2F28B5A5F8}">
      <dsp:nvSpPr>
        <dsp:cNvPr id="0" name=""/>
        <dsp:cNvSpPr/>
      </dsp:nvSpPr>
      <dsp:spPr>
        <a:xfrm>
          <a:off x="582645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5: Metodología BAMCIS y juegos de decisión tácticos (TDG) </a:t>
          </a:r>
          <a:endParaRPr lang="en-US" sz="1600" kern="1200"/>
        </a:p>
      </dsp:txBody>
      <dsp:txXfrm>
        <a:off x="582645" y="1523321"/>
        <a:ext cx="2174490" cy="1304694"/>
      </dsp:txXfrm>
    </dsp:sp>
    <dsp:sp modelId="{E1B325D7-7901-6E4F-828A-EE15DDA2B4ED}">
      <dsp:nvSpPr>
        <dsp:cNvPr id="0" name=""/>
        <dsp:cNvSpPr/>
      </dsp:nvSpPr>
      <dsp:spPr>
        <a:xfrm>
          <a:off x="2974584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6: TDG ofensivo </a:t>
          </a:r>
          <a:endParaRPr lang="en-US" sz="1600" kern="1200"/>
        </a:p>
      </dsp:txBody>
      <dsp:txXfrm>
        <a:off x="2974584" y="1523321"/>
        <a:ext cx="2174490" cy="1304694"/>
      </dsp:txXfrm>
    </dsp:sp>
    <dsp:sp modelId="{4540CB1E-C794-2143-B6A9-BE6F90C71AD9}">
      <dsp:nvSpPr>
        <dsp:cNvPr id="0" name=""/>
        <dsp:cNvSpPr/>
      </dsp:nvSpPr>
      <dsp:spPr>
        <a:xfrm>
          <a:off x="5366524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7: TDG ofensivo (evaluado)</a:t>
          </a:r>
          <a:endParaRPr lang="en-US" sz="1600" kern="1200"/>
        </a:p>
      </dsp:txBody>
      <dsp:txXfrm>
        <a:off x="5366524" y="1523321"/>
        <a:ext cx="2174490" cy="1304694"/>
      </dsp:txXfrm>
    </dsp:sp>
    <dsp:sp modelId="{B8A053E8-BAF2-B147-BC82-05E770829E83}">
      <dsp:nvSpPr>
        <dsp:cNvPr id="0" name=""/>
        <dsp:cNvSpPr/>
      </dsp:nvSpPr>
      <dsp:spPr>
        <a:xfrm>
          <a:off x="7758464" y="1523321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8: Conversatorio con Comandantes de pelotón y de compañía</a:t>
          </a:r>
          <a:endParaRPr lang="en-US" sz="1600" kern="1200"/>
        </a:p>
      </dsp:txBody>
      <dsp:txXfrm>
        <a:off x="7758464" y="1523321"/>
        <a:ext cx="2174490" cy="1304694"/>
      </dsp:txXfrm>
    </dsp:sp>
    <dsp:sp modelId="{195CB414-127F-624B-BD29-830AF47C07B5}">
      <dsp:nvSpPr>
        <dsp:cNvPr id="0" name=""/>
        <dsp:cNvSpPr/>
      </dsp:nvSpPr>
      <dsp:spPr>
        <a:xfrm>
          <a:off x="582645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9: Operaciones defensivas y TDG</a:t>
          </a:r>
          <a:endParaRPr lang="en-US" sz="1600" kern="1200"/>
        </a:p>
      </dsp:txBody>
      <dsp:txXfrm>
        <a:off x="582645" y="3045465"/>
        <a:ext cx="2174490" cy="1304694"/>
      </dsp:txXfrm>
    </dsp:sp>
    <dsp:sp modelId="{0A3DE5F2-E85E-FB44-B784-00EE6D6B92E2}">
      <dsp:nvSpPr>
        <dsp:cNvPr id="0" name=""/>
        <dsp:cNvSpPr/>
      </dsp:nvSpPr>
      <dsp:spPr>
        <a:xfrm>
          <a:off x="2974584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10: Análisis de casos: Aplicación del mando tipo misión (evaluado)</a:t>
          </a:r>
          <a:endParaRPr lang="en-US" sz="1600" kern="1200"/>
        </a:p>
      </dsp:txBody>
      <dsp:txXfrm>
        <a:off x="2974584" y="3045465"/>
        <a:ext cx="2174490" cy="1304694"/>
      </dsp:txXfrm>
    </dsp:sp>
    <dsp:sp modelId="{6063A3FC-894E-C849-BE4B-0454CAA67D65}">
      <dsp:nvSpPr>
        <dsp:cNvPr id="0" name=""/>
        <dsp:cNvSpPr/>
      </dsp:nvSpPr>
      <dsp:spPr>
        <a:xfrm>
          <a:off x="5366524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11: TDG defensa de área (evaluado)</a:t>
          </a:r>
          <a:endParaRPr lang="en-US" sz="1600" kern="1200"/>
        </a:p>
      </dsp:txBody>
      <dsp:txXfrm>
        <a:off x="5366524" y="3045465"/>
        <a:ext cx="2174490" cy="1304694"/>
      </dsp:txXfrm>
    </dsp:sp>
    <dsp:sp modelId="{91DA9F71-4AC9-AF4A-8D5C-F048A82B48F7}">
      <dsp:nvSpPr>
        <dsp:cNvPr id="0" name=""/>
        <dsp:cNvSpPr/>
      </dsp:nvSpPr>
      <dsp:spPr>
        <a:xfrm>
          <a:off x="7758464" y="3045465"/>
          <a:ext cx="2174490" cy="130469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600" kern="1200"/>
            <a:t>12: TDG defensa móvil (evaluado)</a:t>
          </a:r>
          <a:endParaRPr lang="en-US" sz="1600" kern="1200"/>
        </a:p>
      </dsp:txBody>
      <dsp:txXfrm>
        <a:off x="7758464" y="3045465"/>
        <a:ext cx="2174490" cy="13046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13373-69B1-934B-BAD4-66F99A341A8D}">
      <dsp:nvSpPr>
        <dsp:cNvPr id="0" name=""/>
        <dsp:cNvSpPr/>
      </dsp:nvSpPr>
      <dsp:spPr>
        <a:xfrm>
          <a:off x="0" y="35280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91E854-1C74-A041-8E31-B206DCC31B36}">
      <dsp:nvSpPr>
        <dsp:cNvPr id="0" name=""/>
        <dsp:cNvSpPr/>
      </dsp:nvSpPr>
      <dsp:spPr>
        <a:xfrm>
          <a:off x="525780" y="72369"/>
          <a:ext cx="7360920" cy="5608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Adultos</a:t>
          </a:r>
          <a:endParaRPr lang="en-US" sz="1900" kern="1200"/>
        </a:p>
      </dsp:txBody>
      <dsp:txXfrm>
        <a:off x="553160" y="99749"/>
        <a:ext cx="7306160" cy="506119"/>
      </dsp:txXfrm>
    </dsp:sp>
    <dsp:sp modelId="{29DB5F66-A0FF-5F43-BE05-FAE95806FC0A}">
      <dsp:nvSpPr>
        <dsp:cNvPr id="0" name=""/>
        <dsp:cNvSpPr/>
      </dsp:nvSpPr>
      <dsp:spPr>
        <a:xfrm>
          <a:off x="0" y="121464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1D83D7-2443-8448-96AB-99504CB1E739}">
      <dsp:nvSpPr>
        <dsp:cNvPr id="0" name=""/>
        <dsp:cNvSpPr/>
      </dsp:nvSpPr>
      <dsp:spPr>
        <a:xfrm>
          <a:off x="525780" y="934209"/>
          <a:ext cx="7360920" cy="56087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Autoliderazgo</a:t>
          </a:r>
          <a:endParaRPr lang="en-US" sz="1900" kern="1200"/>
        </a:p>
      </dsp:txBody>
      <dsp:txXfrm>
        <a:off x="553160" y="961589"/>
        <a:ext cx="7306160" cy="506119"/>
      </dsp:txXfrm>
    </dsp:sp>
    <dsp:sp modelId="{2360DDA3-78CC-844E-968E-AA595CF5830D}">
      <dsp:nvSpPr>
        <dsp:cNvPr id="0" name=""/>
        <dsp:cNvSpPr/>
      </dsp:nvSpPr>
      <dsp:spPr>
        <a:xfrm>
          <a:off x="0" y="207648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732BD-BDDD-7A4B-89DA-8221D340037C}">
      <dsp:nvSpPr>
        <dsp:cNvPr id="0" name=""/>
        <dsp:cNvSpPr/>
      </dsp:nvSpPr>
      <dsp:spPr>
        <a:xfrm>
          <a:off x="525780" y="1796049"/>
          <a:ext cx="7360920" cy="5608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Profundización individual</a:t>
          </a:r>
          <a:endParaRPr lang="en-US" sz="1900" kern="1200"/>
        </a:p>
      </dsp:txBody>
      <dsp:txXfrm>
        <a:off x="553160" y="1823429"/>
        <a:ext cx="7306160" cy="506119"/>
      </dsp:txXfrm>
    </dsp:sp>
    <dsp:sp modelId="{3EA7C479-50A6-074D-9357-2D81B3C63D9F}">
      <dsp:nvSpPr>
        <dsp:cNvPr id="0" name=""/>
        <dsp:cNvSpPr/>
      </dsp:nvSpPr>
      <dsp:spPr>
        <a:xfrm>
          <a:off x="0" y="293832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9EAFEA-72B2-3A48-BDD7-F7ABFBC39F9C}">
      <dsp:nvSpPr>
        <dsp:cNvPr id="0" name=""/>
        <dsp:cNvSpPr/>
      </dsp:nvSpPr>
      <dsp:spPr>
        <a:xfrm>
          <a:off x="525780" y="2657889"/>
          <a:ext cx="7360920" cy="5608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Foco: la guerra </a:t>
          </a:r>
          <a:endParaRPr lang="en-US" sz="1900" kern="1200"/>
        </a:p>
      </dsp:txBody>
      <dsp:txXfrm>
        <a:off x="553160" y="2685269"/>
        <a:ext cx="7306160" cy="506119"/>
      </dsp:txXfrm>
    </dsp:sp>
    <dsp:sp modelId="{0AB5EDF0-A5C5-5641-BEE2-462D539C8CCB}">
      <dsp:nvSpPr>
        <dsp:cNvPr id="0" name=""/>
        <dsp:cNvSpPr/>
      </dsp:nvSpPr>
      <dsp:spPr>
        <a:xfrm>
          <a:off x="0" y="380016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200D3-69C5-EB41-AF06-4205DF5BBB49}">
      <dsp:nvSpPr>
        <dsp:cNvPr id="0" name=""/>
        <dsp:cNvSpPr/>
      </dsp:nvSpPr>
      <dsp:spPr>
        <a:xfrm>
          <a:off x="525780" y="3519729"/>
          <a:ext cx="7360920" cy="56087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Nuestra gente no merece malos oficiales </a:t>
          </a:r>
          <a:endParaRPr lang="en-US" sz="1900" kern="1200"/>
        </a:p>
      </dsp:txBody>
      <dsp:txXfrm>
        <a:off x="553160" y="3547109"/>
        <a:ext cx="7306160" cy="5061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ED047-1AB5-7141-81F4-A90AE5C984F1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23E057-51CD-0042-927D-C0D6B165BA47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400" kern="1200"/>
            <a:t>Entregarles y generar las condiciones para que puedan liderar un pelotón en el futuro.</a:t>
          </a:r>
          <a:endParaRPr lang="en-US" sz="3400" kern="1200"/>
        </a:p>
      </dsp:txBody>
      <dsp:txXfrm>
        <a:off x="696297" y="538547"/>
        <a:ext cx="4171627" cy="2590157"/>
      </dsp:txXfrm>
    </dsp:sp>
    <dsp:sp modelId="{5AEAC66E-905B-D344-8B10-DDF244E6C2CA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4B1F33-6952-3E46-BF1A-BA9FF79E9233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400" kern="1200"/>
            <a:t>Pero todo dependen de ustedes.</a:t>
          </a:r>
          <a:endParaRPr lang="en-US" sz="3400" kern="1200"/>
        </a:p>
      </dsp:txBody>
      <dsp:txXfrm>
        <a:off x="5991936" y="538547"/>
        <a:ext cx="4171627" cy="25901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618595-64FF-6246-819C-9A7F257A69BA}">
      <dsp:nvSpPr>
        <dsp:cNvPr id="0" name=""/>
        <dsp:cNvSpPr/>
      </dsp:nvSpPr>
      <dsp:spPr>
        <a:xfrm>
          <a:off x="0" y="58542"/>
          <a:ext cx="6666833" cy="171942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Introducción </a:t>
          </a:r>
          <a:endParaRPr lang="en-US" sz="3100" kern="1200"/>
        </a:p>
      </dsp:txBody>
      <dsp:txXfrm>
        <a:off x="83935" y="142477"/>
        <a:ext cx="6498963" cy="1551554"/>
      </dsp:txXfrm>
    </dsp:sp>
    <dsp:sp modelId="{864787E7-81CE-BC4C-BF78-AA636FFAD035}">
      <dsp:nvSpPr>
        <dsp:cNvPr id="0" name=""/>
        <dsp:cNvSpPr/>
      </dsp:nvSpPr>
      <dsp:spPr>
        <a:xfrm>
          <a:off x="0" y="1867247"/>
          <a:ext cx="6666833" cy="1719424"/>
        </a:xfrm>
        <a:prstGeom prst="round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¿Por qué la Infantería de Marina?</a:t>
          </a:r>
          <a:endParaRPr lang="en-US" sz="3100" kern="1200"/>
        </a:p>
      </dsp:txBody>
      <dsp:txXfrm>
        <a:off x="83935" y="1951182"/>
        <a:ext cx="6498963" cy="1551554"/>
      </dsp:txXfrm>
    </dsp:sp>
    <dsp:sp modelId="{CD81B221-27CA-5449-814E-86306C33D408}">
      <dsp:nvSpPr>
        <dsp:cNvPr id="0" name=""/>
        <dsp:cNvSpPr/>
      </dsp:nvSpPr>
      <dsp:spPr>
        <a:xfrm>
          <a:off x="0" y="3675952"/>
          <a:ext cx="6666833" cy="1719424"/>
        </a:xfrm>
        <a:prstGeom prst="round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¿Qué es lo mas importante que debería saber para ser un comandante de pelotón?</a:t>
          </a:r>
          <a:endParaRPr lang="en-US" sz="3100" kern="1200"/>
        </a:p>
      </dsp:txBody>
      <dsp:txXfrm>
        <a:off x="83935" y="3759887"/>
        <a:ext cx="6498963" cy="15515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9E4A5-C7F9-3D4D-A7BC-CE9F275426B0}">
      <dsp:nvSpPr>
        <dsp:cNvPr id="0" name=""/>
        <dsp:cNvSpPr/>
      </dsp:nvSpPr>
      <dsp:spPr>
        <a:xfrm>
          <a:off x="2720181" y="948550"/>
          <a:ext cx="5937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796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01469" y="991148"/>
        <a:ext cx="31219" cy="6243"/>
      </dsp:txXfrm>
    </dsp:sp>
    <dsp:sp modelId="{3497F52E-4A87-4F4A-86B1-386168E20766}">
      <dsp:nvSpPr>
        <dsp:cNvPr id="0" name=""/>
        <dsp:cNvSpPr/>
      </dsp:nvSpPr>
      <dsp:spPr>
        <a:xfrm>
          <a:off x="7211" y="179840"/>
          <a:ext cx="2714769" cy="162886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20 minutos de preparación, 10 minutos de ejecución. Respondan las siguientes preguntas </a:t>
          </a:r>
          <a:endParaRPr lang="en-US" sz="1900" kern="1200" dirty="0"/>
        </a:p>
      </dsp:txBody>
      <dsp:txXfrm>
        <a:off x="7211" y="179840"/>
        <a:ext cx="2714769" cy="1628861"/>
      </dsp:txXfrm>
    </dsp:sp>
    <dsp:sp modelId="{26DCE05E-7300-074B-B143-2960D83FAB21}">
      <dsp:nvSpPr>
        <dsp:cNvPr id="0" name=""/>
        <dsp:cNvSpPr/>
      </dsp:nvSpPr>
      <dsp:spPr>
        <a:xfrm>
          <a:off x="6059347" y="948550"/>
          <a:ext cx="5937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796" y="45720"/>
              </a:lnTo>
            </a:path>
          </a:pathLst>
        </a:custGeom>
        <a:noFill/>
        <a:ln w="635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40635" y="991148"/>
        <a:ext cx="31219" cy="6243"/>
      </dsp:txXfrm>
    </dsp:sp>
    <dsp:sp modelId="{0277EFE6-18DC-AD4F-B872-E4B5DE555FD4}">
      <dsp:nvSpPr>
        <dsp:cNvPr id="0" name=""/>
        <dsp:cNvSpPr/>
      </dsp:nvSpPr>
      <dsp:spPr>
        <a:xfrm>
          <a:off x="3346377" y="179840"/>
          <a:ext cx="2714769" cy="1628861"/>
        </a:xfrm>
        <a:prstGeom prst="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¿Cuál es la naturaleza de la guerra?</a:t>
          </a:r>
          <a:endParaRPr lang="en-US" sz="1900" kern="1200"/>
        </a:p>
      </dsp:txBody>
      <dsp:txXfrm>
        <a:off x="3346377" y="179840"/>
        <a:ext cx="2714769" cy="1628861"/>
      </dsp:txXfrm>
    </dsp:sp>
    <dsp:sp modelId="{A7008919-2F8C-8F4E-95C7-EC8EC57A7FEF}">
      <dsp:nvSpPr>
        <dsp:cNvPr id="0" name=""/>
        <dsp:cNvSpPr/>
      </dsp:nvSpPr>
      <dsp:spPr>
        <a:xfrm>
          <a:off x="1364596" y="1806901"/>
          <a:ext cx="6678332" cy="593796"/>
        </a:xfrm>
        <a:custGeom>
          <a:avLst/>
          <a:gdLst/>
          <a:ahLst/>
          <a:cxnLst/>
          <a:rect l="0" t="0" r="0" b="0"/>
          <a:pathLst>
            <a:path>
              <a:moveTo>
                <a:pt x="6678332" y="0"/>
              </a:moveTo>
              <a:lnTo>
                <a:pt x="6678332" y="313998"/>
              </a:lnTo>
              <a:lnTo>
                <a:pt x="0" y="313998"/>
              </a:lnTo>
              <a:lnTo>
                <a:pt x="0" y="593796"/>
              </a:lnTo>
            </a:path>
          </a:pathLst>
        </a:custGeom>
        <a:noFill/>
        <a:ln w="635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4536076" y="2100678"/>
        <a:ext cx="335372" cy="6243"/>
      </dsp:txXfrm>
    </dsp:sp>
    <dsp:sp modelId="{0227F041-300C-344F-A4D7-CD2D00038D66}">
      <dsp:nvSpPr>
        <dsp:cNvPr id="0" name=""/>
        <dsp:cNvSpPr/>
      </dsp:nvSpPr>
      <dsp:spPr>
        <a:xfrm>
          <a:off x="6685543" y="179840"/>
          <a:ext cx="2714769" cy="1628861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kern="1200" dirty="0"/>
            <a:t>¿De donde proviene la teoría de la guerra de maniobra?</a:t>
          </a:r>
        </a:p>
      </dsp:txBody>
      <dsp:txXfrm>
        <a:off x="6685543" y="179840"/>
        <a:ext cx="2714769" cy="1628861"/>
      </dsp:txXfrm>
    </dsp:sp>
    <dsp:sp modelId="{814D9D4E-A768-6148-ADFE-6432D758E32C}">
      <dsp:nvSpPr>
        <dsp:cNvPr id="0" name=""/>
        <dsp:cNvSpPr/>
      </dsp:nvSpPr>
      <dsp:spPr>
        <a:xfrm>
          <a:off x="2720181" y="3201809"/>
          <a:ext cx="59379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93796" y="45720"/>
              </a:lnTo>
            </a:path>
          </a:pathLst>
        </a:custGeom>
        <a:noFill/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01469" y="3244407"/>
        <a:ext cx="31219" cy="6243"/>
      </dsp:txXfrm>
    </dsp:sp>
    <dsp:sp modelId="{EF22DDD5-725D-744B-A858-96A048ECAFFB}">
      <dsp:nvSpPr>
        <dsp:cNvPr id="0" name=""/>
        <dsp:cNvSpPr/>
      </dsp:nvSpPr>
      <dsp:spPr>
        <a:xfrm>
          <a:off x="7211" y="2433098"/>
          <a:ext cx="2714769" cy="1628861"/>
        </a:xfrm>
        <a:prstGeom prst="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¿Dada la tecnología, la naturaleza de la guerra cambia?</a:t>
          </a:r>
          <a:endParaRPr lang="en-US" sz="1900" kern="1200"/>
        </a:p>
      </dsp:txBody>
      <dsp:txXfrm>
        <a:off x="7211" y="2433098"/>
        <a:ext cx="2714769" cy="1628861"/>
      </dsp:txXfrm>
    </dsp:sp>
    <dsp:sp modelId="{779A32CD-1F6E-4544-B548-E3DBF564CE07}">
      <dsp:nvSpPr>
        <dsp:cNvPr id="0" name=""/>
        <dsp:cNvSpPr/>
      </dsp:nvSpPr>
      <dsp:spPr>
        <a:xfrm>
          <a:off x="3346377" y="2433098"/>
          <a:ext cx="2714769" cy="1628861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026" tIns="139634" rIns="133026" bIns="139634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¿Qué tipo de planes y estilo de liderazgo debemos adoptar para adaptarnos a la naturaleza de la guerra?</a:t>
          </a:r>
          <a:endParaRPr lang="en-US" sz="1900" kern="1200"/>
        </a:p>
      </dsp:txBody>
      <dsp:txXfrm>
        <a:off x="3346377" y="2433098"/>
        <a:ext cx="2714769" cy="16288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4348F4-2A51-69D7-C17A-1AA151FA9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36F41A0-AC16-3C35-C409-B84ED9952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192F0F-8BCE-156A-8A80-85B32DB90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723E40-1BF6-69E2-43F3-A6BED8896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F3A476-5756-8395-9CE4-FDDDB31C6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499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8316B5-114C-015D-FEA0-CC6237729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101104-98A3-67E3-0FE2-38237B44E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924ACA-EA67-9911-B526-ED226C1EE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4362A2-D0FB-09FD-7BD9-FB97D7489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1CD029-A4AF-66D9-914A-28C8FEB1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8848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A2C14-2BC8-1647-7FAF-C0BCAE481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F4710A-245E-8784-9D57-0B482E3F6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09D797-8AB1-AA39-D12D-4228415E2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494C1E-18D8-0FD2-81E1-358E99038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A576A7-3A57-7F0B-F388-52E0164D6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984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019FF4-C219-77FC-F58F-0DDCAA1D3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89B29B-E0D8-4B0A-5D3F-8A69F390AE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A13580-0729-8B1A-70E3-728434F2A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6B20AF8-85D7-B021-0CBD-A979FE808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9A342B-28BC-34D4-9490-128B626F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42E2242-8F21-CA45-D063-1E1C9A6B2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5649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0AF1E5-98C8-E87D-FD13-2D671DBA3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9C533A4-4FB6-39D7-462F-F52255AAE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F65422-05FC-C846-BB7C-C6748E43E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743C0D0-5F5D-BA8A-0784-155F4B871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87EB13-014E-B82E-2FA6-77B55A049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4520DCA-052D-5901-E582-7375FADF4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4280C36-2473-00EE-B82B-508649FEB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0F513C-9DD9-3B63-F125-C9F81CE49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85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54C30-922B-E8D3-AFC7-A585B423A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8D2118-83B9-3734-BFF9-F42304C25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393AA16-C1A2-9F86-3C48-8FE8AB669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462EAE2-38D3-27AD-A047-C6B92E23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5239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690050C-6AAF-7F45-A051-DA89D92B0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0891119-6532-E76F-FEE8-E22AD68F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A12B432-7B21-65FD-EFA6-CE4FFE57E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2971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FAF486-8D06-396D-9CC1-98FDDCE06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5EDBA-C4B4-2F63-1913-FF91FD806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1057AC1-97C1-5882-A0E6-068FA925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2877CC-0595-8AA9-8AB6-A1CEFFB5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87E445-C15E-E25B-9383-31BF4729C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FB91DE-88B5-A2C4-CD12-62C294173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161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72CA23-FC1E-C0E6-457F-23B802855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AFCC11-4204-4055-4A07-0304EEA007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5867F1-AEA1-FE8A-7D92-56BAAC207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D705391-6E1A-B8B9-6511-2DEF9B0BD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FA3DA3-944C-FE1C-9477-6EF387A6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AE2B8B-7F5A-5B5A-AD97-FBC883580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977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1ECF6-2E73-86C3-A52D-C1249838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031F8D5-65D5-1681-E241-6F064B186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69C067-E2F9-C96D-FFBA-E8C4F9AAA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53C153-C579-870E-C967-2ABAE0FE6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9F2E3-2718-9796-C6A3-84B78D10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39797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919C436-662A-9B6D-D11C-C328AACD3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34B6659-ED40-2A0D-C56C-115345A1B2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3BA98B-5D5B-17F0-CC7A-2B973AFB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97DE79-1C2E-863D-998E-568E887EE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0EBEF-1653-2EA6-E19C-9B149FDB7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43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FC2B15-627E-1358-366C-16681216B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20D32FB-2F8C-E8C8-FB71-972E32AED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98EF5D-6751-E1B9-635F-31577BE52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ED960-E5CA-7647-BF74-811A332EE1FB}" type="datetimeFigureOut">
              <a:rPr lang="es-ES_tradnl" smtClean="0"/>
              <a:t>10/2/25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968BB6-2118-6865-4BDC-E4E68BD20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1E8903-1BBB-C1A3-78C8-3B3B18881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147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gif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2.jpeg"/><Relationship Id="rId7" Type="http://schemas.openxmlformats.org/officeDocument/2006/relationships/image" Target="../media/image76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png"/><Relationship Id="rId9" Type="http://schemas.openxmlformats.org/officeDocument/2006/relationships/image" Target="../media/image7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2.jpeg"/><Relationship Id="rId4" Type="http://schemas.openxmlformats.org/officeDocument/2006/relationships/image" Target="../media/image81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Rectangle 1050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RAZONYFUERZA - INFANTERIA DE MARINA: ARMADA DE CHILE IV - Armada de Chile">
            <a:extLst>
              <a:ext uri="{FF2B5EF4-FFF2-40B4-BE49-F238E27FC236}">
                <a16:creationId xmlns:a16="http://schemas.microsoft.com/office/drawing/2014/main" id="{F89C4DDB-458C-056E-8E1D-91E072B12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408F93E-A59D-A3E3-CE39-BD2E81EB5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s-ES_tradnl" sz="6600">
                <a:solidFill>
                  <a:schemeClr val="bg1"/>
                </a:solidFill>
              </a:rPr>
              <a:t>Táctica II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37EDD5E-2343-8396-E7DA-6F93498E6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s-ES_tradnl" b="1">
                <a:solidFill>
                  <a:schemeClr val="bg1"/>
                </a:solidFill>
              </a:rPr>
              <a:t>CC° IM Friedrich von der Weth </a:t>
            </a:r>
          </a:p>
        </p:txBody>
      </p:sp>
      <p:sp>
        <p:nvSpPr>
          <p:cNvPr id="1053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314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7EBCCE9-75BE-695E-313D-B24959ADC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Resultados de Aprendizaje 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FF375243-7992-B54D-E889-2286771776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68765"/>
              </p:ext>
            </p:extLst>
          </p:nvPr>
        </p:nvGraphicFramePr>
        <p:xfrm>
          <a:off x="320040" y="2871003"/>
          <a:ext cx="11548872" cy="3111292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{5C22544A-7EE6-4342-B048-85BDC9FD1C3A}</a:tableStyleId>
              </a:tblPr>
              <a:tblGrid>
                <a:gridCol w="11548872">
                  <a:extLst>
                    <a:ext uri="{9D8B030D-6E8A-4147-A177-3AD203B41FA5}">
                      <a16:colId xmlns:a16="http://schemas.microsoft.com/office/drawing/2014/main" val="1789368394"/>
                    </a:ext>
                  </a:extLst>
                </a:gridCol>
              </a:tblGrid>
              <a:tr h="311129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1" cap="none" spc="0" dirty="0">
                          <a:solidFill>
                            <a:schemeClr val="tx1"/>
                          </a:solidFill>
                          <a:effectLst/>
                        </a:rPr>
                        <a:t>Resultados de Aprendizaje (</a:t>
                      </a:r>
                      <a:r>
                        <a:rPr lang="es-CL" sz="2000" b="1" cap="none" spc="0" dirty="0" err="1">
                          <a:solidFill>
                            <a:schemeClr val="tx1"/>
                          </a:solidFill>
                          <a:effectLst/>
                        </a:rPr>
                        <a:t>RdA</a:t>
                      </a:r>
                      <a:r>
                        <a:rPr lang="es-CL" sz="2000" b="1" cap="none" spc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s-US" sz="2000" b="1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Analicen la naturaleza y teoría de la guerra según la filosofía de guerra de maniobra, contextualizando el área donde se ejecutan las operaciones militares.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Apliquen tácticas de combate terrestre, contribuyendo al desarrollo de planes militares ofensivos y defensivos.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Diseñen planes ofensivos y defensivos mediante metodología de planificación TLS e integración de tácticas terrestres , para conducir unidades fundamentales de infantería.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9533" marT="31813" marB="238599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5211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294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63E7003-88D4-4AE7-EE17-16A940E33EE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0242E15-47F7-3742-63C3-9F12A4BC1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dirty="0"/>
              <a:t>Sesiones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37B45CD7-2987-1DD2-87FD-31EFE6ED29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031178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45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F7CE099F-4DE8-5A46-FDF1-39282D4EF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653" y="1274367"/>
            <a:ext cx="2587347" cy="421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71E8582-52A6-4B07-1B76-DF218BA59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114" y="-51196"/>
            <a:ext cx="10515600" cy="1325563"/>
          </a:xfrm>
        </p:spPr>
        <p:txBody>
          <a:bodyPr/>
          <a:lstStyle/>
          <a:p>
            <a:r>
              <a:rPr lang="es-ES_tradnl" dirty="0"/>
              <a:t>Profesor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DDFDE90-36AC-41AE-1420-D1466D075652}"/>
              </a:ext>
            </a:extLst>
          </p:cNvPr>
          <p:cNvSpPr/>
          <p:nvPr/>
        </p:nvSpPr>
        <p:spPr>
          <a:xfrm>
            <a:off x="449114" y="1461635"/>
            <a:ext cx="41044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MX" sz="1600" dirty="0"/>
          </a:p>
          <a:p>
            <a:pPr algn="just"/>
            <a:r>
              <a:rPr lang="es-MX" sz="1600" dirty="0"/>
              <a:t>ESNAVAL 2006-2009</a:t>
            </a:r>
          </a:p>
          <a:p>
            <a:pPr algn="just"/>
            <a:r>
              <a:rPr lang="es-MX" sz="1600" dirty="0"/>
              <a:t>BE Esmeralda (2010)</a:t>
            </a:r>
          </a:p>
          <a:p>
            <a:pPr algn="just"/>
            <a:r>
              <a:rPr lang="es-MX" sz="1600" dirty="0"/>
              <a:t>Comandante de Pelotón IM</a:t>
            </a:r>
          </a:p>
          <a:p>
            <a:pPr algn="just"/>
            <a:r>
              <a:rPr lang="es-MX" sz="1600" dirty="0"/>
              <a:t>Comandante de Pelotón VCR</a:t>
            </a:r>
          </a:p>
          <a:p>
            <a:pPr algn="just"/>
            <a:r>
              <a:rPr lang="es-MX" sz="1600" dirty="0"/>
              <a:t>Misión de Paz UNFICYP</a:t>
            </a:r>
          </a:p>
          <a:p>
            <a:pPr algn="just"/>
            <a:r>
              <a:rPr lang="es-MX" sz="1600" dirty="0"/>
              <a:t>Segundo Comandante Compañía N°211</a:t>
            </a:r>
          </a:p>
          <a:p>
            <a:pPr algn="just"/>
            <a:r>
              <a:rPr lang="es-MX" sz="1600" dirty="0"/>
              <a:t>Instructor para la Infantería de Marina de Guatemala  </a:t>
            </a:r>
          </a:p>
          <a:p>
            <a:pPr algn="just"/>
            <a:r>
              <a:rPr lang="es-MX" sz="1600" dirty="0"/>
              <a:t>Misión de Paz</a:t>
            </a:r>
          </a:p>
          <a:p>
            <a:pPr algn="just"/>
            <a:r>
              <a:rPr lang="es-MX" sz="1600" dirty="0"/>
              <a:t>Oficial de Operaciones a nivel Batallón (S-3)</a:t>
            </a:r>
          </a:p>
          <a:p>
            <a:pPr algn="just"/>
            <a:r>
              <a:rPr lang="es-MX" sz="1600" dirty="0"/>
              <a:t>Comandante de Compañía IM N°211</a:t>
            </a:r>
          </a:p>
          <a:p>
            <a:pPr algn="just"/>
            <a:r>
              <a:rPr lang="es-MX" sz="1600" dirty="0"/>
              <a:t>Departamento de Doctrina y Desarrollo de la CGCIM</a:t>
            </a:r>
          </a:p>
          <a:p>
            <a:pPr algn="just"/>
            <a:r>
              <a:rPr lang="es-MX" sz="1600" dirty="0"/>
              <a:t>Jefe de Estudios IM </a:t>
            </a:r>
          </a:p>
          <a:p>
            <a:pPr algn="just"/>
            <a:endParaRPr lang="es-MX" sz="16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0454CF8-6CD7-EBB3-1536-71641A472B54}"/>
              </a:ext>
            </a:extLst>
          </p:cNvPr>
          <p:cNvSpPr/>
          <p:nvPr/>
        </p:nvSpPr>
        <p:spPr>
          <a:xfrm>
            <a:off x="4819764" y="1016965"/>
            <a:ext cx="45186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1600" dirty="0"/>
              <a:t>Cursos:</a:t>
            </a:r>
          </a:p>
          <a:p>
            <a:pPr algn="just"/>
            <a:endParaRPr lang="es-MX" sz="1600" dirty="0"/>
          </a:p>
          <a:p>
            <a:pPr algn="just"/>
            <a:r>
              <a:rPr lang="es-MX" sz="1600" dirty="0"/>
              <a:t>Caballería Blindada (MBT </a:t>
            </a:r>
            <a:r>
              <a:rPr lang="es-MX" sz="1600" dirty="0" err="1"/>
              <a:t>Leopard</a:t>
            </a:r>
            <a:r>
              <a:rPr lang="es-MX" sz="1600" dirty="0"/>
              <a:t>)</a:t>
            </a:r>
          </a:p>
          <a:p>
            <a:pPr algn="just"/>
            <a:r>
              <a:rPr lang="es-MX" sz="1600" dirty="0"/>
              <a:t>Ingeniero en Sistemas Anfibios, APOLINAV</a:t>
            </a:r>
          </a:p>
          <a:p>
            <a:pPr algn="just"/>
            <a:r>
              <a:rPr lang="es-MX" sz="1600" dirty="0"/>
              <a:t>Fire Support Coordination (USMC)</a:t>
            </a:r>
          </a:p>
          <a:p>
            <a:pPr algn="just"/>
            <a:r>
              <a:rPr lang="es-MX" sz="1600" dirty="0"/>
              <a:t>CIMIC Operator (Canada) </a:t>
            </a:r>
          </a:p>
          <a:p>
            <a:pPr algn="just"/>
            <a:r>
              <a:rPr lang="es-MX" sz="1600" dirty="0"/>
              <a:t>Programa Lead Systems (New Zealand Defense Force)</a:t>
            </a:r>
          </a:p>
          <a:p>
            <a:pPr algn="just"/>
            <a:r>
              <a:rPr lang="es-MX" sz="1600" dirty="0"/>
              <a:t>Graduado con honores del Marine Corps University, Expeditionary Warfare School (2022-2023) </a:t>
            </a:r>
          </a:p>
          <a:p>
            <a:pPr algn="just"/>
            <a:endParaRPr lang="es-MX" sz="1600" dirty="0"/>
          </a:p>
          <a:p>
            <a:pPr algn="just"/>
            <a:r>
              <a:rPr lang="es-MX" sz="1600" dirty="0"/>
              <a:t>Otros:</a:t>
            </a:r>
          </a:p>
          <a:p>
            <a:pPr algn="just"/>
            <a:endParaRPr lang="es-MX" sz="1600" dirty="0"/>
          </a:p>
          <a:p>
            <a:pPr algn="just"/>
            <a:r>
              <a:rPr lang="es-MX" sz="1600" dirty="0"/>
              <a:t>Curso de Planificación Estratégica (UAI)</a:t>
            </a:r>
          </a:p>
          <a:p>
            <a:pPr algn="just"/>
            <a:r>
              <a:rPr lang="es-MX" sz="1600" dirty="0"/>
              <a:t>Curso de Gestión de Crisis (UAI)</a:t>
            </a:r>
          </a:p>
          <a:p>
            <a:pPr algn="just"/>
            <a:r>
              <a:rPr lang="es-MX" sz="1600" dirty="0"/>
              <a:t>Diplomado en Humanidades (USS)</a:t>
            </a:r>
          </a:p>
          <a:p>
            <a:pPr algn="just"/>
            <a:r>
              <a:rPr lang="es-MX" sz="1600" dirty="0"/>
              <a:t>Diplomado en Liderazgo (U. Andes)</a:t>
            </a:r>
          </a:p>
          <a:p>
            <a:pPr algn="just"/>
            <a:r>
              <a:rPr lang="es-MX" sz="1600" dirty="0"/>
              <a:t>Diplomado en Coaching Profesional (PUC)</a:t>
            </a:r>
          </a:p>
          <a:p>
            <a:pPr algn="just"/>
            <a:r>
              <a:rPr lang="es-MX" sz="1600" dirty="0"/>
              <a:t>Curso Neuroliderazgo (UAI)</a:t>
            </a:r>
          </a:p>
          <a:p>
            <a:pPr algn="just"/>
            <a:endParaRPr lang="es-MX" sz="1600" dirty="0"/>
          </a:p>
          <a:p>
            <a:pPr algn="just"/>
            <a:endParaRPr lang="es-MX" sz="1600" dirty="0"/>
          </a:p>
        </p:txBody>
      </p:sp>
    </p:spTree>
    <p:extLst>
      <p:ext uri="{BB962C8B-B14F-4D97-AF65-F5344CB8AC3E}">
        <p14:creationId xmlns:p14="http://schemas.microsoft.com/office/powerpoint/2010/main" val="33426291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1CE587-B5F0-4122-8E04-61E76BC5F28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166703F-9411-C581-48A3-347425EB1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/>
              <a:t>Reglas </a:t>
            </a:r>
            <a:endParaRPr lang="es-ES_tradnl" dirty="0"/>
          </a:p>
        </p:txBody>
      </p:sp>
      <p:graphicFrame>
        <p:nvGraphicFramePr>
          <p:cNvPr id="13" name="Marcador de contenido 2">
            <a:extLst>
              <a:ext uri="{FF2B5EF4-FFF2-40B4-BE49-F238E27FC236}">
                <a16:creationId xmlns:a16="http://schemas.microsoft.com/office/drawing/2014/main" id="{3AF79C44-FC6F-A70B-E5E6-0866848433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135317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4932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320F514-F4C0-D88D-E4C0-B316E9ADC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s-ES_tradnl" sz="4800" dirty="0"/>
              <a:t>Mi compromiso 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7729A409-DB1C-151E-76B7-2C17180F95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3834591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38100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2E44979-492D-7DD5-74E0-17FB0FD74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s-ES_tradnl" sz="4000">
                <a:solidFill>
                  <a:srgbClr val="FFFFFF"/>
                </a:solidFill>
              </a:rPr>
              <a:t>Introducción de lo alumnos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1EAAF49C-7E16-43E3-104D-B2DDFA30C0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07335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5100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DE4A978-13C2-FB6B-90D3-02547CE96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¿Qué me quedo de la lectura?</a:t>
            </a:r>
          </a:p>
        </p:txBody>
      </p:sp>
      <p:sp>
        <p:nvSpPr>
          <p:cNvPr id="410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0" name="Picture 4" descr="33rd Anniversary of FMFM-1, Warfighting">
            <a:extLst>
              <a:ext uri="{FF2B5EF4-FFF2-40B4-BE49-F238E27FC236}">
                <a16:creationId xmlns:a16="http://schemas.microsoft.com/office/drawing/2014/main" id="{07CC351E-59EC-3B99-43A4-D50B9E56E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386173"/>
            <a:ext cx="7214616" cy="405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056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4A434D-2C2B-F1DD-2440-5D4ED64F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7345" y="484127"/>
            <a:ext cx="8117305" cy="1325563"/>
          </a:xfrm>
        </p:spPr>
        <p:txBody>
          <a:bodyPr/>
          <a:lstStyle/>
          <a:p>
            <a:r>
              <a:rPr lang="es-ES_tradnl" b="1" i="1" dirty="0"/>
              <a:t>¿Qué es la guerra de maniobras?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E48ADE9-8EE5-7487-428A-B5231E5D8D93}"/>
              </a:ext>
            </a:extLst>
          </p:cNvPr>
          <p:cNvSpPr txBox="1"/>
          <p:nvPr/>
        </p:nvSpPr>
        <p:spPr>
          <a:xfrm>
            <a:off x="897540" y="2185989"/>
            <a:ext cx="1039691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600" i="1" dirty="0"/>
              <a:t>Sumatoria de experiencias que ha decantado</a:t>
            </a:r>
          </a:p>
          <a:p>
            <a:pPr algn="ctr"/>
            <a:r>
              <a:rPr lang="es-ES_tradnl" sz="3600" i="1" dirty="0"/>
              <a:t>en una </a:t>
            </a:r>
            <a:r>
              <a:rPr lang="es-ES_tradnl" sz="3600" b="1" i="1" dirty="0"/>
              <a:t>doctrina </a:t>
            </a:r>
            <a:r>
              <a:rPr lang="es-ES_tradnl" sz="3600" i="1" dirty="0"/>
              <a:t>  de como pelear la guerra. En términos generales, busca la </a:t>
            </a:r>
            <a:r>
              <a:rPr lang="es-ES_tradnl" sz="3600" b="1" i="1" dirty="0"/>
              <a:t>generación de efectos decisivos sobre el enemigo al menor costo posible </a:t>
            </a:r>
            <a:r>
              <a:rPr lang="es-ES_tradnl" sz="3600" i="1" dirty="0"/>
              <a:t>…. En otras palabras…pelear </a:t>
            </a:r>
            <a:r>
              <a:rPr lang="es-ES_tradnl" sz="3600" b="1" i="1" dirty="0"/>
              <a:t>inteligentemente</a:t>
            </a:r>
            <a:r>
              <a:rPr lang="es-ES_tradnl" sz="3600" i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58108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2ED128-F90B-20D8-35F7-A8009986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627" y="279242"/>
            <a:ext cx="10515600" cy="1325563"/>
          </a:xfrm>
        </p:spPr>
        <p:txBody>
          <a:bodyPr/>
          <a:lstStyle/>
          <a:p>
            <a:pPr algn="ctr"/>
            <a:r>
              <a:rPr lang="es-ES_tradnl" b="1" i="1" dirty="0"/>
              <a:t>Guerra de maniobras</a:t>
            </a:r>
            <a:endParaRPr lang="es-ES_tradnl" dirty="0"/>
          </a:p>
        </p:txBody>
      </p:sp>
      <p:pic>
        <p:nvPicPr>
          <p:cNvPr id="4" name="Picture 4" descr="Hans von Seeckt – Wikipédia, a enciclopédia livre">
            <a:extLst>
              <a:ext uri="{FF2B5EF4-FFF2-40B4-BE49-F238E27FC236}">
                <a16:creationId xmlns:a16="http://schemas.microsoft.com/office/drawing/2014/main" id="{0F1B591A-580A-4EFB-28A1-EB41280D9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937" y="3650519"/>
            <a:ext cx="1080721" cy="143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arl Von Clausewitz - AggressiveWorld | OpenSea">
            <a:extLst>
              <a:ext uri="{FF2B5EF4-FFF2-40B4-BE49-F238E27FC236}">
                <a16:creationId xmlns:a16="http://schemas.microsoft.com/office/drawing/2014/main" id="{7A8E5526-0916-A1C2-9B37-ACF47E7FE1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216518" y="2152426"/>
            <a:ext cx="1492929" cy="168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A statue of Sun Tzu">
            <a:extLst>
              <a:ext uri="{FF2B5EF4-FFF2-40B4-BE49-F238E27FC236}">
                <a16:creationId xmlns:a16="http://schemas.microsoft.com/office/drawing/2014/main" id="{4FD201BA-477E-8D7E-E590-37F65D8B0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937" y="2222209"/>
            <a:ext cx="991382" cy="11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6E01DA2-53D9-38F3-374B-AC14A12EC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298" y="1770203"/>
            <a:ext cx="1267859" cy="206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70518AD-A250-19C9-7FEA-13E404564B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480" y="1834888"/>
            <a:ext cx="2909529" cy="206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elmuth von Moltke the Elder - Wikipedia">
            <a:extLst>
              <a:ext uri="{FF2B5EF4-FFF2-40B4-BE49-F238E27FC236}">
                <a16:creationId xmlns:a16="http://schemas.microsoft.com/office/drawing/2014/main" id="{B109B5C4-21C2-E3F0-98B9-CF6A10012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22" y="4043645"/>
            <a:ext cx="1486625" cy="2042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orld War II | Facts, Summary, History, Dates, Combatants, &amp; Causes |  Britannica">
            <a:extLst>
              <a:ext uri="{FF2B5EF4-FFF2-40B4-BE49-F238E27FC236}">
                <a16:creationId xmlns:a16="http://schemas.microsoft.com/office/drawing/2014/main" id="{696C12CD-1291-424B-0221-1C911268B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500" y="4043645"/>
            <a:ext cx="2909530" cy="233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Cold War - The Cold War: Video playlist - BBC Bitesize">
            <a:extLst>
              <a:ext uri="{FF2B5EF4-FFF2-40B4-BE49-F238E27FC236}">
                <a16:creationId xmlns:a16="http://schemas.microsoft.com/office/drawing/2014/main" id="{BF142101-C460-16E9-C476-9E2FE933D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267" y="4043645"/>
            <a:ext cx="2935174" cy="233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World War I: Summary, Causes &amp; Facts | HISTORY">
            <a:extLst>
              <a:ext uri="{FF2B5EF4-FFF2-40B4-BE49-F238E27FC236}">
                <a16:creationId xmlns:a16="http://schemas.microsoft.com/office/drawing/2014/main" id="{05C452F0-649E-6D59-32E4-37DAB7B8D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662" y="1770203"/>
            <a:ext cx="2851368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65FD9CCC-F9F2-4097-86F3-5731882CC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5314" y="2725487"/>
            <a:ext cx="1403497" cy="1850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William Lind makes a conservative case for public transit (just not buses)  | Grist">
            <a:extLst>
              <a:ext uri="{FF2B5EF4-FFF2-40B4-BE49-F238E27FC236}">
                <a16:creationId xmlns:a16="http://schemas.microsoft.com/office/drawing/2014/main" id="{2C7044BF-FC80-B43B-36CF-74D1088A5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0" y="3625835"/>
            <a:ext cx="1524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39EBEE4D-6111-1A41-5D90-3DF6FA9AC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1044" y="4557230"/>
            <a:ext cx="1557767" cy="194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44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54F50-323E-A3B6-7071-ADD8ACEAC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0131C7-E9AF-76D9-B9D0-224C24FE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7345" y="484127"/>
            <a:ext cx="8117305" cy="1325563"/>
          </a:xfrm>
        </p:spPr>
        <p:txBody>
          <a:bodyPr/>
          <a:lstStyle/>
          <a:p>
            <a:pPr algn="ctr"/>
            <a:r>
              <a:rPr lang="es-ES_tradnl" b="1" i="1" dirty="0"/>
              <a:t>¿Por qué la publicación </a:t>
            </a:r>
            <a:r>
              <a:rPr lang="es-ES_tradnl" b="1" i="1" dirty="0" err="1"/>
              <a:t>Warfighting</a:t>
            </a:r>
            <a:r>
              <a:rPr lang="es-ES_tradnl" b="1" i="1" dirty="0"/>
              <a:t>?</a:t>
            </a:r>
          </a:p>
        </p:txBody>
      </p:sp>
      <p:pic>
        <p:nvPicPr>
          <p:cNvPr id="1028" name="Picture 4" descr="Hans von Seeckt – Wikipédia, a enciclopédia livre">
            <a:extLst>
              <a:ext uri="{FF2B5EF4-FFF2-40B4-BE49-F238E27FC236}">
                <a16:creationId xmlns:a16="http://schemas.microsoft.com/office/drawing/2014/main" id="{84D6ACAE-B814-732B-1884-0C4688318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41" y="1809690"/>
            <a:ext cx="3108008" cy="41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arl Von Clausewitz - AggressiveWorld | OpenSea">
            <a:extLst>
              <a:ext uri="{FF2B5EF4-FFF2-40B4-BE49-F238E27FC236}">
                <a16:creationId xmlns:a16="http://schemas.microsoft.com/office/drawing/2014/main" id="{6755DB79-8C64-99DB-8F31-FC470467BF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4269567" y="1809690"/>
            <a:ext cx="3652860" cy="41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 statue of Sun Tzu">
            <a:extLst>
              <a:ext uri="{FF2B5EF4-FFF2-40B4-BE49-F238E27FC236}">
                <a16:creationId xmlns:a16="http://schemas.microsoft.com/office/drawing/2014/main" id="{838A9185-5FE6-9E60-3CD1-1F9C9DFE5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690" y="1809690"/>
            <a:ext cx="3416300" cy="412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72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54A434D-2C2B-F1DD-2440-5D4ED64F6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640080"/>
            <a:ext cx="6894576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_tradnl" sz="4600" b="1" i="1"/>
              <a:t>1. Naturaleza de la guerra</a:t>
            </a:r>
            <a:br>
              <a:rPr lang="es-ES_tradnl" sz="4600" b="1" i="1"/>
            </a:br>
            <a:endParaRPr lang="es-ES_tradnl" sz="4600" i="1"/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7FDE05F5-EAAB-C172-DC3D-34ED50EB63EB}"/>
              </a:ext>
            </a:extLst>
          </p:cNvPr>
          <p:cNvSpPr txBox="1">
            <a:spLocks/>
          </p:cNvSpPr>
          <p:nvPr/>
        </p:nvSpPr>
        <p:spPr>
          <a:xfrm>
            <a:off x="4654296" y="4636008"/>
            <a:ext cx="6894576" cy="1572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00"/>
              </a:spcBef>
            </a:pPr>
            <a:r>
              <a:rPr lang="en-US" sz="2400" b="1" i="1">
                <a:latin typeface="+mn-lt"/>
                <a:ea typeface="+mn-ea"/>
                <a:cs typeface="+mn-cs"/>
              </a:rPr>
              <a:t>Temario </a:t>
            </a:r>
          </a:p>
        </p:txBody>
      </p:sp>
      <p:pic>
        <p:nvPicPr>
          <p:cNvPr id="22" name="Picture 4" descr="Diana con varios círculos de precisión">
            <a:extLst>
              <a:ext uri="{FF2B5EF4-FFF2-40B4-BE49-F238E27FC236}">
                <a16:creationId xmlns:a16="http://schemas.microsoft.com/office/drawing/2014/main" id="{01F1E976-7C47-C607-2897-44EFAC1BC3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84" r="-1" b="-1"/>
          <a:stretch/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3" name="sketchy line">
            <a:extLst>
              <a:ext uri="{FF2B5EF4-FFF2-40B4-BE49-F238E27FC236}">
                <a16:creationId xmlns:a16="http://schemas.microsoft.com/office/drawing/2014/main" id="{82580482-BA80-420A-8A05-C58E97F2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4409267"/>
            <a:ext cx="4242816" cy="18288"/>
          </a:xfrm>
          <a:custGeom>
            <a:avLst/>
            <a:gdLst>
              <a:gd name="connsiteX0" fmla="*/ 0 w 4242816"/>
              <a:gd name="connsiteY0" fmla="*/ 0 h 18288"/>
              <a:gd name="connsiteX1" fmla="*/ 690973 w 4242816"/>
              <a:gd name="connsiteY1" fmla="*/ 0 h 18288"/>
              <a:gd name="connsiteX2" fmla="*/ 1212233 w 4242816"/>
              <a:gd name="connsiteY2" fmla="*/ 0 h 18288"/>
              <a:gd name="connsiteX3" fmla="*/ 1860778 w 4242816"/>
              <a:gd name="connsiteY3" fmla="*/ 0 h 18288"/>
              <a:gd name="connsiteX4" fmla="*/ 2424466 w 4242816"/>
              <a:gd name="connsiteY4" fmla="*/ 0 h 18288"/>
              <a:gd name="connsiteX5" fmla="*/ 3115439 w 4242816"/>
              <a:gd name="connsiteY5" fmla="*/ 0 h 18288"/>
              <a:gd name="connsiteX6" fmla="*/ 3636699 w 4242816"/>
              <a:gd name="connsiteY6" fmla="*/ 0 h 18288"/>
              <a:gd name="connsiteX7" fmla="*/ 4242816 w 4242816"/>
              <a:gd name="connsiteY7" fmla="*/ 0 h 18288"/>
              <a:gd name="connsiteX8" fmla="*/ 4242816 w 4242816"/>
              <a:gd name="connsiteY8" fmla="*/ 18288 h 18288"/>
              <a:gd name="connsiteX9" fmla="*/ 3636699 w 4242816"/>
              <a:gd name="connsiteY9" fmla="*/ 18288 h 18288"/>
              <a:gd name="connsiteX10" fmla="*/ 3030583 w 4242816"/>
              <a:gd name="connsiteY10" fmla="*/ 18288 h 18288"/>
              <a:gd name="connsiteX11" fmla="*/ 2466894 w 4242816"/>
              <a:gd name="connsiteY11" fmla="*/ 18288 h 18288"/>
              <a:gd name="connsiteX12" fmla="*/ 1988062 w 4242816"/>
              <a:gd name="connsiteY12" fmla="*/ 18288 h 18288"/>
              <a:gd name="connsiteX13" fmla="*/ 1466802 w 4242816"/>
              <a:gd name="connsiteY13" fmla="*/ 18288 h 18288"/>
              <a:gd name="connsiteX14" fmla="*/ 860686 w 4242816"/>
              <a:gd name="connsiteY14" fmla="*/ 18288 h 18288"/>
              <a:gd name="connsiteX15" fmla="*/ 0 w 4242816"/>
              <a:gd name="connsiteY15" fmla="*/ 18288 h 18288"/>
              <a:gd name="connsiteX16" fmla="*/ 0 w 4242816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2816" h="18288" fill="none" extrusionOk="0">
                <a:moveTo>
                  <a:pt x="0" y="0"/>
                </a:moveTo>
                <a:cubicBezTo>
                  <a:pt x="249934" y="1471"/>
                  <a:pt x="379877" y="-29444"/>
                  <a:pt x="690973" y="0"/>
                </a:cubicBezTo>
                <a:cubicBezTo>
                  <a:pt x="1002069" y="29444"/>
                  <a:pt x="1021583" y="17501"/>
                  <a:pt x="1212233" y="0"/>
                </a:cubicBezTo>
                <a:cubicBezTo>
                  <a:pt x="1402883" y="-17501"/>
                  <a:pt x="1678760" y="5386"/>
                  <a:pt x="1860778" y="0"/>
                </a:cubicBezTo>
                <a:cubicBezTo>
                  <a:pt x="2042796" y="-5386"/>
                  <a:pt x="2245608" y="-22401"/>
                  <a:pt x="2424466" y="0"/>
                </a:cubicBezTo>
                <a:cubicBezTo>
                  <a:pt x="2603324" y="22401"/>
                  <a:pt x="2890020" y="33806"/>
                  <a:pt x="3115439" y="0"/>
                </a:cubicBezTo>
                <a:cubicBezTo>
                  <a:pt x="3340858" y="-33806"/>
                  <a:pt x="3428300" y="18628"/>
                  <a:pt x="3636699" y="0"/>
                </a:cubicBezTo>
                <a:cubicBezTo>
                  <a:pt x="3845098" y="-18628"/>
                  <a:pt x="4108824" y="5541"/>
                  <a:pt x="4242816" y="0"/>
                </a:cubicBezTo>
                <a:cubicBezTo>
                  <a:pt x="4242066" y="4160"/>
                  <a:pt x="4243125" y="10356"/>
                  <a:pt x="4242816" y="18288"/>
                </a:cubicBezTo>
                <a:cubicBezTo>
                  <a:pt x="4113424" y="32735"/>
                  <a:pt x="3768327" y="47567"/>
                  <a:pt x="3636699" y="18288"/>
                </a:cubicBezTo>
                <a:cubicBezTo>
                  <a:pt x="3505071" y="-10991"/>
                  <a:pt x="3294208" y="-4990"/>
                  <a:pt x="3030583" y="18288"/>
                </a:cubicBezTo>
                <a:cubicBezTo>
                  <a:pt x="2766958" y="41566"/>
                  <a:pt x="2649277" y="20974"/>
                  <a:pt x="2466894" y="18288"/>
                </a:cubicBezTo>
                <a:cubicBezTo>
                  <a:pt x="2284511" y="15602"/>
                  <a:pt x="2151277" y="1154"/>
                  <a:pt x="1988062" y="18288"/>
                </a:cubicBezTo>
                <a:cubicBezTo>
                  <a:pt x="1824847" y="35422"/>
                  <a:pt x="1691359" y="9265"/>
                  <a:pt x="1466802" y="18288"/>
                </a:cubicBezTo>
                <a:cubicBezTo>
                  <a:pt x="1242245" y="27311"/>
                  <a:pt x="1006161" y="36605"/>
                  <a:pt x="860686" y="18288"/>
                </a:cubicBezTo>
                <a:cubicBezTo>
                  <a:pt x="715211" y="-29"/>
                  <a:pt x="242774" y="46538"/>
                  <a:pt x="0" y="18288"/>
                </a:cubicBezTo>
                <a:cubicBezTo>
                  <a:pt x="-146" y="11482"/>
                  <a:pt x="-422" y="5192"/>
                  <a:pt x="0" y="0"/>
                </a:cubicBezTo>
                <a:close/>
              </a:path>
              <a:path w="4242816" h="18288" stroke="0" extrusionOk="0">
                <a:moveTo>
                  <a:pt x="0" y="0"/>
                </a:moveTo>
                <a:cubicBezTo>
                  <a:pt x="259751" y="-14018"/>
                  <a:pt x="356632" y="-15007"/>
                  <a:pt x="521260" y="0"/>
                </a:cubicBezTo>
                <a:cubicBezTo>
                  <a:pt x="685888" y="15007"/>
                  <a:pt x="885786" y="5167"/>
                  <a:pt x="1212233" y="0"/>
                </a:cubicBezTo>
                <a:cubicBezTo>
                  <a:pt x="1538680" y="-5167"/>
                  <a:pt x="1458849" y="7951"/>
                  <a:pt x="1691065" y="0"/>
                </a:cubicBezTo>
                <a:cubicBezTo>
                  <a:pt x="1923281" y="-7951"/>
                  <a:pt x="1985780" y="-16303"/>
                  <a:pt x="2169897" y="0"/>
                </a:cubicBezTo>
                <a:cubicBezTo>
                  <a:pt x="2354014" y="16303"/>
                  <a:pt x="2633054" y="-2739"/>
                  <a:pt x="2776014" y="0"/>
                </a:cubicBezTo>
                <a:cubicBezTo>
                  <a:pt x="2918974" y="2739"/>
                  <a:pt x="3112688" y="-15682"/>
                  <a:pt x="3339702" y="0"/>
                </a:cubicBezTo>
                <a:cubicBezTo>
                  <a:pt x="3566716" y="15682"/>
                  <a:pt x="4015278" y="-28467"/>
                  <a:pt x="4242816" y="0"/>
                </a:cubicBezTo>
                <a:cubicBezTo>
                  <a:pt x="4243501" y="7633"/>
                  <a:pt x="4242294" y="10002"/>
                  <a:pt x="4242816" y="18288"/>
                </a:cubicBezTo>
                <a:cubicBezTo>
                  <a:pt x="3924964" y="16283"/>
                  <a:pt x="3746362" y="-1805"/>
                  <a:pt x="3551843" y="18288"/>
                </a:cubicBezTo>
                <a:cubicBezTo>
                  <a:pt x="3357324" y="38381"/>
                  <a:pt x="3126422" y="47156"/>
                  <a:pt x="2860870" y="18288"/>
                </a:cubicBezTo>
                <a:cubicBezTo>
                  <a:pt x="2595318" y="-10580"/>
                  <a:pt x="2572437" y="11441"/>
                  <a:pt x="2297182" y="18288"/>
                </a:cubicBezTo>
                <a:cubicBezTo>
                  <a:pt x="2021927" y="25135"/>
                  <a:pt x="1916908" y="33601"/>
                  <a:pt x="1733493" y="18288"/>
                </a:cubicBezTo>
                <a:cubicBezTo>
                  <a:pt x="1550078" y="2975"/>
                  <a:pt x="1412440" y="27896"/>
                  <a:pt x="1212233" y="18288"/>
                </a:cubicBezTo>
                <a:cubicBezTo>
                  <a:pt x="1012026" y="8680"/>
                  <a:pt x="914386" y="13859"/>
                  <a:pt x="648545" y="18288"/>
                </a:cubicBezTo>
                <a:cubicBezTo>
                  <a:pt x="382704" y="22717"/>
                  <a:pt x="233522" y="39342"/>
                  <a:pt x="0" y="18288"/>
                </a:cubicBezTo>
                <a:cubicBezTo>
                  <a:pt x="-772" y="13661"/>
                  <a:pt x="-839" y="849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71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D369EF-F8CF-4B59-C0B1-52013BF8D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Battle of Waterloo; a brief summary | Blog | findmypast.co.uk">
            <a:extLst>
              <a:ext uri="{FF2B5EF4-FFF2-40B4-BE49-F238E27FC236}">
                <a16:creationId xmlns:a16="http://schemas.microsoft.com/office/drawing/2014/main" id="{728A1A41-A197-35A8-F8EC-D3602A5BF30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8" r="9360" b="1"/>
          <a:stretch/>
        </p:blipFill>
        <p:spPr bwMode="auto">
          <a:xfrm>
            <a:off x="20" y="329194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5C4B3F3-22C9-E939-B335-CD143CB77F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FC37533-3FC6-40E6-FC9C-67D9AC137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Alumnos: ¿Ha cambiado la naturaleza de la guerra?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531E725F-B02A-4BC5-04A7-AFA0EDE783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1AF3001D-5DF4-0A95-F1AA-481804AA4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120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EE535E-E7A5-9D66-995A-50BAE0324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Battle of Waterloo; a brief summary | Blog | findmypast.co.uk">
            <a:extLst>
              <a:ext uri="{FF2B5EF4-FFF2-40B4-BE49-F238E27FC236}">
                <a16:creationId xmlns:a16="http://schemas.microsoft.com/office/drawing/2014/main" id="{E0BA72EE-1416-EE45-DBCF-7DC1CE461B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8" r="9360" b="1"/>
          <a:stretch/>
        </p:blipFill>
        <p:spPr bwMode="auto">
          <a:xfrm>
            <a:off x="20" y="329194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EE625870-0401-E0DE-9066-1D0E326D0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F53477E-D350-E478-C9D0-619306EAA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s-ES_tradnl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Alumnos: ¿Qué es la Guerra?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E386ADCE-6786-B9DE-B69C-1CC05FE01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1C1856C4-ED52-2C96-577B-54A5C74301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754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Battle of Waterloo; a brief summary | Blog | findmypast.co.uk">
            <a:extLst>
              <a:ext uri="{FF2B5EF4-FFF2-40B4-BE49-F238E27FC236}">
                <a16:creationId xmlns:a16="http://schemas.microsoft.com/office/drawing/2014/main" id="{6AA86760-9959-5514-974C-6A158FC4A6E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8" r="9360" b="1"/>
          <a:stretch/>
        </p:blipFill>
        <p:spPr bwMode="auto">
          <a:xfrm>
            <a:off x="20" y="329194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i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Naturaleza</a:t>
            </a:r>
            <a:r>
              <a:rPr lang="en-US" sz="3600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de la Guerra: Humana  </a:t>
            </a:r>
          </a:p>
        </p:txBody>
      </p:sp>
      <p:cxnSp>
        <p:nvCxnSpPr>
          <p:cNvPr id="2057" name="Straight Connector 2056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9" name="Straight Connector 2058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lipse 2">
            <a:extLst>
              <a:ext uri="{FF2B5EF4-FFF2-40B4-BE49-F238E27FC236}">
                <a16:creationId xmlns:a16="http://schemas.microsoft.com/office/drawing/2014/main" id="{7089B5F0-E201-8F9F-2152-97D9D7C3B940}"/>
              </a:ext>
            </a:extLst>
          </p:cNvPr>
          <p:cNvSpPr/>
          <p:nvPr/>
        </p:nvSpPr>
        <p:spPr>
          <a:xfrm>
            <a:off x="1524000" y="723147"/>
            <a:ext cx="9290304" cy="4153653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D9FF76A-92D8-4BBF-0C74-7407664F2DAA}"/>
              </a:ext>
            </a:extLst>
          </p:cNvPr>
          <p:cNvSpPr txBox="1"/>
          <p:nvPr/>
        </p:nvSpPr>
        <p:spPr>
          <a:xfrm>
            <a:off x="4692688" y="611258"/>
            <a:ext cx="261597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Medio para un fin político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6CB0EA1-E957-6381-1970-D2D9A1D32E7B}"/>
              </a:ext>
            </a:extLst>
          </p:cNvPr>
          <p:cNvSpPr txBox="1"/>
          <p:nvPr/>
        </p:nvSpPr>
        <p:spPr>
          <a:xfrm>
            <a:off x="8928546" y="2416257"/>
            <a:ext cx="304166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Parte de la naturaleza humana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297A8DA-BFB6-8CAD-11EC-BB66FCEB4D15}"/>
              </a:ext>
            </a:extLst>
          </p:cNvPr>
          <p:cNvSpPr txBox="1"/>
          <p:nvPr/>
        </p:nvSpPr>
        <p:spPr>
          <a:xfrm>
            <a:off x="5574862" y="4694826"/>
            <a:ext cx="104227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Violencia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9133038-0DB5-5049-C522-F8CB9B49E93D}"/>
              </a:ext>
            </a:extLst>
          </p:cNvPr>
          <p:cNvSpPr txBox="1"/>
          <p:nvPr/>
        </p:nvSpPr>
        <p:spPr>
          <a:xfrm>
            <a:off x="1029617" y="2389448"/>
            <a:ext cx="102951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Voluntad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82B6A1-1426-7180-84FD-91F7CC28FD4C}"/>
              </a:ext>
            </a:extLst>
          </p:cNvPr>
          <p:cNvSpPr txBox="1"/>
          <p:nvPr/>
        </p:nvSpPr>
        <p:spPr>
          <a:xfrm>
            <a:off x="4524598" y="2431262"/>
            <a:ext cx="295215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s-ES_tradnl" dirty="0"/>
              <a:t>¿Guerra total? ¿Paz perfecta?</a:t>
            </a:r>
          </a:p>
          <a:p>
            <a:pPr algn="ctr"/>
            <a:r>
              <a:rPr lang="es-ES_tradnl" dirty="0"/>
              <a:t>¿Instrumento?</a:t>
            </a:r>
          </a:p>
        </p:txBody>
      </p:sp>
    </p:spTree>
    <p:extLst>
      <p:ext uri="{BB962C8B-B14F-4D97-AF65-F5344CB8AC3E}">
        <p14:creationId xmlns:p14="http://schemas.microsoft.com/office/powerpoint/2010/main" val="6602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4" name="Rectangle 2063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D37086-A473-BA69-4D91-25AA9675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z="2200" b="1" i="1" dirty="0"/>
              <a:t>¿INSTRUMENTO?</a:t>
            </a:r>
          </a:p>
        </p:txBody>
      </p:sp>
      <p:grpSp>
        <p:nvGrpSpPr>
          <p:cNvPr id="2066" name="Group 2065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2067" name="Rectangle 2066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8" name="Rectangle 2067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70" name="Rectangle 2069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2" name="Rectangle 2071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4" name="Rectangle 2073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Vladimir Putin">
            <a:extLst>
              <a:ext uri="{FF2B5EF4-FFF2-40B4-BE49-F238E27FC236}">
                <a16:creationId xmlns:a16="http://schemas.microsoft.com/office/drawing/2014/main" id="{F4DA3698-8499-52A4-96D6-F79F5B7D6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96" y="2405523"/>
            <a:ext cx="4833791" cy="321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C729464-A241-0E3B-EF12-2F03D2793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588" y="841538"/>
            <a:ext cx="6150993" cy="5174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33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/>
              <a:t>Atributos de la Guerra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6ABB6A-DA30-4BCB-C526-713EDBD69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488" y="2145433"/>
            <a:ext cx="4559425" cy="397958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b="1" dirty="0"/>
              <a:t>Fricción:</a:t>
            </a:r>
          </a:p>
          <a:p>
            <a:pPr>
              <a:buFont typeface="Wingdings" pitchFamily="2" charset="2"/>
              <a:buChar char="Ø"/>
            </a:pPr>
            <a:r>
              <a:rPr lang="es-ES_tradnl" sz="2000" i="1" dirty="0"/>
              <a:t>“</a:t>
            </a:r>
            <a:r>
              <a:rPr lang="es-ES_tradnl" sz="2000" dirty="0"/>
              <a:t>Las fuerzas que hacen lo aparentemente fácil, difícil.”</a:t>
            </a:r>
          </a:p>
          <a:p>
            <a:pPr>
              <a:buFont typeface="Wingdings" pitchFamily="2" charset="2"/>
              <a:buChar char="Ø"/>
            </a:pPr>
            <a:r>
              <a:rPr lang="es-ES_tradnl" sz="2000" dirty="0"/>
              <a:t>Resiste toda acción y absorbe energía.</a:t>
            </a:r>
          </a:p>
          <a:p>
            <a:pPr>
              <a:buFont typeface="Wingdings" pitchFamily="2" charset="2"/>
              <a:buChar char="Ø"/>
            </a:pPr>
            <a:r>
              <a:rPr lang="es-ES_tradnl" sz="2000" dirty="0"/>
              <a:t>Mental, física, autoinducida. </a:t>
            </a:r>
          </a:p>
          <a:p>
            <a:pPr marL="0" indent="0">
              <a:buNone/>
            </a:pPr>
            <a:r>
              <a:rPr lang="es-ES_tradnl" sz="2000" dirty="0"/>
              <a:t>(fuegos, obstáculos, clima, complejidad en el plan, </a:t>
            </a:r>
            <a:r>
              <a:rPr lang="es-ES_tradnl" sz="2000" dirty="0" err="1"/>
              <a:t>micromanagment</a:t>
            </a:r>
            <a:r>
              <a:rPr lang="es-ES_tradnl" sz="2000" dirty="0"/>
              <a:t>, organizaciones de tarea sin propósitos claros, liderazgo, consumo, </a:t>
            </a:r>
            <a:r>
              <a:rPr lang="es-ES_tradnl" sz="2000" u="sng" dirty="0"/>
              <a:t>pesimismo</a:t>
            </a:r>
            <a:r>
              <a:rPr lang="es-ES_tradnl" sz="2000" dirty="0"/>
              <a:t>)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Carl Von Clausewitz - AggressiveWorld | OpenSea">
            <a:extLst>
              <a:ext uri="{FF2B5EF4-FFF2-40B4-BE49-F238E27FC236}">
                <a16:creationId xmlns:a16="http://schemas.microsoft.com/office/drawing/2014/main" id="{D69642CB-10BA-971B-1FA8-B86826D0E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6526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3A4B357-9325-8B34-6743-8F4B382A0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C55D61C-3183-C095-F9F9-9EA7CCBCE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C5846FA-15DD-BFF4-D888-2642B15EA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 dirty="0"/>
              <a:t>Atributos de la Guerra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C51B957-276A-30B0-C796-7E920C438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7C22662-8AAF-7221-18CC-F65BA0063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06F03A7-F467-5D04-F6A7-69979A49A6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5AB529BE-F637-A61D-79FE-0932AE487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94ED78C-C873-75B4-7706-4F569C70F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D51BE5-76F3-CE0A-B721-8FDAF6D620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DCB47F3-2452-643F-FAAC-2CB20C8702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560" y="231201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s-ES_tradnl" dirty="0"/>
              <a:t>5 minutos :</a:t>
            </a:r>
          </a:p>
          <a:p>
            <a:pPr marL="0" indent="0">
              <a:buNone/>
            </a:pPr>
            <a:r>
              <a:rPr lang="es-ES_tradnl" dirty="0"/>
              <a:t>¿Cómo se supera la fricción?</a:t>
            </a:r>
          </a:p>
        </p:txBody>
      </p:sp>
      <p:pic>
        <p:nvPicPr>
          <p:cNvPr id="2050" name="Picture 2" descr="ConceptoDefinición | ¿Qué es Fricción? - Su Definición y Significado 2024">
            <a:extLst>
              <a:ext uri="{FF2B5EF4-FFF2-40B4-BE49-F238E27FC236}">
                <a16:creationId xmlns:a16="http://schemas.microsoft.com/office/drawing/2014/main" id="{C55BA67F-672F-00D9-6AAB-D2EBEBF88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317" y="1083484"/>
            <a:ext cx="5435483" cy="4817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6791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/>
              <a:t>Atributos de la Guerra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6ABB6A-DA30-4BCB-C526-713EDBD69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380" y="2426759"/>
            <a:ext cx="5095090" cy="1880395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es-ES_tradnl" b="1" dirty="0"/>
              <a:t>Fricción:</a:t>
            </a:r>
          </a:p>
          <a:p>
            <a:pPr algn="just">
              <a:buFont typeface="Wingdings" pitchFamily="2" charset="2"/>
              <a:buChar char="Ø"/>
            </a:pPr>
            <a:r>
              <a:rPr lang="es-ES_tradnl" sz="2000" dirty="0"/>
              <a:t>Se supera con voluntad y creando situaciones de fricción al enemigo (múltiples problemas).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Carl Von Clausewitz - AggressiveWorld | OpenSea">
            <a:extLst>
              <a:ext uri="{FF2B5EF4-FFF2-40B4-BE49-F238E27FC236}">
                <a16:creationId xmlns:a16="http://schemas.microsoft.com/office/drawing/2014/main" id="{D69642CB-10BA-971B-1FA8-B86826D0E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" b="3065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454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3700" b="1" i="1" dirty="0"/>
              <a:t>Atributos de la Guerra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56ABB6A-DA30-4BCB-C526-713EDBD69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559" y="767583"/>
            <a:ext cx="4559425" cy="478660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s-ES_tradnl" sz="2400" b="1" dirty="0"/>
              <a:t>Incertidumbre: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sz="2400" i="1" dirty="0"/>
              <a:t>“</a:t>
            </a:r>
            <a:r>
              <a:rPr lang="es-ES_tradnl" sz="2400" i="1" dirty="0" err="1"/>
              <a:t>Fog</a:t>
            </a:r>
            <a:r>
              <a:rPr lang="es-ES_tradnl" sz="2400" i="1" dirty="0"/>
              <a:t> </a:t>
            </a:r>
            <a:r>
              <a:rPr lang="es-ES_tradnl" sz="2400" i="1" dirty="0" err="1"/>
              <a:t>of</a:t>
            </a:r>
            <a:r>
              <a:rPr lang="es-ES_tradnl" sz="2400" i="1" dirty="0"/>
              <a:t> </a:t>
            </a:r>
            <a:r>
              <a:rPr lang="es-ES_tradnl" sz="2400" i="1" dirty="0" err="1"/>
              <a:t>war</a:t>
            </a:r>
            <a:r>
              <a:rPr lang="es-ES_tradnl" sz="2400" i="1" dirty="0"/>
              <a:t>”: información.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sz="2400" i="1" dirty="0"/>
              <a:t>No hay nada cierto, solo posibilidades </a:t>
            </a:r>
          </a:p>
          <a:p>
            <a:pPr marL="514350" indent="-514350">
              <a:buFont typeface="+mj-lt"/>
              <a:buAutoNum type="arabicPeriod"/>
            </a:pPr>
            <a:r>
              <a:rPr lang="es-ES_tradnl" sz="2400" i="1" dirty="0"/>
              <a:t>Se puede mitigar…. Pero no eliminar</a:t>
            </a:r>
          </a:p>
        </p:txBody>
      </p:sp>
      <p:pic>
        <p:nvPicPr>
          <p:cNvPr id="7172" name="Picture 4" descr="PRO) Fog of war | Edgar - Unity">
            <a:extLst>
              <a:ext uri="{FF2B5EF4-FFF2-40B4-BE49-F238E27FC236}">
                <a16:creationId xmlns:a16="http://schemas.microsoft.com/office/drawing/2014/main" id="{7482535F-5B7D-2077-581C-2E94637CA2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876" y="1221539"/>
            <a:ext cx="6126773" cy="4664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1073EC59-8158-7F18-0EFA-C1F7D726C591}"/>
              </a:ext>
            </a:extLst>
          </p:cNvPr>
          <p:cNvSpPr txBox="1">
            <a:spLocks/>
          </p:cNvSpPr>
          <p:nvPr/>
        </p:nvSpPr>
        <p:spPr>
          <a:xfrm>
            <a:off x="589560" y="3204382"/>
            <a:ext cx="4559425" cy="1665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_tradnl" i="1" dirty="0"/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DE47860A-5294-2B3D-6946-52A2349758A7}"/>
              </a:ext>
            </a:extLst>
          </p:cNvPr>
          <p:cNvSpPr txBox="1">
            <a:spLocks/>
          </p:cNvSpPr>
          <p:nvPr/>
        </p:nvSpPr>
        <p:spPr>
          <a:xfrm>
            <a:off x="589560" y="4424516"/>
            <a:ext cx="4559425" cy="1665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s-ES_tradnl" i="1" dirty="0"/>
              <a:t>5 minutos : ¿Cómo podemos mitigar la incertidumbre?</a:t>
            </a:r>
          </a:p>
        </p:txBody>
      </p:sp>
    </p:spTree>
    <p:extLst>
      <p:ext uri="{BB962C8B-B14F-4D97-AF65-F5344CB8AC3E}">
        <p14:creationId xmlns:p14="http://schemas.microsoft.com/office/powerpoint/2010/main" val="4068504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CE9DE8-D048-909F-90F8-0BCAB6004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19A851-6BBB-86BF-BF07-03DBD812B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Flexibilidad </a:t>
            </a:r>
          </a:p>
          <a:p>
            <a:r>
              <a:rPr lang="es-ES_tradnl" dirty="0"/>
              <a:t>Simpleza </a:t>
            </a:r>
          </a:p>
          <a:p>
            <a:r>
              <a:rPr lang="es-ES_tradnl" dirty="0"/>
              <a:t>Aceptación de riesgos </a:t>
            </a:r>
          </a:p>
        </p:txBody>
      </p:sp>
      <p:pic>
        <p:nvPicPr>
          <p:cNvPr id="3074" name="Picture 2" descr="Leadership Images - Free Download on Freepik">
            <a:extLst>
              <a:ext uri="{FF2B5EF4-FFF2-40B4-BE49-F238E27FC236}">
                <a16:creationId xmlns:a16="http://schemas.microsoft.com/office/drawing/2014/main" id="{B00ADC50-E11D-B5FD-4DDF-8D7298AD0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90688"/>
            <a:ext cx="5167312" cy="516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270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A97168D-80C1-0661-ECD7-AF5CD0FDE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i="1"/>
              <a:t>Atributos de la Guerra</a:t>
            </a:r>
          </a:p>
        </p:txBody>
      </p:sp>
      <p:grpSp>
        <p:nvGrpSpPr>
          <p:cNvPr id="9225" name="Group 9224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9226" name="Rectangle 9225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7" name="Rectangle 9226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29" name="Rectangle 9228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1073EC59-8158-7F18-0EFA-C1F7D726C591}"/>
              </a:ext>
            </a:extLst>
          </p:cNvPr>
          <p:cNvSpPr txBox="1">
            <a:spLocks/>
          </p:cNvSpPr>
          <p:nvPr/>
        </p:nvSpPr>
        <p:spPr>
          <a:xfrm>
            <a:off x="320322" y="2523015"/>
            <a:ext cx="5003965" cy="260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indent="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s-ES_tradnl" sz="2800" b="1" dirty="0"/>
              <a:t>Fluides:</a:t>
            </a:r>
          </a:p>
          <a:p>
            <a:r>
              <a:rPr lang="es-ES_tradnl" dirty="0"/>
              <a:t>Nada puede verse en forma aislada. Las acciones van forjando el futuro creando nuevas oportunidades y riesgos. Cada acción genera condiciones para otras.</a:t>
            </a:r>
          </a:p>
          <a:p>
            <a:endParaRPr lang="es-ES_tradnl" dirty="0"/>
          </a:p>
          <a:p>
            <a:endParaRPr lang="es-ES_tradnl" dirty="0"/>
          </a:p>
        </p:txBody>
      </p:sp>
      <p:sp>
        <p:nvSpPr>
          <p:cNvPr id="9231" name="Rectangle 9230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33" name="Rectangle 9232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FM 3-21.21, Chapter 4, Offensive Operations">
            <a:extLst>
              <a:ext uri="{FF2B5EF4-FFF2-40B4-BE49-F238E27FC236}">
                <a16:creationId xmlns:a16="http://schemas.microsoft.com/office/drawing/2014/main" id="{CDEFA0BA-199D-B3C9-953C-065B03DDE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484" y="1342707"/>
            <a:ext cx="5742487" cy="417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081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5D3F48-439A-4575-C4A4-F6BA3E10C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741974-F99D-3442-5F5E-05429F051C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Gunfire, rockets, carnage: Israelis stunned, shaken by Hamas attack">
            <a:extLst>
              <a:ext uri="{FF2B5EF4-FFF2-40B4-BE49-F238E27FC236}">
                <a16:creationId xmlns:a16="http://schemas.microsoft.com/office/drawing/2014/main" id="{8CF1079A-F7CC-D2D3-E7E4-A07DFB08C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5167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ECFBB6-C26D-C5DD-83F2-64F8B7385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EFCBD9-A84B-F4F2-86D6-B2BD5B3EE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E6A4818-0341-3A31-6251-1135FA903F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950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7" name="Rectangle 17416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9" name="Rectangle 17418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410" name="Picture 2" descr="Root cause' of violence is focus for Palestinian groups – The Forward">
            <a:extLst>
              <a:ext uri="{FF2B5EF4-FFF2-40B4-BE49-F238E27FC236}">
                <a16:creationId xmlns:a16="http://schemas.microsoft.com/office/drawing/2014/main" id="{50736559-D681-2E86-782B-B6326EFCAC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" r="39753" b="-1"/>
          <a:stretch/>
        </p:blipFill>
        <p:spPr bwMode="auto">
          <a:xfrm>
            <a:off x="643467" y="643467"/>
            <a:ext cx="5372099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>
            <a:extLst>
              <a:ext uri="{FF2B5EF4-FFF2-40B4-BE49-F238E27FC236}">
                <a16:creationId xmlns:a16="http://schemas.microsoft.com/office/drawing/2014/main" id="{5E12B917-5893-F5D6-BB73-6DEB127BDA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0" r="25472" b="-2"/>
          <a:stretch/>
        </p:blipFill>
        <p:spPr bwMode="auto">
          <a:xfrm>
            <a:off x="6176432" y="643467"/>
            <a:ext cx="5372100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27173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FDBCB8F6-CB63-41C7-6C7C-A61F4FC3AD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029" b="803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6103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02C1324-53A8-AE99-8378-667FE909D7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42" b="2265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599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7" name="Rectangle 17416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419" name="Rectangle 17418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458" name="Picture 2" descr="Israel's Military Orders Civilians to Evacuate Gaza City, ahead of a Feared  Ground Offensive">
            <a:extLst>
              <a:ext uri="{FF2B5EF4-FFF2-40B4-BE49-F238E27FC236}">
                <a16:creationId xmlns:a16="http://schemas.microsoft.com/office/drawing/2014/main" id="{A07C98E3-1352-AF4A-AC71-04632777B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0239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7" name="Rectangle 22536">
            <a:extLst>
              <a:ext uri="{FF2B5EF4-FFF2-40B4-BE49-F238E27FC236}">
                <a16:creationId xmlns:a16="http://schemas.microsoft.com/office/drawing/2014/main" id="{0205D939-00C4-4F2E-9797-3170DD040D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9" name="Rectangle 22538">
            <a:extLst>
              <a:ext uri="{FF2B5EF4-FFF2-40B4-BE49-F238E27FC236}">
                <a16:creationId xmlns:a16="http://schemas.microsoft.com/office/drawing/2014/main" id="{38EE4E44-1403-472B-8C01-D354CB8F5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8C7A780-C286-D194-7A4D-6A5E3CEC9D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33" r="24172" b="-1"/>
          <a:stretch/>
        </p:blipFill>
        <p:spPr>
          <a:xfrm>
            <a:off x="6421035" y="643467"/>
            <a:ext cx="5129784" cy="5571066"/>
          </a:xfrm>
          <a:prstGeom prst="rect">
            <a:avLst/>
          </a:prstGeom>
        </p:spPr>
      </p:pic>
      <p:sp>
        <p:nvSpPr>
          <p:cNvPr id="22541" name="Rectangle 22540">
            <a:extLst>
              <a:ext uri="{FF2B5EF4-FFF2-40B4-BE49-F238E27FC236}">
                <a16:creationId xmlns:a16="http://schemas.microsoft.com/office/drawing/2014/main" id="{583CCE40-4C5F-42D3-86D9-7892AD1E98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532" name="Picture 4" descr="El ingreso de Hezbolá a la guerra depende de la decisión de Irán&quot;">
            <a:extLst>
              <a:ext uri="{FF2B5EF4-FFF2-40B4-BE49-F238E27FC236}">
                <a16:creationId xmlns:a16="http://schemas.microsoft.com/office/drawing/2014/main" id="{39DD9695-DB46-14FC-F30B-69562AC9AE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8" r="20697" b="-1"/>
          <a:stretch/>
        </p:blipFill>
        <p:spPr bwMode="auto">
          <a:xfrm>
            <a:off x="641180" y="643467"/>
            <a:ext cx="5129784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7351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C492D0-72EB-831E-A37F-F7AEA5041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1997A81C-772B-6755-0586-0A3106B8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E1107CA-D959-D52B-2BB0-B0ABC6F0D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i="1"/>
              <a:t>Atributos de la Guerra</a:t>
            </a:r>
          </a:p>
        </p:txBody>
      </p:sp>
      <p:grpSp>
        <p:nvGrpSpPr>
          <p:cNvPr id="9225" name="Group 9224">
            <a:extLst>
              <a:ext uri="{FF2B5EF4-FFF2-40B4-BE49-F238E27FC236}">
                <a16:creationId xmlns:a16="http://schemas.microsoft.com/office/drawing/2014/main" id="{3990601A-F633-9A51-EEA7-067C40828E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9226" name="Rectangle 9225">
              <a:extLst>
                <a:ext uri="{FF2B5EF4-FFF2-40B4-BE49-F238E27FC236}">
                  <a16:creationId xmlns:a16="http://schemas.microsoft.com/office/drawing/2014/main" id="{C4B4EEEE-C062-6271-7B8E-590989DAE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27" name="Rectangle 9226">
              <a:extLst>
                <a:ext uri="{FF2B5EF4-FFF2-40B4-BE49-F238E27FC236}">
                  <a16:creationId xmlns:a16="http://schemas.microsoft.com/office/drawing/2014/main" id="{7E60CE3F-EC78-ECB7-7060-6DAEE70149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29" name="Rectangle 9228">
            <a:extLst>
              <a:ext uri="{FF2B5EF4-FFF2-40B4-BE49-F238E27FC236}">
                <a16:creationId xmlns:a16="http://schemas.microsoft.com/office/drawing/2014/main" id="{3277B412-6FB3-6712-9AC2-ECD5127B1D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245020FF-2B8F-C572-DCFF-56E3E240F34F}"/>
              </a:ext>
            </a:extLst>
          </p:cNvPr>
          <p:cNvSpPr txBox="1">
            <a:spLocks/>
          </p:cNvSpPr>
          <p:nvPr/>
        </p:nvSpPr>
        <p:spPr>
          <a:xfrm>
            <a:off x="320322" y="2523015"/>
            <a:ext cx="5003965" cy="260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indent="0" algn="just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s-ES_tradnl" sz="2800" b="1" dirty="0"/>
              <a:t>Fluides:</a:t>
            </a:r>
          </a:p>
          <a:p>
            <a:r>
              <a:rPr lang="es-ES_tradnl" dirty="0"/>
              <a:t>Nada puede verse en forma aislada. Las acciones van forjando el futuro creando nuevas oportunidades y riesgos. Cada acción genera condiciones para otras.</a:t>
            </a:r>
          </a:p>
          <a:p>
            <a:endParaRPr lang="es-ES_tradnl" dirty="0"/>
          </a:p>
          <a:p>
            <a:r>
              <a:rPr lang="es-ES_tradnl" dirty="0"/>
              <a:t>5 minutos: ¿Cómo superamos las condiciones de fluides que produce la guerra?</a:t>
            </a:r>
          </a:p>
          <a:p>
            <a:endParaRPr lang="es-ES_tradnl" dirty="0"/>
          </a:p>
          <a:p>
            <a:endParaRPr lang="es-ES_tradnl" dirty="0"/>
          </a:p>
        </p:txBody>
      </p:sp>
      <p:sp>
        <p:nvSpPr>
          <p:cNvPr id="9231" name="Rectangle 9230">
            <a:extLst>
              <a:ext uri="{FF2B5EF4-FFF2-40B4-BE49-F238E27FC236}">
                <a16:creationId xmlns:a16="http://schemas.microsoft.com/office/drawing/2014/main" id="{D93A6DB7-F82B-BF4E-F212-DCC293D95E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33" name="Rectangle 9232">
            <a:extLst>
              <a:ext uri="{FF2B5EF4-FFF2-40B4-BE49-F238E27FC236}">
                <a16:creationId xmlns:a16="http://schemas.microsoft.com/office/drawing/2014/main" id="{5B1C8E49-8EA5-213B-A291-6FBC216698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 descr="FM 3-21.21, Chapter 4, Offensive Operations">
            <a:extLst>
              <a:ext uri="{FF2B5EF4-FFF2-40B4-BE49-F238E27FC236}">
                <a16:creationId xmlns:a16="http://schemas.microsoft.com/office/drawing/2014/main" id="{C86A73BE-982C-2603-3DE0-B320AB947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484" y="1342707"/>
            <a:ext cx="5742487" cy="4171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5123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6371F67A-D513-332A-4187-D4033CD9C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0"/>
            <a:ext cx="97964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3187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02" name="Rectangle 1230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2500" b="1" dirty="0"/>
              <a:t>Desorden</a:t>
            </a:r>
            <a:endParaRPr lang="es-ES_tradnl" sz="2500" dirty="0"/>
          </a:p>
        </p:txBody>
      </p:sp>
      <p:grpSp>
        <p:nvGrpSpPr>
          <p:cNvPr id="12304" name="Group 1230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305" name="Rectangle 1230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06" name="Rectangle 1230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308" name="Rectangle 1230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9BCCC0-D7EA-30D3-602C-2BBD88B3C1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1944887"/>
          </a:xfrm>
        </p:spPr>
        <p:txBody>
          <a:bodyPr anchor="ctr"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ES_tradnl" sz="2000" dirty="0"/>
              <a:t>Si se quiere ganar, la fuerza debe estar en condiciones de operar en ambientes de desorden y ser un generador de desorden para el adversario. </a:t>
            </a:r>
          </a:p>
          <a:p>
            <a:pPr marL="0" indent="0" algn="just">
              <a:buNone/>
            </a:pPr>
            <a:endParaRPr lang="es-ES_tradnl" sz="2000" dirty="0"/>
          </a:p>
          <a:p>
            <a:pPr marL="0" indent="0" algn="just">
              <a:buNone/>
            </a:pPr>
            <a:r>
              <a:rPr lang="es-ES_tradnl" sz="2000" dirty="0"/>
              <a:t>5 minutos: ¿Cómo podemos liderar en un ambiente de desorden?</a:t>
            </a:r>
          </a:p>
          <a:p>
            <a:pPr marL="0" indent="0">
              <a:buNone/>
            </a:pPr>
            <a:endParaRPr lang="es-ES_tradnl" sz="2000" dirty="0"/>
          </a:p>
        </p:txBody>
      </p:sp>
      <p:sp>
        <p:nvSpPr>
          <p:cNvPr id="12310" name="Rectangle 1230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12" name="Rectangle 1231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2" name="Picture 4" descr="German Army During WW2 - History">
            <a:extLst>
              <a:ext uri="{FF2B5EF4-FFF2-40B4-BE49-F238E27FC236}">
                <a16:creationId xmlns:a16="http://schemas.microsoft.com/office/drawing/2014/main" id="{C886ABFE-D62C-921B-0F6C-BEC0401BB8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3" r="8724" b="-2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3714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undefined">
            <a:extLst>
              <a:ext uri="{FF2B5EF4-FFF2-40B4-BE49-F238E27FC236}">
                <a16:creationId xmlns:a16="http://schemas.microsoft.com/office/drawing/2014/main" id="{FC65176B-D94E-91D4-A00C-08C54B5A7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64343"/>
            <a:ext cx="4923251" cy="592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4E29E05-DB76-2863-17B1-E33058FC2236}"/>
              </a:ext>
            </a:extLst>
          </p:cNvPr>
          <p:cNvSpPr txBox="1"/>
          <p:nvPr/>
        </p:nvSpPr>
        <p:spPr>
          <a:xfrm>
            <a:off x="5891213" y="3013501"/>
            <a:ext cx="61007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"No captain can do very wrong if he places his ship alongside that of an enemy."</a:t>
            </a:r>
            <a:endParaRPr lang="es-US" sz="16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7945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Arturo Prat: El hombre detrás del héroe | USS">
            <a:extLst>
              <a:ext uri="{FF2B5EF4-FFF2-40B4-BE49-F238E27FC236}">
                <a16:creationId xmlns:a16="http://schemas.microsoft.com/office/drawing/2014/main" id="{81761D4E-7A79-3FCA-A764-45A4B8DBE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900112"/>
            <a:ext cx="7200902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Placa con la arenga del comandante Arturo Prat a la dotación ...">
            <a:extLst>
              <a:ext uri="{FF2B5EF4-FFF2-40B4-BE49-F238E27FC236}">
                <a16:creationId xmlns:a16="http://schemas.microsoft.com/office/drawing/2014/main" id="{18DF7EF3-F24E-7EFF-BE7D-135F37FC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239" y="2968512"/>
            <a:ext cx="4576762" cy="316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92276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eadership Images - Free Download on Freepik">
            <a:extLst>
              <a:ext uri="{FF2B5EF4-FFF2-40B4-BE49-F238E27FC236}">
                <a16:creationId xmlns:a16="http://schemas.microsoft.com/office/drawing/2014/main" id="{C160E498-A2F4-5472-78D2-2FCF6272B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1" y="182562"/>
            <a:ext cx="7019924" cy="649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3846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02" name="Rectangle 1230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s-ES_tradnl" sz="2500" b="1" dirty="0"/>
              <a:t>Complejidad </a:t>
            </a:r>
            <a:endParaRPr lang="es-ES_tradnl" sz="2500" dirty="0"/>
          </a:p>
        </p:txBody>
      </p:sp>
      <p:grpSp>
        <p:nvGrpSpPr>
          <p:cNvPr id="12304" name="Group 1230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2305" name="Rectangle 1230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06" name="Rectangle 1230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308" name="Rectangle 1230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9BCCC0-D7EA-30D3-602C-2BBD88B3C1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1944887"/>
          </a:xfrm>
        </p:spPr>
        <p:txBody>
          <a:bodyPr anchor="ctr">
            <a:normAutofit lnSpcReduction="10000"/>
          </a:bodyPr>
          <a:lstStyle/>
          <a:p>
            <a:pPr marL="0" indent="0" algn="just">
              <a:buNone/>
            </a:pPr>
            <a:r>
              <a:rPr lang="es-ES_tradnl" sz="2000" dirty="0"/>
              <a:t>No es guida por una sola mente: miles de mentes deben buscar trabajar cooperativamente… no solo las mentes militares.</a:t>
            </a:r>
          </a:p>
          <a:p>
            <a:pPr marL="0" indent="0">
              <a:buNone/>
            </a:pPr>
            <a:endParaRPr lang="es-ES_tradnl" sz="2000" dirty="0"/>
          </a:p>
          <a:p>
            <a:pPr marL="0" indent="0">
              <a:buNone/>
            </a:pPr>
            <a:r>
              <a:rPr lang="es-ES_tradnl" sz="2000" dirty="0"/>
              <a:t>DIME(IL)</a:t>
            </a:r>
          </a:p>
          <a:p>
            <a:pPr marL="0" indent="0">
              <a:buNone/>
            </a:pPr>
            <a:endParaRPr lang="es-ES_tradnl" sz="2000" dirty="0"/>
          </a:p>
        </p:txBody>
      </p:sp>
      <p:sp>
        <p:nvSpPr>
          <p:cNvPr id="12310" name="Rectangle 1230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12" name="Rectangle 1231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602" name="Picture 2" descr="3 Clearer Levels of War: Policy, Operational, Tactical – Jason Criss Howk">
            <a:extLst>
              <a:ext uri="{FF2B5EF4-FFF2-40B4-BE49-F238E27FC236}">
                <a16:creationId xmlns:a16="http://schemas.microsoft.com/office/drawing/2014/main" id="{2B2C94CF-6C1E-5CDB-8340-FA8CE1857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144" y="742532"/>
            <a:ext cx="6545032" cy="545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7392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9D0250-2C6E-896D-5062-ED36E3C6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entralized Vs Decentralized Apps: What is Best For Business?">
            <a:extLst>
              <a:ext uri="{FF2B5EF4-FFF2-40B4-BE49-F238E27FC236}">
                <a16:creationId xmlns:a16="http://schemas.microsoft.com/office/drawing/2014/main" id="{1AE84EB9-9529-05AB-F44E-CD5B3D740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560" y="167896"/>
            <a:ext cx="10346879" cy="529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ACA9634-D9DE-1931-3285-11D641A77819}"/>
              </a:ext>
            </a:extLst>
          </p:cNvPr>
          <p:cNvSpPr txBox="1"/>
          <p:nvPr/>
        </p:nvSpPr>
        <p:spPr>
          <a:xfrm>
            <a:off x="3957637" y="5659817"/>
            <a:ext cx="3978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¿Qué modelo aplica mejor en la Guerra?</a:t>
            </a:r>
          </a:p>
        </p:txBody>
      </p:sp>
    </p:spTree>
    <p:extLst>
      <p:ext uri="{BB962C8B-B14F-4D97-AF65-F5344CB8AC3E}">
        <p14:creationId xmlns:p14="http://schemas.microsoft.com/office/powerpoint/2010/main" val="17154788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0" name="Picture 12313" descr="Trayecto en solitario">
            <a:extLst>
              <a:ext uri="{FF2B5EF4-FFF2-40B4-BE49-F238E27FC236}">
                <a16:creationId xmlns:a16="http://schemas.microsoft.com/office/drawing/2014/main" id="{0446338C-A4AD-64E9-5A08-D9AC18CD9E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293" b="10707"/>
          <a:stretch/>
        </p:blipFill>
        <p:spPr>
          <a:xfrm>
            <a:off x="171470" y="1014413"/>
            <a:ext cx="7343755" cy="4572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13" y="2985802"/>
            <a:ext cx="3414373" cy="886397"/>
          </a:xfrm>
          <a:solidFill>
            <a:schemeClr val="bg1">
              <a:alpha val="90000"/>
            </a:schemeClr>
          </a:solidFill>
          <a:ln w="127000" cap="sq" cmpd="thinThick">
            <a:solidFill>
              <a:schemeClr val="bg1"/>
            </a:solidFill>
          </a:ln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/>
            <a:r>
              <a:rPr lang="en-US" sz="2400" b="1">
                <a:solidFill>
                  <a:schemeClr val="tx1">
                    <a:lumMod val="75000"/>
                    <a:lumOff val="25000"/>
                  </a:schemeClr>
                </a:solidFill>
              </a:rPr>
              <a:t>Dimensión humana</a:t>
            </a:r>
            <a:endParaRPr lang="en-US" sz="24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170" name="Picture 2" descr="Syria: the Strategy of Destruction - Books &amp; ideas">
            <a:extLst>
              <a:ext uri="{FF2B5EF4-FFF2-40B4-BE49-F238E27FC236}">
                <a16:creationId xmlns:a16="http://schemas.microsoft.com/office/drawing/2014/main" id="{574BF74D-4AD0-D74C-99F9-3AEF3C21A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462" y="237675"/>
            <a:ext cx="4294068" cy="286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Film composed of 1,500 paintings depicting ancient Jewish civil strife  struggles to find an audience outside Israel">
            <a:extLst>
              <a:ext uri="{FF2B5EF4-FFF2-40B4-BE49-F238E27FC236}">
                <a16:creationId xmlns:a16="http://schemas.microsoft.com/office/drawing/2014/main" id="{1E21DCF8-122D-8A3A-0323-B794C5883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345" y="1963265"/>
            <a:ext cx="4190999" cy="316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The numbers that reveal the extent of the destruction in Gaza | Israel-Gaza  war | The Guardian">
            <a:extLst>
              <a:ext uri="{FF2B5EF4-FFF2-40B4-BE49-F238E27FC236}">
                <a16:creationId xmlns:a16="http://schemas.microsoft.com/office/drawing/2014/main" id="{55724A3F-7072-A3A3-A78B-60245B402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460" y="3701053"/>
            <a:ext cx="4294069" cy="286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55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D3836B-34F8-5069-7123-7CF67BA26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1074" y="-229800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3600" dirty="0"/>
              <a:t>5 minutos: ¿Qué factor humano es el más influyente?</a:t>
            </a:r>
          </a:p>
        </p:txBody>
      </p:sp>
      <p:pic>
        <p:nvPicPr>
          <p:cNvPr id="4" name="Picture 2" descr="Alexey Furman/Getty Images">
            <a:extLst>
              <a:ext uri="{FF2B5EF4-FFF2-40B4-BE49-F238E27FC236}">
                <a16:creationId xmlns:a16="http://schemas.microsoft.com/office/drawing/2014/main" id="{B9631591-EA62-F59D-8FF5-586684BA7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1" y="846637"/>
            <a:ext cx="4933465" cy="328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ussian President Vladimir Putin listens during a meeting">
            <a:extLst>
              <a:ext uri="{FF2B5EF4-FFF2-40B4-BE49-F238E27FC236}">
                <a16:creationId xmlns:a16="http://schemas.microsoft.com/office/drawing/2014/main" id="{78D3EF1B-60D2-069F-7EFF-9A7C3E8FD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11" y="846636"/>
            <a:ext cx="5562600" cy="328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ow Ukraine Modernized Its Post-Soviet Military">
            <a:extLst>
              <a:ext uri="{FF2B5EF4-FFF2-40B4-BE49-F238E27FC236}">
                <a16:creationId xmlns:a16="http://schemas.microsoft.com/office/drawing/2014/main" id="{13FEAE34-C204-170D-83D9-4A17DD6B7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13" y="3119490"/>
            <a:ext cx="3429487" cy="228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Russia falsely claims attacks don't target Ukrainian civilians - U.S.  Embassy in Georgia">
            <a:extLst>
              <a:ext uri="{FF2B5EF4-FFF2-40B4-BE49-F238E27FC236}">
                <a16:creationId xmlns:a16="http://schemas.microsoft.com/office/drawing/2014/main" id="{E6353F4C-AAE3-B2EE-44BC-09E4E6E9F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197" y="4262652"/>
            <a:ext cx="3432665" cy="2286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Russian soldier death rate highest since first week of war - Ukraine">
            <a:extLst>
              <a:ext uri="{FF2B5EF4-FFF2-40B4-BE49-F238E27FC236}">
                <a16:creationId xmlns:a16="http://schemas.microsoft.com/office/drawing/2014/main" id="{E359180F-C297-572E-FC4E-98723431E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475759"/>
            <a:ext cx="3431210" cy="1930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Mobilisation in Russia: How to Convince Men to Fight in Ukraine? | Royal  United Services Institute">
            <a:extLst>
              <a:ext uri="{FF2B5EF4-FFF2-40B4-BE49-F238E27FC236}">
                <a16:creationId xmlns:a16="http://schemas.microsoft.com/office/drawing/2014/main" id="{04C8981D-EFFB-70D0-D983-D20DEB667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395" y="4957348"/>
            <a:ext cx="4646616" cy="175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309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8F03BF-60DF-21A9-F330-815F59A04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53488" y="2986881"/>
            <a:ext cx="10515600" cy="4351338"/>
          </a:xfrm>
        </p:spPr>
        <p:txBody>
          <a:bodyPr/>
          <a:lstStyle/>
          <a:p>
            <a:r>
              <a:rPr lang="es-ES_tradnl" dirty="0"/>
              <a:t>Voluntad</a:t>
            </a:r>
          </a:p>
        </p:txBody>
      </p:sp>
      <p:pic>
        <p:nvPicPr>
          <p:cNvPr id="9218" name="Picture 2" descr="Why Willpower Won't Work (and What You Should Use Instead)">
            <a:extLst>
              <a:ext uri="{FF2B5EF4-FFF2-40B4-BE49-F238E27FC236}">
                <a16:creationId xmlns:a16="http://schemas.microsoft.com/office/drawing/2014/main" id="{EF1AE372-7736-39FC-7E58-5D165AEAB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83" y="1695450"/>
            <a:ext cx="8370742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5658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A War of 'All Against Them' - The Atlantic">
            <a:extLst>
              <a:ext uri="{FF2B5EF4-FFF2-40B4-BE49-F238E27FC236}">
                <a16:creationId xmlns:a16="http://schemas.microsoft.com/office/drawing/2014/main" id="{75FFF8EE-AA06-C12C-C69D-E248CE6460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5" b="576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62591BD-3802-1124-95D0-AE437FB97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640080"/>
            <a:ext cx="2752354" cy="2709275"/>
          </a:xfrm>
          <a:prstGeom prst="ellipse">
            <a:avLst/>
          </a:prstGeom>
          <a:solidFill>
            <a:srgbClr val="FFFFFF"/>
          </a:solidFill>
          <a:ln w="174625" cmpd="thinThick">
            <a:solidFill>
              <a:srgbClr val="FFFFFF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>
                <a:solidFill>
                  <a:srgbClr val="262626"/>
                </a:solidFill>
              </a:rPr>
              <a:t>Violencia y peligro</a:t>
            </a:r>
            <a:endParaRPr lang="en-US" sz="2800">
              <a:solidFill>
                <a:srgbClr val="262626"/>
              </a:solidFill>
            </a:endParaRPr>
          </a:p>
        </p:txBody>
      </p:sp>
      <p:pic>
        <p:nvPicPr>
          <p:cNvPr id="10242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A1A7E70B-40DC-F47F-E2C3-42FC75E79C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670" y="777604"/>
            <a:ext cx="2917342" cy="477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D49057B-1EA3-ABEC-FF64-C5383DBF7980}"/>
              </a:ext>
            </a:extLst>
          </p:cNvPr>
          <p:cNvSpPr txBox="1"/>
          <p:nvPr/>
        </p:nvSpPr>
        <p:spPr>
          <a:xfrm>
            <a:off x="7829551" y="5711064"/>
            <a:ext cx="399737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Profesionalizar la aplicación de violencia </a:t>
            </a:r>
          </a:p>
        </p:txBody>
      </p:sp>
    </p:spTree>
    <p:extLst>
      <p:ext uri="{BB962C8B-B14F-4D97-AF65-F5344CB8AC3E}">
        <p14:creationId xmlns:p14="http://schemas.microsoft.com/office/powerpoint/2010/main" val="280522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70" name="Rectangle 206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4668D9A-AC72-44A9-E88A-23BC44207C22}"/>
              </a:ext>
            </a:extLst>
          </p:cNvPr>
          <p:cNvSpPr txBox="1"/>
          <p:nvPr/>
        </p:nvSpPr>
        <p:spPr>
          <a:xfrm>
            <a:off x="81822" y="843460"/>
            <a:ext cx="1202530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latin typeface="+mj-lt"/>
                <a:ea typeface="+mj-ea"/>
                <a:cs typeface="+mj-cs"/>
              </a:rPr>
              <a:t>5 </a:t>
            </a:r>
            <a:r>
              <a:rPr lang="en-US" sz="5200" b="1" dirty="0" err="1">
                <a:latin typeface="+mj-lt"/>
                <a:ea typeface="+mj-ea"/>
                <a:cs typeface="+mj-cs"/>
              </a:rPr>
              <a:t>minutos</a:t>
            </a:r>
            <a:r>
              <a:rPr lang="en-US" sz="5200" b="1" dirty="0">
                <a:latin typeface="+mj-lt"/>
                <a:ea typeface="+mj-ea"/>
                <a:cs typeface="+mj-cs"/>
              </a:rPr>
              <a:t> : ¿QUÉ FUERZAS OPERAN EN LA GUERRA?</a:t>
            </a:r>
          </a:p>
        </p:txBody>
      </p:sp>
    </p:spTree>
    <p:extLst>
      <p:ext uri="{BB962C8B-B14F-4D97-AF65-F5344CB8AC3E}">
        <p14:creationId xmlns:p14="http://schemas.microsoft.com/office/powerpoint/2010/main" val="33490880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1" name="Rectangle 12300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303" name="Freeform: Shape 12302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608" y="-12700"/>
            <a:ext cx="5289386" cy="50008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5" name="Freeform: Shape 12304">
            <a:extLst>
              <a:ext uri="{FF2B5EF4-FFF2-40B4-BE49-F238E27FC236}">
                <a16:creationId xmlns:a16="http://schemas.microsoft.com/office/drawing/2014/main" id="{FE7142A8-393B-47A8-A092-871662362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688" y="-12700"/>
            <a:ext cx="5289386" cy="500971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7" name="Freeform: Shape 12306">
            <a:extLst>
              <a:ext uri="{FF2B5EF4-FFF2-40B4-BE49-F238E27FC236}">
                <a16:creationId xmlns:a16="http://schemas.microsoft.com/office/drawing/2014/main" id="{EA14E168-70E6-4C9F-BB61-FCF0AF368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2700" y="-12700"/>
            <a:ext cx="5239448" cy="4902669"/>
          </a:xfrm>
          <a:custGeom>
            <a:avLst/>
            <a:gdLst>
              <a:gd name="connsiteX0" fmla="*/ 1223006 w 5239448"/>
              <a:gd name="connsiteY0" fmla="*/ 0 h 4902669"/>
              <a:gd name="connsiteX1" fmla="*/ 3966508 w 5239448"/>
              <a:gd name="connsiteY1" fmla="*/ 0 h 4902669"/>
              <a:gd name="connsiteX2" fmla="*/ 4073429 w 5239448"/>
              <a:gd name="connsiteY2" fmla="*/ 64957 h 4902669"/>
              <a:gd name="connsiteX3" fmla="*/ 5239448 w 5239448"/>
              <a:gd name="connsiteY3" fmla="*/ 2257977 h 4902669"/>
              <a:gd name="connsiteX4" fmla="*/ 2594756 w 5239448"/>
              <a:gd name="connsiteY4" fmla="*/ 4902669 h 4902669"/>
              <a:gd name="connsiteX5" fmla="*/ 3795 w 5239448"/>
              <a:gd name="connsiteY5" fmla="*/ 2790975 h 4902669"/>
              <a:gd name="connsiteX6" fmla="*/ 0 w 5239448"/>
              <a:gd name="connsiteY6" fmla="*/ 2766110 h 4902669"/>
              <a:gd name="connsiteX7" fmla="*/ 0 w 5239448"/>
              <a:gd name="connsiteY7" fmla="*/ 1745670 h 4902669"/>
              <a:gd name="connsiteX8" fmla="*/ 33326 w 5239448"/>
              <a:gd name="connsiteY8" fmla="*/ 1597027 h 4902669"/>
              <a:gd name="connsiteX9" fmla="*/ 1116084 w 5239448"/>
              <a:gd name="connsiteY9" fmla="*/ 64957 h 490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239448" h="4902669">
                <a:moveTo>
                  <a:pt x="1223006" y="0"/>
                </a:moveTo>
                <a:lnTo>
                  <a:pt x="3966508" y="0"/>
                </a:lnTo>
                <a:lnTo>
                  <a:pt x="4073429" y="64957"/>
                </a:lnTo>
                <a:cubicBezTo>
                  <a:pt x="4776921" y="540227"/>
                  <a:pt x="5239448" y="1345088"/>
                  <a:pt x="5239448" y="2257977"/>
                </a:cubicBezTo>
                <a:cubicBezTo>
                  <a:pt x="5239448" y="3718600"/>
                  <a:pt x="4055379" y="4902669"/>
                  <a:pt x="2594756" y="4902669"/>
                </a:cubicBezTo>
                <a:cubicBezTo>
                  <a:pt x="1316711" y="4902669"/>
                  <a:pt x="250402" y="3996116"/>
                  <a:pt x="3795" y="2790975"/>
                </a:cubicBezTo>
                <a:lnTo>
                  <a:pt x="0" y="2766110"/>
                </a:lnTo>
                <a:lnTo>
                  <a:pt x="0" y="1745670"/>
                </a:lnTo>
                <a:lnTo>
                  <a:pt x="33326" y="1597027"/>
                </a:lnTo>
                <a:cubicBezTo>
                  <a:pt x="196388" y="963257"/>
                  <a:pt x="588464" y="421409"/>
                  <a:pt x="1116084" y="64957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1082260-43FF-82AD-C805-2DED61445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53" y="463736"/>
            <a:ext cx="4326831" cy="28032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b="1" i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FUERZAS FÍSICAS </a:t>
            </a:r>
          </a:p>
        </p:txBody>
      </p:sp>
      <p:sp>
        <p:nvSpPr>
          <p:cNvPr id="12309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9933" y="1550555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pic>
        <p:nvPicPr>
          <p:cNvPr id="12296" name="Picture 8" descr="El cambiante mundo de la artillería (Parte 1)">
            <a:extLst>
              <a:ext uri="{FF2B5EF4-FFF2-40B4-BE49-F238E27FC236}">
                <a16:creationId xmlns:a16="http://schemas.microsoft.com/office/drawing/2014/main" id="{AA8D39FA-C7DE-B559-B51D-33803A3FA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" r="28982" b="4"/>
          <a:stretch/>
        </p:blipFill>
        <p:spPr bwMode="auto">
          <a:xfrm>
            <a:off x="5666308" y="170244"/>
            <a:ext cx="2885716" cy="2885716"/>
          </a:xfrm>
          <a:custGeom>
            <a:avLst/>
            <a:gdLst/>
            <a:ahLst/>
            <a:cxnLst/>
            <a:rect l="l" t="t" r="r" b="b"/>
            <a:pathLst>
              <a:path w="2885716" h="2885716">
                <a:moveTo>
                  <a:pt x="1442858" y="0"/>
                </a:moveTo>
                <a:cubicBezTo>
                  <a:pt x="2239726" y="0"/>
                  <a:pt x="2885716" y="645990"/>
                  <a:pt x="2885716" y="1442858"/>
                </a:cubicBezTo>
                <a:cubicBezTo>
                  <a:pt x="2885716" y="2239726"/>
                  <a:pt x="2239726" y="2885716"/>
                  <a:pt x="1442858" y="2885716"/>
                </a:cubicBezTo>
                <a:cubicBezTo>
                  <a:pt x="645990" y="2885716"/>
                  <a:pt x="0" y="2239726"/>
                  <a:pt x="0" y="1442858"/>
                </a:cubicBezTo>
                <a:cubicBezTo>
                  <a:pt x="0" y="645990"/>
                  <a:pt x="645990" y="0"/>
                  <a:pt x="144285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LSDH-91 Sargento Aldea, unidad de proyección estratégica de la Armada de  Chile">
            <a:extLst>
              <a:ext uri="{FF2B5EF4-FFF2-40B4-BE49-F238E27FC236}">
                <a16:creationId xmlns:a16="http://schemas.microsoft.com/office/drawing/2014/main" id="{6798B64A-1FF5-8F80-4EE2-F0DD20C29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" r="25000" b="-2"/>
          <a:stretch/>
        </p:blipFill>
        <p:spPr bwMode="auto">
          <a:xfrm>
            <a:off x="8844338" y="10"/>
            <a:ext cx="3347663" cy="2986304"/>
          </a:xfrm>
          <a:custGeom>
            <a:avLst/>
            <a:gdLst/>
            <a:ahLst/>
            <a:cxnLst/>
            <a:rect l="l" t="t" r="r" b="b"/>
            <a:pathLst>
              <a:path w="3347663" h="2986314">
                <a:moveTo>
                  <a:pt x="458203" y="0"/>
                </a:moveTo>
                <a:lnTo>
                  <a:pt x="3126555" y="0"/>
                </a:lnTo>
                <a:lnTo>
                  <a:pt x="3175466" y="53815"/>
                </a:lnTo>
                <a:cubicBezTo>
                  <a:pt x="3239389" y="131273"/>
                  <a:pt x="3296932" y="214191"/>
                  <a:pt x="3347288" y="301766"/>
                </a:cubicBezTo>
                <a:lnTo>
                  <a:pt x="3347663" y="302487"/>
                </a:lnTo>
                <a:lnTo>
                  <a:pt x="3347663" y="2082469"/>
                </a:lnTo>
                <a:lnTo>
                  <a:pt x="3278648" y="2196072"/>
                </a:lnTo>
                <a:cubicBezTo>
                  <a:pt x="2956544" y="2672847"/>
                  <a:pt x="2411068" y="2986314"/>
                  <a:pt x="1792379" y="2986314"/>
                </a:cubicBezTo>
                <a:cubicBezTo>
                  <a:pt x="802475" y="2986314"/>
                  <a:pt x="0" y="2183839"/>
                  <a:pt x="0" y="1193935"/>
                </a:cubicBezTo>
                <a:cubicBezTo>
                  <a:pt x="0" y="760853"/>
                  <a:pt x="153599" y="363644"/>
                  <a:pt x="409292" y="538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hile adquiere 22 vehículos 8x8 LAV III de Nueva Zelanda">
            <a:extLst>
              <a:ext uri="{FF2B5EF4-FFF2-40B4-BE49-F238E27FC236}">
                <a16:creationId xmlns:a16="http://schemas.microsoft.com/office/drawing/2014/main" id="{4CDBA7A2-7CBD-C8D6-2DF4-F9F3D0768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2" r="3224" b="-3"/>
          <a:stretch/>
        </p:blipFill>
        <p:spPr bwMode="auto">
          <a:xfrm>
            <a:off x="5940224" y="3122839"/>
            <a:ext cx="4783902" cy="3735161"/>
          </a:xfrm>
          <a:custGeom>
            <a:avLst/>
            <a:gdLst/>
            <a:ahLst/>
            <a:cxnLst/>
            <a:rect l="l" t="t" r="r" b="b"/>
            <a:pathLst>
              <a:path w="4783902" h="3735161">
                <a:moveTo>
                  <a:pt x="2391951" y="0"/>
                </a:moveTo>
                <a:cubicBezTo>
                  <a:pt x="3712988" y="0"/>
                  <a:pt x="4783902" y="1070915"/>
                  <a:pt x="4783902" y="2391951"/>
                </a:cubicBezTo>
                <a:cubicBezTo>
                  <a:pt x="4783902" y="2846058"/>
                  <a:pt x="4657359" y="3270609"/>
                  <a:pt x="4437611" y="3632264"/>
                </a:cubicBezTo>
                <a:lnTo>
                  <a:pt x="4370329" y="3735161"/>
                </a:lnTo>
                <a:lnTo>
                  <a:pt x="413573" y="3735161"/>
                </a:lnTo>
                <a:lnTo>
                  <a:pt x="346291" y="3632264"/>
                </a:lnTo>
                <a:cubicBezTo>
                  <a:pt x="126544" y="3270609"/>
                  <a:pt x="0" y="2846058"/>
                  <a:pt x="0" y="2391951"/>
                </a:cubicBezTo>
                <a:cubicBezTo>
                  <a:pt x="0" y="1070915"/>
                  <a:pt x="1070915" y="0"/>
                  <a:pt x="23919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311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2312" name="Freeform: Shape 12311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3" name="Freeform: Shape 12312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4" name="Freeform: Shape 12313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5" name="Freeform: Shape 12314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16" name="Freeform: Shape 12315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2318" name="Graphic 185">
            <a:extLst>
              <a:ext uri="{FF2B5EF4-FFF2-40B4-BE49-F238E27FC236}">
                <a16:creationId xmlns:a16="http://schemas.microsoft.com/office/drawing/2014/main" id="{9D69F773-8C5C-486C-B033-51C7BB3B3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>
              <a:alpha val="20000"/>
            </a:schemeClr>
          </a:solidFill>
        </p:grpSpPr>
        <p:sp>
          <p:nvSpPr>
            <p:cNvPr id="12319" name="Freeform: Shape 12318">
              <a:extLst>
                <a:ext uri="{FF2B5EF4-FFF2-40B4-BE49-F238E27FC236}">
                  <a16:creationId xmlns:a16="http://schemas.microsoft.com/office/drawing/2014/main" id="{B1948534-1A91-4F84-8612-1C2B4C52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0" name="Freeform: Shape 12319">
              <a:extLst>
                <a:ext uri="{FF2B5EF4-FFF2-40B4-BE49-F238E27FC236}">
                  <a16:creationId xmlns:a16="http://schemas.microsoft.com/office/drawing/2014/main" id="{1FAA3112-9317-4953-B51A-BAD23D7DF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1" name="Freeform: Shape 12320">
              <a:extLst>
                <a:ext uri="{FF2B5EF4-FFF2-40B4-BE49-F238E27FC236}">
                  <a16:creationId xmlns:a16="http://schemas.microsoft.com/office/drawing/2014/main" id="{3E7BE1D1-6120-4115-B796-7DE6B90C6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2" name="Freeform: Shape 12321">
              <a:extLst>
                <a:ext uri="{FF2B5EF4-FFF2-40B4-BE49-F238E27FC236}">
                  <a16:creationId xmlns:a16="http://schemas.microsoft.com/office/drawing/2014/main" id="{97B0F1BC-B7BD-4C24-84F9-190E76D9E0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3" name="Freeform: Shape 12322">
              <a:extLst>
                <a:ext uri="{FF2B5EF4-FFF2-40B4-BE49-F238E27FC236}">
                  <a16:creationId xmlns:a16="http://schemas.microsoft.com/office/drawing/2014/main" id="{B59CF39A-C85C-4CDA-82E5-A8835E7CA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2325" name="Graphic 185">
            <a:extLst>
              <a:ext uri="{FF2B5EF4-FFF2-40B4-BE49-F238E27FC236}">
                <a16:creationId xmlns:a16="http://schemas.microsoft.com/office/drawing/2014/main" id="{EEC0EF42-FB7F-40F4-9F83-19A3651C7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2326" name="Freeform: Shape 12325">
              <a:extLst>
                <a:ext uri="{FF2B5EF4-FFF2-40B4-BE49-F238E27FC236}">
                  <a16:creationId xmlns:a16="http://schemas.microsoft.com/office/drawing/2014/main" id="{ECC34073-7A02-43A0-B4FB-819AC6430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7" name="Freeform: Shape 12326">
              <a:extLst>
                <a:ext uri="{FF2B5EF4-FFF2-40B4-BE49-F238E27FC236}">
                  <a16:creationId xmlns:a16="http://schemas.microsoft.com/office/drawing/2014/main" id="{424CA304-6681-4FF9-A857-D79562307C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8" name="Freeform: Shape 12327">
              <a:extLst>
                <a:ext uri="{FF2B5EF4-FFF2-40B4-BE49-F238E27FC236}">
                  <a16:creationId xmlns:a16="http://schemas.microsoft.com/office/drawing/2014/main" id="{4F6FEDF2-6576-4B8E-81AF-84B914A1F0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29" name="Freeform: Shape 12328">
              <a:extLst>
                <a:ext uri="{FF2B5EF4-FFF2-40B4-BE49-F238E27FC236}">
                  <a16:creationId xmlns:a16="http://schemas.microsoft.com/office/drawing/2014/main" id="{8BE5E56F-A9D6-490C-AD4D-5F1B521A5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30" name="Freeform: Shape 12329">
              <a:extLst>
                <a:ext uri="{FF2B5EF4-FFF2-40B4-BE49-F238E27FC236}">
                  <a16:creationId xmlns:a16="http://schemas.microsoft.com/office/drawing/2014/main" id="{67E4C189-B44E-4E1C-B1AF-25081DA3D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2332" name="Oval 12331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334" name="Oval 12333">
            <a:extLst>
              <a:ext uri="{FF2B5EF4-FFF2-40B4-BE49-F238E27FC236}">
                <a16:creationId xmlns:a16="http://schemas.microsoft.com/office/drawing/2014/main" id="{BF7B0E8E-1D1E-4BA4-A360-D8A1FF31E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3615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7" name="Rectangle 1024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49" name="Oval 10248">
            <a:extLst>
              <a:ext uri="{FF2B5EF4-FFF2-40B4-BE49-F238E27FC236}">
                <a16:creationId xmlns:a16="http://schemas.microsoft.com/office/drawing/2014/main" id="{D9DFE8A5-DCEC-4A43-B613-D62AC8C573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704" y="558153"/>
            <a:ext cx="5290997" cy="5290997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1" name="Oval 10250">
            <a:extLst>
              <a:ext uri="{FF2B5EF4-FFF2-40B4-BE49-F238E27FC236}">
                <a16:creationId xmlns:a16="http://schemas.microsoft.com/office/drawing/2014/main" id="{28169967-F1A4-4EE8-A07F-DD064C05A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8514" y="564503"/>
            <a:ext cx="5290997" cy="5290997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3" name="Oval 10252">
            <a:extLst>
              <a:ext uri="{FF2B5EF4-FFF2-40B4-BE49-F238E27FC236}">
                <a16:creationId xmlns:a16="http://schemas.microsoft.com/office/drawing/2014/main" id="{26B7664A-BE61-4A65-B937-A31E08B8B9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4890" y="456156"/>
            <a:ext cx="5290997" cy="5290997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1082260-43FF-82AD-C805-2DED61445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361" y="1213164"/>
            <a:ext cx="4387927" cy="285433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i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FUERZAS MORALES </a:t>
            </a:r>
          </a:p>
        </p:txBody>
      </p:sp>
      <p:pic>
        <p:nvPicPr>
          <p:cNvPr id="10242" name="Picture 2" descr="Legitimacy Definition">
            <a:extLst>
              <a:ext uri="{FF2B5EF4-FFF2-40B4-BE49-F238E27FC236}">
                <a16:creationId xmlns:a16="http://schemas.microsoft.com/office/drawing/2014/main" id="{396B06B4-2EAE-91E4-9AD9-28FBE1129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86" b="1"/>
          <a:stretch/>
        </p:blipFill>
        <p:spPr bwMode="auto">
          <a:xfrm>
            <a:off x="6503750" y="10"/>
            <a:ext cx="3897767" cy="3131363"/>
          </a:xfrm>
          <a:custGeom>
            <a:avLst/>
            <a:gdLst/>
            <a:ahLst/>
            <a:cxnLst/>
            <a:rect l="l" t="t" r="r" b="b"/>
            <a:pathLst>
              <a:path w="3897767" h="3131373">
                <a:moveTo>
                  <a:pt x="402271" y="0"/>
                </a:moveTo>
                <a:lnTo>
                  <a:pt x="3495496" y="0"/>
                </a:lnTo>
                <a:lnTo>
                  <a:pt x="3564928" y="92850"/>
                </a:lnTo>
                <a:cubicBezTo>
                  <a:pt x="3775065" y="403894"/>
                  <a:pt x="3897767" y="778863"/>
                  <a:pt x="3897767" y="1182490"/>
                </a:cubicBezTo>
                <a:cubicBezTo>
                  <a:pt x="3897767" y="2258828"/>
                  <a:pt x="3025222" y="3131373"/>
                  <a:pt x="1948884" y="3131373"/>
                </a:cubicBezTo>
                <a:cubicBezTo>
                  <a:pt x="872545" y="3131373"/>
                  <a:pt x="0" y="2258828"/>
                  <a:pt x="0" y="1182490"/>
                </a:cubicBezTo>
                <a:cubicBezTo>
                  <a:pt x="0" y="778863"/>
                  <a:pt x="122702" y="403894"/>
                  <a:pt x="332839" y="9285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5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30288" y="827820"/>
            <a:ext cx="875345" cy="8753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0257" name="Graphic 212">
            <a:extLst>
              <a:ext uri="{FF2B5EF4-FFF2-40B4-BE49-F238E27FC236}">
                <a16:creationId xmlns:a16="http://schemas.microsoft.com/office/drawing/2014/main" id="{CD08DEF0-DEFD-4BD6-BCF3-12E1C32E7B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930288" y="827820"/>
            <a:ext cx="875345" cy="87534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pic>
        <p:nvPicPr>
          <p:cNvPr id="5" name="Picture 4" descr="Actualidad Napoleón Bonaparte restableció la esclavitud ocho años después  de que la Asamblea francesa la aboliera | Microjuris Argentina al Día">
            <a:extLst>
              <a:ext uri="{FF2B5EF4-FFF2-40B4-BE49-F238E27FC236}">
                <a16:creationId xmlns:a16="http://schemas.microsoft.com/office/drawing/2014/main" id="{5ABEAEDB-B015-5E20-94FB-3CAB3F6476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5" r="14632" b="-5"/>
          <a:stretch/>
        </p:blipFill>
        <p:spPr bwMode="auto">
          <a:xfrm>
            <a:off x="6410728" y="3897767"/>
            <a:ext cx="2624707" cy="2624707"/>
          </a:xfrm>
          <a:custGeom>
            <a:avLst/>
            <a:gdLst/>
            <a:ahLst/>
            <a:cxnLst/>
            <a:rect l="l" t="t" r="r" b="b"/>
            <a:pathLst>
              <a:path w="1796104" h="1796104">
                <a:moveTo>
                  <a:pt x="898052" y="0"/>
                </a:moveTo>
                <a:cubicBezTo>
                  <a:pt x="1394032" y="0"/>
                  <a:pt x="1796104" y="402072"/>
                  <a:pt x="1796104" y="898052"/>
                </a:cubicBezTo>
                <a:cubicBezTo>
                  <a:pt x="1796104" y="1394032"/>
                  <a:pt x="1394032" y="1796104"/>
                  <a:pt x="898052" y="1796104"/>
                </a:cubicBezTo>
                <a:cubicBezTo>
                  <a:pt x="402072" y="1796104"/>
                  <a:pt x="0" y="1394032"/>
                  <a:pt x="0" y="898052"/>
                </a:cubicBezTo>
                <a:cubicBezTo>
                  <a:pt x="0" y="402072"/>
                  <a:pt x="402072" y="0"/>
                  <a:pt x="89805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Moral judgments can be altered ... by magnets | MIT News ...">
            <a:extLst>
              <a:ext uri="{FF2B5EF4-FFF2-40B4-BE49-F238E27FC236}">
                <a16:creationId xmlns:a16="http://schemas.microsoft.com/office/drawing/2014/main" id="{3C36E672-D438-4E6C-1BB6-E00B35931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4" r="14862" b="1"/>
          <a:stretch/>
        </p:blipFill>
        <p:spPr bwMode="auto">
          <a:xfrm>
            <a:off x="9341624" y="2718757"/>
            <a:ext cx="2850376" cy="3070200"/>
          </a:xfrm>
          <a:custGeom>
            <a:avLst/>
            <a:gdLst/>
            <a:ahLst/>
            <a:cxnLst/>
            <a:rect l="l" t="t" r="r" b="b"/>
            <a:pathLst>
              <a:path w="2850376" h="3070200">
                <a:moveTo>
                  <a:pt x="1535100" y="0"/>
                </a:moveTo>
                <a:cubicBezTo>
                  <a:pt x="2064983" y="0"/>
                  <a:pt x="2532161" y="268472"/>
                  <a:pt x="2808029" y="676811"/>
                </a:cubicBezTo>
                <a:lnTo>
                  <a:pt x="2850376" y="746516"/>
                </a:lnTo>
                <a:lnTo>
                  <a:pt x="2850376" y="2323685"/>
                </a:lnTo>
                <a:lnTo>
                  <a:pt x="2808029" y="2393390"/>
                </a:lnTo>
                <a:cubicBezTo>
                  <a:pt x="2532161" y="2801729"/>
                  <a:pt x="2064983" y="3070200"/>
                  <a:pt x="1535100" y="3070200"/>
                </a:cubicBezTo>
                <a:cubicBezTo>
                  <a:pt x="687287" y="3070200"/>
                  <a:pt x="0" y="2382913"/>
                  <a:pt x="0" y="1535100"/>
                </a:cubicBezTo>
                <a:cubicBezTo>
                  <a:pt x="0" y="687287"/>
                  <a:pt x="687287" y="0"/>
                  <a:pt x="153510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259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46774" y="234738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0260" name="Freeform: Shape 10259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1" name="Freeform: Shape 10260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2" name="Freeform: Shape 10261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3" name="Freeform: Shape 10262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64" name="Freeform: Shape 10263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0266" name="Oval 10265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49893" y="3354599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268" name="Oval 10267">
            <a:extLst>
              <a:ext uri="{FF2B5EF4-FFF2-40B4-BE49-F238E27FC236}">
                <a16:creationId xmlns:a16="http://schemas.microsoft.com/office/drawing/2014/main" id="{AFD0A328-1739-4303-94E8-A87D5F4D05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49893" y="3354599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4030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5E7916-B7D4-85C7-FB07-2E2E3F2A6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hat Would Clausewitz Read? Professional Reading with a Purpose - Modern War  Institute">
            <a:extLst>
              <a:ext uri="{FF2B5EF4-FFF2-40B4-BE49-F238E27FC236}">
                <a16:creationId xmlns:a16="http://schemas.microsoft.com/office/drawing/2014/main" id="{39EF34C3-CF31-2A7D-3B53-2CC6E08C6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0"/>
            <a:ext cx="8901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20621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egitimacy Definition">
            <a:extLst>
              <a:ext uri="{FF2B5EF4-FFF2-40B4-BE49-F238E27FC236}">
                <a16:creationId xmlns:a16="http://schemas.microsoft.com/office/drawing/2014/main" id="{ABCA8D81-EE35-5F73-AA79-9B761D6AA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9" r="3486" b="1"/>
          <a:stretch/>
        </p:blipFill>
        <p:spPr bwMode="auto">
          <a:xfrm>
            <a:off x="6917994" y="1943109"/>
            <a:ext cx="4855122" cy="3900477"/>
          </a:xfrm>
          <a:custGeom>
            <a:avLst/>
            <a:gdLst/>
            <a:ahLst/>
            <a:cxnLst/>
            <a:rect l="l" t="t" r="r" b="b"/>
            <a:pathLst>
              <a:path w="3897767" h="3131373">
                <a:moveTo>
                  <a:pt x="402271" y="0"/>
                </a:moveTo>
                <a:lnTo>
                  <a:pt x="3495496" y="0"/>
                </a:lnTo>
                <a:lnTo>
                  <a:pt x="3564928" y="92850"/>
                </a:lnTo>
                <a:cubicBezTo>
                  <a:pt x="3775065" y="403894"/>
                  <a:pt x="3897767" y="778863"/>
                  <a:pt x="3897767" y="1182490"/>
                </a:cubicBezTo>
                <a:cubicBezTo>
                  <a:pt x="3897767" y="2258828"/>
                  <a:pt x="3025222" y="3131373"/>
                  <a:pt x="1948884" y="3131373"/>
                </a:cubicBezTo>
                <a:cubicBezTo>
                  <a:pt x="872545" y="3131373"/>
                  <a:pt x="0" y="2258828"/>
                  <a:pt x="0" y="1182490"/>
                </a:cubicBezTo>
                <a:cubicBezTo>
                  <a:pt x="0" y="778863"/>
                  <a:pt x="122702" y="403894"/>
                  <a:pt x="332839" y="9285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What Would Clausewitz Read? Professional Reading with a Purpose - Modern War  Institute">
            <a:extLst>
              <a:ext uri="{FF2B5EF4-FFF2-40B4-BE49-F238E27FC236}">
                <a16:creationId xmlns:a16="http://schemas.microsoft.com/office/drawing/2014/main" id="{E259E2A5-A727-F1DF-6E41-074DF81CB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46" y="1444674"/>
            <a:ext cx="6356350" cy="489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22AE7310-A66F-7D2B-B871-EDF4D315B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359" y="198955"/>
            <a:ext cx="7682904" cy="1128068"/>
          </a:xfrm>
        </p:spPr>
        <p:txBody>
          <a:bodyPr anchor="ctr">
            <a:normAutofit/>
          </a:bodyPr>
          <a:lstStyle/>
          <a:p>
            <a:r>
              <a:rPr lang="es-ES_tradnl" sz="2500" b="1" dirty="0"/>
              <a:t>5 minutos: ¿Quién otorga la legitimad en la guerra? </a:t>
            </a:r>
            <a:endParaRPr lang="es-ES_tradnl" sz="2500" dirty="0"/>
          </a:p>
        </p:txBody>
      </p:sp>
    </p:spTree>
    <p:extLst>
      <p:ext uri="{BB962C8B-B14F-4D97-AF65-F5344CB8AC3E}">
        <p14:creationId xmlns:p14="http://schemas.microsoft.com/office/powerpoint/2010/main" val="41643686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75A4F-6F6B-60E4-DEBC-2DE821BCA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hat Would Clausewitz Read? Professional Reading with a Purpose - Modern War  Institute">
            <a:extLst>
              <a:ext uri="{FF2B5EF4-FFF2-40B4-BE49-F238E27FC236}">
                <a16:creationId xmlns:a16="http://schemas.microsoft.com/office/drawing/2014/main" id="{547236A6-5067-62FB-8935-209656807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55660">
            <a:off x="699366" y="803624"/>
            <a:ext cx="6061160" cy="466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E4C9519-887C-8AD6-14FD-3382D5C9DAB8}"/>
              </a:ext>
            </a:extLst>
          </p:cNvPr>
          <p:cNvSpPr/>
          <p:nvPr/>
        </p:nvSpPr>
        <p:spPr>
          <a:xfrm>
            <a:off x="1828800" y="5486400"/>
            <a:ext cx="2057400" cy="10715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108F9A9-8BDE-87B9-6716-E69590430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507" y="3549071"/>
            <a:ext cx="5231968" cy="3008891"/>
          </a:xfrm>
          <a:prstGeom prst="rect">
            <a:avLst/>
          </a:prstGeom>
        </p:spPr>
      </p:pic>
      <p:pic>
        <p:nvPicPr>
          <p:cNvPr id="17414" name="Picture 6" descr="For Vietnam War Protesters, the Price of Peace Is Confusion | The New Yorker">
            <a:extLst>
              <a:ext uri="{FF2B5EF4-FFF2-40B4-BE49-F238E27FC236}">
                <a16:creationId xmlns:a16="http://schemas.microsoft.com/office/drawing/2014/main" id="{92DAF16C-BC36-2236-95DF-26A2BDBF1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507" y="207266"/>
            <a:ext cx="5231968" cy="321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826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Viet Cong Archives | HistoryNet">
            <a:extLst>
              <a:ext uri="{FF2B5EF4-FFF2-40B4-BE49-F238E27FC236}">
                <a16:creationId xmlns:a16="http://schemas.microsoft.com/office/drawing/2014/main" id="{5B7F6879-F7ED-C44C-3C5A-4E642A90E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" y="1690689"/>
            <a:ext cx="5315743" cy="385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Military parade marks 3 years since Afghanistan's Taliban takeover | Daily  Sabah">
            <a:extLst>
              <a:ext uri="{FF2B5EF4-FFF2-40B4-BE49-F238E27FC236}">
                <a16:creationId xmlns:a16="http://schemas.microsoft.com/office/drawing/2014/main" id="{6F407223-C4CF-89C5-67D5-B200C6B61D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943" y="1690688"/>
            <a:ext cx="5520117" cy="3852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3457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935B03-07B8-4E70-840B-7A067D0EF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F946CEA-C3D8-58DE-C3E3-0C42812DB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257799"/>
            <a:ext cx="5257800" cy="962025"/>
          </a:xfrm>
        </p:spPr>
        <p:txBody>
          <a:bodyPr/>
          <a:lstStyle/>
          <a:p>
            <a:pPr marL="0" indent="0" algn="ctr">
              <a:buNone/>
            </a:pPr>
            <a:r>
              <a:rPr lang="es-ES_tradnl" dirty="0"/>
              <a:t>Fuerzas morales, más importantes que las físicas </a:t>
            </a:r>
          </a:p>
        </p:txBody>
      </p:sp>
      <p:pic>
        <p:nvPicPr>
          <p:cNvPr id="18436" name="Picture 4" descr="La imagen de un manifestante flameando la bandera mapuche en la cima de una estatua militar, en Santiago">
            <a:extLst>
              <a:ext uri="{FF2B5EF4-FFF2-40B4-BE49-F238E27FC236}">
                <a16:creationId xmlns:a16="http://schemas.microsoft.com/office/drawing/2014/main" id="{A890CBC1-95BE-2AEA-C9A9-373DC7F34B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83" y="365125"/>
            <a:ext cx="4810280" cy="603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La nueva Constitución chilena: ¿apruebo, rechazo, voto nulo, en blanco,  abstención? - Vocesenlucha">
            <a:extLst>
              <a:ext uri="{FF2B5EF4-FFF2-40B4-BE49-F238E27FC236}">
                <a16:creationId xmlns:a16="http://schemas.microsoft.com/office/drawing/2014/main" id="{FED5FFE7-ACBF-86F2-12C7-47B5D3ECF4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645" y="365125"/>
            <a:ext cx="5635542" cy="464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97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7" name="Rectangle 1127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79" name="Freeform: Shape 11278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608" y="-12700"/>
            <a:ext cx="5289386" cy="50008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81" name="Freeform: Shape 11280">
            <a:extLst>
              <a:ext uri="{FF2B5EF4-FFF2-40B4-BE49-F238E27FC236}">
                <a16:creationId xmlns:a16="http://schemas.microsoft.com/office/drawing/2014/main" id="{FE7142A8-393B-47A8-A092-8716623629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688" y="-12700"/>
            <a:ext cx="5289386" cy="500971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83" name="Freeform: Shape 11282">
            <a:extLst>
              <a:ext uri="{FF2B5EF4-FFF2-40B4-BE49-F238E27FC236}">
                <a16:creationId xmlns:a16="http://schemas.microsoft.com/office/drawing/2014/main" id="{EA14E168-70E6-4C9F-BB61-FCF0AF368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2700" y="-12700"/>
            <a:ext cx="5239448" cy="4902669"/>
          </a:xfrm>
          <a:custGeom>
            <a:avLst/>
            <a:gdLst>
              <a:gd name="connsiteX0" fmla="*/ 1223006 w 5239448"/>
              <a:gd name="connsiteY0" fmla="*/ 0 h 4902669"/>
              <a:gd name="connsiteX1" fmla="*/ 3966508 w 5239448"/>
              <a:gd name="connsiteY1" fmla="*/ 0 h 4902669"/>
              <a:gd name="connsiteX2" fmla="*/ 4073429 w 5239448"/>
              <a:gd name="connsiteY2" fmla="*/ 64957 h 4902669"/>
              <a:gd name="connsiteX3" fmla="*/ 5239448 w 5239448"/>
              <a:gd name="connsiteY3" fmla="*/ 2257977 h 4902669"/>
              <a:gd name="connsiteX4" fmla="*/ 2594756 w 5239448"/>
              <a:gd name="connsiteY4" fmla="*/ 4902669 h 4902669"/>
              <a:gd name="connsiteX5" fmla="*/ 3795 w 5239448"/>
              <a:gd name="connsiteY5" fmla="*/ 2790975 h 4902669"/>
              <a:gd name="connsiteX6" fmla="*/ 0 w 5239448"/>
              <a:gd name="connsiteY6" fmla="*/ 2766110 h 4902669"/>
              <a:gd name="connsiteX7" fmla="*/ 0 w 5239448"/>
              <a:gd name="connsiteY7" fmla="*/ 1745670 h 4902669"/>
              <a:gd name="connsiteX8" fmla="*/ 33326 w 5239448"/>
              <a:gd name="connsiteY8" fmla="*/ 1597027 h 4902669"/>
              <a:gd name="connsiteX9" fmla="*/ 1116084 w 5239448"/>
              <a:gd name="connsiteY9" fmla="*/ 64957 h 4902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239448" h="4902669">
                <a:moveTo>
                  <a:pt x="1223006" y="0"/>
                </a:moveTo>
                <a:lnTo>
                  <a:pt x="3966508" y="0"/>
                </a:lnTo>
                <a:lnTo>
                  <a:pt x="4073429" y="64957"/>
                </a:lnTo>
                <a:cubicBezTo>
                  <a:pt x="4776921" y="540227"/>
                  <a:pt x="5239448" y="1345088"/>
                  <a:pt x="5239448" y="2257977"/>
                </a:cubicBezTo>
                <a:cubicBezTo>
                  <a:pt x="5239448" y="3718600"/>
                  <a:pt x="4055379" y="4902669"/>
                  <a:pt x="2594756" y="4902669"/>
                </a:cubicBezTo>
                <a:cubicBezTo>
                  <a:pt x="1316711" y="4902669"/>
                  <a:pt x="250402" y="3996116"/>
                  <a:pt x="3795" y="2790975"/>
                </a:cubicBezTo>
                <a:lnTo>
                  <a:pt x="0" y="2766110"/>
                </a:lnTo>
                <a:lnTo>
                  <a:pt x="0" y="1745670"/>
                </a:lnTo>
                <a:lnTo>
                  <a:pt x="33326" y="1597027"/>
                </a:lnTo>
                <a:cubicBezTo>
                  <a:pt x="196388" y="963257"/>
                  <a:pt x="588464" y="421409"/>
                  <a:pt x="1116084" y="64957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1082260-43FF-82AD-C805-2DED61445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53" y="463736"/>
            <a:ext cx="4326831" cy="28032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b="1" i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FUERZAS MENTALES </a:t>
            </a:r>
          </a:p>
        </p:txBody>
      </p:sp>
      <p:sp>
        <p:nvSpPr>
          <p:cNvPr id="11285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9933" y="1550555"/>
            <a:ext cx="413564" cy="413564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pic>
        <p:nvPicPr>
          <p:cNvPr id="11270" name="Picture 6" descr="Is Military Science “Scientific”? &gt; National Defense University Press &gt;  News Article View">
            <a:extLst>
              <a:ext uri="{FF2B5EF4-FFF2-40B4-BE49-F238E27FC236}">
                <a16:creationId xmlns:a16="http://schemas.microsoft.com/office/drawing/2014/main" id="{DFC3B3F5-2390-F177-54E4-DD2670A29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84" r="23466" b="1"/>
          <a:stretch/>
        </p:blipFill>
        <p:spPr bwMode="auto">
          <a:xfrm>
            <a:off x="5666308" y="170244"/>
            <a:ext cx="2885716" cy="2885716"/>
          </a:xfrm>
          <a:custGeom>
            <a:avLst/>
            <a:gdLst/>
            <a:ahLst/>
            <a:cxnLst/>
            <a:rect l="l" t="t" r="r" b="b"/>
            <a:pathLst>
              <a:path w="2885716" h="2885716">
                <a:moveTo>
                  <a:pt x="1442858" y="0"/>
                </a:moveTo>
                <a:cubicBezTo>
                  <a:pt x="2239726" y="0"/>
                  <a:pt x="2885716" y="645990"/>
                  <a:pt x="2885716" y="1442858"/>
                </a:cubicBezTo>
                <a:cubicBezTo>
                  <a:pt x="2885716" y="2239726"/>
                  <a:pt x="2239726" y="2885716"/>
                  <a:pt x="1442858" y="2885716"/>
                </a:cubicBezTo>
                <a:cubicBezTo>
                  <a:pt x="645990" y="2885716"/>
                  <a:pt x="0" y="2239726"/>
                  <a:pt x="0" y="1442858"/>
                </a:cubicBezTo>
                <a:cubicBezTo>
                  <a:pt x="0" y="645990"/>
                  <a:pt x="645990" y="0"/>
                  <a:pt x="144285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Mind Over Matter: The Psychological Preparation of Special Forces Units |  by Dr. Jerry Don Smith Jr. | Operational &amp; Defense Psychology Review |  Medium">
            <a:extLst>
              <a:ext uri="{FF2B5EF4-FFF2-40B4-BE49-F238E27FC236}">
                <a16:creationId xmlns:a16="http://schemas.microsoft.com/office/drawing/2014/main" id="{83E8DC0D-06C2-47F8-BC3F-9EB245395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10793"/>
          <a:stretch/>
        </p:blipFill>
        <p:spPr bwMode="auto">
          <a:xfrm>
            <a:off x="8844338" y="10"/>
            <a:ext cx="3347663" cy="2986304"/>
          </a:xfrm>
          <a:custGeom>
            <a:avLst/>
            <a:gdLst/>
            <a:ahLst/>
            <a:cxnLst/>
            <a:rect l="l" t="t" r="r" b="b"/>
            <a:pathLst>
              <a:path w="3347663" h="2986314">
                <a:moveTo>
                  <a:pt x="458203" y="0"/>
                </a:moveTo>
                <a:lnTo>
                  <a:pt x="3126555" y="0"/>
                </a:lnTo>
                <a:lnTo>
                  <a:pt x="3175466" y="53815"/>
                </a:lnTo>
                <a:cubicBezTo>
                  <a:pt x="3239389" y="131273"/>
                  <a:pt x="3296932" y="214191"/>
                  <a:pt x="3347288" y="301766"/>
                </a:cubicBezTo>
                <a:lnTo>
                  <a:pt x="3347663" y="302487"/>
                </a:lnTo>
                <a:lnTo>
                  <a:pt x="3347663" y="2082469"/>
                </a:lnTo>
                <a:lnTo>
                  <a:pt x="3278648" y="2196072"/>
                </a:lnTo>
                <a:cubicBezTo>
                  <a:pt x="2956544" y="2672847"/>
                  <a:pt x="2411068" y="2986314"/>
                  <a:pt x="1792379" y="2986314"/>
                </a:cubicBezTo>
                <a:cubicBezTo>
                  <a:pt x="802475" y="2986314"/>
                  <a:pt x="0" y="2183839"/>
                  <a:pt x="0" y="1193935"/>
                </a:cubicBezTo>
                <a:cubicBezTo>
                  <a:pt x="0" y="760853"/>
                  <a:pt x="153599" y="363644"/>
                  <a:pt x="409292" y="538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>
            <a:extLst>
              <a:ext uri="{FF2B5EF4-FFF2-40B4-BE49-F238E27FC236}">
                <a16:creationId xmlns:a16="http://schemas.microsoft.com/office/drawing/2014/main" id="{FF42EE00-D7B8-D1D2-8EAD-D8DB8D7A94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06" b="-3"/>
          <a:stretch/>
        </p:blipFill>
        <p:spPr bwMode="auto">
          <a:xfrm>
            <a:off x="5940224" y="3122839"/>
            <a:ext cx="4783902" cy="3735161"/>
          </a:xfrm>
          <a:custGeom>
            <a:avLst/>
            <a:gdLst/>
            <a:ahLst/>
            <a:cxnLst/>
            <a:rect l="l" t="t" r="r" b="b"/>
            <a:pathLst>
              <a:path w="4783902" h="3735161">
                <a:moveTo>
                  <a:pt x="2391951" y="0"/>
                </a:moveTo>
                <a:cubicBezTo>
                  <a:pt x="3712988" y="0"/>
                  <a:pt x="4783902" y="1070915"/>
                  <a:pt x="4783902" y="2391951"/>
                </a:cubicBezTo>
                <a:cubicBezTo>
                  <a:pt x="4783902" y="2846058"/>
                  <a:pt x="4657359" y="3270609"/>
                  <a:pt x="4437611" y="3632264"/>
                </a:cubicBezTo>
                <a:lnTo>
                  <a:pt x="4370329" y="3735161"/>
                </a:lnTo>
                <a:lnTo>
                  <a:pt x="413573" y="3735161"/>
                </a:lnTo>
                <a:lnTo>
                  <a:pt x="346291" y="3632264"/>
                </a:lnTo>
                <a:cubicBezTo>
                  <a:pt x="126544" y="3270609"/>
                  <a:pt x="0" y="2846058"/>
                  <a:pt x="0" y="2391951"/>
                </a:cubicBezTo>
                <a:cubicBezTo>
                  <a:pt x="0" y="1070915"/>
                  <a:pt x="1070915" y="0"/>
                  <a:pt x="23919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287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11288" name="Freeform: Shape 11287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89" name="Freeform: Shape 11288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0" name="Freeform: Shape 11289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1" name="Freeform: Shape 11290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2" name="Freeform: Shape 11291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1294" name="Graphic 185">
            <a:extLst>
              <a:ext uri="{FF2B5EF4-FFF2-40B4-BE49-F238E27FC236}">
                <a16:creationId xmlns:a16="http://schemas.microsoft.com/office/drawing/2014/main" id="{9D69F773-8C5C-486C-B033-51C7BB3B36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tx1">
              <a:alpha val="20000"/>
            </a:schemeClr>
          </a:solidFill>
        </p:grpSpPr>
        <p:sp>
          <p:nvSpPr>
            <p:cNvPr id="11295" name="Freeform: Shape 11294">
              <a:extLst>
                <a:ext uri="{FF2B5EF4-FFF2-40B4-BE49-F238E27FC236}">
                  <a16:creationId xmlns:a16="http://schemas.microsoft.com/office/drawing/2014/main" id="{B1948534-1A91-4F84-8612-1C2B4C52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6" name="Freeform: Shape 11295">
              <a:extLst>
                <a:ext uri="{FF2B5EF4-FFF2-40B4-BE49-F238E27FC236}">
                  <a16:creationId xmlns:a16="http://schemas.microsoft.com/office/drawing/2014/main" id="{1FAA3112-9317-4953-B51A-BAD23D7DF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7" name="Freeform: Shape 11296">
              <a:extLst>
                <a:ext uri="{FF2B5EF4-FFF2-40B4-BE49-F238E27FC236}">
                  <a16:creationId xmlns:a16="http://schemas.microsoft.com/office/drawing/2014/main" id="{3E7BE1D1-6120-4115-B796-7DE6B90C6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8" name="Freeform: Shape 11297">
              <a:extLst>
                <a:ext uri="{FF2B5EF4-FFF2-40B4-BE49-F238E27FC236}">
                  <a16:creationId xmlns:a16="http://schemas.microsoft.com/office/drawing/2014/main" id="{97B0F1BC-B7BD-4C24-84F9-190E76D9E0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99" name="Freeform: Shape 11298">
              <a:extLst>
                <a:ext uri="{FF2B5EF4-FFF2-40B4-BE49-F238E27FC236}">
                  <a16:creationId xmlns:a16="http://schemas.microsoft.com/office/drawing/2014/main" id="{B59CF39A-C85C-4CDA-82E5-A8835E7CA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1301" name="Graphic 185">
            <a:extLst>
              <a:ext uri="{FF2B5EF4-FFF2-40B4-BE49-F238E27FC236}">
                <a16:creationId xmlns:a16="http://schemas.microsoft.com/office/drawing/2014/main" id="{EEC0EF42-FB7F-40F4-9F83-19A3651C74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84508" y="3194155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1302" name="Freeform: Shape 11301">
              <a:extLst>
                <a:ext uri="{FF2B5EF4-FFF2-40B4-BE49-F238E27FC236}">
                  <a16:creationId xmlns:a16="http://schemas.microsoft.com/office/drawing/2014/main" id="{ECC34073-7A02-43A0-B4FB-819AC6430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3" name="Freeform: Shape 11302">
              <a:extLst>
                <a:ext uri="{FF2B5EF4-FFF2-40B4-BE49-F238E27FC236}">
                  <a16:creationId xmlns:a16="http://schemas.microsoft.com/office/drawing/2014/main" id="{424CA304-6681-4FF9-A857-D79562307C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4" name="Freeform: Shape 11303">
              <a:extLst>
                <a:ext uri="{FF2B5EF4-FFF2-40B4-BE49-F238E27FC236}">
                  <a16:creationId xmlns:a16="http://schemas.microsoft.com/office/drawing/2014/main" id="{4F6FEDF2-6576-4B8E-81AF-84B914A1F0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5" name="Freeform: Shape 11304">
              <a:extLst>
                <a:ext uri="{FF2B5EF4-FFF2-40B4-BE49-F238E27FC236}">
                  <a16:creationId xmlns:a16="http://schemas.microsoft.com/office/drawing/2014/main" id="{8BE5E56F-A9D6-490C-AD4D-5F1B521A56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06" name="Freeform: Shape 11305">
              <a:extLst>
                <a:ext uri="{FF2B5EF4-FFF2-40B4-BE49-F238E27FC236}">
                  <a16:creationId xmlns:a16="http://schemas.microsoft.com/office/drawing/2014/main" id="{67E4C189-B44E-4E1C-B1AF-25081DA3D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1308" name="Oval 11307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310" name="Oval 11309">
            <a:extLst>
              <a:ext uri="{FF2B5EF4-FFF2-40B4-BE49-F238E27FC236}">
                <a16:creationId xmlns:a16="http://schemas.microsoft.com/office/drawing/2014/main" id="{BF7B0E8E-1D1E-4BA4-A360-D8A1FF31E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12379" y="5678021"/>
            <a:ext cx="319941" cy="31994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519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AEDAE92B-C4E7-329D-1FBE-442DB91F3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2250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sz="3600" b="1" i="1" dirty="0"/>
              <a:t>FUERZAS MENTALES </a:t>
            </a:r>
          </a:p>
        </p:txBody>
      </p:sp>
      <p:pic>
        <p:nvPicPr>
          <p:cNvPr id="1026" name="Picture 2" descr="Erich von Manstein | World War II, Blitzkrieg, Prussia | Britannica">
            <a:extLst>
              <a:ext uri="{FF2B5EF4-FFF2-40B4-BE49-F238E27FC236}">
                <a16:creationId xmlns:a16="http://schemas.microsoft.com/office/drawing/2014/main" id="{7B4AA551-8279-7B33-51B8-65DB8384D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63" y="1387035"/>
            <a:ext cx="2435308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inz Guderian - Wikipedia">
            <a:extLst>
              <a:ext uri="{FF2B5EF4-FFF2-40B4-BE49-F238E27FC236}">
                <a16:creationId xmlns:a16="http://schemas.microsoft.com/office/drawing/2014/main" id="{C484CD8D-9FF8-BD7E-E5AE-B4398F3ED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523" y="1387035"/>
            <a:ext cx="2435309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elmuth von Moltke | German Military Commander, Chief of Staff [1848-1916]  | Britannica">
            <a:extLst>
              <a:ext uri="{FF2B5EF4-FFF2-40B4-BE49-F238E27FC236}">
                <a16:creationId xmlns:a16="http://schemas.microsoft.com/office/drawing/2014/main" id="{5C2602CF-5501-78E8-19C9-BA1141062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384" y="1387035"/>
            <a:ext cx="2670091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rwin Rommel - Wikipedia, la enciclopedia libre">
            <a:extLst>
              <a:ext uri="{FF2B5EF4-FFF2-40B4-BE49-F238E27FC236}">
                <a16:creationId xmlns:a16="http://schemas.microsoft.com/office/drawing/2014/main" id="{74190163-1EE8-4EEC-1AA7-31370F9F8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2027" y="1387035"/>
            <a:ext cx="2421773" cy="331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undefined">
            <a:extLst>
              <a:ext uri="{FF2B5EF4-FFF2-40B4-BE49-F238E27FC236}">
                <a16:creationId xmlns:a16="http://schemas.microsoft.com/office/drawing/2014/main" id="{98F68B37-1F54-BBA8-AE15-5C818C845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885" y="3730528"/>
            <a:ext cx="2403128" cy="287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asión, conquistas y la extraña muerte de Alejandro Magno, el hombre que en  diez años dominó el mundo desde Grecia hasta la India - Infobae">
            <a:extLst>
              <a:ext uri="{FF2B5EF4-FFF2-40B4-BE49-F238E27FC236}">
                <a16:creationId xmlns:a16="http://schemas.microsoft.com/office/drawing/2014/main" id="{1019520B-C04A-698F-E5C0-7F4CC572B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909" y="3730528"/>
            <a:ext cx="2670091" cy="287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General 'Maddog' Mattis's Best Quotes">
            <a:extLst>
              <a:ext uri="{FF2B5EF4-FFF2-40B4-BE49-F238E27FC236}">
                <a16:creationId xmlns:a16="http://schemas.microsoft.com/office/drawing/2014/main" id="{B28E4176-8534-347A-C319-B481BF01D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270" y="3763962"/>
            <a:ext cx="2566125" cy="287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atton and the Battle of the Bulge: 'As soon as you're through with me, I  can attack the day after tomorrow morning'">
            <a:extLst>
              <a:ext uri="{FF2B5EF4-FFF2-40B4-BE49-F238E27FC236}">
                <a16:creationId xmlns:a16="http://schemas.microsoft.com/office/drawing/2014/main" id="{3FA365DC-E9F0-2CA5-99CF-282779478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519" y="3763962"/>
            <a:ext cx="2303976" cy="283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9070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AAA4605-EE0B-8B12-B86F-3FD66ED80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s-ES_tradnl" sz="5000" b="1"/>
              <a:t>DE LAS FUERZAS EN LA GUERRA</a:t>
            </a:r>
          </a:p>
        </p:txBody>
      </p:sp>
      <p:sp>
        <p:nvSpPr>
          <p:cNvPr id="2057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28F2C74-EB33-24CF-DF12-0DDFFC70D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ES_tradnl" sz="2200" b="1" i="1"/>
              <a:t>Las fuerzas físicas son las más fáciles de medir; pero las menos importantes.</a:t>
            </a:r>
          </a:p>
        </p:txBody>
      </p:sp>
      <p:pic>
        <p:nvPicPr>
          <p:cNvPr id="2050" name="Picture 2" descr="International Right to Self-Defense: The Six Day War: The Israel Forever  Foundation">
            <a:extLst>
              <a:ext uri="{FF2B5EF4-FFF2-40B4-BE49-F238E27FC236}">
                <a16:creationId xmlns:a16="http://schemas.microsoft.com/office/drawing/2014/main" id="{572D4ABB-FFA3-A6A7-7D43-7D02BAB7D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02096" y="673471"/>
            <a:ext cx="5458968" cy="551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Monkey driving a F1 car">
            <a:extLst>
              <a:ext uri="{FF2B5EF4-FFF2-40B4-BE49-F238E27FC236}">
                <a16:creationId xmlns:a16="http://schemas.microsoft.com/office/drawing/2014/main" id="{CBA53FE4-8AE7-BFA8-4F48-212FC5DC4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84" y="1380744"/>
            <a:ext cx="4629793" cy="444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5 reasons F1 fans are still in awe of the legendary Gilles Villeneuve | Formula  1®">
            <a:extLst>
              <a:ext uri="{FF2B5EF4-FFF2-40B4-BE49-F238E27FC236}">
                <a16:creationId xmlns:a16="http://schemas.microsoft.com/office/drawing/2014/main" id="{919A8C69-9FE8-F4D4-8335-3E5CB6ED55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683" y="1380744"/>
            <a:ext cx="5122332" cy="444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Qué bicicletas de carretera llevan los profesionales de Canyon? | CANYON CL">
            <a:extLst>
              <a:ext uri="{FF2B5EF4-FFF2-40B4-BE49-F238E27FC236}">
                <a16:creationId xmlns:a16="http://schemas.microsoft.com/office/drawing/2014/main" id="{44AB4453-CCF8-01BA-1BAB-2118095EB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634" y="1380744"/>
            <a:ext cx="5162430" cy="444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656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 descr="Rolling Stones Guitarist Ronnie Wood Is Also an Artist—But His Amateur  Paintings Can't Get No Satisfaction From Critics">
            <a:extLst>
              <a:ext uri="{FF2B5EF4-FFF2-40B4-BE49-F238E27FC236}">
                <a16:creationId xmlns:a16="http://schemas.microsoft.com/office/drawing/2014/main" id="{2C2034E1-E47D-0EC5-DFB1-AD1EF66946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9" r="4394" b="-1"/>
          <a:stretch/>
        </p:blipFill>
        <p:spPr bwMode="auto"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63A7406-E7FA-C6D2-59C9-7095064CD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62400"/>
            <a:ext cx="5505814" cy="16904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i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DEL ARTE Y LA CIENCIA</a:t>
            </a:r>
          </a:p>
        </p:txBody>
      </p:sp>
      <p:pic>
        <p:nvPicPr>
          <p:cNvPr id="3074" name="Picture 2" descr="Quick Quiz: Can You Name the Artists of These Paintings from a Description?  | Britannica">
            <a:extLst>
              <a:ext uri="{FF2B5EF4-FFF2-40B4-BE49-F238E27FC236}">
                <a16:creationId xmlns:a16="http://schemas.microsoft.com/office/drawing/2014/main" id="{3B80D7CE-FFDC-349D-1784-501F02A498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4" r="695" b="-1"/>
          <a:stretch/>
        </p:blipFill>
        <p:spPr bwMode="auto"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520631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7" name="Rectangle 411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9" name="Rectangle 411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Luftwaffe (Wehrmacht) - Wikipedia, la enciclopedia libre">
            <a:extLst>
              <a:ext uri="{FF2B5EF4-FFF2-40B4-BE49-F238E27FC236}">
                <a16:creationId xmlns:a16="http://schemas.microsoft.com/office/drawing/2014/main" id="{F6BA6288-2D0D-3EA4-FC6E-69CFF74CB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1" y="575536"/>
            <a:ext cx="2376506" cy="192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escargar archivo STL gratis Panzer 2 escala 1:56 (28mm Bolt Action) -  Remix (Partes separadas)・Modelo para la impresora 3D・Cults">
            <a:extLst>
              <a:ext uri="{FF2B5EF4-FFF2-40B4-BE49-F238E27FC236}">
                <a16:creationId xmlns:a16="http://schemas.microsoft.com/office/drawing/2014/main" id="{FF0EB987-EA6E-F6B7-72CF-275EE297A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83" y="575536"/>
            <a:ext cx="2247702" cy="192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Wehrmacht | History, Branches, &amp; Definition | Britannica">
            <a:extLst>
              <a:ext uri="{FF2B5EF4-FFF2-40B4-BE49-F238E27FC236}">
                <a16:creationId xmlns:a16="http://schemas.microsoft.com/office/drawing/2014/main" id="{DC756571-A88A-AFD9-EFEB-D30FD790D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1" y="4495290"/>
            <a:ext cx="2376506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Why did the Wehrmacht have to depend on 600,000 horses to carry supplies,  were they not able to plunder vehicles from occupied countries to make up  for shortages? - Quora">
            <a:extLst>
              <a:ext uri="{FF2B5EF4-FFF2-40B4-BE49-F238E27FC236}">
                <a16:creationId xmlns:a16="http://schemas.microsoft.com/office/drawing/2014/main" id="{949F63F7-0E38-0434-CB95-10C59C21D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71" y="2615029"/>
            <a:ext cx="2376506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Video: German Artillery Rounds Being Fired by Nazis">
            <a:extLst>
              <a:ext uri="{FF2B5EF4-FFF2-40B4-BE49-F238E27FC236}">
                <a16:creationId xmlns:a16="http://schemas.microsoft.com/office/drawing/2014/main" id="{EE43068E-8AA9-AD0D-9001-8D9DF8226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82" y="2615029"/>
            <a:ext cx="2247702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Wehrmacht radio squad | World War Photos">
            <a:extLst>
              <a:ext uri="{FF2B5EF4-FFF2-40B4-BE49-F238E27FC236}">
                <a16:creationId xmlns:a16="http://schemas.microsoft.com/office/drawing/2014/main" id="{B3FD571E-F195-0C29-1026-2CF6AF496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82" y="4495290"/>
            <a:ext cx="2247702" cy="181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undefined">
            <a:extLst>
              <a:ext uri="{FF2B5EF4-FFF2-40B4-BE49-F238E27FC236}">
                <a16:creationId xmlns:a16="http://schemas.microsoft.com/office/drawing/2014/main" id="{57C014DC-E5E0-158B-E365-8AC452742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796" y="480060"/>
            <a:ext cx="5443124" cy="589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91715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7AE9375-4664-4DB2-922D-2782A6E43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EAF4AA-A6E9-F630-249C-627D4D93D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8308"/>
            <a:ext cx="5499970" cy="1021424"/>
          </a:xfrm>
        </p:spPr>
        <p:txBody>
          <a:bodyPr anchor="b">
            <a:normAutofit/>
          </a:bodyPr>
          <a:lstStyle/>
          <a:p>
            <a:pPr algn="r"/>
            <a:r>
              <a:rPr lang="es-ES_tradnl" sz="4000">
                <a:solidFill>
                  <a:schemeClr val="bg1"/>
                </a:solidFill>
              </a:rPr>
              <a:t>Actividad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504C98-6397-41C1-A8D8-2D9C4ED307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26210" y="1440584"/>
            <a:ext cx="621196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C8610AB-2419-256D-0D85-EED0BD591C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568001"/>
              </p:ext>
            </p:extLst>
          </p:nvPr>
        </p:nvGraphicFramePr>
        <p:xfrm>
          <a:off x="1392238" y="1682750"/>
          <a:ext cx="9407525" cy="4241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899170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1CDD8E39-EA14-4679-9655-1BFF5A7B63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An Exclusive Preview of the New World War I Memorial | History |  Smithsonian Magazine">
            <a:extLst>
              <a:ext uri="{FF2B5EF4-FFF2-40B4-BE49-F238E27FC236}">
                <a16:creationId xmlns:a16="http://schemas.microsoft.com/office/drawing/2014/main" id="{654C8259-1251-E382-ABF0-8E90F5A68B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9" b="6991"/>
          <a:stretch/>
        </p:blipFill>
        <p:spPr bwMode="auto"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080C313-99AA-B3EC-C858-70747CADC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1709" y="3159719"/>
            <a:ext cx="5552090" cy="1336081"/>
          </a:xfrm>
        </p:spPr>
        <p:txBody>
          <a:bodyPr anchor="b">
            <a:normAutofit/>
          </a:bodyPr>
          <a:lstStyle/>
          <a:p>
            <a:r>
              <a:rPr lang="es-ES_tradnl" sz="3600" dirty="0"/>
              <a:t>¿Qué es la guerra?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E02195-2556-4FB6-2CFC-9E0B934D9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4042" y="4762499"/>
            <a:ext cx="6067423" cy="164782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ES_tradnl" sz="2000" i="1" dirty="0"/>
              <a:t>Una prueba extrema de voluntad humana con fines políticos, donde se enfrentan fuerzas físicas, morales y mentales. Sus atributos fundamentales son la: Fricción, incertidumbre, fluides, desorden y peligro. Su conducción no se puede definir a través de la  ciencia o arte; dada su naturaleza humana.</a:t>
            </a:r>
          </a:p>
        </p:txBody>
      </p:sp>
    </p:spTree>
    <p:extLst>
      <p:ext uri="{BB962C8B-B14F-4D97-AF65-F5344CB8AC3E}">
        <p14:creationId xmlns:p14="http://schemas.microsoft.com/office/powerpoint/2010/main" val="32969070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2FDE4B-265C-3908-901B-A6738E4DC2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78D8FCAA-1784-1E1B-B299-5FFC9DDD7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An Exclusive Preview of the New World War I Memorial | History |  Smithsonian Magazine">
            <a:extLst>
              <a:ext uri="{FF2B5EF4-FFF2-40B4-BE49-F238E27FC236}">
                <a16:creationId xmlns:a16="http://schemas.microsoft.com/office/drawing/2014/main" id="{B8B52105-07B9-EEEE-0C80-9D9EC3E2FA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9" b="6991"/>
          <a:stretch/>
        </p:blipFill>
        <p:spPr bwMode="auto"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1560655" y="6858000"/>
                </a:lnTo>
                <a:lnTo>
                  <a:pt x="11572884" y="6759738"/>
                </a:lnTo>
                <a:cubicBezTo>
                  <a:pt x="11663744" y="6693104"/>
                  <a:pt x="11749315" y="6619456"/>
                  <a:pt x="11812292" y="6532282"/>
                </a:cubicBezTo>
                <a:cubicBezTo>
                  <a:pt x="11851232" y="6478675"/>
                  <a:pt x="11886807" y="6425068"/>
                  <a:pt x="11956995" y="6386992"/>
                </a:cubicBezTo>
                <a:cubicBezTo>
                  <a:pt x="11918054" y="6334888"/>
                  <a:pt x="11851232" y="6322863"/>
                  <a:pt x="11801234" y="6284788"/>
                </a:cubicBezTo>
                <a:cubicBezTo>
                  <a:pt x="11797390" y="6253224"/>
                  <a:pt x="11876711" y="6262743"/>
                  <a:pt x="11856520" y="6193604"/>
                </a:cubicBezTo>
                <a:cubicBezTo>
                  <a:pt x="11829119" y="6101419"/>
                  <a:pt x="11858923" y="5996209"/>
                  <a:pt x="11722875" y="5956630"/>
                </a:cubicBezTo>
                <a:cubicBezTo>
                  <a:pt x="11686819" y="5866950"/>
                  <a:pt x="11676724" y="5723664"/>
                  <a:pt x="11763258" y="5635988"/>
                </a:cubicBezTo>
                <a:cubicBezTo>
                  <a:pt x="11892094" y="5505226"/>
                  <a:pt x="11871424" y="5422059"/>
                  <a:pt x="11706050" y="5351418"/>
                </a:cubicBezTo>
                <a:cubicBezTo>
                  <a:pt x="11684896" y="5342400"/>
                  <a:pt x="11707491" y="4786287"/>
                  <a:pt x="11697876" y="4763241"/>
                </a:cubicBezTo>
                <a:cubicBezTo>
                  <a:pt x="11713260" y="4731677"/>
                  <a:pt x="11749315" y="4739192"/>
                  <a:pt x="11776236" y="4730675"/>
                </a:cubicBezTo>
                <a:cubicBezTo>
                  <a:pt x="11894018" y="4694603"/>
                  <a:pt x="11897864" y="4694603"/>
                  <a:pt x="11868540" y="4584884"/>
                </a:cubicBezTo>
                <a:cubicBezTo>
                  <a:pt x="11859884" y="4551817"/>
                  <a:pt x="11880076" y="4538289"/>
                  <a:pt x="11898825" y="4517749"/>
                </a:cubicBezTo>
                <a:cubicBezTo>
                  <a:pt x="11969013" y="4441095"/>
                  <a:pt x="11969494" y="4440094"/>
                  <a:pt x="11897864" y="4375464"/>
                </a:cubicBezTo>
                <a:cubicBezTo>
                  <a:pt x="11877192" y="4356928"/>
                  <a:pt x="11863252" y="4336887"/>
                  <a:pt x="11854116" y="4311838"/>
                </a:cubicBezTo>
                <a:cubicBezTo>
                  <a:pt x="11837290" y="4266245"/>
                  <a:pt x="11837771" y="4228169"/>
                  <a:pt x="11901709" y="4203620"/>
                </a:cubicBezTo>
                <a:cubicBezTo>
                  <a:pt x="11946418" y="4186086"/>
                  <a:pt x="11971897" y="4166044"/>
                  <a:pt x="11974782" y="4114442"/>
                </a:cubicBezTo>
                <a:cubicBezTo>
                  <a:pt x="11976706" y="4071355"/>
                  <a:pt x="11981993" y="4043299"/>
                  <a:pt x="11932476" y="4024762"/>
                </a:cubicBezTo>
                <a:cubicBezTo>
                  <a:pt x="11892576" y="4009732"/>
                  <a:pt x="11881038" y="3977668"/>
                  <a:pt x="11885365" y="3939592"/>
                </a:cubicBezTo>
                <a:cubicBezTo>
                  <a:pt x="11895460" y="3846405"/>
                  <a:pt x="11841137" y="3791796"/>
                  <a:pt x="11751719" y="3749211"/>
                </a:cubicBezTo>
                <a:cubicBezTo>
                  <a:pt x="11666628" y="3708629"/>
                  <a:pt x="11592115" y="3654019"/>
                  <a:pt x="11513754" y="3604420"/>
                </a:cubicBezTo>
                <a:cubicBezTo>
                  <a:pt x="11426740" y="3549310"/>
                  <a:pt x="11325786" y="3516243"/>
                  <a:pt x="11220504" y="3488188"/>
                </a:cubicBezTo>
                <a:cubicBezTo>
                  <a:pt x="11239734" y="3448108"/>
                  <a:pt x="11306076" y="3470653"/>
                  <a:pt x="11312805" y="3414541"/>
                </a:cubicBezTo>
                <a:cubicBezTo>
                  <a:pt x="11148394" y="3366945"/>
                  <a:pt x="10991193" y="3295301"/>
                  <a:pt x="10805146" y="3277767"/>
                </a:cubicBezTo>
                <a:cubicBezTo>
                  <a:pt x="10955618" y="3286784"/>
                  <a:pt x="11092147" y="3222154"/>
                  <a:pt x="11234926" y="3203117"/>
                </a:cubicBezTo>
                <a:cubicBezTo>
                  <a:pt x="11248386" y="3171554"/>
                  <a:pt x="11217140" y="3179569"/>
                  <a:pt x="11204640" y="3174060"/>
                </a:cubicBezTo>
                <a:cubicBezTo>
                  <a:pt x="11192140" y="3168047"/>
                  <a:pt x="11176757" y="3166042"/>
                  <a:pt x="11174834" y="3143498"/>
                </a:cubicBezTo>
                <a:cubicBezTo>
                  <a:pt x="11243580" y="3110932"/>
                  <a:pt x="11329632" y="3132475"/>
                  <a:pt x="11400780" y="3099410"/>
                </a:cubicBezTo>
                <a:cubicBezTo>
                  <a:pt x="11384916" y="3051314"/>
                  <a:pt x="11323382" y="3080371"/>
                  <a:pt x="11297902" y="3041793"/>
                </a:cubicBezTo>
                <a:cubicBezTo>
                  <a:pt x="11364246" y="3034780"/>
                  <a:pt x="11425779" y="3031774"/>
                  <a:pt x="11485870" y="3021253"/>
                </a:cubicBezTo>
                <a:cubicBezTo>
                  <a:pt x="11532984" y="3013236"/>
                  <a:pt x="11545964" y="2972154"/>
                  <a:pt x="11513754" y="2944098"/>
                </a:cubicBezTo>
                <a:cubicBezTo>
                  <a:pt x="11484909" y="2919049"/>
                  <a:pt x="11442604" y="2917044"/>
                  <a:pt x="11405107" y="2906523"/>
                </a:cubicBezTo>
                <a:cubicBezTo>
                  <a:pt x="11137817" y="2833377"/>
                  <a:pt x="10857066" y="2809829"/>
                  <a:pt x="10572950" y="2803317"/>
                </a:cubicBezTo>
                <a:cubicBezTo>
                  <a:pt x="10117210" y="2792795"/>
                  <a:pt x="9660028" y="2793297"/>
                  <a:pt x="9205250" y="2778767"/>
                </a:cubicBezTo>
                <a:cubicBezTo>
                  <a:pt x="8996489" y="2772379"/>
                  <a:pt x="8788540" y="2761765"/>
                  <a:pt x="8579578" y="2759181"/>
                </a:cubicBezTo>
                <a:cubicBezTo>
                  <a:pt x="8509922" y="2758320"/>
                  <a:pt x="8440155" y="2758352"/>
                  <a:pt x="8370208" y="2759730"/>
                </a:cubicBezTo>
                <a:cubicBezTo>
                  <a:pt x="8070708" y="2765742"/>
                  <a:pt x="7771690" y="2764238"/>
                  <a:pt x="7470748" y="2819849"/>
                </a:cubicBezTo>
                <a:cubicBezTo>
                  <a:pt x="7316911" y="2848407"/>
                  <a:pt x="7156825" y="2838887"/>
                  <a:pt x="7001547" y="2861432"/>
                </a:cubicBezTo>
                <a:cubicBezTo>
                  <a:pt x="6765024" y="2896002"/>
                  <a:pt x="6528501" y="2936583"/>
                  <a:pt x="6295343" y="2988688"/>
                </a:cubicBezTo>
                <a:cubicBezTo>
                  <a:pt x="6222271" y="3005220"/>
                  <a:pt x="6131892" y="3015241"/>
                  <a:pt x="6075166" y="3078367"/>
                </a:cubicBezTo>
                <a:cubicBezTo>
                  <a:pt x="5985266" y="3038288"/>
                  <a:pt x="5929502" y="3113938"/>
                  <a:pt x="5859314" y="3139490"/>
                </a:cubicBezTo>
                <a:cubicBezTo>
                  <a:pt x="5831912" y="3149510"/>
                  <a:pt x="5795857" y="3163538"/>
                  <a:pt x="5800183" y="3195101"/>
                </a:cubicBezTo>
                <a:cubicBezTo>
                  <a:pt x="5804030" y="3234680"/>
                  <a:pt x="5844410" y="3260231"/>
                  <a:pt x="5882870" y="3252215"/>
                </a:cubicBezTo>
                <a:cubicBezTo>
                  <a:pt x="6002574" y="3227164"/>
                  <a:pt x="6109777" y="3283277"/>
                  <a:pt x="6232848" y="3274760"/>
                </a:cubicBezTo>
                <a:cubicBezTo>
                  <a:pt x="6125643" y="3298808"/>
                  <a:pt x="6018918" y="3323358"/>
                  <a:pt x="5911715" y="3347407"/>
                </a:cubicBezTo>
                <a:cubicBezTo>
                  <a:pt x="6070839" y="3366444"/>
                  <a:pt x="6227559" y="3332376"/>
                  <a:pt x="6384279" y="3312836"/>
                </a:cubicBezTo>
                <a:cubicBezTo>
                  <a:pt x="6434757" y="3306824"/>
                  <a:pt x="6513117" y="3260732"/>
                  <a:pt x="6526097" y="3325362"/>
                </a:cubicBezTo>
                <a:cubicBezTo>
                  <a:pt x="6534750" y="3368448"/>
                  <a:pt x="6450622" y="3371454"/>
                  <a:pt x="6403028" y="3383478"/>
                </a:cubicBezTo>
                <a:cubicBezTo>
                  <a:pt x="6192945" y="3435081"/>
                  <a:pt x="5979497" y="3465141"/>
                  <a:pt x="5767013" y="3500713"/>
                </a:cubicBezTo>
                <a:cubicBezTo>
                  <a:pt x="5746822" y="3504220"/>
                  <a:pt x="5720381" y="3501214"/>
                  <a:pt x="5706920" y="3511233"/>
                </a:cubicBezTo>
                <a:cubicBezTo>
                  <a:pt x="5598272" y="3591895"/>
                  <a:pt x="5460782" y="3618449"/>
                  <a:pt x="5310793" y="3677066"/>
                </a:cubicBezTo>
                <a:cubicBezTo>
                  <a:pt x="5405498" y="3704622"/>
                  <a:pt x="5469435" y="3648007"/>
                  <a:pt x="5548276" y="3660533"/>
                </a:cubicBezTo>
                <a:cubicBezTo>
                  <a:pt x="5467993" y="3721154"/>
                  <a:pt x="5374730" y="3732677"/>
                  <a:pt x="5293005" y="3765743"/>
                </a:cubicBezTo>
                <a:cubicBezTo>
                  <a:pt x="5234355" y="3789291"/>
                  <a:pt x="5016580" y="3862938"/>
                  <a:pt x="4983410" y="3883981"/>
                </a:cubicBezTo>
                <a:cubicBezTo>
                  <a:pt x="4883416" y="3949110"/>
                  <a:pt x="4756501" y="3979672"/>
                  <a:pt x="4674775" y="4068850"/>
                </a:cubicBezTo>
                <a:cubicBezTo>
                  <a:pt x="4617087" y="4131477"/>
                  <a:pt x="4520939" y="4119952"/>
                  <a:pt x="4453155" y="4163539"/>
                </a:cubicBezTo>
                <a:cubicBezTo>
                  <a:pt x="4429119" y="4204622"/>
                  <a:pt x="4475751" y="4215143"/>
                  <a:pt x="4492095" y="4237188"/>
                </a:cubicBezTo>
                <a:cubicBezTo>
                  <a:pt x="4513728" y="4266746"/>
                  <a:pt x="4475269" y="4283280"/>
                  <a:pt x="4464213" y="4318851"/>
                </a:cubicBezTo>
                <a:cubicBezTo>
                  <a:pt x="4591608" y="4278771"/>
                  <a:pt x="4713234" y="4255223"/>
                  <a:pt x="4857456" y="4241696"/>
                </a:cubicBezTo>
                <a:cubicBezTo>
                  <a:pt x="4809862" y="4299311"/>
                  <a:pt x="4752174" y="4274261"/>
                  <a:pt x="4713234" y="4295303"/>
                </a:cubicBezTo>
                <a:cubicBezTo>
                  <a:pt x="4687756" y="4308830"/>
                  <a:pt x="4648816" y="4314843"/>
                  <a:pt x="4656026" y="4348410"/>
                </a:cubicBezTo>
                <a:cubicBezTo>
                  <a:pt x="4661795" y="4374963"/>
                  <a:pt x="4694486" y="4371456"/>
                  <a:pt x="4718523" y="4368951"/>
                </a:cubicBezTo>
                <a:cubicBezTo>
                  <a:pt x="4810825" y="4359433"/>
                  <a:pt x="4900722" y="4356425"/>
                  <a:pt x="4989178" y="4420054"/>
                </a:cubicBezTo>
                <a:cubicBezTo>
                  <a:pt x="4764193" y="4512739"/>
                  <a:pt x="4505557" y="4473661"/>
                  <a:pt x="4304127" y="4609933"/>
                </a:cubicBezTo>
                <a:cubicBezTo>
                  <a:pt x="4332491" y="4652018"/>
                  <a:pt x="4372871" y="4629473"/>
                  <a:pt x="4402677" y="4624463"/>
                </a:cubicBezTo>
                <a:cubicBezTo>
                  <a:pt x="4598338" y="4590394"/>
                  <a:pt x="5297331" y="4651016"/>
                  <a:pt x="5398287" y="4608430"/>
                </a:cubicBezTo>
                <a:cubicBezTo>
                  <a:pt x="5460301" y="4582379"/>
                  <a:pt x="5525682" y="4569853"/>
                  <a:pt x="5592504" y="4585886"/>
                </a:cubicBezTo>
                <a:cubicBezTo>
                  <a:pt x="5656923" y="4601416"/>
                  <a:pt x="5640578" y="4819353"/>
                  <a:pt x="5411266" y="4964142"/>
                </a:cubicBezTo>
                <a:cubicBezTo>
                  <a:pt x="5378575" y="4984684"/>
                  <a:pt x="5524721" y="5014244"/>
                  <a:pt x="5480493" y="5031277"/>
                </a:cubicBezTo>
                <a:cubicBezTo>
                  <a:pt x="5445880" y="5044804"/>
                  <a:pt x="5276179" y="5037289"/>
                  <a:pt x="5233393" y="5047810"/>
                </a:cubicBezTo>
                <a:cubicBezTo>
                  <a:pt x="5216567" y="5052318"/>
                  <a:pt x="4701216" y="5221157"/>
                  <a:pt x="4750251" y="5256728"/>
                </a:cubicBezTo>
                <a:cubicBezTo>
                  <a:pt x="4896877" y="5363441"/>
                  <a:pt x="5388190" y="5558833"/>
                  <a:pt x="4508440" y="5624965"/>
                </a:cubicBezTo>
                <a:cubicBezTo>
                  <a:pt x="4536323" y="5663542"/>
                  <a:pt x="4613241" y="5638994"/>
                  <a:pt x="4602665" y="5706629"/>
                </a:cubicBezTo>
                <a:cubicBezTo>
                  <a:pt x="4485845" y="5743202"/>
                  <a:pt x="4350758" y="5741198"/>
                  <a:pt x="4215189" y="5797811"/>
                </a:cubicBezTo>
                <a:cubicBezTo>
                  <a:pt x="4276245" y="5838893"/>
                  <a:pt x="4346432" y="5813844"/>
                  <a:pt x="4407966" y="5826870"/>
                </a:cubicBezTo>
                <a:cubicBezTo>
                  <a:pt x="4373353" y="5878473"/>
                  <a:pt x="4313741" y="5870457"/>
                  <a:pt x="4265186" y="5881478"/>
                </a:cubicBezTo>
                <a:cubicBezTo>
                  <a:pt x="4220479" y="5892001"/>
                  <a:pt x="4125774" y="5981680"/>
                  <a:pt x="4145964" y="5977170"/>
                </a:cubicBezTo>
                <a:cubicBezTo>
                  <a:pt x="4332971" y="5937091"/>
                  <a:pt x="4522862" y="5948113"/>
                  <a:pt x="4710350" y="5909035"/>
                </a:cubicBezTo>
                <a:cubicBezTo>
                  <a:pt x="4772366" y="5896009"/>
                  <a:pt x="4842554" y="5870958"/>
                  <a:pt x="4870916" y="5949616"/>
                </a:cubicBezTo>
                <a:cubicBezTo>
                  <a:pt x="4879571" y="5972663"/>
                  <a:pt x="4873320" y="5980177"/>
                  <a:pt x="4960333" y="5949115"/>
                </a:cubicBezTo>
                <a:cubicBezTo>
                  <a:pt x="4994466" y="5937091"/>
                  <a:pt x="5039656" y="5924065"/>
                  <a:pt x="5073788" y="5953623"/>
                </a:cubicBezTo>
                <a:cubicBezTo>
                  <a:pt x="5052154" y="5990698"/>
                  <a:pt x="5010331" y="5979675"/>
                  <a:pt x="4979084" y="5990197"/>
                </a:cubicBezTo>
                <a:cubicBezTo>
                  <a:pt x="4896397" y="6017250"/>
                  <a:pt x="5180513" y="6120457"/>
                  <a:pt x="5100228" y="6151519"/>
                </a:cubicBezTo>
                <a:cubicBezTo>
                  <a:pt x="4935817" y="6215148"/>
                  <a:pt x="4832938" y="6196611"/>
                  <a:pt x="4666602" y="6266250"/>
                </a:cubicBezTo>
                <a:cubicBezTo>
                  <a:pt x="4723331" y="6264746"/>
                  <a:pt x="4706024" y="6288795"/>
                  <a:pt x="4762750" y="6288795"/>
                </a:cubicBezTo>
                <a:cubicBezTo>
                  <a:pt x="4788229" y="6288795"/>
                  <a:pt x="4815151" y="6294807"/>
                  <a:pt x="4815151" y="6322363"/>
                </a:cubicBezTo>
                <a:cubicBezTo>
                  <a:pt x="4815151" y="6348414"/>
                  <a:pt x="4516613" y="6491199"/>
                  <a:pt x="4558918" y="6504727"/>
                </a:cubicBezTo>
                <a:cubicBezTo>
                  <a:pt x="4674295" y="6541299"/>
                  <a:pt x="4970431" y="6429075"/>
                  <a:pt x="4899280" y="6480679"/>
                </a:cubicBezTo>
                <a:cubicBezTo>
                  <a:pt x="4791114" y="6559337"/>
                  <a:pt x="4774769" y="6574868"/>
                  <a:pt x="4692563" y="6586391"/>
                </a:cubicBezTo>
                <a:cubicBezTo>
                  <a:pt x="4621894" y="6596411"/>
                  <a:pt x="4373353" y="6816352"/>
                  <a:pt x="4303645" y="6834888"/>
                </a:cubicBezTo>
                <a:cubicBezTo>
                  <a:pt x="4288262" y="6838896"/>
                  <a:pt x="4291687" y="6845065"/>
                  <a:pt x="4307829" y="6852361"/>
                </a:cubicBezTo>
                <a:lnTo>
                  <a:pt x="432378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E637CC3-36BD-830D-04D8-AFB64F850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9767" y="3990974"/>
            <a:ext cx="6067423" cy="164782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_tradnl" sz="2000" i="1" dirty="0"/>
              <a:t>¿Qué aprendizaje me llevo de la clase?</a:t>
            </a:r>
          </a:p>
          <a:p>
            <a:pPr marL="0" indent="0" algn="just">
              <a:buNone/>
            </a:pPr>
            <a:r>
              <a:rPr lang="es-ES_tradnl" sz="2000" i="1" dirty="0"/>
              <a:t>¿Cómo podría entender mejor el fenómeno de la guerra?</a:t>
            </a:r>
          </a:p>
          <a:p>
            <a:pPr marL="0" indent="0" algn="just">
              <a:buNone/>
            </a:pPr>
            <a:r>
              <a:rPr lang="es-ES_tradnl" sz="2000" i="1" dirty="0"/>
              <a:t>¿Cómo se relaciona la táctica con la naturaleza de la guerra?</a:t>
            </a:r>
          </a:p>
        </p:txBody>
      </p:sp>
    </p:spTree>
    <p:extLst>
      <p:ext uri="{BB962C8B-B14F-4D97-AF65-F5344CB8AC3E}">
        <p14:creationId xmlns:p14="http://schemas.microsoft.com/office/powerpoint/2010/main" val="50849929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EDF287E-8A0B-E1BE-6304-604AF68E5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Rectangle 1050">
            <a:extLst>
              <a:ext uri="{FF2B5EF4-FFF2-40B4-BE49-F238E27FC236}">
                <a16:creationId xmlns:a16="http://schemas.microsoft.com/office/drawing/2014/main" id="{D1066B5E-8B1F-7976-E373-17CE9F313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RAZONYFUERZA - INFANTERIA DE MARINA: ARMADA DE CHILE IV - Armada de Chile">
            <a:extLst>
              <a:ext uri="{FF2B5EF4-FFF2-40B4-BE49-F238E27FC236}">
                <a16:creationId xmlns:a16="http://schemas.microsoft.com/office/drawing/2014/main" id="{22A4C0D3-6FD1-3A3B-9A3F-A1250BC50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B84AE09-C955-E366-1F4A-45864EA174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s-ES_tradnl" sz="6600">
                <a:solidFill>
                  <a:schemeClr val="bg1"/>
                </a:solidFill>
              </a:rPr>
              <a:t>Táctica II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E79D77-A7BB-214B-BCC7-7327A4005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s-ES_tradnl" b="1">
                <a:solidFill>
                  <a:schemeClr val="bg1"/>
                </a:solidFill>
              </a:rPr>
              <a:t>CC° IM Friedrich von der Weth </a:t>
            </a:r>
          </a:p>
        </p:txBody>
      </p:sp>
      <p:sp>
        <p:nvSpPr>
          <p:cNvPr id="1053" name="sketchy line">
            <a:extLst>
              <a:ext uri="{FF2B5EF4-FFF2-40B4-BE49-F238E27FC236}">
                <a16:creationId xmlns:a16="http://schemas.microsoft.com/office/drawing/2014/main" id="{2950422F-C45D-2880-62FE-46D5FC85B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598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22916</TotalTime>
  <Words>1102</Words>
  <Application>Microsoft Macintosh PowerPoint</Application>
  <PresentationFormat>Panorámica</PresentationFormat>
  <Paragraphs>149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Times New Roman</vt:lpstr>
      <vt:lpstr>Wingdings</vt:lpstr>
      <vt:lpstr>Tema de Office</vt:lpstr>
      <vt:lpstr>Táctica II</vt:lpstr>
      <vt:lpstr>Resultados de Aprendizaje </vt:lpstr>
      <vt:lpstr>Sesiones </vt:lpstr>
      <vt:lpstr>Profesor </vt:lpstr>
      <vt:lpstr>Reglas </vt:lpstr>
      <vt:lpstr>Mi compromiso </vt:lpstr>
      <vt:lpstr>Introducción de lo alumnos </vt:lpstr>
      <vt:lpstr>¿Qué me quedo de la lectura?</vt:lpstr>
      <vt:lpstr>¿Qué es la guerra de maniobras?</vt:lpstr>
      <vt:lpstr>Guerra de maniobras</vt:lpstr>
      <vt:lpstr>¿Por qué la publicación Warfighting?</vt:lpstr>
      <vt:lpstr>1. Naturaleza de la guerra </vt:lpstr>
      <vt:lpstr>Alumnos: ¿Ha cambiado la naturaleza de la guerra?</vt:lpstr>
      <vt:lpstr>Alumnos: ¿Qué es la Guerra?</vt:lpstr>
      <vt:lpstr>Naturaleza de la Guerra: Humana  </vt:lpstr>
      <vt:lpstr>¿INSTRUMENTO?</vt:lpstr>
      <vt:lpstr>Atributos de la Guerra</vt:lpstr>
      <vt:lpstr>Atributos de la Guerra</vt:lpstr>
      <vt:lpstr>Atributos de la Guerra</vt:lpstr>
      <vt:lpstr>Atributos de la Guerra</vt:lpstr>
      <vt:lpstr>Presentación de PowerPoint</vt:lpstr>
      <vt:lpstr>Atributos de la Guerra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Atributos de la Guerra</vt:lpstr>
      <vt:lpstr>Presentación de PowerPoint</vt:lpstr>
      <vt:lpstr>Desorden</vt:lpstr>
      <vt:lpstr>Presentación de PowerPoint</vt:lpstr>
      <vt:lpstr>Presentación de PowerPoint</vt:lpstr>
      <vt:lpstr>Presentación de PowerPoint</vt:lpstr>
      <vt:lpstr>Complejidad </vt:lpstr>
      <vt:lpstr>Presentación de PowerPoint</vt:lpstr>
      <vt:lpstr>Dimensión humana</vt:lpstr>
      <vt:lpstr>5 minutos: ¿Qué factor humano es el más influyente?</vt:lpstr>
      <vt:lpstr>Presentación de PowerPoint</vt:lpstr>
      <vt:lpstr>Violencia y peligro</vt:lpstr>
      <vt:lpstr>Presentación de PowerPoint</vt:lpstr>
      <vt:lpstr>FUERZAS FÍSICAS </vt:lpstr>
      <vt:lpstr>FUERZAS MORALES </vt:lpstr>
      <vt:lpstr>Presentación de PowerPoint</vt:lpstr>
      <vt:lpstr>5 minutos: ¿Quién otorga la legitimad en la guerra? </vt:lpstr>
      <vt:lpstr>Presentación de PowerPoint</vt:lpstr>
      <vt:lpstr>Presentación de PowerPoint</vt:lpstr>
      <vt:lpstr>Presentación de PowerPoint</vt:lpstr>
      <vt:lpstr>FUERZAS MENTALES </vt:lpstr>
      <vt:lpstr>FUERZAS MENTALES </vt:lpstr>
      <vt:lpstr>DE LAS FUERZAS EN LA GUERRA</vt:lpstr>
      <vt:lpstr>DEL ARTE Y LA CIENCIA</vt:lpstr>
      <vt:lpstr>Presentación de PowerPoint</vt:lpstr>
      <vt:lpstr>Actividad </vt:lpstr>
      <vt:lpstr>¿Qué es la guerra?</vt:lpstr>
      <vt:lpstr>Presentación de PowerPoint</vt:lpstr>
      <vt:lpstr>Táctica II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Guerra de Maniobra </dc:title>
  <dc:creator>federico vonderweth</dc:creator>
  <cp:lastModifiedBy>Friedrich von der Weth</cp:lastModifiedBy>
  <cp:revision>17</cp:revision>
  <dcterms:created xsi:type="dcterms:W3CDTF">2023-10-16T13:54:29Z</dcterms:created>
  <dcterms:modified xsi:type="dcterms:W3CDTF">2025-02-10T21:37:08Z</dcterms:modified>
</cp:coreProperties>
</file>