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>
        <p:scale>
          <a:sx n="35" d="100"/>
          <a:sy n="35" d="100"/>
        </p:scale>
        <p:origin x="1212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A760A2-AA25-4790-A553-0F450D76CC9E}" type="datetimeFigureOut">
              <a:rPr lang="es-CO" smtClean="0"/>
              <a:t>7/06/2022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4D035E-6672-49CE-86C8-0BEFE8A1FD0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18458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C39749A-1074-4B86-BEF2-1F176C95F9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6584E47-0C22-43E8-9C7C-949079F8F1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1198B88-5CB4-4D56-9768-1411A031A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5EF6A-BADB-438D-80FA-D6380B667756}" type="datetimeFigureOut">
              <a:rPr lang="es-CO" smtClean="0"/>
              <a:t>7/06/2022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6323C06-32FB-4F6B-9046-D30BF8ED2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DDF2782-63B1-4B5A-A4C7-DEABDC047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96F8-D5D9-407D-9A1F-E113D38F58A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77268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4FF4F7-2F34-47CE-A2B7-F6BA91801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63B3C48-EFEA-4C9F-8CE5-2DE9F19284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D1A00C3-5BC7-428C-9E04-D5A16BB09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5EF6A-BADB-438D-80FA-D6380B667756}" type="datetimeFigureOut">
              <a:rPr lang="es-CO" smtClean="0"/>
              <a:t>7/06/2022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0A5E909-890C-4395-A2CD-FDFC6BD2F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BB0128A-36D6-4C2C-9C6B-E2DE91768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96F8-D5D9-407D-9A1F-E113D38F58A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97634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669D04-683C-4DB4-AEE6-48C29A088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9CC55A1-92C1-47CB-A811-010C12691D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6F0E65D-0AAE-4CC0-A077-741B23C20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5EF6A-BADB-438D-80FA-D6380B667756}" type="datetimeFigureOut">
              <a:rPr lang="es-CO" smtClean="0"/>
              <a:t>7/06/2022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AA27F3D-C178-4211-80AA-E7360438D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2427FD-9046-4C85-BE30-DC65F6057C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96F8-D5D9-407D-9A1F-E113D38F58A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59212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A3A4EC-E106-4FC2-88AC-4B3886DF3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B8DD9D-E5E1-4F7B-82AA-4434D42C24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BEE4F17-F474-45E0-A9F5-935964F0D7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C6E2D80-DF36-442D-A1E1-4E00F90B7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5EF6A-BADB-438D-80FA-D6380B667756}" type="datetimeFigureOut">
              <a:rPr lang="es-CO" smtClean="0"/>
              <a:t>7/06/2022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E1B5CEC-9F60-4618-9CB1-F327407C8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D79BD76-A12C-4C1B-BFF6-7E2426BD3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96F8-D5D9-407D-9A1F-E113D38F58A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91804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8DF729-A96E-4890-80D4-C80FE9767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53E4613-D258-44EC-AECB-F9E963999A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26A9D29-15F9-46A6-BA49-9036A1CCF1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BE58DE8-39F4-410D-845D-0985224927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BE1DDC7-1C0A-41BB-B646-FC44F4C08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75AC7BC-29FD-4CD6-9A79-54B8DE012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5EF6A-BADB-438D-80FA-D6380B667756}" type="datetimeFigureOut">
              <a:rPr lang="es-CO" smtClean="0"/>
              <a:t>7/06/2022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903A9C5-C954-4824-B218-2D73FC56F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04DB006-AB1A-4350-B24E-C92DC4F47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96F8-D5D9-407D-9A1F-E113D38F58A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53710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8E6F93-D471-4672-AB92-6C716F109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420CA5F-AFF7-477A-B269-9F0632671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5EF6A-BADB-438D-80FA-D6380B667756}" type="datetimeFigureOut">
              <a:rPr lang="es-CO" smtClean="0"/>
              <a:t>7/06/2022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CF39205-B2C2-4161-AF35-071BD8E03C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4EC382B-748E-47EE-AE3F-A05154856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96F8-D5D9-407D-9A1F-E113D38F58A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03053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0C05CD7-D43E-4B80-A003-2742682C8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5EF6A-BADB-438D-80FA-D6380B667756}" type="datetimeFigureOut">
              <a:rPr lang="es-CO" smtClean="0"/>
              <a:t>7/06/2022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3930DEE-B0A8-47A7-8846-5CDF0CAD9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6F72FF5-87F5-45D5-A86B-71FAE1647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96F8-D5D9-407D-9A1F-E113D38F58A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33523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B022C6-9D77-49BD-951D-81110BCAE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6C161D8-2A79-42DE-9D33-8D099E5AD3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A4BBFA0-12DA-4674-BB9D-EF00B3AD83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F3E598D-A113-4F6C-8EFA-8A70CB881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5EF6A-BADB-438D-80FA-D6380B667756}" type="datetimeFigureOut">
              <a:rPr lang="es-CO" smtClean="0"/>
              <a:t>7/06/2022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FAFC6F0-DEA7-4095-8256-EEE896DE3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BD33456-D4B0-408E-83D0-6018E1CD1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96F8-D5D9-407D-9A1F-E113D38F58A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51894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8ADFFE-E33B-404F-8EF2-0CBA7E4B6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E1435E4-EBE5-497B-9418-3DCE0CF31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D203F84-A572-4D41-ACDA-EA3AF915EC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20CBE36-C589-47B5-969A-AE93FA5E2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5EF6A-BADB-438D-80FA-D6380B667756}" type="datetimeFigureOut">
              <a:rPr lang="es-CO" smtClean="0"/>
              <a:t>7/06/2022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0B4E45D-4948-41FF-BDF2-7C5553186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17F9DF1-AD0E-4313-B24E-B6AF72328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96F8-D5D9-407D-9A1F-E113D38F58A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750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53887F-36FE-4213-9AD8-A38F2B88D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B22C8EE-9F70-4A0E-A084-1ACF11F916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141011A-FA94-4345-90F5-161408D26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5EF6A-BADB-438D-80FA-D6380B667756}" type="datetimeFigureOut">
              <a:rPr lang="es-CO" smtClean="0"/>
              <a:t>7/06/2022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F48CBE7-2D00-43EB-B6B5-14D7DBB93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6325B06-3C46-4F52-A322-E9F06AEA0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96F8-D5D9-407D-9A1F-E113D38F58A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88856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E811505-0A98-4468-8B6E-CF5C4F95EB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E7D28FC-6831-4001-9BB1-E841EC6F97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051CC9-419A-49A2-8684-20A34F104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5EF6A-BADB-438D-80FA-D6380B667756}" type="datetimeFigureOut">
              <a:rPr lang="es-CO" smtClean="0"/>
              <a:t>7/06/2022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91CABB8-B366-4069-98E1-9713145DB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040F428-7A4E-4CDC-89C8-522CC51E7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396F8-D5D9-407D-9A1F-E113D38F58A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41656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529100F-74D7-4CFB-89CF-89CAC7000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6CBB3D5-8424-43F7-AF60-8286FEB5DA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B5EEB93-02B0-425F-B1A4-E9F1DA104C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5EF6A-BADB-438D-80FA-D6380B667756}" type="datetimeFigureOut">
              <a:rPr lang="es-CO" smtClean="0"/>
              <a:t>7/06/2022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A54EE8B-96DB-48E6-8E59-959D28FFCC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1105429-A526-4332-81D5-7FC67EAC3D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396F8-D5D9-407D-9A1F-E113D38F58A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55626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image" Target="../media/image17.jpeg"/><Relationship Id="rId7" Type="http://schemas.openxmlformats.org/officeDocument/2006/relationships/image" Target="../media/image21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n 4" descr="Bandera con un papalote&#10;&#10;Descripción generada automáticamente">
            <a:extLst>
              <a:ext uri="{FF2B5EF4-FFF2-40B4-BE49-F238E27FC236}">
                <a16:creationId xmlns:a16="http://schemas.microsoft.com/office/drawing/2014/main" id="{3C17DA8D-959C-4810-8DFA-8CFEFD70EA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4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616" r="-1" b="16753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56FBC7B0-886B-49D2-9EF3-C6D97A8D8652}"/>
              </a:ext>
            </a:extLst>
          </p:cNvPr>
          <p:cNvSpPr/>
          <p:nvPr/>
        </p:nvSpPr>
        <p:spPr>
          <a:xfrm>
            <a:off x="1297603" y="2505670"/>
            <a:ext cx="9596794" cy="923330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masis MT Pro Black" panose="02040A04050005020304" pitchFamily="18" charset="0"/>
              </a:rPr>
              <a:t>YO EN LA ESCUELA NAVAL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8E935A99-0EF3-43B4-98F3-CC6A7A231AFB}"/>
              </a:ext>
            </a:extLst>
          </p:cNvPr>
          <p:cNvSpPr/>
          <p:nvPr/>
        </p:nvSpPr>
        <p:spPr>
          <a:xfrm>
            <a:off x="3798856" y="4837698"/>
            <a:ext cx="683873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Cadete Linamaria Forero Gámez</a:t>
            </a:r>
          </a:p>
          <a:p>
            <a:pPr algn="r"/>
            <a:r>
              <a:rPr lang="es-ES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1°</a:t>
            </a:r>
            <a:r>
              <a:rPr lang="es-ES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</a:t>
            </a:r>
            <a:endParaRPr lang="es-E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430230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Click="0" advTm="1000">
        <p159:morph option="byChar"/>
      </p:transition>
    </mc:Choice>
    <mc:Fallback>
      <p:transition spd="slow" advClick="0" advTm="1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n 4" descr="Bandera con un papalote&#10;&#10;Descripción generada automáticamente">
            <a:extLst>
              <a:ext uri="{FF2B5EF4-FFF2-40B4-BE49-F238E27FC236}">
                <a16:creationId xmlns:a16="http://schemas.microsoft.com/office/drawing/2014/main" id="{3C17DA8D-959C-4810-8DFA-8CFEFD70EA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4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616" r="-1" b="16753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3" name="Imagen 2" descr="Un hombre caminando en la calle&#10;&#10;Descripción generada automáticamente con confianza media">
            <a:extLst>
              <a:ext uri="{FF2B5EF4-FFF2-40B4-BE49-F238E27FC236}">
                <a16:creationId xmlns:a16="http://schemas.microsoft.com/office/drawing/2014/main" id="{35EE552F-75CE-4ACA-BF80-5DC5F05255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806" y="1313288"/>
            <a:ext cx="3915213" cy="5016957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CC12A33C-FCD6-4F08-B47F-CD25FF4DD668}"/>
              </a:ext>
            </a:extLst>
          </p:cNvPr>
          <p:cNvSpPr txBox="1"/>
          <p:nvPr/>
        </p:nvSpPr>
        <p:spPr>
          <a:xfrm>
            <a:off x="1739413" y="6444"/>
            <a:ext cx="3048000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CO" sz="2400" dirty="0"/>
              <a:t>Aquel 20 de Enero del 2021, ingrese como aspirante a la escuela naval de cadetes Almirante Padilla</a:t>
            </a:r>
          </a:p>
        </p:txBody>
      </p:sp>
      <p:pic>
        <p:nvPicPr>
          <p:cNvPr id="7" name="Imagen 6" descr="Hombre con uniforme y sombrero&#10;&#10;Descripción generada automáticamente con confianza media">
            <a:extLst>
              <a:ext uri="{FF2B5EF4-FFF2-40B4-BE49-F238E27FC236}">
                <a16:creationId xmlns:a16="http://schemas.microsoft.com/office/drawing/2014/main" id="{6EAFB94F-26CB-47C6-8E73-3F65A5343B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983" y="95847"/>
            <a:ext cx="3918335" cy="5224446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00324EC2-0DF3-43F4-AC7E-AC6DE6BC2996}"/>
              </a:ext>
            </a:extLst>
          </p:cNvPr>
          <p:cNvSpPr txBox="1"/>
          <p:nvPr/>
        </p:nvSpPr>
        <p:spPr>
          <a:xfrm>
            <a:off x="6970983" y="4966335"/>
            <a:ext cx="4128655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O" sz="2800" dirty="0"/>
              <a:t>Orgullosa de portar el uniforme de la Armada Nacional de Colombia </a:t>
            </a:r>
          </a:p>
        </p:txBody>
      </p:sp>
      <p:grpSp>
        <p:nvGrpSpPr>
          <p:cNvPr id="15" name="Grupo 14">
            <a:extLst>
              <a:ext uri="{FF2B5EF4-FFF2-40B4-BE49-F238E27FC236}">
                <a16:creationId xmlns:a16="http://schemas.microsoft.com/office/drawing/2014/main" id="{F6F800A6-79E5-45F9-AED6-237CC7BE9529}"/>
              </a:ext>
            </a:extLst>
          </p:cNvPr>
          <p:cNvGrpSpPr/>
          <p:nvPr/>
        </p:nvGrpSpPr>
        <p:grpSpPr>
          <a:xfrm>
            <a:off x="4987345" y="2743509"/>
            <a:ext cx="3075911" cy="1370981"/>
            <a:chOff x="4105037" y="-2189017"/>
            <a:chExt cx="3075911" cy="1370981"/>
          </a:xfrm>
        </p:grpSpPr>
        <p:sp>
          <p:nvSpPr>
            <p:cNvPr id="13" name="Gráfico 11" descr="Atrás con relleno sólido">
              <a:extLst>
                <a:ext uri="{FF2B5EF4-FFF2-40B4-BE49-F238E27FC236}">
                  <a16:creationId xmlns:a16="http://schemas.microsoft.com/office/drawing/2014/main" id="{C8B97363-ACF5-434E-80CC-87875ABED797}"/>
                </a:ext>
              </a:extLst>
            </p:cNvPr>
            <p:cNvSpPr/>
            <p:nvPr/>
          </p:nvSpPr>
          <p:spPr>
            <a:xfrm>
              <a:off x="4105037" y="-2189017"/>
              <a:ext cx="2212636" cy="1276416"/>
            </a:xfrm>
            <a:custGeom>
              <a:avLst/>
              <a:gdLst>
                <a:gd name="connsiteX0" fmla="*/ 1108883 w 1108883"/>
                <a:gd name="connsiteY0" fmla="*/ 332665 h 817801"/>
                <a:gd name="connsiteX1" fmla="*/ 712458 w 1108883"/>
                <a:gd name="connsiteY1" fmla="*/ 0 h 817801"/>
                <a:gd name="connsiteX2" fmla="*/ 712458 w 1108883"/>
                <a:gd name="connsiteY2" fmla="*/ 194055 h 817801"/>
                <a:gd name="connsiteX3" fmla="*/ 0 w 1108883"/>
                <a:gd name="connsiteY3" fmla="*/ 817801 h 817801"/>
                <a:gd name="connsiteX4" fmla="*/ 712458 w 1108883"/>
                <a:gd name="connsiteY4" fmla="*/ 485136 h 817801"/>
                <a:gd name="connsiteX5" fmla="*/ 712458 w 1108883"/>
                <a:gd name="connsiteY5" fmla="*/ 665330 h 817801"/>
                <a:gd name="connsiteX6" fmla="*/ 1108883 w 1108883"/>
                <a:gd name="connsiteY6" fmla="*/ 332665 h 8178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8883" h="817801">
                  <a:moveTo>
                    <a:pt x="1108883" y="332665"/>
                  </a:moveTo>
                  <a:lnTo>
                    <a:pt x="712458" y="0"/>
                  </a:lnTo>
                  <a:lnTo>
                    <a:pt x="712458" y="194055"/>
                  </a:lnTo>
                  <a:cubicBezTo>
                    <a:pt x="103958" y="199599"/>
                    <a:pt x="0" y="817801"/>
                    <a:pt x="0" y="817801"/>
                  </a:cubicBezTo>
                  <a:cubicBezTo>
                    <a:pt x="0" y="817801"/>
                    <a:pt x="225935" y="489295"/>
                    <a:pt x="712458" y="485136"/>
                  </a:cubicBezTo>
                  <a:lnTo>
                    <a:pt x="712458" y="665330"/>
                  </a:lnTo>
                  <a:lnTo>
                    <a:pt x="1108883" y="332665"/>
                  </a:lnTo>
                  <a:close/>
                </a:path>
              </a:pathLst>
            </a:custGeom>
            <a:solidFill>
              <a:schemeClr val="bg1"/>
            </a:solidFill>
            <a:ln w="1379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s-CO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DABE84D-D3C3-4628-B7E2-DFF67C7CF611}"/>
                </a:ext>
              </a:extLst>
            </p:cNvPr>
            <p:cNvSpPr txBox="1"/>
            <p:nvPr/>
          </p:nvSpPr>
          <p:spPr>
            <a:xfrm>
              <a:off x="4560292" y="-1677918"/>
              <a:ext cx="2620656" cy="859882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/>
              </a:prstTxWarp>
              <a:spAutoFit/>
            </a:bodyPr>
            <a:lstStyle/>
            <a:p>
              <a:r>
                <a:rPr lang="es-CO" dirty="0"/>
                <a:t>Un año después..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67297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000">
        <p15:prstTrans prst="origami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>
            <a:extLst>
              <a:ext uri="{FF2B5EF4-FFF2-40B4-BE49-F238E27FC236}">
                <a16:creationId xmlns:a16="http://schemas.microsoft.com/office/drawing/2014/main" id="{56FBC7B0-886B-49D2-9EF3-C6D97A8D8652}"/>
              </a:ext>
            </a:extLst>
          </p:cNvPr>
          <p:cNvSpPr/>
          <p:nvPr/>
        </p:nvSpPr>
        <p:spPr>
          <a:xfrm>
            <a:off x="5138287" y="4184632"/>
            <a:ext cx="6465287" cy="132423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De </a:t>
            </a:r>
            <a:r>
              <a:rPr lang="en-US" sz="48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aspirante</a:t>
            </a:r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 a </a:t>
            </a:r>
            <a:r>
              <a:rPr lang="en-US" sz="48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Cadete</a:t>
            </a:r>
            <a:endParaRPr lang="en-US" sz="48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22" name="Rectangle 16">
            <a:extLst>
              <a:ext uri="{FF2B5EF4-FFF2-40B4-BE49-F238E27FC236}">
                <a16:creationId xmlns:a16="http://schemas.microsoft.com/office/drawing/2014/main" id="{2BE2D1B8-0887-4D2B-8C42-999040132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17634" y="321733"/>
            <a:ext cx="4129237" cy="6060017"/>
          </a:xfrm>
          <a:prstGeom prst="rect">
            <a:avLst/>
          </a:prstGeom>
          <a:solidFill>
            <a:srgbClr val="FFFFFF"/>
          </a:solidFill>
          <a:ln w="127000" cap="sq" cmpd="thinThick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Imagen 2" descr="Un grupo de niños posando para una foto&#10;&#10;Descripción generada automáticamente">
            <a:extLst>
              <a:ext uri="{FF2B5EF4-FFF2-40B4-BE49-F238E27FC236}">
                <a16:creationId xmlns:a16="http://schemas.microsoft.com/office/drawing/2014/main" id="{B4E2D25A-B7B6-4511-9531-172EECB24D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66" y="642069"/>
            <a:ext cx="3483526" cy="2612644"/>
          </a:xfrm>
          <a:prstGeom prst="rect">
            <a:avLst/>
          </a:prstGeom>
        </p:spPr>
      </p:pic>
      <p:sp>
        <p:nvSpPr>
          <p:cNvPr id="24" name="Rectangle 18">
            <a:extLst>
              <a:ext uri="{FF2B5EF4-FFF2-40B4-BE49-F238E27FC236}">
                <a16:creationId xmlns:a16="http://schemas.microsoft.com/office/drawing/2014/main" id="{FA085277-BAF7-40CC-A608-B030CA969F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811469" y="321733"/>
            <a:ext cx="3375479" cy="3259667"/>
          </a:xfrm>
          <a:prstGeom prst="rect">
            <a:avLst/>
          </a:prstGeom>
          <a:solidFill>
            <a:srgbClr val="FFFFFF"/>
          </a:solidFill>
          <a:ln w="127000" cap="sq" cmpd="thinThick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Imagen 5" descr="Equipo de fútbol posando para la cámara delante de un grupo de personas&#10;&#10;Descripción generada automáticamente con confianza media">
            <a:extLst>
              <a:ext uri="{FF2B5EF4-FFF2-40B4-BE49-F238E27FC236}">
                <a16:creationId xmlns:a16="http://schemas.microsoft.com/office/drawing/2014/main" id="{E29D735A-7898-4DD0-9150-FB8C2A38AB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338" y="896779"/>
            <a:ext cx="2804299" cy="2103224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64009F90-86BF-44AE-B0EB-D68140E0E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8508682" y="321733"/>
            <a:ext cx="3375478" cy="3259667"/>
          </a:xfrm>
          <a:prstGeom prst="rect">
            <a:avLst/>
          </a:prstGeom>
          <a:solidFill>
            <a:srgbClr val="FFFFFF"/>
          </a:solidFill>
          <a:ln w="127000" cap="sq" cmpd="thinThick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Imagen 11" descr="Un par de personas en una playa&#10;&#10;Descripción generada automáticamente">
            <a:extLst>
              <a:ext uri="{FF2B5EF4-FFF2-40B4-BE49-F238E27FC236}">
                <a16:creationId xmlns:a16="http://schemas.microsoft.com/office/drawing/2014/main" id="{9643D9BE-7289-4282-A197-5739BA8121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8276" y="628649"/>
            <a:ext cx="1979613" cy="2639484"/>
          </a:xfrm>
          <a:prstGeom prst="rect">
            <a:avLst/>
          </a:prstGeom>
        </p:spPr>
      </p:pic>
      <p:pic>
        <p:nvPicPr>
          <p:cNvPr id="8" name="Imagen 7" descr="Un grupo de personas con tablas de surf&#10;&#10;Descripción generada automáticamente">
            <a:extLst>
              <a:ext uri="{FF2B5EF4-FFF2-40B4-BE49-F238E27FC236}">
                <a16:creationId xmlns:a16="http://schemas.microsoft.com/office/drawing/2014/main" id="{BE69C879-0A58-462F-B667-83336F449D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66" y="3505904"/>
            <a:ext cx="3483526" cy="2612644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4254369-4B26-4D6A-A4CD-BE3438297C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38287" y="5443086"/>
            <a:ext cx="6400800" cy="0"/>
          </a:xfrm>
          <a:prstGeom prst="line">
            <a:avLst/>
          </a:prstGeom>
          <a:ln w="22225"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9844BDC-8FD6-4C97-9EA2-381D52AAD229}"/>
              </a:ext>
            </a:extLst>
          </p:cNvPr>
          <p:cNvSpPr txBox="1"/>
          <p:nvPr/>
        </p:nvSpPr>
        <p:spPr>
          <a:xfrm>
            <a:off x="5090338" y="5726243"/>
            <a:ext cx="640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dirty="0"/>
              <a:t>Terminada la etapa de aspirante(3 meses), nos convertimos en cadetes de primer año. </a:t>
            </a:r>
          </a:p>
        </p:txBody>
      </p:sp>
    </p:spTree>
    <p:extLst>
      <p:ext uri="{BB962C8B-B14F-4D97-AF65-F5344CB8AC3E}">
        <p14:creationId xmlns:p14="http://schemas.microsoft.com/office/powerpoint/2010/main" val="4314703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5000">
        <p14:ripple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6" name="Rectangle 85">
            <a:extLst>
              <a:ext uri="{FF2B5EF4-FFF2-40B4-BE49-F238E27FC236}">
                <a16:creationId xmlns:a16="http://schemas.microsoft.com/office/drawing/2014/main" id="{A26C624C-963C-4795-B05B-6565DB5ABD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Imagen 5" descr="Un grupo de personas en una cancha&#10;&#10;Descripción generada automáticamente">
            <a:extLst>
              <a:ext uri="{FF2B5EF4-FFF2-40B4-BE49-F238E27FC236}">
                <a16:creationId xmlns:a16="http://schemas.microsoft.com/office/drawing/2014/main" id="{D4CE2D6B-9EC5-4C6D-B6E1-16070F0F82F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38" r="19355"/>
          <a:stretch/>
        </p:blipFill>
        <p:spPr>
          <a:xfrm>
            <a:off x="20" y="10"/>
            <a:ext cx="3728839" cy="4197358"/>
          </a:xfrm>
          <a:prstGeom prst="rect">
            <a:avLst/>
          </a:prstGeom>
        </p:spPr>
      </p:pic>
      <p:pic>
        <p:nvPicPr>
          <p:cNvPr id="8" name="Imagen 7" descr="Un grupo de personas de pie sobre superficie terrosa&#10;&#10;Descripción generada automáticamente con confianza media">
            <a:extLst>
              <a:ext uri="{FF2B5EF4-FFF2-40B4-BE49-F238E27FC236}">
                <a16:creationId xmlns:a16="http://schemas.microsoft.com/office/drawing/2014/main" id="{1E1D2289-3323-4E24-BC1E-FC17AFE020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05" r="2" b="2197"/>
          <a:stretch/>
        </p:blipFill>
        <p:spPr>
          <a:xfrm>
            <a:off x="3847755" y="5"/>
            <a:ext cx="3686887" cy="4197368"/>
          </a:xfrm>
          <a:custGeom>
            <a:avLst/>
            <a:gdLst/>
            <a:ahLst/>
            <a:cxnLst/>
            <a:rect l="l" t="t" r="r" b="b"/>
            <a:pathLst>
              <a:path w="3686887" h="4197368">
                <a:moveTo>
                  <a:pt x="0" y="0"/>
                </a:moveTo>
                <a:lnTo>
                  <a:pt x="3686887" y="0"/>
                </a:lnTo>
                <a:lnTo>
                  <a:pt x="3686887" y="3832811"/>
                </a:lnTo>
                <a:lnTo>
                  <a:pt x="3497100" y="3826712"/>
                </a:lnTo>
                <a:cubicBezTo>
                  <a:pt x="3497100" y="3826712"/>
                  <a:pt x="3493758" y="3826712"/>
                  <a:pt x="3493758" y="3826712"/>
                </a:cubicBezTo>
                <a:cubicBezTo>
                  <a:pt x="3426914" y="3823370"/>
                  <a:pt x="3363416" y="3823370"/>
                  <a:pt x="3296571" y="3820027"/>
                </a:cubicBezTo>
                <a:cubicBezTo>
                  <a:pt x="3065966" y="3820027"/>
                  <a:pt x="2835360" y="3820027"/>
                  <a:pt x="2608095" y="3820027"/>
                </a:cubicBezTo>
                <a:cubicBezTo>
                  <a:pt x="2384173" y="3910265"/>
                  <a:pt x="2140198" y="3833396"/>
                  <a:pt x="1919619" y="3903581"/>
                </a:cubicBezTo>
                <a:cubicBezTo>
                  <a:pt x="1685670" y="3900239"/>
                  <a:pt x="1465092" y="3970423"/>
                  <a:pt x="1234485" y="4000503"/>
                </a:cubicBezTo>
                <a:cubicBezTo>
                  <a:pt x="1060693" y="4013871"/>
                  <a:pt x="883561" y="3997160"/>
                  <a:pt x="723139" y="4067345"/>
                </a:cubicBezTo>
                <a:cubicBezTo>
                  <a:pt x="661310" y="4095753"/>
                  <a:pt x="606165" y="4128339"/>
                  <a:pt x="583188" y="4172622"/>
                </a:cubicBezTo>
                <a:lnTo>
                  <a:pt x="575662" y="4197368"/>
                </a:lnTo>
                <a:lnTo>
                  <a:pt x="0" y="4197368"/>
                </a:lnTo>
                <a:close/>
              </a:path>
            </a:pathLst>
          </a:custGeom>
        </p:spPr>
      </p:pic>
      <p:pic>
        <p:nvPicPr>
          <p:cNvPr id="3" name="Imagen 2" descr="Un par de personas de pie sobre superficie terrosa&#10;&#10;Descripción generada automáticamente con confianza baja">
            <a:extLst>
              <a:ext uri="{FF2B5EF4-FFF2-40B4-BE49-F238E27FC236}">
                <a16:creationId xmlns:a16="http://schemas.microsoft.com/office/drawing/2014/main" id="{0E0CA7A4-BD42-4C5B-9DDE-12FDE184115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3" r="9636" b="-1"/>
          <a:stretch/>
        </p:blipFill>
        <p:spPr>
          <a:xfrm>
            <a:off x="7653541" y="1"/>
            <a:ext cx="4538463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</p:spPr>
      </p:pic>
      <p:pic>
        <p:nvPicPr>
          <p:cNvPr id="12" name="Imagen 11" descr="Personas en un parque&#10;&#10;Descripción generada automáticamente con confianza baja">
            <a:extLst>
              <a:ext uri="{FF2B5EF4-FFF2-40B4-BE49-F238E27FC236}">
                <a16:creationId xmlns:a16="http://schemas.microsoft.com/office/drawing/2014/main" id="{85913310-5E53-427A-860A-5A738CF9436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77" r="2" b="40130"/>
          <a:stretch/>
        </p:blipFill>
        <p:spPr>
          <a:xfrm>
            <a:off x="20" y="4297691"/>
            <a:ext cx="6836830" cy="2560309"/>
          </a:xfrm>
          <a:custGeom>
            <a:avLst/>
            <a:gdLst/>
            <a:ahLst/>
            <a:cxnLst/>
            <a:rect l="l" t="t" r="r" b="b"/>
            <a:pathLst>
              <a:path w="6836850" h="2541737">
                <a:moveTo>
                  <a:pt x="0" y="0"/>
                </a:moveTo>
                <a:lnTo>
                  <a:pt x="4460098" y="0"/>
                </a:lnTo>
                <a:lnTo>
                  <a:pt x="4483996" y="31836"/>
                </a:lnTo>
                <a:cubicBezTo>
                  <a:pt x="4644419" y="28495"/>
                  <a:pt x="4627708" y="282495"/>
                  <a:pt x="4788129" y="245732"/>
                </a:cubicBezTo>
                <a:cubicBezTo>
                  <a:pt x="4754709" y="362707"/>
                  <a:pt x="4641076" y="302548"/>
                  <a:pt x="4600971" y="389443"/>
                </a:cubicBezTo>
                <a:cubicBezTo>
                  <a:pt x="4684524" y="462970"/>
                  <a:pt x="4844945" y="409497"/>
                  <a:pt x="4871683" y="563233"/>
                </a:cubicBezTo>
                <a:cubicBezTo>
                  <a:pt x="4838262" y="723655"/>
                  <a:pt x="4945210" y="703602"/>
                  <a:pt x="5032105" y="713629"/>
                </a:cubicBezTo>
                <a:cubicBezTo>
                  <a:pt x="5239317" y="733683"/>
                  <a:pt x="5439843" y="747050"/>
                  <a:pt x="5643713" y="780472"/>
                </a:cubicBezTo>
                <a:cubicBezTo>
                  <a:pt x="5693844" y="790498"/>
                  <a:pt x="5810819" y="767103"/>
                  <a:pt x="5800794" y="870709"/>
                </a:cubicBezTo>
                <a:cubicBezTo>
                  <a:pt x="5790767" y="954261"/>
                  <a:pt x="5700529" y="924184"/>
                  <a:pt x="5643713" y="927525"/>
                </a:cubicBezTo>
                <a:cubicBezTo>
                  <a:pt x="5329553" y="967632"/>
                  <a:pt x="5012052" y="904131"/>
                  <a:pt x="4701235" y="907472"/>
                </a:cubicBezTo>
                <a:cubicBezTo>
                  <a:pt x="4664472" y="907472"/>
                  <a:pt x="4657787" y="1017762"/>
                  <a:pt x="4577576" y="980999"/>
                </a:cubicBezTo>
                <a:cubicBezTo>
                  <a:pt x="4788129" y="1081263"/>
                  <a:pt x="5767372" y="1108001"/>
                  <a:pt x="6094900" y="1161474"/>
                </a:cubicBezTo>
                <a:cubicBezTo>
                  <a:pt x="5754004" y="1542477"/>
                  <a:pt x="5429817" y="1311870"/>
                  <a:pt x="5159105" y="1525765"/>
                </a:cubicBezTo>
                <a:cubicBezTo>
                  <a:pt x="5159105" y="1525765"/>
                  <a:pt x="5212580" y="1525765"/>
                  <a:pt x="5443187" y="1595950"/>
                </a:cubicBezTo>
                <a:cubicBezTo>
                  <a:pt x="5627002" y="1652765"/>
                  <a:pt x="5536765" y="1732976"/>
                  <a:pt x="6001321" y="1886715"/>
                </a:cubicBezTo>
                <a:cubicBezTo>
                  <a:pt x="5824188" y="1936846"/>
                  <a:pt x="5593581" y="1839925"/>
                  <a:pt x="5506685" y="2100610"/>
                </a:cubicBezTo>
                <a:cubicBezTo>
                  <a:pt x="5643713" y="2147401"/>
                  <a:pt x="5807477" y="2103953"/>
                  <a:pt x="5904398" y="2227611"/>
                </a:cubicBezTo>
                <a:cubicBezTo>
                  <a:pt x="5934478" y="2264375"/>
                  <a:pt x="5964557" y="2287770"/>
                  <a:pt x="6001321" y="2307821"/>
                </a:cubicBezTo>
                <a:cubicBezTo>
                  <a:pt x="5984612" y="2314507"/>
                  <a:pt x="5964557" y="2321190"/>
                  <a:pt x="5951188" y="2327874"/>
                </a:cubicBezTo>
                <a:cubicBezTo>
                  <a:pt x="5977925" y="2351271"/>
                  <a:pt x="6663060" y="2478270"/>
                  <a:pt x="6836850" y="2481613"/>
                </a:cubicBezTo>
                <a:cubicBezTo>
                  <a:pt x="6761652" y="2506679"/>
                  <a:pt x="6636845" y="2527828"/>
                  <a:pt x="6553814" y="2540165"/>
                </a:cubicBezTo>
                <a:lnTo>
                  <a:pt x="6542822" y="2541737"/>
                </a:lnTo>
                <a:lnTo>
                  <a:pt x="0" y="2541737"/>
                </a:lnTo>
                <a:close/>
              </a:path>
            </a:pathLst>
          </a:cu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56FBC7B0-886B-49D2-9EF3-C6D97A8D8652}"/>
              </a:ext>
            </a:extLst>
          </p:cNvPr>
          <p:cNvSpPr/>
          <p:nvPr/>
        </p:nvSpPr>
        <p:spPr>
          <a:xfrm>
            <a:off x="6343650" y="4181474"/>
            <a:ext cx="5505814" cy="147133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100" b="0" kern="120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masis MT Pro Black" panose="02040A04050005020304" pitchFamily="18" charset="0"/>
                <a:ea typeface="+mj-ea"/>
                <a:cs typeface="+mj-cs"/>
              </a:rPr>
              <a:t>Seleccionado</a:t>
            </a:r>
            <a:r>
              <a:rPr lang="en-US" sz="3100" b="0" kern="12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masis MT Pro Black" panose="02040A04050005020304" pitchFamily="18" charset="0"/>
                <a:ea typeface="+mj-ea"/>
                <a:cs typeface="+mj-cs"/>
              </a:rPr>
              <a:t>- </a:t>
            </a:r>
            <a:r>
              <a:rPr lang="en-US" sz="3100" kern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masis MT Pro Black" panose="02040A04050005020304" pitchFamily="18" charset="0"/>
                <a:ea typeface="+mj-ea"/>
                <a:cs typeface="+mj-cs"/>
              </a:rPr>
              <a:t>P</a:t>
            </a:r>
            <a:r>
              <a:rPr lang="en-US" sz="3100" b="0" kern="120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masis MT Pro Black" panose="02040A04050005020304" pitchFamily="18" charset="0"/>
                <a:ea typeface="+mj-ea"/>
                <a:cs typeface="+mj-cs"/>
              </a:rPr>
              <a:t>entatlón</a:t>
            </a:r>
            <a:r>
              <a:rPr lang="en-US" sz="3100" b="0" kern="12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masis MT Pro Black" panose="02040A04050005020304" pitchFamily="18" charset="0"/>
                <a:ea typeface="+mj-ea"/>
                <a:cs typeface="+mj-cs"/>
              </a:rPr>
              <a:t> </a:t>
            </a:r>
            <a:r>
              <a:rPr lang="en-US" sz="3100" b="0" kern="120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masis MT Pro Black" panose="02040A04050005020304" pitchFamily="18" charset="0"/>
                <a:ea typeface="+mj-ea"/>
                <a:cs typeface="+mj-cs"/>
              </a:rPr>
              <a:t>militar</a:t>
            </a:r>
            <a:r>
              <a:rPr lang="en-US" sz="3100" b="0" kern="12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100" b="0" kern="12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05804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shred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7C3DB6CE-B855-4AD2-8FB5-3C271542CE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AD437E6-04DE-40B7-8843-886CC4B812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78" r="-1" b="-1"/>
          <a:stretch/>
        </p:blipFill>
        <p:spPr>
          <a:xfrm>
            <a:off x="-24" y="-3"/>
            <a:ext cx="12192000" cy="6858000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56FBC7B0-886B-49D2-9EF3-C6D97A8D8652}"/>
              </a:ext>
            </a:extLst>
          </p:cNvPr>
          <p:cNvSpPr/>
          <p:nvPr/>
        </p:nvSpPr>
        <p:spPr>
          <a:xfrm>
            <a:off x="838200" y="1113157"/>
            <a:ext cx="4797354" cy="310303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algn="just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0" kern="12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Banda de Guerra</a:t>
            </a:r>
          </a:p>
          <a:p>
            <a:pPr algn="just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4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  <a:ea typeface="+mj-ea"/>
              <a:cs typeface="+mj-cs"/>
            </a:endParaRPr>
          </a:p>
          <a:p>
            <a:pPr algn="just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Es lo </a:t>
            </a:r>
            <a:r>
              <a:rPr lang="en-US" sz="4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mejor</a:t>
            </a:r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 del </a:t>
            </a:r>
            <a:r>
              <a:rPr lang="en-US" sz="4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batallón</a:t>
            </a:r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, sus </a:t>
            </a:r>
            <a:r>
              <a:rPr lang="en-US" sz="4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marchas</a:t>
            </a:r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 y </a:t>
            </a:r>
            <a:r>
              <a:rPr lang="en-US" sz="4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marcialidad</a:t>
            </a:r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 la </a:t>
            </a:r>
            <a:r>
              <a:rPr lang="en-US" sz="4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hacen</a:t>
            </a:r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 unica </a:t>
            </a:r>
            <a:endParaRPr lang="en-US" sz="44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D4408CFB-FBC4-4021-BD43-728795D910E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7" r="1" b="20470"/>
          <a:stretch/>
        </p:blipFill>
        <p:spPr>
          <a:xfrm>
            <a:off x="5635554" y="107721"/>
            <a:ext cx="6481158" cy="4216177"/>
          </a:xfrm>
          <a:custGeom>
            <a:avLst/>
            <a:gdLst/>
            <a:ahLst/>
            <a:cxnLst/>
            <a:rect l="l" t="t" r="r" b="b"/>
            <a:pathLst>
              <a:path w="6481158" h="4216187">
                <a:moveTo>
                  <a:pt x="159680" y="0"/>
                </a:moveTo>
                <a:lnTo>
                  <a:pt x="6481158" y="0"/>
                </a:lnTo>
                <a:lnTo>
                  <a:pt x="6481158" y="4216187"/>
                </a:lnTo>
                <a:lnTo>
                  <a:pt x="629980" y="4216187"/>
                </a:lnTo>
                <a:lnTo>
                  <a:pt x="640174" y="4153970"/>
                </a:lnTo>
                <a:cubicBezTo>
                  <a:pt x="646054" y="4115040"/>
                  <a:pt x="652738" y="4076730"/>
                  <a:pt x="663954" y="4042035"/>
                </a:cubicBezTo>
                <a:lnTo>
                  <a:pt x="674575" y="4017890"/>
                </a:lnTo>
                <a:lnTo>
                  <a:pt x="542646" y="3860429"/>
                </a:lnTo>
                <a:cubicBezTo>
                  <a:pt x="583801" y="3777846"/>
                  <a:pt x="628876" y="3834526"/>
                  <a:pt x="664457" y="3800021"/>
                </a:cubicBezTo>
                <a:cubicBezTo>
                  <a:pt x="663366" y="3791627"/>
                  <a:pt x="663436" y="3781009"/>
                  <a:pt x="662932" y="3771718"/>
                </a:cubicBezTo>
                <a:lnTo>
                  <a:pt x="659568" y="3757935"/>
                </a:lnTo>
                <a:lnTo>
                  <a:pt x="653777" y="3747325"/>
                </a:lnTo>
                <a:lnTo>
                  <a:pt x="610074" y="3705028"/>
                </a:lnTo>
                <a:cubicBezTo>
                  <a:pt x="514097" y="3608961"/>
                  <a:pt x="528640" y="3588143"/>
                  <a:pt x="655821" y="3445525"/>
                </a:cubicBezTo>
                <a:cubicBezTo>
                  <a:pt x="668503" y="3431228"/>
                  <a:pt x="677664" y="3418102"/>
                  <a:pt x="683811" y="3405686"/>
                </a:cubicBezTo>
                <a:lnTo>
                  <a:pt x="687152" y="3393684"/>
                </a:lnTo>
                <a:lnTo>
                  <a:pt x="681564" y="3363918"/>
                </a:lnTo>
                <a:lnTo>
                  <a:pt x="658589" y="3279721"/>
                </a:lnTo>
                <a:lnTo>
                  <a:pt x="655534" y="3274732"/>
                </a:lnTo>
                <a:cubicBezTo>
                  <a:pt x="645154" y="3256804"/>
                  <a:pt x="636025" y="3236251"/>
                  <a:pt x="633009" y="3204655"/>
                </a:cubicBezTo>
                <a:lnTo>
                  <a:pt x="633086" y="3198166"/>
                </a:lnTo>
                <a:lnTo>
                  <a:pt x="627259" y="3181568"/>
                </a:lnTo>
                <a:cubicBezTo>
                  <a:pt x="591590" y="3088781"/>
                  <a:pt x="548194" y="3020054"/>
                  <a:pt x="504281" y="3024678"/>
                </a:cubicBezTo>
                <a:cubicBezTo>
                  <a:pt x="548490" y="2798901"/>
                  <a:pt x="548490" y="2798901"/>
                  <a:pt x="381209" y="2810127"/>
                </a:cubicBezTo>
                <a:cubicBezTo>
                  <a:pt x="440862" y="2658988"/>
                  <a:pt x="439766" y="2624324"/>
                  <a:pt x="360893" y="2596949"/>
                </a:cubicBezTo>
                <a:cubicBezTo>
                  <a:pt x="284957" y="2570407"/>
                  <a:pt x="201795" y="2575904"/>
                  <a:pt x="130872" y="2524080"/>
                </a:cubicBezTo>
                <a:cubicBezTo>
                  <a:pt x="188851" y="2335317"/>
                  <a:pt x="200302" y="2130710"/>
                  <a:pt x="328878" y="2014028"/>
                </a:cubicBezTo>
                <a:cubicBezTo>
                  <a:pt x="349137" y="1995898"/>
                  <a:pt x="361422" y="1940125"/>
                  <a:pt x="347033" y="1914129"/>
                </a:cubicBezTo>
                <a:cubicBezTo>
                  <a:pt x="295996" y="1817105"/>
                  <a:pt x="357685" y="1592503"/>
                  <a:pt x="208894" y="1606217"/>
                </a:cubicBezTo>
                <a:cubicBezTo>
                  <a:pt x="190525" y="1607581"/>
                  <a:pt x="173015" y="1590108"/>
                  <a:pt x="186488" y="1556554"/>
                </a:cubicBezTo>
                <a:cubicBezTo>
                  <a:pt x="232768" y="1442049"/>
                  <a:pt x="172886" y="1463610"/>
                  <a:pt x="135933" y="1459414"/>
                </a:cubicBezTo>
                <a:cubicBezTo>
                  <a:pt x="91212" y="1454776"/>
                  <a:pt x="42622" y="1511622"/>
                  <a:pt x="0" y="1466109"/>
                </a:cubicBezTo>
                <a:cubicBezTo>
                  <a:pt x="7764" y="1405223"/>
                  <a:pt x="43366" y="1397333"/>
                  <a:pt x="67782" y="1372761"/>
                </a:cubicBezTo>
                <a:cubicBezTo>
                  <a:pt x="139132" y="1300280"/>
                  <a:pt x="196704" y="1221065"/>
                  <a:pt x="195632" y="1080052"/>
                </a:cubicBezTo>
                <a:cubicBezTo>
                  <a:pt x="194930" y="966113"/>
                  <a:pt x="199455" y="864105"/>
                  <a:pt x="97391" y="854014"/>
                </a:cubicBezTo>
                <a:cubicBezTo>
                  <a:pt x="81355" y="852486"/>
                  <a:pt x="72717" y="839840"/>
                  <a:pt x="69223" y="821285"/>
                </a:cubicBezTo>
                <a:cubicBezTo>
                  <a:pt x="80177" y="799992"/>
                  <a:pt x="90624" y="778040"/>
                  <a:pt x="103649" y="760897"/>
                </a:cubicBezTo>
                <a:cubicBezTo>
                  <a:pt x="147404" y="704450"/>
                  <a:pt x="160670" y="633687"/>
                  <a:pt x="171912" y="560313"/>
                </a:cubicBezTo>
                <a:cubicBezTo>
                  <a:pt x="179151" y="513531"/>
                  <a:pt x="187860" y="467166"/>
                  <a:pt x="206354" y="423850"/>
                </a:cubicBezTo>
                <a:cubicBezTo>
                  <a:pt x="217619" y="397046"/>
                  <a:pt x="231961" y="375704"/>
                  <a:pt x="250397" y="361124"/>
                </a:cubicBezTo>
                <a:cubicBezTo>
                  <a:pt x="266451" y="347903"/>
                  <a:pt x="270868" y="334407"/>
                  <a:pt x="259101" y="314763"/>
                </a:cubicBezTo>
                <a:cubicBezTo>
                  <a:pt x="225826" y="258432"/>
                  <a:pt x="211109" y="191375"/>
                  <a:pt x="229198" y="104693"/>
                </a:cubicBezTo>
                <a:cubicBezTo>
                  <a:pt x="234668" y="78523"/>
                  <a:pt x="229657" y="58007"/>
                  <a:pt x="214459" y="52392"/>
                </a:cubicBezTo>
                <a:cubicBezTo>
                  <a:pt x="198643" y="46345"/>
                  <a:pt x="185640" y="36363"/>
                  <a:pt x="174580" y="23688"/>
                </a:cubicBezTo>
                <a:close/>
              </a:path>
            </a:pathLst>
          </a:custGeom>
        </p:spPr>
      </p:pic>
      <p:pic>
        <p:nvPicPr>
          <p:cNvPr id="14" name="Imagen 13" descr="Un grupo de personas en frente de edificio&#10;&#10;Descripción generada automáticamente">
            <a:extLst>
              <a:ext uri="{FF2B5EF4-FFF2-40B4-BE49-F238E27FC236}">
                <a16:creationId xmlns:a16="http://schemas.microsoft.com/office/drawing/2014/main" id="{5777DF0C-97AF-46F4-A95D-B1E9D139016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07" r="4" b="16216"/>
          <a:stretch/>
        </p:blipFill>
        <p:spPr>
          <a:xfrm>
            <a:off x="5078138" y="4323898"/>
            <a:ext cx="4101827" cy="2534102"/>
          </a:xfrm>
          <a:custGeom>
            <a:avLst/>
            <a:gdLst/>
            <a:ahLst/>
            <a:cxnLst/>
            <a:rect l="l" t="t" r="r" b="b"/>
            <a:pathLst>
              <a:path w="4101827" h="2534102">
                <a:moveTo>
                  <a:pt x="1237396" y="0"/>
                </a:moveTo>
                <a:lnTo>
                  <a:pt x="4101827" y="0"/>
                </a:lnTo>
                <a:lnTo>
                  <a:pt x="4101827" y="2534102"/>
                </a:lnTo>
                <a:lnTo>
                  <a:pt x="0" y="2534102"/>
                </a:lnTo>
                <a:lnTo>
                  <a:pt x="21866" y="2503631"/>
                </a:lnTo>
                <a:cubicBezTo>
                  <a:pt x="198424" y="2253521"/>
                  <a:pt x="293791" y="2086461"/>
                  <a:pt x="295356" y="2078512"/>
                </a:cubicBezTo>
                <a:cubicBezTo>
                  <a:pt x="324070" y="1929470"/>
                  <a:pt x="404358" y="1848602"/>
                  <a:pt x="476494" y="1754977"/>
                </a:cubicBezTo>
                <a:cubicBezTo>
                  <a:pt x="539304" y="1672931"/>
                  <a:pt x="606320" y="1585980"/>
                  <a:pt x="629662" y="1466193"/>
                </a:cubicBezTo>
                <a:cubicBezTo>
                  <a:pt x="660486" y="1307325"/>
                  <a:pt x="563420" y="1455147"/>
                  <a:pt x="542839" y="1401940"/>
                </a:cubicBezTo>
                <a:cubicBezTo>
                  <a:pt x="578841" y="1314777"/>
                  <a:pt x="636193" y="1228627"/>
                  <a:pt x="649254" y="1136180"/>
                </a:cubicBezTo>
                <a:cubicBezTo>
                  <a:pt x="695846" y="801928"/>
                  <a:pt x="810580" y="538800"/>
                  <a:pt x="987553" y="313308"/>
                </a:cubicBezTo>
                <a:cubicBezTo>
                  <a:pt x="1038303" y="248170"/>
                  <a:pt x="1069946" y="145770"/>
                  <a:pt x="1141096" y="112922"/>
                </a:cubicBezTo>
                <a:cubicBezTo>
                  <a:pt x="1175680" y="97203"/>
                  <a:pt x="1199891" y="73126"/>
                  <a:pt x="1217455" y="43683"/>
                </a:cubicBezTo>
                <a:close/>
              </a:path>
            </a:pathLst>
          </a:cu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9BC4CBC-7F7E-459E-AE6B-FB9247F7186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63" r="13762"/>
          <a:stretch/>
        </p:blipFill>
        <p:spPr>
          <a:xfrm>
            <a:off x="9307676" y="4323902"/>
            <a:ext cx="2884327" cy="2534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2223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 descr="Un grupo de personas de pie sobre pasto&#10;&#10;Descripción generada automáticamente">
            <a:extLst>
              <a:ext uri="{FF2B5EF4-FFF2-40B4-BE49-F238E27FC236}">
                <a16:creationId xmlns:a16="http://schemas.microsoft.com/office/drawing/2014/main" id="{B113F5C8-FC79-4AA0-BF2C-3554D0F3855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"/>
          <a:stretch/>
        </p:blipFill>
        <p:spPr>
          <a:xfrm>
            <a:off x="-8" y="-4"/>
            <a:ext cx="12192000" cy="6855958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56FBC7B0-886B-49D2-9EF3-C6D97A8D8652}"/>
              </a:ext>
            </a:extLst>
          </p:cNvPr>
          <p:cNvSpPr/>
          <p:nvPr/>
        </p:nvSpPr>
        <p:spPr>
          <a:xfrm>
            <a:off x="3453311" y="3560403"/>
            <a:ext cx="4937937" cy="136321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0" kern="12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masis MT Pro Black" panose="02040A04050005020304" pitchFamily="18" charset="0"/>
                <a:ea typeface="+mj-ea"/>
                <a:cs typeface="+mj-cs"/>
              </a:rPr>
              <a:t>NAV-166</a:t>
            </a:r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22218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Un grupo de niños posando para una foto&#10;&#10;Descripción generada automáticamente">
            <a:extLst>
              <a:ext uri="{FF2B5EF4-FFF2-40B4-BE49-F238E27FC236}">
                <a16:creationId xmlns:a16="http://schemas.microsoft.com/office/drawing/2014/main" id="{327052E7-DA66-4A2A-88EF-94C5BF62111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17" r="-1" b="1627"/>
          <a:stretch/>
        </p:blipFill>
        <p:spPr>
          <a:xfrm>
            <a:off x="1246573" y="10"/>
            <a:ext cx="3913632" cy="2285224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</p:spPr>
      </p:pic>
      <p:pic>
        <p:nvPicPr>
          <p:cNvPr id="8" name="Imagen 7" descr="Un grupo de personas jugando video juegos en la mano de una niña&#10;&#10;Descripción generada automáticamente con confianza baja">
            <a:extLst>
              <a:ext uri="{FF2B5EF4-FFF2-40B4-BE49-F238E27FC236}">
                <a16:creationId xmlns:a16="http://schemas.microsoft.com/office/drawing/2014/main" id="{2F3BCC68-4937-456B-90BC-6F97ACD4690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14432"/>
          <a:stretch/>
        </p:blipFill>
        <p:spPr>
          <a:xfrm>
            <a:off x="20" y="2288331"/>
            <a:ext cx="3564618" cy="456966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60967" y="561316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5" name="Imagen 24" descr="Un grupo de personas en una plaza&#10;&#10;Descripción generada automáticamente">
            <a:extLst>
              <a:ext uri="{FF2B5EF4-FFF2-40B4-BE49-F238E27FC236}">
                <a16:creationId xmlns:a16="http://schemas.microsoft.com/office/drawing/2014/main" id="{3A82E92C-345D-481C-BA00-86C09AC641E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37" r="11565" b="3"/>
          <a:stretch/>
        </p:blipFill>
        <p:spPr>
          <a:xfrm>
            <a:off x="5525559" y="725908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6B9D64DB-4D5C-4A91-B45F-F301E3174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2"/>
            <a:ext cx="3439432" cy="3550083"/>
          </a:xfrm>
          <a:custGeom>
            <a:avLst/>
            <a:gdLst>
              <a:gd name="connsiteX0" fmla="*/ 115336 w 3439432"/>
              <a:gd name="connsiteY0" fmla="*/ 0 h 3550083"/>
              <a:gd name="connsiteX1" fmla="*/ 3439432 w 3439432"/>
              <a:gd name="connsiteY1" fmla="*/ 0 h 3550083"/>
              <a:gd name="connsiteX2" fmla="*/ 3439432 w 3439432"/>
              <a:gd name="connsiteY2" fmla="*/ 3462762 h 3550083"/>
              <a:gd name="connsiteX3" fmla="*/ 3318024 w 3439432"/>
              <a:gd name="connsiteY3" fmla="*/ 3493980 h 3550083"/>
              <a:gd name="connsiteX4" fmla="*/ 2761488 w 3439432"/>
              <a:gd name="connsiteY4" fmla="*/ 3550083 h 3550083"/>
              <a:gd name="connsiteX5" fmla="*/ 0 w 3439432"/>
              <a:gd name="connsiteY5" fmla="*/ 788595 h 3550083"/>
              <a:gd name="connsiteX6" fmla="*/ 70713 w 3439432"/>
              <a:gd name="connsiteY6" fmla="*/ 164949 h 3550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550083">
                <a:moveTo>
                  <a:pt x="115336" y="0"/>
                </a:moveTo>
                <a:lnTo>
                  <a:pt x="3439432" y="0"/>
                </a:lnTo>
                <a:lnTo>
                  <a:pt x="3439432" y="3462762"/>
                </a:lnTo>
                <a:lnTo>
                  <a:pt x="3318024" y="3493980"/>
                </a:lnTo>
                <a:cubicBezTo>
                  <a:pt x="3138258" y="3530765"/>
                  <a:pt x="2952129" y="3550083"/>
                  <a:pt x="2761488" y="3550083"/>
                </a:cubicBezTo>
                <a:cubicBezTo>
                  <a:pt x="1236360" y="3550083"/>
                  <a:pt x="0" y="2313723"/>
                  <a:pt x="0" y="788595"/>
                </a:cubicBezTo>
                <a:cubicBezTo>
                  <a:pt x="0" y="574124"/>
                  <a:pt x="24450" y="365364"/>
                  <a:pt x="70713" y="164949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Imagen 13" descr="Grupo de personas posando para una foto&#10;&#10;Descripción generada automáticamente">
            <a:extLst>
              <a:ext uri="{FF2B5EF4-FFF2-40B4-BE49-F238E27FC236}">
                <a16:creationId xmlns:a16="http://schemas.microsoft.com/office/drawing/2014/main" id="{9CDB3191-81D5-4E1E-B64C-6328790A7EE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48" r="5907" b="3"/>
          <a:stretch/>
        </p:blipFill>
        <p:spPr>
          <a:xfrm>
            <a:off x="8918761" y="-4331"/>
            <a:ext cx="3273238" cy="3383891"/>
          </a:xfrm>
          <a:custGeom>
            <a:avLst/>
            <a:gdLst/>
            <a:ahLst/>
            <a:cxnLst/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</p:spPr>
      </p:pic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CB14CE1B-4BC5-4EF2-BE3D-05E4F580B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99331" y="3907418"/>
            <a:ext cx="2992669" cy="2950582"/>
          </a:xfrm>
          <a:custGeom>
            <a:avLst/>
            <a:gdLst>
              <a:gd name="connsiteX0" fmla="*/ 2052140 w 2992669"/>
              <a:gd name="connsiteY0" fmla="*/ 0 h 2950582"/>
              <a:gd name="connsiteX1" fmla="*/ 2850926 w 2992669"/>
              <a:gd name="connsiteY1" fmla="*/ 161267 h 2950582"/>
              <a:gd name="connsiteX2" fmla="*/ 2992669 w 2992669"/>
              <a:gd name="connsiteY2" fmla="*/ 229549 h 2950582"/>
              <a:gd name="connsiteX3" fmla="*/ 2992669 w 2992669"/>
              <a:gd name="connsiteY3" fmla="*/ 2950582 h 2950582"/>
              <a:gd name="connsiteX4" fmla="*/ 209274 w 2992669"/>
              <a:gd name="connsiteY4" fmla="*/ 2950582 h 2950582"/>
              <a:gd name="connsiteX5" fmla="*/ 161267 w 2992669"/>
              <a:gd name="connsiteY5" fmla="*/ 2850926 h 2950582"/>
              <a:gd name="connsiteX6" fmla="*/ 0 w 2992669"/>
              <a:gd name="connsiteY6" fmla="*/ 2052140 h 2950582"/>
              <a:gd name="connsiteX7" fmla="*/ 2052140 w 2992669"/>
              <a:gd name="connsiteY7" fmla="*/ 0 h 2950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92669" h="2950582">
                <a:moveTo>
                  <a:pt x="2052140" y="0"/>
                </a:moveTo>
                <a:cubicBezTo>
                  <a:pt x="2335482" y="0"/>
                  <a:pt x="2605411" y="57424"/>
                  <a:pt x="2850926" y="161267"/>
                </a:cubicBezTo>
                <a:lnTo>
                  <a:pt x="2992669" y="229549"/>
                </a:lnTo>
                <a:lnTo>
                  <a:pt x="2992669" y="2950582"/>
                </a:lnTo>
                <a:lnTo>
                  <a:pt x="209274" y="2950582"/>
                </a:lnTo>
                <a:lnTo>
                  <a:pt x="161267" y="2850926"/>
                </a:lnTo>
                <a:cubicBezTo>
                  <a:pt x="57423" y="2605411"/>
                  <a:pt x="0" y="2335482"/>
                  <a:pt x="0" y="2052140"/>
                </a:cubicBezTo>
                <a:cubicBezTo>
                  <a:pt x="0" y="918774"/>
                  <a:pt x="918774" y="0"/>
                  <a:pt x="205214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3E54A59E-344F-4954-9256-20A589CE8EB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8" r="19323"/>
          <a:stretch/>
        </p:blipFill>
        <p:spPr>
          <a:xfrm>
            <a:off x="9363238" y="4071322"/>
            <a:ext cx="2828765" cy="2786678"/>
          </a:xfrm>
          <a:custGeom>
            <a:avLst/>
            <a:gdLst/>
            <a:ahLst/>
            <a:cxnLst/>
            <a:rect l="l" t="t" r="r" b="b"/>
            <a:pathLst>
              <a:path w="2828765" h="2786678">
                <a:moveTo>
                  <a:pt x="1888236" y="0"/>
                </a:moveTo>
                <a:cubicBezTo>
                  <a:pt x="2214125" y="0"/>
                  <a:pt x="2520731" y="82558"/>
                  <a:pt x="2788281" y="227900"/>
                </a:cubicBezTo>
                <a:lnTo>
                  <a:pt x="2828765" y="252495"/>
                </a:lnTo>
                <a:lnTo>
                  <a:pt x="2828765" y="2786678"/>
                </a:lnTo>
                <a:lnTo>
                  <a:pt x="227128" y="2786678"/>
                </a:lnTo>
                <a:lnTo>
                  <a:pt x="148387" y="2623223"/>
                </a:lnTo>
                <a:cubicBezTo>
                  <a:pt x="52837" y="2397318"/>
                  <a:pt x="0" y="2148947"/>
                  <a:pt x="0" y="1888236"/>
                </a:cubicBezTo>
                <a:cubicBezTo>
                  <a:pt x="0" y="845392"/>
                  <a:pt x="845392" y="0"/>
                  <a:pt x="1888236" y="0"/>
                </a:cubicBezTo>
                <a:close/>
              </a:path>
            </a:pathLst>
          </a:custGeom>
        </p:spPr>
      </p:pic>
      <p:grpSp>
        <p:nvGrpSpPr>
          <p:cNvPr id="35" name="Grupo 34">
            <a:extLst>
              <a:ext uri="{FF2B5EF4-FFF2-40B4-BE49-F238E27FC236}">
                <a16:creationId xmlns:a16="http://schemas.microsoft.com/office/drawing/2014/main" id="{6DA50E3C-726F-45B4-ACD5-0E541BAE675A}"/>
              </a:ext>
            </a:extLst>
          </p:cNvPr>
          <p:cNvGrpSpPr/>
          <p:nvPr/>
        </p:nvGrpSpPr>
        <p:grpSpPr>
          <a:xfrm>
            <a:off x="5304044" y="4196619"/>
            <a:ext cx="3427770" cy="2830504"/>
            <a:chOff x="5743109" y="7922705"/>
            <a:chExt cx="3427770" cy="2830504"/>
          </a:xfrm>
        </p:grpSpPr>
        <p:sp>
          <p:nvSpPr>
            <p:cNvPr id="33" name="Diagrama de flujo: conector 32">
              <a:extLst>
                <a:ext uri="{FF2B5EF4-FFF2-40B4-BE49-F238E27FC236}">
                  <a16:creationId xmlns:a16="http://schemas.microsoft.com/office/drawing/2014/main" id="{053D6C41-371B-4050-AE6A-882A20E309F3}"/>
                </a:ext>
              </a:extLst>
            </p:cNvPr>
            <p:cNvSpPr/>
            <p:nvPr/>
          </p:nvSpPr>
          <p:spPr>
            <a:xfrm>
              <a:off x="5743109" y="7966531"/>
              <a:ext cx="3427770" cy="2786678"/>
            </a:xfrm>
            <a:prstGeom prst="flowChartConnector">
              <a:avLst/>
            </a:prstGeom>
            <a:solidFill>
              <a:schemeClr val="tx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pic>
          <p:nvPicPr>
            <p:cNvPr id="31" name="Imagen 30" descr="Foto en blanco y negro de un grupo de personas posando para una foto&#10;&#10;Descripción generada automáticamente con confianza media">
              <a:extLst>
                <a:ext uri="{FF2B5EF4-FFF2-40B4-BE49-F238E27FC236}">
                  <a16:creationId xmlns:a16="http://schemas.microsoft.com/office/drawing/2014/main" id="{1B61D809-E321-4565-B9DD-A7C0C7973EB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0659" y="7922705"/>
              <a:ext cx="2992670" cy="2622037"/>
            </a:xfrm>
            <a:prstGeom prst="flowChartConnector">
              <a:avLst/>
            </a:prstGeom>
          </p:spPr>
        </p:pic>
      </p:grpSp>
      <p:sp>
        <p:nvSpPr>
          <p:cNvPr id="37" name="CuadroTexto 36">
            <a:extLst>
              <a:ext uri="{FF2B5EF4-FFF2-40B4-BE49-F238E27FC236}">
                <a16:creationId xmlns:a16="http://schemas.microsoft.com/office/drawing/2014/main" id="{D5FF5C41-8FC6-44A6-A34E-F8ABA6EFAC98}"/>
              </a:ext>
            </a:extLst>
          </p:cNvPr>
          <p:cNvSpPr txBox="1"/>
          <p:nvPr/>
        </p:nvSpPr>
        <p:spPr>
          <a:xfrm>
            <a:off x="3790576" y="4684156"/>
            <a:ext cx="17310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dirty="0"/>
              <a:t>NAV-166 es el numero de mi contingente</a:t>
            </a:r>
          </a:p>
        </p:txBody>
      </p:sp>
    </p:spTree>
    <p:extLst>
      <p:ext uri="{BB962C8B-B14F-4D97-AF65-F5344CB8AC3E}">
        <p14:creationId xmlns:p14="http://schemas.microsoft.com/office/powerpoint/2010/main" val="27715834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3900" advTm="5000">
        <p14:glitter pattern="hexagon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3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Bandera con un papalote&#10;&#10;Descripción generada automáticamente">
            <a:extLst>
              <a:ext uri="{FF2B5EF4-FFF2-40B4-BE49-F238E27FC236}">
                <a16:creationId xmlns:a16="http://schemas.microsoft.com/office/drawing/2014/main" id="{3C17DA8D-959C-4810-8DFA-8CFEFD70EA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4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616" r="-1" b="16753"/>
          <a:stretch/>
        </p:blipFill>
        <p:spPr>
          <a:xfrm>
            <a:off x="20" y="0"/>
            <a:ext cx="12191980" cy="6856718"/>
          </a:xfrm>
          <a:prstGeom prst="rect">
            <a:avLst/>
          </a:prstGeom>
        </p:spPr>
      </p:pic>
      <p:pic>
        <p:nvPicPr>
          <p:cNvPr id="3" name="Imagen 2" descr="Hombre con uniforme y sombrero&#10;&#10;Descripción generada automáticamente con confianza media">
            <a:extLst>
              <a:ext uri="{FF2B5EF4-FFF2-40B4-BE49-F238E27FC236}">
                <a16:creationId xmlns:a16="http://schemas.microsoft.com/office/drawing/2014/main" id="{28A439D9-4B4D-4C02-8B77-88D29269F8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3" y="0"/>
            <a:ext cx="51435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04CAE43-939C-41B5-8159-3CBC14F4DC65}"/>
              </a:ext>
            </a:extLst>
          </p:cNvPr>
          <p:cNvSpPr txBox="1"/>
          <p:nvPr/>
        </p:nvSpPr>
        <p:spPr>
          <a:xfrm>
            <a:off x="5773863" y="2889750"/>
            <a:ext cx="4572000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CO" sz="3200" dirty="0"/>
              <a:t>¡SER MARINO TUYO , LA MAYOR DE MIS GLORIAS!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2F26DE9-ECBC-448F-AD0D-B8865F492A17}"/>
              </a:ext>
            </a:extLst>
          </p:cNvPr>
          <p:cNvSpPr txBox="1"/>
          <p:nvPr/>
        </p:nvSpPr>
        <p:spPr>
          <a:xfrm>
            <a:off x="7055428" y="5779500"/>
            <a:ext cx="49045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200" dirty="0"/>
              <a:t>HONOR Y TRADICION, AQUÍ NACE LA MARINA…</a:t>
            </a:r>
          </a:p>
        </p:txBody>
      </p:sp>
    </p:spTree>
    <p:extLst>
      <p:ext uri="{BB962C8B-B14F-4D97-AF65-F5344CB8AC3E}">
        <p14:creationId xmlns:p14="http://schemas.microsoft.com/office/powerpoint/2010/main" val="810556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allAtOnce" animBg="1"/>
      <p:bldP spid="6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698</TotalTime>
  <Words>114</Words>
  <Application>Microsoft Office PowerPoint</Application>
  <PresentationFormat>Panorámica</PresentationFormat>
  <Paragraphs>17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2" baseType="lpstr">
      <vt:lpstr>Amasis MT Pro Black</vt:lpstr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lina forero</dc:creator>
  <cp:lastModifiedBy>lina forero</cp:lastModifiedBy>
  <cp:revision>1</cp:revision>
  <dcterms:created xsi:type="dcterms:W3CDTF">2022-06-07T12:59:52Z</dcterms:created>
  <dcterms:modified xsi:type="dcterms:W3CDTF">2022-06-08T00:38:31Z</dcterms:modified>
</cp:coreProperties>
</file>