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3"/>
  </p:notesMasterIdLst>
  <p:sldIdLst>
    <p:sldId id="270" r:id="rId2"/>
    <p:sldId id="337" r:id="rId3"/>
    <p:sldId id="378" r:id="rId4"/>
    <p:sldId id="399" r:id="rId5"/>
    <p:sldId id="401" r:id="rId6"/>
    <p:sldId id="400" r:id="rId7"/>
    <p:sldId id="402" r:id="rId8"/>
    <p:sldId id="403" r:id="rId9"/>
    <p:sldId id="404" r:id="rId10"/>
    <p:sldId id="405" r:id="rId11"/>
    <p:sldId id="406" r:id="rId12"/>
    <p:sldId id="409" r:id="rId13"/>
    <p:sldId id="411" r:id="rId14"/>
    <p:sldId id="410" r:id="rId15"/>
    <p:sldId id="413" r:id="rId16"/>
    <p:sldId id="412" r:id="rId17"/>
    <p:sldId id="414" r:id="rId18"/>
    <p:sldId id="415" r:id="rId19"/>
    <p:sldId id="416" r:id="rId20"/>
    <p:sldId id="417" r:id="rId21"/>
    <p:sldId id="419" r:id="rId22"/>
    <p:sldId id="418" r:id="rId23"/>
    <p:sldId id="420" r:id="rId24"/>
    <p:sldId id="422" r:id="rId25"/>
    <p:sldId id="423" r:id="rId26"/>
    <p:sldId id="425" r:id="rId27"/>
    <p:sldId id="424" r:id="rId28"/>
    <p:sldId id="407" r:id="rId29"/>
    <p:sldId id="408" r:id="rId30"/>
    <p:sldId id="426" r:id="rId31"/>
    <p:sldId id="427" r:id="rId32"/>
    <p:sldId id="428" r:id="rId33"/>
    <p:sldId id="429" r:id="rId34"/>
    <p:sldId id="430" r:id="rId35"/>
    <p:sldId id="431" r:id="rId36"/>
    <p:sldId id="432" r:id="rId37"/>
    <p:sldId id="433" r:id="rId38"/>
    <p:sldId id="434" r:id="rId39"/>
    <p:sldId id="435" r:id="rId40"/>
    <p:sldId id="440" r:id="rId41"/>
    <p:sldId id="441" r:id="rId42"/>
    <p:sldId id="438" r:id="rId43"/>
    <p:sldId id="436" r:id="rId44"/>
    <p:sldId id="437" r:id="rId45"/>
    <p:sldId id="439" r:id="rId46"/>
    <p:sldId id="442" r:id="rId47"/>
    <p:sldId id="443" r:id="rId48"/>
    <p:sldId id="444" r:id="rId49"/>
    <p:sldId id="445" r:id="rId50"/>
    <p:sldId id="446" r:id="rId51"/>
    <p:sldId id="447" r:id="rId52"/>
  </p:sldIdLst>
  <p:sldSz cx="16256000" cy="9144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512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01 Jefe Depto. Ejecutivo CC. Nicolás Romero Moya" initials="CJDECNRM" lastIdx="1" clrIdx="0">
    <p:extLst>
      <p:ext uri="{19B8F6BF-5375-455C-9EA6-DF929625EA0E}">
        <p15:presenceInfo xmlns:p15="http://schemas.microsoft.com/office/powerpoint/2012/main" userId="S-1-5-21-729249599-2391584881-1744581193-175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27B1E"/>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26" autoAdjust="0"/>
    <p:restoredTop sz="94660"/>
  </p:normalViewPr>
  <p:slideViewPr>
    <p:cSldViewPr snapToGrid="0">
      <p:cViewPr varScale="1">
        <p:scale>
          <a:sx n="83" d="100"/>
          <a:sy n="83" d="100"/>
        </p:scale>
        <p:origin x="396" y="-24"/>
      </p:cViewPr>
      <p:guideLst>
        <p:guide orient="horz" pos="2880"/>
        <p:guide pos="5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2E713355-4902-43A9-90AF-E7A6F9A87E2F}" type="doc">
      <dgm:prSet loTypeId="urn:microsoft.com/office/officeart/2005/8/layout/pyramid2" loCatId="pyramid" qsTypeId="urn:microsoft.com/office/officeart/2009/2/quickstyle/3d8" qsCatId="3D" csTypeId="urn:microsoft.com/office/officeart/2005/8/colors/accent1_2" csCatId="accent1" phldr="1"/>
      <dgm:spPr/>
    </dgm:pt>
    <dgm:pt modelId="{150335CC-2CED-4551-9F08-E8AE1E7AE76B}" type="pres">
      <dgm:prSet presAssocID="{2E713355-4902-43A9-90AF-E7A6F9A87E2F}" presName="compositeShape" presStyleCnt="0">
        <dgm:presLayoutVars>
          <dgm:dir/>
          <dgm:resizeHandles/>
        </dgm:presLayoutVars>
      </dgm:prSet>
      <dgm:spPr/>
    </dgm:pt>
  </dgm:ptLst>
  <dgm:cxnLst>
    <dgm:cxn modelId="{0729A03C-5458-4E95-A92E-DF810230ED91}" type="presOf" srcId="{2E713355-4902-43A9-90AF-E7A6F9A87E2F}" destId="{150335CC-2CED-4551-9F08-E8AE1E7AE76B}" srcOrd="0"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8505FBA3-1057-43D3-903B-0FDCD1DE8961}" type="doc">
      <dgm:prSet loTypeId="urn:microsoft.com/office/officeart/2008/layout/LinedList" loCatId="list" qsTypeId="urn:microsoft.com/office/officeart/2005/8/quickstyle/3d3" qsCatId="3D" csTypeId="urn:microsoft.com/office/officeart/2005/8/colors/accent1_2" csCatId="accent1" phldr="1"/>
      <dgm:spPr/>
      <dgm:t>
        <a:bodyPr/>
        <a:lstStyle/>
        <a:p>
          <a:endParaRPr lang="es-CL"/>
        </a:p>
      </dgm:t>
    </dgm:pt>
    <dgm:pt modelId="{A7DCE923-8697-445A-BADD-9F7265DCFEC0}">
      <dgm:prSet phldrT="[Texto]" custT="1"/>
      <dgm:spPr>
        <a:ln>
          <a:solidFill>
            <a:schemeClr val="bg1">
              <a:alpha val="0"/>
            </a:schemeClr>
          </a:solidFill>
        </a:ln>
        <a:scene3d>
          <a:camera prst="orthographicFront"/>
          <a:lightRig rig="threePt" dir="t"/>
        </a:scene3d>
        <a:sp3d>
          <a:bevelT prst="relaxedInset"/>
        </a:sp3d>
      </dgm:spPr>
      <dgm:t>
        <a:bodyPr/>
        <a:lstStyle/>
        <a:p>
          <a:endParaRPr lang="es-CL" sz="1600" b="0" dirty="0">
            <a:solidFill>
              <a:srgbClr val="FFFF00"/>
            </a:solidFill>
            <a:latin typeface="Aharoni" panose="02010803020104030203" pitchFamily="2" charset="-79"/>
            <a:cs typeface="Aharoni" panose="02010803020104030203" pitchFamily="2" charset="-79"/>
          </a:endParaRPr>
        </a:p>
      </dgm:t>
    </dgm:pt>
    <dgm:pt modelId="{941B002D-BA1D-4F0D-B456-ACD404EEFFB3}" type="par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5C183703-80FE-40B8-948F-76D9DAA168DC}" type="sibTrans" cxnId="{FACE0F0A-E42A-4D3D-80E8-D97A8CA8E984}">
      <dgm:prSet/>
      <dgm:spPr/>
      <dgm:t>
        <a:bodyPr/>
        <a:lstStyle/>
        <a:p>
          <a:endParaRPr lang="es-CL" sz="1600" b="0">
            <a:solidFill>
              <a:srgbClr val="FFFF00"/>
            </a:solidFill>
            <a:latin typeface="Aharoni" panose="02010803020104030203" pitchFamily="2" charset="-79"/>
            <a:cs typeface="Aharoni" panose="02010803020104030203" pitchFamily="2" charset="-79"/>
          </a:endParaRPr>
        </a:p>
      </dgm:t>
    </dgm:pt>
    <dgm:pt modelId="{0DDC1740-7DB0-4C8B-AA91-DC94BD8206EA}" type="pres">
      <dgm:prSet presAssocID="{8505FBA3-1057-43D3-903B-0FDCD1DE8961}" presName="vert0" presStyleCnt="0">
        <dgm:presLayoutVars>
          <dgm:dir/>
          <dgm:animOne val="branch"/>
          <dgm:animLvl val="lvl"/>
        </dgm:presLayoutVars>
      </dgm:prSet>
      <dgm:spPr/>
      <dgm:t>
        <a:bodyPr/>
        <a:lstStyle/>
        <a:p>
          <a:endParaRPr lang="es-CL"/>
        </a:p>
      </dgm:t>
    </dgm:pt>
    <dgm:pt modelId="{0B7C09AE-274D-47F8-886A-DE7A1032E45F}" type="pres">
      <dgm:prSet presAssocID="{A7DCE923-8697-445A-BADD-9F7265DCFEC0}" presName="thickLine" presStyleLbl="alignNode1" presStyleIdx="0" presStyleCnt="1"/>
      <dgm:spPr/>
    </dgm:pt>
    <dgm:pt modelId="{FE867EA2-DF52-4494-A958-8036F5B6EC72}" type="pres">
      <dgm:prSet presAssocID="{A7DCE923-8697-445A-BADD-9F7265DCFEC0}" presName="horz1" presStyleCnt="0"/>
      <dgm:spPr/>
    </dgm:pt>
    <dgm:pt modelId="{09F98427-636B-4895-9808-D6DD1975D6E0}" type="pres">
      <dgm:prSet presAssocID="{A7DCE923-8697-445A-BADD-9F7265DCFEC0}" presName="tx1" presStyleLbl="revTx" presStyleIdx="0" presStyleCnt="1" custScaleX="55074"/>
      <dgm:spPr/>
      <dgm:t>
        <a:bodyPr/>
        <a:lstStyle/>
        <a:p>
          <a:endParaRPr lang="es-CL"/>
        </a:p>
      </dgm:t>
    </dgm:pt>
    <dgm:pt modelId="{914C8C4C-C005-47DA-AC65-9911C337C1B2}" type="pres">
      <dgm:prSet presAssocID="{A7DCE923-8697-445A-BADD-9F7265DCFEC0}" presName="vert1" presStyleCnt="0"/>
      <dgm:spPr/>
    </dgm:pt>
  </dgm:ptLst>
  <dgm:cxnLst>
    <dgm:cxn modelId="{AD7439A7-4391-4193-8A2E-13E95E8C36DD}" type="presOf" srcId="{A7DCE923-8697-445A-BADD-9F7265DCFEC0}" destId="{09F98427-636B-4895-9808-D6DD1975D6E0}" srcOrd="0" destOrd="0" presId="urn:microsoft.com/office/officeart/2008/layout/LinedList"/>
    <dgm:cxn modelId="{0624DDE7-998B-408F-ABB4-7D8161CB83C4}" type="presOf" srcId="{8505FBA3-1057-43D3-903B-0FDCD1DE8961}" destId="{0DDC1740-7DB0-4C8B-AA91-DC94BD8206EA}" srcOrd="0" destOrd="0" presId="urn:microsoft.com/office/officeart/2008/layout/LinedList"/>
    <dgm:cxn modelId="{FACE0F0A-E42A-4D3D-80E8-D97A8CA8E984}" srcId="{8505FBA3-1057-43D3-903B-0FDCD1DE8961}" destId="{A7DCE923-8697-445A-BADD-9F7265DCFEC0}" srcOrd="0" destOrd="0" parTransId="{941B002D-BA1D-4F0D-B456-ACD404EEFFB3}" sibTransId="{5C183703-80FE-40B8-948F-76D9DAA168DC}"/>
    <dgm:cxn modelId="{1D75B70D-F0AA-464A-8FC4-6664C21433A3}" type="presParOf" srcId="{0DDC1740-7DB0-4C8B-AA91-DC94BD8206EA}" destId="{0B7C09AE-274D-47F8-886A-DE7A1032E45F}" srcOrd="0" destOrd="0" presId="urn:microsoft.com/office/officeart/2008/layout/LinedList"/>
    <dgm:cxn modelId="{FEBFD099-20CC-4AB8-B0C6-EFDBC49C8638}" type="presParOf" srcId="{0DDC1740-7DB0-4C8B-AA91-DC94BD8206EA}" destId="{FE867EA2-DF52-4494-A958-8036F5B6EC72}" srcOrd="1" destOrd="0" presId="urn:microsoft.com/office/officeart/2008/layout/LinedList"/>
    <dgm:cxn modelId="{606C52CE-C571-4BDE-A850-922B900D83F3}" type="presParOf" srcId="{FE867EA2-DF52-4494-A958-8036F5B6EC72}" destId="{09F98427-636B-4895-9808-D6DD1975D6E0}" srcOrd="0" destOrd="0" presId="urn:microsoft.com/office/officeart/2008/layout/LinedList"/>
    <dgm:cxn modelId="{00ED5C26-E49E-46C5-9F2D-F8146256E95C}" type="presParOf" srcId="{FE867EA2-DF52-4494-A958-8036F5B6EC72}" destId="{914C8C4C-C005-47DA-AC65-9911C337C1B2}" srcOrd="1" destOrd="0" presId="urn:microsoft.com/office/officeart/2008/layout/LinedList"/>
  </dgm:cxnLst>
  <dgm:bg>
    <a:solidFill>
      <a:schemeClr val="tx1">
        <a:alpha val="80000"/>
      </a:schemeClr>
    </a:solidFill>
    <a:effectLst>
      <a:glow rad="63500">
        <a:schemeClr val="accent5">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C09AE-274D-47F8-886A-DE7A1032E45F}">
      <dsp:nvSpPr>
        <dsp:cNvPr id="0" name=""/>
        <dsp:cNvSpPr/>
      </dsp:nvSpPr>
      <dsp:spPr>
        <a:xfrm>
          <a:off x="0" y="0"/>
          <a:ext cx="15113190" cy="0"/>
        </a:xfrm>
        <a:prstGeom prst="lin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9F98427-636B-4895-9808-D6DD1975D6E0}">
      <dsp:nvSpPr>
        <dsp:cNvPr id="0" name=""/>
        <dsp:cNvSpPr/>
      </dsp:nvSpPr>
      <dsp:spPr>
        <a:xfrm>
          <a:off x="0" y="0"/>
          <a:ext cx="8323438" cy="7115572"/>
        </a:xfrm>
        <a:prstGeom prst="rect">
          <a:avLst/>
        </a:prstGeom>
        <a:noFill/>
        <a:ln w="6350" cap="flat" cmpd="sng" algn="ctr">
          <a:solidFill>
            <a:schemeClr val="bg1">
              <a:alpha val="0"/>
            </a:schemeClr>
          </a:solidFill>
          <a:prstDash val="solid"/>
          <a:miter lim="800000"/>
        </a:ln>
        <a:effectLst/>
        <a:scene3d>
          <a:camera prst="orthographicFront"/>
          <a:lightRig rig="threePt" dir="t"/>
        </a:scene3d>
        <a:sp3d>
          <a:bevelT prst="relaxedInset"/>
        </a:sp3d>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es-CL" sz="1600" b="0" kern="1200" dirty="0">
            <a:solidFill>
              <a:srgbClr val="FFFF00"/>
            </a:solidFill>
            <a:latin typeface="Aharoni" panose="02010803020104030203" pitchFamily="2" charset="-79"/>
            <a:cs typeface="Aharoni" panose="02010803020104030203" pitchFamily="2" charset="-79"/>
          </a:endParaRPr>
        </a:p>
      </dsp:txBody>
      <dsp:txXfrm>
        <a:off x="0" y="0"/>
        <a:ext cx="8323438" cy="7115572"/>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1C5EB7-BF75-4964-8240-885977D31676}" type="datetimeFigureOut">
              <a:rPr lang="es-CL" smtClean="0"/>
              <a:pPr/>
              <a:t>24-03-2026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8E3361-0906-4D9D-B017-19E9FD0FE3A8}" type="slidenum">
              <a:rPr lang="es-CL" smtClean="0"/>
              <a:pPr/>
              <a:t>‹Nº›</a:t>
            </a:fld>
            <a:endParaRPr lang="es-CL"/>
          </a:p>
        </p:txBody>
      </p:sp>
    </p:spTree>
    <p:extLst>
      <p:ext uri="{BB962C8B-B14F-4D97-AF65-F5344CB8AC3E}">
        <p14:creationId xmlns:p14="http://schemas.microsoft.com/office/powerpoint/2010/main" val="3045551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032000" y="1496484"/>
            <a:ext cx="12192000" cy="3183467"/>
          </a:xfrm>
        </p:spPr>
        <p:txBody>
          <a:bodyPr anchor="b"/>
          <a:lstStyle>
            <a:lvl1pPr algn="ctr">
              <a:defRPr sz="8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032000" y="4802717"/>
            <a:ext cx="12192000" cy="220768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5CA10DD-AD2F-4D09-B1EC-BCF5342D097C}" type="datetime1">
              <a:rPr lang="es-CL" smtClean="0"/>
              <a:pPr/>
              <a:t>24-03-2026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2233246824"/>
      </p:ext>
    </p:extLst>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CA17A377-5AD0-466D-9F22-408621829642}" type="datetime1">
              <a:rPr lang="es-CL" smtClean="0"/>
              <a:pPr/>
              <a:t>24-03-2026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3868898950"/>
      </p:ext>
    </p:extLst>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09133" y="2279652"/>
            <a:ext cx="14020800" cy="3803649"/>
          </a:xfrm>
        </p:spPr>
        <p:txBody>
          <a:bodyPr anchor="b"/>
          <a:lstStyle>
            <a:lvl1pPr>
              <a:defRPr sz="8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9133" y="6119285"/>
            <a:ext cx="14020800" cy="2000249"/>
          </a:xfrm>
        </p:spPr>
        <p:txBody>
          <a:bodyPr/>
          <a:lstStyle>
            <a:lvl1pPr marL="0" indent="0">
              <a:buNone/>
              <a:defRPr sz="3200">
                <a:solidFill>
                  <a:schemeClr val="tx1">
                    <a:tint val="75000"/>
                  </a:schemeClr>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C29CB08-0BA2-4E99-93CF-AD666D520DBA}" type="datetime1">
              <a:rPr lang="es-CL" smtClean="0"/>
              <a:pPr/>
              <a:t>24-03-2026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3472576292"/>
      </p:ext>
    </p:extLst>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17600" y="2434167"/>
            <a:ext cx="6908800" cy="5801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8229600" y="2434167"/>
            <a:ext cx="6908800" cy="5801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BFA04C5-76D1-4EA5-8D8D-11208CA129C2}" type="datetime1">
              <a:rPr lang="es-CL" smtClean="0"/>
              <a:pPr/>
              <a:t>24-03-2026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3372195883"/>
      </p:ext>
    </p:extLst>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119717" y="486834"/>
            <a:ext cx="14020800" cy="176741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19718" y="2241551"/>
            <a:ext cx="6877049"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los estilos de texto del patrón</a:t>
            </a:r>
          </a:p>
        </p:txBody>
      </p:sp>
      <p:sp>
        <p:nvSpPr>
          <p:cNvPr id="4" name="Content Placeholder 3"/>
          <p:cNvSpPr>
            <a:spLocks noGrp="1"/>
          </p:cNvSpPr>
          <p:nvPr>
            <p:ph sz="half" idx="2"/>
          </p:nvPr>
        </p:nvSpPr>
        <p:spPr>
          <a:xfrm>
            <a:off x="1119718" y="3340100"/>
            <a:ext cx="6877049" cy="4912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8229600" y="2241551"/>
            <a:ext cx="6910917"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los estilos de texto del patrón</a:t>
            </a:r>
          </a:p>
        </p:txBody>
      </p:sp>
      <p:sp>
        <p:nvSpPr>
          <p:cNvPr id="6" name="Content Placeholder 5"/>
          <p:cNvSpPr>
            <a:spLocks noGrp="1"/>
          </p:cNvSpPr>
          <p:nvPr>
            <p:ph sz="quarter" idx="4"/>
          </p:nvPr>
        </p:nvSpPr>
        <p:spPr>
          <a:xfrm>
            <a:off x="8229600" y="3340100"/>
            <a:ext cx="6910917" cy="4912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2082EE03-89A8-4642-ACE9-292AD59700A0}" type="datetime1">
              <a:rPr lang="es-CL" smtClean="0"/>
              <a:pPr/>
              <a:t>24-03-2026</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2698821570"/>
      </p:ext>
    </p:extLst>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8BAAA933-7A48-4618-B2F2-20DA37A4E701}" type="datetime1">
              <a:rPr lang="es-CL" smtClean="0"/>
              <a:pPr/>
              <a:t>24-03-2026</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338341843"/>
      </p:ext>
    </p:extLst>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402CB0-F673-4FD8-B9DF-92FCB90D8CBC}" type="datetime1">
              <a:rPr lang="es-CL" smtClean="0"/>
              <a:pPr/>
              <a:t>24-03-2026</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1007287125"/>
      </p:ext>
    </p:extLst>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19718" y="609600"/>
            <a:ext cx="5242983" cy="2133600"/>
          </a:xfrm>
        </p:spPr>
        <p:txBody>
          <a:bodyPr anchor="b"/>
          <a:lstStyle>
            <a:lvl1pPr>
              <a:defRPr sz="4267"/>
            </a:lvl1pPr>
          </a:lstStyle>
          <a:p>
            <a:r>
              <a:rPr lang="es-ES"/>
              <a:t>Haga clic para modificar el estilo de título del patrón</a:t>
            </a:r>
            <a:endParaRPr lang="en-US" dirty="0"/>
          </a:p>
        </p:txBody>
      </p:sp>
      <p:sp>
        <p:nvSpPr>
          <p:cNvPr id="3" name="Content Placeholder 2"/>
          <p:cNvSpPr>
            <a:spLocks noGrp="1"/>
          </p:cNvSpPr>
          <p:nvPr>
            <p:ph idx="1"/>
          </p:nvPr>
        </p:nvSpPr>
        <p:spPr>
          <a:xfrm>
            <a:off x="6910917" y="1316567"/>
            <a:ext cx="8229600" cy="6498167"/>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CCF7651-1B4A-4CAE-9D79-2C2C5F100509}" type="datetime1">
              <a:rPr lang="es-CL" smtClean="0"/>
              <a:pPr/>
              <a:t>24-03-2026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1518587900"/>
      </p:ext>
    </p:extLst>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19718" y="609600"/>
            <a:ext cx="5242983" cy="2133600"/>
          </a:xfrm>
        </p:spPr>
        <p:txBody>
          <a:bodyPr anchor="b"/>
          <a:lstStyle>
            <a:lvl1pPr>
              <a:defRPr sz="4267"/>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10917" y="1316567"/>
            <a:ext cx="8229600" cy="6498167"/>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C742A416-915E-4427-96C9-CF91E8201AFC}" type="datetime1">
              <a:rPr lang="es-CL" smtClean="0"/>
              <a:pPr/>
              <a:t>24-03-2026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96867115"/>
      </p:ext>
    </p:extLst>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E841267-F5C6-4796-B1CF-698B6AA00624}" type="datetime1">
              <a:rPr lang="es-CL" smtClean="0"/>
              <a:pPr/>
              <a:t>24-03-2026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93926780"/>
      </p:ext>
    </p:extLst>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633200" y="486834"/>
            <a:ext cx="3505200" cy="7749117"/>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117600" y="486834"/>
            <a:ext cx="10312400" cy="7749117"/>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41A89E2-B6BF-4737-8C29-F7E7EC066DDD}" type="datetime1">
              <a:rPr lang="es-CL" smtClean="0"/>
              <a:pPr/>
              <a:t>24-03-2026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1005844725"/>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17600" y="486834"/>
            <a:ext cx="14020800" cy="1767417"/>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17600" y="2434167"/>
            <a:ext cx="14020800" cy="5801784"/>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117600" y="8475134"/>
            <a:ext cx="365760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7D9E29D5-D17D-4215-8DE9-452E39039DCF}" type="datetime1">
              <a:rPr lang="es-CL" smtClean="0"/>
              <a:pPr/>
              <a:t>24-03-2026</a:t>
            </a:fld>
            <a:endParaRPr lang="es-CL"/>
          </a:p>
        </p:txBody>
      </p:sp>
      <p:sp>
        <p:nvSpPr>
          <p:cNvPr id="5" name="Footer Placeholder 4"/>
          <p:cNvSpPr>
            <a:spLocks noGrp="1"/>
          </p:cNvSpPr>
          <p:nvPr>
            <p:ph type="ftr" sz="quarter" idx="3"/>
          </p:nvPr>
        </p:nvSpPr>
        <p:spPr>
          <a:xfrm>
            <a:off x="5384800" y="8475134"/>
            <a:ext cx="5486400"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s-CL"/>
          </a:p>
        </p:txBody>
      </p:sp>
      <p:sp>
        <p:nvSpPr>
          <p:cNvPr id="6" name="Slide Number Placeholder 5"/>
          <p:cNvSpPr>
            <a:spLocks noGrp="1"/>
          </p:cNvSpPr>
          <p:nvPr>
            <p:ph type="sldNum" sz="quarter" idx="4"/>
          </p:nvPr>
        </p:nvSpPr>
        <p:spPr>
          <a:xfrm>
            <a:off x="11480800" y="8475134"/>
            <a:ext cx="365760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4D9EAA88-627B-4B45-8B6A-6945D9FF09F1}" type="slidenum">
              <a:rPr lang="es-CL" smtClean="0"/>
              <a:pPr/>
              <a:t>‹Nº›</a:t>
            </a:fld>
            <a:endParaRPr lang="es-CL"/>
          </a:p>
        </p:txBody>
      </p:sp>
    </p:spTree>
    <p:extLst>
      <p:ext uri="{BB962C8B-B14F-4D97-AF65-F5344CB8AC3E}">
        <p14:creationId xmlns:p14="http://schemas.microsoft.com/office/powerpoint/2010/main" val="14647122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fade thruBlk="1"/>
  </p:transition>
  <p:hf hdr="0" ftr="0" dt="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3.xml"/><Relationship Id="rId11" Type="http://schemas.openxmlformats.org/officeDocument/2006/relationships/image" Target="../media/image6.png"/><Relationship Id="rId5" Type="http://schemas.openxmlformats.org/officeDocument/2006/relationships/diagramLayout" Target="../diagrams/layout3.xml"/><Relationship Id="rId10" Type="http://schemas.openxmlformats.org/officeDocument/2006/relationships/image" Target="../media/image5.png"/><Relationship Id="rId4" Type="http://schemas.openxmlformats.org/officeDocument/2006/relationships/diagramData" Target="../diagrams/data3.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microsoft.com/office/2007/relationships/diagramDrawing" Target="../diagrams/drawing4.xml"/><Relationship Id="rId13"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4.xml"/><Relationship Id="rId12" Type="http://schemas.openxmlformats.org/officeDocument/2006/relationships/diagramColors" Target="../diagrams/colors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4.xml"/><Relationship Id="rId11" Type="http://schemas.openxmlformats.org/officeDocument/2006/relationships/diagramQuickStyle" Target="../diagrams/quickStyle5.xml"/><Relationship Id="rId5" Type="http://schemas.openxmlformats.org/officeDocument/2006/relationships/diagramLayout" Target="../diagrams/layout4.xml"/><Relationship Id="rId10" Type="http://schemas.openxmlformats.org/officeDocument/2006/relationships/diagramLayout" Target="../diagrams/layout5.xml"/><Relationship Id="rId4" Type="http://schemas.openxmlformats.org/officeDocument/2006/relationships/diagramData" Target="../diagrams/data4.xml"/><Relationship Id="rId9" Type="http://schemas.openxmlformats.org/officeDocument/2006/relationships/diagramData" Target="../diagrams/data5.xml"/><Relationship Id="rId1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microsoft.com/office/2007/relationships/diagramDrawing" Target="../diagrams/drawing6.xml"/><Relationship Id="rId13" Type="http://schemas.microsoft.com/office/2007/relationships/diagramDrawing" Target="../diagrams/drawing7.xml"/><Relationship Id="rId3" Type="http://schemas.openxmlformats.org/officeDocument/2006/relationships/image" Target="../media/image3.png"/><Relationship Id="rId7" Type="http://schemas.openxmlformats.org/officeDocument/2006/relationships/diagramColors" Target="../diagrams/colors6.xml"/><Relationship Id="rId12" Type="http://schemas.openxmlformats.org/officeDocument/2006/relationships/diagramColors" Target="../diagrams/colors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6.xml"/><Relationship Id="rId11" Type="http://schemas.openxmlformats.org/officeDocument/2006/relationships/diagramQuickStyle" Target="../diagrams/quickStyle7.xml"/><Relationship Id="rId5" Type="http://schemas.openxmlformats.org/officeDocument/2006/relationships/diagramLayout" Target="../diagrams/layout6.xml"/><Relationship Id="rId10" Type="http://schemas.openxmlformats.org/officeDocument/2006/relationships/diagramLayout" Target="../diagrams/layout7.xml"/><Relationship Id="rId4" Type="http://schemas.openxmlformats.org/officeDocument/2006/relationships/diagramData" Target="../diagrams/data6.xml"/><Relationship Id="rId9" Type="http://schemas.openxmlformats.org/officeDocument/2006/relationships/diagramData" Target="../diagrams/data7.xml"/><Relationship Id="rId1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microsoft.com/office/2007/relationships/diagramDrawing" Target="../diagrams/drawing8.xml"/><Relationship Id="rId13" Type="http://schemas.microsoft.com/office/2007/relationships/diagramDrawing" Target="../diagrams/drawing9.xml"/><Relationship Id="rId3" Type="http://schemas.openxmlformats.org/officeDocument/2006/relationships/image" Target="../media/image3.png"/><Relationship Id="rId7" Type="http://schemas.openxmlformats.org/officeDocument/2006/relationships/diagramColors" Target="../diagrams/colors8.xml"/><Relationship Id="rId12" Type="http://schemas.openxmlformats.org/officeDocument/2006/relationships/diagramColors" Target="../diagrams/colors9.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8.xml"/><Relationship Id="rId11" Type="http://schemas.openxmlformats.org/officeDocument/2006/relationships/diagramQuickStyle" Target="../diagrams/quickStyle9.xml"/><Relationship Id="rId5" Type="http://schemas.openxmlformats.org/officeDocument/2006/relationships/diagramLayout" Target="../diagrams/layout8.xml"/><Relationship Id="rId10" Type="http://schemas.openxmlformats.org/officeDocument/2006/relationships/diagramLayout" Target="../diagrams/layout9.xml"/><Relationship Id="rId4" Type="http://schemas.openxmlformats.org/officeDocument/2006/relationships/diagramData" Target="../diagrams/data8.xml"/><Relationship Id="rId9" Type="http://schemas.openxmlformats.org/officeDocument/2006/relationships/diagramData" Target="../diagrams/data9.xml"/><Relationship Id="rId1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microsoft.com/office/2007/relationships/diagramDrawing" Target="../diagrams/drawing10.xml"/><Relationship Id="rId13" Type="http://schemas.microsoft.com/office/2007/relationships/diagramDrawing" Target="../diagrams/drawing11.xml"/><Relationship Id="rId3" Type="http://schemas.openxmlformats.org/officeDocument/2006/relationships/image" Target="../media/image3.png"/><Relationship Id="rId7" Type="http://schemas.openxmlformats.org/officeDocument/2006/relationships/diagramColors" Target="../diagrams/colors10.xml"/><Relationship Id="rId12" Type="http://schemas.openxmlformats.org/officeDocument/2006/relationships/diagramColors" Target="../diagrams/colors11.xml"/><Relationship Id="rId17" Type="http://schemas.openxmlformats.org/officeDocument/2006/relationships/image" Target="../media/image9.png"/><Relationship Id="rId2" Type="http://schemas.openxmlformats.org/officeDocument/2006/relationships/image" Target="../media/image4.png"/><Relationship Id="rId16"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diagramQuickStyle" Target="../diagrams/quickStyle10.xml"/><Relationship Id="rId11" Type="http://schemas.openxmlformats.org/officeDocument/2006/relationships/diagramQuickStyle" Target="../diagrams/quickStyle11.xml"/><Relationship Id="rId5" Type="http://schemas.openxmlformats.org/officeDocument/2006/relationships/diagramLayout" Target="../diagrams/layout10.xml"/><Relationship Id="rId15" Type="http://schemas.openxmlformats.org/officeDocument/2006/relationships/image" Target="../media/image7.png"/><Relationship Id="rId10" Type="http://schemas.openxmlformats.org/officeDocument/2006/relationships/diagramLayout" Target="../diagrams/layout11.xml"/><Relationship Id="rId4" Type="http://schemas.openxmlformats.org/officeDocument/2006/relationships/diagramData" Target="../diagrams/data10.xml"/><Relationship Id="rId9" Type="http://schemas.openxmlformats.org/officeDocument/2006/relationships/diagramData" Target="../diagrams/data11.xml"/><Relationship Id="rId1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microsoft.com/office/2007/relationships/diagramDrawing" Target="../diagrams/drawing12.xml"/><Relationship Id="rId13" Type="http://schemas.microsoft.com/office/2007/relationships/diagramDrawing" Target="../diagrams/drawing13.xml"/><Relationship Id="rId3" Type="http://schemas.openxmlformats.org/officeDocument/2006/relationships/image" Target="../media/image3.png"/><Relationship Id="rId7" Type="http://schemas.openxmlformats.org/officeDocument/2006/relationships/diagramColors" Target="../diagrams/colors12.xml"/><Relationship Id="rId12" Type="http://schemas.openxmlformats.org/officeDocument/2006/relationships/diagramColors" Target="../diagrams/colors1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12.xml"/><Relationship Id="rId11" Type="http://schemas.openxmlformats.org/officeDocument/2006/relationships/diagramQuickStyle" Target="../diagrams/quickStyle13.xml"/><Relationship Id="rId5" Type="http://schemas.openxmlformats.org/officeDocument/2006/relationships/diagramLayout" Target="../diagrams/layout12.xml"/><Relationship Id="rId10" Type="http://schemas.openxmlformats.org/officeDocument/2006/relationships/diagramLayout" Target="../diagrams/layout13.xml"/><Relationship Id="rId4" Type="http://schemas.openxmlformats.org/officeDocument/2006/relationships/diagramData" Target="../diagrams/data12.xml"/><Relationship Id="rId9" Type="http://schemas.openxmlformats.org/officeDocument/2006/relationships/diagramData" Target="../diagrams/data13.xml"/><Relationship Id="rId1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microsoft.com/office/2007/relationships/diagramDrawing" Target="../diagrams/drawing14.xml"/><Relationship Id="rId13" Type="http://schemas.microsoft.com/office/2007/relationships/diagramDrawing" Target="../diagrams/drawing15.xml"/><Relationship Id="rId3" Type="http://schemas.openxmlformats.org/officeDocument/2006/relationships/image" Target="../media/image3.png"/><Relationship Id="rId7" Type="http://schemas.openxmlformats.org/officeDocument/2006/relationships/diagramColors" Target="../diagrams/colors14.xml"/><Relationship Id="rId12" Type="http://schemas.openxmlformats.org/officeDocument/2006/relationships/diagramColors" Target="../diagrams/colors1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14.xml"/><Relationship Id="rId11" Type="http://schemas.openxmlformats.org/officeDocument/2006/relationships/diagramQuickStyle" Target="../diagrams/quickStyle15.xml"/><Relationship Id="rId5" Type="http://schemas.openxmlformats.org/officeDocument/2006/relationships/diagramLayout" Target="../diagrams/layout14.xml"/><Relationship Id="rId10" Type="http://schemas.openxmlformats.org/officeDocument/2006/relationships/diagramLayout" Target="../diagrams/layout15.xml"/><Relationship Id="rId4" Type="http://schemas.openxmlformats.org/officeDocument/2006/relationships/diagramData" Target="../diagrams/data14.xml"/><Relationship Id="rId9" Type="http://schemas.openxmlformats.org/officeDocument/2006/relationships/diagramData" Target="../diagrams/data15.xml"/><Relationship Id="rId1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microsoft.com/office/2007/relationships/diagramDrawing" Target="../diagrams/drawing16.xml"/><Relationship Id="rId13" Type="http://schemas.microsoft.com/office/2007/relationships/diagramDrawing" Target="../diagrams/drawing17.xml"/><Relationship Id="rId3" Type="http://schemas.openxmlformats.org/officeDocument/2006/relationships/image" Target="../media/image3.png"/><Relationship Id="rId7" Type="http://schemas.openxmlformats.org/officeDocument/2006/relationships/diagramColors" Target="../diagrams/colors16.xml"/><Relationship Id="rId12" Type="http://schemas.openxmlformats.org/officeDocument/2006/relationships/diagramColors" Target="../diagrams/colors17.xml"/><Relationship Id="rId2" Type="http://schemas.openxmlformats.org/officeDocument/2006/relationships/image" Target="../media/image4.png"/><Relationship Id="rId16"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diagramQuickStyle" Target="../diagrams/quickStyle16.xml"/><Relationship Id="rId11" Type="http://schemas.openxmlformats.org/officeDocument/2006/relationships/diagramQuickStyle" Target="../diagrams/quickStyle17.xml"/><Relationship Id="rId5" Type="http://schemas.openxmlformats.org/officeDocument/2006/relationships/diagramLayout" Target="../diagrams/layout16.xml"/><Relationship Id="rId15" Type="http://schemas.openxmlformats.org/officeDocument/2006/relationships/image" Target="../media/image10.png"/><Relationship Id="rId10" Type="http://schemas.openxmlformats.org/officeDocument/2006/relationships/diagramLayout" Target="../diagrams/layout17.xml"/><Relationship Id="rId4" Type="http://schemas.openxmlformats.org/officeDocument/2006/relationships/diagramData" Target="../diagrams/data16.xml"/><Relationship Id="rId9" Type="http://schemas.openxmlformats.org/officeDocument/2006/relationships/diagramData" Target="../diagrams/data17.xml"/><Relationship Id="rId1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microsoft.com/office/2007/relationships/diagramDrawing" Target="../diagrams/drawing18.xml"/><Relationship Id="rId13" Type="http://schemas.microsoft.com/office/2007/relationships/diagramDrawing" Target="../diagrams/drawing19.xml"/><Relationship Id="rId3" Type="http://schemas.openxmlformats.org/officeDocument/2006/relationships/image" Target="../media/image3.png"/><Relationship Id="rId7" Type="http://schemas.openxmlformats.org/officeDocument/2006/relationships/diagramColors" Target="../diagrams/colors18.xml"/><Relationship Id="rId12" Type="http://schemas.openxmlformats.org/officeDocument/2006/relationships/diagramColors" Target="../diagrams/colors19.xml"/><Relationship Id="rId2" Type="http://schemas.openxmlformats.org/officeDocument/2006/relationships/image" Target="../media/image4.png"/><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diagramQuickStyle" Target="../diagrams/quickStyle18.xml"/><Relationship Id="rId11" Type="http://schemas.openxmlformats.org/officeDocument/2006/relationships/diagramQuickStyle" Target="../diagrams/quickStyle19.xml"/><Relationship Id="rId5" Type="http://schemas.openxmlformats.org/officeDocument/2006/relationships/diagramLayout" Target="../diagrams/layout18.xml"/><Relationship Id="rId15" Type="http://schemas.openxmlformats.org/officeDocument/2006/relationships/image" Target="../media/image12.png"/><Relationship Id="rId10" Type="http://schemas.openxmlformats.org/officeDocument/2006/relationships/diagramLayout" Target="../diagrams/layout19.xml"/><Relationship Id="rId4" Type="http://schemas.openxmlformats.org/officeDocument/2006/relationships/diagramData" Target="../diagrams/data18.xml"/><Relationship Id="rId9" Type="http://schemas.openxmlformats.org/officeDocument/2006/relationships/diagramData" Target="../diagrams/data19.xml"/><Relationship Id="rId1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microsoft.com/office/2007/relationships/diagramDrawing" Target="../diagrams/drawing20.xml"/><Relationship Id="rId13" Type="http://schemas.microsoft.com/office/2007/relationships/diagramDrawing" Target="../diagrams/drawing21.xml"/><Relationship Id="rId3" Type="http://schemas.openxmlformats.org/officeDocument/2006/relationships/image" Target="../media/image3.png"/><Relationship Id="rId7" Type="http://schemas.openxmlformats.org/officeDocument/2006/relationships/diagramColors" Target="../diagrams/colors20.xml"/><Relationship Id="rId12" Type="http://schemas.openxmlformats.org/officeDocument/2006/relationships/diagramColors" Target="../diagrams/colors2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20.xml"/><Relationship Id="rId11" Type="http://schemas.openxmlformats.org/officeDocument/2006/relationships/diagramQuickStyle" Target="../diagrams/quickStyle21.xml"/><Relationship Id="rId5" Type="http://schemas.openxmlformats.org/officeDocument/2006/relationships/diagramLayout" Target="../diagrams/layout20.xml"/><Relationship Id="rId10" Type="http://schemas.openxmlformats.org/officeDocument/2006/relationships/diagramLayout" Target="../diagrams/layout21.xml"/><Relationship Id="rId4" Type="http://schemas.openxmlformats.org/officeDocument/2006/relationships/diagramData" Target="../diagrams/data20.xml"/><Relationship Id="rId9" Type="http://schemas.openxmlformats.org/officeDocument/2006/relationships/diagramData" Target="../diagrams/data21.xml"/><Relationship Id="rId1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microsoft.com/office/2007/relationships/diagramDrawing" Target="../diagrams/drawing22.xml"/><Relationship Id="rId13" Type="http://schemas.microsoft.com/office/2007/relationships/diagramDrawing" Target="../diagrams/drawing23.xml"/><Relationship Id="rId3" Type="http://schemas.openxmlformats.org/officeDocument/2006/relationships/image" Target="../media/image3.png"/><Relationship Id="rId7" Type="http://schemas.openxmlformats.org/officeDocument/2006/relationships/diagramColors" Target="../diagrams/colors22.xml"/><Relationship Id="rId12" Type="http://schemas.openxmlformats.org/officeDocument/2006/relationships/diagramColors" Target="../diagrams/colors23.xml"/><Relationship Id="rId2" Type="http://schemas.openxmlformats.org/officeDocument/2006/relationships/image" Target="../media/image4.png"/><Relationship Id="rId16" Type="http://schemas.openxmlformats.org/officeDocument/2006/relationships/image" Target="../media/image15.emf"/><Relationship Id="rId1" Type="http://schemas.openxmlformats.org/officeDocument/2006/relationships/slideLayout" Target="../slideLayouts/slideLayout1.xml"/><Relationship Id="rId6" Type="http://schemas.openxmlformats.org/officeDocument/2006/relationships/diagramQuickStyle" Target="../diagrams/quickStyle22.xml"/><Relationship Id="rId11" Type="http://schemas.openxmlformats.org/officeDocument/2006/relationships/diagramQuickStyle" Target="../diagrams/quickStyle23.xml"/><Relationship Id="rId5" Type="http://schemas.openxmlformats.org/officeDocument/2006/relationships/diagramLayout" Target="../diagrams/layout22.xml"/><Relationship Id="rId15" Type="http://schemas.openxmlformats.org/officeDocument/2006/relationships/image" Target="../media/image14.emf"/><Relationship Id="rId10" Type="http://schemas.openxmlformats.org/officeDocument/2006/relationships/diagramLayout" Target="../diagrams/layout23.xml"/><Relationship Id="rId4" Type="http://schemas.openxmlformats.org/officeDocument/2006/relationships/diagramData" Target="../diagrams/data22.xml"/><Relationship Id="rId9" Type="http://schemas.openxmlformats.org/officeDocument/2006/relationships/diagramData" Target="../diagrams/data23.xml"/><Relationship Id="rId1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microsoft.com/office/2007/relationships/diagramDrawing" Target="../diagrams/drawing24.xml"/><Relationship Id="rId13" Type="http://schemas.microsoft.com/office/2007/relationships/diagramDrawing" Target="../diagrams/drawing25.xml"/><Relationship Id="rId3" Type="http://schemas.openxmlformats.org/officeDocument/2006/relationships/image" Target="../media/image3.png"/><Relationship Id="rId7" Type="http://schemas.openxmlformats.org/officeDocument/2006/relationships/diagramColors" Target="../diagrams/colors24.xml"/><Relationship Id="rId12" Type="http://schemas.openxmlformats.org/officeDocument/2006/relationships/diagramColors" Target="../diagrams/colors25.xml"/><Relationship Id="rId17" Type="http://schemas.openxmlformats.org/officeDocument/2006/relationships/image" Target="../media/image18.emf"/><Relationship Id="rId2" Type="http://schemas.openxmlformats.org/officeDocument/2006/relationships/image" Target="../media/image4.png"/><Relationship Id="rId16" Type="http://schemas.openxmlformats.org/officeDocument/2006/relationships/image" Target="../media/image17.emf"/><Relationship Id="rId1" Type="http://schemas.openxmlformats.org/officeDocument/2006/relationships/slideLayout" Target="../slideLayouts/slideLayout1.xml"/><Relationship Id="rId6" Type="http://schemas.openxmlformats.org/officeDocument/2006/relationships/diagramQuickStyle" Target="../diagrams/quickStyle24.xml"/><Relationship Id="rId11" Type="http://schemas.openxmlformats.org/officeDocument/2006/relationships/diagramQuickStyle" Target="../diagrams/quickStyle25.xml"/><Relationship Id="rId5" Type="http://schemas.openxmlformats.org/officeDocument/2006/relationships/diagramLayout" Target="../diagrams/layout24.xml"/><Relationship Id="rId15" Type="http://schemas.openxmlformats.org/officeDocument/2006/relationships/image" Target="../media/image16.emf"/><Relationship Id="rId10" Type="http://schemas.openxmlformats.org/officeDocument/2006/relationships/diagramLayout" Target="../diagrams/layout25.xml"/><Relationship Id="rId4" Type="http://schemas.openxmlformats.org/officeDocument/2006/relationships/diagramData" Target="../diagrams/data24.xml"/><Relationship Id="rId9" Type="http://schemas.openxmlformats.org/officeDocument/2006/relationships/diagramData" Target="../diagrams/data25.xml"/><Relationship Id="rId1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microsoft.com/office/2007/relationships/diagramDrawing" Target="../diagrams/drawing26.xml"/><Relationship Id="rId13" Type="http://schemas.microsoft.com/office/2007/relationships/diagramDrawing" Target="../diagrams/drawing27.xml"/><Relationship Id="rId3" Type="http://schemas.openxmlformats.org/officeDocument/2006/relationships/image" Target="../media/image3.png"/><Relationship Id="rId7" Type="http://schemas.openxmlformats.org/officeDocument/2006/relationships/diagramColors" Target="../diagrams/colors26.xml"/><Relationship Id="rId12" Type="http://schemas.openxmlformats.org/officeDocument/2006/relationships/diagramColors" Target="../diagrams/colors2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26.xml"/><Relationship Id="rId11" Type="http://schemas.openxmlformats.org/officeDocument/2006/relationships/diagramQuickStyle" Target="../diagrams/quickStyle27.xml"/><Relationship Id="rId5" Type="http://schemas.openxmlformats.org/officeDocument/2006/relationships/diagramLayout" Target="../diagrams/layout26.xml"/><Relationship Id="rId10" Type="http://schemas.openxmlformats.org/officeDocument/2006/relationships/diagramLayout" Target="../diagrams/layout27.xml"/><Relationship Id="rId4" Type="http://schemas.openxmlformats.org/officeDocument/2006/relationships/diagramData" Target="../diagrams/data26.xml"/><Relationship Id="rId9" Type="http://schemas.openxmlformats.org/officeDocument/2006/relationships/diagramData" Target="../diagrams/data27.xml"/><Relationship Id="rId14"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microsoft.com/office/2007/relationships/diagramDrawing" Target="../diagrams/drawing28.xml"/><Relationship Id="rId13" Type="http://schemas.microsoft.com/office/2007/relationships/diagramDrawing" Target="../diagrams/drawing29.xml"/><Relationship Id="rId3" Type="http://schemas.openxmlformats.org/officeDocument/2006/relationships/image" Target="../media/image3.png"/><Relationship Id="rId7" Type="http://schemas.openxmlformats.org/officeDocument/2006/relationships/diagramColors" Target="../diagrams/colors28.xml"/><Relationship Id="rId12" Type="http://schemas.openxmlformats.org/officeDocument/2006/relationships/diagramColors" Target="../diagrams/colors29.xml"/><Relationship Id="rId17" Type="http://schemas.openxmlformats.org/officeDocument/2006/relationships/image" Target="../media/image21.emf"/><Relationship Id="rId2" Type="http://schemas.openxmlformats.org/officeDocument/2006/relationships/image" Target="../media/image4.png"/><Relationship Id="rId16" Type="http://schemas.openxmlformats.org/officeDocument/2006/relationships/image" Target="../media/image20.emf"/><Relationship Id="rId1" Type="http://schemas.openxmlformats.org/officeDocument/2006/relationships/slideLayout" Target="../slideLayouts/slideLayout1.xml"/><Relationship Id="rId6" Type="http://schemas.openxmlformats.org/officeDocument/2006/relationships/diagramQuickStyle" Target="../diagrams/quickStyle28.xml"/><Relationship Id="rId11" Type="http://schemas.openxmlformats.org/officeDocument/2006/relationships/diagramQuickStyle" Target="../diagrams/quickStyle29.xml"/><Relationship Id="rId5" Type="http://schemas.openxmlformats.org/officeDocument/2006/relationships/diagramLayout" Target="../diagrams/layout28.xml"/><Relationship Id="rId15" Type="http://schemas.openxmlformats.org/officeDocument/2006/relationships/image" Target="../media/image19.emf"/><Relationship Id="rId10" Type="http://schemas.openxmlformats.org/officeDocument/2006/relationships/diagramLayout" Target="../diagrams/layout29.xml"/><Relationship Id="rId4" Type="http://schemas.openxmlformats.org/officeDocument/2006/relationships/diagramData" Target="../diagrams/data28.xml"/><Relationship Id="rId9" Type="http://schemas.openxmlformats.org/officeDocument/2006/relationships/diagramData" Target="../diagrams/data29.xml"/><Relationship Id="rId1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microsoft.com/office/2007/relationships/diagramDrawing" Target="../diagrams/drawing30.xml"/><Relationship Id="rId13" Type="http://schemas.microsoft.com/office/2007/relationships/diagramDrawing" Target="../diagrams/drawing31.xml"/><Relationship Id="rId18" Type="http://schemas.openxmlformats.org/officeDocument/2006/relationships/image" Target="../media/image25.emf"/><Relationship Id="rId3" Type="http://schemas.openxmlformats.org/officeDocument/2006/relationships/image" Target="../media/image3.png"/><Relationship Id="rId7" Type="http://schemas.openxmlformats.org/officeDocument/2006/relationships/diagramColors" Target="../diagrams/colors30.xml"/><Relationship Id="rId12" Type="http://schemas.openxmlformats.org/officeDocument/2006/relationships/diagramColors" Target="../diagrams/colors31.xml"/><Relationship Id="rId17" Type="http://schemas.openxmlformats.org/officeDocument/2006/relationships/image" Target="../media/image24.emf"/><Relationship Id="rId2" Type="http://schemas.openxmlformats.org/officeDocument/2006/relationships/image" Target="../media/image4.png"/><Relationship Id="rId16" Type="http://schemas.openxmlformats.org/officeDocument/2006/relationships/image" Target="../media/image23.emf"/><Relationship Id="rId1" Type="http://schemas.openxmlformats.org/officeDocument/2006/relationships/slideLayout" Target="../slideLayouts/slideLayout1.xml"/><Relationship Id="rId6" Type="http://schemas.openxmlformats.org/officeDocument/2006/relationships/diagramQuickStyle" Target="../diagrams/quickStyle30.xml"/><Relationship Id="rId11" Type="http://schemas.openxmlformats.org/officeDocument/2006/relationships/diagramQuickStyle" Target="../diagrams/quickStyle31.xml"/><Relationship Id="rId5" Type="http://schemas.openxmlformats.org/officeDocument/2006/relationships/diagramLayout" Target="../diagrams/layout30.xml"/><Relationship Id="rId15" Type="http://schemas.openxmlformats.org/officeDocument/2006/relationships/image" Target="../media/image22.emf"/><Relationship Id="rId10" Type="http://schemas.openxmlformats.org/officeDocument/2006/relationships/diagramLayout" Target="../diagrams/layout31.xml"/><Relationship Id="rId4" Type="http://schemas.openxmlformats.org/officeDocument/2006/relationships/diagramData" Target="../diagrams/data30.xml"/><Relationship Id="rId9" Type="http://schemas.openxmlformats.org/officeDocument/2006/relationships/diagramData" Target="../diagrams/data31.xml"/><Relationship Id="rId14"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microsoft.com/office/2007/relationships/diagramDrawing" Target="../diagrams/drawing32.xml"/><Relationship Id="rId13" Type="http://schemas.microsoft.com/office/2007/relationships/diagramDrawing" Target="../diagrams/drawing33.xml"/><Relationship Id="rId18" Type="http://schemas.openxmlformats.org/officeDocument/2006/relationships/image" Target="../media/image29.emf"/><Relationship Id="rId3" Type="http://schemas.openxmlformats.org/officeDocument/2006/relationships/image" Target="../media/image3.png"/><Relationship Id="rId7" Type="http://schemas.openxmlformats.org/officeDocument/2006/relationships/diagramColors" Target="../diagrams/colors32.xml"/><Relationship Id="rId12" Type="http://schemas.openxmlformats.org/officeDocument/2006/relationships/diagramColors" Target="../diagrams/colors33.xml"/><Relationship Id="rId17" Type="http://schemas.openxmlformats.org/officeDocument/2006/relationships/image" Target="../media/image28.emf"/><Relationship Id="rId2" Type="http://schemas.openxmlformats.org/officeDocument/2006/relationships/image" Target="../media/image4.png"/><Relationship Id="rId16" Type="http://schemas.openxmlformats.org/officeDocument/2006/relationships/image" Target="../media/image27.emf"/><Relationship Id="rId1" Type="http://schemas.openxmlformats.org/officeDocument/2006/relationships/slideLayout" Target="../slideLayouts/slideLayout1.xml"/><Relationship Id="rId6" Type="http://schemas.openxmlformats.org/officeDocument/2006/relationships/diagramQuickStyle" Target="../diagrams/quickStyle32.xml"/><Relationship Id="rId11" Type="http://schemas.openxmlformats.org/officeDocument/2006/relationships/diagramQuickStyle" Target="../diagrams/quickStyle33.xml"/><Relationship Id="rId5" Type="http://schemas.openxmlformats.org/officeDocument/2006/relationships/diagramLayout" Target="../diagrams/layout32.xml"/><Relationship Id="rId15" Type="http://schemas.openxmlformats.org/officeDocument/2006/relationships/image" Target="../media/image26.emf"/><Relationship Id="rId10" Type="http://schemas.openxmlformats.org/officeDocument/2006/relationships/diagramLayout" Target="../diagrams/layout33.xml"/><Relationship Id="rId4" Type="http://schemas.openxmlformats.org/officeDocument/2006/relationships/diagramData" Target="../diagrams/data32.xml"/><Relationship Id="rId9" Type="http://schemas.openxmlformats.org/officeDocument/2006/relationships/diagramData" Target="../diagrams/data33.xml"/><Relationship Id="rId1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microsoft.com/office/2007/relationships/diagramDrawing" Target="../diagrams/drawing34.xml"/><Relationship Id="rId13" Type="http://schemas.microsoft.com/office/2007/relationships/diagramDrawing" Target="../diagrams/drawing35.xml"/><Relationship Id="rId3" Type="http://schemas.openxmlformats.org/officeDocument/2006/relationships/image" Target="../media/image3.png"/><Relationship Id="rId7" Type="http://schemas.openxmlformats.org/officeDocument/2006/relationships/diagramColors" Target="../diagrams/colors34.xml"/><Relationship Id="rId12" Type="http://schemas.openxmlformats.org/officeDocument/2006/relationships/diagramColors" Target="../diagrams/colors3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34.xml"/><Relationship Id="rId11" Type="http://schemas.openxmlformats.org/officeDocument/2006/relationships/diagramQuickStyle" Target="../diagrams/quickStyle35.xml"/><Relationship Id="rId5" Type="http://schemas.openxmlformats.org/officeDocument/2006/relationships/diagramLayout" Target="../diagrams/layout34.xml"/><Relationship Id="rId10" Type="http://schemas.openxmlformats.org/officeDocument/2006/relationships/diagramLayout" Target="../diagrams/layout35.xml"/><Relationship Id="rId4" Type="http://schemas.openxmlformats.org/officeDocument/2006/relationships/diagramData" Target="../diagrams/data34.xml"/><Relationship Id="rId9" Type="http://schemas.openxmlformats.org/officeDocument/2006/relationships/diagramData" Target="../diagrams/data35.xml"/><Relationship Id="rId1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microsoft.com/office/2007/relationships/diagramDrawing" Target="../diagrams/drawing36.xml"/><Relationship Id="rId13" Type="http://schemas.microsoft.com/office/2007/relationships/diagramDrawing" Target="../diagrams/drawing37.xml"/><Relationship Id="rId18" Type="http://schemas.openxmlformats.org/officeDocument/2006/relationships/image" Target="../media/image33.emf"/><Relationship Id="rId3" Type="http://schemas.openxmlformats.org/officeDocument/2006/relationships/image" Target="../media/image3.png"/><Relationship Id="rId7" Type="http://schemas.openxmlformats.org/officeDocument/2006/relationships/diagramColors" Target="../diagrams/colors36.xml"/><Relationship Id="rId12" Type="http://schemas.openxmlformats.org/officeDocument/2006/relationships/diagramColors" Target="../diagrams/colors37.xml"/><Relationship Id="rId17" Type="http://schemas.openxmlformats.org/officeDocument/2006/relationships/image" Target="../media/image32.emf"/><Relationship Id="rId2" Type="http://schemas.openxmlformats.org/officeDocument/2006/relationships/image" Target="../media/image4.png"/><Relationship Id="rId16" Type="http://schemas.openxmlformats.org/officeDocument/2006/relationships/image" Target="../media/image31.emf"/><Relationship Id="rId1" Type="http://schemas.openxmlformats.org/officeDocument/2006/relationships/slideLayout" Target="../slideLayouts/slideLayout1.xml"/><Relationship Id="rId6" Type="http://schemas.openxmlformats.org/officeDocument/2006/relationships/diagramQuickStyle" Target="../diagrams/quickStyle36.xml"/><Relationship Id="rId11" Type="http://schemas.openxmlformats.org/officeDocument/2006/relationships/diagramQuickStyle" Target="../diagrams/quickStyle37.xml"/><Relationship Id="rId5" Type="http://schemas.openxmlformats.org/officeDocument/2006/relationships/diagramLayout" Target="../diagrams/layout36.xml"/><Relationship Id="rId15" Type="http://schemas.openxmlformats.org/officeDocument/2006/relationships/image" Target="../media/image30.emf"/><Relationship Id="rId10" Type="http://schemas.openxmlformats.org/officeDocument/2006/relationships/diagramLayout" Target="../diagrams/layout37.xml"/><Relationship Id="rId4" Type="http://schemas.openxmlformats.org/officeDocument/2006/relationships/diagramData" Target="../diagrams/data36.xml"/><Relationship Id="rId9" Type="http://schemas.openxmlformats.org/officeDocument/2006/relationships/diagramData" Target="../diagrams/data37.xml"/><Relationship Id="rId14" Type="http://schemas.openxmlformats.org/officeDocument/2006/relationships/image" Target="../media/image2.png"/></Relationships>
</file>

<file path=ppt/slides/_rels/slide21.xml.rels><?xml version="1.0" encoding="UTF-8" standalone="yes"?>
<Relationships xmlns="http://schemas.openxmlformats.org/package/2006/relationships"><Relationship Id="rId8" Type="http://schemas.microsoft.com/office/2007/relationships/diagramDrawing" Target="../diagrams/drawing38.xml"/><Relationship Id="rId13" Type="http://schemas.microsoft.com/office/2007/relationships/diagramDrawing" Target="../diagrams/drawing39.xml"/><Relationship Id="rId3" Type="http://schemas.openxmlformats.org/officeDocument/2006/relationships/image" Target="../media/image3.png"/><Relationship Id="rId7" Type="http://schemas.openxmlformats.org/officeDocument/2006/relationships/diagramColors" Target="../diagrams/colors38.xml"/><Relationship Id="rId12" Type="http://schemas.openxmlformats.org/officeDocument/2006/relationships/diagramColors" Target="../diagrams/colors39.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38.xml"/><Relationship Id="rId11" Type="http://schemas.openxmlformats.org/officeDocument/2006/relationships/diagramQuickStyle" Target="../diagrams/quickStyle39.xml"/><Relationship Id="rId5" Type="http://schemas.openxmlformats.org/officeDocument/2006/relationships/diagramLayout" Target="../diagrams/layout38.xml"/><Relationship Id="rId10" Type="http://schemas.openxmlformats.org/officeDocument/2006/relationships/diagramLayout" Target="../diagrams/layout39.xml"/><Relationship Id="rId4" Type="http://schemas.openxmlformats.org/officeDocument/2006/relationships/diagramData" Target="../diagrams/data38.xml"/><Relationship Id="rId9" Type="http://schemas.openxmlformats.org/officeDocument/2006/relationships/diagramData" Target="../diagrams/data39.xml"/><Relationship Id="rId14" Type="http://schemas.openxmlformats.org/officeDocument/2006/relationships/image" Target="../media/image2.png"/></Relationships>
</file>

<file path=ppt/slides/_rels/slide22.xml.rels><?xml version="1.0" encoding="UTF-8" standalone="yes"?>
<Relationships xmlns="http://schemas.openxmlformats.org/package/2006/relationships"><Relationship Id="rId8" Type="http://schemas.microsoft.com/office/2007/relationships/diagramDrawing" Target="../diagrams/drawing40.xml"/><Relationship Id="rId13" Type="http://schemas.microsoft.com/office/2007/relationships/diagramDrawing" Target="../diagrams/drawing41.xml"/><Relationship Id="rId3" Type="http://schemas.openxmlformats.org/officeDocument/2006/relationships/image" Target="../media/image3.png"/><Relationship Id="rId7" Type="http://schemas.openxmlformats.org/officeDocument/2006/relationships/diagramColors" Target="../diagrams/colors40.xml"/><Relationship Id="rId12" Type="http://schemas.openxmlformats.org/officeDocument/2006/relationships/diagramColors" Target="../diagrams/colors41.xml"/><Relationship Id="rId17" Type="http://schemas.openxmlformats.org/officeDocument/2006/relationships/image" Target="../media/image36.emf"/><Relationship Id="rId2" Type="http://schemas.openxmlformats.org/officeDocument/2006/relationships/image" Target="../media/image4.png"/><Relationship Id="rId16" Type="http://schemas.openxmlformats.org/officeDocument/2006/relationships/image" Target="../media/image35.emf"/><Relationship Id="rId1" Type="http://schemas.openxmlformats.org/officeDocument/2006/relationships/slideLayout" Target="../slideLayouts/slideLayout1.xml"/><Relationship Id="rId6" Type="http://schemas.openxmlformats.org/officeDocument/2006/relationships/diagramQuickStyle" Target="../diagrams/quickStyle40.xml"/><Relationship Id="rId11" Type="http://schemas.openxmlformats.org/officeDocument/2006/relationships/diagramQuickStyle" Target="../diagrams/quickStyle41.xml"/><Relationship Id="rId5" Type="http://schemas.openxmlformats.org/officeDocument/2006/relationships/diagramLayout" Target="../diagrams/layout40.xml"/><Relationship Id="rId15" Type="http://schemas.openxmlformats.org/officeDocument/2006/relationships/image" Target="../media/image34.emf"/><Relationship Id="rId10" Type="http://schemas.openxmlformats.org/officeDocument/2006/relationships/diagramLayout" Target="../diagrams/layout41.xml"/><Relationship Id="rId4" Type="http://schemas.openxmlformats.org/officeDocument/2006/relationships/diagramData" Target="../diagrams/data40.xml"/><Relationship Id="rId9" Type="http://schemas.openxmlformats.org/officeDocument/2006/relationships/diagramData" Target="../diagrams/data41.xml"/><Relationship Id="rId14" Type="http://schemas.openxmlformats.org/officeDocument/2006/relationships/image" Target="../media/image2.png"/></Relationships>
</file>

<file path=ppt/slides/_rels/slide23.xml.rels><?xml version="1.0" encoding="UTF-8" standalone="yes"?>
<Relationships xmlns="http://schemas.openxmlformats.org/package/2006/relationships"><Relationship Id="rId8" Type="http://schemas.microsoft.com/office/2007/relationships/diagramDrawing" Target="../diagrams/drawing42.xml"/><Relationship Id="rId13" Type="http://schemas.microsoft.com/office/2007/relationships/diagramDrawing" Target="../diagrams/drawing43.xml"/><Relationship Id="rId3" Type="http://schemas.openxmlformats.org/officeDocument/2006/relationships/image" Target="../media/image3.png"/><Relationship Id="rId7" Type="http://schemas.openxmlformats.org/officeDocument/2006/relationships/diagramColors" Target="../diagrams/colors42.xml"/><Relationship Id="rId12" Type="http://schemas.openxmlformats.org/officeDocument/2006/relationships/diagramColors" Target="../diagrams/colors43.xml"/><Relationship Id="rId2" Type="http://schemas.openxmlformats.org/officeDocument/2006/relationships/image" Target="../media/image4.png"/><Relationship Id="rId16" Type="http://schemas.openxmlformats.org/officeDocument/2006/relationships/image" Target="../media/image38.emf"/><Relationship Id="rId1" Type="http://schemas.openxmlformats.org/officeDocument/2006/relationships/slideLayout" Target="../slideLayouts/slideLayout1.xml"/><Relationship Id="rId6" Type="http://schemas.openxmlformats.org/officeDocument/2006/relationships/diagramQuickStyle" Target="../diagrams/quickStyle42.xml"/><Relationship Id="rId11" Type="http://schemas.openxmlformats.org/officeDocument/2006/relationships/diagramQuickStyle" Target="../diagrams/quickStyle43.xml"/><Relationship Id="rId5" Type="http://schemas.openxmlformats.org/officeDocument/2006/relationships/diagramLayout" Target="../diagrams/layout42.xml"/><Relationship Id="rId15" Type="http://schemas.openxmlformats.org/officeDocument/2006/relationships/image" Target="../media/image37.emf"/><Relationship Id="rId10" Type="http://schemas.openxmlformats.org/officeDocument/2006/relationships/diagramLayout" Target="../diagrams/layout43.xml"/><Relationship Id="rId4" Type="http://schemas.openxmlformats.org/officeDocument/2006/relationships/diagramData" Target="../diagrams/data42.xml"/><Relationship Id="rId9" Type="http://schemas.openxmlformats.org/officeDocument/2006/relationships/diagramData" Target="../diagrams/data43.xml"/><Relationship Id="rId1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microsoft.com/office/2007/relationships/diagramDrawing" Target="../diagrams/drawing44.xml"/><Relationship Id="rId13" Type="http://schemas.microsoft.com/office/2007/relationships/diagramDrawing" Target="../diagrams/drawing45.xml"/><Relationship Id="rId3" Type="http://schemas.openxmlformats.org/officeDocument/2006/relationships/image" Target="../media/image3.png"/><Relationship Id="rId7" Type="http://schemas.openxmlformats.org/officeDocument/2006/relationships/diagramColors" Target="../diagrams/colors44.xml"/><Relationship Id="rId12" Type="http://schemas.openxmlformats.org/officeDocument/2006/relationships/diagramColors" Target="../diagrams/colors45.xml"/><Relationship Id="rId2" Type="http://schemas.openxmlformats.org/officeDocument/2006/relationships/image" Target="../media/image4.png"/><Relationship Id="rId16" Type="http://schemas.openxmlformats.org/officeDocument/2006/relationships/image" Target="../media/image40.emf"/><Relationship Id="rId1" Type="http://schemas.openxmlformats.org/officeDocument/2006/relationships/slideLayout" Target="../slideLayouts/slideLayout1.xml"/><Relationship Id="rId6" Type="http://schemas.openxmlformats.org/officeDocument/2006/relationships/diagramQuickStyle" Target="../diagrams/quickStyle44.xml"/><Relationship Id="rId11" Type="http://schemas.openxmlformats.org/officeDocument/2006/relationships/diagramQuickStyle" Target="../diagrams/quickStyle45.xml"/><Relationship Id="rId5" Type="http://schemas.openxmlformats.org/officeDocument/2006/relationships/diagramLayout" Target="../diagrams/layout44.xml"/><Relationship Id="rId15" Type="http://schemas.openxmlformats.org/officeDocument/2006/relationships/image" Target="../media/image39.emf"/><Relationship Id="rId10" Type="http://schemas.openxmlformats.org/officeDocument/2006/relationships/diagramLayout" Target="../diagrams/layout45.xml"/><Relationship Id="rId4" Type="http://schemas.openxmlformats.org/officeDocument/2006/relationships/diagramData" Target="../diagrams/data44.xml"/><Relationship Id="rId9" Type="http://schemas.openxmlformats.org/officeDocument/2006/relationships/diagramData" Target="../diagrams/data45.xml"/><Relationship Id="rId1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microsoft.com/office/2007/relationships/diagramDrawing" Target="../diagrams/drawing46.xml"/><Relationship Id="rId13" Type="http://schemas.microsoft.com/office/2007/relationships/diagramDrawing" Target="../diagrams/drawing47.xml"/><Relationship Id="rId3" Type="http://schemas.openxmlformats.org/officeDocument/2006/relationships/image" Target="../media/image3.png"/><Relationship Id="rId7" Type="http://schemas.openxmlformats.org/officeDocument/2006/relationships/diagramColors" Target="../diagrams/colors46.xml"/><Relationship Id="rId12" Type="http://schemas.openxmlformats.org/officeDocument/2006/relationships/diagramColors" Target="../diagrams/colors47.xml"/><Relationship Id="rId17" Type="http://schemas.openxmlformats.org/officeDocument/2006/relationships/image" Target="../media/image43.emf"/><Relationship Id="rId2" Type="http://schemas.openxmlformats.org/officeDocument/2006/relationships/image" Target="../media/image4.png"/><Relationship Id="rId16" Type="http://schemas.openxmlformats.org/officeDocument/2006/relationships/image" Target="../media/image42.emf"/><Relationship Id="rId1" Type="http://schemas.openxmlformats.org/officeDocument/2006/relationships/slideLayout" Target="../slideLayouts/slideLayout1.xml"/><Relationship Id="rId6" Type="http://schemas.openxmlformats.org/officeDocument/2006/relationships/diagramQuickStyle" Target="../diagrams/quickStyle46.xml"/><Relationship Id="rId11" Type="http://schemas.openxmlformats.org/officeDocument/2006/relationships/diagramQuickStyle" Target="../diagrams/quickStyle47.xml"/><Relationship Id="rId5" Type="http://schemas.openxmlformats.org/officeDocument/2006/relationships/diagramLayout" Target="../diagrams/layout46.xml"/><Relationship Id="rId15" Type="http://schemas.openxmlformats.org/officeDocument/2006/relationships/image" Target="../media/image41.emf"/><Relationship Id="rId10" Type="http://schemas.openxmlformats.org/officeDocument/2006/relationships/diagramLayout" Target="../diagrams/layout47.xml"/><Relationship Id="rId4" Type="http://schemas.openxmlformats.org/officeDocument/2006/relationships/diagramData" Target="../diagrams/data46.xml"/><Relationship Id="rId9" Type="http://schemas.openxmlformats.org/officeDocument/2006/relationships/diagramData" Target="../diagrams/data47.xml"/><Relationship Id="rId14" Type="http://schemas.openxmlformats.org/officeDocument/2006/relationships/image" Target="../media/image2.png"/></Relationships>
</file>

<file path=ppt/slides/_rels/slide26.xml.rels><?xml version="1.0" encoding="UTF-8" standalone="yes"?>
<Relationships xmlns="http://schemas.openxmlformats.org/package/2006/relationships"><Relationship Id="rId8" Type="http://schemas.microsoft.com/office/2007/relationships/diagramDrawing" Target="../diagrams/drawing48.xml"/><Relationship Id="rId13" Type="http://schemas.microsoft.com/office/2007/relationships/diagramDrawing" Target="../diagrams/drawing49.xml"/><Relationship Id="rId3" Type="http://schemas.openxmlformats.org/officeDocument/2006/relationships/image" Target="../media/image3.png"/><Relationship Id="rId7" Type="http://schemas.openxmlformats.org/officeDocument/2006/relationships/diagramColors" Target="../diagrams/colors48.xml"/><Relationship Id="rId12" Type="http://schemas.openxmlformats.org/officeDocument/2006/relationships/diagramColors" Target="../diagrams/colors49.xml"/><Relationship Id="rId17" Type="http://schemas.openxmlformats.org/officeDocument/2006/relationships/image" Target="../media/image43.emf"/><Relationship Id="rId2" Type="http://schemas.openxmlformats.org/officeDocument/2006/relationships/image" Target="../media/image4.png"/><Relationship Id="rId16" Type="http://schemas.openxmlformats.org/officeDocument/2006/relationships/image" Target="../media/image42.emf"/><Relationship Id="rId1" Type="http://schemas.openxmlformats.org/officeDocument/2006/relationships/slideLayout" Target="../slideLayouts/slideLayout1.xml"/><Relationship Id="rId6" Type="http://schemas.openxmlformats.org/officeDocument/2006/relationships/diagramQuickStyle" Target="../diagrams/quickStyle48.xml"/><Relationship Id="rId11" Type="http://schemas.openxmlformats.org/officeDocument/2006/relationships/diagramQuickStyle" Target="../diagrams/quickStyle49.xml"/><Relationship Id="rId5" Type="http://schemas.openxmlformats.org/officeDocument/2006/relationships/diagramLayout" Target="../diagrams/layout48.xml"/><Relationship Id="rId15" Type="http://schemas.openxmlformats.org/officeDocument/2006/relationships/image" Target="../media/image41.emf"/><Relationship Id="rId10" Type="http://schemas.openxmlformats.org/officeDocument/2006/relationships/diagramLayout" Target="../diagrams/layout49.xml"/><Relationship Id="rId4" Type="http://schemas.openxmlformats.org/officeDocument/2006/relationships/diagramData" Target="../diagrams/data48.xml"/><Relationship Id="rId9" Type="http://schemas.openxmlformats.org/officeDocument/2006/relationships/diagramData" Target="../diagrams/data49.xml"/><Relationship Id="rId14" Type="http://schemas.openxmlformats.org/officeDocument/2006/relationships/image" Target="../media/image2.png"/></Relationships>
</file>

<file path=ppt/slides/_rels/slide27.xml.rels><?xml version="1.0" encoding="UTF-8" standalone="yes"?>
<Relationships xmlns="http://schemas.openxmlformats.org/package/2006/relationships"><Relationship Id="rId8" Type="http://schemas.microsoft.com/office/2007/relationships/diagramDrawing" Target="../diagrams/drawing50.xml"/><Relationship Id="rId13" Type="http://schemas.microsoft.com/office/2007/relationships/diagramDrawing" Target="../diagrams/drawing51.xml"/><Relationship Id="rId3" Type="http://schemas.openxmlformats.org/officeDocument/2006/relationships/image" Target="../media/image3.png"/><Relationship Id="rId7" Type="http://schemas.openxmlformats.org/officeDocument/2006/relationships/diagramColors" Target="../diagrams/colors50.xml"/><Relationship Id="rId12" Type="http://schemas.openxmlformats.org/officeDocument/2006/relationships/diagramColors" Target="../diagrams/colors5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50.xml"/><Relationship Id="rId11" Type="http://schemas.openxmlformats.org/officeDocument/2006/relationships/diagramQuickStyle" Target="../diagrams/quickStyle51.xml"/><Relationship Id="rId5" Type="http://schemas.openxmlformats.org/officeDocument/2006/relationships/diagramLayout" Target="../diagrams/layout50.xml"/><Relationship Id="rId10" Type="http://schemas.openxmlformats.org/officeDocument/2006/relationships/diagramLayout" Target="../diagrams/layout51.xml"/><Relationship Id="rId4" Type="http://schemas.openxmlformats.org/officeDocument/2006/relationships/diagramData" Target="../diagrams/data50.xml"/><Relationship Id="rId9" Type="http://schemas.openxmlformats.org/officeDocument/2006/relationships/diagramData" Target="../diagrams/data51.xml"/><Relationship Id="rId14" Type="http://schemas.openxmlformats.org/officeDocument/2006/relationships/image" Target="../media/image2.png"/></Relationships>
</file>

<file path=ppt/slides/_rels/slide28.xml.rels><?xml version="1.0" encoding="UTF-8" standalone="yes"?>
<Relationships xmlns="http://schemas.openxmlformats.org/package/2006/relationships"><Relationship Id="rId8" Type="http://schemas.microsoft.com/office/2007/relationships/diagramDrawing" Target="../diagrams/drawing52.xml"/><Relationship Id="rId13" Type="http://schemas.microsoft.com/office/2007/relationships/diagramDrawing" Target="../diagrams/drawing53.xml"/><Relationship Id="rId3" Type="http://schemas.openxmlformats.org/officeDocument/2006/relationships/image" Target="../media/image3.png"/><Relationship Id="rId7" Type="http://schemas.openxmlformats.org/officeDocument/2006/relationships/diagramColors" Target="../diagrams/colors52.xml"/><Relationship Id="rId12" Type="http://schemas.openxmlformats.org/officeDocument/2006/relationships/diagramColors" Target="../diagrams/colors5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52.xml"/><Relationship Id="rId11" Type="http://schemas.openxmlformats.org/officeDocument/2006/relationships/diagramQuickStyle" Target="../diagrams/quickStyle53.xml"/><Relationship Id="rId5" Type="http://schemas.openxmlformats.org/officeDocument/2006/relationships/diagramLayout" Target="../diagrams/layout52.xml"/><Relationship Id="rId10" Type="http://schemas.openxmlformats.org/officeDocument/2006/relationships/diagramLayout" Target="../diagrams/layout53.xml"/><Relationship Id="rId4" Type="http://schemas.openxmlformats.org/officeDocument/2006/relationships/diagramData" Target="../diagrams/data52.xml"/><Relationship Id="rId9" Type="http://schemas.openxmlformats.org/officeDocument/2006/relationships/diagramData" Target="../diagrams/data53.xml"/><Relationship Id="rId14" Type="http://schemas.openxmlformats.org/officeDocument/2006/relationships/image" Target="../media/image2.png"/></Relationships>
</file>

<file path=ppt/slides/_rels/slide29.xml.rels><?xml version="1.0" encoding="UTF-8" standalone="yes"?>
<Relationships xmlns="http://schemas.openxmlformats.org/package/2006/relationships"><Relationship Id="rId8" Type="http://schemas.microsoft.com/office/2007/relationships/diagramDrawing" Target="../diagrams/drawing54.xml"/><Relationship Id="rId13" Type="http://schemas.microsoft.com/office/2007/relationships/diagramDrawing" Target="../diagrams/drawing55.xml"/><Relationship Id="rId3" Type="http://schemas.openxmlformats.org/officeDocument/2006/relationships/image" Target="../media/image3.png"/><Relationship Id="rId7" Type="http://schemas.openxmlformats.org/officeDocument/2006/relationships/diagramColors" Target="../diagrams/colors54.xml"/><Relationship Id="rId12" Type="http://schemas.openxmlformats.org/officeDocument/2006/relationships/diagramColors" Target="../diagrams/colors5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54.xml"/><Relationship Id="rId11" Type="http://schemas.openxmlformats.org/officeDocument/2006/relationships/diagramQuickStyle" Target="../diagrams/quickStyle55.xml"/><Relationship Id="rId5" Type="http://schemas.openxmlformats.org/officeDocument/2006/relationships/diagramLayout" Target="../diagrams/layout54.xml"/><Relationship Id="rId10" Type="http://schemas.openxmlformats.org/officeDocument/2006/relationships/diagramLayout" Target="../diagrams/layout55.xml"/><Relationship Id="rId4" Type="http://schemas.openxmlformats.org/officeDocument/2006/relationships/diagramData" Target="../diagrams/data54.xml"/><Relationship Id="rId9" Type="http://schemas.openxmlformats.org/officeDocument/2006/relationships/diagramData" Target="../diagrams/data55.xml"/><Relationship Id="rId14" Type="http://schemas.openxmlformats.org/officeDocument/2006/relationships/image" Target="../media/image2.png"/></Relationships>
</file>

<file path=ppt/slides/_rels/slide30.xml.rels><?xml version="1.0" encoding="UTF-8" standalone="yes"?>
<Relationships xmlns="http://schemas.openxmlformats.org/package/2006/relationships"><Relationship Id="rId8" Type="http://schemas.microsoft.com/office/2007/relationships/diagramDrawing" Target="../diagrams/drawing56.xml"/><Relationship Id="rId13" Type="http://schemas.microsoft.com/office/2007/relationships/diagramDrawing" Target="../diagrams/drawing57.xml"/><Relationship Id="rId3" Type="http://schemas.openxmlformats.org/officeDocument/2006/relationships/image" Target="../media/image3.png"/><Relationship Id="rId7" Type="http://schemas.openxmlformats.org/officeDocument/2006/relationships/diagramColors" Target="../diagrams/colors56.xml"/><Relationship Id="rId12" Type="http://schemas.openxmlformats.org/officeDocument/2006/relationships/diagramColors" Target="../diagrams/colors5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56.xml"/><Relationship Id="rId11" Type="http://schemas.openxmlformats.org/officeDocument/2006/relationships/diagramQuickStyle" Target="../diagrams/quickStyle57.xml"/><Relationship Id="rId5" Type="http://schemas.openxmlformats.org/officeDocument/2006/relationships/diagramLayout" Target="../diagrams/layout56.xml"/><Relationship Id="rId10" Type="http://schemas.openxmlformats.org/officeDocument/2006/relationships/diagramLayout" Target="../diagrams/layout57.xml"/><Relationship Id="rId4" Type="http://schemas.openxmlformats.org/officeDocument/2006/relationships/diagramData" Target="../diagrams/data56.xml"/><Relationship Id="rId9" Type="http://schemas.openxmlformats.org/officeDocument/2006/relationships/diagramData" Target="../diagrams/data57.xml"/><Relationship Id="rId14" Type="http://schemas.openxmlformats.org/officeDocument/2006/relationships/image" Target="../media/image2.png"/></Relationships>
</file>

<file path=ppt/slides/_rels/slide31.xml.rels><?xml version="1.0" encoding="UTF-8" standalone="yes"?>
<Relationships xmlns="http://schemas.openxmlformats.org/package/2006/relationships"><Relationship Id="rId8" Type="http://schemas.microsoft.com/office/2007/relationships/diagramDrawing" Target="../diagrams/drawing58.xml"/><Relationship Id="rId13" Type="http://schemas.microsoft.com/office/2007/relationships/diagramDrawing" Target="../diagrams/drawing59.xml"/><Relationship Id="rId3" Type="http://schemas.openxmlformats.org/officeDocument/2006/relationships/image" Target="../media/image3.png"/><Relationship Id="rId7" Type="http://schemas.openxmlformats.org/officeDocument/2006/relationships/diagramColors" Target="../diagrams/colors58.xml"/><Relationship Id="rId12" Type="http://schemas.openxmlformats.org/officeDocument/2006/relationships/diagramColors" Target="../diagrams/colors59.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58.xml"/><Relationship Id="rId11" Type="http://schemas.openxmlformats.org/officeDocument/2006/relationships/diagramQuickStyle" Target="../diagrams/quickStyle59.xml"/><Relationship Id="rId5" Type="http://schemas.openxmlformats.org/officeDocument/2006/relationships/diagramLayout" Target="../diagrams/layout58.xml"/><Relationship Id="rId10" Type="http://schemas.openxmlformats.org/officeDocument/2006/relationships/diagramLayout" Target="../diagrams/layout59.xml"/><Relationship Id="rId4" Type="http://schemas.openxmlformats.org/officeDocument/2006/relationships/diagramData" Target="../diagrams/data58.xml"/><Relationship Id="rId9" Type="http://schemas.openxmlformats.org/officeDocument/2006/relationships/diagramData" Target="../diagrams/data59.xml"/><Relationship Id="rId14" Type="http://schemas.openxmlformats.org/officeDocument/2006/relationships/image" Target="../media/image2.png"/></Relationships>
</file>

<file path=ppt/slides/_rels/slide32.xml.rels><?xml version="1.0" encoding="UTF-8" standalone="yes"?>
<Relationships xmlns="http://schemas.openxmlformats.org/package/2006/relationships"><Relationship Id="rId8" Type="http://schemas.microsoft.com/office/2007/relationships/diagramDrawing" Target="../diagrams/drawing60.xml"/><Relationship Id="rId13" Type="http://schemas.microsoft.com/office/2007/relationships/diagramDrawing" Target="../diagrams/drawing61.xml"/><Relationship Id="rId3" Type="http://schemas.openxmlformats.org/officeDocument/2006/relationships/image" Target="../media/image3.png"/><Relationship Id="rId7" Type="http://schemas.openxmlformats.org/officeDocument/2006/relationships/diagramColors" Target="../diagrams/colors60.xml"/><Relationship Id="rId12" Type="http://schemas.openxmlformats.org/officeDocument/2006/relationships/diagramColors" Target="../diagrams/colors6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60.xml"/><Relationship Id="rId11" Type="http://schemas.openxmlformats.org/officeDocument/2006/relationships/diagramQuickStyle" Target="../diagrams/quickStyle61.xml"/><Relationship Id="rId5" Type="http://schemas.openxmlformats.org/officeDocument/2006/relationships/diagramLayout" Target="../diagrams/layout60.xml"/><Relationship Id="rId10" Type="http://schemas.openxmlformats.org/officeDocument/2006/relationships/diagramLayout" Target="../diagrams/layout61.xml"/><Relationship Id="rId4" Type="http://schemas.openxmlformats.org/officeDocument/2006/relationships/diagramData" Target="../diagrams/data60.xml"/><Relationship Id="rId9" Type="http://schemas.openxmlformats.org/officeDocument/2006/relationships/diagramData" Target="../diagrams/data61.xml"/><Relationship Id="rId14" Type="http://schemas.openxmlformats.org/officeDocument/2006/relationships/image" Target="../media/image2.png"/></Relationships>
</file>

<file path=ppt/slides/_rels/slide33.xml.rels><?xml version="1.0" encoding="UTF-8" standalone="yes"?>
<Relationships xmlns="http://schemas.openxmlformats.org/package/2006/relationships"><Relationship Id="rId8" Type="http://schemas.microsoft.com/office/2007/relationships/diagramDrawing" Target="../diagrams/drawing62.xml"/><Relationship Id="rId13" Type="http://schemas.microsoft.com/office/2007/relationships/diagramDrawing" Target="../diagrams/drawing63.xml"/><Relationship Id="rId3" Type="http://schemas.openxmlformats.org/officeDocument/2006/relationships/image" Target="../media/image3.png"/><Relationship Id="rId7" Type="http://schemas.openxmlformats.org/officeDocument/2006/relationships/diagramColors" Target="../diagrams/colors62.xml"/><Relationship Id="rId12" Type="http://schemas.openxmlformats.org/officeDocument/2006/relationships/diagramColors" Target="../diagrams/colors63.xml"/><Relationship Id="rId2" Type="http://schemas.openxmlformats.org/officeDocument/2006/relationships/image" Target="../media/image4.png"/><Relationship Id="rId16" Type="http://schemas.openxmlformats.org/officeDocument/2006/relationships/image" Target="../media/image45.emf"/><Relationship Id="rId1" Type="http://schemas.openxmlformats.org/officeDocument/2006/relationships/slideLayout" Target="../slideLayouts/slideLayout1.xml"/><Relationship Id="rId6" Type="http://schemas.openxmlformats.org/officeDocument/2006/relationships/diagramQuickStyle" Target="../diagrams/quickStyle62.xml"/><Relationship Id="rId11" Type="http://schemas.openxmlformats.org/officeDocument/2006/relationships/diagramQuickStyle" Target="../diagrams/quickStyle63.xml"/><Relationship Id="rId5" Type="http://schemas.openxmlformats.org/officeDocument/2006/relationships/diagramLayout" Target="../diagrams/layout62.xml"/><Relationship Id="rId15" Type="http://schemas.openxmlformats.org/officeDocument/2006/relationships/image" Target="../media/image44.emf"/><Relationship Id="rId10" Type="http://schemas.openxmlformats.org/officeDocument/2006/relationships/diagramLayout" Target="../diagrams/layout63.xml"/><Relationship Id="rId4" Type="http://schemas.openxmlformats.org/officeDocument/2006/relationships/diagramData" Target="../diagrams/data62.xml"/><Relationship Id="rId9" Type="http://schemas.openxmlformats.org/officeDocument/2006/relationships/diagramData" Target="../diagrams/data63.xml"/><Relationship Id="rId14" Type="http://schemas.openxmlformats.org/officeDocument/2006/relationships/image" Target="../media/image2.png"/></Relationships>
</file>

<file path=ppt/slides/_rels/slide34.xml.rels><?xml version="1.0" encoding="UTF-8" standalone="yes"?>
<Relationships xmlns="http://schemas.openxmlformats.org/package/2006/relationships"><Relationship Id="rId8" Type="http://schemas.microsoft.com/office/2007/relationships/diagramDrawing" Target="../diagrams/drawing64.xml"/><Relationship Id="rId13" Type="http://schemas.microsoft.com/office/2007/relationships/diagramDrawing" Target="../diagrams/drawing65.xml"/><Relationship Id="rId3" Type="http://schemas.openxmlformats.org/officeDocument/2006/relationships/image" Target="../media/image3.png"/><Relationship Id="rId7" Type="http://schemas.openxmlformats.org/officeDocument/2006/relationships/diagramColors" Target="../diagrams/colors64.xml"/><Relationship Id="rId12" Type="http://schemas.openxmlformats.org/officeDocument/2006/relationships/diagramColors" Target="../diagrams/colors6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64.xml"/><Relationship Id="rId11" Type="http://schemas.openxmlformats.org/officeDocument/2006/relationships/diagramQuickStyle" Target="../diagrams/quickStyle65.xml"/><Relationship Id="rId5" Type="http://schemas.openxmlformats.org/officeDocument/2006/relationships/diagramLayout" Target="../diagrams/layout64.xml"/><Relationship Id="rId10" Type="http://schemas.openxmlformats.org/officeDocument/2006/relationships/diagramLayout" Target="../diagrams/layout65.xml"/><Relationship Id="rId4" Type="http://schemas.openxmlformats.org/officeDocument/2006/relationships/diagramData" Target="../diagrams/data64.xml"/><Relationship Id="rId9" Type="http://schemas.openxmlformats.org/officeDocument/2006/relationships/diagramData" Target="../diagrams/data65.xml"/><Relationship Id="rId14" Type="http://schemas.openxmlformats.org/officeDocument/2006/relationships/image" Target="../media/image2.png"/></Relationships>
</file>

<file path=ppt/slides/_rels/slide35.xml.rels><?xml version="1.0" encoding="UTF-8" standalone="yes"?>
<Relationships xmlns="http://schemas.openxmlformats.org/package/2006/relationships"><Relationship Id="rId8" Type="http://schemas.microsoft.com/office/2007/relationships/diagramDrawing" Target="../diagrams/drawing66.xml"/><Relationship Id="rId13" Type="http://schemas.microsoft.com/office/2007/relationships/diagramDrawing" Target="../diagrams/drawing67.xml"/><Relationship Id="rId3" Type="http://schemas.openxmlformats.org/officeDocument/2006/relationships/image" Target="../media/image3.png"/><Relationship Id="rId7" Type="http://schemas.openxmlformats.org/officeDocument/2006/relationships/diagramColors" Target="../diagrams/colors66.xml"/><Relationship Id="rId12" Type="http://schemas.openxmlformats.org/officeDocument/2006/relationships/diagramColors" Target="../diagrams/colors67.xml"/><Relationship Id="rId17" Type="http://schemas.openxmlformats.org/officeDocument/2006/relationships/image" Target="../media/image48.emf"/><Relationship Id="rId2" Type="http://schemas.openxmlformats.org/officeDocument/2006/relationships/image" Target="../media/image4.png"/><Relationship Id="rId16" Type="http://schemas.openxmlformats.org/officeDocument/2006/relationships/image" Target="../media/image47.emf"/><Relationship Id="rId1" Type="http://schemas.openxmlformats.org/officeDocument/2006/relationships/slideLayout" Target="../slideLayouts/slideLayout1.xml"/><Relationship Id="rId6" Type="http://schemas.openxmlformats.org/officeDocument/2006/relationships/diagramQuickStyle" Target="../diagrams/quickStyle66.xml"/><Relationship Id="rId11" Type="http://schemas.openxmlformats.org/officeDocument/2006/relationships/diagramQuickStyle" Target="../diagrams/quickStyle67.xml"/><Relationship Id="rId5" Type="http://schemas.openxmlformats.org/officeDocument/2006/relationships/diagramLayout" Target="../diagrams/layout66.xml"/><Relationship Id="rId15" Type="http://schemas.openxmlformats.org/officeDocument/2006/relationships/image" Target="../media/image46.emf"/><Relationship Id="rId10" Type="http://schemas.openxmlformats.org/officeDocument/2006/relationships/diagramLayout" Target="../diagrams/layout67.xml"/><Relationship Id="rId4" Type="http://schemas.openxmlformats.org/officeDocument/2006/relationships/diagramData" Target="../diagrams/data66.xml"/><Relationship Id="rId9" Type="http://schemas.openxmlformats.org/officeDocument/2006/relationships/diagramData" Target="../diagrams/data67.xml"/><Relationship Id="rId14" Type="http://schemas.openxmlformats.org/officeDocument/2006/relationships/image" Target="../media/image2.png"/></Relationships>
</file>

<file path=ppt/slides/_rels/slide36.xml.rels><?xml version="1.0" encoding="UTF-8" standalone="yes"?>
<Relationships xmlns="http://schemas.openxmlformats.org/package/2006/relationships"><Relationship Id="rId8" Type="http://schemas.microsoft.com/office/2007/relationships/diagramDrawing" Target="../diagrams/drawing68.xml"/><Relationship Id="rId13" Type="http://schemas.microsoft.com/office/2007/relationships/diagramDrawing" Target="../diagrams/drawing69.xml"/><Relationship Id="rId3" Type="http://schemas.openxmlformats.org/officeDocument/2006/relationships/image" Target="../media/image3.png"/><Relationship Id="rId7" Type="http://schemas.openxmlformats.org/officeDocument/2006/relationships/diagramColors" Target="../diagrams/colors68.xml"/><Relationship Id="rId12" Type="http://schemas.openxmlformats.org/officeDocument/2006/relationships/diagramColors" Target="../diagrams/colors69.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68.xml"/><Relationship Id="rId11" Type="http://schemas.openxmlformats.org/officeDocument/2006/relationships/diagramQuickStyle" Target="../diagrams/quickStyle69.xml"/><Relationship Id="rId5" Type="http://schemas.openxmlformats.org/officeDocument/2006/relationships/diagramLayout" Target="../diagrams/layout68.xml"/><Relationship Id="rId10" Type="http://schemas.openxmlformats.org/officeDocument/2006/relationships/diagramLayout" Target="../diagrams/layout69.xml"/><Relationship Id="rId4" Type="http://schemas.openxmlformats.org/officeDocument/2006/relationships/diagramData" Target="../diagrams/data68.xml"/><Relationship Id="rId9" Type="http://schemas.openxmlformats.org/officeDocument/2006/relationships/diagramData" Target="../diagrams/data69.xml"/><Relationship Id="rId14" Type="http://schemas.openxmlformats.org/officeDocument/2006/relationships/image" Target="../media/image2.png"/></Relationships>
</file>

<file path=ppt/slides/_rels/slide37.xml.rels><?xml version="1.0" encoding="UTF-8" standalone="yes"?>
<Relationships xmlns="http://schemas.openxmlformats.org/package/2006/relationships"><Relationship Id="rId8" Type="http://schemas.microsoft.com/office/2007/relationships/diagramDrawing" Target="../diagrams/drawing70.xml"/><Relationship Id="rId13" Type="http://schemas.microsoft.com/office/2007/relationships/diagramDrawing" Target="../diagrams/drawing71.xml"/><Relationship Id="rId3" Type="http://schemas.openxmlformats.org/officeDocument/2006/relationships/image" Target="../media/image3.png"/><Relationship Id="rId7" Type="http://schemas.openxmlformats.org/officeDocument/2006/relationships/diagramColors" Target="../diagrams/colors70.xml"/><Relationship Id="rId12" Type="http://schemas.openxmlformats.org/officeDocument/2006/relationships/diagramColors" Target="../diagrams/colors71.xml"/><Relationship Id="rId2" Type="http://schemas.openxmlformats.org/officeDocument/2006/relationships/image" Target="../media/image4.png"/><Relationship Id="rId16" Type="http://schemas.openxmlformats.org/officeDocument/2006/relationships/image" Target="../media/image50.emf"/><Relationship Id="rId1" Type="http://schemas.openxmlformats.org/officeDocument/2006/relationships/slideLayout" Target="../slideLayouts/slideLayout1.xml"/><Relationship Id="rId6" Type="http://schemas.openxmlformats.org/officeDocument/2006/relationships/diagramQuickStyle" Target="../diagrams/quickStyle70.xml"/><Relationship Id="rId11" Type="http://schemas.openxmlformats.org/officeDocument/2006/relationships/diagramQuickStyle" Target="../diagrams/quickStyle71.xml"/><Relationship Id="rId5" Type="http://schemas.openxmlformats.org/officeDocument/2006/relationships/diagramLayout" Target="../diagrams/layout70.xml"/><Relationship Id="rId15" Type="http://schemas.openxmlformats.org/officeDocument/2006/relationships/image" Target="../media/image49.emf"/><Relationship Id="rId10" Type="http://schemas.openxmlformats.org/officeDocument/2006/relationships/diagramLayout" Target="../diagrams/layout71.xml"/><Relationship Id="rId4" Type="http://schemas.openxmlformats.org/officeDocument/2006/relationships/diagramData" Target="../diagrams/data70.xml"/><Relationship Id="rId9" Type="http://schemas.openxmlformats.org/officeDocument/2006/relationships/diagramData" Target="../diagrams/data71.xml"/><Relationship Id="rId14" Type="http://schemas.openxmlformats.org/officeDocument/2006/relationships/image" Target="../media/image2.png"/></Relationships>
</file>

<file path=ppt/slides/_rels/slide38.xml.rels><?xml version="1.0" encoding="UTF-8" standalone="yes"?>
<Relationships xmlns="http://schemas.openxmlformats.org/package/2006/relationships"><Relationship Id="rId8" Type="http://schemas.microsoft.com/office/2007/relationships/diagramDrawing" Target="../diagrams/drawing72.xml"/><Relationship Id="rId13" Type="http://schemas.microsoft.com/office/2007/relationships/diagramDrawing" Target="../diagrams/drawing73.xml"/><Relationship Id="rId3" Type="http://schemas.openxmlformats.org/officeDocument/2006/relationships/image" Target="../media/image3.png"/><Relationship Id="rId7" Type="http://schemas.openxmlformats.org/officeDocument/2006/relationships/diagramColors" Target="../diagrams/colors72.xml"/><Relationship Id="rId12" Type="http://schemas.openxmlformats.org/officeDocument/2006/relationships/diagramColors" Target="../diagrams/colors7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72.xml"/><Relationship Id="rId11" Type="http://schemas.openxmlformats.org/officeDocument/2006/relationships/diagramQuickStyle" Target="../diagrams/quickStyle73.xml"/><Relationship Id="rId5" Type="http://schemas.openxmlformats.org/officeDocument/2006/relationships/diagramLayout" Target="../diagrams/layout72.xml"/><Relationship Id="rId10" Type="http://schemas.openxmlformats.org/officeDocument/2006/relationships/diagramLayout" Target="../diagrams/layout73.xml"/><Relationship Id="rId4" Type="http://schemas.openxmlformats.org/officeDocument/2006/relationships/diagramData" Target="../diagrams/data72.xml"/><Relationship Id="rId9" Type="http://schemas.openxmlformats.org/officeDocument/2006/relationships/diagramData" Target="../diagrams/data73.xml"/><Relationship Id="rId14" Type="http://schemas.openxmlformats.org/officeDocument/2006/relationships/image" Target="../media/image2.png"/></Relationships>
</file>

<file path=ppt/slides/_rels/slide39.xml.rels><?xml version="1.0" encoding="UTF-8" standalone="yes"?>
<Relationships xmlns="http://schemas.openxmlformats.org/package/2006/relationships"><Relationship Id="rId8" Type="http://schemas.microsoft.com/office/2007/relationships/diagramDrawing" Target="../diagrams/drawing74.xml"/><Relationship Id="rId13" Type="http://schemas.microsoft.com/office/2007/relationships/diagramDrawing" Target="../diagrams/drawing75.xml"/><Relationship Id="rId18" Type="http://schemas.openxmlformats.org/officeDocument/2006/relationships/image" Target="../media/image54.emf"/><Relationship Id="rId3" Type="http://schemas.openxmlformats.org/officeDocument/2006/relationships/image" Target="../media/image3.png"/><Relationship Id="rId7" Type="http://schemas.openxmlformats.org/officeDocument/2006/relationships/diagramColors" Target="../diagrams/colors74.xml"/><Relationship Id="rId12" Type="http://schemas.openxmlformats.org/officeDocument/2006/relationships/diagramColors" Target="../diagrams/colors75.xml"/><Relationship Id="rId17" Type="http://schemas.openxmlformats.org/officeDocument/2006/relationships/image" Target="../media/image53.emf"/><Relationship Id="rId2" Type="http://schemas.openxmlformats.org/officeDocument/2006/relationships/image" Target="../media/image4.png"/><Relationship Id="rId16" Type="http://schemas.openxmlformats.org/officeDocument/2006/relationships/image" Target="../media/image52.emf"/><Relationship Id="rId1" Type="http://schemas.openxmlformats.org/officeDocument/2006/relationships/slideLayout" Target="../slideLayouts/slideLayout1.xml"/><Relationship Id="rId6" Type="http://schemas.openxmlformats.org/officeDocument/2006/relationships/diagramQuickStyle" Target="../diagrams/quickStyle74.xml"/><Relationship Id="rId11" Type="http://schemas.openxmlformats.org/officeDocument/2006/relationships/diagramQuickStyle" Target="../diagrams/quickStyle75.xml"/><Relationship Id="rId5" Type="http://schemas.openxmlformats.org/officeDocument/2006/relationships/diagramLayout" Target="../diagrams/layout74.xml"/><Relationship Id="rId15" Type="http://schemas.openxmlformats.org/officeDocument/2006/relationships/image" Target="../media/image51.emf"/><Relationship Id="rId10" Type="http://schemas.openxmlformats.org/officeDocument/2006/relationships/diagramLayout" Target="../diagrams/layout75.xml"/><Relationship Id="rId4" Type="http://schemas.openxmlformats.org/officeDocument/2006/relationships/diagramData" Target="../diagrams/data74.xml"/><Relationship Id="rId9" Type="http://schemas.openxmlformats.org/officeDocument/2006/relationships/diagramData" Target="../diagrams/data75.xml"/><Relationship Id="rId14" Type="http://schemas.openxmlformats.org/officeDocument/2006/relationships/image" Target="../media/image2.png"/></Relationships>
</file>

<file path=ppt/slides/_rels/slide40.xml.rels><?xml version="1.0" encoding="UTF-8" standalone="yes"?>
<Relationships xmlns="http://schemas.openxmlformats.org/package/2006/relationships"><Relationship Id="rId8" Type="http://schemas.microsoft.com/office/2007/relationships/diagramDrawing" Target="../diagrams/drawing76.xml"/><Relationship Id="rId13" Type="http://schemas.microsoft.com/office/2007/relationships/diagramDrawing" Target="../diagrams/drawing77.xml"/><Relationship Id="rId3" Type="http://schemas.openxmlformats.org/officeDocument/2006/relationships/image" Target="../media/image3.png"/><Relationship Id="rId7" Type="http://schemas.openxmlformats.org/officeDocument/2006/relationships/diagramColors" Target="../diagrams/colors76.xml"/><Relationship Id="rId12" Type="http://schemas.openxmlformats.org/officeDocument/2006/relationships/diagramColors" Target="../diagrams/colors7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76.xml"/><Relationship Id="rId11" Type="http://schemas.openxmlformats.org/officeDocument/2006/relationships/diagramQuickStyle" Target="../diagrams/quickStyle77.xml"/><Relationship Id="rId5" Type="http://schemas.openxmlformats.org/officeDocument/2006/relationships/diagramLayout" Target="../diagrams/layout76.xml"/><Relationship Id="rId10" Type="http://schemas.openxmlformats.org/officeDocument/2006/relationships/diagramLayout" Target="../diagrams/layout77.xml"/><Relationship Id="rId4" Type="http://schemas.openxmlformats.org/officeDocument/2006/relationships/diagramData" Target="../diagrams/data76.xml"/><Relationship Id="rId9" Type="http://schemas.openxmlformats.org/officeDocument/2006/relationships/diagramData" Target="../diagrams/data77.xml"/><Relationship Id="rId14" Type="http://schemas.openxmlformats.org/officeDocument/2006/relationships/image" Target="../media/image2.png"/></Relationships>
</file>

<file path=ppt/slides/_rels/slide41.xml.rels><?xml version="1.0" encoding="UTF-8" standalone="yes"?>
<Relationships xmlns="http://schemas.openxmlformats.org/package/2006/relationships"><Relationship Id="rId8" Type="http://schemas.microsoft.com/office/2007/relationships/diagramDrawing" Target="../diagrams/drawing78.xml"/><Relationship Id="rId13" Type="http://schemas.microsoft.com/office/2007/relationships/diagramDrawing" Target="../diagrams/drawing79.xml"/><Relationship Id="rId18" Type="http://schemas.openxmlformats.org/officeDocument/2006/relationships/image" Target="../media/image58.emf"/><Relationship Id="rId3" Type="http://schemas.openxmlformats.org/officeDocument/2006/relationships/image" Target="../media/image3.png"/><Relationship Id="rId7" Type="http://schemas.openxmlformats.org/officeDocument/2006/relationships/diagramColors" Target="../diagrams/colors78.xml"/><Relationship Id="rId12" Type="http://schemas.openxmlformats.org/officeDocument/2006/relationships/diagramColors" Target="../diagrams/colors79.xml"/><Relationship Id="rId17" Type="http://schemas.openxmlformats.org/officeDocument/2006/relationships/image" Target="../media/image57.emf"/><Relationship Id="rId2" Type="http://schemas.openxmlformats.org/officeDocument/2006/relationships/image" Target="../media/image4.png"/><Relationship Id="rId16" Type="http://schemas.openxmlformats.org/officeDocument/2006/relationships/image" Target="../media/image56.emf"/><Relationship Id="rId1" Type="http://schemas.openxmlformats.org/officeDocument/2006/relationships/slideLayout" Target="../slideLayouts/slideLayout1.xml"/><Relationship Id="rId6" Type="http://schemas.openxmlformats.org/officeDocument/2006/relationships/diagramQuickStyle" Target="../diagrams/quickStyle78.xml"/><Relationship Id="rId11" Type="http://schemas.openxmlformats.org/officeDocument/2006/relationships/diagramQuickStyle" Target="../diagrams/quickStyle79.xml"/><Relationship Id="rId5" Type="http://schemas.openxmlformats.org/officeDocument/2006/relationships/diagramLayout" Target="../diagrams/layout78.xml"/><Relationship Id="rId15" Type="http://schemas.openxmlformats.org/officeDocument/2006/relationships/image" Target="../media/image55.emf"/><Relationship Id="rId10" Type="http://schemas.openxmlformats.org/officeDocument/2006/relationships/diagramLayout" Target="../diagrams/layout79.xml"/><Relationship Id="rId4" Type="http://schemas.openxmlformats.org/officeDocument/2006/relationships/diagramData" Target="../diagrams/data78.xml"/><Relationship Id="rId9" Type="http://schemas.openxmlformats.org/officeDocument/2006/relationships/diagramData" Target="../diagrams/data79.xml"/><Relationship Id="rId14" Type="http://schemas.openxmlformats.org/officeDocument/2006/relationships/image" Target="../media/image2.png"/></Relationships>
</file>

<file path=ppt/slides/_rels/slide42.xml.rels><?xml version="1.0" encoding="UTF-8" standalone="yes"?>
<Relationships xmlns="http://schemas.openxmlformats.org/package/2006/relationships"><Relationship Id="rId8" Type="http://schemas.microsoft.com/office/2007/relationships/diagramDrawing" Target="../diagrams/drawing80.xml"/><Relationship Id="rId13" Type="http://schemas.microsoft.com/office/2007/relationships/diagramDrawing" Target="../diagrams/drawing81.xml"/><Relationship Id="rId3" Type="http://schemas.openxmlformats.org/officeDocument/2006/relationships/image" Target="../media/image3.png"/><Relationship Id="rId7" Type="http://schemas.openxmlformats.org/officeDocument/2006/relationships/diagramColors" Target="../diagrams/colors80.xml"/><Relationship Id="rId12" Type="http://schemas.openxmlformats.org/officeDocument/2006/relationships/diagramColors" Target="../diagrams/colors81.xml"/><Relationship Id="rId2" Type="http://schemas.openxmlformats.org/officeDocument/2006/relationships/image" Target="../media/image4.png"/><Relationship Id="rId16" Type="http://schemas.openxmlformats.org/officeDocument/2006/relationships/image" Target="../media/image60.emf"/><Relationship Id="rId1" Type="http://schemas.openxmlformats.org/officeDocument/2006/relationships/slideLayout" Target="../slideLayouts/slideLayout1.xml"/><Relationship Id="rId6" Type="http://schemas.openxmlformats.org/officeDocument/2006/relationships/diagramQuickStyle" Target="../diagrams/quickStyle80.xml"/><Relationship Id="rId11" Type="http://schemas.openxmlformats.org/officeDocument/2006/relationships/diagramQuickStyle" Target="../diagrams/quickStyle81.xml"/><Relationship Id="rId5" Type="http://schemas.openxmlformats.org/officeDocument/2006/relationships/diagramLayout" Target="../diagrams/layout80.xml"/><Relationship Id="rId15" Type="http://schemas.openxmlformats.org/officeDocument/2006/relationships/image" Target="../media/image59.emf"/><Relationship Id="rId10" Type="http://schemas.openxmlformats.org/officeDocument/2006/relationships/diagramLayout" Target="../diagrams/layout81.xml"/><Relationship Id="rId4" Type="http://schemas.openxmlformats.org/officeDocument/2006/relationships/diagramData" Target="../diagrams/data80.xml"/><Relationship Id="rId9" Type="http://schemas.openxmlformats.org/officeDocument/2006/relationships/diagramData" Target="../diagrams/data81.xml"/><Relationship Id="rId14" Type="http://schemas.openxmlformats.org/officeDocument/2006/relationships/image" Target="../media/image2.png"/></Relationships>
</file>

<file path=ppt/slides/_rels/slide43.xml.rels><?xml version="1.0" encoding="UTF-8" standalone="yes"?>
<Relationships xmlns="http://schemas.openxmlformats.org/package/2006/relationships"><Relationship Id="rId8" Type="http://schemas.microsoft.com/office/2007/relationships/diagramDrawing" Target="../diagrams/drawing82.xml"/><Relationship Id="rId13" Type="http://schemas.microsoft.com/office/2007/relationships/diagramDrawing" Target="../diagrams/drawing83.xml"/><Relationship Id="rId3" Type="http://schemas.openxmlformats.org/officeDocument/2006/relationships/image" Target="../media/image3.png"/><Relationship Id="rId7" Type="http://schemas.openxmlformats.org/officeDocument/2006/relationships/diagramColors" Target="../diagrams/colors82.xml"/><Relationship Id="rId12" Type="http://schemas.openxmlformats.org/officeDocument/2006/relationships/diagramColors" Target="../diagrams/colors8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82.xml"/><Relationship Id="rId11" Type="http://schemas.openxmlformats.org/officeDocument/2006/relationships/diagramQuickStyle" Target="../diagrams/quickStyle83.xml"/><Relationship Id="rId5" Type="http://schemas.openxmlformats.org/officeDocument/2006/relationships/diagramLayout" Target="../diagrams/layout82.xml"/><Relationship Id="rId15" Type="http://schemas.openxmlformats.org/officeDocument/2006/relationships/image" Target="../media/image61.emf"/><Relationship Id="rId10" Type="http://schemas.openxmlformats.org/officeDocument/2006/relationships/diagramLayout" Target="../diagrams/layout83.xml"/><Relationship Id="rId4" Type="http://schemas.openxmlformats.org/officeDocument/2006/relationships/diagramData" Target="../diagrams/data82.xml"/><Relationship Id="rId9" Type="http://schemas.openxmlformats.org/officeDocument/2006/relationships/diagramData" Target="../diagrams/data83.xml"/><Relationship Id="rId14" Type="http://schemas.openxmlformats.org/officeDocument/2006/relationships/image" Target="../media/image2.png"/></Relationships>
</file>

<file path=ppt/slides/_rels/slide44.xml.rels><?xml version="1.0" encoding="UTF-8" standalone="yes"?>
<Relationships xmlns="http://schemas.openxmlformats.org/package/2006/relationships"><Relationship Id="rId8" Type="http://schemas.microsoft.com/office/2007/relationships/diagramDrawing" Target="../diagrams/drawing84.xml"/><Relationship Id="rId13" Type="http://schemas.microsoft.com/office/2007/relationships/diagramDrawing" Target="../diagrams/drawing85.xml"/><Relationship Id="rId3" Type="http://schemas.openxmlformats.org/officeDocument/2006/relationships/image" Target="../media/image3.png"/><Relationship Id="rId7" Type="http://schemas.openxmlformats.org/officeDocument/2006/relationships/diagramColors" Target="../diagrams/colors84.xml"/><Relationship Id="rId12" Type="http://schemas.openxmlformats.org/officeDocument/2006/relationships/diagramColors" Target="../diagrams/colors8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84.xml"/><Relationship Id="rId11" Type="http://schemas.openxmlformats.org/officeDocument/2006/relationships/diagramQuickStyle" Target="../diagrams/quickStyle85.xml"/><Relationship Id="rId5" Type="http://schemas.openxmlformats.org/officeDocument/2006/relationships/diagramLayout" Target="../diagrams/layout84.xml"/><Relationship Id="rId15" Type="http://schemas.openxmlformats.org/officeDocument/2006/relationships/image" Target="../media/image62.emf"/><Relationship Id="rId10" Type="http://schemas.openxmlformats.org/officeDocument/2006/relationships/diagramLayout" Target="../diagrams/layout85.xml"/><Relationship Id="rId4" Type="http://schemas.openxmlformats.org/officeDocument/2006/relationships/diagramData" Target="../diagrams/data84.xml"/><Relationship Id="rId9" Type="http://schemas.openxmlformats.org/officeDocument/2006/relationships/diagramData" Target="../diagrams/data85.xml"/><Relationship Id="rId14" Type="http://schemas.openxmlformats.org/officeDocument/2006/relationships/image" Target="../media/image2.png"/></Relationships>
</file>

<file path=ppt/slides/_rels/slide45.xml.rels><?xml version="1.0" encoding="UTF-8" standalone="yes"?>
<Relationships xmlns="http://schemas.openxmlformats.org/package/2006/relationships"><Relationship Id="rId8" Type="http://schemas.microsoft.com/office/2007/relationships/diagramDrawing" Target="../diagrams/drawing86.xml"/><Relationship Id="rId13" Type="http://schemas.microsoft.com/office/2007/relationships/diagramDrawing" Target="../diagrams/drawing87.xml"/><Relationship Id="rId3" Type="http://schemas.openxmlformats.org/officeDocument/2006/relationships/image" Target="../media/image3.png"/><Relationship Id="rId7" Type="http://schemas.openxmlformats.org/officeDocument/2006/relationships/diagramColors" Target="../diagrams/colors86.xml"/><Relationship Id="rId12" Type="http://schemas.openxmlformats.org/officeDocument/2006/relationships/diagramColors" Target="../diagrams/colors87.xml"/><Relationship Id="rId2" Type="http://schemas.openxmlformats.org/officeDocument/2006/relationships/image" Target="../media/image4.png"/><Relationship Id="rId16" Type="http://schemas.openxmlformats.org/officeDocument/2006/relationships/image" Target="../media/image64.emf"/><Relationship Id="rId1" Type="http://schemas.openxmlformats.org/officeDocument/2006/relationships/slideLayout" Target="../slideLayouts/slideLayout1.xml"/><Relationship Id="rId6" Type="http://schemas.openxmlformats.org/officeDocument/2006/relationships/diagramQuickStyle" Target="../diagrams/quickStyle86.xml"/><Relationship Id="rId11" Type="http://schemas.openxmlformats.org/officeDocument/2006/relationships/diagramQuickStyle" Target="../diagrams/quickStyle87.xml"/><Relationship Id="rId5" Type="http://schemas.openxmlformats.org/officeDocument/2006/relationships/diagramLayout" Target="../diagrams/layout86.xml"/><Relationship Id="rId15" Type="http://schemas.openxmlformats.org/officeDocument/2006/relationships/image" Target="../media/image63.emf"/><Relationship Id="rId10" Type="http://schemas.openxmlformats.org/officeDocument/2006/relationships/diagramLayout" Target="../diagrams/layout87.xml"/><Relationship Id="rId4" Type="http://schemas.openxmlformats.org/officeDocument/2006/relationships/diagramData" Target="../diagrams/data86.xml"/><Relationship Id="rId9" Type="http://schemas.openxmlformats.org/officeDocument/2006/relationships/diagramData" Target="../diagrams/data87.xml"/><Relationship Id="rId14" Type="http://schemas.openxmlformats.org/officeDocument/2006/relationships/image" Target="../media/image2.png"/></Relationships>
</file>

<file path=ppt/slides/_rels/slide46.xml.rels><?xml version="1.0" encoding="UTF-8" standalone="yes"?>
<Relationships xmlns="http://schemas.openxmlformats.org/package/2006/relationships"><Relationship Id="rId8" Type="http://schemas.microsoft.com/office/2007/relationships/diagramDrawing" Target="../diagrams/drawing88.xml"/><Relationship Id="rId13" Type="http://schemas.microsoft.com/office/2007/relationships/diagramDrawing" Target="../diagrams/drawing89.xml"/><Relationship Id="rId3" Type="http://schemas.openxmlformats.org/officeDocument/2006/relationships/image" Target="../media/image3.png"/><Relationship Id="rId7" Type="http://schemas.openxmlformats.org/officeDocument/2006/relationships/diagramColors" Target="../diagrams/colors88.xml"/><Relationship Id="rId12" Type="http://schemas.openxmlformats.org/officeDocument/2006/relationships/diagramColors" Target="../diagrams/colors89.xml"/><Relationship Id="rId2" Type="http://schemas.openxmlformats.org/officeDocument/2006/relationships/image" Target="../media/image4.png"/><Relationship Id="rId16" Type="http://schemas.openxmlformats.org/officeDocument/2006/relationships/image" Target="../media/image66.emf"/><Relationship Id="rId1" Type="http://schemas.openxmlformats.org/officeDocument/2006/relationships/slideLayout" Target="../slideLayouts/slideLayout1.xml"/><Relationship Id="rId6" Type="http://schemas.openxmlformats.org/officeDocument/2006/relationships/diagramQuickStyle" Target="../diagrams/quickStyle88.xml"/><Relationship Id="rId11" Type="http://schemas.openxmlformats.org/officeDocument/2006/relationships/diagramQuickStyle" Target="../diagrams/quickStyle89.xml"/><Relationship Id="rId5" Type="http://schemas.openxmlformats.org/officeDocument/2006/relationships/diagramLayout" Target="../diagrams/layout88.xml"/><Relationship Id="rId15" Type="http://schemas.openxmlformats.org/officeDocument/2006/relationships/image" Target="../media/image65.emf"/><Relationship Id="rId10" Type="http://schemas.openxmlformats.org/officeDocument/2006/relationships/diagramLayout" Target="../diagrams/layout89.xml"/><Relationship Id="rId4" Type="http://schemas.openxmlformats.org/officeDocument/2006/relationships/diagramData" Target="../diagrams/data88.xml"/><Relationship Id="rId9" Type="http://schemas.openxmlformats.org/officeDocument/2006/relationships/diagramData" Target="../diagrams/data89.xml"/><Relationship Id="rId14" Type="http://schemas.openxmlformats.org/officeDocument/2006/relationships/image" Target="../media/image2.png"/></Relationships>
</file>

<file path=ppt/slides/_rels/slide47.xml.rels><?xml version="1.0" encoding="UTF-8" standalone="yes"?>
<Relationships xmlns="http://schemas.openxmlformats.org/package/2006/relationships"><Relationship Id="rId8" Type="http://schemas.microsoft.com/office/2007/relationships/diagramDrawing" Target="../diagrams/drawing90.xml"/><Relationship Id="rId13" Type="http://schemas.microsoft.com/office/2007/relationships/diagramDrawing" Target="../diagrams/drawing91.xml"/><Relationship Id="rId3" Type="http://schemas.openxmlformats.org/officeDocument/2006/relationships/image" Target="../media/image3.png"/><Relationship Id="rId7" Type="http://schemas.openxmlformats.org/officeDocument/2006/relationships/diagramColors" Target="../diagrams/colors90.xml"/><Relationship Id="rId12" Type="http://schemas.openxmlformats.org/officeDocument/2006/relationships/diagramColors" Target="../diagrams/colors9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90.xml"/><Relationship Id="rId11" Type="http://schemas.openxmlformats.org/officeDocument/2006/relationships/diagramQuickStyle" Target="../diagrams/quickStyle91.xml"/><Relationship Id="rId5" Type="http://schemas.openxmlformats.org/officeDocument/2006/relationships/diagramLayout" Target="../diagrams/layout90.xml"/><Relationship Id="rId15" Type="http://schemas.openxmlformats.org/officeDocument/2006/relationships/image" Target="../media/image67.emf"/><Relationship Id="rId10" Type="http://schemas.openxmlformats.org/officeDocument/2006/relationships/diagramLayout" Target="../diagrams/layout91.xml"/><Relationship Id="rId4" Type="http://schemas.openxmlformats.org/officeDocument/2006/relationships/diagramData" Target="../diagrams/data90.xml"/><Relationship Id="rId9" Type="http://schemas.openxmlformats.org/officeDocument/2006/relationships/diagramData" Target="../diagrams/data91.xml"/><Relationship Id="rId14" Type="http://schemas.openxmlformats.org/officeDocument/2006/relationships/image" Target="../media/image2.png"/></Relationships>
</file>

<file path=ppt/slides/_rels/slide48.xml.rels><?xml version="1.0" encoding="UTF-8" standalone="yes"?>
<Relationships xmlns="http://schemas.openxmlformats.org/package/2006/relationships"><Relationship Id="rId8" Type="http://schemas.microsoft.com/office/2007/relationships/diagramDrawing" Target="../diagrams/drawing92.xml"/><Relationship Id="rId13" Type="http://schemas.microsoft.com/office/2007/relationships/diagramDrawing" Target="../diagrams/drawing93.xml"/><Relationship Id="rId3" Type="http://schemas.openxmlformats.org/officeDocument/2006/relationships/image" Target="../media/image3.png"/><Relationship Id="rId7" Type="http://schemas.openxmlformats.org/officeDocument/2006/relationships/diagramColors" Target="../diagrams/colors92.xml"/><Relationship Id="rId12" Type="http://schemas.openxmlformats.org/officeDocument/2006/relationships/diagramColors" Target="../diagrams/colors9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92.xml"/><Relationship Id="rId11" Type="http://schemas.openxmlformats.org/officeDocument/2006/relationships/diagramQuickStyle" Target="../diagrams/quickStyle93.xml"/><Relationship Id="rId5" Type="http://schemas.openxmlformats.org/officeDocument/2006/relationships/diagramLayout" Target="../diagrams/layout92.xml"/><Relationship Id="rId15" Type="http://schemas.openxmlformats.org/officeDocument/2006/relationships/image" Target="../media/image68.emf"/><Relationship Id="rId10" Type="http://schemas.openxmlformats.org/officeDocument/2006/relationships/diagramLayout" Target="../diagrams/layout93.xml"/><Relationship Id="rId4" Type="http://schemas.openxmlformats.org/officeDocument/2006/relationships/diagramData" Target="../diagrams/data92.xml"/><Relationship Id="rId9" Type="http://schemas.openxmlformats.org/officeDocument/2006/relationships/diagramData" Target="../diagrams/data93.xml"/><Relationship Id="rId14" Type="http://schemas.openxmlformats.org/officeDocument/2006/relationships/image" Target="../media/image2.png"/></Relationships>
</file>

<file path=ppt/slides/_rels/slide49.xml.rels><?xml version="1.0" encoding="UTF-8" standalone="yes"?>
<Relationships xmlns="http://schemas.openxmlformats.org/package/2006/relationships"><Relationship Id="rId8" Type="http://schemas.microsoft.com/office/2007/relationships/diagramDrawing" Target="../diagrams/drawing94.xml"/><Relationship Id="rId13" Type="http://schemas.microsoft.com/office/2007/relationships/diagramDrawing" Target="../diagrams/drawing95.xml"/><Relationship Id="rId18" Type="http://schemas.openxmlformats.org/officeDocument/2006/relationships/image" Target="../media/image72.emf"/><Relationship Id="rId3" Type="http://schemas.openxmlformats.org/officeDocument/2006/relationships/image" Target="../media/image3.png"/><Relationship Id="rId7" Type="http://schemas.openxmlformats.org/officeDocument/2006/relationships/diagramColors" Target="../diagrams/colors94.xml"/><Relationship Id="rId12" Type="http://schemas.openxmlformats.org/officeDocument/2006/relationships/diagramColors" Target="../diagrams/colors95.xml"/><Relationship Id="rId17" Type="http://schemas.openxmlformats.org/officeDocument/2006/relationships/image" Target="../media/image71.emf"/><Relationship Id="rId2" Type="http://schemas.openxmlformats.org/officeDocument/2006/relationships/image" Target="../media/image4.png"/><Relationship Id="rId16" Type="http://schemas.openxmlformats.org/officeDocument/2006/relationships/image" Target="../media/image70.emf"/><Relationship Id="rId1" Type="http://schemas.openxmlformats.org/officeDocument/2006/relationships/slideLayout" Target="../slideLayouts/slideLayout1.xml"/><Relationship Id="rId6" Type="http://schemas.openxmlformats.org/officeDocument/2006/relationships/diagramQuickStyle" Target="../diagrams/quickStyle94.xml"/><Relationship Id="rId11" Type="http://schemas.openxmlformats.org/officeDocument/2006/relationships/diagramQuickStyle" Target="../diagrams/quickStyle95.xml"/><Relationship Id="rId5" Type="http://schemas.openxmlformats.org/officeDocument/2006/relationships/diagramLayout" Target="../diagrams/layout94.xml"/><Relationship Id="rId15" Type="http://schemas.openxmlformats.org/officeDocument/2006/relationships/image" Target="../media/image69.emf"/><Relationship Id="rId10" Type="http://schemas.openxmlformats.org/officeDocument/2006/relationships/diagramLayout" Target="../diagrams/layout95.xml"/><Relationship Id="rId4" Type="http://schemas.openxmlformats.org/officeDocument/2006/relationships/diagramData" Target="../diagrams/data94.xml"/><Relationship Id="rId9" Type="http://schemas.openxmlformats.org/officeDocument/2006/relationships/diagramData" Target="../diagrams/data95.xml"/><Relationship Id="rId14" Type="http://schemas.openxmlformats.org/officeDocument/2006/relationships/image" Target="../media/image2.png"/></Relationships>
</file>

<file path=ppt/slides/_rels/slide50.xml.rels><?xml version="1.0" encoding="UTF-8" standalone="yes"?>
<Relationships xmlns="http://schemas.openxmlformats.org/package/2006/relationships"><Relationship Id="rId8" Type="http://schemas.microsoft.com/office/2007/relationships/diagramDrawing" Target="../diagrams/drawing96.xml"/><Relationship Id="rId13" Type="http://schemas.microsoft.com/office/2007/relationships/diagramDrawing" Target="../diagrams/drawing97.xml"/><Relationship Id="rId3" Type="http://schemas.openxmlformats.org/officeDocument/2006/relationships/image" Target="../media/image3.png"/><Relationship Id="rId7" Type="http://schemas.openxmlformats.org/officeDocument/2006/relationships/diagramColors" Target="../diagrams/colors96.xml"/><Relationship Id="rId12" Type="http://schemas.openxmlformats.org/officeDocument/2006/relationships/diagramColors" Target="../diagrams/colors9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96.xml"/><Relationship Id="rId11" Type="http://schemas.openxmlformats.org/officeDocument/2006/relationships/diagramQuickStyle" Target="../diagrams/quickStyle97.xml"/><Relationship Id="rId5" Type="http://schemas.openxmlformats.org/officeDocument/2006/relationships/diagramLayout" Target="../diagrams/layout96.xml"/><Relationship Id="rId15" Type="http://schemas.openxmlformats.org/officeDocument/2006/relationships/image" Target="../media/image73.emf"/><Relationship Id="rId10" Type="http://schemas.openxmlformats.org/officeDocument/2006/relationships/diagramLayout" Target="../diagrams/layout97.xml"/><Relationship Id="rId4" Type="http://schemas.openxmlformats.org/officeDocument/2006/relationships/diagramData" Target="../diagrams/data96.xml"/><Relationship Id="rId9" Type="http://schemas.openxmlformats.org/officeDocument/2006/relationships/diagramData" Target="../diagrams/data97.xml"/><Relationship Id="rId14" Type="http://schemas.openxmlformats.org/officeDocument/2006/relationships/image" Target="../media/image2.png"/></Relationships>
</file>

<file path=ppt/slides/_rels/slide51.xml.rels><?xml version="1.0" encoding="UTF-8" standalone="yes"?>
<Relationships xmlns="http://schemas.openxmlformats.org/package/2006/relationships"><Relationship Id="rId8" Type="http://schemas.microsoft.com/office/2007/relationships/diagramDrawing" Target="../diagrams/drawing98.xml"/><Relationship Id="rId13" Type="http://schemas.microsoft.com/office/2007/relationships/diagramDrawing" Target="../diagrams/drawing99.xml"/><Relationship Id="rId3" Type="http://schemas.openxmlformats.org/officeDocument/2006/relationships/image" Target="../media/image3.png"/><Relationship Id="rId7" Type="http://schemas.openxmlformats.org/officeDocument/2006/relationships/diagramColors" Target="../diagrams/colors98.xml"/><Relationship Id="rId12" Type="http://schemas.openxmlformats.org/officeDocument/2006/relationships/diagramColors" Target="../diagrams/colors99.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98.xml"/><Relationship Id="rId11" Type="http://schemas.openxmlformats.org/officeDocument/2006/relationships/diagramQuickStyle" Target="../diagrams/quickStyle99.xml"/><Relationship Id="rId5" Type="http://schemas.openxmlformats.org/officeDocument/2006/relationships/diagramLayout" Target="../diagrams/layout98.xml"/><Relationship Id="rId15" Type="http://schemas.openxmlformats.org/officeDocument/2006/relationships/image" Target="../media/image74.emf"/><Relationship Id="rId10" Type="http://schemas.openxmlformats.org/officeDocument/2006/relationships/diagramLayout" Target="../diagrams/layout99.xml"/><Relationship Id="rId4" Type="http://schemas.openxmlformats.org/officeDocument/2006/relationships/diagramData" Target="../diagrams/data98.xml"/><Relationship Id="rId9" Type="http://schemas.openxmlformats.org/officeDocument/2006/relationships/diagramData" Target="../diagrams/data99.xml"/><Relationship Id="rId1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6" y="-9377"/>
            <a:ext cx="16256000" cy="9807913"/>
          </a:xfrm>
          <a:prstGeom prst="rect">
            <a:avLst/>
          </a:prstGeom>
        </p:spPr>
      </p:pic>
      <p:sp>
        <p:nvSpPr>
          <p:cNvPr id="17" name="Rectángulo 16">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a:t>
            </a:fld>
            <a:endParaRPr lang="es-CL" dirty="0">
              <a:solidFill>
                <a:srgbClr val="FFFF00"/>
              </a:solidFill>
            </a:endParaRPr>
          </a:p>
        </p:txBody>
      </p:sp>
      <p:sp>
        <p:nvSpPr>
          <p:cNvPr id="26" name="25 Rectángulo redondeado"/>
          <p:cNvSpPr/>
          <p:nvPr/>
        </p:nvSpPr>
        <p:spPr>
          <a:xfrm>
            <a:off x="2729877" y="2201404"/>
            <a:ext cx="11510229" cy="3228579"/>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5000" dirty="0" smtClean="0">
                <a:latin typeface="Arial" pitchFamily="34" charset="0"/>
                <a:cs typeface="Arial" pitchFamily="34" charset="0"/>
              </a:rPr>
              <a:t>“INSTRUCCIÓN MILITAR” </a:t>
            </a:r>
          </a:p>
        </p:txBody>
      </p:sp>
      <p:sp>
        <p:nvSpPr>
          <p:cNvPr id="3" name="Rectángulo redondeado 2"/>
          <p:cNvSpPr/>
          <p:nvPr/>
        </p:nvSpPr>
        <p:spPr>
          <a:xfrm>
            <a:off x="11065710" y="7287159"/>
            <a:ext cx="4487779" cy="1000796"/>
          </a:xfrm>
          <a:prstGeom prst="roundRect">
            <a:avLst/>
          </a:prstGeom>
          <a:solidFill>
            <a:schemeClr val="tx1">
              <a:lumMod val="50000"/>
              <a:lumOff val="50000"/>
              <a:alpha val="66000"/>
            </a:schemeClr>
          </a:solidFill>
          <a:ln>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latin typeface="Arial" panose="020B0604020202020204" pitchFamily="34" charset="0"/>
                <a:cs typeface="Arial" panose="020B0604020202020204" pitchFamily="34" charset="0"/>
              </a:rPr>
              <a:t>Cristián TEICHELMANN Pincheira</a:t>
            </a:r>
          </a:p>
          <a:p>
            <a:pPr algn="ctr"/>
            <a:r>
              <a:rPr lang="es-ES" dirty="0" smtClean="0">
                <a:latin typeface="Arial" panose="020B0604020202020204" pitchFamily="34" charset="0"/>
                <a:cs typeface="Arial" panose="020B0604020202020204" pitchFamily="34" charset="0"/>
              </a:rPr>
              <a:t>Capitán de Corbeta</a:t>
            </a:r>
          </a:p>
          <a:p>
            <a:pPr algn="ctr"/>
            <a:r>
              <a:rPr lang="es-ES" dirty="0" smtClean="0">
                <a:latin typeface="Arial" panose="020B0604020202020204" pitchFamily="34" charset="0"/>
                <a:cs typeface="Arial" panose="020B0604020202020204" pitchFamily="34" charset="0"/>
              </a:rPr>
              <a:t>Jefe Dpto. Ejecutivo</a:t>
            </a:r>
            <a:endParaRPr lang="es-CL" dirty="0">
              <a:latin typeface="Arial" panose="020B0604020202020204" pitchFamily="34" charset="0"/>
              <a:cs typeface="Arial" panose="020B0604020202020204" pitchFamily="34" charset="0"/>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Tree>
    <p:extLst>
      <p:ext uri="{BB962C8B-B14F-4D97-AF65-F5344CB8AC3E}">
        <p14:creationId xmlns:p14="http://schemas.microsoft.com/office/powerpoint/2010/main" val="75160229"/>
      </p:ext>
    </p:extLst>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721" y="-332657"/>
            <a:ext cx="16259441" cy="9809314"/>
          </a:xfrm>
          <a:prstGeom prst="rect">
            <a:avLst/>
          </a:prstGeom>
        </p:spPr>
      </p:pic>
      <p:sp>
        <p:nvSpPr>
          <p:cNvPr id="17" name="Rectángulo 16">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8" name="CuadroTexto 7"/>
          <p:cNvSpPr txBox="1"/>
          <p:nvPr/>
        </p:nvSpPr>
        <p:spPr>
          <a:xfrm>
            <a:off x="1938238" y="3357220"/>
            <a:ext cx="13649093" cy="4708981"/>
          </a:xfrm>
          <a:prstGeom prst="rect">
            <a:avLst/>
          </a:prstGeom>
          <a:noFill/>
        </p:spPr>
        <p:txBody>
          <a:bodyPr wrap="square" rtlCol="0">
            <a:spAutoFit/>
          </a:bodyPr>
          <a:lstStyle/>
          <a:p>
            <a:pPr marL="742950" indent="-742950">
              <a:lnSpc>
                <a:spcPct val="150000"/>
              </a:lnSpc>
              <a:buFont typeface="+mj-lt"/>
              <a:buAutoNum type="arabicPeriod"/>
            </a:pPr>
            <a:r>
              <a:rPr lang="es-CL" sz="4000" dirty="0" smtClean="0">
                <a:solidFill>
                  <a:schemeClr val="bg1"/>
                </a:solidFill>
                <a:latin typeface="Arial" panose="020B0604020202020204" pitchFamily="34" charset="0"/>
                <a:cs typeface="Arial" panose="020B0604020202020204" pitchFamily="34" charset="0"/>
              </a:rPr>
              <a:t>Presentación.</a:t>
            </a:r>
          </a:p>
          <a:p>
            <a:pPr marL="742950" indent="-742950">
              <a:lnSpc>
                <a:spcPct val="150000"/>
              </a:lnSpc>
              <a:buFont typeface="+mj-lt"/>
              <a:buAutoNum type="arabicPeriod"/>
            </a:pPr>
            <a:r>
              <a:rPr lang="es-ES" sz="4000" dirty="0" smtClean="0">
                <a:solidFill>
                  <a:schemeClr val="bg1"/>
                </a:solidFill>
                <a:latin typeface="Arial" panose="020B0604020202020204" pitchFamily="34" charset="0"/>
                <a:cs typeface="Arial" panose="020B0604020202020204" pitchFamily="34" charset="0"/>
              </a:rPr>
              <a:t>Horario de Clases.</a:t>
            </a:r>
            <a:endParaRPr lang="es-CL" sz="4000" dirty="0" smtClean="0">
              <a:solidFill>
                <a:schemeClr val="bg1"/>
              </a:solidFill>
              <a:latin typeface="Arial" panose="020B0604020202020204" pitchFamily="34" charset="0"/>
              <a:cs typeface="Arial" panose="020B0604020202020204" pitchFamily="34" charset="0"/>
            </a:endParaRPr>
          </a:p>
          <a:p>
            <a:pPr marL="742950" indent="-742950">
              <a:lnSpc>
                <a:spcPct val="150000"/>
              </a:lnSpc>
              <a:buFont typeface="+mj-lt"/>
              <a:buAutoNum type="arabicPeriod"/>
            </a:pPr>
            <a:r>
              <a:rPr lang="es-CL" sz="4000" dirty="0" smtClean="0">
                <a:solidFill>
                  <a:schemeClr val="bg1"/>
                </a:solidFill>
                <a:latin typeface="Arial" panose="020B0604020202020204" pitchFamily="34" charset="0"/>
                <a:cs typeface="Arial" panose="020B0604020202020204" pitchFamily="34" charset="0"/>
              </a:rPr>
              <a:t>Programa de Asignatura.</a:t>
            </a:r>
          </a:p>
          <a:p>
            <a:pPr marL="742950" indent="-742950">
              <a:lnSpc>
                <a:spcPct val="150000"/>
              </a:lnSpc>
              <a:buFont typeface="+mj-lt"/>
              <a:buAutoNum type="arabicPeriod"/>
            </a:pPr>
            <a:r>
              <a:rPr lang="es-ES" sz="4000" dirty="0" smtClean="0">
                <a:solidFill>
                  <a:schemeClr val="bg1"/>
                </a:solidFill>
                <a:latin typeface="Arial" panose="020B0604020202020204" pitchFamily="34" charset="0"/>
                <a:cs typeface="Arial" panose="020B0604020202020204" pitchFamily="34" charset="0"/>
              </a:rPr>
              <a:t>Bibliografía.</a:t>
            </a:r>
          </a:p>
          <a:p>
            <a:pPr marL="742950" indent="-742950">
              <a:lnSpc>
                <a:spcPct val="150000"/>
              </a:lnSpc>
              <a:buFont typeface="+mj-lt"/>
              <a:buAutoNum type="arabicPeriod"/>
            </a:pPr>
            <a:r>
              <a:rPr lang="es-ES" sz="4000" dirty="0" smtClean="0">
                <a:solidFill>
                  <a:schemeClr val="bg1"/>
                </a:solidFill>
                <a:latin typeface="Arial" panose="020B0604020202020204" pitchFamily="34" charset="0"/>
                <a:cs typeface="Arial" panose="020B0604020202020204" pitchFamily="34" charset="0"/>
              </a:rPr>
              <a:t>Varios. </a:t>
            </a:r>
            <a:endParaRPr lang="es-CL" sz="4000" dirty="0">
              <a:solidFill>
                <a:schemeClr val="bg1"/>
              </a:solidFill>
              <a:latin typeface="Arial" panose="020B0604020202020204" pitchFamily="34" charset="0"/>
              <a:cs typeface="Arial" panose="020B0604020202020204" pitchFamily="34" charset="0"/>
            </a:endParaRPr>
          </a:p>
        </p:txBody>
      </p:sp>
      <p:sp>
        <p:nvSpPr>
          <p:cNvPr id="9" name="Rectángulo redondeado 8"/>
          <p:cNvSpPr/>
          <p:nvPr/>
        </p:nvSpPr>
        <p:spPr>
          <a:xfrm>
            <a:off x="2564780" y="1906859"/>
            <a:ext cx="11809141"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5000" dirty="0" smtClean="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TEMARIO</a:t>
            </a:r>
            <a:endParaRPr lang="es-CL" sz="50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7719131"/>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a:t>
            </a:fld>
            <a:endParaRPr lang="es-CL" dirty="0">
              <a:solidFill>
                <a:srgbClr val="FFFF00"/>
              </a:solidFill>
            </a:endParaRPr>
          </a:p>
        </p:txBody>
      </p:sp>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8" name="CuadroTexto 7"/>
          <p:cNvSpPr txBox="1"/>
          <p:nvPr/>
        </p:nvSpPr>
        <p:spPr>
          <a:xfrm>
            <a:off x="1938238" y="3730221"/>
            <a:ext cx="13649093" cy="1938992"/>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CL" sz="4000" dirty="0" smtClean="0">
                <a:solidFill>
                  <a:schemeClr val="bg1"/>
                </a:solidFill>
                <a:latin typeface="Arial" panose="020B0604020202020204" pitchFamily="34" charset="0"/>
                <a:cs typeface="Arial" panose="020B0604020202020204" pitchFamily="34" charset="0"/>
              </a:rPr>
              <a:t>PROFESOR.</a:t>
            </a:r>
          </a:p>
          <a:p>
            <a:pPr marL="571500" indent="-571500">
              <a:lnSpc>
                <a:spcPct val="150000"/>
              </a:lnSpc>
              <a:buFont typeface="Arial" panose="020B0604020202020204" pitchFamily="34" charset="0"/>
              <a:buChar char="•"/>
            </a:pPr>
            <a:r>
              <a:rPr lang="es-CL" sz="4000" dirty="0" smtClean="0">
                <a:solidFill>
                  <a:schemeClr val="bg1"/>
                </a:solidFill>
                <a:latin typeface="Arial" panose="020B0604020202020204" pitchFamily="34" charset="0"/>
                <a:cs typeface="Arial" panose="020B0604020202020204" pitchFamily="34" charset="0"/>
              </a:rPr>
              <a:t>ALUMNOS.</a:t>
            </a:r>
          </a:p>
        </p:txBody>
      </p:sp>
      <p:sp>
        <p:nvSpPr>
          <p:cNvPr id="9" name="Rectángulo redondeado 8"/>
          <p:cNvSpPr/>
          <p:nvPr/>
        </p:nvSpPr>
        <p:spPr>
          <a:xfrm>
            <a:off x="1441318" y="1863983"/>
            <a:ext cx="4346435"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600" dirty="0" smtClean="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PRESENTACIÓN</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pic>
        <p:nvPicPr>
          <p:cNvPr id="13" name="Imagen 12"/>
          <p:cNvPicPr>
            <a:picLocks noChangeAspect="1"/>
          </p:cNvPicPr>
          <p:nvPr/>
        </p:nvPicPr>
        <p:blipFill rotWithShape="1">
          <a:blip r:embed="rId10" cstate="hqprint">
            <a:extLst>
              <a:ext uri="{28A0092B-C50C-407E-A947-70E740481C1C}">
                <a14:useLocalDpi xmlns:a14="http://schemas.microsoft.com/office/drawing/2010/main" val="0"/>
              </a:ext>
            </a:extLst>
          </a:blip>
          <a:srcRect t="34683" b="34684"/>
          <a:stretch/>
        </p:blipFill>
        <p:spPr>
          <a:xfrm>
            <a:off x="9106559" y="1231901"/>
            <a:ext cx="5290382" cy="3509137"/>
          </a:xfrm>
          <a:prstGeom prst="rect">
            <a:avLst/>
          </a:prstGeom>
        </p:spPr>
      </p:pic>
      <p:pic>
        <p:nvPicPr>
          <p:cNvPr id="15" name="Imagen 14"/>
          <p:cNvPicPr>
            <a:picLocks noChangeAspect="1"/>
          </p:cNvPicPr>
          <p:nvPr/>
        </p:nvPicPr>
        <p:blipFill rotWithShape="1">
          <a:blip r:embed="rId11" cstate="hqprint">
            <a:extLst>
              <a:ext uri="{28A0092B-C50C-407E-A947-70E740481C1C}">
                <a14:useLocalDpi xmlns:a14="http://schemas.microsoft.com/office/drawing/2010/main" val="0"/>
              </a:ext>
            </a:extLst>
          </a:blip>
          <a:srcRect t="34937" b="34810"/>
          <a:stretch/>
        </p:blipFill>
        <p:spPr>
          <a:xfrm>
            <a:off x="9106559" y="5108027"/>
            <a:ext cx="5269198" cy="3451757"/>
          </a:xfrm>
          <a:prstGeom prst="rect">
            <a:avLst/>
          </a:prstGeom>
        </p:spPr>
      </p:pic>
    </p:spTree>
    <p:extLst>
      <p:ext uri="{BB962C8B-B14F-4D97-AF65-F5344CB8AC3E}">
        <p14:creationId xmlns:p14="http://schemas.microsoft.com/office/powerpoint/2010/main" val="3017094089"/>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8" name="CuadroTexto 7"/>
          <p:cNvSpPr txBox="1"/>
          <p:nvPr/>
        </p:nvSpPr>
        <p:spPr>
          <a:xfrm>
            <a:off x="1938238" y="3730221"/>
            <a:ext cx="13649093" cy="4708981"/>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CL" sz="4000" dirty="0" smtClean="0">
                <a:solidFill>
                  <a:schemeClr val="bg1"/>
                </a:solidFill>
                <a:latin typeface="Arial" panose="020B0604020202020204" pitchFamily="34" charset="0"/>
                <a:cs typeface="Arial" panose="020B0604020202020204" pitchFamily="34" charset="0"/>
              </a:rPr>
              <a:t>LUNES			14:45 – 16:15</a:t>
            </a:r>
          </a:p>
          <a:p>
            <a:pPr marL="571500" indent="-571500">
              <a:lnSpc>
                <a:spcPct val="150000"/>
              </a:lnSpc>
              <a:buFont typeface="Arial" panose="020B0604020202020204" pitchFamily="34" charset="0"/>
              <a:buChar char="•"/>
            </a:pPr>
            <a:r>
              <a:rPr lang="es-CL" sz="4000" dirty="0" smtClean="0">
                <a:solidFill>
                  <a:schemeClr val="bg1"/>
                </a:solidFill>
                <a:latin typeface="Arial" panose="020B0604020202020204" pitchFamily="34" charset="0"/>
                <a:cs typeface="Arial" panose="020B0604020202020204" pitchFamily="34" charset="0"/>
              </a:rPr>
              <a:t>MARTES		11:30 </a:t>
            </a:r>
            <a:r>
              <a:rPr lang="es-CL" sz="4000" dirty="0">
                <a:solidFill>
                  <a:schemeClr val="bg1"/>
                </a:solidFill>
                <a:latin typeface="Arial" panose="020B0604020202020204" pitchFamily="34" charset="0"/>
                <a:cs typeface="Arial" panose="020B0604020202020204" pitchFamily="34" charset="0"/>
              </a:rPr>
              <a:t>– </a:t>
            </a:r>
            <a:r>
              <a:rPr lang="es-CL" sz="4000" dirty="0" smtClean="0">
                <a:solidFill>
                  <a:schemeClr val="bg1"/>
                </a:solidFill>
                <a:latin typeface="Arial" panose="020B0604020202020204" pitchFamily="34" charset="0"/>
                <a:cs typeface="Arial" panose="020B0604020202020204" pitchFamily="34" charset="0"/>
              </a:rPr>
              <a:t>13:00 </a:t>
            </a:r>
          </a:p>
          <a:p>
            <a:pPr marL="571500" indent="-571500">
              <a:lnSpc>
                <a:spcPct val="150000"/>
              </a:lnSpc>
              <a:buFont typeface="Arial" panose="020B0604020202020204" pitchFamily="34" charset="0"/>
              <a:buChar char="•"/>
            </a:pPr>
            <a:r>
              <a:rPr lang="es-CL" sz="4000" dirty="0" smtClean="0">
                <a:solidFill>
                  <a:schemeClr val="bg1"/>
                </a:solidFill>
                <a:latin typeface="Arial" panose="020B0604020202020204" pitchFamily="34" charset="0"/>
                <a:cs typeface="Arial" panose="020B0604020202020204" pitchFamily="34" charset="0"/>
              </a:rPr>
              <a:t>VIERNES	11:30 – 13:00</a:t>
            </a:r>
          </a:p>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7 semanas.</a:t>
            </a:r>
          </a:p>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2 evaluaciones (1 teórica y 1 práctica).</a:t>
            </a:r>
            <a:endParaRPr lang="es-ES" sz="4000" dirty="0">
              <a:solidFill>
                <a:schemeClr val="bg1"/>
              </a:solidFill>
              <a:latin typeface="Arial" panose="020B0604020202020204" pitchFamily="34" charset="0"/>
              <a:cs typeface="Arial" panose="020B0604020202020204" pitchFamily="34" charset="0"/>
            </a:endParaRPr>
          </a:p>
        </p:txBody>
      </p:sp>
      <p:sp>
        <p:nvSpPr>
          <p:cNvPr id="9" name="Rectángulo redondeado 8"/>
          <p:cNvSpPr/>
          <p:nvPr/>
        </p:nvSpPr>
        <p:spPr>
          <a:xfrm>
            <a:off x="1441318" y="1863983"/>
            <a:ext cx="5248849"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600" dirty="0" smtClean="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HORARIO DE CLASES</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Tree>
    <p:extLst>
      <p:ext uri="{BB962C8B-B14F-4D97-AF65-F5344CB8AC3E}">
        <p14:creationId xmlns:p14="http://schemas.microsoft.com/office/powerpoint/2010/main" val="2832723891"/>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5</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8" name="CuadroTexto 7"/>
          <p:cNvSpPr txBox="1"/>
          <p:nvPr/>
        </p:nvSpPr>
        <p:spPr>
          <a:xfrm>
            <a:off x="1834065" y="3375927"/>
            <a:ext cx="13649093" cy="4708981"/>
          </a:xfrm>
          <a:prstGeom prst="rect">
            <a:avLst/>
          </a:prstGeom>
          <a:noFill/>
        </p:spPr>
        <p:txBody>
          <a:bodyPr wrap="square" rtlCol="0">
            <a:spAutoFit/>
          </a:bodyPr>
          <a:lstStyle/>
          <a:p>
            <a:pPr algn="just">
              <a:lnSpc>
                <a:spcPct val="150000"/>
              </a:lnSpc>
            </a:pPr>
            <a:r>
              <a:rPr lang="es-ES_tradnl" sz="2000" dirty="0">
                <a:solidFill>
                  <a:schemeClr val="bg1"/>
                </a:solidFill>
                <a:latin typeface="Arial" panose="020B0604020202020204" pitchFamily="34" charset="0"/>
                <a:cs typeface="Arial" panose="020B0604020202020204" pitchFamily="34" charset="0"/>
              </a:rPr>
              <a:t>Durante esta asignatura, los Aspirantes a Oficial de los Servicios conocerán, comprenderán y aplicarán los conocimientos y técnicas que los capaciten para cumplir eficientemente con sus obligaciones militares.</a:t>
            </a:r>
            <a:endParaRPr lang="es-CL" sz="2000" dirty="0">
              <a:solidFill>
                <a:schemeClr val="bg1"/>
              </a:solidFill>
              <a:latin typeface="Arial" panose="020B0604020202020204" pitchFamily="34" charset="0"/>
              <a:cs typeface="Arial" panose="020B0604020202020204" pitchFamily="34" charset="0"/>
            </a:endParaRPr>
          </a:p>
          <a:p>
            <a:pPr algn="just">
              <a:lnSpc>
                <a:spcPct val="150000"/>
              </a:lnSpc>
            </a:pPr>
            <a:r>
              <a:rPr lang="es-ES_tradnl" sz="2000" dirty="0">
                <a:solidFill>
                  <a:schemeClr val="bg1"/>
                </a:solidFill>
                <a:latin typeface="Arial" panose="020B0604020202020204" pitchFamily="34" charset="0"/>
                <a:cs typeface="Arial" panose="020B0604020202020204" pitchFamily="34" charset="0"/>
              </a:rPr>
              <a:t> </a:t>
            </a:r>
            <a:endParaRPr lang="es-CL" sz="2000" dirty="0">
              <a:solidFill>
                <a:schemeClr val="bg1"/>
              </a:solidFill>
              <a:latin typeface="Arial" panose="020B0604020202020204" pitchFamily="34" charset="0"/>
              <a:cs typeface="Arial" panose="020B0604020202020204" pitchFamily="34" charset="0"/>
            </a:endParaRPr>
          </a:p>
          <a:p>
            <a:pPr algn="just">
              <a:lnSpc>
                <a:spcPct val="150000"/>
              </a:lnSpc>
            </a:pPr>
            <a:r>
              <a:rPr lang="es-ES_tradnl" sz="2000" dirty="0">
                <a:solidFill>
                  <a:schemeClr val="bg1"/>
                </a:solidFill>
                <a:latin typeface="Arial" panose="020B0604020202020204" pitchFamily="34" charset="0"/>
                <a:cs typeface="Arial" panose="020B0604020202020204" pitchFamily="34" charset="0"/>
              </a:rPr>
              <a:t>El fundamento de lo anterior, es que el futuro Oficial de los Servicios se desempeñe en forma correcta y acorde al grado que embiste, en las distintas actividades que debe desempeñar como integrante de las FF.AA. </a:t>
            </a:r>
            <a:endParaRPr lang="es-CL" sz="2000" dirty="0">
              <a:solidFill>
                <a:schemeClr val="bg1"/>
              </a:solidFill>
              <a:latin typeface="Arial" panose="020B0604020202020204" pitchFamily="34" charset="0"/>
              <a:cs typeface="Arial" panose="020B0604020202020204" pitchFamily="34" charset="0"/>
            </a:endParaRPr>
          </a:p>
          <a:p>
            <a:pPr algn="just">
              <a:lnSpc>
                <a:spcPct val="150000"/>
              </a:lnSpc>
            </a:pPr>
            <a:endParaRPr lang="es-ES" sz="2000" dirty="0" smtClean="0">
              <a:solidFill>
                <a:schemeClr val="bg1"/>
              </a:solidFill>
              <a:latin typeface="Arial" panose="020B0604020202020204" pitchFamily="34" charset="0"/>
              <a:cs typeface="Arial" panose="020B0604020202020204" pitchFamily="34" charset="0"/>
            </a:endParaRPr>
          </a:p>
          <a:p>
            <a:pPr algn="just">
              <a:lnSpc>
                <a:spcPct val="150000"/>
              </a:lnSpc>
            </a:pPr>
            <a:r>
              <a:rPr lang="es-ES" sz="2000" b="1" dirty="0" smtClean="0">
                <a:solidFill>
                  <a:schemeClr val="bg1"/>
                </a:solidFill>
                <a:latin typeface="Arial" panose="020B0604020202020204" pitchFamily="34" charset="0"/>
                <a:cs typeface="Arial" panose="020B0604020202020204" pitchFamily="34" charset="0"/>
              </a:rPr>
              <a:t>El </a:t>
            </a:r>
            <a:r>
              <a:rPr lang="es-ES" sz="2000" b="1" dirty="0">
                <a:solidFill>
                  <a:schemeClr val="bg1"/>
                </a:solidFill>
                <a:latin typeface="Arial" panose="020B0604020202020204" pitchFamily="34" charset="0"/>
                <a:cs typeface="Arial" panose="020B0604020202020204" pitchFamily="34" charset="0"/>
              </a:rPr>
              <a:t>propósito de la asignatura </a:t>
            </a:r>
            <a:r>
              <a:rPr lang="es-ES" sz="2000" dirty="0">
                <a:solidFill>
                  <a:schemeClr val="bg1"/>
                </a:solidFill>
                <a:latin typeface="Arial" panose="020B0604020202020204" pitchFamily="34" charset="0"/>
                <a:cs typeface="Arial" panose="020B0604020202020204" pitchFamily="34" charset="0"/>
              </a:rPr>
              <a:t>está orientado a desarrollar en el Aspirante Oficial de los Servicios conocimientos y habilidades para aplicar conceptos, movimientos e instrucciones militares. Finalmente, los conocimientos y capacidades otorgados por este programa, y su consolidación, facilitará su desempeño en actividades características de un miembro de las FF.AA.</a:t>
            </a:r>
            <a:endParaRPr lang="es-CL" sz="2000" dirty="0" smtClean="0">
              <a:solidFill>
                <a:schemeClr val="bg1"/>
              </a:solidFill>
              <a:latin typeface="Arial" panose="020B0604020202020204" pitchFamily="34" charset="0"/>
              <a:cs typeface="Arial" panose="020B0604020202020204" pitchFamily="34" charset="0"/>
            </a:endParaRPr>
          </a:p>
        </p:txBody>
      </p:sp>
      <p:sp>
        <p:nvSpPr>
          <p:cNvPr id="9" name="Rectángulo redondeado 8"/>
          <p:cNvSpPr/>
          <p:nvPr/>
        </p:nvSpPr>
        <p:spPr>
          <a:xfrm>
            <a:off x="1441318" y="1863983"/>
            <a:ext cx="6823006"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600" dirty="0" smtClean="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PROGRAMA DE ASIGNATURA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Tree>
    <p:extLst>
      <p:ext uri="{BB962C8B-B14F-4D97-AF65-F5344CB8AC3E}">
        <p14:creationId xmlns:p14="http://schemas.microsoft.com/office/powerpoint/2010/main" val="3050527949"/>
      </p:ext>
    </p:extLst>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6</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8" name="CuadroTexto 7"/>
          <p:cNvSpPr txBox="1"/>
          <p:nvPr/>
        </p:nvSpPr>
        <p:spPr>
          <a:xfrm>
            <a:off x="1857215" y="3293284"/>
            <a:ext cx="13649093" cy="2862322"/>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U.T. N°1 Instrucción Doctrinal de Infantería.</a:t>
            </a:r>
          </a:p>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U.T. N°2 Instrucción Doctrinal Individual.</a:t>
            </a:r>
          </a:p>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U.T. N°3 Instrucción de Armamento. </a:t>
            </a:r>
          </a:p>
        </p:txBody>
      </p:sp>
      <p:sp>
        <p:nvSpPr>
          <p:cNvPr id="9" name="Rectángulo redondeado 8"/>
          <p:cNvSpPr/>
          <p:nvPr/>
        </p:nvSpPr>
        <p:spPr>
          <a:xfrm>
            <a:off x="1441318" y="1863983"/>
            <a:ext cx="6823006"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600" dirty="0" smtClean="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PROGRAMA DE ASIGNATURA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Tree>
    <p:extLst>
      <p:ext uri="{BB962C8B-B14F-4D97-AF65-F5344CB8AC3E}">
        <p14:creationId xmlns:p14="http://schemas.microsoft.com/office/powerpoint/2010/main" val="3339912240"/>
      </p:ext>
    </p:extLst>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7</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1441318" y="1863983"/>
            <a:ext cx="6823006"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smtClean="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BIBLIOGRAFÍA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pic>
        <p:nvPicPr>
          <p:cNvPr id="8" name="Imagen 7"/>
          <p:cNvPicPr>
            <a:picLocks noChangeAspect="1"/>
          </p:cNvPicPr>
          <p:nvPr/>
        </p:nvPicPr>
        <p:blipFill rotWithShape="1">
          <a:blip r:embed="rId15"/>
          <a:srcRect l="34786" t="13928" r="35662" b="10102"/>
          <a:stretch/>
        </p:blipFill>
        <p:spPr>
          <a:xfrm>
            <a:off x="6270678" y="3116241"/>
            <a:ext cx="3710726" cy="5127402"/>
          </a:xfrm>
          <a:prstGeom prst="rect">
            <a:avLst/>
          </a:prstGeom>
        </p:spPr>
      </p:pic>
      <p:pic>
        <p:nvPicPr>
          <p:cNvPr id="10" name="Imagen 9"/>
          <p:cNvPicPr>
            <a:picLocks noChangeAspect="1"/>
          </p:cNvPicPr>
          <p:nvPr/>
        </p:nvPicPr>
        <p:blipFill rotWithShape="1">
          <a:blip r:embed="rId16"/>
          <a:srcRect l="34530" t="12671" r="35150" b="10644"/>
          <a:stretch/>
        </p:blipFill>
        <p:spPr>
          <a:xfrm>
            <a:off x="10984345" y="3116241"/>
            <a:ext cx="3773377" cy="5129560"/>
          </a:xfrm>
          <a:prstGeom prst="rect">
            <a:avLst/>
          </a:prstGeom>
        </p:spPr>
      </p:pic>
      <p:pic>
        <p:nvPicPr>
          <p:cNvPr id="11" name="Imagen 10"/>
          <p:cNvPicPr>
            <a:picLocks noChangeAspect="1"/>
          </p:cNvPicPr>
          <p:nvPr/>
        </p:nvPicPr>
        <p:blipFill rotWithShape="1">
          <a:blip r:embed="rId17"/>
          <a:srcRect l="33632" t="13030" r="36175" b="9570"/>
          <a:stretch/>
        </p:blipFill>
        <p:spPr>
          <a:xfrm>
            <a:off x="1642391" y="3130248"/>
            <a:ext cx="3700787" cy="5099387"/>
          </a:xfrm>
          <a:prstGeom prst="rect">
            <a:avLst/>
          </a:prstGeom>
        </p:spPr>
      </p:pic>
    </p:spTree>
    <p:extLst>
      <p:ext uri="{BB962C8B-B14F-4D97-AF65-F5344CB8AC3E}">
        <p14:creationId xmlns:p14="http://schemas.microsoft.com/office/powerpoint/2010/main" val="805015859"/>
      </p:ext>
    </p:extLst>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8</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1441318" y="1863983"/>
            <a:ext cx="6823006"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smtClean="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VARIOS</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5" name="CuadroTexto 14"/>
          <p:cNvSpPr txBox="1"/>
          <p:nvPr/>
        </p:nvSpPr>
        <p:spPr>
          <a:xfrm>
            <a:off x="1851152" y="3447320"/>
            <a:ext cx="13649093" cy="4708981"/>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Presentación recogida y franco.</a:t>
            </a:r>
          </a:p>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Saludos en los patios.</a:t>
            </a:r>
          </a:p>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Sala de Clase.</a:t>
            </a:r>
          </a:p>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Trato con Oficiales y cadetes.</a:t>
            </a:r>
          </a:p>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Relevo lunes y viernes.</a:t>
            </a:r>
          </a:p>
        </p:txBody>
      </p:sp>
    </p:spTree>
    <p:extLst>
      <p:ext uri="{BB962C8B-B14F-4D97-AF65-F5344CB8AC3E}">
        <p14:creationId xmlns:p14="http://schemas.microsoft.com/office/powerpoint/2010/main" val="1045217001"/>
      </p:ext>
    </p:extLst>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9</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1610425"/>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5" name="CuadroTexto 14"/>
          <p:cNvSpPr txBox="1"/>
          <p:nvPr/>
        </p:nvSpPr>
        <p:spPr>
          <a:xfrm>
            <a:off x="1642391" y="2918194"/>
            <a:ext cx="13649093" cy="5170646"/>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4000" dirty="0" smtClean="0">
                <a:solidFill>
                  <a:schemeClr val="bg1"/>
                </a:solidFill>
                <a:latin typeface="Arial" panose="020B0604020202020204" pitchFamily="34" charset="0"/>
                <a:cs typeface="Arial" panose="020B0604020202020204" pitchFamily="34" charset="0"/>
              </a:rPr>
              <a:t>Formaciones:</a:t>
            </a:r>
          </a:p>
          <a:p>
            <a:pPr marL="1611313" indent="-711200">
              <a:lnSpc>
                <a:spcPct val="150000"/>
              </a:lnSpc>
              <a:buFont typeface="Wingdings" panose="05000000000000000000" pitchFamily="2" charset="2"/>
              <a:buChar char="ü"/>
              <a:tabLst>
                <a:tab pos="711200" algn="l"/>
              </a:tabLst>
            </a:pPr>
            <a:r>
              <a:rPr lang="es-ES" sz="3600" dirty="0" smtClean="0">
                <a:solidFill>
                  <a:schemeClr val="bg1"/>
                </a:solidFill>
                <a:latin typeface="Arial" panose="020B0604020202020204" pitchFamily="34" charset="0"/>
                <a:cs typeface="Arial" panose="020B0604020202020204" pitchFamily="34" charset="0"/>
              </a:rPr>
              <a:t>Escuadra</a:t>
            </a:r>
          </a:p>
          <a:p>
            <a:pPr marL="1611313" indent="-711200">
              <a:lnSpc>
                <a:spcPct val="150000"/>
              </a:lnSpc>
              <a:buFont typeface="Wingdings" panose="05000000000000000000" pitchFamily="2" charset="2"/>
              <a:buChar char="ü"/>
              <a:tabLst>
                <a:tab pos="711200" algn="l"/>
              </a:tabLst>
            </a:pPr>
            <a:r>
              <a:rPr lang="es-ES" sz="3600" dirty="0" smtClean="0">
                <a:solidFill>
                  <a:schemeClr val="bg1"/>
                </a:solidFill>
                <a:latin typeface="Arial" panose="020B0604020202020204" pitchFamily="34" charset="0"/>
                <a:cs typeface="Arial" panose="020B0604020202020204" pitchFamily="34" charset="0"/>
              </a:rPr>
              <a:t>Sección</a:t>
            </a:r>
          </a:p>
          <a:p>
            <a:pPr marL="1611313" indent="-711200">
              <a:lnSpc>
                <a:spcPct val="150000"/>
              </a:lnSpc>
              <a:buFont typeface="Wingdings" panose="05000000000000000000" pitchFamily="2" charset="2"/>
              <a:buChar char="ü"/>
              <a:tabLst>
                <a:tab pos="711200" algn="l"/>
              </a:tabLst>
            </a:pPr>
            <a:r>
              <a:rPr lang="es-ES" sz="3600" dirty="0" smtClean="0">
                <a:solidFill>
                  <a:schemeClr val="bg1"/>
                </a:solidFill>
                <a:latin typeface="Arial" panose="020B0604020202020204" pitchFamily="34" charset="0"/>
                <a:cs typeface="Arial" panose="020B0604020202020204" pitchFamily="34" charset="0"/>
              </a:rPr>
              <a:t>Compañía</a:t>
            </a:r>
          </a:p>
          <a:p>
            <a:pPr marL="1611313" indent="-711200">
              <a:lnSpc>
                <a:spcPct val="150000"/>
              </a:lnSpc>
              <a:buFont typeface="Wingdings" panose="05000000000000000000" pitchFamily="2" charset="2"/>
              <a:buChar char="ü"/>
              <a:tabLst>
                <a:tab pos="711200" algn="l"/>
              </a:tabLst>
            </a:pPr>
            <a:r>
              <a:rPr lang="es-ES" sz="3600" dirty="0" smtClean="0">
                <a:solidFill>
                  <a:schemeClr val="bg1"/>
                </a:solidFill>
                <a:latin typeface="Arial" panose="020B0604020202020204" pitchFamily="34" charset="0"/>
                <a:cs typeface="Arial" panose="020B0604020202020204" pitchFamily="34" charset="0"/>
              </a:rPr>
              <a:t>Batallón</a:t>
            </a:r>
          </a:p>
          <a:p>
            <a:pPr marL="1611313" indent="-711200">
              <a:lnSpc>
                <a:spcPct val="150000"/>
              </a:lnSpc>
              <a:buFont typeface="Wingdings" panose="05000000000000000000" pitchFamily="2" charset="2"/>
              <a:buChar char="ü"/>
              <a:tabLst>
                <a:tab pos="711200" algn="l"/>
              </a:tabLst>
            </a:pPr>
            <a:r>
              <a:rPr lang="es-ES" sz="3600" dirty="0" smtClean="0">
                <a:solidFill>
                  <a:schemeClr val="bg1"/>
                </a:solidFill>
                <a:latin typeface="Arial" panose="020B0604020202020204" pitchFamily="34" charset="0"/>
                <a:cs typeface="Arial" panose="020B0604020202020204" pitchFamily="34" charset="0"/>
              </a:rPr>
              <a:t>Regimiento de presentación</a:t>
            </a:r>
          </a:p>
        </p:txBody>
      </p:sp>
    </p:spTree>
    <p:extLst>
      <p:ext uri="{BB962C8B-B14F-4D97-AF65-F5344CB8AC3E}">
        <p14:creationId xmlns:p14="http://schemas.microsoft.com/office/powerpoint/2010/main" val="383376892"/>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10</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pic>
        <p:nvPicPr>
          <p:cNvPr id="27" name="Imagen 26"/>
          <p:cNvPicPr/>
          <p:nvPr/>
        </p:nvPicPr>
        <p:blipFill rotWithShape="1">
          <a:blip r:embed="rId15"/>
          <a:srcRect t="29648" b="13461"/>
          <a:stretch/>
        </p:blipFill>
        <p:spPr bwMode="auto">
          <a:xfrm>
            <a:off x="1919514" y="1801063"/>
            <a:ext cx="6498772" cy="2712880"/>
          </a:xfrm>
          <a:prstGeom prst="rect">
            <a:avLst/>
          </a:prstGeom>
          <a:ln>
            <a:noFill/>
          </a:ln>
          <a:extLst>
            <a:ext uri="{53640926-AAD7-44D8-BBD7-CCE9431645EC}">
              <a14:shadowObscured xmlns:a14="http://schemas.microsoft.com/office/drawing/2010/main"/>
            </a:ext>
          </a:extLst>
        </p:spPr>
      </p:pic>
      <p:pic>
        <p:nvPicPr>
          <p:cNvPr id="28" name="Imagen 27"/>
          <p:cNvPicPr/>
          <p:nvPr/>
        </p:nvPicPr>
        <p:blipFill rotWithShape="1">
          <a:blip r:embed="rId16"/>
          <a:srcRect b="10647"/>
          <a:stretch/>
        </p:blipFill>
        <p:spPr>
          <a:xfrm>
            <a:off x="9124225" y="4093974"/>
            <a:ext cx="5943600" cy="3540540"/>
          </a:xfrm>
          <a:prstGeom prst="rect">
            <a:avLst/>
          </a:prstGeom>
        </p:spPr>
      </p:pic>
    </p:spTree>
    <p:extLst>
      <p:ext uri="{BB962C8B-B14F-4D97-AF65-F5344CB8AC3E}">
        <p14:creationId xmlns:p14="http://schemas.microsoft.com/office/powerpoint/2010/main" val="2135696284"/>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11</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pic>
        <p:nvPicPr>
          <p:cNvPr id="7" name="Imagen 6"/>
          <p:cNvPicPr>
            <a:picLocks noChangeAspect="1"/>
          </p:cNvPicPr>
          <p:nvPr/>
        </p:nvPicPr>
        <p:blipFill>
          <a:blip r:embed="rId15"/>
          <a:stretch>
            <a:fillRect/>
          </a:stretch>
        </p:blipFill>
        <p:spPr>
          <a:xfrm>
            <a:off x="1219642" y="1708952"/>
            <a:ext cx="8363676" cy="3473486"/>
          </a:xfrm>
          <a:prstGeom prst="rect">
            <a:avLst/>
          </a:prstGeom>
        </p:spPr>
      </p:pic>
      <p:pic>
        <p:nvPicPr>
          <p:cNvPr id="8" name="Imagen 7"/>
          <p:cNvPicPr>
            <a:picLocks noChangeAspect="1"/>
          </p:cNvPicPr>
          <p:nvPr/>
        </p:nvPicPr>
        <p:blipFill>
          <a:blip r:embed="rId16"/>
          <a:stretch>
            <a:fillRect/>
          </a:stretch>
        </p:blipFill>
        <p:spPr>
          <a:xfrm>
            <a:off x="9834350" y="3403791"/>
            <a:ext cx="5984360" cy="4724495"/>
          </a:xfrm>
          <a:prstGeom prst="rect">
            <a:avLst/>
          </a:prstGeom>
        </p:spPr>
      </p:pic>
    </p:spTree>
    <p:extLst>
      <p:ext uri="{BB962C8B-B14F-4D97-AF65-F5344CB8AC3E}">
        <p14:creationId xmlns:p14="http://schemas.microsoft.com/office/powerpoint/2010/main" val="1526523298"/>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12</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0"/>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0" y="1546092"/>
            <a:ext cx="13649093" cy="5934830"/>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La Escuadra y la Sección:</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Escuadra</a:t>
            </a:r>
          </a:p>
          <a:p>
            <a:pPr marL="2100263" lvl="1" indent="-306388" algn="just">
              <a:lnSpc>
                <a:spcPct val="150000"/>
              </a:lnSpc>
              <a:buFont typeface="Arial" panose="020B0604020202020204" pitchFamily="34" charset="0"/>
              <a:buChar char="•"/>
              <a:tabLst>
                <a:tab pos="711200" algn="l"/>
              </a:tabLst>
            </a:pPr>
            <a:r>
              <a:rPr lang="es-ES" sz="2800" dirty="0">
                <a:solidFill>
                  <a:schemeClr val="bg1"/>
                </a:solidFill>
              </a:rPr>
              <a:t>La Escuadra es la Unidad básica en la instrucción de Infantería y está constituida normalmente </a:t>
            </a:r>
            <a:r>
              <a:rPr lang="es-ES" sz="2800" dirty="0" smtClean="0">
                <a:solidFill>
                  <a:schemeClr val="bg1"/>
                </a:solidFill>
              </a:rPr>
              <a:t>por</a:t>
            </a:r>
            <a:r>
              <a:rPr lang="es-ES" sz="2800" dirty="0">
                <a:solidFill>
                  <a:schemeClr val="bg1"/>
                </a:solidFill>
              </a:rPr>
              <a:t> </a:t>
            </a:r>
            <a:r>
              <a:rPr lang="es-ES" sz="2800" dirty="0" smtClean="0">
                <a:solidFill>
                  <a:schemeClr val="bg1"/>
                </a:solidFill>
              </a:rPr>
              <a:t>un Comandante de Escuadra y nueve fusileros. </a:t>
            </a:r>
          </a:p>
          <a:p>
            <a:pPr marL="2100263" lvl="1" indent="-306388" algn="just">
              <a:lnSpc>
                <a:spcPct val="150000"/>
              </a:lnSpc>
              <a:buFont typeface="Arial" panose="020B0604020202020204" pitchFamily="34" charset="0"/>
              <a:buChar char="•"/>
              <a:tabLst>
                <a:tab pos="711200" algn="l"/>
              </a:tabLst>
            </a:pPr>
            <a:r>
              <a:rPr lang="es-ES" sz="2800" dirty="0" smtClean="0">
                <a:solidFill>
                  <a:schemeClr val="bg1"/>
                </a:solidFill>
              </a:rPr>
              <a:t>Las formaciones fundamentales son: En Línea y en Hilera.</a:t>
            </a:r>
          </a:p>
          <a:p>
            <a:pPr marL="1611313" lvl="1"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Sección</a:t>
            </a:r>
          </a:p>
          <a:p>
            <a:pPr marL="2068513" lvl="2" indent="-274638" algn="just">
              <a:lnSpc>
                <a:spcPct val="150000"/>
              </a:lnSpc>
              <a:buFont typeface="Arial" panose="020B0604020202020204" pitchFamily="34" charset="0"/>
              <a:buChar char="•"/>
              <a:tabLst>
                <a:tab pos="711200" algn="l"/>
              </a:tabLst>
            </a:pPr>
            <a:r>
              <a:rPr lang="es-ES" sz="2800" dirty="0">
                <a:solidFill>
                  <a:schemeClr val="bg1"/>
                </a:solidFill>
              </a:rPr>
              <a:t>La </a:t>
            </a:r>
            <a:r>
              <a:rPr lang="es-ES" sz="2800" dirty="0" smtClean="0">
                <a:solidFill>
                  <a:schemeClr val="bg1"/>
                </a:solidFill>
              </a:rPr>
              <a:t>Sección está constituida por tres Escuadras. </a:t>
            </a:r>
          </a:p>
          <a:p>
            <a:pPr marL="2100263" lvl="1" indent="-306388" algn="just">
              <a:lnSpc>
                <a:spcPct val="150000"/>
              </a:lnSpc>
              <a:buFont typeface="Arial" panose="020B0604020202020204" pitchFamily="34" charset="0"/>
              <a:buChar char="•"/>
              <a:tabLst>
                <a:tab pos="711200" algn="l"/>
              </a:tabLst>
            </a:pPr>
            <a:r>
              <a:rPr lang="es-ES" sz="2800" dirty="0">
                <a:solidFill>
                  <a:schemeClr val="bg1"/>
                </a:solidFill>
              </a:rPr>
              <a:t>Las formaciones fundamentales son: En línea, en Hilera y en Columna de Marcha</a:t>
            </a:r>
          </a:p>
        </p:txBody>
      </p:sp>
    </p:spTree>
    <p:extLst>
      <p:ext uri="{BB962C8B-B14F-4D97-AF65-F5344CB8AC3E}">
        <p14:creationId xmlns:p14="http://schemas.microsoft.com/office/powerpoint/2010/main" val="2648844331"/>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13</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ext uri="{D42A27DB-BD31-4B8C-83A1-F6EECF244321}">
                <p14:modId xmlns:p14="http://schemas.microsoft.com/office/powerpoint/2010/main" val="2113813927"/>
              </p:ext>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71602"/>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1" y="1863983"/>
            <a:ext cx="13649093" cy="1477328"/>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La Escuadra y la Sección:</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Escuadra</a:t>
            </a:r>
          </a:p>
        </p:txBody>
      </p:sp>
      <p:pic>
        <p:nvPicPr>
          <p:cNvPr id="8" name="Imagen 7"/>
          <p:cNvPicPr>
            <a:picLocks noChangeAspect="1"/>
          </p:cNvPicPr>
          <p:nvPr/>
        </p:nvPicPr>
        <p:blipFill>
          <a:blip r:embed="rId15"/>
          <a:stretch>
            <a:fillRect/>
          </a:stretch>
        </p:blipFill>
        <p:spPr>
          <a:xfrm>
            <a:off x="1959147" y="3912450"/>
            <a:ext cx="5091953" cy="2644588"/>
          </a:xfrm>
          <a:prstGeom prst="rect">
            <a:avLst/>
          </a:prstGeom>
        </p:spPr>
      </p:pic>
      <p:pic>
        <p:nvPicPr>
          <p:cNvPr id="10" name="Imagen 9"/>
          <p:cNvPicPr>
            <a:picLocks noChangeAspect="1"/>
          </p:cNvPicPr>
          <p:nvPr/>
        </p:nvPicPr>
        <p:blipFill>
          <a:blip r:embed="rId16"/>
          <a:stretch>
            <a:fillRect/>
          </a:stretch>
        </p:blipFill>
        <p:spPr>
          <a:xfrm>
            <a:off x="9828343" y="3915441"/>
            <a:ext cx="3729318" cy="3442447"/>
          </a:xfrm>
          <a:prstGeom prst="rect">
            <a:avLst/>
          </a:prstGeom>
        </p:spPr>
      </p:pic>
      <p:sp>
        <p:nvSpPr>
          <p:cNvPr id="11" name="CuadroTexto 10"/>
          <p:cNvSpPr txBox="1"/>
          <p:nvPr/>
        </p:nvSpPr>
        <p:spPr>
          <a:xfrm>
            <a:off x="3503913" y="3428164"/>
            <a:ext cx="2002420" cy="369332"/>
          </a:xfrm>
          <a:prstGeom prst="rect">
            <a:avLst/>
          </a:prstGeom>
          <a:noFill/>
        </p:spPr>
        <p:txBody>
          <a:bodyPr wrap="square" rtlCol="0">
            <a:spAutoFit/>
          </a:bodyPr>
          <a:lstStyle/>
          <a:p>
            <a:pPr algn="ctr"/>
            <a:r>
              <a:rPr lang="es-ES" b="1" dirty="0" smtClean="0">
                <a:solidFill>
                  <a:schemeClr val="bg1"/>
                </a:solidFill>
              </a:rPr>
              <a:t>Escuadra en línea</a:t>
            </a:r>
            <a:endParaRPr lang="es-CL" b="1" dirty="0">
              <a:solidFill>
                <a:schemeClr val="bg1"/>
              </a:solidFill>
            </a:endParaRPr>
          </a:p>
        </p:txBody>
      </p:sp>
      <p:sp>
        <p:nvSpPr>
          <p:cNvPr id="19" name="CuadroTexto 18"/>
          <p:cNvSpPr txBox="1"/>
          <p:nvPr/>
        </p:nvSpPr>
        <p:spPr>
          <a:xfrm>
            <a:off x="10691792" y="3430608"/>
            <a:ext cx="2002420" cy="369332"/>
          </a:xfrm>
          <a:prstGeom prst="rect">
            <a:avLst/>
          </a:prstGeom>
          <a:noFill/>
        </p:spPr>
        <p:txBody>
          <a:bodyPr wrap="square" rtlCol="0">
            <a:spAutoFit/>
          </a:bodyPr>
          <a:lstStyle/>
          <a:p>
            <a:pPr algn="ctr"/>
            <a:r>
              <a:rPr lang="es-ES" b="1" dirty="0" smtClean="0">
                <a:solidFill>
                  <a:schemeClr val="bg1"/>
                </a:solidFill>
              </a:rPr>
              <a:t>Escuadra en hilera</a:t>
            </a:r>
            <a:endParaRPr lang="es-CL" b="1" dirty="0">
              <a:solidFill>
                <a:schemeClr val="bg1"/>
              </a:solidFill>
            </a:endParaRPr>
          </a:p>
        </p:txBody>
      </p:sp>
    </p:spTree>
    <p:extLst>
      <p:ext uri="{BB962C8B-B14F-4D97-AF65-F5344CB8AC3E}">
        <p14:creationId xmlns:p14="http://schemas.microsoft.com/office/powerpoint/2010/main" val="2586220843"/>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14</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71602"/>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1" y="1658948"/>
            <a:ext cx="13649093" cy="1477328"/>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La Escuadra y la Sección:</a:t>
            </a:r>
          </a:p>
          <a:p>
            <a:pPr marL="1611313" lvl="1"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Sección</a:t>
            </a:r>
          </a:p>
        </p:txBody>
      </p:sp>
      <p:pic>
        <p:nvPicPr>
          <p:cNvPr id="7" name="Imagen 6"/>
          <p:cNvPicPr>
            <a:picLocks noChangeAspect="1"/>
          </p:cNvPicPr>
          <p:nvPr/>
        </p:nvPicPr>
        <p:blipFill rotWithShape="1">
          <a:blip r:embed="rId15"/>
          <a:srcRect t="17110"/>
          <a:stretch/>
        </p:blipFill>
        <p:spPr>
          <a:xfrm>
            <a:off x="1214542" y="3656146"/>
            <a:ext cx="5271247" cy="2429899"/>
          </a:xfrm>
          <a:prstGeom prst="rect">
            <a:avLst/>
          </a:prstGeom>
        </p:spPr>
      </p:pic>
      <p:pic>
        <p:nvPicPr>
          <p:cNvPr id="8" name="Imagen 7"/>
          <p:cNvPicPr>
            <a:picLocks noChangeAspect="1"/>
          </p:cNvPicPr>
          <p:nvPr/>
        </p:nvPicPr>
        <p:blipFill>
          <a:blip r:embed="rId16"/>
          <a:stretch>
            <a:fillRect/>
          </a:stretch>
        </p:blipFill>
        <p:spPr>
          <a:xfrm>
            <a:off x="7070685" y="3656146"/>
            <a:ext cx="4016188" cy="2384612"/>
          </a:xfrm>
          <a:prstGeom prst="rect">
            <a:avLst/>
          </a:prstGeom>
        </p:spPr>
      </p:pic>
      <p:pic>
        <p:nvPicPr>
          <p:cNvPr id="10" name="Imagen 9"/>
          <p:cNvPicPr>
            <a:picLocks noChangeAspect="1"/>
          </p:cNvPicPr>
          <p:nvPr/>
        </p:nvPicPr>
        <p:blipFill>
          <a:blip r:embed="rId17"/>
          <a:stretch>
            <a:fillRect/>
          </a:stretch>
        </p:blipFill>
        <p:spPr>
          <a:xfrm>
            <a:off x="11671769" y="3636845"/>
            <a:ext cx="3585882" cy="2913529"/>
          </a:xfrm>
          <a:prstGeom prst="rect">
            <a:avLst/>
          </a:prstGeom>
        </p:spPr>
      </p:pic>
      <p:sp>
        <p:nvSpPr>
          <p:cNvPr id="17" name="CuadroTexto 16"/>
          <p:cNvSpPr txBox="1"/>
          <p:nvPr/>
        </p:nvSpPr>
        <p:spPr>
          <a:xfrm>
            <a:off x="2848955" y="3250188"/>
            <a:ext cx="2002420" cy="369332"/>
          </a:xfrm>
          <a:prstGeom prst="rect">
            <a:avLst/>
          </a:prstGeom>
          <a:noFill/>
        </p:spPr>
        <p:txBody>
          <a:bodyPr wrap="square" rtlCol="0">
            <a:spAutoFit/>
          </a:bodyPr>
          <a:lstStyle/>
          <a:p>
            <a:pPr algn="ctr"/>
            <a:r>
              <a:rPr lang="es-ES" b="1" dirty="0" smtClean="0">
                <a:solidFill>
                  <a:schemeClr val="bg1"/>
                </a:solidFill>
              </a:rPr>
              <a:t>Sección en línea</a:t>
            </a:r>
            <a:endParaRPr lang="es-CL" b="1" dirty="0">
              <a:solidFill>
                <a:schemeClr val="bg1"/>
              </a:solidFill>
            </a:endParaRPr>
          </a:p>
        </p:txBody>
      </p:sp>
      <p:sp>
        <p:nvSpPr>
          <p:cNvPr id="19" name="CuadroTexto 18"/>
          <p:cNvSpPr txBox="1"/>
          <p:nvPr/>
        </p:nvSpPr>
        <p:spPr>
          <a:xfrm>
            <a:off x="8077569" y="3261243"/>
            <a:ext cx="2002420" cy="369332"/>
          </a:xfrm>
          <a:prstGeom prst="rect">
            <a:avLst/>
          </a:prstGeom>
          <a:noFill/>
        </p:spPr>
        <p:txBody>
          <a:bodyPr wrap="square" rtlCol="0">
            <a:spAutoFit/>
          </a:bodyPr>
          <a:lstStyle/>
          <a:p>
            <a:pPr algn="ctr"/>
            <a:r>
              <a:rPr lang="es-ES" b="1" dirty="0" smtClean="0">
                <a:solidFill>
                  <a:schemeClr val="bg1"/>
                </a:solidFill>
              </a:rPr>
              <a:t>Sección en hilera</a:t>
            </a:r>
            <a:endParaRPr lang="es-CL" b="1" dirty="0">
              <a:solidFill>
                <a:schemeClr val="bg1"/>
              </a:solidFill>
            </a:endParaRPr>
          </a:p>
        </p:txBody>
      </p:sp>
      <p:sp>
        <p:nvSpPr>
          <p:cNvPr id="21" name="CuadroTexto 20"/>
          <p:cNvSpPr txBox="1"/>
          <p:nvPr/>
        </p:nvSpPr>
        <p:spPr>
          <a:xfrm>
            <a:off x="11775186" y="3231926"/>
            <a:ext cx="3379047" cy="369332"/>
          </a:xfrm>
          <a:prstGeom prst="rect">
            <a:avLst/>
          </a:prstGeom>
          <a:noFill/>
        </p:spPr>
        <p:txBody>
          <a:bodyPr wrap="square" rtlCol="0">
            <a:spAutoFit/>
          </a:bodyPr>
          <a:lstStyle/>
          <a:p>
            <a:pPr algn="ctr"/>
            <a:r>
              <a:rPr lang="es-ES" b="1" dirty="0" smtClean="0">
                <a:solidFill>
                  <a:schemeClr val="bg1"/>
                </a:solidFill>
              </a:rPr>
              <a:t>Sección en columna de marcha</a:t>
            </a:r>
            <a:endParaRPr lang="es-CL" b="1" dirty="0">
              <a:solidFill>
                <a:schemeClr val="bg1"/>
              </a:solidFill>
            </a:endParaRPr>
          </a:p>
        </p:txBody>
      </p:sp>
    </p:spTree>
    <p:extLst>
      <p:ext uri="{BB962C8B-B14F-4D97-AF65-F5344CB8AC3E}">
        <p14:creationId xmlns:p14="http://schemas.microsoft.com/office/powerpoint/2010/main" val="3307542654"/>
      </p:ext>
    </p:extLst>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15</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0" y="1309803"/>
            <a:ext cx="13649093" cy="7294305"/>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La Compañía y el Batallón:</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Compañía</a:t>
            </a:r>
          </a:p>
          <a:p>
            <a:pPr marL="2100263" lvl="1" indent="-306388" algn="just">
              <a:lnSpc>
                <a:spcPct val="150000"/>
              </a:lnSpc>
              <a:buFont typeface="Arial" panose="020B0604020202020204" pitchFamily="34" charset="0"/>
              <a:buChar char="•"/>
              <a:tabLst>
                <a:tab pos="711200" algn="l"/>
              </a:tabLst>
            </a:pPr>
            <a:r>
              <a:rPr lang="es-ES" sz="2800" dirty="0" smtClean="0">
                <a:solidFill>
                  <a:schemeClr val="bg1"/>
                </a:solidFill>
              </a:rPr>
              <a:t>Es el conjunto de tres secciones.</a:t>
            </a:r>
          </a:p>
          <a:p>
            <a:pPr marL="2100263" lvl="1" indent="-306388" algn="just">
              <a:lnSpc>
                <a:spcPct val="150000"/>
              </a:lnSpc>
              <a:buFont typeface="Arial" panose="020B0604020202020204" pitchFamily="34" charset="0"/>
              <a:buChar char="•"/>
              <a:tabLst>
                <a:tab pos="711200" algn="l"/>
              </a:tabLst>
            </a:pPr>
            <a:r>
              <a:rPr lang="es-ES" sz="2800" dirty="0">
                <a:solidFill>
                  <a:schemeClr val="bg1"/>
                </a:solidFill>
              </a:rPr>
              <a:t>Las formaciones fundamentales </a:t>
            </a:r>
            <a:r>
              <a:rPr lang="es-ES" sz="2800" dirty="0" smtClean="0">
                <a:solidFill>
                  <a:schemeClr val="bg1"/>
                </a:solidFill>
              </a:rPr>
              <a:t>son: El línea, en columna por secciones, columna angosta</a:t>
            </a:r>
          </a:p>
          <a:p>
            <a:pPr marL="1611313" lvl="1"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Batallón</a:t>
            </a:r>
          </a:p>
          <a:p>
            <a:pPr marL="2068513" lvl="2" indent="-274638" algn="just">
              <a:lnSpc>
                <a:spcPct val="150000"/>
              </a:lnSpc>
              <a:buFont typeface="Arial" panose="020B0604020202020204" pitchFamily="34" charset="0"/>
              <a:buChar char="•"/>
              <a:tabLst>
                <a:tab pos="711200" algn="l"/>
              </a:tabLst>
            </a:pPr>
            <a:r>
              <a:rPr lang="es-ES" sz="2800" dirty="0" smtClean="0">
                <a:solidFill>
                  <a:schemeClr val="bg1"/>
                </a:solidFill>
              </a:rPr>
              <a:t>Es el conjunto de tres Compañías</a:t>
            </a:r>
          </a:p>
          <a:p>
            <a:pPr marL="2100263" lvl="1" indent="-306388" algn="just">
              <a:lnSpc>
                <a:spcPct val="150000"/>
              </a:lnSpc>
              <a:buFont typeface="Arial" panose="020B0604020202020204" pitchFamily="34" charset="0"/>
              <a:buChar char="•"/>
              <a:tabLst>
                <a:tab pos="711200" algn="l"/>
              </a:tabLst>
            </a:pPr>
            <a:r>
              <a:rPr lang="es-ES" sz="2800" dirty="0">
                <a:solidFill>
                  <a:schemeClr val="bg1"/>
                </a:solidFill>
              </a:rPr>
              <a:t>Las formaciones fundamentales </a:t>
            </a:r>
            <a:r>
              <a:rPr lang="es-ES" sz="2800" dirty="0" smtClean="0">
                <a:solidFill>
                  <a:schemeClr val="bg1"/>
                </a:solidFill>
              </a:rPr>
              <a:t>son: Batallón en Línea, Batallón en Columna Angosta, Batallón en Columna Ancha, Batallón en Block, </a:t>
            </a:r>
            <a:r>
              <a:rPr lang="es-ES" sz="2800" b="1" dirty="0" smtClean="0">
                <a:solidFill>
                  <a:schemeClr val="bg1"/>
                </a:solidFill>
              </a:rPr>
              <a:t>Batallón por Compañías en líneas, Batallón por Compañías en columna angosta, Batallón en block angosto y Batallón en block ancho.</a:t>
            </a:r>
            <a:endParaRPr lang="es-ES" sz="2800" b="1" dirty="0">
              <a:solidFill>
                <a:schemeClr val="bg1"/>
              </a:solidFill>
            </a:endParaRPr>
          </a:p>
        </p:txBody>
      </p:sp>
    </p:spTree>
    <p:extLst>
      <p:ext uri="{BB962C8B-B14F-4D97-AF65-F5344CB8AC3E}">
        <p14:creationId xmlns:p14="http://schemas.microsoft.com/office/powerpoint/2010/main" val="657065660"/>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16</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9377"/>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1" y="1559499"/>
            <a:ext cx="13649093" cy="1477328"/>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La Compañía y el Batallón:</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Compañía</a:t>
            </a:r>
          </a:p>
        </p:txBody>
      </p:sp>
      <p:pic>
        <p:nvPicPr>
          <p:cNvPr id="7" name="Imagen 6"/>
          <p:cNvPicPr>
            <a:picLocks noChangeAspect="1"/>
          </p:cNvPicPr>
          <p:nvPr/>
        </p:nvPicPr>
        <p:blipFill>
          <a:blip r:embed="rId15"/>
          <a:stretch>
            <a:fillRect/>
          </a:stretch>
        </p:blipFill>
        <p:spPr>
          <a:xfrm>
            <a:off x="1144933" y="3607628"/>
            <a:ext cx="5833638" cy="2430684"/>
          </a:xfrm>
          <a:prstGeom prst="rect">
            <a:avLst/>
          </a:prstGeom>
        </p:spPr>
      </p:pic>
      <p:sp>
        <p:nvSpPr>
          <p:cNvPr id="16" name="CuadroTexto 15"/>
          <p:cNvSpPr txBox="1"/>
          <p:nvPr/>
        </p:nvSpPr>
        <p:spPr>
          <a:xfrm>
            <a:off x="3060542" y="3204379"/>
            <a:ext cx="2002420" cy="369332"/>
          </a:xfrm>
          <a:prstGeom prst="rect">
            <a:avLst/>
          </a:prstGeom>
          <a:noFill/>
        </p:spPr>
        <p:txBody>
          <a:bodyPr wrap="square" rtlCol="0">
            <a:spAutoFit/>
          </a:bodyPr>
          <a:lstStyle/>
          <a:p>
            <a:pPr algn="ctr"/>
            <a:r>
              <a:rPr lang="es-ES" b="1" dirty="0" smtClean="0">
                <a:solidFill>
                  <a:schemeClr val="bg1"/>
                </a:solidFill>
              </a:rPr>
              <a:t>Compañía en línea</a:t>
            </a:r>
            <a:endParaRPr lang="es-CL" b="1" dirty="0">
              <a:solidFill>
                <a:schemeClr val="bg1"/>
              </a:solidFill>
            </a:endParaRPr>
          </a:p>
        </p:txBody>
      </p:sp>
      <p:pic>
        <p:nvPicPr>
          <p:cNvPr id="8" name="Imagen 7"/>
          <p:cNvPicPr>
            <a:picLocks noChangeAspect="1"/>
          </p:cNvPicPr>
          <p:nvPr/>
        </p:nvPicPr>
        <p:blipFill>
          <a:blip r:embed="rId16"/>
          <a:stretch>
            <a:fillRect/>
          </a:stretch>
        </p:blipFill>
        <p:spPr>
          <a:xfrm>
            <a:off x="7741713" y="3607628"/>
            <a:ext cx="2534217" cy="3791578"/>
          </a:xfrm>
          <a:prstGeom prst="rect">
            <a:avLst/>
          </a:prstGeom>
        </p:spPr>
      </p:pic>
      <p:sp>
        <p:nvSpPr>
          <p:cNvPr id="17" name="CuadroTexto 16"/>
          <p:cNvSpPr txBox="1"/>
          <p:nvPr/>
        </p:nvSpPr>
        <p:spPr>
          <a:xfrm>
            <a:off x="7775695" y="2961297"/>
            <a:ext cx="2500235" cy="646331"/>
          </a:xfrm>
          <a:prstGeom prst="rect">
            <a:avLst/>
          </a:prstGeom>
          <a:noFill/>
        </p:spPr>
        <p:txBody>
          <a:bodyPr wrap="square" rtlCol="0">
            <a:spAutoFit/>
          </a:bodyPr>
          <a:lstStyle/>
          <a:p>
            <a:pPr algn="ctr"/>
            <a:r>
              <a:rPr lang="es-ES" b="1" dirty="0" smtClean="0">
                <a:solidFill>
                  <a:schemeClr val="bg1"/>
                </a:solidFill>
              </a:rPr>
              <a:t>Compañía en columna por secciones</a:t>
            </a:r>
            <a:endParaRPr lang="es-CL" b="1" dirty="0">
              <a:solidFill>
                <a:schemeClr val="bg1"/>
              </a:solidFill>
            </a:endParaRPr>
          </a:p>
        </p:txBody>
      </p:sp>
      <p:pic>
        <p:nvPicPr>
          <p:cNvPr id="10" name="Imagen 9"/>
          <p:cNvPicPr>
            <a:picLocks noChangeAspect="1"/>
          </p:cNvPicPr>
          <p:nvPr/>
        </p:nvPicPr>
        <p:blipFill>
          <a:blip r:embed="rId17"/>
          <a:stretch>
            <a:fillRect/>
          </a:stretch>
        </p:blipFill>
        <p:spPr>
          <a:xfrm>
            <a:off x="11272819" y="3624792"/>
            <a:ext cx="3296213" cy="3684003"/>
          </a:xfrm>
          <a:prstGeom prst="rect">
            <a:avLst/>
          </a:prstGeom>
        </p:spPr>
      </p:pic>
      <p:sp>
        <p:nvSpPr>
          <p:cNvPr id="19" name="CuadroTexto 18"/>
          <p:cNvSpPr txBox="1"/>
          <p:nvPr/>
        </p:nvSpPr>
        <p:spPr>
          <a:xfrm>
            <a:off x="11651823" y="2881968"/>
            <a:ext cx="2538203" cy="646331"/>
          </a:xfrm>
          <a:prstGeom prst="rect">
            <a:avLst/>
          </a:prstGeom>
          <a:noFill/>
        </p:spPr>
        <p:txBody>
          <a:bodyPr wrap="square" rtlCol="0">
            <a:spAutoFit/>
          </a:bodyPr>
          <a:lstStyle/>
          <a:p>
            <a:pPr algn="ctr"/>
            <a:r>
              <a:rPr lang="es-ES" b="1" dirty="0" smtClean="0">
                <a:solidFill>
                  <a:schemeClr val="bg1"/>
                </a:solidFill>
              </a:rPr>
              <a:t>Compañía en columna angosta</a:t>
            </a:r>
            <a:endParaRPr lang="es-CL" b="1" dirty="0">
              <a:solidFill>
                <a:schemeClr val="bg1"/>
              </a:solidFill>
            </a:endParaRPr>
          </a:p>
        </p:txBody>
      </p:sp>
    </p:spTree>
    <p:extLst>
      <p:ext uri="{BB962C8B-B14F-4D97-AF65-F5344CB8AC3E}">
        <p14:creationId xmlns:p14="http://schemas.microsoft.com/office/powerpoint/2010/main" val="843700381"/>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17</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0"/>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1" y="1450361"/>
            <a:ext cx="13649093" cy="1477328"/>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La Compañía y el Batallón:</a:t>
            </a:r>
          </a:p>
          <a:p>
            <a:pPr marL="1611313" lvl="1"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Batallón Formaciones de Parada</a:t>
            </a:r>
          </a:p>
        </p:txBody>
      </p:sp>
      <p:sp>
        <p:nvSpPr>
          <p:cNvPr id="16" name="CuadroTexto 15"/>
          <p:cNvSpPr txBox="1"/>
          <p:nvPr/>
        </p:nvSpPr>
        <p:spPr>
          <a:xfrm>
            <a:off x="3675651" y="3380135"/>
            <a:ext cx="2335164" cy="369332"/>
          </a:xfrm>
          <a:prstGeom prst="rect">
            <a:avLst/>
          </a:prstGeom>
          <a:noFill/>
        </p:spPr>
        <p:txBody>
          <a:bodyPr wrap="square" rtlCol="0">
            <a:spAutoFit/>
          </a:bodyPr>
          <a:lstStyle/>
          <a:p>
            <a:pPr algn="ctr"/>
            <a:r>
              <a:rPr lang="es-ES" b="1" dirty="0" smtClean="0">
                <a:solidFill>
                  <a:schemeClr val="bg1"/>
                </a:solidFill>
              </a:rPr>
              <a:t>Batallón en línea</a:t>
            </a:r>
            <a:endParaRPr lang="es-CL" b="1" dirty="0">
              <a:solidFill>
                <a:schemeClr val="bg1"/>
              </a:solidFill>
            </a:endParaRPr>
          </a:p>
        </p:txBody>
      </p:sp>
      <p:sp>
        <p:nvSpPr>
          <p:cNvPr id="17" name="CuadroTexto 16"/>
          <p:cNvSpPr txBox="1"/>
          <p:nvPr/>
        </p:nvSpPr>
        <p:spPr>
          <a:xfrm>
            <a:off x="8624631" y="3029939"/>
            <a:ext cx="2335164" cy="646331"/>
          </a:xfrm>
          <a:prstGeom prst="rect">
            <a:avLst/>
          </a:prstGeom>
          <a:noFill/>
        </p:spPr>
        <p:txBody>
          <a:bodyPr wrap="square" rtlCol="0">
            <a:spAutoFit/>
          </a:bodyPr>
          <a:lstStyle/>
          <a:p>
            <a:pPr algn="ctr"/>
            <a:r>
              <a:rPr lang="es-ES" b="1" dirty="0" smtClean="0">
                <a:solidFill>
                  <a:schemeClr val="bg1"/>
                </a:solidFill>
              </a:rPr>
              <a:t>Batallón en columna angosta</a:t>
            </a:r>
            <a:endParaRPr lang="es-CL" b="1" dirty="0">
              <a:solidFill>
                <a:schemeClr val="bg1"/>
              </a:solidFill>
            </a:endParaRPr>
          </a:p>
        </p:txBody>
      </p:sp>
      <p:sp>
        <p:nvSpPr>
          <p:cNvPr id="19" name="CuadroTexto 18"/>
          <p:cNvSpPr txBox="1"/>
          <p:nvPr/>
        </p:nvSpPr>
        <p:spPr>
          <a:xfrm>
            <a:off x="3675651" y="5510684"/>
            <a:ext cx="2335164" cy="646331"/>
          </a:xfrm>
          <a:prstGeom prst="rect">
            <a:avLst/>
          </a:prstGeom>
          <a:noFill/>
        </p:spPr>
        <p:txBody>
          <a:bodyPr wrap="square" rtlCol="0">
            <a:spAutoFit/>
          </a:bodyPr>
          <a:lstStyle/>
          <a:p>
            <a:pPr algn="ctr"/>
            <a:r>
              <a:rPr lang="es-ES" b="1" dirty="0" smtClean="0">
                <a:solidFill>
                  <a:schemeClr val="bg1"/>
                </a:solidFill>
              </a:rPr>
              <a:t>Batallón en columna ancha</a:t>
            </a:r>
            <a:endParaRPr lang="es-CL" b="1" dirty="0">
              <a:solidFill>
                <a:schemeClr val="bg1"/>
              </a:solidFill>
            </a:endParaRPr>
          </a:p>
        </p:txBody>
      </p:sp>
      <p:sp>
        <p:nvSpPr>
          <p:cNvPr id="21" name="CuadroTexto 20"/>
          <p:cNvSpPr txBox="1"/>
          <p:nvPr/>
        </p:nvSpPr>
        <p:spPr>
          <a:xfrm>
            <a:off x="12406029" y="3029939"/>
            <a:ext cx="2335164" cy="646331"/>
          </a:xfrm>
          <a:prstGeom prst="rect">
            <a:avLst/>
          </a:prstGeom>
          <a:noFill/>
        </p:spPr>
        <p:txBody>
          <a:bodyPr wrap="square" rtlCol="0">
            <a:spAutoFit/>
          </a:bodyPr>
          <a:lstStyle/>
          <a:p>
            <a:pPr algn="ctr"/>
            <a:r>
              <a:rPr lang="es-ES" b="1" dirty="0" smtClean="0">
                <a:solidFill>
                  <a:schemeClr val="bg1"/>
                </a:solidFill>
              </a:rPr>
              <a:t>Batallón en block ancho</a:t>
            </a:r>
            <a:endParaRPr lang="es-CL" b="1" dirty="0">
              <a:solidFill>
                <a:schemeClr val="bg1"/>
              </a:solidFill>
            </a:endParaRPr>
          </a:p>
        </p:txBody>
      </p:sp>
      <p:pic>
        <p:nvPicPr>
          <p:cNvPr id="12" name="Imagen 11"/>
          <p:cNvPicPr>
            <a:picLocks noChangeAspect="1"/>
          </p:cNvPicPr>
          <p:nvPr/>
        </p:nvPicPr>
        <p:blipFill>
          <a:blip r:embed="rId15"/>
          <a:stretch>
            <a:fillRect/>
          </a:stretch>
        </p:blipFill>
        <p:spPr>
          <a:xfrm>
            <a:off x="1848641" y="3765091"/>
            <a:ext cx="5590189" cy="1695173"/>
          </a:xfrm>
          <a:prstGeom prst="rect">
            <a:avLst/>
          </a:prstGeom>
        </p:spPr>
      </p:pic>
      <p:pic>
        <p:nvPicPr>
          <p:cNvPr id="13" name="Imagen 12"/>
          <p:cNvPicPr>
            <a:picLocks noChangeAspect="1"/>
          </p:cNvPicPr>
          <p:nvPr/>
        </p:nvPicPr>
        <p:blipFill>
          <a:blip r:embed="rId16"/>
          <a:stretch>
            <a:fillRect/>
          </a:stretch>
        </p:blipFill>
        <p:spPr>
          <a:xfrm>
            <a:off x="8442225" y="3749467"/>
            <a:ext cx="2699976" cy="2547558"/>
          </a:xfrm>
          <a:prstGeom prst="rect">
            <a:avLst/>
          </a:prstGeom>
        </p:spPr>
      </p:pic>
      <p:pic>
        <p:nvPicPr>
          <p:cNvPr id="24" name="Imagen 23"/>
          <p:cNvPicPr>
            <a:picLocks noChangeAspect="1"/>
          </p:cNvPicPr>
          <p:nvPr/>
        </p:nvPicPr>
        <p:blipFill>
          <a:blip r:embed="rId17"/>
          <a:stretch>
            <a:fillRect/>
          </a:stretch>
        </p:blipFill>
        <p:spPr>
          <a:xfrm>
            <a:off x="1848641" y="6139149"/>
            <a:ext cx="5590189" cy="1503022"/>
          </a:xfrm>
          <a:prstGeom prst="rect">
            <a:avLst/>
          </a:prstGeom>
        </p:spPr>
      </p:pic>
      <p:pic>
        <p:nvPicPr>
          <p:cNvPr id="25" name="Imagen 24"/>
          <p:cNvPicPr>
            <a:picLocks noChangeAspect="1"/>
          </p:cNvPicPr>
          <p:nvPr/>
        </p:nvPicPr>
        <p:blipFill>
          <a:blip r:embed="rId18"/>
          <a:stretch>
            <a:fillRect/>
          </a:stretch>
        </p:blipFill>
        <p:spPr>
          <a:xfrm>
            <a:off x="11564631" y="3765091"/>
            <a:ext cx="4046013" cy="2374058"/>
          </a:xfrm>
          <a:prstGeom prst="rect">
            <a:avLst/>
          </a:prstGeom>
        </p:spPr>
      </p:pic>
    </p:spTree>
    <p:extLst>
      <p:ext uri="{BB962C8B-B14F-4D97-AF65-F5344CB8AC3E}">
        <p14:creationId xmlns:p14="http://schemas.microsoft.com/office/powerpoint/2010/main" val="1081709532"/>
      </p:ext>
    </p:extLst>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 y="-367381"/>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18</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36150"/>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1" y="1581934"/>
            <a:ext cx="13649093" cy="1477328"/>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La Compañía y el Batallón:</a:t>
            </a:r>
          </a:p>
          <a:p>
            <a:pPr marL="1611313" lvl="1"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Batallón Formaciones de Desfile</a:t>
            </a:r>
          </a:p>
        </p:txBody>
      </p:sp>
      <p:pic>
        <p:nvPicPr>
          <p:cNvPr id="7" name="Imagen 6"/>
          <p:cNvPicPr>
            <a:picLocks noChangeAspect="1"/>
          </p:cNvPicPr>
          <p:nvPr/>
        </p:nvPicPr>
        <p:blipFill>
          <a:blip r:embed="rId15"/>
          <a:stretch>
            <a:fillRect/>
          </a:stretch>
        </p:blipFill>
        <p:spPr>
          <a:xfrm>
            <a:off x="2196989" y="3776607"/>
            <a:ext cx="1880827" cy="3914981"/>
          </a:xfrm>
          <a:prstGeom prst="rect">
            <a:avLst/>
          </a:prstGeom>
        </p:spPr>
      </p:pic>
      <p:sp>
        <p:nvSpPr>
          <p:cNvPr id="16" name="CuadroTexto 15"/>
          <p:cNvSpPr txBox="1"/>
          <p:nvPr/>
        </p:nvSpPr>
        <p:spPr>
          <a:xfrm>
            <a:off x="1969820" y="3367155"/>
            <a:ext cx="2335164" cy="369332"/>
          </a:xfrm>
          <a:prstGeom prst="rect">
            <a:avLst/>
          </a:prstGeom>
          <a:noFill/>
        </p:spPr>
        <p:txBody>
          <a:bodyPr wrap="square" rtlCol="0">
            <a:spAutoFit/>
          </a:bodyPr>
          <a:lstStyle/>
          <a:p>
            <a:pPr algn="ctr"/>
            <a:r>
              <a:rPr lang="es-ES" b="1" dirty="0" smtClean="0">
                <a:solidFill>
                  <a:schemeClr val="bg1"/>
                </a:solidFill>
              </a:rPr>
              <a:t>Compañías en línea</a:t>
            </a:r>
            <a:endParaRPr lang="es-CL" b="1" dirty="0">
              <a:solidFill>
                <a:schemeClr val="bg1"/>
              </a:solidFill>
            </a:endParaRPr>
          </a:p>
        </p:txBody>
      </p:sp>
      <p:pic>
        <p:nvPicPr>
          <p:cNvPr id="8" name="Imagen 7"/>
          <p:cNvPicPr>
            <a:picLocks noChangeAspect="1"/>
          </p:cNvPicPr>
          <p:nvPr/>
        </p:nvPicPr>
        <p:blipFill>
          <a:blip r:embed="rId16"/>
          <a:stretch>
            <a:fillRect/>
          </a:stretch>
        </p:blipFill>
        <p:spPr>
          <a:xfrm>
            <a:off x="5172789" y="3781814"/>
            <a:ext cx="2072651" cy="3909774"/>
          </a:xfrm>
          <a:prstGeom prst="rect">
            <a:avLst/>
          </a:prstGeom>
        </p:spPr>
      </p:pic>
      <p:sp>
        <p:nvSpPr>
          <p:cNvPr id="17" name="CuadroTexto 16"/>
          <p:cNvSpPr txBox="1"/>
          <p:nvPr/>
        </p:nvSpPr>
        <p:spPr>
          <a:xfrm>
            <a:off x="5041532" y="3198714"/>
            <a:ext cx="2335164" cy="646331"/>
          </a:xfrm>
          <a:prstGeom prst="rect">
            <a:avLst/>
          </a:prstGeom>
          <a:noFill/>
        </p:spPr>
        <p:txBody>
          <a:bodyPr wrap="square" rtlCol="0">
            <a:spAutoFit/>
          </a:bodyPr>
          <a:lstStyle/>
          <a:p>
            <a:pPr algn="ctr"/>
            <a:r>
              <a:rPr lang="es-ES" b="1" dirty="0" smtClean="0">
                <a:solidFill>
                  <a:schemeClr val="bg1"/>
                </a:solidFill>
              </a:rPr>
              <a:t>Compañías en columna angosta</a:t>
            </a:r>
            <a:endParaRPr lang="es-CL" b="1" dirty="0">
              <a:solidFill>
                <a:schemeClr val="bg1"/>
              </a:solidFill>
            </a:endParaRPr>
          </a:p>
        </p:txBody>
      </p:sp>
      <p:pic>
        <p:nvPicPr>
          <p:cNvPr id="10" name="Imagen 9"/>
          <p:cNvPicPr>
            <a:picLocks noChangeAspect="1"/>
          </p:cNvPicPr>
          <p:nvPr/>
        </p:nvPicPr>
        <p:blipFill>
          <a:blip r:embed="rId17"/>
          <a:stretch>
            <a:fillRect/>
          </a:stretch>
        </p:blipFill>
        <p:spPr>
          <a:xfrm>
            <a:off x="8385598" y="3776607"/>
            <a:ext cx="2327725" cy="3924654"/>
          </a:xfrm>
          <a:prstGeom prst="rect">
            <a:avLst/>
          </a:prstGeom>
        </p:spPr>
      </p:pic>
      <p:sp>
        <p:nvSpPr>
          <p:cNvPr id="19" name="CuadroTexto 18"/>
          <p:cNvSpPr txBox="1"/>
          <p:nvPr/>
        </p:nvSpPr>
        <p:spPr>
          <a:xfrm>
            <a:off x="8293205" y="3142291"/>
            <a:ext cx="2335164" cy="646331"/>
          </a:xfrm>
          <a:prstGeom prst="rect">
            <a:avLst/>
          </a:prstGeom>
          <a:noFill/>
        </p:spPr>
        <p:txBody>
          <a:bodyPr wrap="square" rtlCol="0">
            <a:spAutoFit/>
          </a:bodyPr>
          <a:lstStyle/>
          <a:p>
            <a:pPr algn="ctr"/>
            <a:r>
              <a:rPr lang="es-ES" b="1" dirty="0" smtClean="0">
                <a:solidFill>
                  <a:schemeClr val="bg1"/>
                </a:solidFill>
              </a:rPr>
              <a:t>Batallón en block angosto</a:t>
            </a:r>
            <a:endParaRPr lang="es-CL" b="1" dirty="0">
              <a:solidFill>
                <a:schemeClr val="bg1"/>
              </a:solidFill>
            </a:endParaRPr>
          </a:p>
        </p:txBody>
      </p:sp>
      <p:pic>
        <p:nvPicPr>
          <p:cNvPr id="11" name="Imagen 10"/>
          <p:cNvPicPr>
            <a:picLocks noChangeAspect="1"/>
          </p:cNvPicPr>
          <p:nvPr/>
        </p:nvPicPr>
        <p:blipFill>
          <a:blip r:embed="rId18"/>
          <a:stretch>
            <a:fillRect/>
          </a:stretch>
        </p:blipFill>
        <p:spPr>
          <a:xfrm>
            <a:off x="11853481" y="3757127"/>
            <a:ext cx="3082670" cy="3934461"/>
          </a:xfrm>
          <a:prstGeom prst="rect">
            <a:avLst/>
          </a:prstGeom>
        </p:spPr>
      </p:pic>
      <p:sp>
        <p:nvSpPr>
          <p:cNvPr id="21" name="CuadroTexto 20"/>
          <p:cNvSpPr txBox="1"/>
          <p:nvPr/>
        </p:nvSpPr>
        <p:spPr>
          <a:xfrm>
            <a:off x="12227234" y="3093877"/>
            <a:ext cx="2335164" cy="646331"/>
          </a:xfrm>
          <a:prstGeom prst="rect">
            <a:avLst/>
          </a:prstGeom>
          <a:noFill/>
        </p:spPr>
        <p:txBody>
          <a:bodyPr wrap="square" rtlCol="0">
            <a:spAutoFit/>
          </a:bodyPr>
          <a:lstStyle/>
          <a:p>
            <a:pPr algn="ctr"/>
            <a:r>
              <a:rPr lang="es-ES" b="1" dirty="0" smtClean="0">
                <a:solidFill>
                  <a:schemeClr val="bg1"/>
                </a:solidFill>
              </a:rPr>
              <a:t>Batallón en block ancho</a:t>
            </a:r>
            <a:endParaRPr lang="es-CL" b="1" dirty="0">
              <a:solidFill>
                <a:schemeClr val="bg1"/>
              </a:solidFill>
            </a:endParaRPr>
          </a:p>
        </p:txBody>
      </p:sp>
    </p:spTree>
    <p:extLst>
      <p:ext uri="{BB962C8B-B14F-4D97-AF65-F5344CB8AC3E}">
        <p14:creationId xmlns:p14="http://schemas.microsoft.com/office/powerpoint/2010/main" val="3790130567"/>
      </p:ext>
    </p:extLst>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19</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0" y="1309803"/>
            <a:ext cx="13649093" cy="6001643"/>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El Regimiento:</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Formaciones de Parada</a:t>
            </a:r>
          </a:p>
          <a:p>
            <a:pPr marL="2100263" lvl="1" indent="-306388" algn="just">
              <a:lnSpc>
                <a:spcPct val="150000"/>
              </a:lnSpc>
              <a:buFont typeface="Arial" panose="020B0604020202020204" pitchFamily="34" charset="0"/>
              <a:buChar char="•"/>
              <a:tabLst>
                <a:tab pos="711200" algn="l"/>
              </a:tabLst>
            </a:pPr>
            <a:r>
              <a:rPr lang="es-ES" sz="2800" dirty="0" smtClean="0">
                <a:solidFill>
                  <a:schemeClr val="bg1"/>
                </a:solidFill>
              </a:rPr>
              <a:t>Las </a:t>
            </a:r>
            <a:r>
              <a:rPr lang="es-ES" sz="2800" dirty="0">
                <a:solidFill>
                  <a:schemeClr val="bg1"/>
                </a:solidFill>
              </a:rPr>
              <a:t>formaciones fundamentales </a:t>
            </a:r>
            <a:r>
              <a:rPr lang="es-ES" sz="2800" dirty="0" smtClean="0">
                <a:solidFill>
                  <a:schemeClr val="bg1"/>
                </a:solidFill>
              </a:rPr>
              <a:t>son: Regimiento en línea, Regimiento en columna angosta, Regimiento en columna ancha, Regimiento en Block de Batallones.</a:t>
            </a:r>
          </a:p>
          <a:p>
            <a:pPr marL="1611313" lvl="1"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Formaciones de Desfile</a:t>
            </a:r>
          </a:p>
          <a:p>
            <a:pPr marL="2100263" lvl="1" indent="-306388" algn="just">
              <a:lnSpc>
                <a:spcPct val="150000"/>
              </a:lnSpc>
              <a:buFont typeface="Arial" panose="020B0604020202020204" pitchFamily="34" charset="0"/>
              <a:buChar char="•"/>
              <a:tabLst>
                <a:tab pos="711200" algn="l"/>
              </a:tabLst>
            </a:pPr>
            <a:r>
              <a:rPr lang="es-ES" sz="2800" dirty="0" smtClean="0">
                <a:solidFill>
                  <a:schemeClr val="bg1"/>
                </a:solidFill>
              </a:rPr>
              <a:t>Las </a:t>
            </a:r>
            <a:r>
              <a:rPr lang="es-ES" sz="2800" dirty="0">
                <a:solidFill>
                  <a:schemeClr val="bg1"/>
                </a:solidFill>
              </a:rPr>
              <a:t>formaciones fundamentales </a:t>
            </a:r>
            <a:r>
              <a:rPr lang="es-ES" sz="2800" dirty="0" smtClean="0">
                <a:solidFill>
                  <a:schemeClr val="bg1"/>
                </a:solidFill>
              </a:rPr>
              <a:t>son: Las formaciones que adopte el Regimiento</a:t>
            </a:r>
            <a:r>
              <a:rPr lang="es-ES" sz="2800" b="1" dirty="0">
                <a:solidFill>
                  <a:schemeClr val="bg1"/>
                </a:solidFill>
              </a:rPr>
              <a:t> </a:t>
            </a:r>
            <a:r>
              <a:rPr lang="es-ES" sz="2800" dirty="0" smtClean="0">
                <a:solidFill>
                  <a:schemeClr val="bg1"/>
                </a:solidFill>
              </a:rPr>
              <a:t>se referirán a las formaciones del Batallón. Ejemplo: Regimiento por Batallones en block ancho. </a:t>
            </a:r>
            <a:endParaRPr lang="es-ES" sz="2800" b="1" dirty="0">
              <a:solidFill>
                <a:schemeClr val="bg1"/>
              </a:solidFill>
            </a:endParaRPr>
          </a:p>
        </p:txBody>
      </p:sp>
    </p:spTree>
    <p:extLst>
      <p:ext uri="{BB962C8B-B14F-4D97-AF65-F5344CB8AC3E}">
        <p14:creationId xmlns:p14="http://schemas.microsoft.com/office/powerpoint/2010/main" val="1819116323"/>
      </p:ext>
    </p:extLst>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20</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0"/>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1" y="1450361"/>
            <a:ext cx="13649093" cy="1477328"/>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La Compañía y el Batallón:</a:t>
            </a:r>
          </a:p>
          <a:p>
            <a:pPr marL="1611313" lvl="1"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Batallón Formaciones de Parada</a:t>
            </a:r>
          </a:p>
        </p:txBody>
      </p:sp>
      <p:sp>
        <p:nvSpPr>
          <p:cNvPr id="16" name="CuadroTexto 15"/>
          <p:cNvSpPr txBox="1"/>
          <p:nvPr/>
        </p:nvSpPr>
        <p:spPr>
          <a:xfrm>
            <a:off x="3675651" y="2910890"/>
            <a:ext cx="2335164" cy="369332"/>
          </a:xfrm>
          <a:prstGeom prst="rect">
            <a:avLst/>
          </a:prstGeom>
          <a:noFill/>
        </p:spPr>
        <p:txBody>
          <a:bodyPr wrap="square" rtlCol="0">
            <a:spAutoFit/>
          </a:bodyPr>
          <a:lstStyle/>
          <a:p>
            <a:pPr algn="ctr"/>
            <a:r>
              <a:rPr lang="es-ES" b="1" dirty="0" smtClean="0">
                <a:solidFill>
                  <a:schemeClr val="bg1"/>
                </a:solidFill>
              </a:rPr>
              <a:t>Regimiento en línea</a:t>
            </a:r>
            <a:endParaRPr lang="es-CL" b="1" dirty="0">
              <a:solidFill>
                <a:schemeClr val="bg1"/>
              </a:solidFill>
            </a:endParaRPr>
          </a:p>
        </p:txBody>
      </p:sp>
      <p:sp>
        <p:nvSpPr>
          <p:cNvPr id="17" name="CuadroTexto 16"/>
          <p:cNvSpPr txBox="1"/>
          <p:nvPr/>
        </p:nvSpPr>
        <p:spPr>
          <a:xfrm>
            <a:off x="8811098" y="2677671"/>
            <a:ext cx="2335164" cy="646331"/>
          </a:xfrm>
          <a:prstGeom prst="rect">
            <a:avLst/>
          </a:prstGeom>
          <a:noFill/>
        </p:spPr>
        <p:txBody>
          <a:bodyPr wrap="square" rtlCol="0">
            <a:spAutoFit/>
          </a:bodyPr>
          <a:lstStyle/>
          <a:p>
            <a:pPr algn="ctr"/>
            <a:r>
              <a:rPr lang="es-ES" b="1" dirty="0" smtClean="0">
                <a:solidFill>
                  <a:schemeClr val="bg1"/>
                </a:solidFill>
              </a:rPr>
              <a:t>Regimiento en columna angosta</a:t>
            </a:r>
            <a:endParaRPr lang="es-CL" b="1" dirty="0">
              <a:solidFill>
                <a:schemeClr val="bg1"/>
              </a:solidFill>
            </a:endParaRPr>
          </a:p>
        </p:txBody>
      </p:sp>
      <p:sp>
        <p:nvSpPr>
          <p:cNvPr id="19" name="CuadroTexto 18"/>
          <p:cNvSpPr txBox="1"/>
          <p:nvPr/>
        </p:nvSpPr>
        <p:spPr>
          <a:xfrm>
            <a:off x="3675651" y="5137460"/>
            <a:ext cx="2335164" cy="646331"/>
          </a:xfrm>
          <a:prstGeom prst="rect">
            <a:avLst/>
          </a:prstGeom>
          <a:noFill/>
        </p:spPr>
        <p:txBody>
          <a:bodyPr wrap="square" rtlCol="0">
            <a:spAutoFit/>
          </a:bodyPr>
          <a:lstStyle/>
          <a:p>
            <a:pPr algn="ctr"/>
            <a:r>
              <a:rPr lang="es-ES" b="1" dirty="0" smtClean="0">
                <a:solidFill>
                  <a:schemeClr val="bg1"/>
                </a:solidFill>
              </a:rPr>
              <a:t>Regimiento en columna ancha</a:t>
            </a:r>
            <a:endParaRPr lang="es-CL" b="1" dirty="0">
              <a:solidFill>
                <a:schemeClr val="bg1"/>
              </a:solidFill>
            </a:endParaRPr>
          </a:p>
        </p:txBody>
      </p:sp>
      <p:sp>
        <p:nvSpPr>
          <p:cNvPr id="21" name="CuadroTexto 20"/>
          <p:cNvSpPr txBox="1"/>
          <p:nvPr/>
        </p:nvSpPr>
        <p:spPr>
          <a:xfrm>
            <a:off x="11922693" y="5644782"/>
            <a:ext cx="2335164" cy="646331"/>
          </a:xfrm>
          <a:prstGeom prst="rect">
            <a:avLst/>
          </a:prstGeom>
          <a:noFill/>
        </p:spPr>
        <p:txBody>
          <a:bodyPr wrap="square" rtlCol="0">
            <a:spAutoFit/>
          </a:bodyPr>
          <a:lstStyle/>
          <a:p>
            <a:pPr algn="ctr"/>
            <a:r>
              <a:rPr lang="es-ES" b="1" dirty="0" smtClean="0">
                <a:solidFill>
                  <a:schemeClr val="bg1"/>
                </a:solidFill>
              </a:rPr>
              <a:t>Regimiento en block de batallones</a:t>
            </a:r>
            <a:endParaRPr lang="es-CL" b="1" dirty="0">
              <a:solidFill>
                <a:schemeClr val="bg1"/>
              </a:solidFill>
            </a:endParaRPr>
          </a:p>
        </p:txBody>
      </p:sp>
      <p:pic>
        <p:nvPicPr>
          <p:cNvPr id="7" name="Imagen 6"/>
          <p:cNvPicPr>
            <a:picLocks noChangeAspect="1"/>
          </p:cNvPicPr>
          <p:nvPr/>
        </p:nvPicPr>
        <p:blipFill>
          <a:blip r:embed="rId15"/>
          <a:stretch>
            <a:fillRect/>
          </a:stretch>
        </p:blipFill>
        <p:spPr>
          <a:xfrm>
            <a:off x="1651797" y="3358684"/>
            <a:ext cx="6382871" cy="1488141"/>
          </a:xfrm>
          <a:prstGeom prst="rect">
            <a:avLst/>
          </a:prstGeom>
        </p:spPr>
      </p:pic>
      <p:pic>
        <p:nvPicPr>
          <p:cNvPr id="8" name="Imagen 7"/>
          <p:cNvPicPr>
            <a:picLocks noChangeAspect="1"/>
          </p:cNvPicPr>
          <p:nvPr/>
        </p:nvPicPr>
        <p:blipFill>
          <a:blip r:embed="rId16"/>
          <a:stretch>
            <a:fillRect/>
          </a:stretch>
        </p:blipFill>
        <p:spPr>
          <a:xfrm>
            <a:off x="8527368" y="3352017"/>
            <a:ext cx="2902625" cy="2870728"/>
          </a:xfrm>
          <a:prstGeom prst="rect">
            <a:avLst/>
          </a:prstGeom>
        </p:spPr>
      </p:pic>
      <p:pic>
        <p:nvPicPr>
          <p:cNvPr id="10" name="Imagen 9"/>
          <p:cNvPicPr>
            <a:picLocks noChangeAspect="1"/>
          </p:cNvPicPr>
          <p:nvPr/>
        </p:nvPicPr>
        <p:blipFill>
          <a:blip r:embed="rId17"/>
          <a:stretch>
            <a:fillRect/>
          </a:stretch>
        </p:blipFill>
        <p:spPr>
          <a:xfrm>
            <a:off x="1651797" y="5818118"/>
            <a:ext cx="6382871" cy="1923044"/>
          </a:xfrm>
          <a:prstGeom prst="rect">
            <a:avLst/>
          </a:prstGeom>
        </p:spPr>
      </p:pic>
      <p:pic>
        <p:nvPicPr>
          <p:cNvPr id="11" name="Imagen 10"/>
          <p:cNvPicPr>
            <a:picLocks noChangeAspect="1"/>
          </p:cNvPicPr>
          <p:nvPr/>
        </p:nvPicPr>
        <p:blipFill>
          <a:blip r:embed="rId18"/>
          <a:stretch>
            <a:fillRect/>
          </a:stretch>
        </p:blipFill>
        <p:spPr>
          <a:xfrm>
            <a:off x="10228462" y="6359481"/>
            <a:ext cx="5723625" cy="1995931"/>
          </a:xfrm>
          <a:prstGeom prst="rect">
            <a:avLst/>
          </a:prstGeom>
        </p:spPr>
      </p:pic>
    </p:spTree>
    <p:extLst>
      <p:ext uri="{BB962C8B-B14F-4D97-AF65-F5344CB8AC3E}">
        <p14:creationId xmlns:p14="http://schemas.microsoft.com/office/powerpoint/2010/main" val="1384670085"/>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21</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642390" y="1309803"/>
            <a:ext cx="13649093" cy="6647974"/>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2800" dirty="0">
                <a:solidFill>
                  <a:schemeClr val="bg1"/>
                </a:solidFill>
                <a:latin typeface="Arial" panose="020B0604020202020204" pitchFamily="34" charset="0"/>
                <a:cs typeface="Arial" panose="020B0604020202020204" pitchFamily="34" charset="0"/>
              </a:rPr>
              <a:t>Posiciones Fundamentales</a:t>
            </a:r>
            <a:r>
              <a:rPr lang="es-ES" sz="3200" dirty="0" smtClean="0">
                <a:solidFill>
                  <a:schemeClr val="bg1"/>
                </a:solidFill>
                <a:latin typeface="Arial" panose="020B0604020202020204" pitchFamily="34" charset="0"/>
                <a:cs typeface="Arial" panose="020B0604020202020204" pitchFamily="34" charset="0"/>
              </a:rPr>
              <a:t>:</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Firme</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Discreción</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Descanso</a:t>
            </a:r>
          </a:p>
          <a:p>
            <a:pPr marL="1611313" indent="-711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Giros por tiempo</a:t>
            </a:r>
          </a:p>
          <a:p>
            <a:pPr marL="531813" indent="-457200">
              <a:lnSpc>
                <a:spcPct val="150000"/>
              </a:lnSpc>
              <a:buFont typeface="Arial" panose="020B0604020202020204" pitchFamily="34" charset="0"/>
              <a:buChar char="•"/>
              <a:tabLst>
                <a:tab pos="711200" algn="l"/>
              </a:tabLst>
            </a:pPr>
            <a:r>
              <a:rPr lang="es-ES" sz="2800" dirty="0" smtClean="0">
                <a:solidFill>
                  <a:schemeClr val="bg1"/>
                </a:solidFill>
                <a:latin typeface="Arial" panose="020B0604020202020204" pitchFamily="34" charset="0"/>
                <a:cs typeface="Arial" panose="020B0604020202020204" pitchFamily="34" charset="0"/>
              </a:rPr>
              <a:t>Marcha, giros y cambios de formación en la marcha:</a:t>
            </a:r>
          </a:p>
          <a:p>
            <a:pPr marL="1446213" lvl="2" indent="-457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Marcha</a:t>
            </a:r>
          </a:p>
          <a:p>
            <a:pPr marL="1446213" lvl="2" indent="-457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Giros sobre la marcha</a:t>
            </a:r>
          </a:p>
          <a:p>
            <a:pPr marL="1446213" lvl="2" indent="-457200">
              <a:lnSpc>
                <a:spcPct val="150000"/>
              </a:lnSpc>
              <a:buFont typeface="Wingdings" panose="05000000000000000000" pitchFamily="2" charset="2"/>
              <a:buChar char="ü"/>
              <a:tabLst>
                <a:tab pos="711200" algn="l"/>
              </a:tabLst>
            </a:pPr>
            <a:r>
              <a:rPr lang="es-ES" sz="2800" dirty="0" smtClean="0">
                <a:solidFill>
                  <a:schemeClr val="bg1"/>
                </a:solidFill>
                <a:latin typeface="Arial" panose="020B0604020202020204" pitchFamily="34" charset="0"/>
                <a:cs typeface="Arial" panose="020B0604020202020204" pitchFamily="34" charset="0"/>
              </a:rPr>
              <a:t>Cambios de Formación de columna de marcha a línea.</a:t>
            </a:r>
            <a:endParaRPr lang="es-ES" sz="2800" dirty="0">
              <a:solidFill>
                <a:schemeClr val="bg1"/>
              </a:solidFill>
              <a:latin typeface="Arial" panose="020B0604020202020204" pitchFamily="34" charset="0"/>
              <a:cs typeface="Arial" panose="020B0604020202020204" pitchFamily="34" charset="0"/>
            </a:endParaRPr>
          </a:p>
          <a:p>
            <a:pPr marL="900113">
              <a:lnSpc>
                <a:spcPct val="150000"/>
              </a:lnSpc>
              <a:tabLst>
                <a:tab pos="711200" algn="l"/>
              </a:tabLst>
            </a:pPr>
            <a:endParaRPr lang="es-E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9496483"/>
      </p:ext>
    </p:extLst>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22</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pic>
        <p:nvPicPr>
          <p:cNvPr id="7" name="Imagen 6"/>
          <p:cNvPicPr>
            <a:picLocks noChangeAspect="1"/>
          </p:cNvPicPr>
          <p:nvPr/>
        </p:nvPicPr>
        <p:blipFill>
          <a:blip r:embed="rId15"/>
          <a:stretch>
            <a:fillRect/>
          </a:stretch>
        </p:blipFill>
        <p:spPr>
          <a:xfrm>
            <a:off x="4229857" y="3160287"/>
            <a:ext cx="2354733" cy="4968885"/>
          </a:xfrm>
          <a:prstGeom prst="rect">
            <a:avLst/>
          </a:prstGeom>
        </p:spPr>
      </p:pic>
      <p:pic>
        <p:nvPicPr>
          <p:cNvPr id="8" name="Imagen 7"/>
          <p:cNvPicPr>
            <a:picLocks noChangeAspect="1"/>
          </p:cNvPicPr>
          <p:nvPr/>
        </p:nvPicPr>
        <p:blipFill>
          <a:blip r:embed="rId16"/>
          <a:stretch>
            <a:fillRect/>
          </a:stretch>
        </p:blipFill>
        <p:spPr>
          <a:xfrm>
            <a:off x="6841528" y="3161488"/>
            <a:ext cx="2443780" cy="4967684"/>
          </a:xfrm>
          <a:prstGeom prst="rect">
            <a:avLst/>
          </a:prstGeom>
        </p:spPr>
      </p:pic>
      <p:sp>
        <p:nvSpPr>
          <p:cNvPr id="16" name="CuadroTexto 15"/>
          <p:cNvSpPr txBox="1"/>
          <p:nvPr/>
        </p:nvSpPr>
        <p:spPr>
          <a:xfrm>
            <a:off x="1642391" y="1450361"/>
            <a:ext cx="13649093" cy="1569660"/>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Posiciones Fundamentales :</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Firme</a:t>
            </a:r>
          </a:p>
        </p:txBody>
      </p:sp>
      <p:pic>
        <p:nvPicPr>
          <p:cNvPr id="10" name="Imagen 9"/>
          <p:cNvPicPr>
            <a:picLocks noChangeAspect="1"/>
          </p:cNvPicPr>
          <p:nvPr/>
        </p:nvPicPr>
        <p:blipFill>
          <a:blip r:embed="rId17"/>
          <a:stretch>
            <a:fillRect/>
          </a:stretch>
        </p:blipFill>
        <p:spPr>
          <a:xfrm>
            <a:off x="1481415" y="3160287"/>
            <a:ext cx="2366682" cy="2716306"/>
          </a:xfrm>
          <a:prstGeom prst="rect">
            <a:avLst/>
          </a:prstGeom>
        </p:spPr>
      </p:pic>
      <p:sp>
        <p:nvSpPr>
          <p:cNvPr id="12" name="CuadroTexto 11"/>
          <p:cNvSpPr txBox="1"/>
          <p:nvPr/>
        </p:nvSpPr>
        <p:spPr>
          <a:xfrm>
            <a:off x="9636693" y="1664978"/>
            <a:ext cx="6119428" cy="6740307"/>
          </a:xfrm>
          <a:prstGeom prst="rect">
            <a:avLst/>
          </a:prstGeom>
          <a:noFill/>
        </p:spPr>
        <p:txBody>
          <a:bodyPr wrap="square" rtlCol="0">
            <a:spAutoFit/>
          </a:bodyPr>
          <a:lstStyle/>
          <a:p>
            <a:pPr algn="just"/>
            <a:r>
              <a:rPr lang="es-ES" dirty="0" smtClean="0">
                <a:solidFill>
                  <a:schemeClr val="bg1"/>
                </a:solidFill>
              </a:rPr>
              <a:t>En </a:t>
            </a:r>
            <a:r>
              <a:rPr lang="es-ES" dirty="0">
                <a:solidFill>
                  <a:schemeClr val="bg1"/>
                </a:solidFill>
              </a:rPr>
              <a:t>la posición “a discreción” y al recibir la voz de mando ¡SECCIÓN, ATENCIÓN, FIR!, se adoptará la posición firme de la siguiente manera: </a:t>
            </a:r>
            <a:endParaRPr lang="es-ES" dirty="0" smtClean="0">
              <a:solidFill>
                <a:schemeClr val="bg1"/>
              </a:solidFill>
            </a:endParaRPr>
          </a:p>
          <a:p>
            <a:pPr algn="just"/>
            <a:r>
              <a:rPr lang="es-ES" dirty="0" smtClean="0">
                <a:solidFill>
                  <a:schemeClr val="bg1"/>
                </a:solidFill>
              </a:rPr>
              <a:t>A </a:t>
            </a:r>
            <a:r>
              <a:rPr lang="es-ES" dirty="0">
                <a:solidFill>
                  <a:schemeClr val="bg1"/>
                </a:solidFill>
              </a:rPr>
              <a:t>la voz ejecutiva “FIR”, de forma rápida, se retrae el talón izquierdo quedando junto al talón derecho, formando un ángulo de 45°, manteniendo los talones alineados y en contacto uno con el otro </a:t>
            </a:r>
            <a:endParaRPr lang="es-ES" dirty="0" smtClean="0">
              <a:solidFill>
                <a:schemeClr val="bg1"/>
              </a:solidFill>
            </a:endParaRPr>
          </a:p>
          <a:p>
            <a:pPr algn="just"/>
            <a:endParaRPr lang="es-ES" dirty="0">
              <a:solidFill>
                <a:schemeClr val="bg1"/>
              </a:solidFill>
            </a:endParaRPr>
          </a:p>
          <a:p>
            <a:pPr algn="just"/>
            <a:r>
              <a:rPr lang="es-ES" dirty="0">
                <a:solidFill>
                  <a:schemeClr val="bg1"/>
                </a:solidFill>
              </a:rPr>
              <a:t>El centro de gravedad de su cuerpo debe estar ligeramente inclinado hacia adelante, formando una línea desde talón a la nuca, sin quebrar la cintura. Las piernas deben estar derechas, pero no rígidas en las rodillas, manteniendo la cadera alineada con los hombros y el pecho erguido. </a:t>
            </a:r>
          </a:p>
          <a:p>
            <a:pPr algn="just"/>
            <a:endParaRPr lang="es-ES" dirty="0" smtClean="0">
              <a:solidFill>
                <a:schemeClr val="bg1"/>
              </a:solidFill>
            </a:endParaRPr>
          </a:p>
          <a:p>
            <a:pPr algn="just"/>
            <a:r>
              <a:rPr lang="es-ES" dirty="0" smtClean="0">
                <a:solidFill>
                  <a:schemeClr val="bg1"/>
                </a:solidFill>
              </a:rPr>
              <a:t>Los </a:t>
            </a:r>
            <a:r>
              <a:rPr lang="es-ES" dirty="0">
                <a:solidFill>
                  <a:schemeClr val="bg1"/>
                </a:solidFill>
              </a:rPr>
              <a:t>brazos deben caer de forma natural y derechos, los codos ligeramente hacia adelante. Las palmas de las manos quedan firmemente en contacto con la pierna, con los dedos juntos y estirados. El dedo mayor al centro del muslo, siguiendo la línea de la costura del pantalón y el dedo pulgar pegado al resto de los dedos. </a:t>
            </a:r>
          </a:p>
          <a:p>
            <a:pPr algn="just"/>
            <a:endParaRPr lang="es-ES" dirty="0" smtClean="0">
              <a:solidFill>
                <a:schemeClr val="bg1"/>
              </a:solidFill>
            </a:endParaRPr>
          </a:p>
          <a:p>
            <a:pPr algn="just"/>
            <a:r>
              <a:rPr lang="es-ES" dirty="0" smtClean="0">
                <a:solidFill>
                  <a:schemeClr val="bg1"/>
                </a:solidFill>
              </a:rPr>
              <a:t>La </a:t>
            </a:r>
            <a:r>
              <a:rPr lang="es-ES" dirty="0">
                <a:solidFill>
                  <a:schemeClr val="bg1"/>
                </a:solidFill>
              </a:rPr>
              <a:t>cabeza y el cuerpo se mantienen rectos, con la vista al frente, la boca cerrada y el mentón ligeramente levantado 5° sobre la horizontal. </a:t>
            </a:r>
            <a:endParaRPr lang="es-CL" dirty="0">
              <a:solidFill>
                <a:schemeClr val="bg1"/>
              </a:solidFill>
            </a:endParaRPr>
          </a:p>
        </p:txBody>
      </p:sp>
    </p:spTree>
    <p:extLst>
      <p:ext uri="{BB962C8B-B14F-4D97-AF65-F5344CB8AC3E}">
        <p14:creationId xmlns:p14="http://schemas.microsoft.com/office/powerpoint/2010/main" val="2179262090"/>
      </p:ext>
    </p:extLst>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23</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1569660"/>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Posiciones Fundamentales :</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Discreción</a:t>
            </a:r>
          </a:p>
        </p:txBody>
      </p:sp>
      <p:pic>
        <p:nvPicPr>
          <p:cNvPr id="11" name="Imagen 10"/>
          <p:cNvPicPr>
            <a:picLocks noChangeAspect="1"/>
          </p:cNvPicPr>
          <p:nvPr/>
        </p:nvPicPr>
        <p:blipFill>
          <a:blip r:embed="rId15"/>
          <a:stretch>
            <a:fillRect/>
          </a:stretch>
        </p:blipFill>
        <p:spPr>
          <a:xfrm>
            <a:off x="1369667" y="3254601"/>
            <a:ext cx="3212032" cy="3341931"/>
          </a:xfrm>
          <a:prstGeom prst="rect">
            <a:avLst/>
          </a:prstGeom>
        </p:spPr>
      </p:pic>
      <p:pic>
        <p:nvPicPr>
          <p:cNvPr id="12" name="Imagen 11"/>
          <p:cNvPicPr>
            <a:picLocks noChangeAspect="1"/>
          </p:cNvPicPr>
          <p:nvPr/>
        </p:nvPicPr>
        <p:blipFill>
          <a:blip r:embed="rId16"/>
          <a:stretch>
            <a:fillRect/>
          </a:stretch>
        </p:blipFill>
        <p:spPr>
          <a:xfrm>
            <a:off x="5154101" y="2498074"/>
            <a:ext cx="2809395" cy="5525144"/>
          </a:xfrm>
          <a:prstGeom prst="rect">
            <a:avLst/>
          </a:prstGeom>
        </p:spPr>
      </p:pic>
      <p:sp>
        <p:nvSpPr>
          <p:cNvPr id="19" name="CuadroTexto 18"/>
          <p:cNvSpPr txBox="1"/>
          <p:nvPr/>
        </p:nvSpPr>
        <p:spPr>
          <a:xfrm>
            <a:off x="8589879" y="2305991"/>
            <a:ext cx="6587489" cy="5909310"/>
          </a:xfrm>
          <a:prstGeom prst="rect">
            <a:avLst/>
          </a:prstGeom>
          <a:noFill/>
        </p:spPr>
        <p:txBody>
          <a:bodyPr wrap="square" rtlCol="0">
            <a:spAutoFit/>
          </a:bodyPr>
          <a:lstStyle/>
          <a:p>
            <a:pPr algn="just"/>
            <a:endParaRPr lang="es-CL" dirty="0">
              <a:solidFill>
                <a:schemeClr val="bg1"/>
              </a:solidFill>
            </a:endParaRPr>
          </a:p>
          <a:p>
            <a:pPr marL="285750" indent="-285750" algn="just">
              <a:buFont typeface="Arial" panose="020B0604020202020204" pitchFamily="34" charset="0"/>
              <a:buChar char="•"/>
            </a:pPr>
            <a:r>
              <a:rPr lang="es-ES" dirty="0">
                <a:solidFill>
                  <a:schemeClr val="bg1"/>
                </a:solidFill>
              </a:rPr>
              <a:t>En la voz ejecutiva ¡DISCRECIÓN¡, se lleva el pie izquierdo al frente, siguiendo la misma dirección inicial (Fig. 7), golpeando fuerte el suelo con toda la planta del pie sin levantar demasiado la rodilla. El talón izquierdo deberá quedar alineado a la misma altura de la punta del pie derecho. </a:t>
            </a:r>
            <a:endParaRPr lang="es-ES" dirty="0" smtClean="0">
              <a:solidFill>
                <a:schemeClr val="bg1"/>
              </a:solidFill>
            </a:endParaRPr>
          </a:p>
          <a:p>
            <a:pPr algn="just"/>
            <a:endParaRPr lang="es-ES" dirty="0">
              <a:solidFill>
                <a:schemeClr val="bg1"/>
              </a:solidFill>
            </a:endParaRPr>
          </a:p>
          <a:p>
            <a:pPr algn="just"/>
            <a:endParaRPr lang="es-CL" dirty="0">
              <a:solidFill>
                <a:schemeClr val="bg1"/>
              </a:solidFill>
            </a:endParaRPr>
          </a:p>
          <a:p>
            <a:pPr marL="285750" indent="-285750" algn="just">
              <a:buFont typeface="Arial" panose="020B0604020202020204" pitchFamily="34" charset="0"/>
              <a:buChar char="•"/>
            </a:pPr>
            <a:r>
              <a:rPr lang="es-ES" dirty="0">
                <a:solidFill>
                  <a:schemeClr val="bg1"/>
                </a:solidFill>
              </a:rPr>
              <a:t>Al mismo tiempo que el pie es llevado hacia el frente, los brazos caen de forma natural a los costados del cuerpo, pero no rígidos en los codos, las manos empuñadas, pero no rígidas, el dedo pulgar sobre el dedo índice y el dedo medio, las manos rozan el muslo y con el dorso de esta hacia el frente. </a:t>
            </a:r>
          </a:p>
          <a:p>
            <a:pPr algn="just"/>
            <a:endParaRPr lang="es-ES" dirty="0" smtClean="0">
              <a:solidFill>
                <a:schemeClr val="bg1"/>
              </a:solidFill>
            </a:endParaRPr>
          </a:p>
          <a:p>
            <a:pPr algn="just"/>
            <a:endParaRPr lang="es-CL" dirty="0">
              <a:solidFill>
                <a:schemeClr val="bg1"/>
              </a:solidFill>
            </a:endParaRPr>
          </a:p>
          <a:p>
            <a:pPr marL="285750" indent="-285750" algn="just">
              <a:buFont typeface="Arial" panose="020B0604020202020204" pitchFamily="34" charset="0"/>
              <a:buChar char="•"/>
            </a:pPr>
            <a:r>
              <a:rPr lang="es-ES" dirty="0">
                <a:solidFill>
                  <a:schemeClr val="bg1"/>
                </a:solidFill>
              </a:rPr>
              <a:t>El peso del cuerpo se distribuye entre ambas piernas, la cadera queda alineada con los hombros, el pecho erguido, la cabeza y cuerpo recto, mirando con la vista al frente, la boca cerrada y el mentón ligeramente levantado 5° hacia la horizontal. </a:t>
            </a:r>
          </a:p>
          <a:p>
            <a:pPr algn="just"/>
            <a:endParaRPr lang="es-ES" dirty="0" smtClean="0">
              <a:solidFill>
                <a:schemeClr val="bg1"/>
              </a:solidFill>
            </a:endParaRPr>
          </a:p>
          <a:p>
            <a:pPr algn="just"/>
            <a:endParaRPr lang="es-ES" dirty="0">
              <a:solidFill>
                <a:schemeClr val="bg1"/>
              </a:solidFill>
            </a:endParaRPr>
          </a:p>
        </p:txBody>
      </p:sp>
    </p:spTree>
    <p:extLst>
      <p:ext uri="{BB962C8B-B14F-4D97-AF65-F5344CB8AC3E}">
        <p14:creationId xmlns:p14="http://schemas.microsoft.com/office/powerpoint/2010/main" val="1377231513"/>
      </p:ext>
    </p:extLst>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24</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1569660"/>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Posiciones Fundamentales :</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Descanso</a:t>
            </a:r>
          </a:p>
        </p:txBody>
      </p:sp>
      <p:pic>
        <p:nvPicPr>
          <p:cNvPr id="7" name="Imagen 6"/>
          <p:cNvPicPr>
            <a:picLocks noChangeAspect="1"/>
          </p:cNvPicPr>
          <p:nvPr/>
        </p:nvPicPr>
        <p:blipFill>
          <a:blip r:embed="rId15"/>
          <a:stretch>
            <a:fillRect/>
          </a:stretch>
        </p:blipFill>
        <p:spPr>
          <a:xfrm>
            <a:off x="1745677" y="3067755"/>
            <a:ext cx="2186576" cy="4961845"/>
          </a:xfrm>
          <a:prstGeom prst="rect">
            <a:avLst/>
          </a:prstGeom>
        </p:spPr>
      </p:pic>
      <p:pic>
        <p:nvPicPr>
          <p:cNvPr id="8" name="Imagen 7"/>
          <p:cNvPicPr>
            <a:picLocks noChangeAspect="1"/>
          </p:cNvPicPr>
          <p:nvPr/>
        </p:nvPicPr>
        <p:blipFill>
          <a:blip r:embed="rId16"/>
          <a:stretch>
            <a:fillRect/>
          </a:stretch>
        </p:blipFill>
        <p:spPr>
          <a:xfrm>
            <a:off x="4596247" y="3120281"/>
            <a:ext cx="2533758" cy="4983058"/>
          </a:xfrm>
          <a:prstGeom prst="rect">
            <a:avLst/>
          </a:prstGeom>
        </p:spPr>
      </p:pic>
      <p:sp>
        <p:nvSpPr>
          <p:cNvPr id="10" name="CuadroTexto 9"/>
          <p:cNvSpPr txBox="1"/>
          <p:nvPr/>
        </p:nvSpPr>
        <p:spPr>
          <a:xfrm>
            <a:off x="7874837" y="2224893"/>
            <a:ext cx="7491754" cy="6186309"/>
          </a:xfrm>
          <a:prstGeom prst="rect">
            <a:avLst/>
          </a:prstGeom>
          <a:noFill/>
        </p:spPr>
        <p:txBody>
          <a:bodyPr wrap="square" rtlCol="0">
            <a:spAutoFit/>
          </a:bodyPr>
          <a:lstStyle/>
          <a:p>
            <a:pPr marL="285750" indent="-285750" algn="just">
              <a:buFont typeface="Arial" panose="020B0604020202020204" pitchFamily="34" charset="0"/>
              <a:buChar char="•"/>
            </a:pPr>
            <a:r>
              <a:rPr lang="es-ES" dirty="0">
                <a:solidFill>
                  <a:schemeClr val="bg1"/>
                </a:solidFill>
              </a:rPr>
              <a:t>Esta posición se emplea para dar al personal un mayor descanso, repartiendo el peso del cuerpo en ambos pies. Al igual que en la posición a discreción, se conservará la inmovilidad y la apostura militar. </a:t>
            </a:r>
            <a:endParaRPr lang="es-ES" dirty="0" smtClean="0">
              <a:solidFill>
                <a:schemeClr val="bg1"/>
              </a:solidFill>
            </a:endParaRPr>
          </a:p>
          <a:p>
            <a:pPr algn="just"/>
            <a:endParaRPr lang="es-CL" dirty="0">
              <a:solidFill>
                <a:schemeClr val="bg1"/>
              </a:solidFill>
            </a:endParaRPr>
          </a:p>
          <a:p>
            <a:pPr marL="285750" indent="-285750" algn="just">
              <a:buFont typeface="Arial" panose="020B0604020202020204" pitchFamily="34" charset="0"/>
              <a:buChar char="•"/>
            </a:pPr>
            <a:r>
              <a:rPr lang="es-ES" dirty="0">
                <a:solidFill>
                  <a:schemeClr val="bg1"/>
                </a:solidFill>
              </a:rPr>
              <a:t>El pie izquierdo se desplaza rápidamente a la izquierda hasta quedar separado del pie derecho, más menos a la anchura de los hombros; ambas puntas de los pies deben quedar alineados y paralelos entre sí </a:t>
            </a:r>
          </a:p>
          <a:p>
            <a:pPr algn="just"/>
            <a:endParaRPr lang="es-CL" dirty="0">
              <a:solidFill>
                <a:schemeClr val="bg1"/>
              </a:solidFill>
            </a:endParaRPr>
          </a:p>
          <a:p>
            <a:pPr marL="285750" indent="-285750" algn="just">
              <a:buFont typeface="Arial" panose="020B0604020202020204" pitchFamily="34" charset="0"/>
              <a:buChar char="•"/>
            </a:pPr>
            <a:r>
              <a:rPr lang="es-ES" dirty="0">
                <a:solidFill>
                  <a:schemeClr val="bg1"/>
                </a:solidFill>
              </a:rPr>
              <a:t>Las piernas permanecerán derechas, pero no rígidas, permitiendo que el peso del cuerpo descanse en ambas </a:t>
            </a:r>
          </a:p>
          <a:p>
            <a:pPr algn="just"/>
            <a:endParaRPr lang="es-CL" dirty="0">
              <a:solidFill>
                <a:schemeClr val="bg1"/>
              </a:solidFill>
            </a:endParaRPr>
          </a:p>
          <a:p>
            <a:pPr marL="285750" indent="-285750" algn="just">
              <a:buFont typeface="Arial" panose="020B0604020202020204" pitchFamily="34" charset="0"/>
              <a:buChar char="•"/>
            </a:pPr>
            <a:r>
              <a:rPr lang="es-ES" dirty="0">
                <a:solidFill>
                  <a:schemeClr val="bg1"/>
                </a:solidFill>
              </a:rPr>
              <a:t>Al mismo tiempo que se mueve el pie izquierdo, se lleva ambas manos atrás, a la altura de la cintura, tomando la mano derecha la muñeca de la mano izquierda. Los dedos de la mano derecha deberán envolver el dorso de la mano izquierda. Entre los dedos no quedaran espacios abiertos. La mano izquierda deberá quedar empuñada con su dorso hacia la cintura y el dedo pulgar montado sobre los dedos índices y medio </a:t>
            </a:r>
          </a:p>
          <a:p>
            <a:pPr algn="just"/>
            <a:endParaRPr lang="es-CL" dirty="0">
              <a:solidFill>
                <a:schemeClr val="bg1"/>
              </a:solidFill>
            </a:endParaRPr>
          </a:p>
          <a:p>
            <a:pPr marL="285750" indent="-285750" algn="just">
              <a:buFont typeface="Arial" panose="020B0604020202020204" pitchFamily="34" charset="0"/>
              <a:buChar char="•"/>
            </a:pPr>
            <a:r>
              <a:rPr lang="es-ES" dirty="0">
                <a:solidFill>
                  <a:schemeClr val="bg1"/>
                </a:solidFill>
              </a:rPr>
              <a:t>La cadera se mantiene alineada con los hombros, el pecho erguido, la cabeza y cuerpo recto, la vista al frente, la boca cerrada y el mentón ligeramente levantado 5° grados sobre la horizontal </a:t>
            </a:r>
          </a:p>
          <a:p>
            <a:pPr algn="just"/>
            <a:endParaRPr lang="es-CL" dirty="0">
              <a:solidFill>
                <a:schemeClr val="bg1"/>
              </a:solidFill>
            </a:endParaRPr>
          </a:p>
        </p:txBody>
      </p:sp>
    </p:spTree>
    <p:extLst>
      <p:ext uri="{BB962C8B-B14F-4D97-AF65-F5344CB8AC3E}">
        <p14:creationId xmlns:p14="http://schemas.microsoft.com/office/powerpoint/2010/main" val="3251836166"/>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25</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1569660"/>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Posiciones Fundamentales :</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Giros por tiempo: Izquierda</a:t>
            </a:r>
          </a:p>
        </p:txBody>
      </p:sp>
      <p:pic>
        <p:nvPicPr>
          <p:cNvPr id="10" name="Imagen 9"/>
          <p:cNvPicPr>
            <a:picLocks noChangeAspect="1"/>
          </p:cNvPicPr>
          <p:nvPr/>
        </p:nvPicPr>
        <p:blipFill>
          <a:blip r:embed="rId15"/>
          <a:stretch>
            <a:fillRect/>
          </a:stretch>
        </p:blipFill>
        <p:spPr>
          <a:xfrm>
            <a:off x="1481415" y="3259802"/>
            <a:ext cx="2261527" cy="4654540"/>
          </a:xfrm>
          <a:prstGeom prst="rect">
            <a:avLst/>
          </a:prstGeom>
        </p:spPr>
      </p:pic>
      <p:pic>
        <p:nvPicPr>
          <p:cNvPr id="11" name="Imagen 10"/>
          <p:cNvPicPr>
            <a:picLocks noChangeAspect="1"/>
          </p:cNvPicPr>
          <p:nvPr/>
        </p:nvPicPr>
        <p:blipFill>
          <a:blip r:embed="rId16"/>
          <a:stretch>
            <a:fillRect/>
          </a:stretch>
        </p:blipFill>
        <p:spPr>
          <a:xfrm>
            <a:off x="4141628" y="3254601"/>
            <a:ext cx="2471835" cy="4654412"/>
          </a:xfrm>
          <a:prstGeom prst="rect">
            <a:avLst/>
          </a:prstGeom>
        </p:spPr>
      </p:pic>
      <p:pic>
        <p:nvPicPr>
          <p:cNvPr id="12" name="Imagen 11"/>
          <p:cNvPicPr>
            <a:picLocks noChangeAspect="1"/>
          </p:cNvPicPr>
          <p:nvPr/>
        </p:nvPicPr>
        <p:blipFill>
          <a:blip r:embed="rId17"/>
          <a:stretch>
            <a:fillRect/>
          </a:stretch>
        </p:blipFill>
        <p:spPr>
          <a:xfrm>
            <a:off x="7012148" y="3254601"/>
            <a:ext cx="1893321" cy="4654412"/>
          </a:xfrm>
          <a:prstGeom prst="rect">
            <a:avLst/>
          </a:prstGeom>
        </p:spPr>
      </p:pic>
      <p:sp>
        <p:nvSpPr>
          <p:cNvPr id="13" name="CuadroTexto 12"/>
          <p:cNvSpPr txBox="1"/>
          <p:nvPr/>
        </p:nvSpPr>
        <p:spPr>
          <a:xfrm>
            <a:off x="9497070" y="3231748"/>
            <a:ext cx="6325522" cy="4524315"/>
          </a:xfrm>
          <a:prstGeom prst="rect">
            <a:avLst/>
          </a:prstGeom>
          <a:noFill/>
        </p:spPr>
        <p:txBody>
          <a:bodyPr wrap="square" rtlCol="0">
            <a:spAutoFit/>
          </a:bodyPr>
          <a:lstStyle/>
          <a:p>
            <a:pPr marL="285750" indent="-285750" algn="just">
              <a:buFont typeface="Arial" panose="020B0604020202020204" pitchFamily="34" charset="0"/>
              <a:buChar char="•"/>
            </a:pPr>
            <a:r>
              <a:rPr lang="es-ES" b="1" dirty="0">
                <a:solidFill>
                  <a:schemeClr val="bg1"/>
                </a:solidFill>
              </a:rPr>
              <a:t>Tiempo 1: </a:t>
            </a:r>
            <a:r>
              <a:rPr lang="es-ES" dirty="0">
                <a:solidFill>
                  <a:schemeClr val="bg1"/>
                </a:solidFill>
              </a:rPr>
              <a:t>En la voz ejecutiva ¡QUIER! y a la cuenta de uno, levante ligeramente la punta del pie izquierdo sin despegar el talón del suelo. A su vez levante ligeramente el talón derecho manteniendo el apoyo en la punta de su pie. Al mismo tiempo, gire 90° a la izquierda pivotando sobre su talón izquierdo y la punta de su pie derecho. Mantenga su pierna izquierda recta, pero sin rigidez. Las palmas de las manos permanecen en contacto firme a la pierna, con los dedos juntos y estirados. Los dedos mayores al centro del muslo siguiendo la línea de costura del pantalón. El tronco se mantiene erguido con el cuerpo levemente inclinado hacia adelante. </a:t>
            </a:r>
            <a:endParaRPr lang="es-ES" dirty="0" smtClean="0">
              <a:solidFill>
                <a:schemeClr val="bg1"/>
              </a:solidFill>
            </a:endParaRPr>
          </a:p>
          <a:p>
            <a:pPr marL="285750" indent="-285750" algn="just">
              <a:buFont typeface="Arial" panose="020B0604020202020204" pitchFamily="34" charset="0"/>
              <a:buChar char="•"/>
            </a:pPr>
            <a:endParaRPr lang="es-ES" dirty="0">
              <a:solidFill>
                <a:schemeClr val="bg1"/>
              </a:solidFill>
            </a:endParaRPr>
          </a:p>
          <a:p>
            <a:pPr marL="285750" indent="-285750" algn="just">
              <a:buFont typeface="Arial" panose="020B0604020202020204" pitchFamily="34" charset="0"/>
              <a:buChar char="•"/>
            </a:pPr>
            <a:r>
              <a:rPr lang="es-ES" b="1" dirty="0">
                <a:solidFill>
                  <a:schemeClr val="bg1"/>
                </a:solidFill>
              </a:rPr>
              <a:t>Tiempo 2: </a:t>
            </a:r>
            <a:r>
              <a:rPr lang="es-ES" dirty="0">
                <a:solidFill>
                  <a:schemeClr val="bg1"/>
                </a:solidFill>
              </a:rPr>
              <a:t>A la cuenta de dos, levante levemente el pie derecho del suelo sin doblar la rodilla y lleve de forma enérgica el talón derecho a golpear el talón izquierdo asumiendo la posición firme </a:t>
            </a:r>
            <a:endParaRPr lang="es-CL" dirty="0">
              <a:solidFill>
                <a:schemeClr val="bg1"/>
              </a:solidFill>
            </a:endParaRPr>
          </a:p>
        </p:txBody>
      </p:sp>
    </p:spTree>
    <p:extLst>
      <p:ext uri="{BB962C8B-B14F-4D97-AF65-F5344CB8AC3E}">
        <p14:creationId xmlns:p14="http://schemas.microsoft.com/office/powerpoint/2010/main" val="1731735016"/>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26</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1569660"/>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Posiciones Fundamentales :</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Giros por tiempo: Derecha</a:t>
            </a:r>
          </a:p>
        </p:txBody>
      </p:sp>
      <p:pic>
        <p:nvPicPr>
          <p:cNvPr id="10" name="Imagen 9"/>
          <p:cNvPicPr>
            <a:picLocks noChangeAspect="1"/>
          </p:cNvPicPr>
          <p:nvPr/>
        </p:nvPicPr>
        <p:blipFill>
          <a:blip r:embed="rId15"/>
          <a:stretch>
            <a:fillRect/>
          </a:stretch>
        </p:blipFill>
        <p:spPr>
          <a:xfrm>
            <a:off x="1481415" y="3259802"/>
            <a:ext cx="2261527" cy="4654540"/>
          </a:xfrm>
          <a:prstGeom prst="rect">
            <a:avLst/>
          </a:prstGeom>
        </p:spPr>
      </p:pic>
      <p:pic>
        <p:nvPicPr>
          <p:cNvPr id="11" name="Imagen 10"/>
          <p:cNvPicPr>
            <a:picLocks noChangeAspect="1"/>
          </p:cNvPicPr>
          <p:nvPr/>
        </p:nvPicPr>
        <p:blipFill>
          <a:blip r:embed="rId16"/>
          <a:stretch>
            <a:fillRect/>
          </a:stretch>
        </p:blipFill>
        <p:spPr>
          <a:xfrm>
            <a:off x="4141628" y="3254601"/>
            <a:ext cx="2471835" cy="4654412"/>
          </a:xfrm>
          <a:prstGeom prst="rect">
            <a:avLst/>
          </a:prstGeom>
        </p:spPr>
      </p:pic>
      <p:pic>
        <p:nvPicPr>
          <p:cNvPr id="12" name="Imagen 11"/>
          <p:cNvPicPr>
            <a:picLocks noChangeAspect="1"/>
          </p:cNvPicPr>
          <p:nvPr/>
        </p:nvPicPr>
        <p:blipFill>
          <a:blip r:embed="rId17"/>
          <a:stretch>
            <a:fillRect/>
          </a:stretch>
        </p:blipFill>
        <p:spPr>
          <a:xfrm>
            <a:off x="7012148" y="3254601"/>
            <a:ext cx="1893321" cy="4654412"/>
          </a:xfrm>
          <a:prstGeom prst="rect">
            <a:avLst/>
          </a:prstGeom>
        </p:spPr>
      </p:pic>
      <p:sp>
        <p:nvSpPr>
          <p:cNvPr id="13" name="CuadroTexto 12"/>
          <p:cNvSpPr txBox="1"/>
          <p:nvPr/>
        </p:nvSpPr>
        <p:spPr>
          <a:xfrm>
            <a:off x="9497070" y="3231748"/>
            <a:ext cx="6325522" cy="3970318"/>
          </a:xfrm>
          <a:prstGeom prst="rect">
            <a:avLst/>
          </a:prstGeom>
          <a:noFill/>
        </p:spPr>
        <p:txBody>
          <a:bodyPr wrap="square" rtlCol="0">
            <a:spAutoFit/>
          </a:bodyPr>
          <a:lstStyle/>
          <a:p>
            <a:pPr marL="285750" indent="-285750" algn="just">
              <a:buFont typeface="Arial" panose="020B0604020202020204" pitchFamily="34" charset="0"/>
              <a:buChar char="•"/>
            </a:pPr>
            <a:r>
              <a:rPr lang="es-ES" b="1" dirty="0">
                <a:solidFill>
                  <a:schemeClr val="bg1"/>
                </a:solidFill>
              </a:rPr>
              <a:t>Tiempo 1: </a:t>
            </a:r>
            <a:r>
              <a:rPr lang="es-ES" dirty="0">
                <a:solidFill>
                  <a:schemeClr val="bg1"/>
                </a:solidFill>
              </a:rPr>
              <a:t>En la voz ejecutiva ¡RRE! se saca el pie derecho hacia atrás con fuerza, simultáneamente se gira el cuerpo 90º hacia la derecha pivoteando sobre el pie y taco izquierdo, para lo cual se levanta la punta del mismo pie. Mantenga su pierna izquierda recta, pero sin rigidez. Las palmas de las manos permanecen pegadas al pantalón, con los dedos juntos y estirados. Los dedos mayores al centro del muslo siguiendo la línea de costura del pantalón. El tronco se mantiene erguido con el cuerpo levemente inclinado hacia adelante. </a:t>
            </a:r>
            <a:endParaRPr lang="es-ES" dirty="0" smtClean="0">
              <a:solidFill>
                <a:schemeClr val="bg1"/>
              </a:solidFill>
            </a:endParaRPr>
          </a:p>
          <a:p>
            <a:pPr marL="285750" indent="-285750" algn="just">
              <a:buFont typeface="Arial" panose="020B0604020202020204" pitchFamily="34" charset="0"/>
              <a:buChar char="•"/>
            </a:pPr>
            <a:endParaRPr lang="es-ES" dirty="0">
              <a:solidFill>
                <a:schemeClr val="bg1"/>
              </a:solidFill>
            </a:endParaRPr>
          </a:p>
          <a:p>
            <a:pPr marL="285750" indent="-285750" algn="just">
              <a:buFont typeface="Arial" panose="020B0604020202020204" pitchFamily="34" charset="0"/>
              <a:buChar char="•"/>
            </a:pPr>
            <a:r>
              <a:rPr lang="es-ES" b="1" dirty="0">
                <a:solidFill>
                  <a:schemeClr val="bg1"/>
                </a:solidFill>
              </a:rPr>
              <a:t>Tiempo 2: </a:t>
            </a:r>
            <a:r>
              <a:rPr lang="es-ES" dirty="0">
                <a:solidFill>
                  <a:schemeClr val="bg1"/>
                </a:solidFill>
              </a:rPr>
              <a:t>A la cuenta de dos, levante levemente el pie derecho del suelo sin doblar la rodilla y lleve de forma enérgica el talón derecho a golpear el talón izquierdo asumiendo la posición firme </a:t>
            </a:r>
            <a:endParaRPr lang="es-CL" dirty="0">
              <a:solidFill>
                <a:schemeClr val="bg1"/>
              </a:solidFill>
            </a:endParaRPr>
          </a:p>
        </p:txBody>
      </p:sp>
    </p:spTree>
    <p:extLst>
      <p:ext uri="{BB962C8B-B14F-4D97-AF65-F5344CB8AC3E}">
        <p14:creationId xmlns:p14="http://schemas.microsoft.com/office/powerpoint/2010/main" val="268972266"/>
      </p:ext>
    </p:extLst>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27</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4247317"/>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Posiciones Fundamentales :</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Giros por tiempo: Media Vuelta</a:t>
            </a:r>
          </a:p>
          <a:p>
            <a:pPr lvl="1">
              <a:lnSpc>
                <a:spcPct val="150000"/>
              </a:lnSpc>
            </a:pPr>
            <a:endParaRPr lang="es-ES" sz="3200" dirty="0" smtClean="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s-ES" b="1" dirty="0">
                <a:solidFill>
                  <a:schemeClr val="bg1"/>
                </a:solidFill>
                <a:latin typeface="Arial" panose="020B0604020202020204" pitchFamily="34" charset="0"/>
              </a:rPr>
              <a:t>Tiempo 1: </a:t>
            </a:r>
            <a:r>
              <a:rPr lang="es-ES" dirty="0">
                <a:solidFill>
                  <a:schemeClr val="bg1"/>
                </a:solidFill>
                <a:latin typeface="Arial" panose="020B0604020202020204" pitchFamily="34" charset="0"/>
              </a:rPr>
              <a:t>Se procede de la misma forma indicada para el giro a la izquierda, pero se continúa el movimiento en 180º hacia la izquierda pivoteando sobre su talón izquierdo. Luego levante ligeramente su pie derecho y desplácelo hacia la derecha hasta obtener una separación más menos la anchura del hombro, apoyando la punta del pie derecho en el suelo. </a:t>
            </a:r>
            <a:endParaRPr lang="es-ES" dirty="0" smtClean="0">
              <a:solidFill>
                <a:schemeClr val="bg1"/>
              </a:solidFill>
              <a:latin typeface="Arial" panose="020B0604020202020204" pitchFamily="34" charset="0"/>
            </a:endParaRPr>
          </a:p>
          <a:p>
            <a:endParaRPr lang="es-ES" dirty="0">
              <a:solidFill>
                <a:schemeClr val="bg1"/>
              </a:solidFill>
              <a:latin typeface="Arial" panose="020B0604020202020204" pitchFamily="34" charset="0"/>
            </a:endParaRPr>
          </a:p>
          <a:p>
            <a:pPr marL="285750" indent="-285750">
              <a:buFont typeface="Arial" panose="020B0604020202020204" pitchFamily="34" charset="0"/>
              <a:buChar char="•"/>
            </a:pPr>
            <a:r>
              <a:rPr lang="es-ES" b="1" dirty="0">
                <a:solidFill>
                  <a:schemeClr val="bg1"/>
                </a:solidFill>
                <a:latin typeface="Arial" panose="020B0604020202020204" pitchFamily="34" charset="0"/>
              </a:rPr>
              <a:t>Tiempo 2</a:t>
            </a:r>
            <a:r>
              <a:rPr lang="es-ES" dirty="0">
                <a:solidFill>
                  <a:schemeClr val="bg1"/>
                </a:solidFill>
                <a:latin typeface="Arial" panose="020B0604020202020204" pitchFamily="34" charset="0"/>
              </a:rPr>
              <a:t>: Se procede en la misma forma indicada para el giro a la izquierda. </a:t>
            </a:r>
            <a:r>
              <a:rPr lang="es-ES" dirty="0" smtClean="0">
                <a:solidFill>
                  <a:schemeClr val="bg1"/>
                </a:solidFill>
                <a:latin typeface="Arial" panose="020B0604020202020204" pitchFamily="34" charset="0"/>
              </a:rPr>
              <a:t> Para </a:t>
            </a:r>
            <a:r>
              <a:rPr lang="es-ES" dirty="0">
                <a:solidFill>
                  <a:schemeClr val="bg1"/>
                </a:solidFill>
                <a:latin typeface="Arial" panose="020B0604020202020204" pitchFamily="34" charset="0"/>
              </a:rPr>
              <a:t>ejecutar los giros en un tiempo, una vez que se ejecuta el giro pivoteando sobre el talón, el pie que se levanta no debe apoyarse en el suelo, sino más bien, inmediatamente se lleva a golpear el talón terminado el giro, adoptando una perfecta posición firme. </a:t>
            </a:r>
            <a:endParaRPr lang="es-ES" sz="4800"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4250531"/>
      </p:ext>
    </p:extLst>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28</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1610425"/>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5" name="CuadroTexto 14"/>
          <p:cNvSpPr txBox="1"/>
          <p:nvPr/>
        </p:nvSpPr>
        <p:spPr>
          <a:xfrm>
            <a:off x="1642391" y="2779294"/>
            <a:ext cx="13649093" cy="5909310"/>
          </a:xfrm>
          <a:prstGeom prst="rect">
            <a:avLst/>
          </a:prstGeom>
          <a:noFill/>
        </p:spPr>
        <p:txBody>
          <a:bodyPr wrap="square" rtlCol="0">
            <a:spAutoFit/>
          </a:bodyPr>
          <a:lstStyle/>
          <a:p>
            <a:pPr marL="571500" indent="-571500" algn="just">
              <a:lnSpc>
                <a:spcPct val="150000"/>
              </a:lnSpc>
              <a:buFont typeface="Arial" panose="020B0604020202020204" pitchFamily="34" charset="0"/>
              <a:buChar char="•"/>
            </a:pPr>
            <a:r>
              <a:rPr lang="es-ES" sz="3600" dirty="0" smtClean="0">
                <a:solidFill>
                  <a:schemeClr val="bg1"/>
                </a:solidFill>
                <a:latin typeface="Arial" panose="020B0604020202020204" pitchFamily="34" charset="0"/>
                <a:cs typeface="Arial" panose="020B0604020202020204" pitchFamily="34" charset="0"/>
              </a:rPr>
              <a:t>Voces de Mando:</a:t>
            </a:r>
          </a:p>
          <a:p>
            <a:pPr marL="1028700" lvl="1" indent="-571500" algn="just">
              <a:lnSpc>
                <a:spcPct val="150000"/>
              </a:lnSpc>
              <a:buFont typeface="Arial" panose="020B0604020202020204" pitchFamily="34" charset="0"/>
              <a:buChar char="•"/>
            </a:pPr>
            <a:r>
              <a:rPr lang="es-ES" sz="3600" b="1" u="sng" dirty="0" smtClean="0">
                <a:solidFill>
                  <a:schemeClr val="bg1"/>
                </a:solidFill>
                <a:latin typeface="Arial" panose="020B0604020202020204" pitchFamily="34" charset="0"/>
                <a:cs typeface="Arial" panose="020B0604020202020204" pitchFamily="34" charset="0"/>
              </a:rPr>
              <a:t>Voz de alerta</a:t>
            </a:r>
            <a:r>
              <a:rPr lang="es-ES" sz="3600" dirty="0" smtClean="0">
                <a:solidFill>
                  <a:schemeClr val="bg1"/>
                </a:solidFill>
                <a:latin typeface="Arial" panose="020B0604020202020204" pitchFamily="34" charset="0"/>
                <a:cs typeface="Arial" panose="020B0604020202020204" pitchFamily="34" charset="0"/>
              </a:rPr>
              <a:t>: Se utiliza para nombrar el tamaño de la unidad que ejecutará el movimiento o manejo.</a:t>
            </a:r>
          </a:p>
          <a:p>
            <a:pPr marL="1028700" lvl="1" indent="-571500" algn="just">
              <a:lnSpc>
                <a:spcPct val="150000"/>
              </a:lnSpc>
              <a:buFont typeface="Arial" panose="020B0604020202020204" pitchFamily="34" charset="0"/>
              <a:buChar char="•"/>
            </a:pPr>
            <a:r>
              <a:rPr lang="es-ES" sz="3600" b="1" u="sng" dirty="0" smtClean="0">
                <a:solidFill>
                  <a:schemeClr val="bg1"/>
                </a:solidFill>
                <a:latin typeface="Arial" panose="020B0604020202020204" pitchFamily="34" charset="0"/>
                <a:cs typeface="Arial" panose="020B0604020202020204" pitchFamily="34" charset="0"/>
              </a:rPr>
              <a:t>Voz preventiva</a:t>
            </a:r>
            <a:r>
              <a:rPr lang="es-ES" sz="3600" dirty="0" smtClean="0">
                <a:solidFill>
                  <a:schemeClr val="bg1"/>
                </a:solidFill>
                <a:latin typeface="Arial" panose="020B0604020202020204" pitchFamily="34" charset="0"/>
                <a:cs typeface="Arial" panose="020B0604020202020204" pitchFamily="34" charset="0"/>
              </a:rPr>
              <a:t>: Se da en forma alargada, para prevenir e indicar el ejercicio que se realizará.</a:t>
            </a:r>
          </a:p>
          <a:p>
            <a:pPr marL="1028700" lvl="1" indent="-571500" algn="just">
              <a:lnSpc>
                <a:spcPct val="150000"/>
              </a:lnSpc>
              <a:buFont typeface="Arial" panose="020B0604020202020204" pitchFamily="34" charset="0"/>
              <a:buChar char="•"/>
            </a:pPr>
            <a:r>
              <a:rPr lang="es-ES" sz="3600" b="1" u="sng" dirty="0" smtClean="0">
                <a:solidFill>
                  <a:schemeClr val="bg1"/>
                </a:solidFill>
                <a:latin typeface="Arial" panose="020B0604020202020204" pitchFamily="34" charset="0"/>
                <a:cs typeface="Arial" panose="020B0604020202020204" pitchFamily="34" charset="0"/>
              </a:rPr>
              <a:t>Vos ejecutiva</a:t>
            </a:r>
            <a:r>
              <a:rPr lang="es-ES" sz="3600" dirty="0" smtClean="0">
                <a:solidFill>
                  <a:schemeClr val="bg1"/>
                </a:solidFill>
                <a:latin typeface="Arial" panose="020B0604020202020204" pitchFamily="34" charset="0"/>
                <a:cs typeface="Arial" panose="020B0604020202020204" pitchFamily="34" charset="0"/>
              </a:rPr>
              <a:t>: Se da en forma más corta, especialmente cuando a través de ella se exige una enérgica ejecución.</a:t>
            </a:r>
          </a:p>
        </p:txBody>
      </p:sp>
    </p:spTree>
    <p:extLst>
      <p:ext uri="{BB962C8B-B14F-4D97-AF65-F5344CB8AC3E}">
        <p14:creationId xmlns:p14="http://schemas.microsoft.com/office/powerpoint/2010/main" val="3072329384"/>
      </p:ext>
    </p:extLst>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29</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3073327" y="1610425"/>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N°1 Instrucción Doctrinal de Infantería</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4" name="Rectángulo 13">
            <a:extLst>
              <a:ext uri="{FF2B5EF4-FFF2-40B4-BE49-F238E27FC236}">
                <a16:creationId xmlns:a16="http://schemas.microsoft.com/office/drawing/2014/main"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INSTRUCCIÓN MILITAR|</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5" name="CuadroTexto 14"/>
          <p:cNvSpPr txBox="1"/>
          <p:nvPr/>
        </p:nvSpPr>
        <p:spPr>
          <a:xfrm>
            <a:off x="1642391" y="2779294"/>
            <a:ext cx="13649093" cy="4247317"/>
          </a:xfrm>
          <a:prstGeom prst="rect">
            <a:avLst/>
          </a:prstGeom>
          <a:noFill/>
        </p:spPr>
        <p:txBody>
          <a:bodyPr wrap="square" rtlCol="0">
            <a:spAutoFit/>
          </a:bodyPr>
          <a:lstStyle/>
          <a:p>
            <a:pPr marL="571500" indent="-571500" algn="just">
              <a:lnSpc>
                <a:spcPct val="150000"/>
              </a:lnSpc>
              <a:buFont typeface="Arial" panose="020B0604020202020204" pitchFamily="34" charset="0"/>
              <a:buChar char="•"/>
            </a:pPr>
            <a:r>
              <a:rPr lang="es-ES" sz="3600" dirty="0" smtClean="0">
                <a:solidFill>
                  <a:schemeClr val="bg1"/>
                </a:solidFill>
                <a:latin typeface="Arial" panose="020B0604020202020204" pitchFamily="34" charset="0"/>
                <a:cs typeface="Arial" panose="020B0604020202020204" pitchFamily="34" charset="0"/>
              </a:rPr>
              <a:t>Voces de Mando:</a:t>
            </a:r>
          </a:p>
          <a:p>
            <a:pPr algn="just">
              <a:lnSpc>
                <a:spcPct val="150000"/>
              </a:lnSpc>
            </a:pPr>
            <a:r>
              <a:rPr lang="es-ES" sz="3600" dirty="0" smtClean="0">
                <a:solidFill>
                  <a:schemeClr val="bg1"/>
                </a:solidFill>
                <a:latin typeface="Arial" panose="020B0604020202020204" pitchFamily="34" charset="0"/>
                <a:cs typeface="Arial" panose="020B0604020202020204" pitchFamily="34" charset="0"/>
              </a:rPr>
              <a:t>Ejemplo:</a:t>
            </a:r>
          </a:p>
          <a:p>
            <a:pPr algn="just">
              <a:lnSpc>
                <a:spcPct val="150000"/>
              </a:lnSpc>
            </a:pPr>
            <a:r>
              <a:rPr lang="es-ES" sz="3600" dirty="0" smtClean="0">
                <a:solidFill>
                  <a:schemeClr val="bg1"/>
                </a:solidFill>
                <a:latin typeface="Arial" panose="020B0604020202020204" pitchFamily="34" charset="0"/>
                <a:cs typeface="Arial" panose="020B0604020202020204" pitchFamily="34" charset="0"/>
              </a:rPr>
              <a:t>		Voz de alerta: 	¡Escuadra, Sección, etc.!</a:t>
            </a:r>
          </a:p>
          <a:p>
            <a:pPr algn="just">
              <a:lnSpc>
                <a:spcPct val="150000"/>
              </a:lnSpc>
            </a:pPr>
            <a:r>
              <a:rPr lang="es-ES" sz="3600" dirty="0">
                <a:solidFill>
                  <a:schemeClr val="bg1"/>
                </a:solidFill>
                <a:latin typeface="Arial" panose="020B0604020202020204" pitchFamily="34" charset="0"/>
                <a:cs typeface="Arial" panose="020B0604020202020204" pitchFamily="34" charset="0"/>
              </a:rPr>
              <a:t>	</a:t>
            </a:r>
            <a:r>
              <a:rPr lang="es-ES" sz="3600" dirty="0" smtClean="0">
                <a:solidFill>
                  <a:schemeClr val="bg1"/>
                </a:solidFill>
                <a:latin typeface="Arial" panose="020B0604020202020204" pitchFamily="34" charset="0"/>
                <a:cs typeface="Arial" panose="020B0604020202020204" pitchFamily="34" charset="0"/>
              </a:rPr>
              <a:t>	Voz preventiva: ¡Atención!</a:t>
            </a:r>
          </a:p>
          <a:p>
            <a:pPr algn="just">
              <a:lnSpc>
                <a:spcPct val="150000"/>
              </a:lnSpc>
            </a:pPr>
            <a:r>
              <a:rPr lang="es-ES" sz="3600" dirty="0">
                <a:solidFill>
                  <a:schemeClr val="bg1"/>
                </a:solidFill>
                <a:latin typeface="Arial" panose="020B0604020202020204" pitchFamily="34" charset="0"/>
                <a:cs typeface="Arial" panose="020B0604020202020204" pitchFamily="34" charset="0"/>
              </a:rPr>
              <a:t>	</a:t>
            </a:r>
            <a:r>
              <a:rPr lang="es-ES" sz="3600" dirty="0" smtClean="0">
                <a:solidFill>
                  <a:schemeClr val="bg1"/>
                </a:solidFill>
                <a:latin typeface="Arial" panose="020B0604020202020204" pitchFamily="34" charset="0"/>
                <a:cs typeface="Arial" panose="020B0604020202020204" pitchFamily="34" charset="0"/>
              </a:rPr>
              <a:t>	Voz ejecutiva:	¡</a:t>
            </a:r>
            <a:r>
              <a:rPr lang="es-ES" sz="3600" dirty="0" err="1" smtClean="0">
                <a:solidFill>
                  <a:schemeClr val="bg1"/>
                </a:solidFill>
                <a:latin typeface="Arial" panose="020B0604020202020204" pitchFamily="34" charset="0"/>
                <a:cs typeface="Arial" panose="020B0604020202020204" pitchFamily="34" charset="0"/>
              </a:rPr>
              <a:t>Fir</a:t>
            </a:r>
            <a:r>
              <a:rPr lang="es-ES" sz="3600" dirty="0" smtClean="0">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49059496"/>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30</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739754"/>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Saludos:</a:t>
            </a:r>
          </a:p>
        </p:txBody>
      </p:sp>
      <p:graphicFrame>
        <p:nvGraphicFramePr>
          <p:cNvPr id="7" name="Tabla 6"/>
          <p:cNvGraphicFramePr>
            <a:graphicFrameLocks noGrp="1"/>
          </p:cNvGraphicFramePr>
          <p:nvPr>
            <p:extLst>
              <p:ext uri="{D42A27DB-BD31-4B8C-83A1-F6EECF244321}">
                <p14:modId xmlns:p14="http://schemas.microsoft.com/office/powerpoint/2010/main" val="1836344957"/>
              </p:ext>
            </p:extLst>
          </p:nvPr>
        </p:nvGraphicFramePr>
        <p:xfrm>
          <a:off x="3048270" y="2328241"/>
          <a:ext cx="10837334" cy="5943600"/>
        </p:xfrm>
        <a:graphic>
          <a:graphicData uri="http://schemas.openxmlformats.org/drawingml/2006/table">
            <a:tbl>
              <a:tblPr firstRow="1" bandRow="1">
                <a:tableStyleId>{5C22544A-7EE6-4342-B048-85BDC9FD1C3A}</a:tableStyleId>
              </a:tblPr>
              <a:tblGrid>
                <a:gridCol w="5418667">
                  <a:extLst>
                    <a:ext uri="{9D8B030D-6E8A-4147-A177-3AD203B41FA5}">
                      <a16:colId xmlns:a16="http://schemas.microsoft.com/office/drawing/2014/main" val="1891025004"/>
                    </a:ext>
                  </a:extLst>
                </a:gridCol>
                <a:gridCol w="5418667">
                  <a:extLst>
                    <a:ext uri="{9D8B030D-6E8A-4147-A177-3AD203B41FA5}">
                      <a16:colId xmlns:a16="http://schemas.microsoft.com/office/drawing/2014/main" val="2085321833"/>
                    </a:ext>
                  </a:extLst>
                </a:gridCol>
              </a:tblGrid>
              <a:tr h="370840">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s-CL" sz="2400" b="1" i="0" u="none" strike="noStrike" kern="1200" baseline="0" dirty="0" smtClean="0">
                          <a:solidFill>
                            <a:schemeClr val="lt1"/>
                          </a:solidFill>
                          <a:latin typeface="+mn-lt"/>
                          <a:ea typeface="+mn-ea"/>
                          <a:cs typeface="+mn-cs"/>
                        </a:rPr>
                        <a:t>GRADO JERÁRQUICO </a:t>
                      </a:r>
                      <a:r>
                        <a:rPr lang="es-CL" sz="2400" b="0" i="0" u="none" strike="noStrike" kern="1200" baseline="0" dirty="0" smtClean="0">
                          <a:solidFill>
                            <a:schemeClr val="lt1"/>
                          </a:solidFill>
                          <a:latin typeface="+mn-lt"/>
                          <a:ea typeface="+mn-ea"/>
                          <a:cs typeface="+mn-cs"/>
                        </a:rPr>
                        <a:t>	</a:t>
                      </a:r>
                    </a:p>
                  </a:txBody>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s-CL" sz="2400" b="1" i="0" u="none" strike="noStrike" kern="1200" baseline="0" dirty="0" smtClean="0">
                          <a:solidFill>
                            <a:schemeClr val="lt1"/>
                          </a:solidFill>
                          <a:latin typeface="+mn-lt"/>
                          <a:ea typeface="+mn-ea"/>
                          <a:cs typeface="+mn-cs"/>
                        </a:rPr>
                        <a:t>SALUDO VERBAL </a:t>
                      </a:r>
                      <a:r>
                        <a:rPr lang="es-CL" sz="2400" b="0" i="0" u="none" strike="noStrike" kern="1200" baseline="0" dirty="0" smtClean="0">
                          <a:solidFill>
                            <a:schemeClr val="lt1"/>
                          </a:solidFill>
                          <a:latin typeface="+mn-lt"/>
                          <a:ea typeface="+mn-ea"/>
                          <a:cs typeface="+mn-cs"/>
                        </a:rPr>
                        <a:t>	</a:t>
                      </a:r>
                    </a:p>
                  </a:txBody>
                  <a:tcPr/>
                </a:tc>
                <a:extLst>
                  <a:ext uri="{0D108BD9-81ED-4DB2-BD59-A6C34878D82A}">
                    <a16:rowId xmlns:a16="http://schemas.microsoft.com/office/drawing/2014/main" val="2607450809"/>
                  </a:ext>
                </a:extLst>
              </a:tr>
              <a:tr h="370840">
                <a:tc>
                  <a:txBody>
                    <a:bodyPr/>
                    <a:lstStyle/>
                    <a:p>
                      <a:r>
                        <a:rPr lang="es-ES" dirty="0" smtClean="0"/>
                        <a:t>ALMIRANTE</a:t>
                      </a:r>
                      <a:endParaRPr lang="es-CL" dirty="0"/>
                    </a:p>
                  </a:txBody>
                  <a:tcPr/>
                </a:tc>
                <a:tc rowSpan="3">
                  <a:txBody>
                    <a:bodyPr/>
                    <a:lstStyle/>
                    <a:p>
                      <a:pPr algn="ctr"/>
                      <a:r>
                        <a:rPr lang="es-ES" dirty="0" smtClean="0"/>
                        <a:t>ALMIRANTE</a:t>
                      </a:r>
                      <a:endParaRPr lang="es-CL" dirty="0"/>
                    </a:p>
                  </a:txBody>
                  <a:tcPr anchor="ctr"/>
                </a:tc>
                <a:extLst>
                  <a:ext uri="{0D108BD9-81ED-4DB2-BD59-A6C34878D82A}">
                    <a16:rowId xmlns:a16="http://schemas.microsoft.com/office/drawing/2014/main" val="1269559206"/>
                  </a:ext>
                </a:extLst>
              </a:tr>
              <a:tr h="370840">
                <a:tc>
                  <a:txBody>
                    <a:bodyPr/>
                    <a:lstStyle/>
                    <a:p>
                      <a:r>
                        <a:rPr lang="es-ES" dirty="0" smtClean="0"/>
                        <a:t>VICEALMIRANTE</a:t>
                      </a:r>
                      <a:endParaRPr lang="es-CL" dirty="0"/>
                    </a:p>
                  </a:txBody>
                  <a:tcPr/>
                </a:tc>
                <a:tc vMerge="1">
                  <a:txBody>
                    <a:bodyPr/>
                    <a:lstStyle/>
                    <a:p>
                      <a:endParaRPr lang="es-CL" dirty="0"/>
                    </a:p>
                  </a:txBody>
                  <a:tcPr/>
                </a:tc>
                <a:extLst>
                  <a:ext uri="{0D108BD9-81ED-4DB2-BD59-A6C34878D82A}">
                    <a16:rowId xmlns:a16="http://schemas.microsoft.com/office/drawing/2014/main" val="3566561848"/>
                  </a:ext>
                </a:extLst>
              </a:tr>
              <a:tr h="370840">
                <a:tc>
                  <a:txBody>
                    <a:bodyPr/>
                    <a:lstStyle/>
                    <a:p>
                      <a:r>
                        <a:rPr lang="es-ES" dirty="0" smtClean="0"/>
                        <a:t>CONTRAALMIRANTE</a:t>
                      </a:r>
                      <a:endParaRPr lang="es-CL" dirty="0"/>
                    </a:p>
                  </a:txBody>
                  <a:tcPr/>
                </a:tc>
                <a:tc vMerge="1">
                  <a:txBody>
                    <a:bodyPr/>
                    <a:lstStyle/>
                    <a:p>
                      <a:endParaRPr lang="es-CL" dirty="0"/>
                    </a:p>
                  </a:txBody>
                  <a:tcPr/>
                </a:tc>
                <a:extLst>
                  <a:ext uri="{0D108BD9-81ED-4DB2-BD59-A6C34878D82A}">
                    <a16:rowId xmlns:a16="http://schemas.microsoft.com/office/drawing/2014/main" val="836576598"/>
                  </a:ext>
                </a:extLst>
              </a:tr>
              <a:tr h="370840">
                <a:tc>
                  <a:txBody>
                    <a:bodyPr/>
                    <a:lstStyle/>
                    <a:p>
                      <a:r>
                        <a:rPr lang="es-ES" dirty="0" smtClean="0"/>
                        <a:t>COMODORO</a:t>
                      </a:r>
                      <a:endParaRPr lang="es-CL" dirty="0"/>
                    </a:p>
                  </a:txBody>
                  <a:tcPr/>
                </a:tc>
                <a:tc>
                  <a:txBody>
                    <a:bodyPr/>
                    <a:lstStyle/>
                    <a:p>
                      <a:pPr algn="ctr"/>
                      <a:r>
                        <a:rPr lang="es-ES" dirty="0" smtClean="0"/>
                        <a:t>COMODORO</a:t>
                      </a:r>
                      <a:endParaRPr lang="es-CL" dirty="0"/>
                    </a:p>
                  </a:txBody>
                  <a:tcPr/>
                </a:tc>
                <a:extLst>
                  <a:ext uri="{0D108BD9-81ED-4DB2-BD59-A6C34878D82A}">
                    <a16:rowId xmlns:a16="http://schemas.microsoft.com/office/drawing/2014/main" val="3704294056"/>
                  </a:ext>
                </a:extLst>
              </a:tr>
              <a:tr h="370840">
                <a:tc>
                  <a:txBody>
                    <a:bodyPr/>
                    <a:lstStyle/>
                    <a:p>
                      <a:r>
                        <a:rPr lang="es-ES" dirty="0" smtClean="0"/>
                        <a:t>CAPITÁN</a:t>
                      </a:r>
                      <a:r>
                        <a:rPr lang="es-ES" baseline="0" dirty="0" smtClean="0"/>
                        <a:t> DE NAVÍO</a:t>
                      </a:r>
                      <a:endParaRPr lang="es-CL" dirty="0"/>
                    </a:p>
                  </a:txBody>
                  <a:tcPr/>
                </a:tc>
                <a:tc rowSpan="2">
                  <a:txBody>
                    <a:bodyPr/>
                    <a:lstStyle/>
                    <a:p>
                      <a:pPr algn="ctr"/>
                      <a:r>
                        <a:rPr lang="es-ES" dirty="0" smtClean="0"/>
                        <a:t>COMANDANTE</a:t>
                      </a:r>
                      <a:endParaRPr lang="es-CL" dirty="0"/>
                    </a:p>
                  </a:txBody>
                  <a:tcPr anchor="ctr"/>
                </a:tc>
                <a:extLst>
                  <a:ext uri="{0D108BD9-81ED-4DB2-BD59-A6C34878D82A}">
                    <a16:rowId xmlns:a16="http://schemas.microsoft.com/office/drawing/2014/main" val="3587290798"/>
                  </a:ext>
                </a:extLst>
              </a:tr>
              <a:tr h="370840">
                <a:tc>
                  <a:txBody>
                    <a:bodyPr/>
                    <a:lstStyle/>
                    <a:p>
                      <a:r>
                        <a:rPr lang="es-ES" dirty="0" smtClean="0"/>
                        <a:t>CAPITÁN DE FRAGATA</a:t>
                      </a:r>
                      <a:endParaRPr lang="es-CL" dirty="0"/>
                    </a:p>
                  </a:txBody>
                  <a:tcPr/>
                </a:tc>
                <a:tc vMerge="1">
                  <a:txBody>
                    <a:bodyPr/>
                    <a:lstStyle/>
                    <a:p>
                      <a:pPr algn="ctr"/>
                      <a:endParaRPr lang="es-CL" dirty="0"/>
                    </a:p>
                  </a:txBody>
                  <a:tcPr/>
                </a:tc>
                <a:extLst>
                  <a:ext uri="{0D108BD9-81ED-4DB2-BD59-A6C34878D82A}">
                    <a16:rowId xmlns:a16="http://schemas.microsoft.com/office/drawing/2014/main" val="2662569250"/>
                  </a:ext>
                </a:extLst>
              </a:tr>
              <a:tr h="370840">
                <a:tc>
                  <a:txBody>
                    <a:bodyPr/>
                    <a:lstStyle/>
                    <a:p>
                      <a:r>
                        <a:rPr lang="es-ES" dirty="0" smtClean="0"/>
                        <a:t>CAPITÁN</a:t>
                      </a:r>
                      <a:r>
                        <a:rPr lang="es-ES" baseline="0" dirty="0" smtClean="0"/>
                        <a:t> DE CORBETA</a:t>
                      </a:r>
                      <a:endParaRPr lang="es-CL" dirty="0"/>
                    </a:p>
                  </a:txBody>
                  <a:tcPr/>
                </a:tc>
                <a:tc>
                  <a:txBody>
                    <a:bodyPr/>
                    <a:lstStyle/>
                    <a:p>
                      <a:pPr algn="ctr"/>
                      <a:r>
                        <a:rPr lang="es-ES" dirty="0" smtClean="0"/>
                        <a:t>CAPITÁN</a:t>
                      </a:r>
                      <a:endParaRPr lang="es-CL" dirty="0"/>
                    </a:p>
                  </a:txBody>
                  <a:tcPr/>
                </a:tc>
                <a:extLst>
                  <a:ext uri="{0D108BD9-81ED-4DB2-BD59-A6C34878D82A}">
                    <a16:rowId xmlns:a16="http://schemas.microsoft.com/office/drawing/2014/main" val="2124017338"/>
                  </a:ext>
                </a:extLst>
              </a:tr>
              <a:tr h="370840">
                <a:tc>
                  <a:txBody>
                    <a:bodyPr/>
                    <a:lstStyle/>
                    <a:p>
                      <a:r>
                        <a:rPr lang="es-ES" dirty="0" smtClean="0"/>
                        <a:t>TENIENTE</a:t>
                      </a:r>
                      <a:r>
                        <a:rPr lang="es-ES" baseline="0" dirty="0" smtClean="0"/>
                        <a:t> PRIMERO</a:t>
                      </a:r>
                    </a:p>
                  </a:txBody>
                  <a:tcPr/>
                </a:tc>
                <a:tc rowSpan="3">
                  <a:txBody>
                    <a:bodyPr/>
                    <a:lstStyle/>
                    <a:p>
                      <a:pPr algn="ctr"/>
                      <a:r>
                        <a:rPr lang="es-ES" dirty="0" smtClean="0"/>
                        <a:t>TENIENTE</a:t>
                      </a:r>
                      <a:endParaRPr lang="es-CL" dirty="0"/>
                    </a:p>
                  </a:txBody>
                  <a:tcPr anchor="ctr"/>
                </a:tc>
                <a:extLst>
                  <a:ext uri="{0D108BD9-81ED-4DB2-BD59-A6C34878D82A}">
                    <a16:rowId xmlns:a16="http://schemas.microsoft.com/office/drawing/2014/main" val="3796673073"/>
                  </a:ext>
                </a:extLst>
              </a:tr>
              <a:tr h="370840">
                <a:tc>
                  <a:txBody>
                    <a:bodyPr/>
                    <a:lstStyle/>
                    <a:p>
                      <a:r>
                        <a:rPr lang="es-ES" dirty="0" smtClean="0"/>
                        <a:t>TENIENTE</a:t>
                      </a:r>
                      <a:r>
                        <a:rPr lang="es-ES" baseline="0" dirty="0" smtClean="0"/>
                        <a:t> SEGUNDO</a:t>
                      </a:r>
                      <a:endParaRPr lang="es-CL" dirty="0"/>
                    </a:p>
                  </a:txBody>
                  <a:tcPr/>
                </a:tc>
                <a:tc vMerge="1">
                  <a:txBody>
                    <a:bodyPr/>
                    <a:lstStyle/>
                    <a:p>
                      <a:pPr algn="ctr"/>
                      <a:endParaRPr lang="es-CL" dirty="0"/>
                    </a:p>
                  </a:txBody>
                  <a:tcPr/>
                </a:tc>
                <a:extLst>
                  <a:ext uri="{0D108BD9-81ED-4DB2-BD59-A6C34878D82A}">
                    <a16:rowId xmlns:a16="http://schemas.microsoft.com/office/drawing/2014/main" val="3811475142"/>
                  </a:ext>
                </a:extLst>
              </a:tr>
              <a:tr h="370840">
                <a:tc>
                  <a:txBody>
                    <a:bodyPr/>
                    <a:lstStyle/>
                    <a:p>
                      <a:r>
                        <a:rPr lang="es-ES" dirty="0" smtClean="0"/>
                        <a:t>SUBTENIENTE</a:t>
                      </a:r>
                      <a:r>
                        <a:rPr lang="es-ES" baseline="0" dirty="0" smtClean="0"/>
                        <a:t> </a:t>
                      </a:r>
                      <a:endParaRPr lang="es-CL" dirty="0"/>
                    </a:p>
                  </a:txBody>
                  <a:tcPr/>
                </a:tc>
                <a:tc vMerge="1">
                  <a:txBody>
                    <a:bodyPr/>
                    <a:lstStyle/>
                    <a:p>
                      <a:pPr algn="ctr"/>
                      <a:endParaRPr lang="es-CL" dirty="0"/>
                    </a:p>
                  </a:txBody>
                  <a:tcPr/>
                </a:tc>
                <a:extLst>
                  <a:ext uri="{0D108BD9-81ED-4DB2-BD59-A6C34878D82A}">
                    <a16:rowId xmlns:a16="http://schemas.microsoft.com/office/drawing/2014/main" val="3895192172"/>
                  </a:ext>
                </a:extLst>
              </a:tr>
              <a:tr h="370840">
                <a:tc>
                  <a:txBody>
                    <a:bodyPr/>
                    <a:lstStyle/>
                    <a:p>
                      <a:r>
                        <a:rPr lang="es-ES" dirty="0" smtClean="0"/>
                        <a:t>GUARDIAMARINA</a:t>
                      </a:r>
                      <a:endParaRPr lang="es-CL" dirty="0"/>
                    </a:p>
                  </a:txBody>
                  <a:tcPr/>
                </a:tc>
                <a:tc>
                  <a:txBody>
                    <a:bodyPr/>
                    <a:lstStyle/>
                    <a:p>
                      <a:pPr algn="ctr"/>
                      <a:r>
                        <a:rPr lang="es-ES" dirty="0" smtClean="0"/>
                        <a:t>GUARDIAMARINA</a:t>
                      </a:r>
                      <a:endParaRPr lang="es-CL" dirty="0"/>
                    </a:p>
                  </a:txBody>
                  <a:tcPr/>
                </a:tc>
                <a:extLst>
                  <a:ext uri="{0D108BD9-81ED-4DB2-BD59-A6C34878D82A}">
                    <a16:rowId xmlns:a16="http://schemas.microsoft.com/office/drawing/2014/main" val="2896240191"/>
                  </a:ext>
                </a:extLst>
              </a:tr>
              <a:tr h="370840">
                <a:tc>
                  <a:txBody>
                    <a:bodyPr/>
                    <a:lstStyle/>
                    <a:p>
                      <a:r>
                        <a:rPr lang="es-ES" dirty="0" smtClean="0"/>
                        <a:t>CADETE</a:t>
                      </a:r>
                      <a:endParaRPr lang="es-CL" dirty="0"/>
                    </a:p>
                  </a:txBody>
                  <a:tcPr/>
                </a:tc>
                <a:tc>
                  <a:txBody>
                    <a:bodyPr/>
                    <a:lstStyle/>
                    <a:p>
                      <a:pPr algn="ctr"/>
                      <a:r>
                        <a:rPr lang="es-ES" dirty="0" smtClean="0"/>
                        <a:t>CADETE</a:t>
                      </a:r>
                      <a:endParaRPr lang="es-CL" dirty="0"/>
                    </a:p>
                  </a:txBody>
                  <a:tcPr/>
                </a:tc>
                <a:extLst>
                  <a:ext uri="{0D108BD9-81ED-4DB2-BD59-A6C34878D82A}">
                    <a16:rowId xmlns:a16="http://schemas.microsoft.com/office/drawing/2014/main" val="1981792837"/>
                  </a:ext>
                </a:extLst>
              </a:tr>
            </a:tbl>
          </a:graphicData>
        </a:graphic>
      </p:graphicFrame>
    </p:spTree>
    <p:extLst>
      <p:ext uri="{BB962C8B-B14F-4D97-AF65-F5344CB8AC3E}">
        <p14:creationId xmlns:p14="http://schemas.microsoft.com/office/powerpoint/2010/main" val="473366929"/>
      </p:ext>
    </p:extLst>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31</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234199"/>
            <a:ext cx="13649093" cy="739754"/>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Saludos:</a:t>
            </a:r>
          </a:p>
        </p:txBody>
      </p:sp>
      <p:graphicFrame>
        <p:nvGraphicFramePr>
          <p:cNvPr id="7" name="Tabla 6"/>
          <p:cNvGraphicFramePr>
            <a:graphicFrameLocks noGrp="1"/>
          </p:cNvGraphicFramePr>
          <p:nvPr>
            <p:extLst>
              <p:ext uri="{D42A27DB-BD31-4B8C-83A1-F6EECF244321}">
                <p14:modId xmlns:p14="http://schemas.microsoft.com/office/powerpoint/2010/main" val="141931232"/>
              </p:ext>
            </p:extLst>
          </p:nvPr>
        </p:nvGraphicFramePr>
        <p:xfrm>
          <a:off x="3048270" y="1982038"/>
          <a:ext cx="10837334" cy="6400800"/>
        </p:xfrm>
        <a:graphic>
          <a:graphicData uri="http://schemas.openxmlformats.org/drawingml/2006/table">
            <a:tbl>
              <a:tblPr firstRow="1" bandRow="1">
                <a:tableStyleId>{5C22544A-7EE6-4342-B048-85BDC9FD1C3A}</a:tableStyleId>
              </a:tblPr>
              <a:tblGrid>
                <a:gridCol w="5418667">
                  <a:extLst>
                    <a:ext uri="{9D8B030D-6E8A-4147-A177-3AD203B41FA5}">
                      <a16:colId xmlns:a16="http://schemas.microsoft.com/office/drawing/2014/main" val="1891025004"/>
                    </a:ext>
                  </a:extLst>
                </a:gridCol>
                <a:gridCol w="5418667">
                  <a:extLst>
                    <a:ext uri="{9D8B030D-6E8A-4147-A177-3AD203B41FA5}">
                      <a16:colId xmlns:a16="http://schemas.microsoft.com/office/drawing/2014/main" val="2085321833"/>
                    </a:ext>
                  </a:extLst>
                </a:gridCol>
              </a:tblGrid>
              <a:tr h="370840">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s-CL" sz="2400" b="1" i="0" u="none" strike="noStrike" kern="1200" baseline="0" dirty="0" smtClean="0">
                          <a:solidFill>
                            <a:schemeClr val="lt1"/>
                          </a:solidFill>
                          <a:latin typeface="+mn-lt"/>
                          <a:ea typeface="+mn-ea"/>
                          <a:cs typeface="+mn-cs"/>
                        </a:rPr>
                        <a:t>GRADO JERÁRQUICO </a:t>
                      </a:r>
                      <a:r>
                        <a:rPr lang="es-CL" sz="2400" b="0" i="0" u="none" strike="noStrike" kern="1200" baseline="0" dirty="0" smtClean="0">
                          <a:solidFill>
                            <a:schemeClr val="lt1"/>
                          </a:solidFill>
                          <a:latin typeface="+mn-lt"/>
                          <a:ea typeface="+mn-ea"/>
                          <a:cs typeface="+mn-cs"/>
                        </a:rPr>
                        <a:t>	</a:t>
                      </a:r>
                    </a:p>
                  </a:txBody>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s-CL" sz="2400" b="1" i="0" u="none" strike="noStrike" kern="1200" baseline="0" dirty="0" smtClean="0">
                          <a:solidFill>
                            <a:schemeClr val="lt1"/>
                          </a:solidFill>
                          <a:latin typeface="+mn-lt"/>
                          <a:ea typeface="+mn-ea"/>
                          <a:cs typeface="+mn-cs"/>
                        </a:rPr>
                        <a:t>SALUDO VERBAL </a:t>
                      </a:r>
                      <a:r>
                        <a:rPr lang="es-CL" sz="2400" b="0" i="0" u="none" strike="noStrike" kern="1200" baseline="0" dirty="0" smtClean="0">
                          <a:solidFill>
                            <a:schemeClr val="lt1"/>
                          </a:solidFill>
                          <a:latin typeface="+mn-lt"/>
                          <a:ea typeface="+mn-ea"/>
                          <a:cs typeface="+mn-cs"/>
                        </a:rPr>
                        <a:t>	</a:t>
                      </a:r>
                    </a:p>
                  </a:txBody>
                  <a:tcPr/>
                </a:tc>
                <a:extLst>
                  <a:ext uri="{0D108BD9-81ED-4DB2-BD59-A6C34878D82A}">
                    <a16:rowId xmlns:a16="http://schemas.microsoft.com/office/drawing/2014/main" val="2607450809"/>
                  </a:ext>
                </a:extLst>
              </a:tr>
              <a:tr h="370840">
                <a:tc>
                  <a:txBody>
                    <a:bodyPr/>
                    <a:lstStyle/>
                    <a:p>
                      <a:r>
                        <a:rPr lang="es-ES" dirty="0" smtClean="0"/>
                        <a:t>SUBOFICIAL</a:t>
                      </a:r>
                      <a:r>
                        <a:rPr lang="es-ES" baseline="0" dirty="0" smtClean="0"/>
                        <a:t> MAYOR</a:t>
                      </a:r>
                      <a:endParaRPr lang="es-CL" dirty="0"/>
                    </a:p>
                  </a:txBody>
                  <a:tcPr/>
                </a:tc>
                <a:tc>
                  <a:txBody>
                    <a:bodyPr/>
                    <a:lstStyle/>
                    <a:p>
                      <a:pPr algn="ctr"/>
                      <a:r>
                        <a:rPr lang="es-ES" dirty="0" smtClean="0"/>
                        <a:t>SUBOFICIAL MAYOR</a:t>
                      </a:r>
                      <a:endParaRPr lang="es-CL" dirty="0"/>
                    </a:p>
                  </a:txBody>
                  <a:tcPr anchor="ctr"/>
                </a:tc>
                <a:extLst>
                  <a:ext uri="{0D108BD9-81ED-4DB2-BD59-A6C34878D82A}">
                    <a16:rowId xmlns:a16="http://schemas.microsoft.com/office/drawing/2014/main" val="1269559206"/>
                  </a:ext>
                </a:extLst>
              </a:tr>
              <a:tr h="370840">
                <a:tc>
                  <a:txBody>
                    <a:bodyPr/>
                    <a:lstStyle/>
                    <a:p>
                      <a:r>
                        <a:rPr lang="es-ES" dirty="0" smtClean="0"/>
                        <a:t>SUBOFICIAL</a:t>
                      </a:r>
                      <a:endParaRPr lang="es-CL" dirty="0"/>
                    </a:p>
                  </a:txBody>
                  <a:tcPr/>
                </a:tc>
                <a:tc>
                  <a:txBody>
                    <a:bodyPr/>
                    <a:lstStyle/>
                    <a:p>
                      <a:pPr algn="ctr"/>
                      <a:r>
                        <a:rPr lang="es-ES" dirty="0" smtClean="0"/>
                        <a:t>SUBOFICIAL</a:t>
                      </a:r>
                      <a:endParaRPr lang="es-CL" dirty="0"/>
                    </a:p>
                  </a:txBody>
                  <a:tcPr anchor="ctr"/>
                </a:tc>
                <a:extLst>
                  <a:ext uri="{0D108BD9-81ED-4DB2-BD59-A6C34878D82A}">
                    <a16:rowId xmlns:a16="http://schemas.microsoft.com/office/drawing/2014/main" val="3566561848"/>
                  </a:ext>
                </a:extLst>
              </a:tr>
              <a:tr h="370840">
                <a:tc>
                  <a:txBody>
                    <a:bodyPr/>
                    <a:lstStyle/>
                    <a:p>
                      <a:r>
                        <a:rPr lang="es-ES" dirty="0" smtClean="0"/>
                        <a:t>SARGENTO</a:t>
                      </a:r>
                      <a:r>
                        <a:rPr lang="es-ES" baseline="0" dirty="0" smtClean="0"/>
                        <a:t> PRIMERO</a:t>
                      </a:r>
                      <a:endParaRPr lang="es-CL" dirty="0"/>
                    </a:p>
                  </a:txBody>
                  <a:tcPr/>
                </a:tc>
                <a:tc rowSpan="2">
                  <a:txBody>
                    <a:bodyPr/>
                    <a:lstStyle/>
                    <a:p>
                      <a:pPr algn="ctr"/>
                      <a:r>
                        <a:rPr lang="es-ES" dirty="0" smtClean="0"/>
                        <a:t>SARGENTO</a:t>
                      </a:r>
                      <a:endParaRPr lang="es-CL" dirty="0"/>
                    </a:p>
                  </a:txBody>
                  <a:tcPr anchor="ctr"/>
                </a:tc>
                <a:extLst>
                  <a:ext uri="{0D108BD9-81ED-4DB2-BD59-A6C34878D82A}">
                    <a16:rowId xmlns:a16="http://schemas.microsoft.com/office/drawing/2014/main" val="836576598"/>
                  </a:ext>
                </a:extLst>
              </a:tr>
              <a:tr h="370840">
                <a:tc>
                  <a:txBody>
                    <a:bodyPr/>
                    <a:lstStyle/>
                    <a:p>
                      <a:r>
                        <a:rPr lang="es-ES" dirty="0" smtClean="0"/>
                        <a:t>SARGENTO SEGUNDO</a:t>
                      </a:r>
                      <a:endParaRPr lang="es-CL" dirty="0"/>
                    </a:p>
                  </a:txBody>
                  <a:tcPr/>
                </a:tc>
                <a:tc vMerge="1">
                  <a:txBody>
                    <a:bodyPr/>
                    <a:lstStyle/>
                    <a:p>
                      <a:pPr algn="ctr"/>
                      <a:endParaRPr lang="es-CL" dirty="0"/>
                    </a:p>
                  </a:txBody>
                  <a:tcPr/>
                </a:tc>
                <a:extLst>
                  <a:ext uri="{0D108BD9-81ED-4DB2-BD59-A6C34878D82A}">
                    <a16:rowId xmlns:a16="http://schemas.microsoft.com/office/drawing/2014/main" val="3704294056"/>
                  </a:ext>
                </a:extLst>
              </a:tr>
              <a:tr h="370840">
                <a:tc>
                  <a:txBody>
                    <a:bodyPr/>
                    <a:lstStyle/>
                    <a:p>
                      <a:r>
                        <a:rPr lang="es-ES" dirty="0" smtClean="0"/>
                        <a:t>CABO PRIMERO</a:t>
                      </a:r>
                      <a:endParaRPr lang="es-CL" dirty="0"/>
                    </a:p>
                  </a:txBody>
                  <a:tcPr/>
                </a:tc>
                <a:tc rowSpan="2">
                  <a:txBody>
                    <a:bodyPr/>
                    <a:lstStyle/>
                    <a:p>
                      <a:pPr algn="ctr"/>
                      <a:r>
                        <a:rPr lang="es-ES" dirty="0" smtClean="0"/>
                        <a:t>CABO</a:t>
                      </a:r>
                      <a:endParaRPr lang="es-CL" dirty="0"/>
                    </a:p>
                  </a:txBody>
                  <a:tcPr anchor="ctr"/>
                </a:tc>
                <a:extLst>
                  <a:ext uri="{0D108BD9-81ED-4DB2-BD59-A6C34878D82A}">
                    <a16:rowId xmlns:a16="http://schemas.microsoft.com/office/drawing/2014/main" val="3587290798"/>
                  </a:ext>
                </a:extLst>
              </a:tr>
              <a:tr h="370840">
                <a:tc>
                  <a:txBody>
                    <a:bodyPr/>
                    <a:lstStyle/>
                    <a:p>
                      <a:r>
                        <a:rPr lang="es-ES" dirty="0" smtClean="0"/>
                        <a:t>CABO SEGUNDO</a:t>
                      </a:r>
                      <a:endParaRPr lang="es-CL" dirty="0"/>
                    </a:p>
                  </a:txBody>
                  <a:tcPr/>
                </a:tc>
                <a:tc vMerge="1">
                  <a:txBody>
                    <a:bodyPr/>
                    <a:lstStyle/>
                    <a:p>
                      <a:pPr algn="ctr"/>
                      <a:endParaRPr lang="es-CL" dirty="0"/>
                    </a:p>
                  </a:txBody>
                  <a:tcPr/>
                </a:tc>
                <a:extLst>
                  <a:ext uri="{0D108BD9-81ED-4DB2-BD59-A6C34878D82A}">
                    <a16:rowId xmlns:a16="http://schemas.microsoft.com/office/drawing/2014/main" val="2662569250"/>
                  </a:ext>
                </a:extLst>
              </a:tr>
              <a:tr h="370840">
                <a:tc>
                  <a:txBody>
                    <a:bodyPr/>
                    <a:lstStyle/>
                    <a:p>
                      <a:r>
                        <a:rPr lang="es-ES" dirty="0" smtClean="0"/>
                        <a:t>SOLDADO PRIMERO</a:t>
                      </a:r>
                      <a:endParaRPr lang="es-CL" dirty="0"/>
                    </a:p>
                  </a:txBody>
                  <a:tcPr/>
                </a:tc>
                <a:tc rowSpan="3">
                  <a:txBody>
                    <a:bodyPr/>
                    <a:lstStyle/>
                    <a:p>
                      <a:pPr algn="ctr"/>
                      <a:r>
                        <a:rPr lang="es-ES" dirty="0" smtClean="0"/>
                        <a:t>SOLDADO</a:t>
                      </a:r>
                      <a:endParaRPr lang="es-CL" dirty="0"/>
                    </a:p>
                  </a:txBody>
                  <a:tcPr anchor="ctr"/>
                </a:tc>
                <a:extLst>
                  <a:ext uri="{0D108BD9-81ED-4DB2-BD59-A6C34878D82A}">
                    <a16:rowId xmlns:a16="http://schemas.microsoft.com/office/drawing/2014/main" val="2124017338"/>
                  </a:ext>
                </a:extLst>
              </a:tr>
              <a:tr h="370840">
                <a:tc>
                  <a:txBody>
                    <a:bodyPr/>
                    <a:lstStyle/>
                    <a:p>
                      <a:r>
                        <a:rPr lang="es-ES" dirty="0" smtClean="0"/>
                        <a:t>SOLDADO TROPA PROF. IM.</a:t>
                      </a:r>
                      <a:endParaRPr lang="es-CL" dirty="0"/>
                    </a:p>
                  </a:txBody>
                  <a:tcPr/>
                </a:tc>
                <a:tc vMerge="1">
                  <a:txBody>
                    <a:bodyPr/>
                    <a:lstStyle/>
                    <a:p>
                      <a:endParaRPr lang="es-CL" dirty="0"/>
                    </a:p>
                  </a:txBody>
                  <a:tcPr anchor="ctr"/>
                </a:tc>
                <a:extLst>
                  <a:ext uri="{0D108BD9-81ED-4DB2-BD59-A6C34878D82A}">
                    <a16:rowId xmlns:a16="http://schemas.microsoft.com/office/drawing/2014/main" val="3796673073"/>
                  </a:ext>
                </a:extLst>
              </a:tr>
              <a:tr h="370840">
                <a:tc>
                  <a:txBody>
                    <a:bodyPr/>
                    <a:lstStyle/>
                    <a:p>
                      <a:r>
                        <a:rPr lang="es-ES" dirty="0" smtClean="0"/>
                        <a:t>SOLDADO</a:t>
                      </a:r>
                      <a:r>
                        <a:rPr lang="es-ES" baseline="0" dirty="0" smtClean="0"/>
                        <a:t> CONSCRIPTO IM.</a:t>
                      </a:r>
                      <a:endParaRPr lang="es-CL" dirty="0"/>
                    </a:p>
                  </a:txBody>
                  <a:tcPr/>
                </a:tc>
                <a:tc vMerge="1">
                  <a:txBody>
                    <a:bodyPr/>
                    <a:lstStyle/>
                    <a:p>
                      <a:pPr algn="ctr"/>
                      <a:endParaRPr lang="es-CL" dirty="0"/>
                    </a:p>
                  </a:txBody>
                  <a:tcPr anchor="ctr"/>
                </a:tc>
                <a:extLst>
                  <a:ext uri="{0D108BD9-81ED-4DB2-BD59-A6C34878D82A}">
                    <a16:rowId xmlns:a16="http://schemas.microsoft.com/office/drawing/2014/main" val="3811475142"/>
                  </a:ext>
                </a:extLst>
              </a:tr>
              <a:tr h="370840">
                <a:tc>
                  <a:txBody>
                    <a:bodyPr/>
                    <a:lstStyle/>
                    <a:p>
                      <a:r>
                        <a:rPr lang="es-ES" dirty="0" smtClean="0"/>
                        <a:t>MARINERO PRIMERO</a:t>
                      </a:r>
                      <a:endParaRPr lang="es-CL" dirty="0"/>
                    </a:p>
                  </a:txBody>
                  <a:tcPr/>
                </a:tc>
                <a:tc rowSpan="3">
                  <a:txBody>
                    <a:bodyPr/>
                    <a:lstStyle/>
                    <a:p>
                      <a:pPr algn="ctr"/>
                      <a:r>
                        <a:rPr lang="es-ES" dirty="0" smtClean="0"/>
                        <a:t>MARINERO</a:t>
                      </a:r>
                      <a:endParaRPr lang="es-CL" dirty="0"/>
                    </a:p>
                  </a:txBody>
                  <a:tcPr anchor="ctr"/>
                </a:tc>
                <a:extLst>
                  <a:ext uri="{0D108BD9-81ED-4DB2-BD59-A6C34878D82A}">
                    <a16:rowId xmlns:a16="http://schemas.microsoft.com/office/drawing/2014/main" val="3895192172"/>
                  </a:ext>
                </a:extLst>
              </a:tr>
              <a:tr h="370840">
                <a:tc>
                  <a:txBody>
                    <a:bodyPr/>
                    <a:lstStyle/>
                    <a:p>
                      <a:r>
                        <a:rPr lang="es-ES" dirty="0" smtClean="0"/>
                        <a:t>MARINERO TROPA</a:t>
                      </a:r>
                      <a:r>
                        <a:rPr lang="es-ES" baseline="0" dirty="0" smtClean="0"/>
                        <a:t> PROF.</a:t>
                      </a:r>
                      <a:endParaRPr lang="es-CL" dirty="0"/>
                    </a:p>
                  </a:txBody>
                  <a:tcPr/>
                </a:tc>
                <a:tc vMerge="1">
                  <a:txBody>
                    <a:bodyPr/>
                    <a:lstStyle/>
                    <a:p>
                      <a:pPr algn="ctr"/>
                      <a:endParaRPr lang="es-CL" dirty="0"/>
                    </a:p>
                  </a:txBody>
                  <a:tcPr/>
                </a:tc>
                <a:extLst>
                  <a:ext uri="{0D108BD9-81ED-4DB2-BD59-A6C34878D82A}">
                    <a16:rowId xmlns:a16="http://schemas.microsoft.com/office/drawing/2014/main" val="2896240191"/>
                  </a:ext>
                </a:extLst>
              </a:tr>
              <a:tr h="370840">
                <a:tc>
                  <a:txBody>
                    <a:bodyPr/>
                    <a:lstStyle/>
                    <a:p>
                      <a:r>
                        <a:rPr lang="es-ES" dirty="0" smtClean="0"/>
                        <a:t>MARINERO CONSCRIPTO</a:t>
                      </a:r>
                      <a:endParaRPr lang="es-CL" dirty="0"/>
                    </a:p>
                  </a:txBody>
                  <a:tcPr/>
                </a:tc>
                <a:tc vMerge="1">
                  <a:txBody>
                    <a:bodyPr/>
                    <a:lstStyle/>
                    <a:p>
                      <a:pPr algn="ctr"/>
                      <a:endParaRPr lang="es-CL" dirty="0"/>
                    </a:p>
                  </a:txBody>
                  <a:tcPr/>
                </a:tc>
                <a:extLst>
                  <a:ext uri="{0D108BD9-81ED-4DB2-BD59-A6C34878D82A}">
                    <a16:rowId xmlns:a16="http://schemas.microsoft.com/office/drawing/2014/main" val="1981792837"/>
                  </a:ext>
                </a:extLst>
              </a:tr>
              <a:tr h="370840">
                <a:tc>
                  <a:txBody>
                    <a:bodyPr/>
                    <a:lstStyle/>
                    <a:p>
                      <a:r>
                        <a:rPr lang="es-ES" dirty="0" smtClean="0"/>
                        <a:t>GRUMETE</a:t>
                      </a:r>
                      <a:endParaRPr lang="es-CL" dirty="0"/>
                    </a:p>
                  </a:txBody>
                  <a:tcPr/>
                </a:tc>
                <a:tc>
                  <a:txBody>
                    <a:bodyPr/>
                    <a:lstStyle/>
                    <a:p>
                      <a:pPr algn="ctr"/>
                      <a:r>
                        <a:rPr lang="es-ES" dirty="0" smtClean="0"/>
                        <a:t>GRUMETE</a:t>
                      </a:r>
                      <a:endParaRPr lang="es-CL" dirty="0"/>
                    </a:p>
                  </a:txBody>
                  <a:tcPr/>
                </a:tc>
                <a:extLst>
                  <a:ext uri="{0D108BD9-81ED-4DB2-BD59-A6C34878D82A}">
                    <a16:rowId xmlns:a16="http://schemas.microsoft.com/office/drawing/2014/main" val="1574462618"/>
                  </a:ext>
                </a:extLst>
              </a:tr>
            </a:tbl>
          </a:graphicData>
        </a:graphic>
      </p:graphicFrame>
    </p:spTree>
    <p:extLst>
      <p:ext uri="{BB962C8B-B14F-4D97-AF65-F5344CB8AC3E}">
        <p14:creationId xmlns:p14="http://schemas.microsoft.com/office/powerpoint/2010/main" val="2770554418"/>
      </p:ext>
    </p:extLst>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32</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4339650"/>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Saludos:</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Saludos sin cubrecabezas:</a:t>
            </a:r>
          </a:p>
          <a:p>
            <a:pPr algn="just"/>
            <a:r>
              <a:rPr lang="es-ES" b="1" dirty="0" smtClean="0">
                <a:solidFill>
                  <a:schemeClr val="bg1"/>
                </a:solidFill>
                <a:latin typeface="Arial" panose="020B0604020202020204" pitchFamily="34" charset="0"/>
              </a:rPr>
              <a:t>A pie firme: </a:t>
            </a:r>
            <a:r>
              <a:rPr lang="es-ES" dirty="0">
                <a:solidFill>
                  <a:schemeClr val="bg1"/>
                </a:solidFill>
              </a:rPr>
              <a:t>Se emplea para saludar a la Bandera, Pabellón de Combate y a Superiores, cuando éstos pasan frente a uno o varios subalternos que se encuentran detenidos y sin cubre cabeza; se adopta la posición fundamental dando frente a la dirección de avance del Superior o del Portaestandarte. </a:t>
            </a:r>
          </a:p>
          <a:p>
            <a:pPr algn="just"/>
            <a:r>
              <a:rPr lang="es-ES" dirty="0">
                <a:solidFill>
                  <a:schemeClr val="bg1"/>
                </a:solidFill>
              </a:rPr>
              <a:t>En seguida se dirigirá la vista hacia quien se está saludando cuando éste se encuentre a tres pasos antes de cruzar el frente del subalterno y hasta tres pasos después que lo haya sobrepasado. Luego, la vista vuelve enérgicamente hacia el frente</a:t>
            </a:r>
            <a:r>
              <a:rPr lang="es-ES" dirty="0" smtClean="0">
                <a:solidFill>
                  <a:schemeClr val="bg1"/>
                </a:solidFill>
              </a:rPr>
              <a:t>.</a:t>
            </a:r>
            <a:endParaRPr lang="es-ES" dirty="0" smtClean="0">
              <a:solidFill>
                <a:schemeClr val="bg1"/>
              </a:solidFill>
              <a:latin typeface="Arial" panose="020B0604020202020204" pitchFamily="34" charset="0"/>
            </a:endParaRPr>
          </a:p>
          <a:p>
            <a:pPr algn="just"/>
            <a:endParaRPr lang="es-ES"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Sobre la Marcha</a:t>
            </a:r>
            <a:r>
              <a:rPr lang="es-ES" dirty="0" smtClean="0">
                <a:solidFill>
                  <a:schemeClr val="bg1"/>
                </a:solidFill>
                <a:latin typeface="Arial" panose="020B0604020202020204" pitchFamily="34" charset="0"/>
              </a:rPr>
              <a:t>: </a:t>
            </a:r>
            <a:r>
              <a:rPr lang="es-ES" dirty="0">
                <a:solidFill>
                  <a:schemeClr val="bg1"/>
                </a:solidFill>
              </a:rPr>
              <a:t>Se efectúa para saludar a la Bandera, Pabellón de Combate </a:t>
            </a:r>
            <a:r>
              <a:rPr lang="es-ES" dirty="0" smtClean="0">
                <a:solidFill>
                  <a:schemeClr val="bg1"/>
                </a:solidFill>
              </a:rPr>
              <a:t> </a:t>
            </a:r>
            <a:r>
              <a:rPr lang="es-ES" dirty="0">
                <a:solidFill>
                  <a:schemeClr val="bg1"/>
                </a:solidFill>
              </a:rPr>
              <a:t>y a Superiores cuando éstos se encuentren detenidos y el militar o la Unidad se desplacen sobre la marcha. Este movimiento debe comenzar tres pasos antes de cruzar al Superior o Pabellón de Combate y termina tres pasos después. Las manos se colocan a ambos costados, en posición de saludo, a tres centímetros del pantalón y sin </a:t>
            </a:r>
            <a:r>
              <a:rPr lang="es-ES" dirty="0" smtClean="0">
                <a:solidFill>
                  <a:schemeClr val="bg1"/>
                </a:solidFill>
              </a:rPr>
              <a:t>bracear. Simultáneamente </a:t>
            </a:r>
            <a:r>
              <a:rPr lang="es-ES" dirty="0">
                <a:solidFill>
                  <a:schemeClr val="bg1"/>
                </a:solidFill>
              </a:rPr>
              <a:t>se lleva la vista en forma franca y enérgica a quien se saluda</a:t>
            </a:r>
            <a:r>
              <a:rPr lang="es-ES" dirty="0"/>
              <a:t>. </a:t>
            </a:r>
            <a:r>
              <a:rPr lang="es-ES" dirty="0" smtClean="0">
                <a:solidFill>
                  <a:schemeClr val="bg1"/>
                </a:solidFill>
                <a:latin typeface="Arial" panose="020B0604020202020204" pitchFamily="34" charset="0"/>
              </a:rPr>
              <a:t> </a:t>
            </a:r>
            <a:endParaRPr lang="es-ES" sz="4800"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6324902"/>
      </p:ext>
    </p:extLst>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33</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1846659"/>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Saludos:</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Saludos sin cubrecabezas:</a:t>
            </a:r>
          </a:p>
          <a:p>
            <a:r>
              <a:rPr lang="es-ES" dirty="0" smtClean="0"/>
              <a:t>. </a:t>
            </a:r>
            <a:r>
              <a:rPr lang="es-ES" dirty="0" smtClean="0">
                <a:solidFill>
                  <a:schemeClr val="bg1"/>
                </a:solidFill>
                <a:latin typeface="Arial" panose="020B0604020202020204" pitchFamily="34" charset="0"/>
              </a:rPr>
              <a:t> </a:t>
            </a:r>
            <a:endParaRPr lang="es-ES" sz="4800" dirty="0" smtClean="0">
              <a:solidFill>
                <a:schemeClr val="bg1"/>
              </a:solidFill>
              <a:latin typeface="Arial" panose="020B0604020202020204" pitchFamily="34" charset="0"/>
              <a:cs typeface="Arial" panose="020B0604020202020204" pitchFamily="34" charset="0"/>
            </a:endParaRPr>
          </a:p>
        </p:txBody>
      </p:sp>
      <p:pic>
        <p:nvPicPr>
          <p:cNvPr id="7" name="Imagen 6"/>
          <p:cNvPicPr>
            <a:picLocks noChangeAspect="1"/>
          </p:cNvPicPr>
          <p:nvPr/>
        </p:nvPicPr>
        <p:blipFill>
          <a:blip r:embed="rId15"/>
          <a:stretch>
            <a:fillRect/>
          </a:stretch>
        </p:blipFill>
        <p:spPr>
          <a:xfrm>
            <a:off x="3604352" y="3648823"/>
            <a:ext cx="3864962" cy="4000839"/>
          </a:xfrm>
          <a:prstGeom prst="rect">
            <a:avLst/>
          </a:prstGeom>
        </p:spPr>
      </p:pic>
      <p:sp>
        <p:nvSpPr>
          <p:cNvPr id="14" name="CuadroTexto 13"/>
          <p:cNvSpPr txBox="1"/>
          <p:nvPr/>
        </p:nvSpPr>
        <p:spPr>
          <a:xfrm>
            <a:off x="4369251" y="3229856"/>
            <a:ext cx="2335164" cy="369332"/>
          </a:xfrm>
          <a:prstGeom prst="rect">
            <a:avLst/>
          </a:prstGeom>
          <a:noFill/>
        </p:spPr>
        <p:txBody>
          <a:bodyPr wrap="square" rtlCol="0">
            <a:spAutoFit/>
          </a:bodyPr>
          <a:lstStyle/>
          <a:p>
            <a:pPr algn="ctr"/>
            <a:r>
              <a:rPr lang="es-ES" b="1" dirty="0" smtClean="0">
                <a:solidFill>
                  <a:schemeClr val="bg1"/>
                </a:solidFill>
              </a:rPr>
              <a:t>Pie Firme</a:t>
            </a:r>
            <a:endParaRPr lang="es-CL" b="1" dirty="0">
              <a:solidFill>
                <a:schemeClr val="bg1"/>
              </a:solidFill>
            </a:endParaRPr>
          </a:p>
        </p:txBody>
      </p:sp>
      <p:pic>
        <p:nvPicPr>
          <p:cNvPr id="8" name="Imagen 7"/>
          <p:cNvPicPr>
            <a:picLocks noChangeAspect="1"/>
          </p:cNvPicPr>
          <p:nvPr/>
        </p:nvPicPr>
        <p:blipFill>
          <a:blip r:embed="rId16"/>
          <a:stretch>
            <a:fillRect/>
          </a:stretch>
        </p:blipFill>
        <p:spPr>
          <a:xfrm>
            <a:off x="10487921" y="3648823"/>
            <a:ext cx="1894922" cy="4011906"/>
          </a:xfrm>
          <a:prstGeom prst="rect">
            <a:avLst/>
          </a:prstGeom>
        </p:spPr>
      </p:pic>
      <p:sp>
        <p:nvSpPr>
          <p:cNvPr id="17" name="CuadroTexto 16"/>
          <p:cNvSpPr txBox="1"/>
          <p:nvPr/>
        </p:nvSpPr>
        <p:spPr>
          <a:xfrm>
            <a:off x="10267800" y="3139134"/>
            <a:ext cx="2335164" cy="369332"/>
          </a:xfrm>
          <a:prstGeom prst="rect">
            <a:avLst/>
          </a:prstGeom>
          <a:noFill/>
        </p:spPr>
        <p:txBody>
          <a:bodyPr wrap="square" rtlCol="0">
            <a:spAutoFit/>
          </a:bodyPr>
          <a:lstStyle/>
          <a:p>
            <a:pPr algn="ctr"/>
            <a:r>
              <a:rPr lang="es-ES" b="1" dirty="0" smtClean="0">
                <a:solidFill>
                  <a:schemeClr val="bg1"/>
                </a:solidFill>
              </a:rPr>
              <a:t>Sobre la marcha</a:t>
            </a:r>
            <a:endParaRPr lang="es-CL" b="1" dirty="0">
              <a:solidFill>
                <a:schemeClr val="bg1"/>
              </a:solidFill>
            </a:endParaRPr>
          </a:p>
        </p:txBody>
      </p:sp>
    </p:spTree>
    <p:extLst>
      <p:ext uri="{BB962C8B-B14F-4D97-AF65-F5344CB8AC3E}">
        <p14:creationId xmlns:p14="http://schemas.microsoft.com/office/powerpoint/2010/main" val="1010503397"/>
      </p:ext>
    </p:extLst>
  </p:cSld>
  <p:clrMapOvr>
    <a:masterClrMapping/>
  </p:clrMapOvr>
  <p:transition>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34</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6001643"/>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Saludos:</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Saludos con cubrecabezas:</a:t>
            </a:r>
          </a:p>
          <a:p>
            <a:pPr algn="just"/>
            <a:r>
              <a:rPr lang="es-ES" b="1" dirty="0" smtClean="0">
                <a:solidFill>
                  <a:schemeClr val="bg1"/>
                </a:solidFill>
                <a:latin typeface="Arial" panose="020B0604020202020204" pitchFamily="34" charset="0"/>
              </a:rPr>
              <a:t>A pie firme: </a:t>
            </a:r>
            <a:r>
              <a:rPr lang="es-ES" dirty="0">
                <a:solidFill>
                  <a:schemeClr val="bg1"/>
                </a:solidFill>
              </a:rPr>
              <a:t>Se efectúa en las mismas circunstancias descritas </a:t>
            </a:r>
            <a:r>
              <a:rPr lang="es-ES" dirty="0" smtClean="0">
                <a:solidFill>
                  <a:schemeClr val="bg1"/>
                </a:solidFill>
              </a:rPr>
              <a:t>en el punto anterior. </a:t>
            </a:r>
            <a:r>
              <a:rPr lang="es-ES" dirty="0">
                <a:solidFill>
                  <a:schemeClr val="bg1"/>
                </a:solidFill>
              </a:rPr>
              <a:t>Cuando el superior o porta estandarte se acerque a tres pasos de distancia, se adopta la posición firme enérgicamente, al mismo tiempo se lleva la vista a quien se saluda y se sube la mano derecha de la manera más directa hasta que el dedo mayor toque la visera de la gorra en su inicio, a la altura de la cien, pudiendo ser también del casco, boina, quepis o gorro. Los dedos deben estar juntos y estirados, el pulgar a lo largo de la mano con la palma hacia abajo. La mano y antebrazo debe estar alineados sin quebrar la muñeca, el codo debe formar un ángulo de 90° con respecto al </a:t>
            </a:r>
            <a:r>
              <a:rPr lang="es-ES" dirty="0" smtClean="0">
                <a:solidFill>
                  <a:schemeClr val="bg1"/>
                </a:solidFill>
              </a:rPr>
              <a:t>cuerpo. </a:t>
            </a:r>
            <a:r>
              <a:rPr lang="es-ES" dirty="0">
                <a:solidFill>
                  <a:schemeClr val="bg1"/>
                </a:solidFill>
              </a:rPr>
              <a:t>La vista sigue al superior o porta estandarte hasta cuando este avance tres pasos después de haber pasado por el frente, en ese momento se lleva enérgicamente la vista al frente y al mismo tiempo se baja la mano al costado, de la manera más directa, quedando en posición firme </a:t>
            </a:r>
            <a:endParaRPr lang="es-ES" dirty="0" smtClean="0">
              <a:solidFill>
                <a:schemeClr val="bg1"/>
              </a:solidFill>
            </a:endParaRPr>
          </a:p>
          <a:p>
            <a:pPr algn="just"/>
            <a:endParaRPr lang="es-ES"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Sobre la Marcha</a:t>
            </a:r>
            <a:r>
              <a:rPr lang="es-ES" dirty="0" smtClean="0">
                <a:solidFill>
                  <a:schemeClr val="bg1"/>
                </a:solidFill>
                <a:latin typeface="Arial" panose="020B0604020202020204" pitchFamily="34" charset="0"/>
              </a:rPr>
              <a:t>: </a:t>
            </a:r>
            <a:r>
              <a:rPr lang="es-ES" dirty="0">
                <a:solidFill>
                  <a:schemeClr val="bg1"/>
                </a:solidFill>
              </a:rPr>
              <a:t>Se efectúa en las mismas circunstancias descritas en </a:t>
            </a:r>
            <a:r>
              <a:rPr lang="es-ES" dirty="0" smtClean="0">
                <a:solidFill>
                  <a:schemeClr val="bg1"/>
                </a:solidFill>
              </a:rPr>
              <a:t>el punto anterior, </a:t>
            </a:r>
            <a:r>
              <a:rPr lang="es-ES" dirty="0">
                <a:solidFill>
                  <a:schemeClr val="bg1"/>
                </a:solidFill>
              </a:rPr>
              <a:t>con la diferencia que se lleva la mano derecha tal como se describe </a:t>
            </a:r>
            <a:r>
              <a:rPr lang="es-ES" dirty="0" smtClean="0">
                <a:solidFill>
                  <a:schemeClr val="bg1"/>
                </a:solidFill>
              </a:rPr>
              <a:t>en el punto anterior, </a:t>
            </a:r>
            <a:r>
              <a:rPr lang="es-ES" dirty="0">
                <a:solidFill>
                  <a:schemeClr val="bg1"/>
                </a:solidFill>
              </a:rPr>
              <a:t>el brazo izquierdo se mantiene en posición de saludo, siguiendo la línea del pantalón, sin bracear, la mano separada aproximadamente tres centímetros </a:t>
            </a:r>
            <a:r>
              <a:rPr lang="es-ES" dirty="0" smtClean="0">
                <a:solidFill>
                  <a:schemeClr val="bg1"/>
                </a:solidFill>
              </a:rPr>
              <a:t>. </a:t>
            </a:r>
            <a:r>
              <a:rPr lang="es-ES" dirty="0">
                <a:solidFill>
                  <a:schemeClr val="bg1"/>
                </a:solidFill>
              </a:rPr>
              <a:t>El saludo comienza tres pasos antes del Superior o de la Bandera y termina tres pasos después de sobrepasarlo, bajando la mano derecha al mismo tiempo que llevando la vista al </a:t>
            </a:r>
            <a:r>
              <a:rPr lang="es-ES" dirty="0" smtClean="0">
                <a:solidFill>
                  <a:schemeClr val="bg1"/>
                </a:solidFill>
              </a:rPr>
              <a:t>frente. </a:t>
            </a:r>
            <a:r>
              <a:rPr lang="es-ES" dirty="0">
                <a:solidFill>
                  <a:schemeClr val="bg1"/>
                </a:solidFill>
              </a:rPr>
              <a:t>El personal de todos los grados, cuando se encuentre fuera de una formación, en forma independiente, y con </a:t>
            </a:r>
            <a:r>
              <a:rPr lang="es-ES" dirty="0" smtClean="0">
                <a:solidFill>
                  <a:schemeClr val="bg1"/>
                </a:solidFill>
              </a:rPr>
              <a:t>cubrecabezas </a:t>
            </a:r>
            <a:r>
              <a:rPr lang="es-ES" dirty="0">
                <a:solidFill>
                  <a:schemeClr val="bg1"/>
                </a:solidFill>
              </a:rPr>
              <a:t>puesto, ejecutará el saludo con mano a la visera, tanto a pie firme como sobre la marcha, para saludar a la Bandera, Himno Nacional, Banderas e Himnos Nacionales de otros países, a superiores jerárquicos de la Armada o grados superiores de otras Instituciones </a:t>
            </a:r>
            <a:r>
              <a:rPr lang="es-ES" dirty="0" smtClean="0">
                <a:solidFill>
                  <a:schemeClr val="bg1"/>
                </a:solidFill>
              </a:rPr>
              <a:t>Armadas. </a:t>
            </a:r>
            <a:r>
              <a:rPr lang="es-ES" dirty="0">
                <a:solidFill>
                  <a:schemeClr val="bg1"/>
                </a:solidFill>
              </a:rPr>
              <a:t>Personal de Oficiales y Suboficiales en plaza, en lista de víveres, lista de coyes o en formación diaria y adoptando la posición fundamental, al momento de rendir honores a la autoridad, saludarán con mano en la visera. </a:t>
            </a:r>
            <a:endParaRPr lang="es-ES" sz="4800"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1966261"/>
      </p:ext>
    </p:extLst>
  </p:cSld>
  <p:clrMapOvr>
    <a:masterClrMapping/>
  </p:clrMapOvr>
  <p:transition>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35</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1846659"/>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Saludos:</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Saludos sin cubrecabezas:</a:t>
            </a:r>
          </a:p>
          <a:p>
            <a:r>
              <a:rPr lang="es-ES" dirty="0" smtClean="0"/>
              <a:t>. </a:t>
            </a:r>
            <a:r>
              <a:rPr lang="es-ES" dirty="0" smtClean="0">
                <a:solidFill>
                  <a:schemeClr val="bg1"/>
                </a:solidFill>
                <a:latin typeface="Arial" panose="020B0604020202020204" pitchFamily="34" charset="0"/>
              </a:rPr>
              <a:t> </a:t>
            </a:r>
            <a:endParaRPr lang="es-ES" sz="4800" dirty="0" smtClean="0">
              <a:solidFill>
                <a:schemeClr val="bg1"/>
              </a:solidFill>
              <a:latin typeface="Arial" panose="020B0604020202020204" pitchFamily="34" charset="0"/>
              <a:cs typeface="Arial" panose="020B0604020202020204" pitchFamily="34" charset="0"/>
            </a:endParaRPr>
          </a:p>
        </p:txBody>
      </p:sp>
      <p:sp>
        <p:nvSpPr>
          <p:cNvPr id="14" name="CuadroTexto 13"/>
          <p:cNvSpPr txBox="1"/>
          <p:nvPr/>
        </p:nvSpPr>
        <p:spPr>
          <a:xfrm>
            <a:off x="3154012" y="3244525"/>
            <a:ext cx="2335164" cy="369332"/>
          </a:xfrm>
          <a:prstGeom prst="rect">
            <a:avLst/>
          </a:prstGeom>
          <a:noFill/>
        </p:spPr>
        <p:txBody>
          <a:bodyPr wrap="square" rtlCol="0">
            <a:spAutoFit/>
          </a:bodyPr>
          <a:lstStyle/>
          <a:p>
            <a:pPr algn="ctr"/>
            <a:r>
              <a:rPr lang="es-ES" b="1" dirty="0" smtClean="0">
                <a:solidFill>
                  <a:schemeClr val="bg1"/>
                </a:solidFill>
              </a:rPr>
              <a:t>Pie Firme</a:t>
            </a:r>
            <a:endParaRPr lang="es-CL" b="1" dirty="0">
              <a:solidFill>
                <a:schemeClr val="bg1"/>
              </a:solidFill>
            </a:endParaRPr>
          </a:p>
        </p:txBody>
      </p:sp>
      <p:sp>
        <p:nvSpPr>
          <p:cNvPr id="17" name="CuadroTexto 16"/>
          <p:cNvSpPr txBox="1"/>
          <p:nvPr/>
        </p:nvSpPr>
        <p:spPr>
          <a:xfrm>
            <a:off x="10267800" y="3139134"/>
            <a:ext cx="2335164" cy="369332"/>
          </a:xfrm>
          <a:prstGeom prst="rect">
            <a:avLst/>
          </a:prstGeom>
          <a:noFill/>
        </p:spPr>
        <p:txBody>
          <a:bodyPr wrap="square" rtlCol="0">
            <a:spAutoFit/>
          </a:bodyPr>
          <a:lstStyle/>
          <a:p>
            <a:pPr algn="ctr"/>
            <a:r>
              <a:rPr lang="es-ES" b="1" dirty="0" smtClean="0">
                <a:solidFill>
                  <a:schemeClr val="bg1"/>
                </a:solidFill>
              </a:rPr>
              <a:t>Sobre la marcha</a:t>
            </a:r>
            <a:endParaRPr lang="es-CL" b="1" dirty="0">
              <a:solidFill>
                <a:schemeClr val="bg1"/>
              </a:solidFill>
            </a:endParaRPr>
          </a:p>
        </p:txBody>
      </p:sp>
      <p:pic>
        <p:nvPicPr>
          <p:cNvPr id="10" name="Imagen 9"/>
          <p:cNvPicPr>
            <a:picLocks noChangeAspect="1"/>
          </p:cNvPicPr>
          <p:nvPr/>
        </p:nvPicPr>
        <p:blipFill>
          <a:blip r:embed="rId15"/>
          <a:stretch>
            <a:fillRect/>
          </a:stretch>
        </p:blipFill>
        <p:spPr>
          <a:xfrm>
            <a:off x="1818154" y="3777919"/>
            <a:ext cx="2217938" cy="3294917"/>
          </a:xfrm>
          <a:prstGeom prst="rect">
            <a:avLst/>
          </a:prstGeom>
        </p:spPr>
      </p:pic>
      <p:pic>
        <p:nvPicPr>
          <p:cNvPr id="11" name="Imagen 10"/>
          <p:cNvPicPr>
            <a:picLocks noChangeAspect="1"/>
          </p:cNvPicPr>
          <p:nvPr/>
        </p:nvPicPr>
        <p:blipFill>
          <a:blip r:embed="rId16"/>
          <a:stretch>
            <a:fillRect/>
          </a:stretch>
        </p:blipFill>
        <p:spPr>
          <a:xfrm>
            <a:off x="4452468" y="3767043"/>
            <a:ext cx="2073417" cy="4213291"/>
          </a:xfrm>
          <a:prstGeom prst="rect">
            <a:avLst/>
          </a:prstGeom>
        </p:spPr>
      </p:pic>
      <p:pic>
        <p:nvPicPr>
          <p:cNvPr id="12" name="Imagen 11"/>
          <p:cNvPicPr>
            <a:picLocks noChangeAspect="1"/>
          </p:cNvPicPr>
          <p:nvPr/>
        </p:nvPicPr>
        <p:blipFill>
          <a:blip r:embed="rId17"/>
          <a:stretch>
            <a:fillRect/>
          </a:stretch>
        </p:blipFill>
        <p:spPr>
          <a:xfrm>
            <a:off x="10396173" y="3767043"/>
            <a:ext cx="2078418" cy="4277676"/>
          </a:xfrm>
          <a:prstGeom prst="rect">
            <a:avLst/>
          </a:prstGeom>
        </p:spPr>
      </p:pic>
    </p:spTree>
    <p:extLst>
      <p:ext uri="{BB962C8B-B14F-4D97-AF65-F5344CB8AC3E}">
        <p14:creationId xmlns:p14="http://schemas.microsoft.com/office/powerpoint/2010/main" val="4056696821"/>
      </p:ext>
    </p:extLst>
  </p:cSld>
  <p:clrMapOvr>
    <a:masterClrMapping/>
  </p:clrMapOvr>
  <p:transition>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36</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4154984"/>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Sable:</a:t>
            </a:r>
          </a:p>
          <a:p>
            <a:pPr algn="just"/>
            <a:r>
              <a:rPr lang="es-ES" dirty="0" smtClean="0">
                <a:solidFill>
                  <a:schemeClr val="bg1"/>
                </a:solidFill>
              </a:rPr>
              <a:t>El sable constituye un símbolo del mando. Su correcto manejo será fundamental para lograr la completa uniformidad en toda presentación militar. </a:t>
            </a:r>
          </a:p>
          <a:p>
            <a:pPr algn="just"/>
            <a:endParaRPr lang="es-ES" dirty="0" smtClean="0">
              <a:solidFill>
                <a:schemeClr val="bg1"/>
              </a:solidFill>
              <a:latin typeface="Arial" panose="020B0604020202020204" pitchFamily="34" charset="0"/>
            </a:endParaRPr>
          </a:p>
          <a:p>
            <a:pPr algn="just"/>
            <a:r>
              <a:rPr lang="es-ES" dirty="0" smtClean="0">
                <a:solidFill>
                  <a:schemeClr val="bg1"/>
                </a:solidFill>
              </a:rPr>
              <a:t>El sable está constituido por: empuñadura, hoja y vaina. La empuñadura está constituida por: La empuñadura propiamente tal, el pomo y la guarnición. </a:t>
            </a:r>
          </a:p>
          <a:p>
            <a:pPr algn="just"/>
            <a:endParaRPr lang="es-ES" dirty="0" smtClean="0">
              <a:solidFill>
                <a:schemeClr val="bg1"/>
              </a:solidFill>
              <a:latin typeface="Arial" panose="020B0604020202020204" pitchFamily="34" charset="0"/>
            </a:endParaRPr>
          </a:p>
          <a:p>
            <a:pPr algn="just"/>
            <a:r>
              <a:rPr lang="es-ES" dirty="0" smtClean="0">
                <a:solidFill>
                  <a:schemeClr val="bg1"/>
                </a:solidFill>
              </a:rPr>
              <a:t>La hoja se divide en: filo, que es el lado anterior de la hoja; el lomo, lado opuesto al filo y sangraderas, que son los canales que aparecen en los lados de la hoja .</a:t>
            </a:r>
          </a:p>
          <a:p>
            <a:pPr algn="just"/>
            <a:endParaRPr lang="es-ES" dirty="0" smtClean="0">
              <a:solidFill>
                <a:schemeClr val="bg1"/>
              </a:solidFill>
              <a:latin typeface="Arial" panose="020B0604020202020204" pitchFamily="34" charset="0"/>
            </a:endParaRPr>
          </a:p>
          <a:p>
            <a:pPr algn="just"/>
            <a:r>
              <a:rPr lang="es-ES" dirty="0" smtClean="0">
                <a:solidFill>
                  <a:schemeClr val="bg1"/>
                </a:solidFill>
              </a:rPr>
              <a:t>La vaina se subdivide en: cuerpo de la vaina, boquillas, argollas con abrazaderas y contera, o parte inferior de la vaina. </a:t>
            </a:r>
          </a:p>
          <a:p>
            <a:pPr algn="just"/>
            <a:endParaRPr lang="es-ES" dirty="0" smtClean="0">
              <a:solidFill>
                <a:schemeClr val="bg1"/>
              </a:solidFill>
              <a:latin typeface="Arial" panose="020B0604020202020204" pitchFamily="34" charset="0"/>
            </a:endParaRPr>
          </a:p>
          <a:p>
            <a:pPr algn="just"/>
            <a:r>
              <a:rPr lang="es-ES" dirty="0" smtClean="0">
                <a:solidFill>
                  <a:schemeClr val="bg1"/>
                </a:solidFill>
              </a:rPr>
              <a:t>Además, el sable lleva como accesorios la Dragona y un tiro porta sable.</a:t>
            </a:r>
            <a:endParaRPr lang="es-ES" dirty="0" smtClean="0">
              <a:solidFill>
                <a:schemeClr val="bg1"/>
              </a:solidFill>
              <a:latin typeface="Arial" panose="020B0604020202020204" pitchFamily="34" charset="0"/>
            </a:endParaRPr>
          </a:p>
        </p:txBody>
      </p:sp>
    </p:spTree>
    <p:extLst>
      <p:ext uri="{BB962C8B-B14F-4D97-AF65-F5344CB8AC3E}">
        <p14:creationId xmlns:p14="http://schemas.microsoft.com/office/powerpoint/2010/main" val="1925597230"/>
      </p:ext>
    </p:extLst>
  </p:cSld>
  <p:clrMapOvr>
    <a:masterClrMapping/>
  </p:clrMapOvr>
  <p:transition>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37</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739754"/>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a:solidFill>
                  <a:schemeClr val="bg1"/>
                </a:solidFill>
                <a:latin typeface="Arial" panose="020B0604020202020204" pitchFamily="34" charset="0"/>
                <a:cs typeface="Arial" panose="020B0604020202020204" pitchFamily="34" charset="0"/>
              </a:rPr>
              <a:t>S</a:t>
            </a:r>
            <a:r>
              <a:rPr lang="es-ES" sz="3200" dirty="0" smtClean="0">
                <a:solidFill>
                  <a:schemeClr val="bg1"/>
                </a:solidFill>
                <a:latin typeface="Arial" panose="020B0604020202020204" pitchFamily="34" charset="0"/>
                <a:cs typeface="Arial" panose="020B0604020202020204" pitchFamily="34" charset="0"/>
              </a:rPr>
              <a:t>able:</a:t>
            </a:r>
            <a:endParaRPr lang="es-ES" dirty="0" smtClean="0">
              <a:solidFill>
                <a:schemeClr val="bg1"/>
              </a:solidFill>
              <a:latin typeface="Arial" panose="020B0604020202020204" pitchFamily="34" charset="0"/>
            </a:endParaRPr>
          </a:p>
        </p:txBody>
      </p:sp>
      <p:pic>
        <p:nvPicPr>
          <p:cNvPr id="7" name="Imagen 6"/>
          <p:cNvPicPr>
            <a:picLocks noChangeAspect="1"/>
          </p:cNvPicPr>
          <p:nvPr/>
        </p:nvPicPr>
        <p:blipFill>
          <a:blip r:embed="rId15"/>
          <a:stretch>
            <a:fillRect/>
          </a:stretch>
        </p:blipFill>
        <p:spPr>
          <a:xfrm>
            <a:off x="1811399" y="3453642"/>
            <a:ext cx="5986882" cy="3170219"/>
          </a:xfrm>
          <a:prstGeom prst="rect">
            <a:avLst/>
          </a:prstGeom>
        </p:spPr>
      </p:pic>
      <p:pic>
        <p:nvPicPr>
          <p:cNvPr id="8" name="Imagen 7"/>
          <p:cNvPicPr>
            <a:picLocks noChangeAspect="1"/>
          </p:cNvPicPr>
          <p:nvPr/>
        </p:nvPicPr>
        <p:blipFill>
          <a:blip r:embed="rId16"/>
          <a:stretch>
            <a:fillRect/>
          </a:stretch>
        </p:blipFill>
        <p:spPr>
          <a:xfrm>
            <a:off x="8901460" y="3453642"/>
            <a:ext cx="6006731" cy="3170219"/>
          </a:xfrm>
          <a:prstGeom prst="rect">
            <a:avLst/>
          </a:prstGeom>
        </p:spPr>
      </p:pic>
    </p:spTree>
    <p:extLst>
      <p:ext uri="{BB962C8B-B14F-4D97-AF65-F5344CB8AC3E}">
        <p14:creationId xmlns:p14="http://schemas.microsoft.com/office/powerpoint/2010/main" val="3565453090"/>
      </p:ext>
    </p:extLst>
  </p:cSld>
  <p:clrMapOvr>
    <a:masterClrMapping/>
  </p:clrMapOvr>
  <p:transition>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38</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6832640"/>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envainado:</a:t>
            </a:r>
          </a:p>
          <a:p>
            <a:pPr algn="just"/>
            <a:r>
              <a:rPr lang="es-ES" b="1" dirty="0" smtClean="0">
                <a:solidFill>
                  <a:schemeClr val="bg1"/>
                </a:solidFill>
                <a:latin typeface="Arial" panose="020B0604020202020204" pitchFamily="34" charset="0"/>
              </a:rPr>
              <a:t>Firme: </a:t>
            </a:r>
            <a:r>
              <a:rPr lang="es-ES" dirty="0">
                <a:solidFill>
                  <a:schemeClr val="bg1"/>
                </a:solidFill>
              </a:rPr>
              <a:t>El ejecutante adopta la posición fundamental, la mano izquierda rodea la vaina, mantenida verticalmente, con el dedo índice y el mayor por delante de ésta y con el pulgar por detrás, quedando más abajo de la abrazadera de la argolla. Los dedos anular y meñique quedan en forma de empuñados, por detrás de la vaina, con sus yemas en contacto con la palma de la mano. El extremo inferior de la vaina se mantiene a 5 cm. del suelo, afirmada de plano sobre la parte alta del muslo, de tal manera que la guarnición no lo sobrepase. El brazo derecho se mantiene extendido, como en la posición fundamental. </a:t>
            </a:r>
            <a:endParaRPr lang="es-ES" dirty="0" smtClean="0">
              <a:solidFill>
                <a:schemeClr val="bg1"/>
              </a:solidFill>
            </a:endParaRPr>
          </a:p>
          <a:p>
            <a:pPr algn="just"/>
            <a:endParaRPr lang="es-ES"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Posición a discreción</a:t>
            </a:r>
            <a:r>
              <a:rPr lang="es-ES" dirty="0" smtClean="0">
                <a:solidFill>
                  <a:schemeClr val="bg1"/>
                </a:solidFill>
                <a:latin typeface="Arial" panose="020B0604020202020204" pitchFamily="34" charset="0"/>
              </a:rPr>
              <a:t>: </a:t>
            </a:r>
            <a:r>
              <a:rPr lang="es-ES" dirty="0">
                <a:solidFill>
                  <a:schemeClr val="bg1"/>
                </a:solidFill>
              </a:rPr>
              <a:t>El sable será tomado en la misma forma que en la posición firme, manteniendo la posición vertical y la distancia del suelo, con los 4 dedos de la mano izquierda presentados en la vaina. La posición del cuerpo queda como en la posición “A DISCRECIÓN”. </a:t>
            </a:r>
            <a:endParaRPr lang="es-ES" dirty="0" smtClean="0">
              <a:solidFill>
                <a:schemeClr val="bg1"/>
              </a:solidFill>
            </a:endParaRPr>
          </a:p>
          <a:p>
            <a:pPr algn="just"/>
            <a:endParaRPr lang="es-ES" b="1"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Posición en descanso</a:t>
            </a:r>
            <a:r>
              <a:rPr lang="es-ES" dirty="0" smtClean="0">
                <a:solidFill>
                  <a:schemeClr val="bg1"/>
                </a:solidFill>
                <a:latin typeface="Arial" panose="020B0604020202020204" pitchFamily="34" charset="0"/>
              </a:rPr>
              <a:t>: </a:t>
            </a:r>
            <a:r>
              <a:rPr lang="es-ES" dirty="0">
                <a:solidFill>
                  <a:schemeClr val="bg1"/>
                </a:solidFill>
              </a:rPr>
              <a:t>Se emplearán </a:t>
            </a:r>
            <a:r>
              <a:rPr lang="es-ES" dirty="0" smtClean="0">
                <a:solidFill>
                  <a:schemeClr val="bg1"/>
                </a:solidFill>
              </a:rPr>
              <a:t>las mismas </a:t>
            </a:r>
            <a:r>
              <a:rPr lang="es-ES" dirty="0">
                <a:solidFill>
                  <a:schemeClr val="bg1"/>
                </a:solidFill>
              </a:rPr>
              <a:t>voces de </a:t>
            </a:r>
            <a:r>
              <a:rPr lang="es-ES" dirty="0" smtClean="0">
                <a:solidFill>
                  <a:schemeClr val="bg1"/>
                </a:solidFill>
              </a:rPr>
              <a:t>mando. </a:t>
            </a:r>
            <a:r>
              <a:rPr lang="es-ES" dirty="0">
                <a:solidFill>
                  <a:schemeClr val="bg1"/>
                </a:solidFill>
              </a:rPr>
              <a:t>A la voz ejecutiva, el pie izquierdo se levanta suavemente y se corre hacia el lado (aproximadamente 30 </a:t>
            </a:r>
            <a:r>
              <a:rPr lang="es-ES" dirty="0" err="1">
                <a:solidFill>
                  <a:schemeClr val="bg1"/>
                </a:solidFill>
              </a:rPr>
              <a:t>cms</a:t>
            </a:r>
            <a:r>
              <a:rPr lang="es-ES" dirty="0">
                <a:solidFill>
                  <a:schemeClr val="bg1"/>
                </a:solidFill>
              </a:rPr>
              <a:t>.), quedando en forma paralela al pie derecho. El brazo derecho se mantiene pegado al cuerpo y la mano suelta levemente la empuñadura del sable, de manera que la punta de éste se apoye en el suelo. El brazo izquierdo se desplaza hacia abajo permitiendo que la punta de la vaina también se apoye en el suelo manteniendo los 4 dedos presentados en la vaina. </a:t>
            </a:r>
            <a:r>
              <a:rPr lang="es-ES" dirty="0" smtClean="0">
                <a:solidFill>
                  <a:schemeClr val="bg1"/>
                </a:solidFill>
              </a:rPr>
              <a:t>(Para </a:t>
            </a:r>
            <a:r>
              <a:rPr lang="es-ES" dirty="0">
                <a:solidFill>
                  <a:schemeClr val="bg1"/>
                </a:solidFill>
              </a:rPr>
              <a:t>deshacer el movimiento se seguirá </a:t>
            </a:r>
            <a:r>
              <a:rPr lang="es-ES" dirty="0" smtClean="0">
                <a:solidFill>
                  <a:schemeClr val="bg1"/>
                </a:solidFill>
              </a:rPr>
              <a:t>el mismo procedimiento.</a:t>
            </a:r>
          </a:p>
          <a:p>
            <a:pPr algn="just"/>
            <a:endParaRPr lang="es-ES" dirty="0">
              <a:solidFill>
                <a:schemeClr val="bg1"/>
              </a:solidFill>
            </a:endParaRPr>
          </a:p>
          <a:p>
            <a:pPr algn="just"/>
            <a:r>
              <a:rPr lang="es-ES" b="1" dirty="0" smtClean="0">
                <a:solidFill>
                  <a:schemeClr val="bg1"/>
                </a:solidFill>
                <a:latin typeface="Arial" panose="020B0604020202020204" pitchFamily="34" charset="0"/>
              </a:rPr>
              <a:t>Durante la marcha: </a:t>
            </a:r>
            <a:r>
              <a:rPr lang="es-ES" dirty="0">
                <a:solidFill>
                  <a:schemeClr val="bg1"/>
                </a:solidFill>
              </a:rPr>
              <a:t>El sable se llevará desenganchado, con la contera hacia adelante y abajo, inclinado a 45º, debiendo quedar la guarnición hacia afuera. El brazo se mantendrá estirado hacia abajo y se moverá durante la marcha, efectuando un braceo </a:t>
            </a:r>
            <a:r>
              <a:rPr lang="es-ES" dirty="0" smtClean="0">
                <a:solidFill>
                  <a:schemeClr val="bg1"/>
                </a:solidFill>
              </a:rPr>
              <a:t>natural. </a:t>
            </a:r>
            <a:r>
              <a:rPr lang="es-ES" dirty="0">
                <a:solidFill>
                  <a:schemeClr val="bg1"/>
                </a:solidFill>
              </a:rPr>
              <a:t>Cuando corresponda rendir honores sin desenvainar, como por ejemplo los Oficiales de Planas Mayores, el sable se llevará verticalmente en la posición indicada en el </a:t>
            </a:r>
            <a:r>
              <a:rPr lang="es-ES" dirty="0" smtClean="0">
                <a:solidFill>
                  <a:schemeClr val="bg1"/>
                </a:solidFill>
              </a:rPr>
              <a:t>acápite de saludo y el </a:t>
            </a:r>
            <a:r>
              <a:rPr lang="es-ES" dirty="0">
                <a:solidFill>
                  <a:schemeClr val="bg1"/>
                </a:solidFill>
              </a:rPr>
              <a:t>brazo izquierdo no se moverá y con la mano derecha se ejecutará el saludo con </a:t>
            </a:r>
            <a:r>
              <a:rPr lang="es-ES" dirty="0" smtClean="0">
                <a:solidFill>
                  <a:schemeClr val="bg1"/>
                </a:solidFill>
              </a:rPr>
              <a:t>cubrecabezas. </a:t>
            </a:r>
          </a:p>
        </p:txBody>
      </p:sp>
    </p:spTree>
    <p:extLst>
      <p:ext uri="{BB962C8B-B14F-4D97-AF65-F5344CB8AC3E}">
        <p14:creationId xmlns:p14="http://schemas.microsoft.com/office/powerpoint/2010/main" val="1336198108"/>
      </p:ext>
    </p:extLst>
  </p:cSld>
  <p:clrMapOvr>
    <a:masterClrMapping/>
  </p:clrMapOvr>
  <p:transition>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39</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1846659"/>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a:solidFill>
                  <a:schemeClr val="bg1"/>
                </a:solidFill>
                <a:latin typeface="Arial" panose="020B0604020202020204" pitchFamily="34" charset="0"/>
                <a:cs typeface="Arial" panose="020B0604020202020204" pitchFamily="34" charset="0"/>
              </a:rPr>
              <a:t>Movimientos con </a:t>
            </a:r>
            <a:r>
              <a:rPr lang="es-ES" sz="3200" dirty="0" smtClean="0">
                <a:solidFill>
                  <a:schemeClr val="bg1"/>
                </a:solidFill>
                <a:latin typeface="Arial" panose="020B0604020202020204" pitchFamily="34" charset="0"/>
                <a:cs typeface="Arial" panose="020B0604020202020204" pitchFamily="34" charset="0"/>
              </a:rPr>
              <a:t>sable:</a:t>
            </a:r>
          </a:p>
          <a:p>
            <a:pPr marL="1028700" lvl="1" indent="-571500">
              <a:lnSpc>
                <a:spcPct val="150000"/>
              </a:lnSpc>
              <a:buFont typeface="Wingdings" panose="05000000000000000000" pitchFamily="2" charset="2"/>
              <a:buChar char="ü"/>
            </a:pPr>
            <a:r>
              <a:rPr lang="es-ES" sz="3200" dirty="0">
                <a:solidFill>
                  <a:schemeClr val="bg1"/>
                </a:solidFill>
                <a:latin typeface="Arial" panose="020B0604020202020204" pitchFamily="34" charset="0"/>
                <a:cs typeface="Arial" panose="020B0604020202020204" pitchFamily="34" charset="0"/>
              </a:rPr>
              <a:t>Movimiento con sable envainado :</a:t>
            </a:r>
            <a:endParaRPr lang="es-ES" sz="3200" dirty="0" smtClean="0">
              <a:solidFill>
                <a:schemeClr val="bg1"/>
              </a:solidFill>
              <a:latin typeface="Arial" panose="020B0604020202020204" pitchFamily="34" charset="0"/>
              <a:cs typeface="Arial" panose="020B0604020202020204" pitchFamily="34" charset="0"/>
            </a:endParaRPr>
          </a:p>
          <a:p>
            <a:r>
              <a:rPr lang="es-ES" dirty="0" smtClean="0"/>
              <a:t>. </a:t>
            </a:r>
            <a:r>
              <a:rPr lang="es-ES" dirty="0" smtClean="0">
                <a:solidFill>
                  <a:schemeClr val="bg1"/>
                </a:solidFill>
                <a:latin typeface="Arial" panose="020B0604020202020204" pitchFamily="34" charset="0"/>
              </a:rPr>
              <a:t> </a:t>
            </a:r>
            <a:endParaRPr lang="es-ES" sz="4800" dirty="0" smtClean="0">
              <a:solidFill>
                <a:schemeClr val="bg1"/>
              </a:solidFill>
              <a:latin typeface="Arial" panose="020B0604020202020204" pitchFamily="34" charset="0"/>
              <a:cs typeface="Arial" panose="020B0604020202020204" pitchFamily="34" charset="0"/>
            </a:endParaRPr>
          </a:p>
        </p:txBody>
      </p:sp>
      <p:sp>
        <p:nvSpPr>
          <p:cNvPr id="14" name="CuadroTexto 13"/>
          <p:cNvSpPr txBox="1"/>
          <p:nvPr/>
        </p:nvSpPr>
        <p:spPr>
          <a:xfrm>
            <a:off x="1686055" y="3369802"/>
            <a:ext cx="2335164" cy="369332"/>
          </a:xfrm>
          <a:prstGeom prst="rect">
            <a:avLst/>
          </a:prstGeom>
          <a:noFill/>
        </p:spPr>
        <p:txBody>
          <a:bodyPr wrap="square" rtlCol="0">
            <a:spAutoFit/>
          </a:bodyPr>
          <a:lstStyle/>
          <a:p>
            <a:pPr algn="ctr"/>
            <a:r>
              <a:rPr lang="es-ES" b="1" dirty="0" smtClean="0">
                <a:solidFill>
                  <a:schemeClr val="bg1"/>
                </a:solidFill>
              </a:rPr>
              <a:t>Firme</a:t>
            </a:r>
            <a:endParaRPr lang="es-CL" b="1" dirty="0">
              <a:solidFill>
                <a:schemeClr val="bg1"/>
              </a:solidFill>
            </a:endParaRPr>
          </a:p>
        </p:txBody>
      </p:sp>
      <p:sp>
        <p:nvSpPr>
          <p:cNvPr id="17" name="CuadroTexto 16"/>
          <p:cNvSpPr txBox="1"/>
          <p:nvPr/>
        </p:nvSpPr>
        <p:spPr>
          <a:xfrm>
            <a:off x="5185566" y="3369802"/>
            <a:ext cx="2335164" cy="369332"/>
          </a:xfrm>
          <a:prstGeom prst="rect">
            <a:avLst/>
          </a:prstGeom>
          <a:noFill/>
        </p:spPr>
        <p:txBody>
          <a:bodyPr wrap="square" rtlCol="0">
            <a:spAutoFit/>
          </a:bodyPr>
          <a:lstStyle/>
          <a:p>
            <a:pPr algn="ctr"/>
            <a:r>
              <a:rPr lang="es-ES" b="1" dirty="0" smtClean="0">
                <a:solidFill>
                  <a:schemeClr val="bg1"/>
                </a:solidFill>
              </a:rPr>
              <a:t>A discreción</a:t>
            </a:r>
            <a:endParaRPr lang="es-CL" b="1" dirty="0">
              <a:solidFill>
                <a:schemeClr val="bg1"/>
              </a:solidFill>
            </a:endParaRPr>
          </a:p>
        </p:txBody>
      </p:sp>
      <p:pic>
        <p:nvPicPr>
          <p:cNvPr id="7" name="Imagen 6"/>
          <p:cNvPicPr>
            <a:picLocks noChangeAspect="1"/>
          </p:cNvPicPr>
          <p:nvPr/>
        </p:nvPicPr>
        <p:blipFill>
          <a:blip r:embed="rId15"/>
          <a:stretch>
            <a:fillRect/>
          </a:stretch>
        </p:blipFill>
        <p:spPr>
          <a:xfrm>
            <a:off x="1642391" y="3802981"/>
            <a:ext cx="2422492" cy="4279735"/>
          </a:xfrm>
          <a:prstGeom prst="rect">
            <a:avLst/>
          </a:prstGeom>
        </p:spPr>
      </p:pic>
      <p:pic>
        <p:nvPicPr>
          <p:cNvPr id="8" name="Imagen 7"/>
          <p:cNvPicPr>
            <a:picLocks noChangeAspect="1"/>
          </p:cNvPicPr>
          <p:nvPr/>
        </p:nvPicPr>
        <p:blipFill>
          <a:blip r:embed="rId16"/>
          <a:stretch>
            <a:fillRect/>
          </a:stretch>
        </p:blipFill>
        <p:spPr>
          <a:xfrm>
            <a:off x="5161839" y="3802981"/>
            <a:ext cx="2382618" cy="4304957"/>
          </a:xfrm>
          <a:prstGeom prst="rect">
            <a:avLst/>
          </a:prstGeom>
        </p:spPr>
      </p:pic>
      <p:pic>
        <p:nvPicPr>
          <p:cNvPr id="13" name="Imagen 12"/>
          <p:cNvPicPr>
            <a:picLocks noChangeAspect="1"/>
          </p:cNvPicPr>
          <p:nvPr/>
        </p:nvPicPr>
        <p:blipFill>
          <a:blip r:embed="rId17"/>
          <a:stretch>
            <a:fillRect/>
          </a:stretch>
        </p:blipFill>
        <p:spPr>
          <a:xfrm>
            <a:off x="8641413" y="3802981"/>
            <a:ext cx="2918592" cy="4304924"/>
          </a:xfrm>
          <a:prstGeom prst="rect">
            <a:avLst/>
          </a:prstGeom>
        </p:spPr>
      </p:pic>
      <p:sp>
        <p:nvSpPr>
          <p:cNvPr id="21" name="CuadroTexto 20"/>
          <p:cNvSpPr txBox="1"/>
          <p:nvPr/>
        </p:nvSpPr>
        <p:spPr>
          <a:xfrm>
            <a:off x="8933127" y="3384315"/>
            <a:ext cx="2335164" cy="369332"/>
          </a:xfrm>
          <a:prstGeom prst="rect">
            <a:avLst/>
          </a:prstGeom>
          <a:noFill/>
        </p:spPr>
        <p:txBody>
          <a:bodyPr wrap="square" rtlCol="0">
            <a:spAutoFit/>
          </a:bodyPr>
          <a:lstStyle/>
          <a:p>
            <a:pPr algn="ctr"/>
            <a:r>
              <a:rPr lang="es-ES" b="1" dirty="0" smtClean="0">
                <a:solidFill>
                  <a:schemeClr val="bg1"/>
                </a:solidFill>
              </a:rPr>
              <a:t>Descanso</a:t>
            </a:r>
            <a:endParaRPr lang="es-CL" b="1" dirty="0">
              <a:solidFill>
                <a:schemeClr val="bg1"/>
              </a:solidFill>
            </a:endParaRPr>
          </a:p>
        </p:txBody>
      </p:sp>
      <p:pic>
        <p:nvPicPr>
          <p:cNvPr id="15" name="Imagen 14"/>
          <p:cNvPicPr>
            <a:picLocks noChangeAspect="1"/>
          </p:cNvPicPr>
          <p:nvPr/>
        </p:nvPicPr>
        <p:blipFill>
          <a:blip r:embed="rId18"/>
          <a:stretch>
            <a:fillRect/>
          </a:stretch>
        </p:blipFill>
        <p:spPr>
          <a:xfrm>
            <a:off x="12656961" y="3848825"/>
            <a:ext cx="2839387" cy="4259080"/>
          </a:xfrm>
          <a:prstGeom prst="rect">
            <a:avLst/>
          </a:prstGeom>
        </p:spPr>
      </p:pic>
      <p:sp>
        <p:nvSpPr>
          <p:cNvPr id="24" name="CuadroTexto 23"/>
          <p:cNvSpPr txBox="1"/>
          <p:nvPr/>
        </p:nvSpPr>
        <p:spPr>
          <a:xfrm>
            <a:off x="12909072" y="3445966"/>
            <a:ext cx="2335164" cy="369332"/>
          </a:xfrm>
          <a:prstGeom prst="rect">
            <a:avLst/>
          </a:prstGeom>
          <a:noFill/>
        </p:spPr>
        <p:txBody>
          <a:bodyPr wrap="square" rtlCol="0">
            <a:spAutoFit/>
          </a:bodyPr>
          <a:lstStyle/>
          <a:p>
            <a:pPr algn="ctr"/>
            <a:r>
              <a:rPr lang="es-ES" b="1" dirty="0" smtClean="0">
                <a:solidFill>
                  <a:schemeClr val="bg1"/>
                </a:solidFill>
              </a:rPr>
              <a:t>Marcha</a:t>
            </a:r>
            <a:endParaRPr lang="es-CL" b="1" dirty="0">
              <a:solidFill>
                <a:schemeClr val="bg1"/>
              </a:solidFill>
            </a:endParaRPr>
          </a:p>
        </p:txBody>
      </p:sp>
    </p:spTree>
    <p:extLst>
      <p:ext uri="{BB962C8B-B14F-4D97-AF65-F5344CB8AC3E}">
        <p14:creationId xmlns:p14="http://schemas.microsoft.com/office/powerpoint/2010/main" val="3965076483"/>
      </p:ext>
    </p:extLst>
  </p:cSld>
  <p:clrMapOvr>
    <a:masterClrMapping/>
  </p:clrMapOvr>
  <p:transition>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40</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4893647"/>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sz="3200" dirty="0" smtClean="0">
              <a:solidFill>
                <a:schemeClr val="bg1"/>
              </a:solidFill>
              <a:latin typeface="Arial" panose="020B0604020202020204" pitchFamily="34" charset="0"/>
              <a:cs typeface="Arial" panose="020B0604020202020204" pitchFamily="34" charset="0"/>
            </a:endParaRPr>
          </a:p>
          <a:p>
            <a:r>
              <a:rPr lang="es-ES" b="1" dirty="0" smtClean="0">
                <a:solidFill>
                  <a:schemeClr val="bg1"/>
                </a:solidFill>
                <a:latin typeface="Arial" panose="020B0604020202020204" pitchFamily="34" charset="0"/>
              </a:rPr>
              <a:t>Desenvainar: </a:t>
            </a:r>
            <a:r>
              <a:rPr lang="es-CL" dirty="0">
                <a:solidFill>
                  <a:schemeClr val="bg1"/>
                </a:solidFill>
              </a:rPr>
              <a:t>VOZ DE ALERTA : ¡OFICIALES! </a:t>
            </a:r>
            <a:r>
              <a:rPr lang="es-CL" dirty="0" smtClean="0">
                <a:solidFill>
                  <a:schemeClr val="bg1"/>
                </a:solidFill>
              </a:rPr>
              <a:t>/ VOZ </a:t>
            </a:r>
            <a:r>
              <a:rPr lang="es-CL" dirty="0">
                <a:solidFill>
                  <a:schemeClr val="bg1"/>
                </a:solidFill>
              </a:rPr>
              <a:t>PREVENTIVA : ¡DESENVAINEN! </a:t>
            </a:r>
            <a:r>
              <a:rPr lang="es-CL" dirty="0" smtClean="0">
                <a:solidFill>
                  <a:schemeClr val="bg1"/>
                </a:solidFill>
              </a:rPr>
              <a:t>/ VOZ </a:t>
            </a:r>
            <a:r>
              <a:rPr lang="es-CL" dirty="0">
                <a:solidFill>
                  <a:schemeClr val="bg1"/>
                </a:solidFill>
              </a:rPr>
              <a:t>EJECUTIVA : ¡AR</a:t>
            </a:r>
            <a:r>
              <a:rPr lang="es-CL" dirty="0" smtClean="0">
                <a:solidFill>
                  <a:schemeClr val="bg1"/>
                </a:solidFill>
              </a:rPr>
              <a:t>!</a:t>
            </a:r>
          </a:p>
          <a:p>
            <a:endParaRPr lang="es-CL" dirty="0">
              <a:solidFill>
                <a:schemeClr val="bg1"/>
              </a:solidFill>
            </a:endParaRPr>
          </a:p>
          <a:p>
            <a:pPr algn="just"/>
            <a:r>
              <a:rPr lang="es-ES" dirty="0">
                <a:solidFill>
                  <a:schemeClr val="bg1"/>
                </a:solidFill>
              </a:rPr>
              <a:t>A la voz preventiva, el sable envainado es llevado verticalmente con la mano izquierda al centro del cuerpo, quedando paralelo a éste y con el extremo superior de la empuñadura a la altura del mentón; el codo izquierdo queda ligeramente pegado al cuerpo, formando un ángulo de 90º; la mano derecha se introduce en la dragona, que se mantenía suelta y pasa a sujetar la vaina por debajo de la mano izquierda. </a:t>
            </a:r>
            <a:r>
              <a:rPr lang="es-ES" dirty="0" smtClean="0">
                <a:solidFill>
                  <a:schemeClr val="bg1"/>
                </a:solidFill>
              </a:rPr>
              <a:t>La </a:t>
            </a:r>
            <a:r>
              <a:rPr lang="es-ES" dirty="0">
                <a:solidFill>
                  <a:schemeClr val="bg1"/>
                </a:solidFill>
              </a:rPr>
              <a:t>mano izquierda suelta la vaina y se desplaza por delante del sable para trincar la dragona en la muñeca derecha, quedando la piña de la dragona colgada </a:t>
            </a:r>
            <a:r>
              <a:rPr lang="es-ES" dirty="0" smtClean="0">
                <a:solidFill>
                  <a:schemeClr val="bg1"/>
                </a:solidFill>
              </a:rPr>
              <a:t>verticalmente. Luego</a:t>
            </a:r>
            <a:r>
              <a:rPr lang="es-ES" dirty="0">
                <a:solidFill>
                  <a:schemeClr val="bg1"/>
                </a:solidFill>
              </a:rPr>
              <a:t>, se vuelve a tomar la vaina a la altura de su extremo superior, con toda la mano izquierda. Con la mano derecha se toma la empuñadura del sable y con ambas manos se conduce el sable envainado hacia el costado izquierdo, en donde se ubica con una inclinación de 45º. La cabeza y la vista permanecen fijas en la empuñadura del sable. </a:t>
            </a:r>
            <a:r>
              <a:rPr lang="es-CL" dirty="0" smtClean="0">
                <a:solidFill>
                  <a:schemeClr val="bg1"/>
                </a:solidFill>
              </a:rPr>
              <a:t> </a:t>
            </a:r>
          </a:p>
          <a:p>
            <a:pPr algn="just"/>
            <a:endParaRPr lang="es-ES" dirty="0">
              <a:solidFill>
                <a:schemeClr val="bg1"/>
              </a:solidFill>
            </a:endParaRPr>
          </a:p>
          <a:p>
            <a:pPr algn="just"/>
            <a:r>
              <a:rPr lang="es-ES" dirty="0">
                <a:solidFill>
                  <a:schemeClr val="bg1"/>
                </a:solidFill>
              </a:rPr>
              <a:t>A la voz ejecutiva, se procede a desenvainar el sable, sacando rápidamente la hoja hacia arriba y adelante. La guarnición se lleva al costado del muslo derecho y el sable se coloca en la posición de “DESCANSEN AR”. </a:t>
            </a:r>
            <a:endParaRPr lang="es-ES" dirty="0" smtClean="0">
              <a:solidFill>
                <a:schemeClr val="bg1"/>
              </a:solidFill>
            </a:endParaRPr>
          </a:p>
        </p:txBody>
      </p:sp>
    </p:spTree>
    <p:extLst>
      <p:ext uri="{BB962C8B-B14F-4D97-AF65-F5344CB8AC3E}">
        <p14:creationId xmlns:p14="http://schemas.microsoft.com/office/powerpoint/2010/main" val="3151569379"/>
      </p:ext>
    </p:extLst>
  </p:cSld>
  <p:clrMapOvr>
    <a:masterClrMapping/>
  </p:clrMapOvr>
  <p:transition>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41</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2123658"/>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sz="3200" dirty="0" smtClean="0">
              <a:solidFill>
                <a:schemeClr val="bg1"/>
              </a:solidFill>
              <a:latin typeface="Arial" panose="020B0604020202020204" pitchFamily="34" charset="0"/>
              <a:cs typeface="Arial" panose="020B0604020202020204" pitchFamily="34" charset="0"/>
            </a:endParaRPr>
          </a:p>
          <a:p>
            <a:r>
              <a:rPr lang="es-ES" b="1" dirty="0" smtClean="0">
                <a:solidFill>
                  <a:schemeClr val="bg1"/>
                </a:solidFill>
                <a:latin typeface="Arial" panose="020B0604020202020204" pitchFamily="34" charset="0"/>
              </a:rPr>
              <a:t>Desenvainar: </a:t>
            </a:r>
            <a:r>
              <a:rPr lang="es-CL" dirty="0">
                <a:solidFill>
                  <a:schemeClr val="bg1"/>
                </a:solidFill>
              </a:rPr>
              <a:t>VOZ DE ALERTA : ¡OFICIALES! </a:t>
            </a:r>
            <a:r>
              <a:rPr lang="es-CL" dirty="0" smtClean="0">
                <a:solidFill>
                  <a:schemeClr val="bg1"/>
                </a:solidFill>
              </a:rPr>
              <a:t>/ VOZ </a:t>
            </a:r>
            <a:r>
              <a:rPr lang="es-CL" dirty="0">
                <a:solidFill>
                  <a:schemeClr val="bg1"/>
                </a:solidFill>
              </a:rPr>
              <a:t>PREVENTIVA : ¡DESENVAINEN! </a:t>
            </a:r>
            <a:r>
              <a:rPr lang="es-CL" dirty="0" smtClean="0">
                <a:solidFill>
                  <a:schemeClr val="bg1"/>
                </a:solidFill>
              </a:rPr>
              <a:t>/ VOZ </a:t>
            </a:r>
            <a:r>
              <a:rPr lang="es-CL" dirty="0">
                <a:solidFill>
                  <a:schemeClr val="bg1"/>
                </a:solidFill>
              </a:rPr>
              <a:t>EJECUTIVA : ¡AR</a:t>
            </a:r>
            <a:r>
              <a:rPr lang="es-CL" dirty="0" smtClean="0">
                <a:solidFill>
                  <a:schemeClr val="bg1"/>
                </a:solidFill>
              </a:rPr>
              <a:t>!</a:t>
            </a:r>
          </a:p>
          <a:p>
            <a:endParaRPr lang="es-CL" dirty="0">
              <a:solidFill>
                <a:schemeClr val="bg1"/>
              </a:solidFill>
            </a:endParaRPr>
          </a:p>
        </p:txBody>
      </p:sp>
      <p:pic>
        <p:nvPicPr>
          <p:cNvPr id="7" name="Imagen 6"/>
          <p:cNvPicPr>
            <a:picLocks noChangeAspect="1"/>
          </p:cNvPicPr>
          <p:nvPr/>
        </p:nvPicPr>
        <p:blipFill>
          <a:blip r:embed="rId15"/>
          <a:stretch>
            <a:fillRect/>
          </a:stretch>
        </p:blipFill>
        <p:spPr>
          <a:xfrm>
            <a:off x="2659924" y="3713058"/>
            <a:ext cx="2568362" cy="4209261"/>
          </a:xfrm>
          <a:prstGeom prst="rect">
            <a:avLst/>
          </a:prstGeom>
        </p:spPr>
      </p:pic>
      <p:pic>
        <p:nvPicPr>
          <p:cNvPr id="8" name="Imagen 7"/>
          <p:cNvPicPr>
            <a:picLocks noChangeAspect="1"/>
          </p:cNvPicPr>
          <p:nvPr/>
        </p:nvPicPr>
        <p:blipFill>
          <a:blip r:embed="rId16"/>
          <a:stretch>
            <a:fillRect/>
          </a:stretch>
        </p:blipFill>
        <p:spPr>
          <a:xfrm>
            <a:off x="5843000" y="3713058"/>
            <a:ext cx="2331850" cy="4211608"/>
          </a:xfrm>
          <a:prstGeom prst="rect">
            <a:avLst/>
          </a:prstGeom>
        </p:spPr>
      </p:pic>
      <p:pic>
        <p:nvPicPr>
          <p:cNvPr id="10" name="Imagen 9"/>
          <p:cNvPicPr>
            <a:picLocks noChangeAspect="1"/>
          </p:cNvPicPr>
          <p:nvPr/>
        </p:nvPicPr>
        <p:blipFill>
          <a:blip r:embed="rId17"/>
          <a:stretch>
            <a:fillRect/>
          </a:stretch>
        </p:blipFill>
        <p:spPr>
          <a:xfrm>
            <a:off x="8789564" y="3700103"/>
            <a:ext cx="2323777" cy="4208883"/>
          </a:xfrm>
          <a:prstGeom prst="rect">
            <a:avLst/>
          </a:prstGeom>
        </p:spPr>
      </p:pic>
      <p:pic>
        <p:nvPicPr>
          <p:cNvPr id="11" name="Imagen 10"/>
          <p:cNvPicPr>
            <a:picLocks noChangeAspect="1"/>
          </p:cNvPicPr>
          <p:nvPr/>
        </p:nvPicPr>
        <p:blipFill>
          <a:blip r:embed="rId18"/>
          <a:stretch>
            <a:fillRect/>
          </a:stretch>
        </p:blipFill>
        <p:spPr>
          <a:xfrm>
            <a:off x="11728055" y="3713058"/>
            <a:ext cx="2139118" cy="4206932"/>
          </a:xfrm>
          <a:prstGeom prst="rect">
            <a:avLst/>
          </a:prstGeom>
        </p:spPr>
      </p:pic>
    </p:spTree>
    <p:extLst>
      <p:ext uri="{BB962C8B-B14F-4D97-AF65-F5344CB8AC3E}">
        <p14:creationId xmlns:p14="http://schemas.microsoft.com/office/powerpoint/2010/main" val="712050851"/>
      </p:ext>
    </p:extLst>
  </p:cSld>
  <p:clrMapOvr>
    <a:masterClrMapping/>
  </p:clrMapOvr>
  <p:transition>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42</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2677656"/>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sz="3200" dirty="0" smtClean="0">
              <a:solidFill>
                <a:schemeClr val="bg1"/>
              </a:solidFill>
              <a:latin typeface="Arial" panose="020B0604020202020204" pitchFamily="34" charset="0"/>
              <a:cs typeface="Arial" panose="020B0604020202020204" pitchFamily="34" charset="0"/>
            </a:endParaRPr>
          </a:p>
          <a:p>
            <a:pPr algn="just"/>
            <a:r>
              <a:rPr lang="es-ES" b="1" dirty="0" smtClean="0">
                <a:solidFill>
                  <a:schemeClr val="bg1"/>
                </a:solidFill>
                <a:latin typeface="Arial" panose="020B0604020202020204" pitchFamily="34" charset="0"/>
              </a:rPr>
              <a:t>Firme: </a:t>
            </a:r>
            <a:r>
              <a:rPr lang="es-ES" dirty="0">
                <a:solidFill>
                  <a:schemeClr val="bg1"/>
                </a:solidFill>
              </a:rPr>
              <a:t>Esta posición se adoptará desde la posición “a discreción” o desde la posición “al hombro”, con las voces de mando correspondientes. La mano derecha toma la empuñadura del sable y el brazo cae en forma natural, quedando extendido como en la posición fundamental. El sable quedará de tal manera que la punta siga la dirección de la punta del pie derecho y a una altura de 3 </a:t>
            </a:r>
            <a:r>
              <a:rPr lang="es-ES" dirty="0" err="1">
                <a:solidFill>
                  <a:schemeClr val="bg1"/>
                </a:solidFill>
              </a:rPr>
              <a:t>cms</a:t>
            </a:r>
            <a:r>
              <a:rPr lang="es-ES" dirty="0">
                <a:solidFill>
                  <a:schemeClr val="bg1"/>
                </a:solidFill>
              </a:rPr>
              <a:t>. del suelo, con el filo hacia </a:t>
            </a:r>
            <a:r>
              <a:rPr lang="es-ES" dirty="0" smtClean="0">
                <a:solidFill>
                  <a:schemeClr val="bg1"/>
                </a:solidFill>
              </a:rPr>
              <a:t>abajo.</a:t>
            </a:r>
            <a:r>
              <a:rPr lang="es-ES" dirty="0">
                <a:solidFill>
                  <a:schemeClr val="bg1"/>
                </a:solidFill>
              </a:rPr>
              <a:t> </a:t>
            </a:r>
            <a:r>
              <a:rPr lang="es-ES" dirty="0" smtClean="0">
                <a:solidFill>
                  <a:schemeClr val="bg1"/>
                </a:solidFill>
              </a:rPr>
              <a:t>La </a:t>
            </a:r>
            <a:r>
              <a:rPr lang="es-ES" dirty="0">
                <a:solidFill>
                  <a:schemeClr val="bg1"/>
                </a:solidFill>
              </a:rPr>
              <a:t>mano izquierda toma la vaina en la forma indicada para la posición firme y el brazo izquierdo quedará como en la posición fundamental. </a:t>
            </a:r>
            <a:endParaRPr lang="es-ES" dirty="0" smtClean="0">
              <a:solidFill>
                <a:schemeClr val="bg1"/>
              </a:solidFill>
            </a:endParaRPr>
          </a:p>
        </p:txBody>
      </p:sp>
      <p:pic>
        <p:nvPicPr>
          <p:cNvPr id="7" name="Imagen 6"/>
          <p:cNvPicPr>
            <a:picLocks noChangeAspect="1"/>
          </p:cNvPicPr>
          <p:nvPr/>
        </p:nvPicPr>
        <p:blipFill>
          <a:blip r:embed="rId15"/>
          <a:stretch>
            <a:fillRect/>
          </a:stretch>
        </p:blipFill>
        <p:spPr>
          <a:xfrm>
            <a:off x="4318225" y="4316515"/>
            <a:ext cx="2196498" cy="3898786"/>
          </a:xfrm>
          <a:prstGeom prst="rect">
            <a:avLst/>
          </a:prstGeom>
        </p:spPr>
      </p:pic>
      <p:pic>
        <p:nvPicPr>
          <p:cNvPr id="8" name="Imagen 7"/>
          <p:cNvPicPr>
            <a:picLocks noChangeAspect="1"/>
          </p:cNvPicPr>
          <p:nvPr/>
        </p:nvPicPr>
        <p:blipFill>
          <a:blip r:embed="rId16"/>
          <a:stretch>
            <a:fillRect/>
          </a:stretch>
        </p:blipFill>
        <p:spPr>
          <a:xfrm>
            <a:off x="9524117" y="4307826"/>
            <a:ext cx="2031004" cy="3907475"/>
          </a:xfrm>
          <a:prstGeom prst="rect">
            <a:avLst/>
          </a:prstGeom>
        </p:spPr>
      </p:pic>
    </p:spTree>
    <p:extLst>
      <p:ext uri="{BB962C8B-B14F-4D97-AF65-F5344CB8AC3E}">
        <p14:creationId xmlns:p14="http://schemas.microsoft.com/office/powerpoint/2010/main" val="1933612517"/>
      </p:ext>
    </p:extLst>
  </p:cSld>
  <p:clrMapOvr>
    <a:masterClrMapping/>
  </p:clrMapOvr>
  <p:transition>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43</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2400657"/>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Posición a discreción</a:t>
            </a:r>
            <a:r>
              <a:rPr lang="es-ES" dirty="0" smtClean="0">
                <a:solidFill>
                  <a:schemeClr val="bg1"/>
                </a:solidFill>
                <a:latin typeface="Arial" panose="020B0604020202020204" pitchFamily="34" charset="0"/>
              </a:rPr>
              <a:t>: </a:t>
            </a:r>
            <a:r>
              <a:rPr lang="es-ES" dirty="0">
                <a:solidFill>
                  <a:schemeClr val="bg1"/>
                </a:solidFill>
              </a:rPr>
              <a:t>El sable estará en la misma posición indicada en el párrafo anterior, pero tocando el suelo. La posición del cuerpo es la indicada en</a:t>
            </a:r>
            <a:r>
              <a:rPr lang="es-ES" dirty="0"/>
              <a:t> </a:t>
            </a:r>
            <a:r>
              <a:rPr lang="es-ES" dirty="0" smtClean="0">
                <a:solidFill>
                  <a:schemeClr val="bg1"/>
                </a:solidFill>
              </a:rPr>
              <a:t>la </a:t>
            </a:r>
            <a:r>
              <a:rPr lang="es-ES" dirty="0">
                <a:solidFill>
                  <a:schemeClr val="bg1"/>
                </a:solidFill>
              </a:rPr>
              <a:t>posición “A DISCRECIÓN”. </a:t>
            </a:r>
            <a:endParaRPr lang="es-ES" dirty="0" smtClean="0">
              <a:solidFill>
                <a:schemeClr val="bg1"/>
              </a:solidFill>
            </a:endParaRPr>
          </a:p>
          <a:p>
            <a:pPr algn="just"/>
            <a:endParaRPr lang="es-ES" b="1" dirty="0">
              <a:solidFill>
                <a:schemeClr val="bg1"/>
              </a:solidFill>
              <a:latin typeface="Arial" panose="020B0604020202020204" pitchFamily="34" charset="0"/>
            </a:endParaRPr>
          </a:p>
        </p:txBody>
      </p:sp>
      <p:pic>
        <p:nvPicPr>
          <p:cNvPr id="7" name="Imagen 6"/>
          <p:cNvPicPr>
            <a:picLocks noChangeAspect="1"/>
          </p:cNvPicPr>
          <p:nvPr/>
        </p:nvPicPr>
        <p:blipFill>
          <a:blip r:embed="rId15"/>
          <a:stretch>
            <a:fillRect/>
          </a:stretch>
        </p:blipFill>
        <p:spPr>
          <a:xfrm>
            <a:off x="6836066" y="3648791"/>
            <a:ext cx="2579949" cy="4566510"/>
          </a:xfrm>
          <a:prstGeom prst="rect">
            <a:avLst/>
          </a:prstGeom>
        </p:spPr>
      </p:pic>
    </p:spTree>
    <p:extLst>
      <p:ext uri="{BB962C8B-B14F-4D97-AF65-F5344CB8AC3E}">
        <p14:creationId xmlns:p14="http://schemas.microsoft.com/office/powerpoint/2010/main" val="2437137303"/>
      </p:ext>
    </p:extLst>
  </p:cSld>
  <p:clrMapOvr>
    <a:masterClrMapping/>
  </p:clrMapOvr>
  <p:transition>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44</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2677656"/>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b="1"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Posición en descanso</a:t>
            </a:r>
            <a:r>
              <a:rPr lang="es-ES" dirty="0" smtClean="0">
                <a:solidFill>
                  <a:schemeClr val="bg1"/>
                </a:solidFill>
                <a:latin typeface="Arial" panose="020B0604020202020204" pitchFamily="34" charset="0"/>
              </a:rPr>
              <a:t>: </a:t>
            </a:r>
            <a:r>
              <a:rPr lang="es-ES" dirty="0">
                <a:solidFill>
                  <a:schemeClr val="bg1"/>
                </a:solidFill>
              </a:rPr>
              <a:t>A la voz ejecutiva, el pie izquierdo se levanta suavemente y se corre hacia el lado (aproximadamente 30 </a:t>
            </a:r>
            <a:r>
              <a:rPr lang="es-ES" dirty="0" err="1">
                <a:solidFill>
                  <a:schemeClr val="bg1"/>
                </a:solidFill>
              </a:rPr>
              <a:t>cms</a:t>
            </a:r>
            <a:r>
              <a:rPr lang="es-ES" dirty="0">
                <a:solidFill>
                  <a:schemeClr val="bg1"/>
                </a:solidFill>
              </a:rPr>
              <a:t>.), quedando en forma paralela al pie derecho. El brazo derecho se mantiene pegado al cuerpo y la mano suelta levemente la empuñadura del sable, de manera que la punta de éste se apoye en el suelo. El brazo izquierdo se desplaza hacia abajo permitiendo que la punta de la vaina también se apoye en el </a:t>
            </a:r>
            <a:r>
              <a:rPr lang="es-ES" dirty="0" smtClean="0">
                <a:solidFill>
                  <a:schemeClr val="bg1"/>
                </a:solidFill>
              </a:rPr>
              <a:t>suelo</a:t>
            </a:r>
            <a:r>
              <a:rPr lang="es-ES" dirty="0" smtClean="0">
                <a:solidFill>
                  <a:schemeClr val="bg1"/>
                </a:solidFill>
              </a:rPr>
              <a:t>. </a:t>
            </a:r>
            <a:endParaRPr lang="es-ES" dirty="0" smtClean="0">
              <a:solidFill>
                <a:schemeClr val="bg1"/>
              </a:solidFill>
            </a:endParaRPr>
          </a:p>
        </p:txBody>
      </p:sp>
      <p:pic>
        <p:nvPicPr>
          <p:cNvPr id="7" name="Imagen 6"/>
          <p:cNvPicPr>
            <a:picLocks noChangeAspect="1"/>
          </p:cNvPicPr>
          <p:nvPr/>
        </p:nvPicPr>
        <p:blipFill>
          <a:blip r:embed="rId15"/>
          <a:stretch>
            <a:fillRect/>
          </a:stretch>
        </p:blipFill>
        <p:spPr>
          <a:xfrm>
            <a:off x="7018050" y="4059620"/>
            <a:ext cx="2206972" cy="4155681"/>
          </a:xfrm>
          <a:prstGeom prst="rect">
            <a:avLst/>
          </a:prstGeom>
        </p:spPr>
      </p:pic>
    </p:spTree>
    <p:extLst>
      <p:ext uri="{BB962C8B-B14F-4D97-AF65-F5344CB8AC3E}">
        <p14:creationId xmlns:p14="http://schemas.microsoft.com/office/powerpoint/2010/main" val="2146057175"/>
      </p:ext>
    </p:extLst>
  </p:cSld>
  <p:clrMapOvr>
    <a:masterClrMapping/>
  </p:clrMapOvr>
  <p:transition>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45</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2677656"/>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b="1"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Al Hombro</a:t>
            </a:r>
            <a:r>
              <a:rPr lang="es-ES" dirty="0" smtClean="0">
                <a:solidFill>
                  <a:schemeClr val="bg1"/>
                </a:solidFill>
                <a:latin typeface="Arial" panose="020B0604020202020204" pitchFamily="34" charset="0"/>
              </a:rPr>
              <a:t>: </a:t>
            </a:r>
            <a:r>
              <a:rPr lang="es-ES" dirty="0">
                <a:solidFill>
                  <a:schemeClr val="bg1"/>
                </a:solidFill>
              </a:rPr>
              <a:t>Se emplearán las mismas voces de mando descritas para manejos con fusil </a:t>
            </a:r>
            <a:r>
              <a:rPr lang="es-ES" dirty="0" smtClean="0">
                <a:solidFill>
                  <a:schemeClr val="bg1"/>
                </a:solidFill>
              </a:rPr>
              <a:t>. </a:t>
            </a:r>
            <a:r>
              <a:rPr lang="es-ES" dirty="0">
                <a:solidFill>
                  <a:schemeClr val="bg1"/>
                </a:solidFill>
              </a:rPr>
              <a:t>A la voz ejecutiva, el sable se llevará al hombro con un corto </a:t>
            </a:r>
            <a:r>
              <a:rPr lang="es-ES" dirty="0" smtClean="0">
                <a:solidFill>
                  <a:schemeClr val="bg1"/>
                </a:solidFill>
              </a:rPr>
              <a:t>movimiento. La </a:t>
            </a:r>
            <a:r>
              <a:rPr lang="es-ES" dirty="0">
                <a:solidFill>
                  <a:schemeClr val="bg1"/>
                </a:solidFill>
              </a:rPr>
              <a:t>empuñadura quedará apoyada contra el costado exterior de la parte alta del muslo derecho; el lomo de la hoja se apoya en el centro del antebrazo derecho; la mano derecha toma la empuñadura con dos dedos delante del lomo, con el pulgar detrás y con los demás dedos </a:t>
            </a:r>
            <a:r>
              <a:rPr lang="es-ES" dirty="0" smtClean="0">
                <a:solidFill>
                  <a:schemeClr val="bg1"/>
                </a:solidFill>
              </a:rPr>
              <a:t>empuñados. </a:t>
            </a:r>
            <a:r>
              <a:rPr lang="es-ES" dirty="0" smtClean="0">
                <a:solidFill>
                  <a:schemeClr val="bg1"/>
                </a:solidFill>
              </a:rPr>
              <a:t> </a:t>
            </a:r>
            <a:endParaRPr lang="es-ES" dirty="0" smtClean="0">
              <a:solidFill>
                <a:schemeClr val="bg1"/>
              </a:solidFill>
            </a:endParaRPr>
          </a:p>
        </p:txBody>
      </p:sp>
      <p:pic>
        <p:nvPicPr>
          <p:cNvPr id="8" name="Imagen 7"/>
          <p:cNvPicPr>
            <a:picLocks noChangeAspect="1"/>
          </p:cNvPicPr>
          <p:nvPr/>
        </p:nvPicPr>
        <p:blipFill>
          <a:blip r:embed="rId15"/>
          <a:stretch>
            <a:fillRect/>
          </a:stretch>
        </p:blipFill>
        <p:spPr>
          <a:xfrm>
            <a:off x="4681762" y="4162344"/>
            <a:ext cx="2554296" cy="3911265"/>
          </a:xfrm>
          <a:prstGeom prst="rect">
            <a:avLst/>
          </a:prstGeom>
        </p:spPr>
      </p:pic>
      <p:pic>
        <p:nvPicPr>
          <p:cNvPr id="10" name="Imagen 9"/>
          <p:cNvPicPr>
            <a:picLocks noChangeAspect="1"/>
          </p:cNvPicPr>
          <p:nvPr/>
        </p:nvPicPr>
        <p:blipFill>
          <a:blip r:embed="rId16"/>
          <a:stretch>
            <a:fillRect/>
          </a:stretch>
        </p:blipFill>
        <p:spPr>
          <a:xfrm>
            <a:off x="9475200" y="4176005"/>
            <a:ext cx="1968755" cy="3897604"/>
          </a:xfrm>
          <a:prstGeom prst="rect">
            <a:avLst/>
          </a:prstGeom>
        </p:spPr>
      </p:pic>
    </p:spTree>
    <p:extLst>
      <p:ext uri="{BB962C8B-B14F-4D97-AF65-F5344CB8AC3E}">
        <p14:creationId xmlns:p14="http://schemas.microsoft.com/office/powerpoint/2010/main" val="773660583"/>
      </p:ext>
    </p:extLst>
  </p:cSld>
  <p:clrMapOvr>
    <a:masterClrMapping/>
  </p:clrMapOvr>
  <p:transition>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46</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450361"/>
            <a:ext cx="13649093" cy="3231654"/>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b="1"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Presentar armas</a:t>
            </a:r>
            <a:r>
              <a:rPr lang="es-ES" dirty="0" smtClean="0">
                <a:solidFill>
                  <a:schemeClr val="bg1"/>
                </a:solidFill>
                <a:latin typeface="Arial" panose="020B0604020202020204" pitchFamily="34" charset="0"/>
              </a:rPr>
              <a:t>: </a:t>
            </a:r>
            <a:r>
              <a:rPr lang="es-ES" dirty="0">
                <a:solidFill>
                  <a:schemeClr val="bg1"/>
                </a:solidFill>
              </a:rPr>
              <a:t>A la voz ejecutiva, se levanta el sable verticalmente, con la hoja de plano hacia el cuerpo, frente al centro del pecho y de tal forma que el centro de la empuñadura quede a la altura de los labios, como llevando el sable a besar la cruz; el codo derecho se afirma suavemente en el </a:t>
            </a:r>
            <a:r>
              <a:rPr lang="es-ES" dirty="0" smtClean="0">
                <a:solidFill>
                  <a:schemeClr val="bg1"/>
                </a:solidFill>
              </a:rPr>
              <a:t>cuerpo. En </a:t>
            </a:r>
            <a:r>
              <a:rPr lang="es-ES" dirty="0">
                <a:solidFill>
                  <a:schemeClr val="bg1"/>
                </a:solidFill>
              </a:rPr>
              <a:t>seguida, con un segundo movimiento corto y enérgico, se baja el sable con la hoja de plano, para lo cual la mano derecha llevará la empuñadura casi rozando a lo largo del cuerpo hasta que el brazo derecho caiga verticalmente. El filo quedará hacia la izquierda y la guarnición de la empuñadura se apoya ligeramente en el costado exterior de la parte superior del muslo. La punta del sable queda oblicua hacia abajo y al frente, delante de la punta del pie derecho y a 15 </a:t>
            </a:r>
            <a:r>
              <a:rPr lang="es-ES" dirty="0" err="1">
                <a:solidFill>
                  <a:schemeClr val="bg1"/>
                </a:solidFill>
              </a:rPr>
              <a:t>cms</a:t>
            </a:r>
            <a:r>
              <a:rPr lang="es-ES" dirty="0">
                <a:solidFill>
                  <a:schemeClr val="bg1"/>
                </a:solidFill>
              </a:rPr>
              <a:t>. del </a:t>
            </a:r>
            <a:r>
              <a:rPr lang="es-ES" dirty="0" smtClean="0">
                <a:solidFill>
                  <a:schemeClr val="bg1"/>
                </a:solidFill>
              </a:rPr>
              <a:t>suelo.</a:t>
            </a:r>
            <a:endParaRPr lang="es-ES" dirty="0" smtClean="0">
              <a:solidFill>
                <a:schemeClr val="bg1"/>
              </a:solidFill>
            </a:endParaRPr>
          </a:p>
        </p:txBody>
      </p:sp>
      <p:pic>
        <p:nvPicPr>
          <p:cNvPr id="7" name="Imagen 6"/>
          <p:cNvPicPr>
            <a:picLocks noChangeAspect="1"/>
          </p:cNvPicPr>
          <p:nvPr/>
        </p:nvPicPr>
        <p:blipFill>
          <a:blip r:embed="rId15"/>
          <a:stretch>
            <a:fillRect/>
          </a:stretch>
        </p:blipFill>
        <p:spPr>
          <a:xfrm>
            <a:off x="4914272" y="4710671"/>
            <a:ext cx="1746964" cy="3595497"/>
          </a:xfrm>
          <a:prstGeom prst="rect">
            <a:avLst/>
          </a:prstGeom>
        </p:spPr>
      </p:pic>
      <p:pic>
        <p:nvPicPr>
          <p:cNvPr id="11" name="Imagen 10"/>
          <p:cNvPicPr>
            <a:picLocks noChangeAspect="1"/>
          </p:cNvPicPr>
          <p:nvPr/>
        </p:nvPicPr>
        <p:blipFill>
          <a:blip r:embed="rId16"/>
          <a:stretch>
            <a:fillRect/>
          </a:stretch>
        </p:blipFill>
        <p:spPr>
          <a:xfrm>
            <a:off x="9697810" y="4691345"/>
            <a:ext cx="1683617" cy="3634148"/>
          </a:xfrm>
          <a:prstGeom prst="rect">
            <a:avLst/>
          </a:prstGeom>
        </p:spPr>
      </p:pic>
    </p:spTree>
    <p:extLst>
      <p:ext uri="{BB962C8B-B14F-4D97-AF65-F5344CB8AC3E}">
        <p14:creationId xmlns:p14="http://schemas.microsoft.com/office/powerpoint/2010/main" val="330018594"/>
      </p:ext>
    </p:extLst>
  </p:cSld>
  <p:clrMapOvr>
    <a:masterClrMapping/>
  </p:clrMapOvr>
  <p:transition>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47</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399170"/>
            <a:ext cx="13649093" cy="4062651"/>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b="1"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Presentar armas</a:t>
            </a:r>
            <a:r>
              <a:rPr lang="es-ES" dirty="0" smtClean="0">
                <a:solidFill>
                  <a:schemeClr val="bg1"/>
                </a:solidFill>
                <a:latin typeface="Arial" panose="020B0604020202020204" pitchFamily="34" charset="0"/>
              </a:rPr>
              <a:t>: </a:t>
            </a:r>
            <a:r>
              <a:rPr lang="es-ES" dirty="0">
                <a:solidFill>
                  <a:schemeClr val="bg1"/>
                </a:solidFill>
              </a:rPr>
              <a:t>El “PRESENTEN” se termina a la voz de mando “PORTEN” o “AL HOMBRO”, ante lo cual, junto con llevar la vista al frente (cuando corresponda) se efectuará el movimiento de la hoja del sable de tal forma que el filo quede hacia el suelo. A la voz de ¡AR!, se lleva el sable con un corto movimiento a la posición “AL HOMBRO</a:t>
            </a:r>
            <a:r>
              <a:rPr lang="es-ES" dirty="0" smtClean="0">
                <a:solidFill>
                  <a:schemeClr val="bg1"/>
                </a:solidFill>
              </a:rPr>
              <a:t>”.</a:t>
            </a:r>
          </a:p>
          <a:p>
            <a:pPr algn="just"/>
            <a:endParaRPr lang="es-ES" dirty="0">
              <a:solidFill>
                <a:schemeClr val="bg1"/>
              </a:solidFill>
            </a:endParaRPr>
          </a:p>
          <a:p>
            <a:pPr algn="just"/>
            <a:r>
              <a:rPr lang="es-ES" dirty="0">
                <a:solidFill>
                  <a:schemeClr val="bg1"/>
                </a:solidFill>
              </a:rPr>
              <a:t>Para “Juramento a la Bandera” y para “Bendición del sable”, los honores descritos se modificarán, en el sentido de que, una vez llevada la empuñadura del sable hacia arriba </a:t>
            </a:r>
            <a:r>
              <a:rPr lang="es-ES" dirty="0" smtClean="0">
                <a:solidFill>
                  <a:schemeClr val="bg1"/>
                </a:solidFill>
              </a:rPr>
              <a:t>con </a:t>
            </a:r>
            <a:r>
              <a:rPr lang="es-ES" dirty="0">
                <a:solidFill>
                  <a:schemeClr val="bg1"/>
                </a:solidFill>
              </a:rPr>
              <a:t>un movimiento enérgico se girará la mano hacia la izquierda a la vez que, en forma simultánea se estirará el brazo al frente, formando un ángulo de 90º respecto del </a:t>
            </a:r>
            <a:r>
              <a:rPr lang="es-ES" dirty="0" smtClean="0">
                <a:solidFill>
                  <a:schemeClr val="bg1"/>
                </a:solidFill>
              </a:rPr>
              <a:t>cuerpo.</a:t>
            </a:r>
          </a:p>
          <a:p>
            <a:pPr algn="just"/>
            <a:endParaRPr lang="es-ES" dirty="0">
              <a:solidFill>
                <a:schemeClr val="bg1"/>
              </a:solidFill>
            </a:endParaRPr>
          </a:p>
          <a:p>
            <a:pPr algn="just"/>
            <a:r>
              <a:rPr lang="es-ES" dirty="0">
                <a:solidFill>
                  <a:schemeClr val="bg1"/>
                </a:solidFill>
              </a:rPr>
              <a:t>En caso de Juramento a la Bandera, la punta del sable apuntará hacia la estrella de ésta. </a:t>
            </a:r>
            <a:endParaRPr lang="es-ES" dirty="0" smtClean="0">
              <a:solidFill>
                <a:schemeClr val="bg1"/>
              </a:solidFill>
            </a:endParaRPr>
          </a:p>
        </p:txBody>
      </p:sp>
      <p:pic>
        <p:nvPicPr>
          <p:cNvPr id="8" name="Imagen 7"/>
          <p:cNvPicPr>
            <a:picLocks noChangeAspect="1"/>
          </p:cNvPicPr>
          <p:nvPr/>
        </p:nvPicPr>
        <p:blipFill>
          <a:blip r:embed="rId15"/>
          <a:stretch>
            <a:fillRect/>
          </a:stretch>
        </p:blipFill>
        <p:spPr>
          <a:xfrm>
            <a:off x="11798288" y="4789854"/>
            <a:ext cx="2146233" cy="3517438"/>
          </a:xfrm>
          <a:prstGeom prst="rect">
            <a:avLst/>
          </a:prstGeom>
        </p:spPr>
      </p:pic>
      <p:sp>
        <p:nvSpPr>
          <p:cNvPr id="10" name="CuadroTexto 9"/>
          <p:cNvSpPr txBox="1"/>
          <p:nvPr/>
        </p:nvSpPr>
        <p:spPr>
          <a:xfrm>
            <a:off x="1642391" y="5752456"/>
            <a:ext cx="8230814" cy="923330"/>
          </a:xfrm>
          <a:prstGeom prst="rect">
            <a:avLst/>
          </a:prstGeom>
          <a:noFill/>
        </p:spPr>
        <p:txBody>
          <a:bodyPr wrap="square" rtlCol="0">
            <a:spAutoFit/>
          </a:bodyPr>
          <a:lstStyle/>
          <a:p>
            <a:pPr algn="just"/>
            <a:r>
              <a:rPr lang="es-ES" dirty="0">
                <a:solidFill>
                  <a:schemeClr val="bg1"/>
                </a:solidFill>
              </a:rPr>
              <a:t>Para deshacer el movimiento, a la voz de “PORTEN” o “AL HOMBRO”, se girará la mano hacia la derecha, quedando el filo del sable apuntando hacia el suelo. A la voz de “AR”, se llevará el sable a la posición de “AL HOMBRO.” </a:t>
            </a:r>
            <a:endParaRPr lang="es-CL" dirty="0">
              <a:solidFill>
                <a:schemeClr val="bg1"/>
              </a:solidFill>
            </a:endParaRPr>
          </a:p>
        </p:txBody>
      </p:sp>
    </p:spTree>
    <p:extLst>
      <p:ext uri="{BB962C8B-B14F-4D97-AF65-F5344CB8AC3E}">
        <p14:creationId xmlns:p14="http://schemas.microsoft.com/office/powerpoint/2010/main" val="2063745684"/>
      </p:ext>
    </p:extLst>
  </p:cSld>
  <p:clrMapOvr>
    <a:masterClrMapping/>
  </p:clrMapOvr>
  <p:transition>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48</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399170"/>
            <a:ext cx="13649093" cy="2677656"/>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b="1"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Descansar armas</a:t>
            </a:r>
            <a:r>
              <a:rPr lang="es-ES" dirty="0" smtClean="0">
                <a:solidFill>
                  <a:schemeClr val="bg1"/>
                </a:solidFill>
                <a:latin typeface="Arial" panose="020B0604020202020204" pitchFamily="34" charset="0"/>
              </a:rPr>
              <a:t>: </a:t>
            </a:r>
            <a:r>
              <a:rPr lang="es-ES" dirty="0">
                <a:solidFill>
                  <a:schemeClr val="bg1"/>
                </a:solidFill>
              </a:rPr>
              <a:t>Se emplearán las mismas voces de mando descritas para los movimientos con fusil. A la voz ejecutiva, el brazo derecho se levantará en un movimiento enérgico, estirado, hasta formar un ángulo de 90º respecto al cuerpo. El sable sigue el movimiento del </a:t>
            </a:r>
            <a:r>
              <a:rPr lang="es-ES" dirty="0" smtClean="0">
                <a:solidFill>
                  <a:schemeClr val="bg1"/>
                </a:solidFill>
              </a:rPr>
              <a:t>brazo. </a:t>
            </a:r>
            <a:r>
              <a:rPr lang="es-ES" dirty="0">
                <a:solidFill>
                  <a:schemeClr val="bg1"/>
                </a:solidFill>
              </a:rPr>
              <a:t>En un segundo movimiento enérgico y continuado, el brazo derecho baja hasta ubicarse al costado de la pierna derecha, de manera que el sable quede en la forma indicada para la posición “</a:t>
            </a:r>
            <a:r>
              <a:rPr lang="es-ES" dirty="0" smtClean="0">
                <a:solidFill>
                  <a:schemeClr val="bg1"/>
                </a:solidFill>
              </a:rPr>
              <a:t>FIRME”.</a:t>
            </a:r>
            <a:endParaRPr lang="es-ES" dirty="0" smtClean="0">
              <a:solidFill>
                <a:schemeClr val="bg1"/>
              </a:solidFill>
            </a:endParaRPr>
          </a:p>
        </p:txBody>
      </p:sp>
      <p:pic>
        <p:nvPicPr>
          <p:cNvPr id="7" name="Imagen 6"/>
          <p:cNvPicPr>
            <a:picLocks noChangeAspect="1"/>
          </p:cNvPicPr>
          <p:nvPr/>
        </p:nvPicPr>
        <p:blipFill>
          <a:blip r:embed="rId15"/>
          <a:stretch>
            <a:fillRect/>
          </a:stretch>
        </p:blipFill>
        <p:spPr>
          <a:xfrm>
            <a:off x="6796935" y="4076826"/>
            <a:ext cx="2658211" cy="4277304"/>
          </a:xfrm>
          <a:prstGeom prst="rect">
            <a:avLst/>
          </a:prstGeom>
        </p:spPr>
      </p:pic>
    </p:spTree>
    <p:extLst>
      <p:ext uri="{BB962C8B-B14F-4D97-AF65-F5344CB8AC3E}">
        <p14:creationId xmlns:p14="http://schemas.microsoft.com/office/powerpoint/2010/main" val="2319238205"/>
      </p:ext>
    </p:extLst>
  </p:cSld>
  <p:clrMapOvr>
    <a:masterClrMapping/>
  </p:clrMapOvr>
  <p:transition>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49</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399170"/>
            <a:ext cx="13649093" cy="3508653"/>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b="1" dirty="0">
              <a:solidFill>
                <a:schemeClr val="bg1"/>
              </a:solidFill>
              <a:latin typeface="Arial" panose="020B0604020202020204" pitchFamily="34" charset="0"/>
            </a:endParaRPr>
          </a:p>
          <a:p>
            <a:pPr algn="just"/>
            <a:r>
              <a:rPr lang="es-ES" b="1" dirty="0" smtClean="0">
                <a:solidFill>
                  <a:schemeClr val="bg1"/>
                </a:solidFill>
                <a:latin typeface="Arial" panose="020B0604020202020204" pitchFamily="34" charset="0"/>
              </a:rPr>
              <a:t>Durante la Marcha</a:t>
            </a:r>
            <a:r>
              <a:rPr lang="es-ES" dirty="0" smtClean="0">
                <a:solidFill>
                  <a:schemeClr val="bg1"/>
                </a:solidFill>
                <a:latin typeface="Arial" panose="020B0604020202020204" pitchFamily="34" charset="0"/>
              </a:rPr>
              <a:t>:</a:t>
            </a:r>
            <a:r>
              <a:rPr lang="es-ES" dirty="0">
                <a:solidFill>
                  <a:schemeClr val="bg1"/>
                </a:solidFill>
              </a:rPr>
              <a:t> </a:t>
            </a:r>
            <a:r>
              <a:rPr lang="es-ES" dirty="0">
                <a:solidFill>
                  <a:schemeClr val="bg1"/>
                </a:solidFill>
              </a:rPr>
              <a:t>El sable se llevará de tal manera que el pulgar quede introducido dentro del arco, por su parte inferior; la empuñadura descansará en el hueco de la mano, con el pomo entre los dedos índice y del medio. El braceo deberá seguir el movimiento natural del cuerpo, llevando el sable a una altura de 45º respecto del tronco; la mano izquierda completa tomará la vaina de costado, con las argollas hacia el lado derecho y el brazo izquierdo moverá la vaina, hacia adelante y </a:t>
            </a:r>
            <a:r>
              <a:rPr lang="es-ES" dirty="0" smtClean="0">
                <a:solidFill>
                  <a:schemeClr val="bg1"/>
                </a:solidFill>
              </a:rPr>
              <a:t>atrás. </a:t>
            </a:r>
          </a:p>
          <a:p>
            <a:pPr algn="just"/>
            <a:endParaRPr lang="es-ES" dirty="0">
              <a:solidFill>
                <a:schemeClr val="bg1"/>
              </a:solidFill>
            </a:endParaRPr>
          </a:p>
          <a:p>
            <a:pPr algn="just"/>
            <a:r>
              <a:rPr lang="es-ES" dirty="0">
                <a:solidFill>
                  <a:schemeClr val="bg1"/>
                </a:solidFill>
              </a:rPr>
              <a:t>Al rendir honores sobre la marcha, el brazo derecho se levantará hasta 90º sobre la vertical del cuerpo y al bajar, se llevará 10º hacia atrás. La mano izquierda tomará la vaina verticalmente, como en la posición firme, manteniéndola así hasta el término de los honores. </a:t>
            </a:r>
            <a:endParaRPr lang="es-ES" dirty="0" smtClean="0">
              <a:solidFill>
                <a:schemeClr val="bg1"/>
              </a:solidFill>
            </a:endParaRPr>
          </a:p>
        </p:txBody>
      </p:sp>
      <p:pic>
        <p:nvPicPr>
          <p:cNvPr id="8" name="Imagen 7"/>
          <p:cNvPicPr>
            <a:picLocks noChangeAspect="1"/>
          </p:cNvPicPr>
          <p:nvPr/>
        </p:nvPicPr>
        <p:blipFill>
          <a:blip r:embed="rId15"/>
          <a:stretch>
            <a:fillRect/>
          </a:stretch>
        </p:blipFill>
        <p:spPr>
          <a:xfrm>
            <a:off x="3834476" y="4919197"/>
            <a:ext cx="2012558" cy="3360592"/>
          </a:xfrm>
          <a:prstGeom prst="rect">
            <a:avLst/>
          </a:prstGeom>
        </p:spPr>
      </p:pic>
      <p:pic>
        <p:nvPicPr>
          <p:cNvPr id="10" name="Imagen 9"/>
          <p:cNvPicPr>
            <a:picLocks noChangeAspect="1"/>
          </p:cNvPicPr>
          <p:nvPr/>
        </p:nvPicPr>
        <p:blipFill>
          <a:blip r:embed="rId16"/>
          <a:stretch>
            <a:fillRect/>
          </a:stretch>
        </p:blipFill>
        <p:spPr>
          <a:xfrm>
            <a:off x="6251726" y="4929178"/>
            <a:ext cx="1860666" cy="3360592"/>
          </a:xfrm>
          <a:prstGeom prst="rect">
            <a:avLst/>
          </a:prstGeom>
        </p:spPr>
      </p:pic>
      <p:pic>
        <p:nvPicPr>
          <p:cNvPr id="11" name="Imagen 10"/>
          <p:cNvPicPr>
            <a:picLocks noChangeAspect="1"/>
          </p:cNvPicPr>
          <p:nvPr/>
        </p:nvPicPr>
        <p:blipFill>
          <a:blip r:embed="rId17"/>
          <a:stretch>
            <a:fillRect/>
          </a:stretch>
        </p:blipFill>
        <p:spPr>
          <a:xfrm>
            <a:off x="8517084" y="4929177"/>
            <a:ext cx="2138360" cy="3320085"/>
          </a:xfrm>
          <a:prstGeom prst="rect">
            <a:avLst/>
          </a:prstGeom>
        </p:spPr>
      </p:pic>
      <p:pic>
        <p:nvPicPr>
          <p:cNvPr id="12" name="Imagen 11"/>
          <p:cNvPicPr>
            <a:picLocks noChangeAspect="1"/>
          </p:cNvPicPr>
          <p:nvPr/>
        </p:nvPicPr>
        <p:blipFill>
          <a:blip r:embed="rId18"/>
          <a:stretch>
            <a:fillRect/>
          </a:stretch>
        </p:blipFill>
        <p:spPr>
          <a:xfrm>
            <a:off x="11060136" y="4927502"/>
            <a:ext cx="2249464" cy="3317960"/>
          </a:xfrm>
          <a:prstGeom prst="rect">
            <a:avLst/>
          </a:prstGeom>
        </p:spPr>
      </p:pic>
    </p:spTree>
    <p:extLst>
      <p:ext uri="{BB962C8B-B14F-4D97-AF65-F5344CB8AC3E}">
        <p14:creationId xmlns:p14="http://schemas.microsoft.com/office/powerpoint/2010/main" val="2958226238"/>
      </p:ext>
    </p:extLst>
  </p:cSld>
  <p:clrMapOvr>
    <a:masterClrMapping/>
  </p:clrMapOvr>
  <p:transition>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50</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399170"/>
            <a:ext cx="13649093" cy="2954655"/>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b="1" dirty="0">
              <a:solidFill>
                <a:schemeClr val="bg1"/>
              </a:solidFill>
              <a:latin typeface="Arial" panose="020B0604020202020204" pitchFamily="34" charset="0"/>
            </a:endParaRPr>
          </a:p>
          <a:p>
            <a:r>
              <a:rPr lang="es-ES" b="1" dirty="0" smtClean="0">
                <a:solidFill>
                  <a:schemeClr val="bg1"/>
                </a:solidFill>
                <a:latin typeface="Arial" panose="020B0604020202020204" pitchFamily="34" charset="0"/>
              </a:rPr>
              <a:t>Durante la Marcha</a:t>
            </a:r>
            <a:r>
              <a:rPr lang="es-ES" dirty="0" smtClean="0">
                <a:solidFill>
                  <a:schemeClr val="bg1"/>
                </a:solidFill>
                <a:latin typeface="Arial" panose="020B0604020202020204" pitchFamily="34" charset="0"/>
              </a:rPr>
              <a:t>: </a:t>
            </a:r>
            <a:r>
              <a:rPr lang="es-CL" dirty="0">
                <a:solidFill>
                  <a:schemeClr val="bg1"/>
                </a:solidFill>
              </a:rPr>
              <a:t>VOZ DE ALERTA : ¡OFICIALES! </a:t>
            </a:r>
            <a:r>
              <a:rPr lang="es-CL" dirty="0" smtClean="0">
                <a:solidFill>
                  <a:schemeClr val="bg1"/>
                </a:solidFill>
              </a:rPr>
              <a:t>/ VOZ </a:t>
            </a:r>
            <a:r>
              <a:rPr lang="es-CL" dirty="0">
                <a:solidFill>
                  <a:schemeClr val="bg1"/>
                </a:solidFill>
              </a:rPr>
              <a:t>PREVENTIVA : ¡ENVAINEN! </a:t>
            </a:r>
            <a:r>
              <a:rPr lang="es-CL" dirty="0" smtClean="0">
                <a:solidFill>
                  <a:schemeClr val="bg1"/>
                </a:solidFill>
              </a:rPr>
              <a:t>/ VOZ </a:t>
            </a:r>
            <a:r>
              <a:rPr lang="es-CL" dirty="0">
                <a:solidFill>
                  <a:schemeClr val="bg1"/>
                </a:solidFill>
              </a:rPr>
              <a:t>EJECUTIVA : ¡AR</a:t>
            </a:r>
            <a:r>
              <a:rPr lang="es-CL" dirty="0" smtClean="0">
                <a:solidFill>
                  <a:schemeClr val="bg1"/>
                </a:solidFill>
              </a:rPr>
              <a:t>!</a:t>
            </a:r>
          </a:p>
          <a:p>
            <a:endParaRPr lang="es-CL" dirty="0">
              <a:solidFill>
                <a:schemeClr val="bg1"/>
              </a:solidFill>
            </a:endParaRPr>
          </a:p>
          <a:p>
            <a:r>
              <a:rPr lang="es-ES" dirty="0" smtClean="0">
                <a:solidFill>
                  <a:schemeClr val="bg1"/>
                </a:solidFill>
              </a:rPr>
              <a:t>La </a:t>
            </a:r>
            <a:r>
              <a:rPr lang="es-ES" dirty="0">
                <a:solidFill>
                  <a:schemeClr val="bg1"/>
                </a:solidFill>
              </a:rPr>
              <a:t>voz preventiva, la mano derecha toma la empuñadura con todo el puño y lleva el sable por delante del cuerpo, levantando la mano hasta la altura del pecho. La mano izquierda mueve la vaina hacia adelante de manera de formar una línea diagonal continua con el sable, respecto del tronco. La cabeza y la vista se mantienen en la punta del </a:t>
            </a:r>
            <a:r>
              <a:rPr lang="es-ES" dirty="0" smtClean="0">
                <a:solidFill>
                  <a:schemeClr val="bg1"/>
                </a:solidFill>
              </a:rPr>
              <a:t>sable.</a:t>
            </a:r>
            <a:endParaRPr lang="es-ES" dirty="0" smtClean="0">
              <a:solidFill>
                <a:schemeClr val="bg1"/>
              </a:solidFill>
            </a:endParaRPr>
          </a:p>
        </p:txBody>
      </p:sp>
      <p:pic>
        <p:nvPicPr>
          <p:cNvPr id="7" name="Imagen 6"/>
          <p:cNvPicPr>
            <a:picLocks noChangeAspect="1"/>
          </p:cNvPicPr>
          <p:nvPr/>
        </p:nvPicPr>
        <p:blipFill>
          <a:blip r:embed="rId15"/>
          <a:stretch>
            <a:fillRect/>
          </a:stretch>
        </p:blipFill>
        <p:spPr>
          <a:xfrm>
            <a:off x="6857735" y="4388152"/>
            <a:ext cx="2529333" cy="3997250"/>
          </a:xfrm>
          <a:prstGeom prst="rect">
            <a:avLst/>
          </a:prstGeom>
        </p:spPr>
      </p:pic>
    </p:spTree>
    <p:extLst>
      <p:ext uri="{BB962C8B-B14F-4D97-AF65-F5344CB8AC3E}">
        <p14:creationId xmlns:p14="http://schemas.microsoft.com/office/powerpoint/2010/main" val="3637853481"/>
      </p:ext>
    </p:extLst>
  </p:cSld>
  <p:clrMapOvr>
    <a:masterClrMapping/>
  </p:clrMapOvr>
  <p:transition>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21" y="-332657"/>
            <a:ext cx="16259441" cy="9809314"/>
          </a:xfrm>
          <a:prstGeom prst="rect">
            <a:avLst/>
          </a:prstGeom>
        </p:spPr>
      </p:pic>
      <p:sp>
        <p:nvSpPr>
          <p:cNvPr id="18" name="CuadroTexto 17">
            <a:extLst>
              <a:ext uri="{FF2B5EF4-FFF2-40B4-BE49-F238E27FC236}">
                <a16:creationId xmlns:a16="http://schemas.microsoft.com/office/drawing/2014/main"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grpSp>
        <p:nvGrpSpPr>
          <p:cNvPr id="5" name="Grupo">
            <a:extLst>
              <a:ext uri="{FF2B5EF4-FFF2-40B4-BE49-F238E27FC236}">
                <a16:creationId xmlns:a16="http://schemas.microsoft.com/office/drawing/2014/main"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id="{37459463-F97A-459A-9E6C-B44B314511A7}"/>
                </a:ext>
              </a:extLst>
            </p:cNvPr>
            <p:cNvPicPr>
              <a:picLocks noChangeAspect="1"/>
            </p:cNvPicPr>
            <p:nvPr/>
          </p:nvPicPr>
          <p:blipFill>
            <a:blip r:embed="rId3"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graphicFrame>
        <p:nvGraphicFramePr>
          <p:cNvPr id="3" name="Diagrama 2">
            <a:extLst>
              <a:ext uri="{FF2B5EF4-FFF2-40B4-BE49-F238E27FC236}">
                <a16:creationId xmlns:a16="http://schemas.microsoft.com/office/drawing/2014/main" id="{7E53FFDD-A135-4058-A4D9-C78E0143CF6F}"/>
              </a:ext>
            </a:extLst>
          </p:cNvPr>
          <p:cNvGraphicFramePr/>
          <p:nvPr>
            <p:extLst/>
          </p:nvPr>
        </p:nvGraphicFramePr>
        <p:xfrm>
          <a:off x="736410" y="1046952"/>
          <a:ext cx="5051344" cy="7224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Marcador de número de diapositiva 3">
            <a:extLst>
              <a:ext uri="{FF2B5EF4-FFF2-40B4-BE49-F238E27FC236}">
                <a16:creationId xmlns:a16="http://schemas.microsoft.com/office/drawing/2014/main"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51</a:t>
            </a:fld>
            <a:endParaRPr lang="es-CL" dirty="0">
              <a:solidFill>
                <a:srgbClr val="FFFF00"/>
              </a:solidFill>
            </a:endParaRPr>
          </a:p>
        </p:txBody>
      </p:sp>
      <p:graphicFrame>
        <p:nvGraphicFramePr>
          <p:cNvPr id="6" name="Diagrama 5">
            <a:extLst>
              <a:ext uri="{FF2B5EF4-FFF2-40B4-BE49-F238E27FC236}">
                <a16:creationId xmlns:a16="http://schemas.microsoft.com/office/drawing/2014/main" id="{C0036E9C-524C-4BCC-AF26-D8755FD426FD}"/>
              </a:ext>
            </a:extLst>
          </p:cNvPr>
          <p:cNvGraphicFramePr/>
          <p:nvPr>
            <p:extLst/>
          </p:nvPr>
        </p:nvGraphicFramePr>
        <p:xfrm>
          <a:off x="994316" y="1399170"/>
          <a:ext cx="15113190" cy="711557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Imagen 19">
            <a:extLst>
              <a:ext uri="{FF2B5EF4-FFF2-40B4-BE49-F238E27FC236}">
                <a16:creationId xmlns:a16="http://schemas.microsoft.com/office/drawing/2014/main" id="{B19CF1F8-3F8F-4403-95C4-95EC06E57C6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sp>
        <p:nvSpPr>
          <p:cNvPr id="9" name="Rectángulo redondeado 8"/>
          <p:cNvSpPr/>
          <p:nvPr/>
        </p:nvSpPr>
        <p:spPr>
          <a:xfrm>
            <a:off x="2989353" y="4864"/>
            <a:ext cx="10955168" cy="115972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chemeClr val="tx1"/>
                </a:solidFill>
                <a:latin typeface="Arial" panose="020B0604020202020204" pitchFamily="34" charset="0"/>
                <a:cs typeface="Arial" panose="020B0604020202020204" pitchFamily="34" charset="0"/>
              </a:rPr>
              <a:t>U.T. </a:t>
            </a:r>
            <a:r>
              <a:rPr lang="es-ES" sz="3600" dirty="0" smtClean="0">
                <a:solidFill>
                  <a:schemeClr val="tx1"/>
                </a:solidFill>
                <a:latin typeface="Arial" panose="020B0604020202020204" pitchFamily="34" charset="0"/>
                <a:cs typeface="Arial" panose="020B0604020202020204" pitchFamily="34" charset="0"/>
              </a:rPr>
              <a:t>N°2 </a:t>
            </a:r>
            <a:r>
              <a:rPr lang="es-ES" sz="3600" dirty="0">
                <a:solidFill>
                  <a:schemeClr val="tx1"/>
                </a:solidFill>
                <a:latin typeface="Arial" panose="020B0604020202020204" pitchFamily="34" charset="0"/>
                <a:cs typeface="Arial" panose="020B0604020202020204" pitchFamily="34" charset="0"/>
              </a:rPr>
              <a:t>Instrucción Doctrinal </a:t>
            </a:r>
            <a:r>
              <a:rPr lang="es-ES" sz="3600" dirty="0" smtClean="0">
                <a:solidFill>
                  <a:schemeClr val="tx1"/>
                </a:solidFill>
                <a:latin typeface="Arial" panose="020B0604020202020204" pitchFamily="34" charset="0"/>
                <a:cs typeface="Arial" panose="020B0604020202020204" pitchFamily="34" charset="0"/>
              </a:rPr>
              <a:t>Individual</a:t>
            </a:r>
            <a:endParaRPr lang="es-CL" sz="3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16" name="CuadroTexto 15"/>
          <p:cNvSpPr txBox="1"/>
          <p:nvPr/>
        </p:nvSpPr>
        <p:spPr>
          <a:xfrm>
            <a:off x="1642391" y="1399170"/>
            <a:ext cx="13649093" cy="2954655"/>
          </a:xfrm>
          <a:prstGeom prst="rect">
            <a:avLst/>
          </a:prstGeom>
          <a:noFill/>
        </p:spPr>
        <p:txBody>
          <a:bodyPr wrap="square" rtlCol="0">
            <a:spAutoFit/>
          </a:bodyPr>
          <a:lstStyle/>
          <a:p>
            <a:pPr marL="571500" indent="-571500">
              <a:lnSpc>
                <a:spcPct val="150000"/>
              </a:lnSpc>
              <a:buFont typeface="Arial" panose="020B0604020202020204" pitchFamily="34" charset="0"/>
              <a:buChar char="•"/>
            </a:pPr>
            <a:r>
              <a:rPr lang="es-ES" sz="3200" dirty="0" smtClean="0">
                <a:solidFill>
                  <a:schemeClr val="bg1"/>
                </a:solidFill>
                <a:latin typeface="Arial" panose="020B0604020202020204" pitchFamily="34" charset="0"/>
                <a:cs typeface="Arial" panose="020B0604020202020204" pitchFamily="34" charset="0"/>
              </a:rPr>
              <a:t>Movimientos con sable:</a:t>
            </a:r>
          </a:p>
          <a:p>
            <a:pPr marL="1028700" lvl="1" indent="-571500">
              <a:lnSpc>
                <a:spcPct val="150000"/>
              </a:lnSpc>
              <a:buFont typeface="Wingdings" panose="05000000000000000000" pitchFamily="2" charset="2"/>
              <a:buChar char="ü"/>
            </a:pPr>
            <a:r>
              <a:rPr lang="es-ES" sz="3200" dirty="0" smtClean="0">
                <a:solidFill>
                  <a:schemeClr val="bg1"/>
                </a:solidFill>
                <a:latin typeface="Arial" panose="020B0604020202020204" pitchFamily="34" charset="0"/>
                <a:cs typeface="Arial" panose="020B0604020202020204" pitchFamily="34" charset="0"/>
              </a:rPr>
              <a:t>Movimiento con sable </a:t>
            </a:r>
            <a:r>
              <a:rPr lang="es-ES" sz="3200" dirty="0" smtClean="0">
                <a:solidFill>
                  <a:schemeClr val="bg1"/>
                </a:solidFill>
                <a:latin typeface="Arial" panose="020B0604020202020204" pitchFamily="34" charset="0"/>
                <a:cs typeface="Arial" panose="020B0604020202020204" pitchFamily="34" charset="0"/>
              </a:rPr>
              <a:t>desenvainado:</a:t>
            </a:r>
            <a:endParaRPr lang="es-ES" b="1" dirty="0">
              <a:solidFill>
                <a:schemeClr val="bg1"/>
              </a:solidFill>
              <a:latin typeface="Arial" panose="020B0604020202020204" pitchFamily="34" charset="0"/>
            </a:endParaRPr>
          </a:p>
          <a:p>
            <a:r>
              <a:rPr lang="es-ES" b="1" dirty="0" smtClean="0">
                <a:solidFill>
                  <a:schemeClr val="bg1"/>
                </a:solidFill>
                <a:latin typeface="Arial" panose="020B0604020202020204" pitchFamily="34" charset="0"/>
              </a:rPr>
              <a:t>Durante la Marcha</a:t>
            </a:r>
            <a:r>
              <a:rPr lang="es-ES" dirty="0" smtClean="0">
                <a:solidFill>
                  <a:schemeClr val="bg1"/>
                </a:solidFill>
                <a:latin typeface="Arial" panose="020B0604020202020204" pitchFamily="34" charset="0"/>
              </a:rPr>
              <a:t>: </a:t>
            </a:r>
            <a:r>
              <a:rPr lang="es-CL" dirty="0">
                <a:solidFill>
                  <a:schemeClr val="bg1"/>
                </a:solidFill>
              </a:rPr>
              <a:t>VOZ DE ALERTA : ¡OFICIALES! </a:t>
            </a:r>
            <a:r>
              <a:rPr lang="es-CL" dirty="0" smtClean="0">
                <a:solidFill>
                  <a:schemeClr val="bg1"/>
                </a:solidFill>
              </a:rPr>
              <a:t>/ VOZ </a:t>
            </a:r>
            <a:r>
              <a:rPr lang="es-CL" dirty="0">
                <a:solidFill>
                  <a:schemeClr val="bg1"/>
                </a:solidFill>
              </a:rPr>
              <a:t>PREVENTIVA : ¡ENVAINEN! </a:t>
            </a:r>
            <a:r>
              <a:rPr lang="es-CL" dirty="0" smtClean="0">
                <a:solidFill>
                  <a:schemeClr val="bg1"/>
                </a:solidFill>
              </a:rPr>
              <a:t>/ VOZ </a:t>
            </a:r>
            <a:r>
              <a:rPr lang="es-CL" dirty="0">
                <a:solidFill>
                  <a:schemeClr val="bg1"/>
                </a:solidFill>
              </a:rPr>
              <a:t>EJECUTIVA : ¡AR</a:t>
            </a:r>
            <a:r>
              <a:rPr lang="es-CL" dirty="0" smtClean="0">
                <a:solidFill>
                  <a:schemeClr val="bg1"/>
                </a:solidFill>
              </a:rPr>
              <a:t>!</a:t>
            </a:r>
          </a:p>
          <a:p>
            <a:endParaRPr lang="es-CL" dirty="0">
              <a:solidFill>
                <a:schemeClr val="bg1"/>
              </a:solidFill>
            </a:endParaRPr>
          </a:p>
          <a:p>
            <a:r>
              <a:rPr lang="es-ES" dirty="0">
                <a:solidFill>
                  <a:schemeClr val="bg1"/>
                </a:solidFill>
              </a:rPr>
              <a:t>A la voz ejecutiva, se introduce rápidamente el sable en la vaina, luego la mano derecha toma la vaina para permitir que la mano izquierda suelte la dragona. Hecho lo anterior, la mano izquierda vuelve a tomar la vaina y la derecha se lleva rápidamente a la ubicación correspondiente a la posición fundamental.</a:t>
            </a:r>
            <a:endParaRPr lang="es-ES" dirty="0" smtClean="0">
              <a:solidFill>
                <a:schemeClr val="bg1"/>
              </a:solidFill>
            </a:endParaRPr>
          </a:p>
        </p:txBody>
      </p:sp>
      <p:pic>
        <p:nvPicPr>
          <p:cNvPr id="8" name="Imagen 7"/>
          <p:cNvPicPr>
            <a:picLocks noChangeAspect="1"/>
          </p:cNvPicPr>
          <p:nvPr/>
        </p:nvPicPr>
        <p:blipFill>
          <a:blip r:embed="rId15"/>
          <a:stretch>
            <a:fillRect/>
          </a:stretch>
        </p:blipFill>
        <p:spPr>
          <a:xfrm>
            <a:off x="6966681" y="4441338"/>
            <a:ext cx="2318720" cy="3946283"/>
          </a:xfrm>
          <a:prstGeom prst="rect">
            <a:avLst/>
          </a:prstGeom>
        </p:spPr>
      </p:pic>
    </p:spTree>
    <p:extLst>
      <p:ext uri="{BB962C8B-B14F-4D97-AF65-F5344CB8AC3E}">
        <p14:creationId xmlns:p14="http://schemas.microsoft.com/office/powerpoint/2010/main" val="3599761153"/>
      </p:ext>
    </p:extLst>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4175</TotalTime>
  <Words>6642</Words>
  <Application>Microsoft Office PowerPoint</Application>
  <PresentationFormat>Personalizado</PresentationFormat>
  <Paragraphs>559</Paragraphs>
  <Slides>51</Slides>
  <Notes>0</Notes>
  <HiddenSlides>2</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51</vt:i4>
      </vt:variant>
    </vt:vector>
  </HeadingPairs>
  <TitlesOfParts>
    <vt:vector size="61" baseType="lpstr">
      <vt:lpstr>Aharoni</vt:lpstr>
      <vt:lpstr>Arial</vt:lpstr>
      <vt:lpstr>Calibri</vt:lpstr>
      <vt:lpstr>Calibri Light</vt:lpstr>
      <vt:lpstr>Century</vt:lpstr>
      <vt:lpstr>Gadugi</vt:lpstr>
      <vt:lpstr>Lucida Console</vt:lpstr>
      <vt:lpstr>Lucida Fax</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Ariel Gutierrez</dc:creator>
  <cp:lastModifiedBy>C01 Jefe Depto. Ejecutivo CC. Nicolás Romero Moya</cp:lastModifiedBy>
  <cp:revision>204</cp:revision>
  <dcterms:created xsi:type="dcterms:W3CDTF">2021-12-17T19:50:40Z</dcterms:created>
  <dcterms:modified xsi:type="dcterms:W3CDTF">2026-03-24T11:30:15Z</dcterms:modified>
</cp:coreProperties>
</file>