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1529" r:id="rId2"/>
    <p:sldId id="1531" r:id="rId3"/>
    <p:sldId id="1540" r:id="rId4"/>
    <p:sldId id="1532" r:id="rId5"/>
    <p:sldId id="1548" r:id="rId6"/>
    <p:sldId id="1563" r:id="rId7"/>
    <p:sldId id="1562" r:id="rId8"/>
    <p:sldId id="1549" r:id="rId9"/>
    <p:sldId id="1542" r:id="rId10"/>
    <p:sldId id="1550" r:id="rId11"/>
    <p:sldId id="1552" r:id="rId12"/>
    <p:sldId id="1553" r:id="rId13"/>
    <p:sldId id="1556" r:id="rId14"/>
    <p:sldId id="1559" r:id="rId15"/>
    <p:sldId id="1560" r:id="rId16"/>
    <p:sldId id="1561" r:id="rId17"/>
    <p:sldId id="1546" r:id="rId18"/>
    <p:sldId id="1535" r:id="rId19"/>
    <p:sldId id="1557" r:id="rId20"/>
  </p:sldIdLst>
  <p:sldSz cx="12192000" cy="6858000"/>
  <p:notesSz cx="6858000" cy="9144000"/>
  <p:custDataLst>
    <p:tags r:id="rId22"/>
  </p:custDataLst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5CE"/>
    <a:srgbClr val="9DB7D1"/>
    <a:srgbClr val="333333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9756" autoAdjust="0"/>
  </p:normalViewPr>
  <p:slideViewPr>
    <p:cSldViewPr snapToGrid="0">
      <p:cViewPr>
        <p:scale>
          <a:sx n="100" d="100"/>
          <a:sy n="100" d="100"/>
        </p:scale>
        <p:origin x="990" y="43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4AAD7-BDD4-4A9E-809D-3D751DEC421E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77594-D418-4C21-8EA7-C14EDC6F7E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158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FD918-E18A-14EB-7AE0-B82CA0969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6639137-9A8F-07F9-555A-6F0A43C711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069A474-96DA-652D-4E5A-50965FAD9C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5AB05F-FCD8-C4C7-E49B-1D6D324B13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8821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381C5-0235-4DD9-026E-FD509F413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C313D26-F586-71EF-52EB-404842636E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C246101-7A35-6373-458A-EB3A10E80E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75B35EB-2B68-9E8F-D832-593FBE8AC4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0766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5704DD-E7AF-1272-E296-E08CB2C0B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BB916BE-53B6-8141-C64A-FE176EB94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EA88C77-A8D5-3EA5-C514-E908D3BD6B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76AF8E2-65FF-A6D9-0789-1381970206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3353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F3BFB-28FE-D581-26D5-216E975C3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2D9E1A2-04C9-B9DE-9A49-3C3700728E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5A66A5E-3E3B-8C0C-6773-5BA6C18BA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FAEB87-7C11-9618-026F-DD6E0F73FD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1854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55C08-DA3F-0364-EDC9-86DE80FA2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79F18E3-E95D-72E1-1E4D-294F1B29B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2C2FE91-000D-6398-AFB8-3CF137C24D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1EDEC7-68B0-0828-34F3-71809E05E1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72317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55C08-DA3F-0364-EDC9-86DE80FA2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79F18E3-E95D-72E1-1E4D-294F1B29B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2C2FE91-000D-6398-AFB8-3CF137C24D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1EDEC7-68B0-0828-34F3-71809E05E1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3209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55C08-DA3F-0364-EDC9-86DE80FA2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79F18E3-E95D-72E1-1E4D-294F1B29B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2C2FE91-000D-6398-AFB8-3CF137C24D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1EDEC7-68B0-0828-34F3-71809E05E1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6165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05DF3-BB78-54CF-85EF-5E307DB61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5319E18-974C-C261-D82B-8B77EA2920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DF69FD7-C97F-E9DC-71E1-0639909311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4F4D86-69E0-EA56-D866-D3E61CFE6D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75479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E27F1-9CCB-6A29-D463-7CCB5C9D9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5542F4D-F94C-990B-8777-8AC920047E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AE3F10C-67CD-6AF6-EF5E-77BB869CB4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C570FFE-A504-423B-7F5B-36CF40A6B3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3983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4DFB2-1F87-24A5-CD2A-18236AC91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D5137BA-A5E2-81AC-672C-AD7319A029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0F588D4-E358-6AC3-5CE7-7734B85D57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35A330-81D7-D069-C286-CCEFBF347D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875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8EC559-8C4E-FDCA-71BE-C5D24D362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FD77060-495A-9407-418A-BF76466311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5A77A17-D4AF-0B27-CF05-6B8975C72A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B53D54-A93F-E678-9FB6-6680DC1233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866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DA096-91BA-FB7B-93C5-562425ED5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3877CA0-21B3-23E5-8E23-ED2829ADDD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64B1F79-BEC8-9BED-EA83-3DE382A8C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65DDE3-5B0A-1A60-A1C7-C024FA4588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57149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B7138-B2BE-75A9-7A5B-9C00235DE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E019ADF-3919-41DE-89D4-2C05DF96F8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BFC80BB-265C-CA35-946C-950464DE58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410558-7410-7CAE-D8EA-777E2534F0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4153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B7855-78C6-9926-3D27-553C72BC9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A5F0371-9FA1-BB2E-3556-178F271892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78988A1-C0D1-EBAF-6B57-9E3996E39E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0180DC-541E-DDF3-7FB5-DC5791BD981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0993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4C93B-410B-BD2A-087E-6268CA921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CFBEDB4-F646-9BF9-578F-900FA8F9B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C925D0-A91A-2BC9-710C-4A97344273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5A8CC4D-780E-CDC6-F099-A9CF24805E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05094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C93EF-864E-226E-A10C-8E04215C9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1DB514A-1954-EC4D-5FDA-7702D74D60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D69AFD2-44A6-C69E-AFB0-40CCFCE9EF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673C12-5AB1-31CE-8B30-243914AAE6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67191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FFBDB-4006-443F-80B6-98E418AD3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EDC6A62-C198-BDD9-D440-81157D6315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FE52597-3806-32A4-E428-03380065DA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A351AC3-7382-5BAC-599D-F85B337004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11809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90E28-A938-CA3B-3B9A-C5AF15D99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085057A-CB8A-E9E8-2A02-407E1E1034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4E694E7-F1D1-E4A1-EFEB-A08C625CDD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A624D7-2E4A-B635-356F-8262717C75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80988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F027E-3998-1A04-6D38-5DB407C06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A813AA4-92ED-D3B3-EB8F-A3FEF13D83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7C746AB-9DD9-8819-2B35-1A17C503B0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453D43A-44EA-F578-AC69-33B3D0365B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8352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98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280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7050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6218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009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4536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412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3037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694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1516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984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1F353-CF62-4DE6-95E9-98AAD4616CC3}" type="datetimeFigureOut">
              <a:rPr lang="es-CL" smtClean="0"/>
              <a:t>24-03-2026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54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.jpeg"/><Relationship Id="rId7" Type="http://schemas.openxmlformats.org/officeDocument/2006/relationships/image" Target="../media/image15.jp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png"/><Relationship Id="rId5" Type="http://schemas.openxmlformats.org/officeDocument/2006/relationships/image" Target="../media/image3.png"/><Relationship Id="rId10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eg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10" Type="http://schemas.openxmlformats.org/officeDocument/2006/relationships/image" Target="../media/image26.png"/><Relationship Id="rId4" Type="http://schemas.openxmlformats.org/officeDocument/2006/relationships/image" Target="../media/image2.png"/><Relationship Id="rId9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088D9-0687-3BBE-356B-604C827CA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2E754E5-BC2D-5C37-1E0A-FF229AB615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62FD965A-56C8-D63A-D810-F24421B29071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MENSAJE NAVAL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T1° ALEXIS ALCAYAGA ROJAS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ING.NV.MC.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OFICIAL 5TA DIV.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24 MARZO 2026</a:t>
            </a: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440FD61D-ADD9-D370-CDC8-EAE58FD0E44D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85A6B8E0-A895-4CCE-DD18-610B44CDBC67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5A3916E1-E3E0-EFC7-4062-BB34544C4022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7A3D7F2-9110-9403-4116-6B3E45C97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4896166E-8FEB-B7F6-B806-B19D42D998F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2C2EAC79-6C40-954A-AB84-FCBE3F13EFD3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</p:spTree>
    <p:extLst>
      <p:ext uri="{BB962C8B-B14F-4D97-AF65-F5344CB8AC3E}">
        <p14:creationId xmlns:p14="http://schemas.microsoft.com/office/powerpoint/2010/main" val="757810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88051-3AFD-AB77-DA1A-C047BCD96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87A18B8-85C9-05A7-6A40-60F111F2C9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53DF8B9D-1501-8B23-363D-7490EE228495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26E938C8-3FF5-67DB-3DD6-E9A11C05E3D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AF774A7-5F1C-6167-CDB1-1B60E34D0E90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D47921D5-F3E7-1459-F312-F8FDCD689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659DFFFB-7856-49BE-29F8-7716F10B67C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CC8FECA0-CDEC-8BD7-6F03-09899CADCCB5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B89558-5581-38A5-6DFE-FCA6151FFDA5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Tx/>
              <a:buChar char="-"/>
            </a:pPr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571500" indent="-571500">
              <a:buFontTx/>
              <a:buChar char="-"/>
            </a:pPr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Referencias.</a:t>
            </a:r>
          </a:p>
          <a:p>
            <a:pPr marL="571500" indent="-571500">
              <a:buFontTx/>
              <a:buChar char="-"/>
            </a:pPr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Sistema Gestor Documental Institucional (SGDI).</a:t>
            </a:r>
          </a:p>
          <a:p>
            <a:pPr marL="571500" indent="-571500">
              <a:buFontTx/>
              <a:buChar char="-"/>
            </a:pPr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Abreviaturas.</a:t>
            </a:r>
          </a:p>
          <a:p>
            <a:pPr marL="571500" indent="-571500">
              <a:buFontTx/>
              <a:buChar char="-"/>
            </a:pPr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566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295DA-E93A-41C7-D0BD-DC5C1E57A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7820C41-25D6-EF01-AD37-80A27DA0EC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54DEC4A6-406A-42B4-0DF8-154617BF8F18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042E3854-7ADC-587B-AF0D-BEB569C151B5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FB1FD231-767D-6098-DD55-7BA60C975479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E6986EB-D214-DFB9-0C0F-9BFFCB3E5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33911FEF-4B81-4151-D016-98B48C70697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79B395A2-AF80-E81D-31A7-C31DF7C9276C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1631575-83B8-6622-A36F-4E85019F137D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Referencias</a:t>
            </a: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571500" indent="-571500">
              <a:buFontTx/>
              <a:buChar char="-"/>
            </a:pPr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ETN-225</a:t>
            </a:r>
          </a:p>
          <a:p>
            <a:pPr marL="571500" indent="-571500">
              <a:buFontTx/>
              <a:buChar char="-"/>
            </a:pPr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ETN-250</a:t>
            </a: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857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4F8DA-3FEA-F876-0CE5-2D9392315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AC74179-8679-D792-F038-16541F07E9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18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27D34C52-BC1E-A834-765A-B1AC41194A90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213918B2-1937-A549-AC4D-7DDFB256484B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EB7C98F6-1F5E-3CD7-E350-680685BEF4C1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4E039DCF-A48E-1C09-1596-C371DC51D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DE3710A0-5A28-54AC-9A3F-79447772BD2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81CD8083-1F6B-5834-D3A9-C7BF6E98F175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43C5DD6-8D87-0C05-8808-98DB631B3003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SGDI: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Título: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Tipo edición: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Prefijo: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Destino: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Faro: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Clasificación: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Originador: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Referencias: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Adjuntos:</a:t>
            </a:r>
          </a:p>
          <a:p>
            <a:pPr marL="342900" indent="-342900">
              <a:buFontTx/>
              <a:buChar char="-"/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Distribución:</a:t>
            </a: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838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3D542-3E52-2493-3581-0AFC6D106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2E39660-E505-B6A4-E7E1-CC538044B8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18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CD738B27-F0FA-8E13-23B5-4F4EDBB27C81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64FF46E5-12FC-A9CA-136A-4DED3C7A4A1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F17D146-E174-B7F6-9E8B-E468BD9B1D9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50BCCD04-9BC5-8B95-8E4E-5F0C4423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28CBB2FC-41F2-3DEE-BE17-96864C49E99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DFF18491-342B-DD12-EEFD-1608B59172B7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B96E537-4C6F-9238-489E-3688526F6E73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SGDI: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Título: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Tipo edición: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Administrativo – Operativo – Operativo especial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Prefijo: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Rutina – Prioridad – Oscar - </a:t>
            </a:r>
            <a:r>
              <a:rPr lang="es-CL" sz="2400" dirty="0" err="1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Zulu</a:t>
            </a:r>
            <a:endParaRPr lang="es-CL" sz="24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Destino: Repartición.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Faro: Repartición.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Clasificación: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Ordinario – Reservado - Secreto </a:t>
            </a:r>
            <a:endParaRPr lang="es-CL" sz="28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Originador: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Repartición propia.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Referencias: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MSG que pueden aportar información al MSG transmitido.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Adjuntos: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Archivos con información requerida o a informar.</a:t>
            </a:r>
          </a:p>
          <a:p>
            <a:pPr marL="342900" indent="-342900"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Distribución: </a:t>
            </a:r>
            <a:r>
              <a:rPr lang="es-CL" sz="24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OF. Quienes deben ver el MSG:</a:t>
            </a: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541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3D542-3E52-2493-3581-0AFC6D106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2E39660-E505-B6A4-E7E1-CC538044B8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18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CD738B27-F0FA-8E13-23B5-4F4EDBB27C81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64FF46E5-12FC-A9CA-136A-4DED3C7A4A1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F17D146-E174-B7F6-9E8B-E468BD9B1D9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50BCCD04-9BC5-8B95-8E4E-5F0C4423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28CBB2FC-41F2-3DEE-BE17-96864C49E99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DFF18491-342B-DD12-EEFD-1608B59172B7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188"/>
            <a:ext cx="12192000" cy="743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23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3D542-3E52-2493-3581-0AFC6D106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2E39660-E505-B6A4-E7E1-CC538044B8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18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CD738B27-F0FA-8E13-23B5-4F4EDBB27C81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64FF46E5-12FC-A9CA-136A-4DED3C7A4A1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F17D146-E174-B7F6-9E8B-E468BD9B1D9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50BCCD04-9BC5-8B95-8E4E-5F0C4423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28CBB2FC-41F2-3DEE-BE17-96864C49E99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DFF18491-342B-DD12-EEFD-1608B59172B7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527" y="-573163"/>
            <a:ext cx="8246098" cy="743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809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D470C-A987-4CC1-0834-9CD85CE3B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E8F8C1C-3351-40B1-90C5-2EA483BA10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18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461895C5-B84C-5C2F-1EF6-106ED4287DBA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E353C64A-4125-07F1-C7F9-67CFCFCB065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5B673369-EB3E-C448-3E1A-6E79E202E50B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C0212B5F-FED4-A0E8-0715-1304F3075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77DFADC9-DF0C-EDB8-7EB1-EA8DA56BBB1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5AC3B059-2C3F-F990-8F0F-58D72DFEFB20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CF5AAA4-9C46-E6B0-1CFE-A3279F0C0C5A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MSG TIPOS: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87F372E-5136-1441-886C-BF290226204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0000" t="40842" r="26072" b="24887"/>
          <a:stretch>
            <a:fillRect/>
          </a:stretch>
        </p:blipFill>
        <p:spPr>
          <a:xfrm>
            <a:off x="1331350" y="1537086"/>
            <a:ext cx="10271121" cy="45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59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A93B3-ED07-9EDF-952C-5D576A5B4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C8E3BE9-CEBA-E88A-29DF-B6DAF517BE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1CCDC941-F860-BB32-4039-B9AFC750309F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FCF06FCA-EF29-6BB1-45D7-8CB5ED007E57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D92FC43-E3F7-630E-BFAD-81D93C570A50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5472538-EB0A-583B-4D4B-54A082654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91E84699-672B-8073-2359-23C37696D40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285A73FA-E424-021B-412D-ACF0B98F2DDF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90C403F-8D94-0B52-13A8-88A937AA6EE6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MSG TIPOS: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1F7AF98-5656-CE52-04A8-A6701E2F34A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170" t="20279" r="26902" b="13234"/>
          <a:stretch>
            <a:fillRect/>
          </a:stretch>
        </p:blipFill>
        <p:spPr>
          <a:xfrm>
            <a:off x="3367315" y="866186"/>
            <a:ext cx="7663542" cy="536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55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59719-F856-84E2-BC8D-C106F0702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C3E959E-C0DE-DD3B-2CBB-9B90A6D605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9CCAC02C-2B38-335D-5C12-3A20348FE0E8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98EDFE66-51A2-E5FA-AF68-56F27E71E108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7D07638A-60E9-12DB-026A-EEFD7E0D2F1E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7FF6BEDD-EFC0-598F-6A00-CD35E4821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8F36AAB6-2DB0-D550-9464-8C46CF87E1D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BCA28EF3-586A-5553-6AF3-9AE84F84E33D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E8FBD06-5F98-09BC-7784-C4EEB1D650E4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MSG TIPOS: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2305CE4-8BA1-72EB-12D4-2D5D5BA46C4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404" t="19879" r="26786" b="9228"/>
          <a:stretch>
            <a:fillRect/>
          </a:stretch>
        </p:blipFill>
        <p:spPr>
          <a:xfrm>
            <a:off x="2685142" y="901896"/>
            <a:ext cx="6778171" cy="546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42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30BB5-67E4-BF5B-B4E4-BE80544AE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F705704-B6D4-1033-0329-DABAC8CA81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4431F951-A38C-661C-BBFE-4BC24760D463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2EF091FD-1E17-614C-07D9-28E7539C3CD3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7395CB4-CEBF-B462-CC33-6DDBDE9F5CE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4D06F437-8555-4B5B-9AFD-2425AF648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A66E39A1-9B9F-A2C5-58AC-FA0826CD5B6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149AD8CD-76CD-3954-C8E2-2AB90F5165AC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90F63F8-08B4-0412-52C8-7D07B1D4EDDD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MSG TIPOS: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FA88EC5-D3D3-9553-0467-37F4D8FCD9D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047" t="37243" r="28929" b="25343"/>
          <a:stretch>
            <a:fillRect/>
          </a:stretch>
        </p:blipFill>
        <p:spPr>
          <a:xfrm>
            <a:off x="1447800" y="1497062"/>
            <a:ext cx="9296400" cy="465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134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E11D3-32B4-11F4-7A34-B07B81D53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8886BF7-6347-E99D-11CB-BF4795A4A3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917BF14D-45B5-1F97-07FA-9500D080E7E7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655586A2-3663-8346-24AB-D472FD432DA0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FCDC4FA-1F23-9FE0-5C75-FC88270E5F66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52484832-528A-C0A6-47F8-B9630602F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F7F7CFA0-276F-579E-3563-D8559C1C91F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7928D9DD-EB3E-F13D-3FC2-2C7C1F9988FF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A327C0-D371-4015-1B1E-55A9B0CBFFCD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Abreviaturas: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40357CB-6B07-02E2-A827-24E42580ED2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8572" t="19456" r="32619" b="6545"/>
          <a:stretch>
            <a:fillRect/>
          </a:stretch>
        </p:blipFill>
        <p:spPr>
          <a:xfrm>
            <a:off x="3047999" y="852041"/>
            <a:ext cx="6792687" cy="537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488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334CE-144C-6DF2-FA1F-B28C38BDD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AA1AE55-5231-FE6A-BAEE-DFF909D491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ADCD0F6E-4295-A949-7F04-400365F38D5A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EB6367A3-A58D-2536-CEDC-ED12178F97E5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BC65656-1E74-A4D0-90C2-CAAB39E495A8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296B34BF-35F5-161E-E51D-025C7E99F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FD9C0DA2-D140-673C-90C3-E0F19B53B74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A08CB83B-53D1-8DAA-8F6F-287C67525AA2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6911C42-BEB5-663B-7895-704D2009D545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Abreviaturas: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E9AD6D5-566E-2975-A36A-FBA4450B2E3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048" t="19105" r="28213" b="5296"/>
          <a:stretch>
            <a:fillRect/>
          </a:stretch>
        </p:blipFill>
        <p:spPr>
          <a:xfrm>
            <a:off x="2815770" y="798904"/>
            <a:ext cx="8345715" cy="559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807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A59A3-317A-ABC1-E0D8-A29646F2B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4BBF149-A1DF-82DE-1487-6965CAB3D2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B2810075-BE0C-68C8-ABA9-2820700CA2C4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41523B89-5311-F765-3A5E-A3BCEF5C23AA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32A0722B-CA54-9F11-40D3-522FD0F0258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4C5E94FB-2BCC-3151-0D40-01E28C44D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987CC40E-7FDC-8468-FADB-4172B4608E4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7BD8EEB2-91EE-B08B-A4EC-AFF0C03EDC79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FDA8D66-CDAF-327C-32E7-A507B1EA3CA4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Abreviaturas: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3245B70-9CF9-6149-80A0-F5E8FDB67B0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286" t="21786" r="32738" b="15383"/>
          <a:stretch>
            <a:fillRect/>
          </a:stretch>
        </p:blipFill>
        <p:spPr>
          <a:xfrm>
            <a:off x="3077028" y="899885"/>
            <a:ext cx="6691086" cy="548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130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5C5A2-9645-3C64-8866-EA93C4B8C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8B1822E-14B0-4DE0-2F59-DEED5F893C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C0ECA2CD-825D-9FCC-9CCE-E36BFA8D43E8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A78F128C-2773-0AA3-EFC2-57D37B7E712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0A28C70E-8C7D-ACC9-FEBF-DDB20A322303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79CCC12-7A66-C49D-093A-F86408CF5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3B3882F1-1308-0D33-601A-F07FB3C925E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ABA59C86-BA5D-26B4-AB18-4A069F6D539E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A51FA33-FEDC-F056-8983-E7CE9237B15C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Abreviaturas: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E4748B2-B7C0-F143-650E-493D3F10EF5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8928" t="18821" r="32143" b="6798"/>
          <a:stretch>
            <a:fillRect/>
          </a:stretch>
        </p:blipFill>
        <p:spPr>
          <a:xfrm>
            <a:off x="3106057" y="897019"/>
            <a:ext cx="7895772" cy="52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964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DC9FC-1737-1763-C617-7313C6F75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7AB7E1D-B520-BFCF-6979-D9C8B2F5DB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3A0F46BB-2DAB-458B-86E8-9105716C612C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5B6DE2CA-45BE-C03C-B1FA-22EC613F6971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A7DD5B52-E8EA-6944-9487-F0FFCDD2607F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57D33B9B-D5FE-BB42-5A6F-D4E6F3CA8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5D29F130-1F03-F104-3D5E-A76C6A473EC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238BDCA0-217D-BB23-09C3-1047B1FDACDB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F0A0D4A-EDF9-A882-C5E2-21E46DB0C6DE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Abreviaturas:</a:t>
            </a: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3539C28-95D9-99FB-B1BC-0165DC8E1D3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8333" t="18821" r="31905" b="6545"/>
          <a:stretch>
            <a:fillRect/>
          </a:stretch>
        </p:blipFill>
        <p:spPr>
          <a:xfrm>
            <a:off x="2946400" y="909483"/>
            <a:ext cx="7271657" cy="527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60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B711F-3F5A-1CBE-C71A-3C982E8A3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267472C0-DC55-5774-1D28-24E408CD60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86B6B44C-464E-2E2C-BCAF-7D3E201BBBF9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8E176E1B-9F10-6FB7-B757-1100BEF3E82D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2CA511FE-E004-FD70-10FC-1AF108D7FB3C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D957B374-46DF-C670-5BB9-4B1B6C941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F975A3BA-C454-191F-A708-06DE9BD09BE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D9944291-AF45-F18C-B374-C90FED52F8F4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A501A04-AD41-A94B-B8A1-CEB32837F2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6" t="225" r="446" b="29805"/>
          <a:stretch>
            <a:fillRect/>
          </a:stretch>
        </p:blipFill>
        <p:spPr>
          <a:xfrm>
            <a:off x="699483" y="740202"/>
            <a:ext cx="3487507" cy="541092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7432973-83B2-B11F-11E5-D419094AF9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897" y="807710"/>
            <a:ext cx="3989620" cy="5319493"/>
          </a:xfrm>
          <a:prstGeom prst="rect">
            <a:avLst/>
          </a:prstGeom>
        </p:spPr>
      </p:pic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7BCC40B-3515-64D0-1D35-D27CF023E6A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190" y="310936"/>
            <a:ext cx="3487507" cy="631304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D758B37-0E02-25F8-6E6C-6DD8B2CE551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71" y="-44000"/>
            <a:ext cx="6642214" cy="683419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/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19AB217-1E59-C63D-BC84-EBF17CD9B8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2353" y="24244"/>
            <a:ext cx="6112876" cy="6286788"/>
          </a:xfrm>
          <a:prstGeom prst="rect">
            <a:avLst/>
          </a:prstGeom>
          <a:noFill/>
          <a:ln w="38100" cap="sq">
            <a:noFill/>
            <a:prstDash val="solid"/>
            <a:miter lim="800000"/>
          </a:ln>
          <a:effectLst/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FB0C1E1-267C-DC45-EB8C-14FD38AC23A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9667"/>
          <a:stretch/>
        </p:blipFill>
        <p:spPr>
          <a:xfrm>
            <a:off x="4217986" y="-81681"/>
            <a:ext cx="6700002" cy="6903584"/>
          </a:xfrm>
          <a:prstGeom prst="rect">
            <a:avLst/>
          </a:prstGeom>
          <a:noFill/>
          <a:ln w="38100" cap="sq">
            <a:noFill/>
            <a:prstDash val="solid"/>
            <a:miter lim="800000"/>
          </a:ln>
          <a:effectLst/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BB02F1E-8AB3-90B1-547A-14D978D6213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59" y="1686283"/>
            <a:ext cx="6246714" cy="4107306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2292E37-8764-546E-C4DB-020C8F97F99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352" y="-148411"/>
            <a:ext cx="5143872" cy="7043015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191987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7D206-40F5-C312-9461-738201D9A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B14A828-96CB-D47C-02D4-801F5D79C0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AF50BA0F-6896-F6BF-6B7B-1F2D5DB6EDE7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C1A32C30-CEDF-5D0E-8EFC-5BFBD2F17EA2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0336BBE8-9467-3A10-95D5-FFCF2780DB3E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7C08CA7D-B70D-F3F1-EE91-56CB4036C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213A21D0-AF77-CE9E-38C7-2DFBADF0EC3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7676CC2E-F800-3C56-5F22-3E1D0D4C29FE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5119D94-2DDF-23F7-534D-E7199971909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909"/>
            <a:ext cx="12192000" cy="562926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79B64ED-9CBF-178D-E875-F9142C53A9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7" b="15992"/>
          <a:stretch>
            <a:fillRect/>
          </a:stretch>
        </p:blipFill>
        <p:spPr>
          <a:xfrm>
            <a:off x="3730608" y="-7902"/>
            <a:ext cx="4591050" cy="674289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8D9EF9C-2C41-7D55-3051-A7E353C01F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92" y="679823"/>
            <a:ext cx="8889194" cy="500017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9D9795C-368B-921B-B2A8-FC2C6DE5866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580" y="548909"/>
            <a:ext cx="8034751" cy="602606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324E1A7-BB90-643B-7FB3-BD65CB424C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3" y="24227"/>
            <a:ext cx="12168000" cy="628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69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E7003-BFD8-24F9-E240-1B7E4D2A1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362CCE5-BE17-18FA-1790-9F80DE35D5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3BDC6CF9-525C-40A1-9C60-EA27855C302E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MENSAJE NAVAL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T1° ALEXIS ALCAYAGA ROJAS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ING.NV.MC.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OFICIAL 5TA DIV.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24 MARZO 2026</a:t>
            </a: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74F74994-26C4-6D1E-C904-6E05C46648F6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32760930-A2C0-CFCD-7E2A-DEBF626E3A42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66BF492-A0A3-E0ED-C2A9-1613E9DC116E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C148513-697E-3ABE-894A-8814DB975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BF867574-E11D-4F85-2188-78835D5D0C0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108B4068-0AAA-F33B-15FF-2EDBC71D6ABF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</p:spTree>
    <p:extLst>
      <p:ext uri="{BB962C8B-B14F-4D97-AF65-F5344CB8AC3E}">
        <p14:creationId xmlns:p14="http://schemas.microsoft.com/office/powerpoint/2010/main" val="40167242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8&quot; unique_id=&quot;231948&quot;&gt;&lt;/object&gt;&lt;object type=&quot;2&quot; unique_id=&quot;231949&quot;&gt;&lt;object type=&quot;3&quot; unique_id=&quot;231951&quot;&gt;&lt;property id=&quot;20148&quot; value=&quot;5&quot;/&gt;&lt;property id=&quot;20300&quot; value=&quot;Diapositiva 2&quot;/&gt;&lt;property id=&quot;20307&quot; value=&quot;258&quot;/&gt;&lt;/object&gt;&lt;object type=&quot;3&quot; unique_id=&quot;231952&quot;&gt;&lt;property id=&quot;20148&quot; value=&quot;5&quot;/&gt;&lt;property id=&quot;20300&quot; value=&quot;Diapositiva 3&quot;/&gt;&lt;property id=&quot;20307&quot; value=&quot;259&quot;/&gt;&lt;/object&gt;&lt;object type=&quot;3&quot; unique_id=&quot;231954&quot;&gt;&lt;property id=&quot;20148&quot; value=&quot;5&quot;/&gt;&lt;property id=&quot;20300&quot; value=&quot;Diapositiva 4&quot;/&gt;&lt;property id=&quot;20307&quot; value=&quot;261&quot;/&gt;&lt;/object&gt;&lt;object type=&quot;3&quot; unique_id=&quot;231956&quot;&gt;&lt;property id=&quot;20148&quot; value=&quot;5&quot;/&gt;&lt;property id=&quot;20300&quot; value=&quot;Diapositiva 5&quot;/&gt;&lt;property id=&quot;20307&quot; value=&quot;263&quot;/&gt;&lt;/object&gt;&lt;object type=&quot;3&quot; unique_id=&quot;231957&quot;&gt;&lt;property id=&quot;20148&quot; value=&quot;5&quot;/&gt;&lt;property id=&quot;20300&quot; value=&quot;Diapositiva 7&quot;/&gt;&lt;property id=&quot;20307&quot; value=&quot;264&quot;/&gt;&lt;/object&gt;&lt;object type=&quot;3&quot; unique_id=&quot;231958&quot;&gt;&lt;property id=&quot;20148&quot; value=&quot;5&quot;/&gt;&lt;property id=&quot;20300&quot; value=&quot;Diapositiva 8&quot;/&gt;&lt;property id=&quot;20307&quot; value=&quot;265&quot;/&gt;&lt;/object&gt;&lt;object type=&quot;3&quot; unique_id=&quot;231959&quot;&gt;&lt;property id=&quot;20148&quot; value=&quot;5&quot;/&gt;&lt;property id=&quot;20300&quot; value=&quot;Diapositiva 10&quot;/&gt;&lt;property id=&quot;20307&quot; value=&quot;266&quot;/&gt;&lt;/object&gt;&lt;object type=&quot;3&quot; unique_id=&quot;231960&quot;&gt;&lt;property id=&quot;20148&quot; value=&quot;5&quot;/&gt;&lt;property id=&quot;20300&quot; value=&quot;Diapositiva 11&quot;/&gt;&lt;property id=&quot;20307&quot; value=&quot;267&quot;/&gt;&lt;/object&gt;&lt;object type=&quot;3&quot; unique_id=&quot;231961&quot;&gt;&lt;property id=&quot;20148&quot; value=&quot;5&quot;/&gt;&lt;property id=&quot;20300&quot; value=&quot;Diapositiva 12&quot;/&gt;&lt;property id=&quot;20307&quot; value=&quot;268&quot;/&gt;&lt;/object&gt;&lt;object type=&quot;3&quot; unique_id=&quot;231962&quot;&gt;&lt;property id=&quot;20148&quot; value=&quot;5&quot;/&gt;&lt;property id=&quot;20300&quot; value=&quot;Diapositiva 13&quot;/&gt;&lt;property id=&quot;20307&quot; value=&quot;269&quot;/&gt;&lt;/object&gt;&lt;object type=&quot;3&quot; unique_id=&quot;231963&quot;&gt;&lt;property id=&quot;20148&quot; value=&quot;5&quot;/&gt;&lt;property id=&quot;20300&quot; value=&quot;Diapositiva 14&quot;/&gt;&lt;property id=&quot;20307&quot; value=&quot;270&quot;/&gt;&lt;/object&gt;&lt;object type=&quot;3&quot; unique_id=&quot;231964&quot;&gt;&lt;property id=&quot;20148&quot; value=&quot;5&quot;/&gt;&lt;property id=&quot;20300&quot; value=&quot;Diapositiva 16&quot;/&gt;&lt;property id=&quot;20307&quot; value=&quot;271&quot;/&gt;&lt;/object&gt;&lt;object type=&quot;3&quot; unique_id=&quot;231965&quot;&gt;&lt;property id=&quot;20148&quot; value=&quot;5&quot;/&gt;&lt;property id=&quot;20300&quot; value=&quot;Diapositiva 17&quot;/&gt;&lt;property id=&quot;20307&quot; value=&quot;272&quot;/&gt;&lt;/object&gt;&lt;object type=&quot;3&quot; unique_id=&quot;231966&quot;&gt;&lt;property id=&quot;20148&quot; value=&quot;5&quot;/&gt;&lt;property id=&quot;20300&quot; value=&quot;Diapositiva 18&quot;/&gt;&lt;property id=&quot;20307&quot; value=&quot;273&quot;/&gt;&lt;/object&gt;&lt;object type=&quot;3&quot; unique_id=&quot;231967&quot;&gt;&lt;property id=&quot;20148&quot; value=&quot;5&quot;/&gt;&lt;property id=&quot;20300&quot; value=&quot;Diapositiva 19&quot;/&gt;&lt;property id=&quot;20307&quot; value=&quot;274&quot;/&gt;&lt;/object&gt;&lt;object type=&quot;3&quot; unique_id=&quot;231968&quot;&gt;&lt;property id=&quot;20148&quot; value=&quot;5&quot;/&gt;&lt;property id=&quot;20300&quot; value=&quot;Diapositiva 20&quot;/&gt;&lt;property id=&quot;20307&quot; value=&quot;275&quot;/&gt;&lt;/object&gt;&lt;object type=&quot;3&quot; unique_id=&quot;231969&quot;&gt;&lt;property id=&quot;20148&quot; value=&quot;5&quot;/&gt;&lt;property id=&quot;20300&quot; value=&quot;Diapositiva 21&quot;/&gt;&lt;property id=&quot;20307&quot; value=&quot;276&quot;/&gt;&lt;/object&gt;&lt;object type=&quot;3&quot; unique_id=&quot;231970&quot;&gt;&lt;property id=&quot;20148&quot; value=&quot;5&quot;/&gt;&lt;property id=&quot;20300&quot; value=&quot;Diapositiva 22&quot;/&gt;&lt;property id=&quot;20307&quot; value=&quot;277&quot;/&gt;&lt;/object&gt;&lt;object type=&quot;3&quot; unique_id=&quot;231971&quot;&gt;&lt;property id=&quot;20148&quot; value=&quot;5&quot;/&gt;&lt;property id=&quot;20300&quot; value=&quot;Diapositiva 25&quot;/&gt;&lt;property id=&quot;20307&quot; value=&quot;278&quot;/&gt;&lt;/object&gt;&lt;object type=&quot;3&quot; unique_id=&quot;231972&quot;&gt;&lt;property id=&quot;20148&quot; value=&quot;5&quot;/&gt;&lt;property id=&quot;20300&quot; value=&quot;Diapositiva 32&quot;/&gt;&lt;property id=&quot;20307&quot; value=&quot;279&quot;/&gt;&lt;/object&gt;&lt;object type=&quot;3&quot; unique_id=&quot;231973&quot;&gt;&lt;property id=&quot;20148&quot; value=&quot;5&quot;/&gt;&lt;property id=&quot;20300&quot; value=&quot;Diapositiva 33&quot;/&gt;&lt;property id=&quot;20307&quot; value=&quot;280&quot;/&gt;&lt;/object&gt;&lt;object type=&quot;3&quot; unique_id=&quot;231974&quot;&gt;&lt;property id=&quot;20148&quot; value=&quot;5&quot;/&gt;&lt;property id=&quot;20300&quot; value=&quot;Diapositiva 23&quot;/&gt;&lt;property id=&quot;20307&quot; value=&quot;281&quot;/&gt;&lt;/object&gt;&lt;object type=&quot;3&quot; unique_id=&quot;231976&quot;&gt;&lt;property id=&quot;20148&quot; value=&quot;5&quot;/&gt;&lt;property id=&quot;20300&quot; value=&quot;Diapositiva 36&quot;/&gt;&lt;property id=&quot;20307&quot; value=&quot;283&quot;/&gt;&lt;/object&gt;&lt;object type=&quot;3&quot; unique_id=&quot;231977&quot;&gt;&lt;property id=&quot;20148&quot; value=&quot;5&quot;/&gt;&lt;property id=&quot;20300&quot; value=&quot;Diapositiva 37&quot;/&gt;&lt;property id=&quot;20307&quot; value=&quot;284&quot;/&gt;&lt;/object&gt;&lt;object type=&quot;3&quot; unique_id=&quot;231978&quot;&gt;&lt;property id=&quot;20148&quot; value=&quot;5&quot;/&gt;&lt;property id=&quot;20300&quot; value=&quot;Diapositiva 39&quot;/&gt;&lt;property id=&quot;20307&quot; value=&quot;285&quot;/&gt;&lt;/object&gt;&lt;object type=&quot;3&quot; unique_id=&quot;231979&quot;&gt;&lt;property id=&quot;20148&quot; value=&quot;5&quot;/&gt;&lt;property id=&quot;20300&quot; value=&quot;Diapositiva 40&quot;/&gt;&lt;property id=&quot;20307&quot; value=&quot;286&quot;/&gt;&lt;/object&gt;&lt;object type=&quot;3&quot; unique_id=&quot;231980&quot;&gt;&lt;property id=&quot;20148&quot; value=&quot;5&quot;/&gt;&lt;property id=&quot;20300&quot; value=&quot;Diapositiva 41&quot;/&gt;&lt;property id=&quot;20307&quot; value=&quot;287&quot;/&gt;&lt;/object&gt;&lt;object type=&quot;3&quot; unique_id=&quot;231981&quot;&gt;&lt;property id=&quot;20148&quot; value=&quot;5&quot;/&gt;&lt;property id=&quot;20300&quot; value=&quot;Diapositiva 42&quot;/&gt;&lt;property id=&quot;20307&quot; value=&quot;288&quot;/&gt;&lt;/object&gt;&lt;object type=&quot;3&quot; unique_id=&quot;231982&quot;&gt;&lt;property id=&quot;20148&quot; value=&quot;5&quot;/&gt;&lt;property id=&quot;20300&quot; value=&quot;Diapositiva 43&quot;/&gt;&lt;property id=&quot;20307&quot; value=&quot;289&quot;/&gt;&lt;/object&gt;&lt;object type=&quot;3&quot; unique_id=&quot;231983&quot;&gt;&lt;property id=&quot;20148&quot; value=&quot;5&quot;/&gt;&lt;property id=&quot;20300&quot; value=&quot;Diapositiva 44&quot;/&gt;&lt;property id=&quot;20307&quot; value=&quot;290&quot;/&gt;&lt;/object&gt;&lt;object type=&quot;3&quot; unique_id=&quot;231984&quot;&gt;&lt;property id=&quot;20148&quot; value=&quot;5&quot;/&gt;&lt;property id=&quot;20300&quot; value=&quot;Diapositiva 45&quot;/&gt;&lt;property id=&quot;20307&quot; value=&quot;291&quot;/&gt;&lt;/object&gt;&lt;object type=&quot;3&quot; unique_id=&quot;231985&quot;&gt;&lt;property id=&quot;20148&quot; value=&quot;5&quot;/&gt;&lt;property id=&quot;20300&quot; value=&quot;Diapositiva 46&quot;/&gt;&lt;property id=&quot;20307&quot; value=&quot;292&quot;/&gt;&lt;/object&gt;&lt;object type=&quot;3&quot; unique_id=&quot;231986&quot;&gt;&lt;property id=&quot;20148&quot; value=&quot;5&quot;/&gt;&lt;property id=&quot;20300&quot; value=&quot;Diapositiva 48&quot;/&gt;&lt;property id=&quot;20307&quot; value=&quot;293&quot;/&gt;&lt;/object&gt;&lt;object type=&quot;3&quot; unique_id=&quot;231987&quot;&gt;&lt;property id=&quot;20148&quot; value=&quot;5&quot;/&gt;&lt;property id=&quot;20300&quot; value=&quot;Diapositiva 49&quot;/&gt;&lt;property id=&quot;20307&quot; value=&quot;294&quot;/&gt;&lt;/object&gt;&lt;object type=&quot;3&quot; unique_id=&quot;231988&quot;&gt;&lt;property id=&quot;20148&quot; value=&quot;5&quot;/&gt;&lt;property id=&quot;20300&quot; value=&quot;Diapositiva 50&quot;/&gt;&lt;property id=&quot;20307&quot; value=&quot;295&quot;/&gt;&lt;/object&gt;&lt;object type=&quot;3&quot; unique_id=&quot;231989&quot;&gt;&lt;property id=&quot;20148&quot; value=&quot;5&quot;/&gt;&lt;property id=&quot;20300&quot; value=&quot;Diapositiva 51&quot;/&gt;&lt;property id=&quot;20307&quot; value=&quot;296&quot;/&gt;&lt;/object&gt;&lt;object type=&quot;3&quot; unique_id=&quot;231990&quot;&gt;&lt;property id=&quot;20148&quot; value=&quot;5&quot;/&gt;&lt;property id=&quot;20300&quot; value=&quot;Diapositiva 52&quot;/&gt;&lt;property id=&quot;20307&quot; value=&quot;297&quot;/&gt;&lt;/object&gt;&lt;object type=&quot;3&quot; unique_id=&quot;231991&quot;&gt;&lt;property id=&quot;20148&quot; value=&quot;5&quot;/&gt;&lt;property id=&quot;20300&quot; value=&quot;Diapositiva 53&quot;/&gt;&lt;property id=&quot;20307&quot; value=&quot;298&quot;/&gt;&lt;/object&gt;&lt;object type=&quot;3&quot; unique_id=&quot;231992&quot;&gt;&lt;property id=&quot;20148&quot; value=&quot;5&quot;/&gt;&lt;property id=&quot;20300&quot; value=&quot;Diapositiva 54&quot;/&gt;&lt;property id=&quot;20307&quot; value=&quot;299&quot;/&gt;&lt;/object&gt;&lt;object type=&quot;3&quot; unique_id=&quot;231993&quot;&gt;&lt;property id=&quot;20148&quot; value=&quot;5&quot;/&gt;&lt;property id=&quot;20300&quot; value=&quot;Diapositiva 55&quot;/&gt;&lt;property id=&quot;20307&quot; value=&quot;300&quot;/&gt;&lt;/object&gt;&lt;object type=&quot;3&quot; unique_id=&quot;231994&quot;&gt;&lt;property id=&quot;20148&quot; value=&quot;5&quot;/&gt;&lt;property id=&quot;20300&quot; value=&quot;Diapositiva 56&quot;/&gt;&lt;property id=&quot;20307&quot; value=&quot;301&quot;/&gt;&lt;/object&gt;&lt;object type=&quot;3&quot; unique_id=&quot;231995&quot;&gt;&lt;property id=&quot;20148&quot; value=&quot;5&quot;/&gt;&lt;property id=&quot;20300&quot; value=&quot;Diapositiva 57&quot;/&gt;&lt;property id=&quot;20307&quot; value=&quot;302&quot;/&gt;&lt;/object&gt;&lt;object type=&quot;3&quot; unique_id=&quot;231996&quot;&gt;&lt;property id=&quot;20148&quot; value=&quot;5&quot;/&gt;&lt;property id=&quot;20300&quot; value=&quot;Diapositiva 58&quot;/&gt;&lt;property id=&quot;20307&quot; value=&quot;303&quot;/&gt;&lt;/object&gt;&lt;object type=&quot;3&quot; unique_id=&quot;231997&quot;&gt;&lt;property id=&quot;20148&quot; value=&quot;5&quot;/&gt;&lt;property id=&quot;20300&quot; value=&quot;Diapositiva 59&quot;/&gt;&lt;property id=&quot;20307&quot; value=&quot;304&quot;/&gt;&lt;/object&gt;&lt;object type=&quot;3&quot; unique_id=&quot;231998&quot;&gt;&lt;property id=&quot;20148&quot; value=&quot;5&quot;/&gt;&lt;property id=&quot;20300&quot; value=&quot;Diapositiva 60&quot;/&gt;&lt;property id=&quot;20307&quot; value=&quot;305&quot;/&gt;&lt;/object&gt;&lt;object type=&quot;3&quot; unique_id=&quot;231999&quot;&gt;&lt;property id=&quot;20148&quot; value=&quot;5&quot;/&gt;&lt;property id=&quot;20300&quot; value=&quot;Diapositiva 61&quot;/&gt;&lt;property id=&quot;20307&quot; value=&quot;306&quot;/&gt;&lt;/object&gt;&lt;object type=&quot;3&quot; unique_id=&quot;232000&quot;&gt;&lt;property id=&quot;20148&quot; value=&quot;5&quot;/&gt;&lt;property id=&quot;20300&quot; value=&quot;Diapositiva 66&quot;/&gt;&lt;property id=&quot;20307&quot; value=&quot;307&quot;/&gt;&lt;/object&gt;&lt;object type=&quot;3&quot; unique_id=&quot;232003&quot;&gt;&lt;property id=&quot;20148&quot; value=&quot;5&quot;/&gt;&lt;property id=&quot;20300&quot; value=&quot;Diapositiva 65&quot;/&gt;&lt;property id=&quot;20307&quot; value=&quot;310&quot;/&gt;&lt;/object&gt;&lt;object type=&quot;3&quot; unique_id=&quot;232004&quot;&gt;&lt;property id=&quot;20148&quot; value=&quot;5&quot;/&gt;&lt;property id=&quot;20300&quot; value=&quot;Diapositiva 64&quot;/&gt;&lt;property id=&quot;20307&quot; value=&quot;311&quot;/&gt;&lt;/object&gt;&lt;object type=&quot;3&quot; unique_id=&quot;232005&quot;&gt;&lt;property id=&quot;20148&quot; value=&quot;5&quot;/&gt;&lt;property id=&quot;20300&quot; value=&quot;Diapositiva 62&quot;/&gt;&lt;property id=&quot;20307&quot; value=&quot;312&quot;/&gt;&lt;/object&gt;&lt;object type=&quot;3&quot; unique_id=&quot;232006&quot;&gt;&lt;property id=&quot;20148&quot; value=&quot;5&quot;/&gt;&lt;property id=&quot;20300&quot; value=&quot;Diapositiva 68&quot;/&gt;&lt;property id=&quot;20307&quot; value=&quot;313&quot;/&gt;&lt;/object&gt;&lt;object type=&quot;3&quot; unique_id=&quot;232007&quot;&gt;&lt;property id=&quot;20148&quot; value=&quot;5&quot;/&gt;&lt;property id=&quot;20300&quot; value=&quot;Diapositiva 67&quot;/&gt;&lt;property id=&quot;20307&quot; value=&quot;314&quot;/&gt;&lt;/object&gt;&lt;object type=&quot;3&quot; unique_id=&quot;234145&quot;&gt;&lt;property id=&quot;20148&quot; value=&quot;5&quot;/&gt;&lt;property id=&quot;20300&quot; value=&quot;Diapositiva 6&quot;/&gt;&lt;property id=&quot;20307&quot; value=&quot;316&quot;/&gt;&lt;/object&gt;&lt;object type=&quot;3&quot; unique_id=&quot;234146&quot;&gt;&lt;property id=&quot;20148&quot; value=&quot;5&quot;/&gt;&lt;property id=&quot;20300&quot; value=&quot;Diapositiva 26&quot;/&gt;&lt;property id=&quot;20307&quot; value=&quot;319&quot;/&gt;&lt;/object&gt;&lt;object type=&quot;3&quot; unique_id=&quot;234147&quot;&gt;&lt;property id=&quot;20148&quot; value=&quot;5&quot;/&gt;&lt;property id=&quot;20300&quot; value=&quot;Diapositiva 27&quot;/&gt;&lt;property id=&quot;20307&quot; value=&quot;320&quot;/&gt;&lt;/object&gt;&lt;object type=&quot;3&quot; unique_id=&quot;234148&quot;&gt;&lt;property id=&quot;20148&quot; value=&quot;5&quot;/&gt;&lt;property id=&quot;20300&quot; value=&quot;Diapositiva 28&quot;/&gt;&lt;property id=&quot;20307&quot; value=&quot;321&quot;/&gt;&lt;/object&gt;&lt;object type=&quot;3&quot; unique_id=&quot;234149&quot;&gt;&lt;property id=&quot;20148&quot; value=&quot;5&quot;/&gt;&lt;property id=&quot;20300&quot; value=&quot;Diapositiva 29&quot;/&gt;&lt;property id=&quot;20307&quot; value=&quot;322&quot;/&gt;&lt;/object&gt;&lt;object type=&quot;3&quot; unique_id=&quot;234150&quot;&gt;&lt;property id=&quot;20148&quot; value=&quot;5&quot;/&gt;&lt;property id=&quot;20300&quot; value=&quot;Diapositiva 30&quot;/&gt;&lt;property id=&quot;20307&quot; value=&quot;317&quot;/&gt;&lt;/object&gt;&lt;object type=&quot;3&quot; unique_id=&quot;234151&quot;&gt;&lt;property id=&quot;20148&quot; value=&quot;5&quot;/&gt;&lt;property id=&quot;20300&quot; value=&quot;Diapositiva 31&quot;/&gt;&lt;property id=&quot;20307&quot; value=&quot;315&quot;/&gt;&lt;/object&gt;&lt;object type=&quot;3&quot; unique_id=&quot;234152&quot;&gt;&lt;property id=&quot;20148&quot; value=&quot;5&quot;/&gt;&lt;property id=&quot;20300&quot; value=&quot;Diapositiva 38&quot;/&gt;&lt;property id=&quot;20307&quot; value=&quot;323&quot;/&gt;&lt;/object&gt;&lt;object type=&quot;3&quot; unique_id=&quot;234153&quot;&gt;&lt;property id=&quot;20148&quot; value=&quot;5&quot;/&gt;&lt;property id=&quot;20300&quot; value=&quot;Diapositiva 47&quot;/&gt;&lt;property id=&quot;20307&quot; value=&quot;324&quot;/&gt;&lt;/object&gt;&lt;object type=&quot;3&quot; unique_id=&quot;234154&quot;&gt;&lt;property id=&quot;20148&quot; value=&quot;5&quot;/&gt;&lt;property id=&quot;20300&quot; value=&quot;Diapositiva 69&quot;/&gt;&lt;property id=&quot;20307&quot; value=&quot;318&quot;/&gt;&lt;/object&gt;&lt;object type=&quot;3&quot; unique_id=&quot;234155&quot;&gt;&lt;property id=&quot;20148&quot; value=&quot;5&quot;/&gt;&lt;property id=&quot;20300&quot; value=&quot;Diapositiva 1&quot;/&gt;&lt;property id=&quot;20307&quot; value=&quot;326&quot;/&gt;&lt;/object&gt;&lt;object type=&quot;3&quot; unique_id=&quot;234156&quot;&gt;&lt;property id=&quot;20148&quot; value=&quot;5&quot;/&gt;&lt;property id=&quot;20300&quot; value=&quot;Diapositiva 70&quot;/&gt;&lt;property id=&quot;20307&quot; value=&quot;325&quot;/&gt;&lt;/object&gt;&lt;object type=&quot;3&quot; unique_id=&quot;235001&quot;&gt;&lt;property id=&quot;20148&quot; value=&quot;5&quot;/&gt;&lt;property id=&quot;20300&quot; value=&quot;Diapositiva 63&quot;/&gt;&lt;property id=&quot;20307&quot; value=&quot;327&quot;/&gt;&lt;/object&gt;&lt;object type=&quot;3&quot; unique_id=&quot;235348&quot;&gt;&lt;property id=&quot;20148&quot; value=&quot;5&quot;/&gt;&lt;property id=&quot;20300&quot; value=&quot;Diapositiva 24&quot;/&gt;&lt;property id=&quot;20307&quot; value=&quot;328&quot;/&gt;&lt;/object&gt;&lt;object type=&quot;3&quot; unique_id=&quot;235901&quot;&gt;&lt;property id=&quot;20148&quot; value=&quot;5&quot;/&gt;&lt;property id=&quot;20300&quot; value=&quot;Diapositiva 9&quot;/&gt;&lt;property id=&quot;20307&quot; value=&quot;329&quot;/&gt;&lt;/object&gt;&lt;object type=&quot;3&quot; unique_id=&quot;235902&quot;&gt;&lt;property id=&quot;20148&quot; value=&quot;5&quot;/&gt;&lt;property id=&quot;20300&quot; value=&quot;Diapositiva 15&quot;/&gt;&lt;property id=&quot;20307&quot; value=&quot;330&quot;/&gt;&lt;/object&gt;&lt;object type=&quot;3&quot; unique_id=&quot;235903&quot;&gt;&lt;property id=&quot;20148&quot; value=&quot;5&quot;/&gt;&lt;property id=&quot;20300&quot; value=&quot;Diapositiva 34&quot;/&gt;&lt;property id=&quot;20307&quot; value=&quot;331&quot;/&gt;&lt;/object&gt;&lt;object type=&quot;3&quot; unique_id=&quot;235904&quot;&gt;&lt;property id=&quot;20148&quot; value=&quot;5&quot;/&gt;&lt;property id=&quot;20300&quot; value=&quot;Diapositiva 35&quot;/&gt;&lt;property id=&quot;20307&quot; value=&quot;33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65371</TotalTime>
  <Words>791</Words>
  <Application>Microsoft Office PowerPoint</Application>
  <PresentationFormat>Panorámica</PresentationFormat>
  <Paragraphs>544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Ignacio Azola Flores</dc:creator>
  <cp:lastModifiedBy>C08 Oficial 5ª División T1 IM. Matías Osorio Araya</cp:lastModifiedBy>
  <cp:revision>202</cp:revision>
  <dcterms:created xsi:type="dcterms:W3CDTF">2022-04-30T00:26:32Z</dcterms:created>
  <dcterms:modified xsi:type="dcterms:W3CDTF">2026-03-24T14:25:20Z</dcterms:modified>
</cp:coreProperties>
</file>