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AD3B4A1-30EE-47D4-8914-B34574B965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D969A02-CA3A-495D-98E8-5D488A6F21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D3B4A1-30EE-47D4-8914-B34574B965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969A02-CA3A-495D-98E8-5D488A6F21DE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D3B4A1-30EE-47D4-8914-B34574B965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969A02-CA3A-495D-98E8-5D488A6F21DE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D3B4A1-30EE-47D4-8914-B34574B965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969A02-CA3A-495D-98E8-5D488A6F21D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D3B4A1-30EE-47D4-8914-B34574B965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969A02-CA3A-495D-98E8-5D488A6F21D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D3B4A1-30EE-47D4-8914-B34574B965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969A02-CA3A-495D-98E8-5D488A6F21DE}" type="slidenum">
              <a:rPr lang="es-CL" smtClean="0"/>
              <a:t>‹Nº›</a:t>
            </a:fld>
            <a:endParaRPr lang="es-CL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D3B4A1-30EE-47D4-8914-B34574B965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969A02-CA3A-495D-98E8-5D488A6F21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AD3B4A1-30EE-47D4-8914-B34574B965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969A02-CA3A-495D-98E8-5D488A6F21D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AD3B4A1-30EE-47D4-8914-B34574B965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D969A02-CA3A-495D-98E8-5D488A6F21DE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D3B4A1-30EE-47D4-8914-B34574B965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969A02-CA3A-495D-98E8-5D488A6F21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D3B4A1-30EE-47D4-8914-B34574B965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969A02-CA3A-495D-98E8-5D488A6F21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AD3B4A1-30EE-47D4-8914-B34574B96548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D969A02-CA3A-495D-98E8-5D488A6F21DE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42976" y="285728"/>
            <a:ext cx="7772400" cy="1829761"/>
          </a:xfrm>
        </p:spPr>
        <p:txBody>
          <a:bodyPr/>
          <a:lstStyle/>
          <a:p>
            <a:r>
              <a:rPr lang="es-MX" dirty="0" smtClean="0"/>
              <a:t>Yo en la 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00100" y="1928802"/>
            <a:ext cx="7772400" cy="1199704"/>
          </a:xfrm>
        </p:spPr>
        <p:txBody>
          <a:bodyPr/>
          <a:lstStyle/>
          <a:p>
            <a:r>
              <a:rPr lang="es-MX" dirty="0" smtClean="0"/>
              <a:t>Maximiliano Castro</a:t>
            </a:r>
          </a:p>
          <a:p>
            <a:r>
              <a:rPr lang="es-MX" dirty="0" smtClean="0"/>
              <a:t>1°Hotel</a:t>
            </a:r>
            <a:endParaRPr lang="es-CL" dirty="0"/>
          </a:p>
        </p:txBody>
      </p:sp>
      <p:pic>
        <p:nvPicPr>
          <p:cNvPr id="1026" name="Picture 2" descr="ESCUELA NAVAL | ESCUDOS ARMADA DE CHILE | MAGIC PRINT | Flick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1143008" cy="1283061"/>
          </a:xfrm>
          <a:prstGeom prst="rect">
            <a:avLst/>
          </a:prstGeom>
          <a:noFill/>
        </p:spPr>
      </p:pic>
      <p:pic>
        <p:nvPicPr>
          <p:cNvPr id="5" name="4 Imagen" descr="53499997233_5bb48f2ddf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2643182"/>
            <a:ext cx="4357718" cy="29090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3498942987_97aed91940_o.jpg"/>
          <p:cNvPicPr>
            <a:picLocks noChangeAspect="1"/>
          </p:cNvPicPr>
          <p:nvPr/>
        </p:nvPicPr>
        <p:blipFill>
          <a:blip r:embed="rId2" cstate="print"/>
          <a:srcRect t="11916" b="14886"/>
          <a:stretch>
            <a:fillRect/>
          </a:stretch>
        </p:blipFill>
        <p:spPr>
          <a:xfrm>
            <a:off x="1285852" y="2428868"/>
            <a:ext cx="6286544" cy="30718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Fue el </a:t>
            </a:r>
            <a:r>
              <a:rPr lang="es-MX" dirty="0" err="1" smtClean="0"/>
              <a:t>dia</a:t>
            </a:r>
            <a:r>
              <a:rPr lang="es-MX" dirty="0" smtClean="0"/>
              <a:t> que entramos a la escuela </a:t>
            </a:r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Ingreso de reclutas</a:t>
            </a:r>
            <a:endParaRPr lang="es-C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214282" y="1000108"/>
            <a:ext cx="8229600" cy="4525963"/>
          </a:xfrm>
        </p:spPr>
        <p:txBody>
          <a:bodyPr/>
          <a:lstStyle/>
          <a:p>
            <a:r>
              <a:rPr lang="es-MX" dirty="0" smtClean="0"/>
              <a:t>Nuestro periodo de instrucción militar con una duración de 2 meses donde realizamos diferentes actividades.</a:t>
            </a:r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s-MX" dirty="0" smtClean="0"/>
              <a:t>Periodo de reclutas</a:t>
            </a:r>
            <a:endParaRPr lang="es-CL" dirty="0"/>
          </a:p>
        </p:txBody>
      </p:sp>
      <p:pic>
        <p:nvPicPr>
          <p:cNvPr id="4" name="3 Imagen" descr="53515452334_5a7461130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4942" y="1785926"/>
            <a:ext cx="3357586" cy="22411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53515304063_c6c0e401c1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3214686"/>
            <a:ext cx="3500462" cy="23365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5 Imagen" descr="53514246102_fd04b4684b_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2357430"/>
            <a:ext cx="3786214" cy="25272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6 Imagen" descr="53515136121_0c791a654e_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00166" y="4357694"/>
            <a:ext cx="3000396" cy="20027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err="1" smtClean="0"/>
              <a:t>Despues</a:t>
            </a:r>
            <a:r>
              <a:rPr lang="es-MX" dirty="0" smtClean="0"/>
              <a:t> de un mes de instrucción llego el </a:t>
            </a:r>
            <a:r>
              <a:rPr lang="es-MX" dirty="0" err="1" smtClean="0"/>
              <a:t>dia</a:t>
            </a:r>
            <a:r>
              <a:rPr lang="es-MX" dirty="0" smtClean="0"/>
              <a:t> donde pude ver nuevamente a mi familia</a:t>
            </a:r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Primera visita</a:t>
            </a:r>
            <a:endParaRPr lang="es-CL" dirty="0"/>
          </a:p>
        </p:txBody>
      </p:sp>
      <p:pic>
        <p:nvPicPr>
          <p:cNvPr id="4" name="3 Imagen" descr="53610291543_92fd34644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285992"/>
            <a:ext cx="4857752" cy="32428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53567936205_a72205791e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643314"/>
            <a:ext cx="4173574" cy="2786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62</TotalTime>
  <Words>56</Words>
  <Application>Microsoft Office PowerPoint</Application>
  <PresentationFormat>Presentación en pantalla (4:3)</PresentationFormat>
  <Paragraphs>9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Concurrencia</vt:lpstr>
      <vt:lpstr>Yo en la Escuela Naval</vt:lpstr>
      <vt:lpstr>Ingreso de reclutas</vt:lpstr>
      <vt:lpstr>Periodo de reclutas</vt:lpstr>
      <vt:lpstr>Primera visita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7</cp:revision>
  <dcterms:created xsi:type="dcterms:W3CDTF">2024-06-05T15:48:48Z</dcterms:created>
  <dcterms:modified xsi:type="dcterms:W3CDTF">2024-06-05T16:51:41Z</dcterms:modified>
</cp:coreProperties>
</file>