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3.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4.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heme/themeOverride1.xml" ContentType="application/vnd.openxmlformats-officedocument.themeOverr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4054" r:id="rId2"/>
  </p:sldMasterIdLst>
  <p:notesMasterIdLst>
    <p:notesMasterId r:id="rId35"/>
  </p:notesMasterIdLst>
  <p:sldIdLst>
    <p:sldId id="271" r:id="rId3"/>
    <p:sldId id="335" r:id="rId4"/>
    <p:sldId id="385" r:id="rId5"/>
    <p:sldId id="399" r:id="rId6"/>
    <p:sldId id="396" r:id="rId7"/>
    <p:sldId id="415" r:id="rId8"/>
    <p:sldId id="387" r:id="rId9"/>
    <p:sldId id="408" r:id="rId10"/>
    <p:sldId id="419" r:id="rId11"/>
    <p:sldId id="409" r:id="rId12"/>
    <p:sldId id="386" r:id="rId13"/>
    <p:sldId id="416" r:id="rId14"/>
    <p:sldId id="400" r:id="rId15"/>
    <p:sldId id="397" r:id="rId16"/>
    <p:sldId id="398" r:id="rId17"/>
    <p:sldId id="389" r:id="rId18"/>
    <p:sldId id="391" r:id="rId19"/>
    <p:sldId id="403" r:id="rId20"/>
    <p:sldId id="402" r:id="rId21"/>
    <p:sldId id="404" r:id="rId22"/>
    <p:sldId id="417" r:id="rId23"/>
    <p:sldId id="393" r:id="rId24"/>
    <p:sldId id="406" r:id="rId25"/>
    <p:sldId id="405" r:id="rId26"/>
    <p:sldId id="411" r:id="rId27"/>
    <p:sldId id="407" r:id="rId28"/>
    <p:sldId id="418" r:id="rId29"/>
    <p:sldId id="413" r:id="rId30"/>
    <p:sldId id="414" r:id="rId31"/>
    <p:sldId id="410" r:id="rId32"/>
    <p:sldId id="295" r:id="rId33"/>
    <p:sldId id="362" r:id="rId34"/>
  </p:sldIdLst>
  <p:sldSz cx="9144000" cy="6858000" type="screen4x3"/>
  <p:notesSz cx="6797675" cy="9928225"/>
  <p:defaultTextStyle>
    <a:defPPr>
      <a:defRPr lang="es-CL"/>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069">
          <p15:clr>
            <a:srgbClr val="A4A3A4"/>
          </p15:clr>
        </p15:guide>
        <p15:guide id="2" pos="251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86914" autoAdjust="0"/>
  </p:normalViewPr>
  <p:slideViewPr>
    <p:cSldViewPr>
      <p:cViewPr>
        <p:scale>
          <a:sx n="98" d="100"/>
          <a:sy n="98" d="100"/>
        </p:scale>
        <p:origin x="492" y="-666"/>
      </p:cViewPr>
      <p:guideLst>
        <p:guide orient="horz" pos="2069"/>
        <p:guide pos="2517"/>
      </p:guideLst>
    </p:cSldViewPr>
  </p:slideViewPr>
  <p:outlineViewPr>
    <p:cViewPr>
      <p:scale>
        <a:sx n="33" d="100"/>
        <a:sy n="33" d="100"/>
      </p:scale>
      <p:origin x="0" y="-2554"/>
    </p:cViewPr>
  </p:outlineViewPr>
  <p:notesTextViewPr>
    <p:cViewPr>
      <p:scale>
        <a:sx n="1" d="1"/>
        <a:sy n="1" d="1"/>
      </p:scale>
      <p:origin x="0" y="0"/>
    </p:cViewPr>
  </p:notesTextViewPr>
  <p:sorterViewPr>
    <p:cViewPr>
      <p:scale>
        <a:sx n="200" d="100"/>
        <a:sy n="200" d="100"/>
      </p:scale>
      <p:origin x="0" y="-37170"/>
    </p:cViewPr>
  </p:sorterViewPr>
  <p:notesViewPr>
    <p:cSldViewPr>
      <p:cViewPr varScale="1">
        <p:scale>
          <a:sx n="36" d="100"/>
          <a:sy n="36" d="100"/>
        </p:scale>
        <p:origin x="238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01FE27-E3ED-45EC-90A1-C29C9F881F64}" type="doc">
      <dgm:prSet loTypeId="urn:microsoft.com/office/officeart/2005/8/layout/radial4" loCatId="relationship" qsTypeId="urn:microsoft.com/office/officeart/2005/8/quickstyle/simple1" qsCatId="simple" csTypeId="urn:microsoft.com/office/officeart/2005/8/colors/accent2_3" csCatId="accent2" phldr="1"/>
      <dgm:spPr/>
      <dgm:t>
        <a:bodyPr/>
        <a:lstStyle/>
        <a:p>
          <a:endParaRPr lang="es-ES"/>
        </a:p>
      </dgm:t>
    </dgm:pt>
    <dgm:pt modelId="{6729EF62-F3B6-4FC6-ABCD-4A16136BB780}">
      <dgm:prSet phldrT="[Texto]" custT="1"/>
      <dgm:spPr/>
      <dgm:t>
        <a:bodyPr/>
        <a:lstStyle/>
        <a:p>
          <a:r>
            <a:rPr lang="es-ES" sz="1400" dirty="0">
              <a:latin typeface="Arial" panose="020B0604020202020204" pitchFamily="34" charset="0"/>
              <a:cs typeface="Arial" panose="020B0604020202020204" pitchFamily="34" charset="0"/>
            </a:rPr>
            <a:t>MALLA CURRICULAR</a:t>
          </a:r>
        </a:p>
      </dgm:t>
    </dgm:pt>
    <dgm:pt modelId="{6AC735B7-D503-4EF8-912B-6B0549EBFCCC}" type="parTrans" cxnId="{24B0F056-7905-4265-ABA4-649B16F96207}">
      <dgm:prSet/>
      <dgm:spPr/>
      <dgm:t>
        <a:bodyPr/>
        <a:lstStyle/>
        <a:p>
          <a:endParaRPr lang="es-ES" sz="1600">
            <a:latin typeface="Arial" panose="020B0604020202020204" pitchFamily="34" charset="0"/>
            <a:cs typeface="Arial" panose="020B0604020202020204" pitchFamily="34" charset="0"/>
          </a:endParaRPr>
        </a:p>
      </dgm:t>
    </dgm:pt>
    <dgm:pt modelId="{1E22F1F9-7D21-4F93-816F-5B7E1AE8D71F}" type="sibTrans" cxnId="{24B0F056-7905-4265-ABA4-649B16F96207}">
      <dgm:prSet/>
      <dgm:spPr/>
      <dgm:t>
        <a:bodyPr/>
        <a:lstStyle/>
        <a:p>
          <a:endParaRPr lang="es-ES" sz="1600">
            <a:latin typeface="Arial" panose="020B0604020202020204" pitchFamily="34" charset="0"/>
            <a:cs typeface="Arial" panose="020B0604020202020204" pitchFamily="34" charset="0"/>
          </a:endParaRPr>
        </a:p>
      </dgm:t>
    </dgm:pt>
    <dgm:pt modelId="{222CCDD9-A2F1-4F4A-9B1C-22A26807883E}">
      <dgm:prSet phldrT="[Texto]" custT="1"/>
      <dgm:spPr/>
      <dgm:t>
        <a:bodyPr/>
        <a:lstStyle/>
        <a:p>
          <a:r>
            <a:rPr lang="es-ES" sz="2400" dirty="0">
              <a:latin typeface="Arial" panose="020B0604020202020204" pitchFamily="34" charset="0"/>
              <a:cs typeface="Arial" panose="020B0604020202020204" pitchFamily="34" charset="0"/>
            </a:rPr>
            <a:t>MISIÓN</a:t>
          </a:r>
        </a:p>
      </dgm:t>
    </dgm:pt>
    <dgm:pt modelId="{7891D2AA-FC59-4234-932F-F851A96D47D8}" type="parTrans" cxnId="{F1D561E3-62AA-4E91-AE55-5B70C42405C2}">
      <dgm:prSet/>
      <dgm:spPr/>
      <dgm:t>
        <a:bodyPr/>
        <a:lstStyle/>
        <a:p>
          <a:endParaRPr lang="es-ES" sz="1600">
            <a:latin typeface="Arial" panose="020B0604020202020204" pitchFamily="34" charset="0"/>
            <a:cs typeface="Arial" panose="020B0604020202020204" pitchFamily="34" charset="0"/>
          </a:endParaRPr>
        </a:p>
      </dgm:t>
    </dgm:pt>
    <dgm:pt modelId="{7329867A-4E23-41EB-8667-F546E434FA49}" type="sibTrans" cxnId="{F1D561E3-62AA-4E91-AE55-5B70C42405C2}">
      <dgm:prSet/>
      <dgm:spPr/>
      <dgm:t>
        <a:bodyPr/>
        <a:lstStyle/>
        <a:p>
          <a:endParaRPr lang="es-ES" sz="1600">
            <a:latin typeface="Arial" panose="020B0604020202020204" pitchFamily="34" charset="0"/>
            <a:cs typeface="Arial" panose="020B0604020202020204" pitchFamily="34" charset="0"/>
          </a:endParaRPr>
        </a:p>
      </dgm:t>
    </dgm:pt>
    <dgm:pt modelId="{34A58DAC-C6B3-4CA6-B292-C4E39271DDCB}">
      <dgm:prSet phldrT="[Texto]" custT="1"/>
      <dgm:spPr/>
      <dgm:t>
        <a:bodyPr/>
        <a:lstStyle/>
        <a:p>
          <a:r>
            <a:rPr lang="es-ES" sz="2400" dirty="0">
              <a:latin typeface="Arial" panose="020B0604020202020204" pitchFamily="34" charset="0"/>
              <a:cs typeface="Arial" panose="020B0604020202020204" pitchFamily="34" charset="0"/>
            </a:rPr>
            <a:t>VISIÓN</a:t>
          </a:r>
        </a:p>
      </dgm:t>
    </dgm:pt>
    <dgm:pt modelId="{AA599237-676B-4453-8AAC-F39522A6AA4E}" type="parTrans" cxnId="{BADF1C2C-3996-49DD-B734-9251C00B0D68}">
      <dgm:prSet/>
      <dgm:spPr/>
      <dgm:t>
        <a:bodyPr/>
        <a:lstStyle/>
        <a:p>
          <a:endParaRPr lang="es-ES" sz="1600">
            <a:latin typeface="Arial" panose="020B0604020202020204" pitchFamily="34" charset="0"/>
            <a:cs typeface="Arial" panose="020B0604020202020204" pitchFamily="34" charset="0"/>
          </a:endParaRPr>
        </a:p>
      </dgm:t>
    </dgm:pt>
    <dgm:pt modelId="{E35F39EA-B602-46FD-91A5-061B41EC9F6F}" type="sibTrans" cxnId="{BADF1C2C-3996-49DD-B734-9251C00B0D68}">
      <dgm:prSet/>
      <dgm:spPr/>
      <dgm:t>
        <a:bodyPr/>
        <a:lstStyle/>
        <a:p>
          <a:endParaRPr lang="es-ES" sz="1600">
            <a:latin typeface="Arial" panose="020B0604020202020204" pitchFamily="34" charset="0"/>
            <a:cs typeface="Arial" panose="020B0604020202020204" pitchFamily="34" charset="0"/>
          </a:endParaRPr>
        </a:p>
      </dgm:t>
    </dgm:pt>
    <dgm:pt modelId="{6039F427-4EFC-43BA-A03B-FE7193A89C16}">
      <dgm:prSet phldrT="[Texto]" custT="1"/>
      <dgm:spPr/>
      <dgm:t>
        <a:bodyPr/>
        <a:lstStyle/>
        <a:p>
          <a:r>
            <a:rPr lang="es-ES" sz="2400" dirty="0">
              <a:latin typeface="Arial" panose="020B0604020202020204" pitchFamily="34" charset="0"/>
              <a:cs typeface="Arial" panose="020B0604020202020204" pitchFamily="34" charset="0"/>
            </a:rPr>
            <a:t>PERFIL DE EGRESO</a:t>
          </a:r>
        </a:p>
      </dgm:t>
    </dgm:pt>
    <dgm:pt modelId="{DEA5AFCF-4711-40F0-A348-77EE42E6C5E3}" type="parTrans" cxnId="{E63458A8-3D03-4286-8FD8-EE9E7A255F78}">
      <dgm:prSet/>
      <dgm:spPr/>
      <dgm:t>
        <a:bodyPr/>
        <a:lstStyle/>
        <a:p>
          <a:endParaRPr lang="es-ES" sz="1600">
            <a:latin typeface="Arial" panose="020B0604020202020204" pitchFamily="34" charset="0"/>
            <a:cs typeface="Arial" panose="020B0604020202020204" pitchFamily="34" charset="0"/>
          </a:endParaRPr>
        </a:p>
      </dgm:t>
    </dgm:pt>
    <dgm:pt modelId="{45AC3A2B-F25E-491C-9A67-13207B85694B}" type="sibTrans" cxnId="{E63458A8-3D03-4286-8FD8-EE9E7A255F78}">
      <dgm:prSet/>
      <dgm:spPr/>
      <dgm:t>
        <a:bodyPr/>
        <a:lstStyle/>
        <a:p>
          <a:endParaRPr lang="es-ES" sz="1600">
            <a:latin typeface="Arial" panose="020B0604020202020204" pitchFamily="34" charset="0"/>
            <a:cs typeface="Arial" panose="020B0604020202020204" pitchFamily="34" charset="0"/>
          </a:endParaRPr>
        </a:p>
      </dgm:t>
    </dgm:pt>
    <dgm:pt modelId="{AAC8E75F-1CCD-460E-B097-EC546205AFED}" type="pres">
      <dgm:prSet presAssocID="{5F01FE27-E3ED-45EC-90A1-C29C9F881F64}" presName="cycle" presStyleCnt="0">
        <dgm:presLayoutVars>
          <dgm:chMax val="1"/>
          <dgm:dir/>
          <dgm:animLvl val="ctr"/>
          <dgm:resizeHandles val="exact"/>
        </dgm:presLayoutVars>
      </dgm:prSet>
      <dgm:spPr/>
      <dgm:t>
        <a:bodyPr/>
        <a:lstStyle/>
        <a:p>
          <a:endParaRPr lang="es-ES"/>
        </a:p>
      </dgm:t>
    </dgm:pt>
    <dgm:pt modelId="{C70A62D5-A9B1-47FD-92CE-0C68D362A533}" type="pres">
      <dgm:prSet presAssocID="{6729EF62-F3B6-4FC6-ABCD-4A16136BB780}" presName="centerShape" presStyleLbl="node0" presStyleIdx="0" presStyleCnt="1"/>
      <dgm:spPr/>
      <dgm:t>
        <a:bodyPr/>
        <a:lstStyle/>
        <a:p>
          <a:endParaRPr lang="es-ES"/>
        </a:p>
      </dgm:t>
    </dgm:pt>
    <dgm:pt modelId="{4FF6020D-076A-47C9-8E2B-17375E2DFD0D}" type="pres">
      <dgm:prSet presAssocID="{7891D2AA-FC59-4234-932F-F851A96D47D8}" presName="parTrans" presStyleLbl="bgSibTrans2D1" presStyleIdx="0" presStyleCnt="3"/>
      <dgm:spPr/>
      <dgm:t>
        <a:bodyPr/>
        <a:lstStyle/>
        <a:p>
          <a:endParaRPr lang="es-ES"/>
        </a:p>
      </dgm:t>
    </dgm:pt>
    <dgm:pt modelId="{5A34DD35-0BD6-4422-AC01-799ECAC3DDD2}" type="pres">
      <dgm:prSet presAssocID="{222CCDD9-A2F1-4F4A-9B1C-22A26807883E}" presName="node" presStyleLbl="node1" presStyleIdx="0" presStyleCnt="3">
        <dgm:presLayoutVars>
          <dgm:bulletEnabled val="1"/>
        </dgm:presLayoutVars>
      </dgm:prSet>
      <dgm:spPr/>
      <dgm:t>
        <a:bodyPr/>
        <a:lstStyle/>
        <a:p>
          <a:endParaRPr lang="es-ES"/>
        </a:p>
      </dgm:t>
    </dgm:pt>
    <dgm:pt modelId="{F749AA35-8E51-40E3-84C4-228E7E868877}" type="pres">
      <dgm:prSet presAssocID="{AA599237-676B-4453-8AAC-F39522A6AA4E}" presName="parTrans" presStyleLbl="bgSibTrans2D1" presStyleIdx="1" presStyleCnt="3"/>
      <dgm:spPr/>
      <dgm:t>
        <a:bodyPr/>
        <a:lstStyle/>
        <a:p>
          <a:endParaRPr lang="es-ES"/>
        </a:p>
      </dgm:t>
    </dgm:pt>
    <dgm:pt modelId="{024EECDC-036E-4701-A799-845A528D5CA2}" type="pres">
      <dgm:prSet presAssocID="{34A58DAC-C6B3-4CA6-B292-C4E39271DDCB}" presName="node" presStyleLbl="node1" presStyleIdx="1" presStyleCnt="3">
        <dgm:presLayoutVars>
          <dgm:bulletEnabled val="1"/>
        </dgm:presLayoutVars>
      </dgm:prSet>
      <dgm:spPr/>
      <dgm:t>
        <a:bodyPr/>
        <a:lstStyle/>
        <a:p>
          <a:endParaRPr lang="es-ES"/>
        </a:p>
      </dgm:t>
    </dgm:pt>
    <dgm:pt modelId="{C10990DA-D1B4-4DF2-B648-6EBBD1BF46F2}" type="pres">
      <dgm:prSet presAssocID="{DEA5AFCF-4711-40F0-A348-77EE42E6C5E3}" presName="parTrans" presStyleLbl="bgSibTrans2D1" presStyleIdx="2" presStyleCnt="3"/>
      <dgm:spPr/>
      <dgm:t>
        <a:bodyPr/>
        <a:lstStyle/>
        <a:p>
          <a:endParaRPr lang="es-ES"/>
        </a:p>
      </dgm:t>
    </dgm:pt>
    <dgm:pt modelId="{3D33F22D-AE66-4533-BB6A-30F4DE79FA14}" type="pres">
      <dgm:prSet presAssocID="{6039F427-4EFC-43BA-A03B-FE7193A89C16}" presName="node" presStyleLbl="node1" presStyleIdx="2" presStyleCnt="3">
        <dgm:presLayoutVars>
          <dgm:bulletEnabled val="1"/>
        </dgm:presLayoutVars>
      </dgm:prSet>
      <dgm:spPr/>
      <dgm:t>
        <a:bodyPr/>
        <a:lstStyle/>
        <a:p>
          <a:endParaRPr lang="es-ES"/>
        </a:p>
      </dgm:t>
    </dgm:pt>
  </dgm:ptLst>
  <dgm:cxnLst>
    <dgm:cxn modelId="{63842E8D-3390-4C64-BAE9-3E9DD2EEA50F}" type="presOf" srcId="{7891D2AA-FC59-4234-932F-F851A96D47D8}" destId="{4FF6020D-076A-47C9-8E2B-17375E2DFD0D}" srcOrd="0" destOrd="0" presId="urn:microsoft.com/office/officeart/2005/8/layout/radial4"/>
    <dgm:cxn modelId="{4AC0E03F-4E8B-4DE7-9C41-1489B4995782}" type="presOf" srcId="{6729EF62-F3B6-4FC6-ABCD-4A16136BB780}" destId="{C70A62D5-A9B1-47FD-92CE-0C68D362A533}" srcOrd="0" destOrd="0" presId="urn:microsoft.com/office/officeart/2005/8/layout/radial4"/>
    <dgm:cxn modelId="{0983DE06-440D-4AC1-8210-7C993AC8F816}" type="presOf" srcId="{5F01FE27-E3ED-45EC-90A1-C29C9F881F64}" destId="{AAC8E75F-1CCD-460E-B097-EC546205AFED}" srcOrd="0" destOrd="0" presId="urn:microsoft.com/office/officeart/2005/8/layout/radial4"/>
    <dgm:cxn modelId="{24B0F056-7905-4265-ABA4-649B16F96207}" srcId="{5F01FE27-E3ED-45EC-90A1-C29C9F881F64}" destId="{6729EF62-F3B6-4FC6-ABCD-4A16136BB780}" srcOrd="0" destOrd="0" parTransId="{6AC735B7-D503-4EF8-912B-6B0549EBFCCC}" sibTransId="{1E22F1F9-7D21-4F93-816F-5B7E1AE8D71F}"/>
    <dgm:cxn modelId="{F8E33659-0351-4BC3-AFC2-317F5AC14315}" type="presOf" srcId="{AA599237-676B-4453-8AAC-F39522A6AA4E}" destId="{F749AA35-8E51-40E3-84C4-228E7E868877}" srcOrd="0" destOrd="0" presId="urn:microsoft.com/office/officeart/2005/8/layout/radial4"/>
    <dgm:cxn modelId="{30FE6E87-F22A-4BE0-B44A-ADF92A6B4E86}" type="presOf" srcId="{DEA5AFCF-4711-40F0-A348-77EE42E6C5E3}" destId="{C10990DA-D1B4-4DF2-B648-6EBBD1BF46F2}" srcOrd="0" destOrd="0" presId="urn:microsoft.com/office/officeart/2005/8/layout/radial4"/>
    <dgm:cxn modelId="{C4E26FE6-E56E-41E1-BA39-19DE823EEB67}" type="presOf" srcId="{34A58DAC-C6B3-4CA6-B292-C4E39271DDCB}" destId="{024EECDC-036E-4701-A799-845A528D5CA2}" srcOrd="0" destOrd="0" presId="urn:microsoft.com/office/officeart/2005/8/layout/radial4"/>
    <dgm:cxn modelId="{F1D561E3-62AA-4E91-AE55-5B70C42405C2}" srcId="{6729EF62-F3B6-4FC6-ABCD-4A16136BB780}" destId="{222CCDD9-A2F1-4F4A-9B1C-22A26807883E}" srcOrd="0" destOrd="0" parTransId="{7891D2AA-FC59-4234-932F-F851A96D47D8}" sibTransId="{7329867A-4E23-41EB-8667-F546E434FA49}"/>
    <dgm:cxn modelId="{21928519-E70D-4243-B991-B287AB868C75}" type="presOf" srcId="{222CCDD9-A2F1-4F4A-9B1C-22A26807883E}" destId="{5A34DD35-0BD6-4422-AC01-799ECAC3DDD2}" srcOrd="0" destOrd="0" presId="urn:microsoft.com/office/officeart/2005/8/layout/radial4"/>
    <dgm:cxn modelId="{E63458A8-3D03-4286-8FD8-EE9E7A255F78}" srcId="{6729EF62-F3B6-4FC6-ABCD-4A16136BB780}" destId="{6039F427-4EFC-43BA-A03B-FE7193A89C16}" srcOrd="2" destOrd="0" parTransId="{DEA5AFCF-4711-40F0-A348-77EE42E6C5E3}" sibTransId="{45AC3A2B-F25E-491C-9A67-13207B85694B}"/>
    <dgm:cxn modelId="{BADF1C2C-3996-49DD-B734-9251C00B0D68}" srcId="{6729EF62-F3B6-4FC6-ABCD-4A16136BB780}" destId="{34A58DAC-C6B3-4CA6-B292-C4E39271DDCB}" srcOrd="1" destOrd="0" parTransId="{AA599237-676B-4453-8AAC-F39522A6AA4E}" sibTransId="{E35F39EA-B602-46FD-91A5-061B41EC9F6F}"/>
    <dgm:cxn modelId="{CDB69458-DB3B-4FA7-93CC-BBA7019AC216}" type="presOf" srcId="{6039F427-4EFC-43BA-A03B-FE7193A89C16}" destId="{3D33F22D-AE66-4533-BB6A-30F4DE79FA14}" srcOrd="0" destOrd="0" presId="urn:microsoft.com/office/officeart/2005/8/layout/radial4"/>
    <dgm:cxn modelId="{088619F4-89B9-4127-8659-990E42773919}" type="presParOf" srcId="{AAC8E75F-1CCD-460E-B097-EC546205AFED}" destId="{C70A62D5-A9B1-47FD-92CE-0C68D362A533}" srcOrd="0" destOrd="0" presId="urn:microsoft.com/office/officeart/2005/8/layout/radial4"/>
    <dgm:cxn modelId="{A0F60E60-DF6A-4447-BBC1-A9494548109A}" type="presParOf" srcId="{AAC8E75F-1CCD-460E-B097-EC546205AFED}" destId="{4FF6020D-076A-47C9-8E2B-17375E2DFD0D}" srcOrd="1" destOrd="0" presId="urn:microsoft.com/office/officeart/2005/8/layout/radial4"/>
    <dgm:cxn modelId="{E9CC3F73-303F-4E28-A04B-1E2D4E7DDE5D}" type="presParOf" srcId="{AAC8E75F-1CCD-460E-B097-EC546205AFED}" destId="{5A34DD35-0BD6-4422-AC01-799ECAC3DDD2}" srcOrd="2" destOrd="0" presId="urn:microsoft.com/office/officeart/2005/8/layout/radial4"/>
    <dgm:cxn modelId="{AB48F88D-F8CA-42B5-B86F-8B589A35891A}" type="presParOf" srcId="{AAC8E75F-1CCD-460E-B097-EC546205AFED}" destId="{F749AA35-8E51-40E3-84C4-228E7E868877}" srcOrd="3" destOrd="0" presId="urn:microsoft.com/office/officeart/2005/8/layout/radial4"/>
    <dgm:cxn modelId="{90D7770B-9E3C-43EE-82E4-D55AC8367681}" type="presParOf" srcId="{AAC8E75F-1CCD-460E-B097-EC546205AFED}" destId="{024EECDC-036E-4701-A799-845A528D5CA2}" srcOrd="4" destOrd="0" presId="urn:microsoft.com/office/officeart/2005/8/layout/radial4"/>
    <dgm:cxn modelId="{C0CA3921-63F0-4804-B36C-743DB36C4C8F}" type="presParOf" srcId="{AAC8E75F-1CCD-460E-B097-EC546205AFED}" destId="{C10990DA-D1B4-4DF2-B648-6EBBD1BF46F2}" srcOrd="5" destOrd="0" presId="urn:microsoft.com/office/officeart/2005/8/layout/radial4"/>
    <dgm:cxn modelId="{1B186985-6DFD-4B85-9DC0-4CA875B8C9F5}" type="presParOf" srcId="{AAC8E75F-1CCD-460E-B097-EC546205AFED}" destId="{3D33F22D-AE66-4533-BB6A-30F4DE79FA14}" srcOrd="6" destOrd="0" presId="urn:microsoft.com/office/officeart/2005/8/layout/radial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381029E-0604-4A05-BC27-5DAFDC54F5F0}" type="doc">
      <dgm:prSet loTypeId="urn:microsoft.com/office/officeart/2005/8/layout/default" loCatId="list" qsTypeId="urn:microsoft.com/office/officeart/2005/8/quickstyle/simple1" qsCatId="simple" csTypeId="urn:microsoft.com/office/officeart/2005/8/colors/accent2_3" csCatId="accent2" phldr="1"/>
      <dgm:spPr/>
      <dgm:t>
        <a:bodyPr/>
        <a:lstStyle/>
        <a:p>
          <a:endParaRPr lang="es-ES"/>
        </a:p>
      </dgm:t>
    </dgm:pt>
    <dgm:pt modelId="{BF7B6AC5-A247-4DE7-859F-AF1702B3C304}">
      <dgm:prSet phldrT="[Texto]"/>
      <dgm:spPr/>
      <dgm:t>
        <a:bodyPr/>
        <a:lstStyle/>
        <a:p>
          <a:r>
            <a:rPr lang="es-ES" dirty="0"/>
            <a:t>CÁLCULO AVANZADO</a:t>
          </a:r>
        </a:p>
      </dgm:t>
    </dgm:pt>
    <dgm:pt modelId="{C9E6D8F2-DA19-4564-A3BB-DFBBA5B5B3E2}" type="parTrans" cxnId="{F9BB82ED-CB4C-4494-83D3-4ADF0B8C8DED}">
      <dgm:prSet/>
      <dgm:spPr/>
      <dgm:t>
        <a:bodyPr/>
        <a:lstStyle/>
        <a:p>
          <a:endParaRPr lang="es-ES"/>
        </a:p>
      </dgm:t>
    </dgm:pt>
    <dgm:pt modelId="{C496C41C-9905-48B4-A3DA-1AE0788AD0E7}" type="sibTrans" cxnId="{F9BB82ED-CB4C-4494-83D3-4ADF0B8C8DED}">
      <dgm:prSet/>
      <dgm:spPr/>
      <dgm:t>
        <a:bodyPr/>
        <a:lstStyle/>
        <a:p>
          <a:endParaRPr lang="es-ES"/>
        </a:p>
      </dgm:t>
    </dgm:pt>
    <dgm:pt modelId="{D48F0038-14E8-4E42-9943-B9CCECBEDF31}">
      <dgm:prSet phldrT="[Texto]"/>
      <dgm:spPr/>
      <dgm:t>
        <a:bodyPr/>
        <a:lstStyle/>
        <a:p>
          <a:r>
            <a:rPr lang="es-ES" dirty="0"/>
            <a:t>ANÁLISIS DE CIRCUITO ELECTRICOS I</a:t>
          </a:r>
        </a:p>
      </dgm:t>
    </dgm:pt>
    <dgm:pt modelId="{E8AD2515-DB90-476E-98E1-62043E4DF268}" type="parTrans" cxnId="{3ADC5507-8F9F-4E44-B382-592304E7FFE3}">
      <dgm:prSet/>
      <dgm:spPr/>
      <dgm:t>
        <a:bodyPr/>
        <a:lstStyle/>
        <a:p>
          <a:endParaRPr lang="es-ES"/>
        </a:p>
      </dgm:t>
    </dgm:pt>
    <dgm:pt modelId="{C5F56498-11CA-4808-8973-58CDA9DE275D}" type="sibTrans" cxnId="{3ADC5507-8F9F-4E44-B382-592304E7FFE3}">
      <dgm:prSet/>
      <dgm:spPr/>
      <dgm:t>
        <a:bodyPr/>
        <a:lstStyle/>
        <a:p>
          <a:endParaRPr lang="es-ES"/>
        </a:p>
      </dgm:t>
    </dgm:pt>
    <dgm:pt modelId="{9646A329-947B-4B80-AFA1-BF77BBBE3425}">
      <dgm:prSet phldrT="[Texto]"/>
      <dgm:spPr/>
      <dgm:t>
        <a:bodyPr/>
        <a:lstStyle/>
        <a:p>
          <a:r>
            <a:rPr lang="es-ES" dirty="0"/>
            <a:t>ECUACIONES DIF. ORDINARIAS</a:t>
          </a:r>
        </a:p>
      </dgm:t>
    </dgm:pt>
    <dgm:pt modelId="{5F3CFED9-5096-4A45-A443-BEDEA57E6891}" type="parTrans" cxnId="{47354F40-A6CC-4505-9B31-113069E52F7F}">
      <dgm:prSet/>
      <dgm:spPr/>
      <dgm:t>
        <a:bodyPr/>
        <a:lstStyle/>
        <a:p>
          <a:endParaRPr lang="es-ES"/>
        </a:p>
      </dgm:t>
    </dgm:pt>
    <dgm:pt modelId="{EE07A29F-0738-467D-8062-9252139360D4}" type="sibTrans" cxnId="{47354F40-A6CC-4505-9B31-113069E52F7F}">
      <dgm:prSet/>
      <dgm:spPr/>
      <dgm:t>
        <a:bodyPr/>
        <a:lstStyle/>
        <a:p>
          <a:endParaRPr lang="es-ES"/>
        </a:p>
      </dgm:t>
    </dgm:pt>
    <dgm:pt modelId="{7422CB81-A1BA-4905-BC4D-F3BF213A37C1}">
      <dgm:prSet phldrT="[Texto]"/>
      <dgm:spPr/>
      <dgm:t>
        <a:bodyPr/>
        <a:lstStyle/>
        <a:p>
          <a:r>
            <a:rPr lang="es-ES" dirty="0"/>
            <a:t>FÍSICA MECÁNICA Y ONDAS</a:t>
          </a:r>
        </a:p>
      </dgm:t>
    </dgm:pt>
    <dgm:pt modelId="{929675CA-3CA6-45D1-B394-6EB9A4CF05AF}" type="parTrans" cxnId="{D0B8B557-48BE-43F1-9226-8C1EF5966116}">
      <dgm:prSet/>
      <dgm:spPr/>
      <dgm:t>
        <a:bodyPr/>
        <a:lstStyle/>
        <a:p>
          <a:endParaRPr lang="es-ES"/>
        </a:p>
      </dgm:t>
    </dgm:pt>
    <dgm:pt modelId="{54D2D16E-4A14-4B59-9AF4-F3214561C12F}" type="sibTrans" cxnId="{D0B8B557-48BE-43F1-9226-8C1EF5966116}">
      <dgm:prSet/>
      <dgm:spPr/>
      <dgm:t>
        <a:bodyPr/>
        <a:lstStyle/>
        <a:p>
          <a:endParaRPr lang="es-ES"/>
        </a:p>
      </dgm:t>
    </dgm:pt>
    <dgm:pt modelId="{A8E6C44D-20DE-42A6-949E-C05E09128C2F}">
      <dgm:prSet phldrT="[Texto]"/>
      <dgm:spPr/>
      <dgm:t>
        <a:bodyPr/>
        <a:lstStyle/>
        <a:p>
          <a:r>
            <a:rPr lang="es-ES" dirty="0"/>
            <a:t>PROGRAMACION COMPUTACIONAL</a:t>
          </a:r>
        </a:p>
      </dgm:t>
    </dgm:pt>
    <dgm:pt modelId="{87F6DD8B-FA6A-4362-8A44-BDDF47B24216}" type="parTrans" cxnId="{978E976F-96D3-45E9-9C15-4F7C96EBFACB}">
      <dgm:prSet/>
      <dgm:spPr/>
      <dgm:t>
        <a:bodyPr/>
        <a:lstStyle/>
        <a:p>
          <a:endParaRPr lang="es-ES"/>
        </a:p>
      </dgm:t>
    </dgm:pt>
    <dgm:pt modelId="{CEFE47B0-BCAD-4EDC-9C53-3EAD5B851CBC}" type="sibTrans" cxnId="{978E976F-96D3-45E9-9C15-4F7C96EBFACB}">
      <dgm:prSet/>
      <dgm:spPr/>
      <dgm:t>
        <a:bodyPr/>
        <a:lstStyle/>
        <a:p>
          <a:endParaRPr lang="es-ES"/>
        </a:p>
      </dgm:t>
    </dgm:pt>
    <dgm:pt modelId="{C0464D31-49F0-474D-AB2A-D1163EC18FFF}">
      <dgm:prSet/>
      <dgm:spPr/>
      <dgm:t>
        <a:bodyPr/>
        <a:lstStyle/>
        <a:p>
          <a:r>
            <a:rPr lang="es-ES" dirty="0"/>
            <a:t>DIBUJO E INTERPRETACIÓN DE PLANOS I</a:t>
          </a:r>
        </a:p>
      </dgm:t>
    </dgm:pt>
    <dgm:pt modelId="{62E36EC6-BC25-427B-BB3B-AC8C5B5A2749}" type="parTrans" cxnId="{90E55DC0-9B21-46FC-9E41-1BA274FE308D}">
      <dgm:prSet/>
      <dgm:spPr/>
      <dgm:t>
        <a:bodyPr/>
        <a:lstStyle/>
        <a:p>
          <a:endParaRPr lang="es-ES"/>
        </a:p>
      </dgm:t>
    </dgm:pt>
    <dgm:pt modelId="{3DCD5C74-B0F3-40E1-9DAB-6247B95B7F64}" type="sibTrans" cxnId="{90E55DC0-9B21-46FC-9E41-1BA274FE308D}">
      <dgm:prSet/>
      <dgm:spPr/>
      <dgm:t>
        <a:bodyPr/>
        <a:lstStyle/>
        <a:p>
          <a:endParaRPr lang="es-ES"/>
        </a:p>
      </dgm:t>
    </dgm:pt>
    <dgm:pt modelId="{80205C57-339E-4430-BDA8-78B6CE1CE96E}" type="pres">
      <dgm:prSet presAssocID="{5381029E-0604-4A05-BC27-5DAFDC54F5F0}" presName="diagram" presStyleCnt="0">
        <dgm:presLayoutVars>
          <dgm:dir/>
          <dgm:resizeHandles val="exact"/>
        </dgm:presLayoutVars>
      </dgm:prSet>
      <dgm:spPr/>
      <dgm:t>
        <a:bodyPr/>
        <a:lstStyle/>
        <a:p>
          <a:endParaRPr lang="es-ES"/>
        </a:p>
      </dgm:t>
    </dgm:pt>
    <dgm:pt modelId="{5C7A0C69-7731-4CA9-B8BD-C32888774469}" type="pres">
      <dgm:prSet presAssocID="{BF7B6AC5-A247-4DE7-859F-AF1702B3C304}" presName="node" presStyleLbl="node1" presStyleIdx="0" presStyleCnt="6">
        <dgm:presLayoutVars>
          <dgm:bulletEnabled val="1"/>
        </dgm:presLayoutVars>
      </dgm:prSet>
      <dgm:spPr/>
      <dgm:t>
        <a:bodyPr/>
        <a:lstStyle/>
        <a:p>
          <a:endParaRPr lang="es-ES"/>
        </a:p>
      </dgm:t>
    </dgm:pt>
    <dgm:pt modelId="{A4C775AD-32C9-4627-BC7C-5723AD501584}" type="pres">
      <dgm:prSet presAssocID="{C496C41C-9905-48B4-A3DA-1AE0788AD0E7}" presName="sibTrans" presStyleCnt="0"/>
      <dgm:spPr/>
    </dgm:pt>
    <dgm:pt modelId="{060608BC-84A7-4275-9E47-0BB77648CA20}" type="pres">
      <dgm:prSet presAssocID="{D48F0038-14E8-4E42-9943-B9CCECBEDF31}" presName="node" presStyleLbl="node1" presStyleIdx="1" presStyleCnt="6">
        <dgm:presLayoutVars>
          <dgm:bulletEnabled val="1"/>
        </dgm:presLayoutVars>
      </dgm:prSet>
      <dgm:spPr/>
      <dgm:t>
        <a:bodyPr/>
        <a:lstStyle/>
        <a:p>
          <a:endParaRPr lang="es-ES"/>
        </a:p>
      </dgm:t>
    </dgm:pt>
    <dgm:pt modelId="{532E7422-4E7A-4B27-8791-86444A76E5A9}" type="pres">
      <dgm:prSet presAssocID="{C5F56498-11CA-4808-8973-58CDA9DE275D}" presName="sibTrans" presStyleCnt="0"/>
      <dgm:spPr/>
    </dgm:pt>
    <dgm:pt modelId="{B6F15D1B-3381-40F2-8468-09CB6769B46E}" type="pres">
      <dgm:prSet presAssocID="{9646A329-947B-4B80-AFA1-BF77BBBE3425}" presName="node" presStyleLbl="node1" presStyleIdx="2" presStyleCnt="6">
        <dgm:presLayoutVars>
          <dgm:bulletEnabled val="1"/>
        </dgm:presLayoutVars>
      </dgm:prSet>
      <dgm:spPr/>
      <dgm:t>
        <a:bodyPr/>
        <a:lstStyle/>
        <a:p>
          <a:endParaRPr lang="es-ES"/>
        </a:p>
      </dgm:t>
    </dgm:pt>
    <dgm:pt modelId="{75B77F33-A76F-46A3-9B91-510C6E12E330}" type="pres">
      <dgm:prSet presAssocID="{EE07A29F-0738-467D-8062-9252139360D4}" presName="sibTrans" presStyleCnt="0"/>
      <dgm:spPr/>
    </dgm:pt>
    <dgm:pt modelId="{51ACE5CC-AC71-4E2E-8330-2EE711FA4BBD}" type="pres">
      <dgm:prSet presAssocID="{7422CB81-A1BA-4905-BC4D-F3BF213A37C1}" presName="node" presStyleLbl="node1" presStyleIdx="3" presStyleCnt="6">
        <dgm:presLayoutVars>
          <dgm:bulletEnabled val="1"/>
        </dgm:presLayoutVars>
      </dgm:prSet>
      <dgm:spPr/>
      <dgm:t>
        <a:bodyPr/>
        <a:lstStyle/>
        <a:p>
          <a:endParaRPr lang="es-ES"/>
        </a:p>
      </dgm:t>
    </dgm:pt>
    <dgm:pt modelId="{912D11C1-5CB5-4B30-8DAA-3A489BA24F3B}" type="pres">
      <dgm:prSet presAssocID="{54D2D16E-4A14-4B59-9AF4-F3214561C12F}" presName="sibTrans" presStyleCnt="0"/>
      <dgm:spPr/>
    </dgm:pt>
    <dgm:pt modelId="{914FA5B0-50CD-469D-BF94-D12CD2D69F9B}" type="pres">
      <dgm:prSet presAssocID="{A8E6C44D-20DE-42A6-949E-C05E09128C2F}" presName="node" presStyleLbl="node1" presStyleIdx="4" presStyleCnt="6">
        <dgm:presLayoutVars>
          <dgm:bulletEnabled val="1"/>
        </dgm:presLayoutVars>
      </dgm:prSet>
      <dgm:spPr/>
      <dgm:t>
        <a:bodyPr/>
        <a:lstStyle/>
        <a:p>
          <a:endParaRPr lang="es-ES"/>
        </a:p>
      </dgm:t>
    </dgm:pt>
    <dgm:pt modelId="{21E2FC2D-0704-48F5-BAE9-3DDEB6733CDD}" type="pres">
      <dgm:prSet presAssocID="{CEFE47B0-BCAD-4EDC-9C53-3EAD5B851CBC}" presName="sibTrans" presStyleCnt="0"/>
      <dgm:spPr/>
    </dgm:pt>
    <dgm:pt modelId="{9F09029E-3C96-4915-8647-58B5C4122A43}" type="pres">
      <dgm:prSet presAssocID="{C0464D31-49F0-474D-AB2A-D1163EC18FFF}" presName="node" presStyleLbl="node1" presStyleIdx="5" presStyleCnt="6">
        <dgm:presLayoutVars>
          <dgm:bulletEnabled val="1"/>
        </dgm:presLayoutVars>
      </dgm:prSet>
      <dgm:spPr/>
      <dgm:t>
        <a:bodyPr/>
        <a:lstStyle/>
        <a:p>
          <a:endParaRPr lang="es-ES"/>
        </a:p>
      </dgm:t>
    </dgm:pt>
  </dgm:ptLst>
  <dgm:cxnLst>
    <dgm:cxn modelId="{D0B8B557-48BE-43F1-9226-8C1EF5966116}" srcId="{5381029E-0604-4A05-BC27-5DAFDC54F5F0}" destId="{7422CB81-A1BA-4905-BC4D-F3BF213A37C1}" srcOrd="3" destOrd="0" parTransId="{929675CA-3CA6-45D1-B394-6EB9A4CF05AF}" sibTransId="{54D2D16E-4A14-4B59-9AF4-F3214561C12F}"/>
    <dgm:cxn modelId="{3C83718D-0116-4B3C-B810-DC8C49C16E54}" type="presOf" srcId="{A8E6C44D-20DE-42A6-949E-C05E09128C2F}" destId="{914FA5B0-50CD-469D-BF94-D12CD2D69F9B}" srcOrd="0" destOrd="0" presId="urn:microsoft.com/office/officeart/2005/8/layout/default"/>
    <dgm:cxn modelId="{8365E3A6-553C-4068-8F4D-FEC6012600AB}" type="presOf" srcId="{C0464D31-49F0-474D-AB2A-D1163EC18FFF}" destId="{9F09029E-3C96-4915-8647-58B5C4122A43}" srcOrd="0" destOrd="0" presId="urn:microsoft.com/office/officeart/2005/8/layout/default"/>
    <dgm:cxn modelId="{2FDA98FF-8560-4FBC-84E8-8D250D310B1A}" type="presOf" srcId="{D48F0038-14E8-4E42-9943-B9CCECBEDF31}" destId="{060608BC-84A7-4275-9E47-0BB77648CA20}" srcOrd="0" destOrd="0" presId="urn:microsoft.com/office/officeart/2005/8/layout/default"/>
    <dgm:cxn modelId="{FF2D699B-1A0C-4DA6-A89E-57A4BB75845C}" type="presOf" srcId="{7422CB81-A1BA-4905-BC4D-F3BF213A37C1}" destId="{51ACE5CC-AC71-4E2E-8330-2EE711FA4BBD}" srcOrd="0" destOrd="0" presId="urn:microsoft.com/office/officeart/2005/8/layout/default"/>
    <dgm:cxn modelId="{E2285B02-41B9-45C6-9BA2-9174CA95D3E9}" type="presOf" srcId="{9646A329-947B-4B80-AFA1-BF77BBBE3425}" destId="{B6F15D1B-3381-40F2-8468-09CB6769B46E}" srcOrd="0" destOrd="0" presId="urn:microsoft.com/office/officeart/2005/8/layout/default"/>
    <dgm:cxn modelId="{C2A2B601-3D66-4CFD-BF31-746DAF577F88}" type="presOf" srcId="{BF7B6AC5-A247-4DE7-859F-AF1702B3C304}" destId="{5C7A0C69-7731-4CA9-B8BD-C32888774469}" srcOrd="0" destOrd="0" presId="urn:microsoft.com/office/officeart/2005/8/layout/default"/>
    <dgm:cxn modelId="{F9BB82ED-CB4C-4494-83D3-4ADF0B8C8DED}" srcId="{5381029E-0604-4A05-BC27-5DAFDC54F5F0}" destId="{BF7B6AC5-A247-4DE7-859F-AF1702B3C304}" srcOrd="0" destOrd="0" parTransId="{C9E6D8F2-DA19-4564-A3BB-DFBBA5B5B3E2}" sibTransId="{C496C41C-9905-48B4-A3DA-1AE0788AD0E7}"/>
    <dgm:cxn modelId="{47354F40-A6CC-4505-9B31-113069E52F7F}" srcId="{5381029E-0604-4A05-BC27-5DAFDC54F5F0}" destId="{9646A329-947B-4B80-AFA1-BF77BBBE3425}" srcOrd="2" destOrd="0" parTransId="{5F3CFED9-5096-4A45-A443-BEDEA57E6891}" sibTransId="{EE07A29F-0738-467D-8062-9252139360D4}"/>
    <dgm:cxn modelId="{90E55DC0-9B21-46FC-9E41-1BA274FE308D}" srcId="{5381029E-0604-4A05-BC27-5DAFDC54F5F0}" destId="{C0464D31-49F0-474D-AB2A-D1163EC18FFF}" srcOrd="5" destOrd="0" parTransId="{62E36EC6-BC25-427B-BB3B-AC8C5B5A2749}" sibTransId="{3DCD5C74-B0F3-40E1-9DAB-6247B95B7F64}"/>
    <dgm:cxn modelId="{978E976F-96D3-45E9-9C15-4F7C96EBFACB}" srcId="{5381029E-0604-4A05-BC27-5DAFDC54F5F0}" destId="{A8E6C44D-20DE-42A6-949E-C05E09128C2F}" srcOrd="4" destOrd="0" parTransId="{87F6DD8B-FA6A-4362-8A44-BDDF47B24216}" sibTransId="{CEFE47B0-BCAD-4EDC-9C53-3EAD5B851CBC}"/>
    <dgm:cxn modelId="{D12BAF50-C5FB-4271-877A-E02DD5652001}" type="presOf" srcId="{5381029E-0604-4A05-BC27-5DAFDC54F5F0}" destId="{80205C57-339E-4430-BDA8-78B6CE1CE96E}" srcOrd="0" destOrd="0" presId="urn:microsoft.com/office/officeart/2005/8/layout/default"/>
    <dgm:cxn modelId="{3ADC5507-8F9F-4E44-B382-592304E7FFE3}" srcId="{5381029E-0604-4A05-BC27-5DAFDC54F5F0}" destId="{D48F0038-14E8-4E42-9943-B9CCECBEDF31}" srcOrd="1" destOrd="0" parTransId="{E8AD2515-DB90-476E-98E1-62043E4DF268}" sibTransId="{C5F56498-11CA-4808-8973-58CDA9DE275D}"/>
    <dgm:cxn modelId="{C5E8A1C9-97DA-4B7C-82C8-0C7F4DFDCB3C}" type="presParOf" srcId="{80205C57-339E-4430-BDA8-78B6CE1CE96E}" destId="{5C7A0C69-7731-4CA9-B8BD-C32888774469}" srcOrd="0" destOrd="0" presId="urn:microsoft.com/office/officeart/2005/8/layout/default"/>
    <dgm:cxn modelId="{CEE968DF-8944-41FE-898F-1C37485755F3}" type="presParOf" srcId="{80205C57-339E-4430-BDA8-78B6CE1CE96E}" destId="{A4C775AD-32C9-4627-BC7C-5723AD501584}" srcOrd="1" destOrd="0" presId="urn:microsoft.com/office/officeart/2005/8/layout/default"/>
    <dgm:cxn modelId="{986557CD-556B-4F9E-8A8D-FEA73CD0F2DC}" type="presParOf" srcId="{80205C57-339E-4430-BDA8-78B6CE1CE96E}" destId="{060608BC-84A7-4275-9E47-0BB77648CA20}" srcOrd="2" destOrd="0" presId="urn:microsoft.com/office/officeart/2005/8/layout/default"/>
    <dgm:cxn modelId="{12DE248E-18D4-48FF-AEF0-61F81B936B5C}" type="presParOf" srcId="{80205C57-339E-4430-BDA8-78B6CE1CE96E}" destId="{532E7422-4E7A-4B27-8791-86444A76E5A9}" srcOrd="3" destOrd="0" presId="urn:microsoft.com/office/officeart/2005/8/layout/default"/>
    <dgm:cxn modelId="{6B25C3AD-731F-49A9-A0DB-3AFA674B46EF}" type="presParOf" srcId="{80205C57-339E-4430-BDA8-78B6CE1CE96E}" destId="{B6F15D1B-3381-40F2-8468-09CB6769B46E}" srcOrd="4" destOrd="0" presId="urn:microsoft.com/office/officeart/2005/8/layout/default"/>
    <dgm:cxn modelId="{575DC006-FECE-42B3-85C8-FB3B36309831}" type="presParOf" srcId="{80205C57-339E-4430-BDA8-78B6CE1CE96E}" destId="{75B77F33-A76F-46A3-9B91-510C6E12E330}" srcOrd="5" destOrd="0" presId="urn:microsoft.com/office/officeart/2005/8/layout/default"/>
    <dgm:cxn modelId="{2CA7A57F-04AF-4858-AE1F-256327CA40F9}" type="presParOf" srcId="{80205C57-339E-4430-BDA8-78B6CE1CE96E}" destId="{51ACE5CC-AC71-4E2E-8330-2EE711FA4BBD}" srcOrd="6" destOrd="0" presId="urn:microsoft.com/office/officeart/2005/8/layout/default"/>
    <dgm:cxn modelId="{0EE90E05-0F1B-4A65-9A90-DC4744E724CD}" type="presParOf" srcId="{80205C57-339E-4430-BDA8-78B6CE1CE96E}" destId="{912D11C1-5CB5-4B30-8DAA-3A489BA24F3B}" srcOrd="7" destOrd="0" presId="urn:microsoft.com/office/officeart/2005/8/layout/default"/>
    <dgm:cxn modelId="{FA867EBF-8760-48C3-A887-61F732A92700}" type="presParOf" srcId="{80205C57-339E-4430-BDA8-78B6CE1CE96E}" destId="{914FA5B0-50CD-469D-BF94-D12CD2D69F9B}" srcOrd="8" destOrd="0" presId="urn:microsoft.com/office/officeart/2005/8/layout/default"/>
    <dgm:cxn modelId="{B46BC8A8-B3B7-475C-97E6-6D909E3A84DA}" type="presParOf" srcId="{80205C57-339E-4430-BDA8-78B6CE1CE96E}" destId="{21E2FC2D-0704-48F5-BAE9-3DDEB6733CDD}" srcOrd="9" destOrd="0" presId="urn:microsoft.com/office/officeart/2005/8/layout/default"/>
    <dgm:cxn modelId="{FA0F059B-2BD2-42EF-90CA-A3D91B2616A3}" type="presParOf" srcId="{80205C57-339E-4430-BDA8-78B6CE1CE96E}" destId="{9F09029E-3C96-4915-8647-58B5C4122A43}" srcOrd="10"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381029E-0604-4A05-BC27-5DAFDC54F5F0}" type="doc">
      <dgm:prSet loTypeId="urn:microsoft.com/office/officeart/2005/8/layout/default" loCatId="list" qsTypeId="urn:microsoft.com/office/officeart/2005/8/quickstyle/simple1" qsCatId="simple" csTypeId="urn:microsoft.com/office/officeart/2005/8/colors/accent2_3" csCatId="accent2" phldr="1"/>
      <dgm:spPr/>
      <dgm:t>
        <a:bodyPr/>
        <a:lstStyle/>
        <a:p>
          <a:endParaRPr lang="es-ES"/>
        </a:p>
      </dgm:t>
    </dgm:pt>
    <dgm:pt modelId="{BF7B6AC5-A247-4DE7-859F-AF1702B3C304}">
      <dgm:prSet phldrT="[Texto]"/>
      <dgm:spPr/>
      <dgm:t>
        <a:bodyPr/>
        <a:lstStyle/>
        <a:p>
          <a:r>
            <a:rPr lang="es-ES" dirty="0"/>
            <a:t>VARIABLES COMPLEJAS</a:t>
          </a:r>
        </a:p>
      </dgm:t>
    </dgm:pt>
    <dgm:pt modelId="{C9E6D8F2-DA19-4564-A3BB-DFBBA5B5B3E2}" type="parTrans" cxnId="{F9BB82ED-CB4C-4494-83D3-4ADF0B8C8DED}">
      <dgm:prSet/>
      <dgm:spPr/>
      <dgm:t>
        <a:bodyPr/>
        <a:lstStyle/>
        <a:p>
          <a:endParaRPr lang="es-ES"/>
        </a:p>
      </dgm:t>
    </dgm:pt>
    <dgm:pt modelId="{C496C41C-9905-48B4-A3DA-1AE0788AD0E7}" type="sibTrans" cxnId="{F9BB82ED-CB4C-4494-83D3-4ADF0B8C8DED}">
      <dgm:prSet/>
      <dgm:spPr/>
      <dgm:t>
        <a:bodyPr/>
        <a:lstStyle/>
        <a:p>
          <a:endParaRPr lang="es-ES"/>
        </a:p>
      </dgm:t>
    </dgm:pt>
    <dgm:pt modelId="{D48F0038-14E8-4E42-9943-B9CCECBEDF31}">
      <dgm:prSet phldrT="[Texto]"/>
      <dgm:spPr/>
      <dgm:t>
        <a:bodyPr/>
        <a:lstStyle/>
        <a:p>
          <a:r>
            <a:rPr lang="es-ES" dirty="0"/>
            <a:t>ANÁLISIS DE CIRCUITOS ELÉCTRICOS II</a:t>
          </a:r>
        </a:p>
      </dgm:t>
    </dgm:pt>
    <dgm:pt modelId="{E8AD2515-DB90-476E-98E1-62043E4DF268}" type="parTrans" cxnId="{3ADC5507-8F9F-4E44-B382-592304E7FFE3}">
      <dgm:prSet/>
      <dgm:spPr/>
      <dgm:t>
        <a:bodyPr/>
        <a:lstStyle/>
        <a:p>
          <a:endParaRPr lang="es-ES"/>
        </a:p>
      </dgm:t>
    </dgm:pt>
    <dgm:pt modelId="{C5F56498-11CA-4808-8973-58CDA9DE275D}" type="sibTrans" cxnId="{3ADC5507-8F9F-4E44-B382-592304E7FFE3}">
      <dgm:prSet/>
      <dgm:spPr/>
      <dgm:t>
        <a:bodyPr/>
        <a:lstStyle/>
        <a:p>
          <a:endParaRPr lang="es-ES"/>
        </a:p>
      </dgm:t>
    </dgm:pt>
    <dgm:pt modelId="{9646A329-947B-4B80-AFA1-BF77BBBE3425}">
      <dgm:prSet phldrT="[Texto]"/>
      <dgm:spPr/>
      <dgm:t>
        <a:bodyPr/>
        <a:lstStyle/>
        <a:p>
          <a:r>
            <a:rPr lang="es-ES" dirty="0"/>
            <a:t>ECUACIONES DIF. PARCIALES</a:t>
          </a:r>
        </a:p>
      </dgm:t>
    </dgm:pt>
    <dgm:pt modelId="{5F3CFED9-5096-4A45-A443-BEDEA57E6891}" type="parTrans" cxnId="{47354F40-A6CC-4505-9B31-113069E52F7F}">
      <dgm:prSet/>
      <dgm:spPr/>
      <dgm:t>
        <a:bodyPr/>
        <a:lstStyle/>
        <a:p>
          <a:endParaRPr lang="es-ES"/>
        </a:p>
      </dgm:t>
    </dgm:pt>
    <dgm:pt modelId="{EE07A29F-0738-467D-8062-9252139360D4}" type="sibTrans" cxnId="{47354F40-A6CC-4505-9B31-113069E52F7F}">
      <dgm:prSet/>
      <dgm:spPr/>
      <dgm:t>
        <a:bodyPr/>
        <a:lstStyle/>
        <a:p>
          <a:endParaRPr lang="es-ES"/>
        </a:p>
      </dgm:t>
    </dgm:pt>
    <dgm:pt modelId="{7422CB81-A1BA-4905-BC4D-F3BF213A37C1}">
      <dgm:prSet phldrT="[Texto]"/>
      <dgm:spPr/>
      <dgm:t>
        <a:bodyPr/>
        <a:lstStyle/>
        <a:p>
          <a:r>
            <a:rPr lang="es-ES" dirty="0"/>
            <a:t>FÍSICA DE CAMPOS Y CUÁNTICA</a:t>
          </a:r>
        </a:p>
      </dgm:t>
    </dgm:pt>
    <dgm:pt modelId="{929675CA-3CA6-45D1-B394-6EB9A4CF05AF}" type="parTrans" cxnId="{D0B8B557-48BE-43F1-9226-8C1EF5966116}">
      <dgm:prSet/>
      <dgm:spPr/>
      <dgm:t>
        <a:bodyPr/>
        <a:lstStyle/>
        <a:p>
          <a:endParaRPr lang="es-ES"/>
        </a:p>
      </dgm:t>
    </dgm:pt>
    <dgm:pt modelId="{54D2D16E-4A14-4B59-9AF4-F3214561C12F}" type="sibTrans" cxnId="{D0B8B557-48BE-43F1-9226-8C1EF5966116}">
      <dgm:prSet/>
      <dgm:spPr/>
      <dgm:t>
        <a:bodyPr/>
        <a:lstStyle/>
        <a:p>
          <a:endParaRPr lang="es-ES"/>
        </a:p>
      </dgm:t>
    </dgm:pt>
    <dgm:pt modelId="{A8E6C44D-20DE-42A6-949E-C05E09128C2F}">
      <dgm:prSet phldrT="[Texto]"/>
      <dgm:spPr/>
      <dgm:t>
        <a:bodyPr/>
        <a:lstStyle/>
        <a:p>
          <a:r>
            <a:rPr lang="es-ES" dirty="0"/>
            <a:t>ANÁLISIS NUMÉRICO</a:t>
          </a:r>
        </a:p>
      </dgm:t>
    </dgm:pt>
    <dgm:pt modelId="{87F6DD8B-FA6A-4362-8A44-BDDF47B24216}" type="parTrans" cxnId="{978E976F-96D3-45E9-9C15-4F7C96EBFACB}">
      <dgm:prSet/>
      <dgm:spPr/>
      <dgm:t>
        <a:bodyPr/>
        <a:lstStyle/>
        <a:p>
          <a:endParaRPr lang="es-ES"/>
        </a:p>
      </dgm:t>
    </dgm:pt>
    <dgm:pt modelId="{CEFE47B0-BCAD-4EDC-9C53-3EAD5B851CBC}" type="sibTrans" cxnId="{978E976F-96D3-45E9-9C15-4F7C96EBFACB}">
      <dgm:prSet/>
      <dgm:spPr/>
      <dgm:t>
        <a:bodyPr/>
        <a:lstStyle/>
        <a:p>
          <a:endParaRPr lang="es-ES"/>
        </a:p>
      </dgm:t>
    </dgm:pt>
    <dgm:pt modelId="{C0464D31-49F0-474D-AB2A-D1163EC18FFF}">
      <dgm:prSet/>
      <dgm:spPr/>
      <dgm:t>
        <a:bodyPr/>
        <a:lstStyle/>
        <a:p>
          <a:r>
            <a:rPr lang="es-ES" dirty="0"/>
            <a:t>DIBUJO E INTERPRETACIÓN DE PLANOS </a:t>
          </a:r>
        </a:p>
      </dgm:t>
    </dgm:pt>
    <dgm:pt modelId="{62E36EC6-BC25-427B-BB3B-AC8C5B5A2749}" type="parTrans" cxnId="{90E55DC0-9B21-46FC-9E41-1BA274FE308D}">
      <dgm:prSet/>
      <dgm:spPr/>
      <dgm:t>
        <a:bodyPr/>
        <a:lstStyle/>
        <a:p>
          <a:endParaRPr lang="es-ES"/>
        </a:p>
      </dgm:t>
    </dgm:pt>
    <dgm:pt modelId="{3DCD5C74-B0F3-40E1-9DAB-6247B95B7F64}" type="sibTrans" cxnId="{90E55DC0-9B21-46FC-9E41-1BA274FE308D}">
      <dgm:prSet/>
      <dgm:spPr/>
      <dgm:t>
        <a:bodyPr/>
        <a:lstStyle/>
        <a:p>
          <a:endParaRPr lang="es-ES"/>
        </a:p>
      </dgm:t>
    </dgm:pt>
    <dgm:pt modelId="{80205C57-339E-4430-BDA8-78B6CE1CE96E}" type="pres">
      <dgm:prSet presAssocID="{5381029E-0604-4A05-BC27-5DAFDC54F5F0}" presName="diagram" presStyleCnt="0">
        <dgm:presLayoutVars>
          <dgm:dir/>
          <dgm:resizeHandles val="exact"/>
        </dgm:presLayoutVars>
      </dgm:prSet>
      <dgm:spPr/>
      <dgm:t>
        <a:bodyPr/>
        <a:lstStyle/>
        <a:p>
          <a:endParaRPr lang="es-ES"/>
        </a:p>
      </dgm:t>
    </dgm:pt>
    <dgm:pt modelId="{5C7A0C69-7731-4CA9-B8BD-C32888774469}" type="pres">
      <dgm:prSet presAssocID="{BF7B6AC5-A247-4DE7-859F-AF1702B3C304}" presName="node" presStyleLbl="node1" presStyleIdx="0" presStyleCnt="6">
        <dgm:presLayoutVars>
          <dgm:bulletEnabled val="1"/>
        </dgm:presLayoutVars>
      </dgm:prSet>
      <dgm:spPr/>
      <dgm:t>
        <a:bodyPr/>
        <a:lstStyle/>
        <a:p>
          <a:endParaRPr lang="es-ES"/>
        </a:p>
      </dgm:t>
    </dgm:pt>
    <dgm:pt modelId="{A4C775AD-32C9-4627-BC7C-5723AD501584}" type="pres">
      <dgm:prSet presAssocID="{C496C41C-9905-48B4-A3DA-1AE0788AD0E7}" presName="sibTrans" presStyleCnt="0"/>
      <dgm:spPr/>
    </dgm:pt>
    <dgm:pt modelId="{060608BC-84A7-4275-9E47-0BB77648CA20}" type="pres">
      <dgm:prSet presAssocID="{D48F0038-14E8-4E42-9943-B9CCECBEDF31}" presName="node" presStyleLbl="node1" presStyleIdx="1" presStyleCnt="6">
        <dgm:presLayoutVars>
          <dgm:bulletEnabled val="1"/>
        </dgm:presLayoutVars>
      </dgm:prSet>
      <dgm:spPr/>
      <dgm:t>
        <a:bodyPr/>
        <a:lstStyle/>
        <a:p>
          <a:endParaRPr lang="es-ES"/>
        </a:p>
      </dgm:t>
    </dgm:pt>
    <dgm:pt modelId="{532E7422-4E7A-4B27-8791-86444A76E5A9}" type="pres">
      <dgm:prSet presAssocID="{C5F56498-11CA-4808-8973-58CDA9DE275D}" presName="sibTrans" presStyleCnt="0"/>
      <dgm:spPr/>
    </dgm:pt>
    <dgm:pt modelId="{B6F15D1B-3381-40F2-8468-09CB6769B46E}" type="pres">
      <dgm:prSet presAssocID="{9646A329-947B-4B80-AFA1-BF77BBBE3425}" presName="node" presStyleLbl="node1" presStyleIdx="2" presStyleCnt="6">
        <dgm:presLayoutVars>
          <dgm:bulletEnabled val="1"/>
        </dgm:presLayoutVars>
      </dgm:prSet>
      <dgm:spPr/>
      <dgm:t>
        <a:bodyPr/>
        <a:lstStyle/>
        <a:p>
          <a:endParaRPr lang="es-ES"/>
        </a:p>
      </dgm:t>
    </dgm:pt>
    <dgm:pt modelId="{75B77F33-A76F-46A3-9B91-510C6E12E330}" type="pres">
      <dgm:prSet presAssocID="{EE07A29F-0738-467D-8062-9252139360D4}" presName="sibTrans" presStyleCnt="0"/>
      <dgm:spPr/>
    </dgm:pt>
    <dgm:pt modelId="{51ACE5CC-AC71-4E2E-8330-2EE711FA4BBD}" type="pres">
      <dgm:prSet presAssocID="{7422CB81-A1BA-4905-BC4D-F3BF213A37C1}" presName="node" presStyleLbl="node1" presStyleIdx="3" presStyleCnt="6">
        <dgm:presLayoutVars>
          <dgm:bulletEnabled val="1"/>
        </dgm:presLayoutVars>
      </dgm:prSet>
      <dgm:spPr/>
      <dgm:t>
        <a:bodyPr/>
        <a:lstStyle/>
        <a:p>
          <a:endParaRPr lang="es-ES"/>
        </a:p>
      </dgm:t>
    </dgm:pt>
    <dgm:pt modelId="{912D11C1-5CB5-4B30-8DAA-3A489BA24F3B}" type="pres">
      <dgm:prSet presAssocID="{54D2D16E-4A14-4B59-9AF4-F3214561C12F}" presName="sibTrans" presStyleCnt="0"/>
      <dgm:spPr/>
    </dgm:pt>
    <dgm:pt modelId="{914FA5B0-50CD-469D-BF94-D12CD2D69F9B}" type="pres">
      <dgm:prSet presAssocID="{A8E6C44D-20DE-42A6-949E-C05E09128C2F}" presName="node" presStyleLbl="node1" presStyleIdx="4" presStyleCnt="6">
        <dgm:presLayoutVars>
          <dgm:bulletEnabled val="1"/>
        </dgm:presLayoutVars>
      </dgm:prSet>
      <dgm:spPr/>
      <dgm:t>
        <a:bodyPr/>
        <a:lstStyle/>
        <a:p>
          <a:endParaRPr lang="es-ES"/>
        </a:p>
      </dgm:t>
    </dgm:pt>
    <dgm:pt modelId="{21E2FC2D-0704-48F5-BAE9-3DDEB6733CDD}" type="pres">
      <dgm:prSet presAssocID="{CEFE47B0-BCAD-4EDC-9C53-3EAD5B851CBC}" presName="sibTrans" presStyleCnt="0"/>
      <dgm:spPr/>
    </dgm:pt>
    <dgm:pt modelId="{9F09029E-3C96-4915-8647-58B5C4122A43}" type="pres">
      <dgm:prSet presAssocID="{C0464D31-49F0-474D-AB2A-D1163EC18FFF}" presName="node" presStyleLbl="node1" presStyleIdx="5" presStyleCnt="6">
        <dgm:presLayoutVars>
          <dgm:bulletEnabled val="1"/>
        </dgm:presLayoutVars>
      </dgm:prSet>
      <dgm:spPr/>
      <dgm:t>
        <a:bodyPr/>
        <a:lstStyle/>
        <a:p>
          <a:endParaRPr lang="es-ES"/>
        </a:p>
      </dgm:t>
    </dgm:pt>
  </dgm:ptLst>
  <dgm:cxnLst>
    <dgm:cxn modelId="{D0B8B557-48BE-43F1-9226-8C1EF5966116}" srcId="{5381029E-0604-4A05-BC27-5DAFDC54F5F0}" destId="{7422CB81-A1BA-4905-BC4D-F3BF213A37C1}" srcOrd="3" destOrd="0" parTransId="{929675CA-3CA6-45D1-B394-6EB9A4CF05AF}" sibTransId="{54D2D16E-4A14-4B59-9AF4-F3214561C12F}"/>
    <dgm:cxn modelId="{3C83718D-0116-4B3C-B810-DC8C49C16E54}" type="presOf" srcId="{A8E6C44D-20DE-42A6-949E-C05E09128C2F}" destId="{914FA5B0-50CD-469D-BF94-D12CD2D69F9B}" srcOrd="0" destOrd="0" presId="urn:microsoft.com/office/officeart/2005/8/layout/default"/>
    <dgm:cxn modelId="{8365E3A6-553C-4068-8F4D-FEC6012600AB}" type="presOf" srcId="{C0464D31-49F0-474D-AB2A-D1163EC18FFF}" destId="{9F09029E-3C96-4915-8647-58B5C4122A43}" srcOrd="0" destOrd="0" presId="urn:microsoft.com/office/officeart/2005/8/layout/default"/>
    <dgm:cxn modelId="{2FDA98FF-8560-4FBC-84E8-8D250D310B1A}" type="presOf" srcId="{D48F0038-14E8-4E42-9943-B9CCECBEDF31}" destId="{060608BC-84A7-4275-9E47-0BB77648CA20}" srcOrd="0" destOrd="0" presId="urn:microsoft.com/office/officeart/2005/8/layout/default"/>
    <dgm:cxn modelId="{FF2D699B-1A0C-4DA6-A89E-57A4BB75845C}" type="presOf" srcId="{7422CB81-A1BA-4905-BC4D-F3BF213A37C1}" destId="{51ACE5CC-AC71-4E2E-8330-2EE711FA4BBD}" srcOrd="0" destOrd="0" presId="urn:microsoft.com/office/officeart/2005/8/layout/default"/>
    <dgm:cxn modelId="{E2285B02-41B9-45C6-9BA2-9174CA95D3E9}" type="presOf" srcId="{9646A329-947B-4B80-AFA1-BF77BBBE3425}" destId="{B6F15D1B-3381-40F2-8468-09CB6769B46E}" srcOrd="0" destOrd="0" presId="urn:microsoft.com/office/officeart/2005/8/layout/default"/>
    <dgm:cxn modelId="{C2A2B601-3D66-4CFD-BF31-746DAF577F88}" type="presOf" srcId="{BF7B6AC5-A247-4DE7-859F-AF1702B3C304}" destId="{5C7A0C69-7731-4CA9-B8BD-C32888774469}" srcOrd="0" destOrd="0" presId="urn:microsoft.com/office/officeart/2005/8/layout/default"/>
    <dgm:cxn modelId="{F9BB82ED-CB4C-4494-83D3-4ADF0B8C8DED}" srcId="{5381029E-0604-4A05-BC27-5DAFDC54F5F0}" destId="{BF7B6AC5-A247-4DE7-859F-AF1702B3C304}" srcOrd="0" destOrd="0" parTransId="{C9E6D8F2-DA19-4564-A3BB-DFBBA5B5B3E2}" sibTransId="{C496C41C-9905-48B4-A3DA-1AE0788AD0E7}"/>
    <dgm:cxn modelId="{47354F40-A6CC-4505-9B31-113069E52F7F}" srcId="{5381029E-0604-4A05-BC27-5DAFDC54F5F0}" destId="{9646A329-947B-4B80-AFA1-BF77BBBE3425}" srcOrd="2" destOrd="0" parTransId="{5F3CFED9-5096-4A45-A443-BEDEA57E6891}" sibTransId="{EE07A29F-0738-467D-8062-9252139360D4}"/>
    <dgm:cxn modelId="{90E55DC0-9B21-46FC-9E41-1BA274FE308D}" srcId="{5381029E-0604-4A05-BC27-5DAFDC54F5F0}" destId="{C0464D31-49F0-474D-AB2A-D1163EC18FFF}" srcOrd="5" destOrd="0" parTransId="{62E36EC6-BC25-427B-BB3B-AC8C5B5A2749}" sibTransId="{3DCD5C74-B0F3-40E1-9DAB-6247B95B7F64}"/>
    <dgm:cxn modelId="{978E976F-96D3-45E9-9C15-4F7C96EBFACB}" srcId="{5381029E-0604-4A05-BC27-5DAFDC54F5F0}" destId="{A8E6C44D-20DE-42A6-949E-C05E09128C2F}" srcOrd="4" destOrd="0" parTransId="{87F6DD8B-FA6A-4362-8A44-BDDF47B24216}" sibTransId="{CEFE47B0-BCAD-4EDC-9C53-3EAD5B851CBC}"/>
    <dgm:cxn modelId="{D12BAF50-C5FB-4271-877A-E02DD5652001}" type="presOf" srcId="{5381029E-0604-4A05-BC27-5DAFDC54F5F0}" destId="{80205C57-339E-4430-BDA8-78B6CE1CE96E}" srcOrd="0" destOrd="0" presId="urn:microsoft.com/office/officeart/2005/8/layout/default"/>
    <dgm:cxn modelId="{3ADC5507-8F9F-4E44-B382-592304E7FFE3}" srcId="{5381029E-0604-4A05-BC27-5DAFDC54F5F0}" destId="{D48F0038-14E8-4E42-9943-B9CCECBEDF31}" srcOrd="1" destOrd="0" parTransId="{E8AD2515-DB90-476E-98E1-62043E4DF268}" sibTransId="{C5F56498-11CA-4808-8973-58CDA9DE275D}"/>
    <dgm:cxn modelId="{C5E8A1C9-97DA-4B7C-82C8-0C7F4DFDCB3C}" type="presParOf" srcId="{80205C57-339E-4430-BDA8-78B6CE1CE96E}" destId="{5C7A0C69-7731-4CA9-B8BD-C32888774469}" srcOrd="0" destOrd="0" presId="urn:microsoft.com/office/officeart/2005/8/layout/default"/>
    <dgm:cxn modelId="{CEE968DF-8944-41FE-898F-1C37485755F3}" type="presParOf" srcId="{80205C57-339E-4430-BDA8-78B6CE1CE96E}" destId="{A4C775AD-32C9-4627-BC7C-5723AD501584}" srcOrd="1" destOrd="0" presId="urn:microsoft.com/office/officeart/2005/8/layout/default"/>
    <dgm:cxn modelId="{986557CD-556B-4F9E-8A8D-FEA73CD0F2DC}" type="presParOf" srcId="{80205C57-339E-4430-BDA8-78B6CE1CE96E}" destId="{060608BC-84A7-4275-9E47-0BB77648CA20}" srcOrd="2" destOrd="0" presId="urn:microsoft.com/office/officeart/2005/8/layout/default"/>
    <dgm:cxn modelId="{12DE248E-18D4-48FF-AEF0-61F81B936B5C}" type="presParOf" srcId="{80205C57-339E-4430-BDA8-78B6CE1CE96E}" destId="{532E7422-4E7A-4B27-8791-86444A76E5A9}" srcOrd="3" destOrd="0" presId="urn:microsoft.com/office/officeart/2005/8/layout/default"/>
    <dgm:cxn modelId="{6B25C3AD-731F-49A9-A0DB-3AFA674B46EF}" type="presParOf" srcId="{80205C57-339E-4430-BDA8-78B6CE1CE96E}" destId="{B6F15D1B-3381-40F2-8468-09CB6769B46E}" srcOrd="4" destOrd="0" presId="urn:microsoft.com/office/officeart/2005/8/layout/default"/>
    <dgm:cxn modelId="{575DC006-FECE-42B3-85C8-FB3B36309831}" type="presParOf" srcId="{80205C57-339E-4430-BDA8-78B6CE1CE96E}" destId="{75B77F33-A76F-46A3-9B91-510C6E12E330}" srcOrd="5" destOrd="0" presId="urn:microsoft.com/office/officeart/2005/8/layout/default"/>
    <dgm:cxn modelId="{2CA7A57F-04AF-4858-AE1F-256327CA40F9}" type="presParOf" srcId="{80205C57-339E-4430-BDA8-78B6CE1CE96E}" destId="{51ACE5CC-AC71-4E2E-8330-2EE711FA4BBD}" srcOrd="6" destOrd="0" presId="urn:microsoft.com/office/officeart/2005/8/layout/default"/>
    <dgm:cxn modelId="{0EE90E05-0F1B-4A65-9A90-DC4744E724CD}" type="presParOf" srcId="{80205C57-339E-4430-BDA8-78B6CE1CE96E}" destId="{912D11C1-5CB5-4B30-8DAA-3A489BA24F3B}" srcOrd="7" destOrd="0" presId="urn:microsoft.com/office/officeart/2005/8/layout/default"/>
    <dgm:cxn modelId="{FA867EBF-8760-48C3-A887-61F732A92700}" type="presParOf" srcId="{80205C57-339E-4430-BDA8-78B6CE1CE96E}" destId="{914FA5B0-50CD-469D-BF94-D12CD2D69F9B}" srcOrd="8" destOrd="0" presId="urn:microsoft.com/office/officeart/2005/8/layout/default"/>
    <dgm:cxn modelId="{B46BC8A8-B3B7-475C-97E6-6D909E3A84DA}" type="presParOf" srcId="{80205C57-339E-4430-BDA8-78B6CE1CE96E}" destId="{21E2FC2D-0704-48F5-BAE9-3DDEB6733CDD}" srcOrd="9" destOrd="0" presId="urn:microsoft.com/office/officeart/2005/8/layout/default"/>
    <dgm:cxn modelId="{FA0F059B-2BD2-42EF-90CA-A3D91B2616A3}" type="presParOf" srcId="{80205C57-339E-4430-BDA8-78B6CE1CE96E}" destId="{9F09029E-3C96-4915-8647-58B5C4122A43}" srcOrd="10" destOrd="0" presId="urn:microsoft.com/office/officeart/2005/8/layout/defaul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381029E-0604-4A05-BC27-5DAFDC54F5F0}" type="doc">
      <dgm:prSet loTypeId="urn:microsoft.com/office/officeart/2005/8/layout/default" loCatId="list" qsTypeId="urn:microsoft.com/office/officeart/2005/8/quickstyle/simple1" qsCatId="simple" csTypeId="urn:microsoft.com/office/officeart/2005/8/colors/accent6_3" csCatId="accent6" phldr="1"/>
      <dgm:spPr/>
      <dgm:t>
        <a:bodyPr/>
        <a:lstStyle/>
        <a:p>
          <a:endParaRPr lang="es-ES"/>
        </a:p>
      </dgm:t>
    </dgm:pt>
    <dgm:pt modelId="{BF7B6AC5-A247-4DE7-859F-AF1702B3C304}">
      <dgm:prSet phldrT="[Texto]"/>
      <dgm:spPr/>
      <dgm:t>
        <a:bodyPr/>
        <a:lstStyle/>
        <a:p>
          <a:r>
            <a:rPr lang="es-ES" dirty="0"/>
            <a:t>EVALUACIÓN</a:t>
          </a:r>
          <a:r>
            <a:rPr lang="es-ES" baseline="0" dirty="0"/>
            <a:t> Y ADMINISTRACIÓN DE PROYECTOS</a:t>
          </a:r>
          <a:endParaRPr lang="es-ES" dirty="0"/>
        </a:p>
      </dgm:t>
    </dgm:pt>
    <dgm:pt modelId="{C9E6D8F2-DA19-4564-A3BB-DFBBA5B5B3E2}" type="parTrans" cxnId="{F9BB82ED-CB4C-4494-83D3-4ADF0B8C8DED}">
      <dgm:prSet/>
      <dgm:spPr/>
      <dgm:t>
        <a:bodyPr/>
        <a:lstStyle/>
        <a:p>
          <a:endParaRPr lang="es-ES"/>
        </a:p>
      </dgm:t>
    </dgm:pt>
    <dgm:pt modelId="{C496C41C-9905-48B4-A3DA-1AE0788AD0E7}" type="sibTrans" cxnId="{F9BB82ED-CB4C-4494-83D3-4ADF0B8C8DED}">
      <dgm:prSet/>
      <dgm:spPr/>
      <dgm:t>
        <a:bodyPr/>
        <a:lstStyle/>
        <a:p>
          <a:endParaRPr lang="es-ES"/>
        </a:p>
      </dgm:t>
    </dgm:pt>
    <dgm:pt modelId="{D48F0038-14E8-4E42-9943-B9CCECBEDF31}">
      <dgm:prSet phldrT="[Texto]"/>
      <dgm:spPr/>
      <dgm:t>
        <a:bodyPr/>
        <a:lstStyle/>
        <a:p>
          <a:r>
            <a:rPr lang="es-ES" dirty="0"/>
            <a:t>METODOLOGÍA DE LA INVESTIGACIÓN II</a:t>
          </a:r>
        </a:p>
      </dgm:t>
    </dgm:pt>
    <dgm:pt modelId="{E8AD2515-DB90-476E-98E1-62043E4DF268}" type="parTrans" cxnId="{3ADC5507-8F9F-4E44-B382-592304E7FFE3}">
      <dgm:prSet/>
      <dgm:spPr/>
      <dgm:t>
        <a:bodyPr/>
        <a:lstStyle/>
        <a:p>
          <a:endParaRPr lang="es-ES"/>
        </a:p>
      </dgm:t>
    </dgm:pt>
    <dgm:pt modelId="{C5F56498-11CA-4808-8973-58CDA9DE275D}" type="sibTrans" cxnId="{3ADC5507-8F9F-4E44-B382-592304E7FFE3}">
      <dgm:prSet/>
      <dgm:spPr/>
      <dgm:t>
        <a:bodyPr/>
        <a:lstStyle/>
        <a:p>
          <a:endParaRPr lang="es-ES"/>
        </a:p>
      </dgm:t>
    </dgm:pt>
    <dgm:pt modelId="{9646A329-947B-4B80-AFA1-BF77BBBE3425}">
      <dgm:prSet phldrT="[Texto]"/>
      <dgm:spPr/>
      <dgm:t>
        <a:bodyPr/>
        <a:lstStyle/>
        <a:p>
          <a:r>
            <a:rPr lang="es-ES" dirty="0"/>
            <a:t>LIDERAZGO /GESTIÓN DEL PERSONAL</a:t>
          </a:r>
        </a:p>
      </dgm:t>
    </dgm:pt>
    <dgm:pt modelId="{5F3CFED9-5096-4A45-A443-BEDEA57E6891}" type="parTrans" cxnId="{47354F40-A6CC-4505-9B31-113069E52F7F}">
      <dgm:prSet/>
      <dgm:spPr/>
      <dgm:t>
        <a:bodyPr/>
        <a:lstStyle/>
        <a:p>
          <a:endParaRPr lang="es-ES"/>
        </a:p>
      </dgm:t>
    </dgm:pt>
    <dgm:pt modelId="{EE07A29F-0738-467D-8062-9252139360D4}" type="sibTrans" cxnId="{47354F40-A6CC-4505-9B31-113069E52F7F}">
      <dgm:prSet/>
      <dgm:spPr/>
      <dgm:t>
        <a:bodyPr/>
        <a:lstStyle/>
        <a:p>
          <a:endParaRPr lang="es-ES"/>
        </a:p>
      </dgm:t>
    </dgm:pt>
    <dgm:pt modelId="{8DBB5CB0-F9D3-4978-AF3F-638DC399D461}">
      <dgm:prSet/>
      <dgm:spPr/>
      <dgm:t>
        <a:bodyPr/>
        <a:lstStyle/>
        <a:p>
          <a:r>
            <a:rPr lang="es-ES" dirty="0"/>
            <a:t>PROBABILIDAD Y ESTADÍSTICA</a:t>
          </a:r>
        </a:p>
      </dgm:t>
    </dgm:pt>
    <dgm:pt modelId="{D8816489-B64D-4FFE-BA8E-29B010F14B5A}" type="parTrans" cxnId="{13C9D443-0663-4DBD-B64A-124EA2C55F4A}">
      <dgm:prSet/>
      <dgm:spPr/>
      <dgm:t>
        <a:bodyPr/>
        <a:lstStyle/>
        <a:p>
          <a:endParaRPr lang="es-ES"/>
        </a:p>
      </dgm:t>
    </dgm:pt>
    <dgm:pt modelId="{E17DC09C-14CD-41CF-B0DF-0A8B5C086422}" type="sibTrans" cxnId="{13C9D443-0663-4DBD-B64A-124EA2C55F4A}">
      <dgm:prSet/>
      <dgm:spPr/>
      <dgm:t>
        <a:bodyPr/>
        <a:lstStyle/>
        <a:p>
          <a:endParaRPr lang="es-ES"/>
        </a:p>
      </dgm:t>
    </dgm:pt>
    <dgm:pt modelId="{6929D073-AC37-499B-A788-BCCE9AC95428}">
      <dgm:prSet/>
      <dgm:spPr/>
      <dgm:t>
        <a:bodyPr/>
        <a:lstStyle/>
        <a:p>
          <a:r>
            <a:rPr lang="es-ES" dirty="0"/>
            <a:t>ÉTICA PROFESIONAL</a:t>
          </a:r>
        </a:p>
      </dgm:t>
    </dgm:pt>
    <dgm:pt modelId="{861160F8-73CA-4D96-8D92-F35340FE4B89}" type="parTrans" cxnId="{C2A7DCFA-AEC2-4453-86B1-394C6FCAA926}">
      <dgm:prSet/>
      <dgm:spPr/>
      <dgm:t>
        <a:bodyPr/>
        <a:lstStyle/>
        <a:p>
          <a:endParaRPr lang="es-ES"/>
        </a:p>
      </dgm:t>
    </dgm:pt>
    <dgm:pt modelId="{55F8EBF1-AC30-4C19-B91C-23A32240BCC2}" type="sibTrans" cxnId="{C2A7DCFA-AEC2-4453-86B1-394C6FCAA926}">
      <dgm:prSet/>
      <dgm:spPr/>
      <dgm:t>
        <a:bodyPr/>
        <a:lstStyle/>
        <a:p>
          <a:endParaRPr lang="es-ES"/>
        </a:p>
      </dgm:t>
    </dgm:pt>
    <dgm:pt modelId="{80205C57-339E-4430-BDA8-78B6CE1CE96E}" type="pres">
      <dgm:prSet presAssocID="{5381029E-0604-4A05-BC27-5DAFDC54F5F0}" presName="diagram" presStyleCnt="0">
        <dgm:presLayoutVars>
          <dgm:dir/>
          <dgm:resizeHandles val="exact"/>
        </dgm:presLayoutVars>
      </dgm:prSet>
      <dgm:spPr/>
      <dgm:t>
        <a:bodyPr/>
        <a:lstStyle/>
        <a:p>
          <a:endParaRPr lang="es-ES"/>
        </a:p>
      </dgm:t>
    </dgm:pt>
    <dgm:pt modelId="{5C7A0C69-7731-4CA9-B8BD-C32888774469}" type="pres">
      <dgm:prSet presAssocID="{BF7B6AC5-A247-4DE7-859F-AF1702B3C304}" presName="node" presStyleLbl="node1" presStyleIdx="0" presStyleCnt="5">
        <dgm:presLayoutVars>
          <dgm:bulletEnabled val="1"/>
        </dgm:presLayoutVars>
      </dgm:prSet>
      <dgm:spPr/>
      <dgm:t>
        <a:bodyPr/>
        <a:lstStyle/>
        <a:p>
          <a:endParaRPr lang="es-ES"/>
        </a:p>
      </dgm:t>
    </dgm:pt>
    <dgm:pt modelId="{A4C775AD-32C9-4627-BC7C-5723AD501584}" type="pres">
      <dgm:prSet presAssocID="{C496C41C-9905-48B4-A3DA-1AE0788AD0E7}" presName="sibTrans" presStyleCnt="0"/>
      <dgm:spPr/>
    </dgm:pt>
    <dgm:pt modelId="{060608BC-84A7-4275-9E47-0BB77648CA20}" type="pres">
      <dgm:prSet presAssocID="{D48F0038-14E8-4E42-9943-B9CCECBEDF31}" presName="node" presStyleLbl="node1" presStyleIdx="1" presStyleCnt="5">
        <dgm:presLayoutVars>
          <dgm:bulletEnabled val="1"/>
        </dgm:presLayoutVars>
      </dgm:prSet>
      <dgm:spPr/>
      <dgm:t>
        <a:bodyPr/>
        <a:lstStyle/>
        <a:p>
          <a:endParaRPr lang="es-ES"/>
        </a:p>
      </dgm:t>
    </dgm:pt>
    <dgm:pt modelId="{532E7422-4E7A-4B27-8791-86444A76E5A9}" type="pres">
      <dgm:prSet presAssocID="{C5F56498-11CA-4808-8973-58CDA9DE275D}" presName="sibTrans" presStyleCnt="0"/>
      <dgm:spPr/>
    </dgm:pt>
    <dgm:pt modelId="{B6F15D1B-3381-40F2-8468-09CB6769B46E}" type="pres">
      <dgm:prSet presAssocID="{9646A329-947B-4B80-AFA1-BF77BBBE3425}" presName="node" presStyleLbl="node1" presStyleIdx="2" presStyleCnt="5">
        <dgm:presLayoutVars>
          <dgm:bulletEnabled val="1"/>
        </dgm:presLayoutVars>
      </dgm:prSet>
      <dgm:spPr/>
      <dgm:t>
        <a:bodyPr/>
        <a:lstStyle/>
        <a:p>
          <a:endParaRPr lang="es-ES"/>
        </a:p>
      </dgm:t>
    </dgm:pt>
    <dgm:pt modelId="{75B77F33-A76F-46A3-9B91-510C6E12E330}" type="pres">
      <dgm:prSet presAssocID="{EE07A29F-0738-467D-8062-9252139360D4}" presName="sibTrans" presStyleCnt="0"/>
      <dgm:spPr/>
    </dgm:pt>
    <dgm:pt modelId="{192D9F9A-6E96-479F-9682-E4BFF1A81E66}" type="pres">
      <dgm:prSet presAssocID="{8DBB5CB0-F9D3-4978-AF3F-638DC399D461}" presName="node" presStyleLbl="node1" presStyleIdx="3" presStyleCnt="5">
        <dgm:presLayoutVars>
          <dgm:bulletEnabled val="1"/>
        </dgm:presLayoutVars>
      </dgm:prSet>
      <dgm:spPr/>
      <dgm:t>
        <a:bodyPr/>
        <a:lstStyle/>
        <a:p>
          <a:endParaRPr lang="es-ES"/>
        </a:p>
      </dgm:t>
    </dgm:pt>
    <dgm:pt modelId="{B204A01C-98DF-4673-8660-D15FB053ED7C}" type="pres">
      <dgm:prSet presAssocID="{E17DC09C-14CD-41CF-B0DF-0A8B5C086422}" presName="sibTrans" presStyleCnt="0"/>
      <dgm:spPr/>
    </dgm:pt>
    <dgm:pt modelId="{2B83B021-AA6A-47A1-B13D-D90EDB6B8127}" type="pres">
      <dgm:prSet presAssocID="{6929D073-AC37-499B-A788-BCCE9AC95428}" presName="node" presStyleLbl="node1" presStyleIdx="4" presStyleCnt="5">
        <dgm:presLayoutVars>
          <dgm:bulletEnabled val="1"/>
        </dgm:presLayoutVars>
      </dgm:prSet>
      <dgm:spPr/>
      <dgm:t>
        <a:bodyPr/>
        <a:lstStyle/>
        <a:p>
          <a:endParaRPr lang="es-ES"/>
        </a:p>
      </dgm:t>
    </dgm:pt>
  </dgm:ptLst>
  <dgm:cxnLst>
    <dgm:cxn modelId="{C2A7DCFA-AEC2-4453-86B1-394C6FCAA926}" srcId="{5381029E-0604-4A05-BC27-5DAFDC54F5F0}" destId="{6929D073-AC37-499B-A788-BCCE9AC95428}" srcOrd="4" destOrd="0" parTransId="{861160F8-73CA-4D96-8D92-F35340FE4B89}" sibTransId="{55F8EBF1-AC30-4C19-B91C-23A32240BCC2}"/>
    <dgm:cxn modelId="{911A1882-2FB8-461C-A1CA-B26E442D1ED1}" type="presOf" srcId="{8DBB5CB0-F9D3-4978-AF3F-638DC399D461}" destId="{192D9F9A-6E96-479F-9682-E4BFF1A81E66}" srcOrd="0" destOrd="0" presId="urn:microsoft.com/office/officeart/2005/8/layout/default"/>
    <dgm:cxn modelId="{2FDA98FF-8560-4FBC-84E8-8D250D310B1A}" type="presOf" srcId="{D48F0038-14E8-4E42-9943-B9CCECBEDF31}" destId="{060608BC-84A7-4275-9E47-0BB77648CA20}" srcOrd="0" destOrd="0" presId="urn:microsoft.com/office/officeart/2005/8/layout/default"/>
    <dgm:cxn modelId="{E2285B02-41B9-45C6-9BA2-9174CA95D3E9}" type="presOf" srcId="{9646A329-947B-4B80-AFA1-BF77BBBE3425}" destId="{B6F15D1B-3381-40F2-8468-09CB6769B46E}" srcOrd="0" destOrd="0" presId="urn:microsoft.com/office/officeart/2005/8/layout/default"/>
    <dgm:cxn modelId="{04C500D4-E668-4B2C-B0C8-7190C7BA72F6}" type="presOf" srcId="{6929D073-AC37-499B-A788-BCCE9AC95428}" destId="{2B83B021-AA6A-47A1-B13D-D90EDB6B8127}" srcOrd="0" destOrd="0" presId="urn:microsoft.com/office/officeart/2005/8/layout/default"/>
    <dgm:cxn modelId="{C2A2B601-3D66-4CFD-BF31-746DAF577F88}" type="presOf" srcId="{BF7B6AC5-A247-4DE7-859F-AF1702B3C304}" destId="{5C7A0C69-7731-4CA9-B8BD-C32888774469}" srcOrd="0" destOrd="0" presId="urn:microsoft.com/office/officeart/2005/8/layout/default"/>
    <dgm:cxn modelId="{F9BB82ED-CB4C-4494-83D3-4ADF0B8C8DED}" srcId="{5381029E-0604-4A05-BC27-5DAFDC54F5F0}" destId="{BF7B6AC5-A247-4DE7-859F-AF1702B3C304}" srcOrd="0" destOrd="0" parTransId="{C9E6D8F2-DA19-4564-A3BB-DFBBA5B5B3E2}" sibTransId="{C496C41C-9905-48B4-A3DA-1AE0788AD0E7}"/>
    <dgm:cxn modelId="{47354F40-A6CC-4505-9B31-113069E52F7F}" srcId="{5381029E-0604-4A05-BC27-5DAFDC54F5F0}" destId="{9646A329-947B-4B80-AFA1-BF77BBBE3425}" srcOrd="2" destOrd="0" parTransId="{5F3CFED9-5096-4A45-A443-BEDEA57E6891}" sibTransId="{EE07A29F-0738-467D-8062-9252139360D4}"/>
    <dgm:cxn modelId="{D12BAF50-C5FB-4271-877A-E02DD5652001}" type="presOf" srcId="{5381029E-0604-4A05-BC27-5DAFDC54F5F0}" destId="{80205C57-339E-4430-BDA8-78B6CE1CE96E}" srcOrd="0" destOrd="0" presId="urn:microsoft.com/office/officeart/2005/8/layout/default"/>
    <dgm:cxn modelId="{13C9D443-0663-4DBD-B64A-124EA2C55F4A}" srcId="{5381029E-0604-4A05-BC27-5DAFDC54F5F0}" destId="{8DBB5CB0-F9D3-4978-AF3F-638DC399D461}" srcOrd="3" destOrd="0" parTransId="{D8816489-B64D-4FFE-BA8E-29B010F14B5A}" sibTransId="{E17DC09C-14CD-41CF-B0DF-0A8B5C086422}"/>
    <dgm:cxn modelId="{3ADC5507-8F9F-4E44-B382-592304E7FFE3}" srcId="{5381029E-0604-4A05-BC27-5DAFDC54F5F0}" destId="{D48F0038-14E8-4E42-9943-B9CCECBEDF31}" srcOrd="1" destOrd="0" parTransId="{E8AD2515-DB90-476E-98E1-62043E4DF268}" sibTransId="{C5F56498-11CA-4808-8973-58CDA9DE275D}"/>
    <dgm:cxn modelId="{C5E8A1C9-97DA-4B7C-82C8-0C7F4DFDCB3C}" type="presParOf" srcId="{80205C57-339E-4430-BDA8-78B6CE1CE96E}" destId="{5C7A0C69-7731-4CA9-B8BD-C32888774469}" srcOrd="0" destOrd="0" presId="urn:microsoft.com/office/officeart/2005/8/layout/default"/>
    <dgm:cxn modelId="{CEE968DF-8944-41FE-898F-1C37485755F3}" type="presParOf" srcId="{80205C57-339E-4430-BDA8-78B6CE1CE96E}" destId="{A4C775AD-32C9-4627-BC7C-5723AD501584}" srcOrd="1" destOrd="0" presId="urn:microsoft.com/office/officeart/2005/8/layout/default"/>
    <dgm:cxn modelId="{986557CD-556B-4F9E-8A8D-FEA73CD0F2DC}" type="presParOf" srcId="{80205C57-339E-4430-BDA8-78B6CE1CE96E}" destId="{060608BC-84A7-4275-9E47-0BB77648CA20}" srcOrd="2" destOrd="0" presId="urn:microsoft.com/office/officeart/2005/8/layout/default"/>
    <dgm:cxn modelId="{12DE248E-18D4-48FF-AEF0-61F81B936B5C}" type="presParOf" srcId="{80205C57-339E-4430-BDA8-78B6CE1CE96E}" destId="{532E7422-4E7A-4B27-8791-86444A76E5A9}" srcOrd="3" destOrd="0" presId="urn:microsoft.com/office/officeart/2005/8/layout/default"/>
    <dgm:cxn modelId="{6B25C3AD-731F-49A9-A0DB-3AFA674B46EF}" type="presParOf" srcId="{80205C57-339E-4430-BDA8-78B6CE1CE96E}" destId="{B6F15D1B-3381-40F2-8468-09CB6769B46E}" srcOrd="4" destOrd="0" presId="urn:microsoft.com/office/officeart/2005/8/layout/default"/>
    <dgm:cxn modelId="{E17BE980-D69E-41E1-9DA0-1D3BF25FA13E}" type="presParOf" srcId="{80205C57-339E-4430-BDA8-78B6CE1CE96E}" destId="{75B77F33-A76F-46A3-9B91-510C6E12E330}" srcOrd="5" destOrd="0" presId="urn:microsoft.com/office/officeart/2005/8/layout/default"/>
    <dgm:cxn modelId="{FF372399-BCD6-4492-94B6-6DA99433DA3E}" type="presParOf" srcId="{80205C57-339E-4430-BDA8-78B6CE1CE96E}" destId="{192D9F9A-6E96-479F-9682-E4BFF1A81E66}" srcOrd="6" destOrd="0" presId="urn:microsoft.com/office/officeart/2005/8/layout/default"/>
    <dgm:cxn modelId="{83011B53-1111-4B2F-BCB8-E7B2F61BDA87}" type="presParOf" srcId="{80205C57-339E-4430-BDA8-78B6CE1CE96E}" destId="{B204A01C-98DF-4673-8660-D15FB053ED7C}" srcOrd="7" destOrd="0" presId="urn:microsoft.com/office/officeart/2005/8/layout/default"/>
    <dgm:cxn modelId="{9783156E-9241-410A-B465-1AEC5F170F97}" type="presParOf" srcId="{80205C57-339E-4430-BDA8-78B6CE1CE96E}" destId="{2B83B021-AA6A-47A1-B13D-D90EDB6B8127}" srcOrd="8"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dgm:spPr/>
      <dgm:t>
        <a:bodyPr/>
        <a:lstStyle/>
        <a:p>
          <a:r>
            <a:rPr lang="es-ES" dirty="0"/>
            <a:t>FÍSICA IV</a:t>
          </a:r>
        </a:p>
      </dgm:t>
    </dgm:pt>
    <dgm:pt modelId="{886B0217-3870-446B-93DD-F79BD3C27896}" type="parTrans" cxnId="{AED2DE03-B976-440D-950A-9BA2EA958DF3}">
      <dgm:prSet/>
      <dgm:spPr/>
      <dgm:t>
        <a:bodyPr/>
        <a:lstStyle/>
        <a:p>
          <a:endParaRPr lang="es-ES"/>
        </a:p>
      </dgm:t>
    </dgm:pt>
    <dgm:pt modelId="{04913DF4-9730-42C7-94E9-9426A810AE3C}" type="sibTrans" cxnId="{AED2DE03-B976-440D-950A-9BA2EA958DF3}">
      <dgm:prSet/>
      <dgm:spPr/>
      <dgm:t>
        <a:bodyPr/>
        <a:lstStyle/>
        <a:p>
          <a:endParaRPr lang="es-ES"/>
        </a:p>
      </dgm:t>
    </dgm:pt>
    <dgm:pt modelId="{2CDB3104-988B-4DF0-95E2-423AF8DAE795}">
      <dgm:prSet phldrT="[Texto]" custT="1"/>
      <dgm:spPr/>
      <dgm:t>
        <a:bodyPr/>
        <a:lstStyle/>
        <a:p>
          <a:r>
            <a:rPr lang="es-ES" sz="1400" dirty="0"/>
            <a:t>Semestral de 4hrs.</a:t>
          </a:r>
        </a:p>
      </dgm:t>
    </dgm:pt>
    <dgm:pt modelId="{FC521B5C-FC6A-4101-8881-3DDC6853EFE1}" type="parTrans" cxnId="{22B5E0BD-B7BC-43BB-A323-141742B7429F}">
      <dgm:prSet/>
      <dgm:spPr/>
      <dgm:t>
        <a:bodyPr/>
        <a:lstStyle/>
        <a:p>
          <a:endParaRPr lang="es-ES"/>
        </a:p>
      </dgm:t>
    </dgm:pt>
    <dgm:pt modelId="{5A637270-18E7-474F-B68E-217F1752351F}" type="sibTrans" cxnId="{22B5E0BD-B7BC-43BB-A323-141742B7429F}">
      <dgm:prSet/>
      <dgm:spPr/>
      <dgm:t>
        <a:bodyPr/>
        <a:lstStyle/>
        <a:p>
          <a:endParaRPr lang="es-ES"/>
        </a:p>
      </dgm:t>
    </dgm:pt>
    <dgm:pt modelId="{61407187-9AD2-4C3F-9A93-A1A3583CA0D7}">
      <dgm:prSet phldrT="[Texto]"/>
      <dgm:spPr/>
      <dgm:t>
        <a:bodyPr/>
        <a:lstStyle/>
        <a:p>
          <a:r>
            <a:rPr lang="es-ES" dirty="0"/>
            <a:t>MATEMÁTICAS III</a:t>
          </a:r>
        </a:p>
      </dgm:t>
    </dgm:pt>
    <dgm:pt modelId="{F9335847-55D7-4223-9D2C-E117BE3BB86F}" type="parTrans" cxnId="{C4D94EB8-561B-478B-B41B-48E36B5C202F}">
      <dgm:prSet/>
      <dgm:spPr/>
      <dgm:t>
        <a:bodyPr/>
        <a:lstStyle/>
        <a:p>
          <a:endParaRPr lang="es-ES"/>
        </a:p>
      </dgm:t>
    </dgm:pt>
    <dgm:pt modelId="{A079E074-8218-4744-9F41-8CC7F942EBD3}" type="sibTrans" cxnId="{C4D94EB8-561B-478B-B41B-48E36B5C202F}">
      <dgm:prSet/>
      <dgm:spPr/>
      <dgm:t>
        <a:bodyPr/>
        <a:lstStyle/>
        <a:p>
          <a:endParaRPr lang="es-ES"/>
        </a:p>
      </dgm:t>
    </dgm:pt>
    <dgm:pt modelId="{741BCE94-BDE5-4E4C-879C-03B8D085366C}">
      <dgm:prSet phldrT="[Texto]" custT="1"/>
      <dgm:spPr/>
      <dgm:t>
        <a:bodyPr/>
        <a:lstStyle/>
        <a:p>
          <a:r>
            <a:rPr lang="es-ES" sz="1400" dirty="0"/>
            <a:t>Anual de 4 </a:t>
          </a:r>
          <a:r>
            <a:rPr lang="es-ES" sz="1400" dirty="0" err="1"/>
            <a:t>hrs</a:t>
          </a:r>
          <a:r>
            <a:rPr lang="es-ES" sz="1400" dirty="0"/>
            <a:t>. por semestre.</a:t>
          </a:r>
        </a:p>
      </dgm:t>
    </dgm:pt>
    <dgm:pt modelId="{F7C4F90F-1DF0-4860-8092-D2A8A5C55C47}" type="parTrans" cxnId="{8B2B3366-0180-4AF6-A4C3-7C2DE1FB24D8}">
      <dgm:prSet/>
      <dgm:spPr/>
      <dgm:t>
        <a:bodyPr/>
        <a:lstStyle/>
        <a:p>
          <a:endParaRPr lang="es-ES"/>
        </a:p>
      </dgm:t>
    </dgm:pt>
    <dgm:pt modelId="{6C97DBC3-E469-4621-AE1D-8D0688C88481}" type="sibTrans" cxnId="{8B2B3366-0180-4AF6-A4C3-7C2DE1FB24D8}">
      <dgm:prSet/>
      <dgm:spPr/>
      <dgm:t>
        <a:bodyPr/>
        <a:lstStyle/>
        <a:p>
          <a:endParaRPr lang="es-ES"/>
        </a:p>
      </dgm:t>
    </dgm:pt>
    <dgm:pt modelId="{070A566D-D7D3-4FF3-8A6E-AC8DC9C9F3C8}">
      <dgm:prSet phldrT="[Texto]" custT="1"/>
      <dgm:spPr/>
      <dgm:t>
        <a:bodyPr/>
        <a:lstStyle/>
        <a:p>
          <a:r>
            <a:rPr lang="es-ES" sz="1400" dirty="0"/>
            <a:t>Eliminar contenidos duplicados en Cálculo (cubierta) y Cálculo Avanzado (ingeniería).</a:t>
          </a:r>
        </a:p>
      </dgm:t>
    </dgm:pt>
    <dgm:pt modelId="{D016D91D-74AC-4B37-8E41-7E80DA89F6A7}" type="parTrans" cxnId="{C6307A51-94D5-45E1-BEAA-F60BD0A1A9C9}">
      <dgm:prSet/>
      <dgm:spPr/>
      <dgm:t>
        <a:bodyPr/>
        <a:lstStyle/>
        <a:p>
          <a:endParaRPr lang="es-ES"/>
        </a:p>
      </dgm:t>
    </dgm:pt>
    <dgm:pt modelId="{BED4285D-6A5C-4F61-A958-EC6ED93AFFE0}" type="sibTrans" cxnId="{C6307A51-94D5-45E1-BEAA-F60BD0A1A9C9}">
      <dgm:prSet/>
      <dgm:spPr/>
      <dgm:t>
        <a:bodyPr/>
        <a:lstStyle/>
        <a:p>
          <a:endParaRPr lang="es-ES"/>
        </a:p>
      </dgm:t>
    </dgm:pt>
    <dgm:pt modelId="{9945F040-7CFD-427C-9498-97E8E9C81B6C}">
      <dgm:prSet phldrT="[Texto]"/>
      <dgm:spPr/>
      <dgm:t>
        <a:bodyPr/>
        <a:lstStyle/>
        <a:p>
          <a:r>
            <a:rPr lang="es-ES" dirty="0"/>
            <a:t>MATEMÁTICAS IV</a:t>
          </a:r>
        </a:p>
      </dgm:t>
    </dgm:pt>
    <dgm:pt modelId="{8FE064CF-67EE-4A72-988D-CAAA580105C5}" type="parTrans" cxnId="{F8D214A4-5DA2-4D8D-9E99-09801F2DF7DF}">
      <dgm:prSet/>
      <dgm:spPr/>
      <dgm:t>
        <a:bodyPr/>
        <a:lstStyle/>
        <a:p>
          <a:endParaRPr lang="es-ES"/>
        </a:p>
      </dgm:t>
    </dgm:pt>
    <dgm:pt modelId="{32A33E41-B45D-4573-B3DE-BB5124E4F021}" type="sibTrans" cxnId="{F8D214A4-5DA2-4D8D-9E99-09801F2DF7DF}">
      <dgm:prSet/>
      <dgm:spPr/>
      <dgm:t>
        <a:bodyPr/>
        <a:lstStyle/>
        <a:p>
          <a:endParaRPr lang="es-ES"/>
        </a:p>
      </dgm:t>
    </dgm:pt>
    <dgm:pt modelId="{9EA201E7-49A1-4B68-9F6C-F054E6E61C96}">
      <dgm:prSet phldrT="[Texto]" custT="1"/>
      <dgm:spPr/>
      <dgm:t>
        <a:bodyPr/>
        <a:lstStyle/>
        <a:p>
          <a:r>
            <a:rPr lang="es-ES" sz="1400" dirty="0"/>
            <a:t>Anual de 4 </a:t>
          </a:r>
          <a:r>
            <a:rPr lang="es-ES" sz="1400" dirty="0" err="1"/>
            <a:t>hrs</a:t>
          </a:r>
          <a:r>
            <a:rPr lang="es-ES" sz="1400" dirty="0"/>
            <a:t>. por semestre.</a:t>
          </a:r>
        </a:p>
      </dgm:t>
    </dgm:pt>
    <dgm:pt modelId="{A58E554E-C8F4-4064-8017-179DC53BEEF8}" type="parTrans" cxnId="{1978E619-83D8-440D-B597-87D78BD5466D}">
      <dgm:prSet/>
      <dgm:spPr/>
      <dgm:t>
        <a:bodyPr/>
        <a:lstStyle/>
        <a:p>
          <a:endParaRPr lang="es-ES"/>
        </a:p>
      </dgm:t>
    </dgm:pt>
    <dgm:pt modelId="{B53F9241-19D0-4774-9ED7-7C560B349ADB}" type="sibTrans" cxnId="{1978E619-83D8-440D-B597-87D78BD5466D}">
      <dgm:prSet/>
      <dgm:spPr/>
      <dgm:t>
        <a:bodyPr/>
        <a:lstStyle/>
        <a:p>
          <a:endParaRPr lang="es-ES"/>
        </a:p>
      </dgm:t>
    </dgm:pt>
    <dgm:pt modelId="{1ABAE171-8A2E-4605-A97B-70317CCD5980}">
      <dgm:prSet phldrT="[Texto]" custT="1"/>
      <dgm:spPr/>
      <dgm:t>
        <a:bodyPr/>
        <a:lstStyle/>
        <a:p>
          <a:r>
            <a:rPr lang="es-ES" sz="1400" dirty="0"/>
            <a:t>Eliminar contenidos duplicados en Cálculo (cubierta) y Cálculo Avanzado (ingeniería).</a:t>
          </a:r>
        </a:p>
      </dgm:t>
    </dgm:pt>
    <dgm:pt modelId="{86508CD2-975B-4E79-86B5-6374CDB41201}" type="parTrans" cxnId="{FAF33267-034C-430A-B46F-E8CA23D32D69}">
      <dgm:prSet/>
      <dgm:spPr/>
      <dgm:t>
        <a:bodyPr/>
        <a:lstStyle/>
        <a:p>
          <a:endParaRPr lang="es-ES"/>
        </a:p>
      </dgm:t>
    </dgm:pt>
    <dgm:pt modelId="{219E5EEC-1396-4362-B733-D50DFDE208ED}" type="sibTrans" cxnId="{FAF33267-034C-430A-B46F-E8CA23D32D69}">
      <dgm:prSet/>
      <dgm:spPr/>
      <dgm:t>
        <a:bodyPr/>
        <a:lstStyle/>
        <a:p>
          <a:endParaRPr lang="es-ES"/>
        </a:p>
      </dgm:t>
    </dgm:pt>
    <dgm:pt modelId="{72D438CA-A1CA-46AD-8A4E-626022A0BA90}">
      <dgm:prSet phldrT="[Texto]" custT="1"/>
      <dgm:spPr/>
      <dgm:t>
        <a:bodyPr/>
        <a:lstStyle/>
        <a:p>
          <a:r>
            <a:rPr lang="es-ES" sz="1400" dirty="0"/>
            <a:t>Mismos contenidos de Física (Cubierta) y Física Mecánica y ondas (Ingeniería).</a:t>
          </a:r>
        </a:p>
      </dgm:t>
    </dgm:pt>
    <dgm:pt modelId="{8013C488-ED82-48EE-878A-CC4ACB855FD9}" type="parTrans" cxnId="{6D55542C-057A-4442-9F7E-983EEE1CD4EC}">
      <dgm:prSet/>
      <dgm:spPr/>
      <dgm:t>
        <a:bodyPr/>
        <a:lstStyle/>
        <a:p>
          <a:endParaRPr lang="es-ES"/>
        </a:p>
      </dgm:t>
    </dgm:pt>
    <dgm:pt modelId="{17E09DAF-4B9D-4F53-9607-A45168072214}" type="sibTrans" cxnId="{6D55542C-057A-4442-9F7E-983EEE1CD4EC}">
      <dgm:prSet/>
      <dgm:spPr/>
      <dgm:t>
        <a:bodyPr/>
        <a:lstStyle/>
        <a:p>
          <a:endParaRPr lang="es-ES"/>
        </a:p>
      </dgm:t>
    </dgm:pt>
    <dgm:pt modelId="{8FD9653E-9AB0-4D9A-B583-496427B227CB}">
      <dgm:prSet phldrT="[Texto]" custT="1"/>
      <dgm:spPr/>
      <dgm:t>
        <a:bodyPr/>
        <a:lstStyle/>
        <a:p>
          <a:r>
            <a:rPr lang="es-ES" sz="1400" dirty="0"/>
            <a:t>Eliminar asignatura</a:t>
          </a:r>
          <a:r>
            <a:rPr lang="es-ES" sz="1200" dirty="0"/>
            <a:t>.</a:t>
          </a:r>
        </a:p>
      </dgm:t>
    </dgm:pt>
    <dgm:pt modelId="{737C338D-35FF-4B26-9A10-B6CBB354FB3B}" type="parTrans" cxnId="{213D899F-0134-4801-BD1A-8F2FABB0B290}">
      <dgm:prSet/>
      <dgm:spPr/>
      <dgm:t>
        <a:bodyPr/>
        <a:lstStyle/>
        <a:p>
          <a:endParaRPr lang="es-ES"/>
        </a:p>
      </dgm:t>
    </dgm:pt>
    <dgm:pt modelId="{B9575A54-6940-471D-B39E-162003B51F78}" type="sibTrans" cxnId="{213D899F-0134-4801-BD1A-8F2FABB0B290}">
      <dgm:prSet/>
      <dgm:spPr/>
      <dgm:t>
        <a:bodyPr/>
        <a:lstStyle/>
        <a:p>
          <a:endParaRPr lang="es-ES"/>
        </a:p>
      </dgm:t>
    </dgm:pt>
    <dgm:pt modelId="{C7C655B4-6454-46C5-9883-BC81A0B06D3E}">
      <dgm:prSet phldrT="[Texto]" custT="1"/>
      <dgm:spPr/>
      <dgm:t>
        <a:bodyPr/>
        <a:lstStyle/>
        <a:p>
          <a:r>
            <a:rPr lang="es-ES" sz="1400" dirty="0"/>
            <a:t>Aumentar tiempo para nivelación y contenidos Mat. I y II.</a:t>
          </a:r>
        </a:p>
      </dgm:t>
    </dgm:pt>
    <dgm:pt modelId="{1536D098-45DD-4276-B11D-17C0C4263A9A}" type="parTrans" cxnId="{DD76F779-1A96-41D4-B6F3-9745AEB8A636}">
      <dgm:prSet/>
      <dgm:spPr/>
      <dgm:t>
        <a:bodyPr/>
        <a:lstStyle/>
        <a:p>
          <a:endParaRPr lang="es-ES"/>
        </a:p>
      </dgm:t>
    </dgm:pt>
    <dgm:pt modelId="{E8C4AF56-4C54-4CCB-97F0-1B988CBA1DD0}" type="sibTrans" cxnId="{DD76F779-1A96-41D4-B6F3-9745AEB8A636}">
      <dgm:prSet/>
      <dgm:spPr/>
      <dgm:t>
        <a:bodyPr/>
        <a:lstStyle/>
        <a:p>
          <a:endParaRPr lang="es-ES"/>
        </a:p>
      </dgm:t>
    </dgm:pt>
    <dgm:pt modelId="{0F0FCA52-AADD-49EE-82C0-0C8F266CB5AC}">
      <dgm:prSet phldrT="[Texto]" custT="1"/>
      <dgm:spPr/>
      <dgm:t>
        <a:bodyPr/>
        <a:lstStyle/>
        <a:p>
          <a:r>
            <a:rPr lang="es-ES" sz="1400" dirty="0" smtClean="0"/>
            <a:t>Eliminar asignatura.</a:t>
          </a:r>
          <a:endParaRPr lang="es-ES" sz="1400" dirty="0"/>
        </a:p>
      </dgm:t>
    </dgm:pt>
    <dgm:pt modelId="{A6E83382-ACDD-4528-8004-538E82A60426}" type="parTrans" cxnId="{E1E7F83F-03FA-41C9-80EC-AD92C7A45F04}">
      <dgm:prSet/>
      <dgm:spPr/>
      <dgm:t>
        <a:bodyPr/>
        <a:lstStyle/>
        <a:p>
          <a:endParaRPr lang="es-ES"/>
        </a:p>
      </dgm:t>
    </dgm:pt>
    <dgm:pt modelId="{86A9B4C6-7057-47E4-A835-29E67B982EF7}" type="sibTrans" cxnId="{E1E7F83F-03FA-41C9-80EC-AD92C7A45F04}">
      <dgm:prSet/>
      <dgm:spPr/>
      <dgm:t>
        <a:bodyPr/>
        <a:lstStyle/>
        <a:p>
          <a:endParaRPr lang="es-ES"/>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3" custScaleX="65382">
        <dgm:presLayoutVars>
          <dgm:chMax val="1"/>
          <dgm:bulletEnabled val="1"/>
        </dgm:presLayoutVars>
      </dgm:prSet>
      <dgm:spPr/>
      <dgm:t>
        <a:bodyPr/>
        <a:lstStyle/>
        <a:p>
          <a:endParaRPr lang="es-ES"/>
        </a:p>
      </dgm:t>
    </dgm:pt>
    <dgm:pt modelId="{D953F2A4-77AA-423D-B87D-AFC1101062B5}" type="pres">
      <dgm:prSet presAssocID="{CAB463DC-900A-4FC6-8E22-D47F85EB4431}" presName="descendantText" presStyleLbl="alignAccFollowNode1" presStyleIdx="0" presStyleCnt="3" custScaleX="109668" custLinFactNeighborX="-514" custLinFactNeighborY="234">
        <dgm:presLayoutVars>
          <dgm:bulletEnabled val="1"/>
        </dgm:presLayoutVars>
      </dgm:prSet>
      <dgm:spPr/>
      <dgm:t>
        <a:bodyPr/>
        <a:lstStyle/>
        <a:p>
          <a:endParaRPr lang="es-ES"/>
        </a:p>
      </dgm:t>
    </dgm:pt>
    <dgm:pt modelId="{53EA6B18-A006-4A96-BC12-C33521048015}" type="pres">
      <dgm:prSet presAssocID="{04913DF4-9730-42C7-94E9-9426A810AE3C}" presName="sp" presStyleCnt="0"/>
      <dgm:spPr/>
    </dgm:pt>
    <dgm:pt modelId="{9FBBD755-F5B6-4C11-8B8E-08FF970BAEDC}" type="pres">
      <dgm:prSet presAssocID="{61407187-9AD2-4C3F-9A93-A1A3583CA0D7}" presName="linNode" presStyleCnt="0"/>
      <dgm:spPr/>
    </dgm:pt>
    <dgm:pt modelId="{FDEFE16D-85DA-40DF-B3F0-FA04B7ED476E}" type="pres">
      <dgm:prSet presAssocID="{61407187-9AD2-4C3F-9A93-A1A3583CA0D7}" presName="parentText" presStyleLbl="node1" presStyleIdx="1" presStyleCnt="3" custScaleX="66657">
        <dgm:presLayoutVars>
          <dgm:chMax val="1"/>
          <dgm:bulletEnabled val="1"/>
        </dgm:presLayoutVars>
      </dgm:prSet>
      <dgm:spPr/>
      <dgm:t>
        <a:bodyPr/>
        <a:lstStyle/>
        <a:p>
          <a:endParaRPr lang="es-ES"/>
        </a:p>
      </dgm:t>
    </dgm:pt>
    <dgm:pt modelId="{79C880BF-205E-47F3-A40E-32279131EC2C}" type="pres">
      <dgm:prSet presAssocID="{61407187-9AD2-4C3F-9A93-A1A3583CA0D7}" presName="descendantText" presStyleLbl="alignAccFollowNode1" presStyleIdx="1" presStyleCnt="3" custScaleX="107619">
        <dgm:presLayoutVars>
          <dgm:bulletEnabled val="1"/>
        </dgm:presLayoutVars>
      </dgm:prSet>
      <dgm:spPr/>
      <dgm:t>
        <a:bodyPr/>
        <a:lstStyle/>
        <a:p>
          <a:endParaRPr lang="es-ES"/>
        </a:p>
      </dgm:t>
    </dgm:pt>
    <dgm:pt modelId="{80214B06-3387-4D64-986D-8557807C7305}" type="pres">
      <dgm:prSet presAssocID="{A079E074-8218-4744-9F41-8CC7F942EBD3}" presName="sp" presStyleCnt="0"/>
      <dgm:spPr/>
    </dgm:pt>
    <dgm:pt modelId="{84E26B87-9F86-4262-B486-54EF0A18D48B}" type="pres">
      <dgm:prSet presAssocID="{9945F040-7CFD-427C-9498-97E8E9C81B6C}" presName="linNode" presStyleCnt="0"/>
      <dgm:spPr/>
    </dgm:pt>
    <dgm:pt modelId="{94A08136-C794-4568-94DC-4F980F202D63}" type="pres">
      <dgm:prSet presAssocID="{9945F040-7CFD-427C-9498-97E8E9C81B6C}" presName="parentText" presStyleLbl="node1" presStyleIdx="2" presStyleCnt="3" custScaleX="64107">
        <dgm:presLayoutVars>
          <dgm:chMax val="1"/>
          <dgm:bulletEnabled val="1"/>
        </dgm:presLayoutVars>
      </dgm:prSet>
      <dgm:spPr/>
      <dgm:t>
        <a:bodyPr/>
        <a:lstStyle/>
        <a:p>
          <a:endParaRPr lang="es-ES"/>
        </a:p>
      </dgm:t>
    </dgm:pt>
    <dgm:pt modelId="{4ECA407B-55EB-46B4-8B76-199C1CE9F4D1}" type="pres">
      <dgm:prSet presAssocID="{9945F040-7CFD-427C-9498-97E8E9C81B6C}" presName="descendantText" presStyleLbl="alignAccFollowNode1" presStyleIdx="2" presStyleCnt="3" custScaleX="110488">
        <dgm:presLayoutVars>
          <dgm:bulletEnabled val="1"/>
        </dgm:presLayoutVars>
      </dgm:prSet>
      <dgm:spPr/>
      <dgm:t>
        <a:bodyPr/>
        <a:lstStyle/>
        <a:p>
          <a:endParaRPr lang="es-ES"/>
        </a:p>
      </dgm:t>
    </dgm:pt>
  </dgm:ptLst>
  <dgm:cxnLst>
    <dgm:cxn modelId="{00F9FDA1-624B-404A-8E78-754FFB2C21A4}" type="presOf" srcId="{4D3101BB-57DB-4C64-BB0C-7B754B4CDD4E}" destId="{2BE7296F-C07D-450D-83D5-DC6ED4E593AD}" srcOrd="0" destOrd="0" presId="urn:microsoft.com/office/officeart/2005/8/layout/vList5"/>
    <dgm:cxn modelId="{8B2B3366-0180-4AF6-A4C3-7C2DE1FB24D8}" srcId="{61407187-9AD2-4C3F-9A93-A1A3583CA0D7}" destId="{741BCE94-BDE5-4E4C-879C-03B8D085366C}" srcOrd="0" destOrd="0" parTransId="{F7C4F90F-1DF0-4860-8092-D2A8A5C55C47}" sibTransId="{6C97DBC3-E469-4621-AE1D-8D0688C88481}"/>
    <dgm:cxn modelId="{FAF33267-034C-430A-B46F-E8CA23D32D69}" srcId="{9945F040-7CFD-427C-9498-97E8E9C81B6C}" destId="{1ABAE171-8A2E-4605-A97B-70317CCD5980}" srcOrd="1" destOrd="0" parTransId="{86508CD2-975B-4E79-86B5-6374CDB41201}" sibTransId="{219E5EEC-1396-4362-B733-D50DFDE208ED}"/>
    <dgm:cxn modelId="{DD76F779-1A96-41D4-B6F3-9745AEB8A636}" srcId="{61407187-9AD2-4C3F-9A93-A1A3583CA0D7}" destId="{C7C655B4-6454-46C5-9883-BC81A0B06D3E}" srcOrd="2" destOrd="0" parTransId="{1536D098-45DD-4276-B11D-17C0C4263A9A}" sibTransId="{E8C4AF56-4C54-4CCB-97F0-1B988CBA1DD0}"/>
    <dgm:cxn modelId="{C7169BE8-8AA0-4AF8-ACC6-3D70BD441DA8}" type="presOf" srcId="{9EA201E7-49A1-4B68-9F6C-F054E6E61C96}" destId="{4ECA407B-55EB-46B4-8B76-199C1CE9F4D1}" srcOrd="0" destOrd="0" presId="urn:microsoft.com/office/officeart/2005/8/layout/vList5"/>
    <dgm:cxn modelId="{F8D214A4-5DA2-4D8D-9E99-09801F2DF7DF}" srcId="{4D3101BB-57DB-4C64-BB0C-7B754B4CDD4E}" destId="{9945F040-7CFD-427C-9498-97E8E9C81B6C}" srcOrd="2" destOrd="0" parTransId="{8FE064CF-67EE-4A72-988D-CAAA580105C5}" sibTransId="{32A33E41-B45D-4573-B3DE-BB5124E4F021}"/>
    <dgm:cxn modelId="{E9F2BFD7-960A-4137-8175-A16D7A71556D}" type="presOf" srcId="{9945F040-7CFD-427C-9498-97E8E9C81B6C}" destId="{94A08136-C794-4568-94DC-4F980F202D63}" srcOrd="0" destOrd="0" presId="urn:microsoft.com/office/officeart/2005/8/layout/vList5"/>
    <dgm:cxn modelId="{C4D94EB8-561B-478B-B41B-48E36B5C202F}" srcId="{4D3101BB-57DB-4C64-BB0C-7B754B4CDD4E}" destId="{61407187-9AD2-4C3F-9A93-A1A3583CA0D7}" srcOrd="1" destOrd="0" parTransId="{F9335847-55D7-4223-9D2C-E117BE3BB86F}" sibTransId="{A079E074-8218-4744-9F41-8CC7F942EBD3}"/>
    <dgm:cxn modelId="{1978E619-83D8-440D-B597-87D78BD5466D}" srcId="{9945F040-7CFD-427C-9498-97E8E9C81B6C}" destId="{9EA201E7-49A1-4B68-9F6C-F054E6E61C96}" srcOrd="0" destOrd="0" parTransId="{A58E554E-C8F4-4064-8017-179DC53BEEF8}" sibTransId="{B53F9241-19D0-4774-9ED7-7C560B349ADB}"/>
    <dgm:cxn modelId="{A6FCDEB4-E47E-43FD-B1A9-6B787E55A263}" type="presOf" srcId="{2CDB3104-988B-4DF0-95E2-423AF8DAE795}" destId="{D953F2A4-77AA-423D-B87D-AFC1101062B5}" srcOrd="0" destOrd="0" presId="urn:microsoft.com/office/officeart/2005/8/layout/vList5"/>
    <dgm:cxn modelId="{B1FD90EF-DFF1-4CB7-94F8-0270E83FEEAC}" type="presOf" srcId="{8FD9653E-9AB0-4D9A-B583-496427B227CB}" destId="{D953F2A4-77AA-423D-B87D-AFC1101062B5}" srcOrd="0" destOrd="2" presId="urn:microsoft.com/office/officeart/2005/8/layout/vList5"/>
    <dgm:cxn modelId="{22B5E0BD-B7BC-43BB-A323-141742B7429F}" srcId="{CAB463DC-900A-4FC6-8E22-D47F85EB4431}" destId="{2CDB3104-988B-4DF0-95E2-423AF8DAE795}" srcOrd="0" destOrd="0" parTransId="{FC521B5C-FC6A-4101-8881-3DDC6853EFE1}" sibTransId="{5A637270-18E7-474F-B68E-217F1752351F}"/>
    <dgm:cxn modelId="{B58E7AC9-13C9-4B88-92F0-80493B7BE99A}" type="presOf" srcId="{741BCE94-BDE5-4E4C-879C-03B8D085366C}" destId="{79C880BF-205E-47F3-A40E-32279131EC2C}" srcOrd="0" destOrd="0" presId="urn:microsoft.com/office/officeart/2005/8/layout/vList5"/>
    <dgm:cxn modelId="{E1E7F83F-03FA-41C9-80EC-AD92C7A45F04}" srcId="{9945F040-7CFD-427C-9498-97E8E9C81B6C}" destId="{0F0FCA52-AADD-49EE-82C0-0C8F266CB5AC}" srcOrd="2" destOrd="0" parTransId="{A6E83382-ACDD-4528-8004-538E82A60426}" sibTransId="{86A9B4C6-7057-47E4-A835-29E67B982EF7}"/>
    <dgm:cxn modelId="{9E9C12BB-3F25-4C01-8CD5-ED90A26E61F7}" type="presOf" srcId="{1ABAE171-8A2E-4605-A97B-70317CCD5980}" destId="{4ECA407B-55EB-46B4-8B76-199C1CE9F4D1}" srcOrd="0" destOrd="1" presId="urn:microsoft.com/office/officeart/2005/8/layout/vList5"/>
    <dgm:cxn modelId="{6E0214FB-CE76-471E-8782-45C6935E69B2}" type="presOf" srcId="{0F0FCA52-AADD-49EE-82C0-0C8F266CB5AC}" destId="{4ECA407B-55EB-46B4-8B76-199C1CE9F4D1}" srcOrd="0" destOrd="2" presId="urn:microsoft.com/office/officeart/2005/8/layout/vList5"/>
    <dgm:cxn modelId="{BBEF0B4B-AAE5-4191-88BB-A435304B3D59}" type="presOf" srcId="{C7C655B4-6454-46C5-9883-BC81A0B06D3E}" destId="{79C880BF-205E-47F3-A40E-32279131EC2C}" srcOrd="0" destOrd="2" presId="urn:microsoft.com/office/officeart/2005/8/layout/vList5"/>
    <dgm:cxn modelId="{6D55542C-057A-4442-9F7E-983EEE1CD4EC}" srcId="{CAB463DC-900A-4FC6-8E22-D47F85EB4431}" destId="{72D438CA-A1CA-46AD-8A4E-626022A0BA90}" srcOrd="1" destOrd="0" parTransId="{8013C488-ED82-48EE-878A-CC4ACB855FD9}" sibTransId="{17E09DAF-4B9D-4F53-9607-A45168072214}"/>
    <dgm:cxn modelId="{EC788BAD-B7C6-473E-8E5C-677A584A7CDC}" type="presOf" srcId="{070A566D-D7D3-4FF3-8A6E-AC8DC9C9F3C8}" destId="{79C880BF-205E-47F3-A40E-32279131EC2C}" srcOrd="0" destOrd="1" presId="urn:microsoft.com/office/officeart/2005/8/layout/vList5"/>
    <dgm:cxn modelId="{C6307A51-94D5-45E1-BEAA-F60BD0A1A9C9}" srcId="{61407187-9AD2-4C3F-9A93-A1A3583CA0D7}" destId="{070A566D-D7D3-4FF3-8A6E-AC8DC9C9F3C8}" srcOrd="1" destOrd="0" parTransId="{D016D91D-74AC-4B37-8E41-7E80DA89F6A7}" sibTransId="{BED4285D-6A5C-4F61-A958-EC6ED93AFFE0}"/>
    <dgm:cxn modelId="{213D899F-0134-4801-BD1A-8F2FABB0B290}" srcId="{CAB463DC-900A-4FC6-8E22-D47F85EB4431}" destId="{8FD9653E-9AB0-4D9A-B583-496427B227CB}" srcOrd="2" destOrd="0" parTransId="{737C338D-35FF-4B26-9A10-B6CBB354FB3B}" sibTransId="{B9575A54-6940-471D-B39E-162003B51F78}"/>
    <dgm:cxn modelId="{F50AFB5F-827B-4495-A517-6A6D14052555}" type="presOf" srcId="{72D438CA-A1CA-46AD-8A4E-626022A0BA90}" destId="{D953F2A4-77AA-423D-B87D-AFC1101062B5}" srcOrd="0" destOrd="1" presId="urn:microsoft.com/office/officeart/2005/8/layout/vList5"/>
    <dgm:cxn modelId="{356294C2-9002-455D-A998-20B98FC4DBFA}" type="presOf" srcId="{CAB463DC-900A-4FC6-8E22-D47F85EB4431}" destId="{28C80DFA-075E-4C37-A449-4A140DB610A9}" srcOrd="0" destOrd="0" presId="urn:microsoft.com/office/officeart/2005/8/layout/vList5"/>
    <dgm:cxn modelId="{AED2DE03-B976-440D-950A-9BA2EA958DF3}" srcId="{4D3101BB-57DB-4C64-BB0C-7B754B4CDD4E}" destId="{CAB463DC-900A-4FC6-8E22-D47F85EB4431}" srcOrd="0" destOrd="0" parTransId="{886B0217-3870-446B-93DD-F79BD3C27896}" sibTransId="{04913DF4-9730-42C7-94E9-9426A810AE3C}"/>
    <dgm:cxn modelId="{A2C9A860-137C-474C-BE33-28A600554A0F}" type="presOf" srcId="{61407187-9AD2-4C3F-9A93-A1A3583CA0D7}" destId="{FDEFE16D-85DA-40DF-B3F0-FA04B7ED476E}" srcOrd="0" destOrd="0" presId="urn:microsoft.com/office/officeart/2005/8/layout/vList5"/>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 modelId="{8AB1F7C4-5BC9-46F4-8FE4-93D1C0FF270B}" type="presParOf" srcId="{FD6D3A6B-50EB-4C08-859E-06C2B2FFBEFB}" destId="{D953F2A4-77AA-423D-B87D-AFC1101062B5}" srcOrd="1" destOrd="0" presId="urn:microsoft.com/office/officeart/2005/8/layout/vList5"/>
    <dgm:cxn modelId="{D81778BE-8E99-496A-97B9-C087EEECEE8A}" type="presParOf" srcId="{2BE7296F-C07D-450D-83D5-DC6ED4E593AD}" destId="{53EA6B18-A006-4A96-BC12-C33521048015}" srcOrd="1" destOrd="0" presId="urn:microsoft.com/office/officeart/2005/8/layout/vList5"/>
    <dgm:cxn modelId="{68DCA68F-C0EC-46F2-B843-7525AD6C42C6}" type="presParOf" srcId="{2BE7296F-C07D-450D-83D5-DC6ED4E593AD}" destId="{9FBBD755-F5B6-4C11-8B8E-08FF970BAEDC}" srcOrd="2" destOrd="0" presId="urn:microsoft.com/office/officeart/2005/8/layout/vList5"/>
    <dgm:cxn modelId="{F2AAE77A-08EF-4811-B75D-C6F54A6BC450}" type="presParOf" srcId="{9FBBD755-F5B6-4C11-8B8E-08FF970BAEDC}" destId="{FDEFE16D-85DA-40DF-B3F0-FA04B7ED476E}" srcOrd="0" destOrd="0" presId="urn:microsoft.com/office/officeart/2005/8/layout/vList5"/>
    <dgm:cxn modelId="{DA2C794C-5095-4CFC-B106-FB3A148A8589}" type="presParOf" srcId="{9FBBD755-F5B6-4C11-8B8E-08FF970BAEDC}" destId="{79C880BF-205E-47F3-A40E-32279131EC2C}" srcOrd="1" destOrd="0" presId="urn:microsoft.com/office/officeart/2005/8/layout/vList5"/>
    <dgm:cxn modelId="{7EF9552C-B6F3-40BC-A737-A932683F264F}" type="presParOf" srcId="{2BE7296F-C07D-450D-83D5-DC6ED4E593AD}" destId="{80214B06-3387-4D64-986D-8557807C7305}" srcOrd="3" destOrd="0" presId="urn:microsoft.com/office/officeart/2005/8/layout/vList5"/>
    <dgm:cxn modelId="{58100572-89EE-4719-9E27-938D6A91C57B}" type="presParOf" srcId="{2BE7296F-C07D-450D-83D5-DC6ED4E593AD}" destId="{84E26B87-9F86-4262-B486-54EF0A18D48B}" srcOrd="4" destOrd="0" presId="urn:microsoft.com/office/officeart/2005/8/layout/vList5"/>
    <dgm:cxn modelId="{2205274A-B6FF-4595-B8C5-662DE900120C}" type="presParOf" srcId="{84E26B87-9F86-4262-B486-54EF0A18D48B}" destId="{94A08136-C794-4568-94DC-4F980F202D63}" srcOrd="0" destOrd="0" presId="urn:microsoft.com/office/officeart/2005/8/layout/vList5"/>
    <dgm:cxn modelId="{C31B0113-3910-4938-910B-49B2E754F9DF}" type="presParOf" srcId="{84E26B87-9F86-4262-B486-54EF0A18D48B}" destId="{4ECA407B-55EB-46B4-8B76-199C1CE9F4D1}"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dgm:spPr/>
      <dgm:t>
        <a:bodyPr/>
        <a:lstStyle/>
        <a:p>
          <a:r>
            <a:rPr lang="es-ES" dirty="0"/>
            <a:t>OPERACIONES NAVALES II</a:t>
          </a:r>
        </a:p>
      </dgm:t>
    </dgm:pt>
    <dgm:pt modelId="{886B0217-3870-446B-93DD-F79BD3C27896}" type="parTrans" cxnId="{AED2DE03-B976-440D-950A-9BA2EA958DF3}">
      <dgm:prSet/>
      <dgm:spPr/>
      <dgm:t>
        <a:bodyPr/>
        <a:lstStyle/>
        <a:p>
          <a:endParaRPr lang="es-ES"/>
        </a:p>
      </dgm:t>
    </dgm:pt>
    <dgm:pt modelId="{04913DF4-9730-42C7-94E9-9426A810AE3C}" type="sibTrans" cxnId="{AED2DE03-B976-440D-950A-9BA2EA958DF3}">
      <dgm:prSet/>
      <dgm:spPr/>
      <dgm:t>
        <a:bodyPr/>
        <a:lstStyle/>
        <a:p>
          <a:endParaRPr lang="es-ES"/>
        </a:p>
      </dgm:t>
    </dgm:pt>
    <dgm:pt modelId="{2CDB3104-988B-4DF0-95E2-423AF8DAE795}">
      <dgm:prSet phldrT="[Texto]" custT="1"/>
      <dgm:spPr/>
      <dgm:t>
        <a:bodyPr/>
        <a:lstStyle/>
        <a:p>
          <a:r>
            <a:rPr lang="es-ES" sz="1400" dirty="0"/>
            <a:t>Semestral de 04 </a:t>
          </a:r>
          <a:r>
            <a:rPr lang="es-ES" sz="1400" dirty="0" err="1"/>
            <a:t>hrs</a:t>
          </a:r>
          <a:r>
            <a:rPr lang="es-ES" sz="1400" dirty="0"/>
            <a:t>.</a:t>
          </a:r>
        </a:p>
      </dgm:t>
    </dgm:pt>
    <dgm:pt modelId="{FC521B5C-FC6A-4101-8881-3DDC6853EFE1}" type="parTrans" cxnId="{22B5E0BD-B7BC-43BB-A323-141742B7429F}">
      <dgm:prSet/>
      <dgm:spPr/>
      <dgm:t>
        <a:bodyPr/>
        <a:lstStyle/>
        <a:p>
          <a:endParaRPr lang="es-ES"/>
        </a:p>
      </dgm:t>
    </dgm:pt>
    <dgm:pt modelId="{5A637270-18E7-474F-B68E-217F1752351F}" type="sibTrans" cxnId="{22B5E0BD-B7BC-43BB-A323-141742B7429F}">
      <dgm:prSet/>
      <dgm:spPr/>
      <dgm:t>
        <a:bodyPr/>
        <a:lstStyle/>
        <a:p>
          <a:endParaRPr lang="es-ES"/>
        </a:p>
      </dgm:t>
    </dgm:pt>
    <dgm:pt modelId="{61407187-9AD2-4C3F-9A93-A1A3583CA0D7}">
      <dgm:prSet phldrT="[Texto]"/>
      <dgm:spPr/>
      <dgm:t>
        <a:bodyPr/>
        <a:lstStyle/>
        <a:p>
          <a:r>
            <a:rPr lang="es-ES" dirty="0"/>
            <a:t>CINEMÁTICA</a:t>
          </a:r>
        </a:p>
      </dgm:t>
    </dgm:pt>
    <dgm:pt modelId="{F9335847-55D7-4223-9D2C-E117BE3BB86F}" type="parTrans" cxnId="{C4D94EB8-561B-478B-B41B-48E36B5C202F}">
      <dgm:prSet/>
      <dgm:spPr/>
      <dgm:t>
        <a:bodyPr/>
        <a:lstStyle/>
        <a:p>
          <a:endParaRPr lang="es-ES"/>
        </a:p>
      </dgm:t>
    </dgm:pt>
    <dgm:pt modelId="{A079E074-8218-4744-9F41-8CC7F942EBD3}" type="sibTrans" cxnId="{C4D94EB8-561B-478B-B41B-48E36B5C202F}">
      <dgm:prSet/>
      <dgm:spPr/>
      <dgm:t>
        <a:bodyPr/>
        <a:lstStyle/>
        <a:p>
          <a:endParaRPr lang="es-ES"/>
        </a:p>
      </dgm:t>
    </dgm:pt>
    <dgm:pt modelId="{741BCE94-BDE5-4E4C-879C-03B8D085366C}">
      <dgm:prSet phldrT="[Texto]" custT="1"/>
      <dgm:spPr/>
      <dgm:t>
        <a:bodyPr/>
        <a:lstStyle/>
        <a:p>
          <a:r>
            <a:rPr lang="es-ES" sz="1400" dirty="0"/>
            <a:t>Semestral de 02 </a:t>
          </a:r>
          <a:r>
            <a:rPr lang="es-ES" sz="1400" dirty="0" err="1"/>
            <a:t>hrs</a:t>
          </a:r>
          <a:r>
            <a:rPr lang="es-ES" sz="1400" dirty="0"/>
            <a:t>.</a:t>
          </a:r>
        </a:p>
      </dgm:t>
    </dgm:pt>
    <dgm:pt modelId="{F7C4F90F-1DF0-4860-8092-D2A8A5C55C47}" type="parTrans" cxnId="{8B2B3366-0180-4AF6-A4C3-7C2DE1FB24D8}">
      <dgm:prSet/>
      <dgm:spPr/>
      <dgm:t>
        <a:bodyPr/>
        <a:lstStyle/>
        <a:p>
          <a:endParaRPr lang="es-ES"/>
        </a:p>
      </dgm:t>
    </dgm:pt>
    <dgm:pt modelId="{6C97DBC3-E469-4621-AE1D-8D0688C88481}" type="sibTrans" cxnId="{8B2B3366-0180-4AF6-A4C3-7C2DE1FB24D8}">
      <dgm:prSet/>
      <dgm:spPr/>
      <dgm:t>
        <a:bodyPr/>
        <a:lstStyle/>
        <a:p>
          <a:endParaRPr lang="es-ES"/>
        </a:p>
      </dgm:t>
    </dgm:pt>
    <dgm:pt modelId="{9945F040-7CFD-427C-9498-97E8E9C81B6C}">
      <dgm:prSet phldrT="[Texto]"/>
      <dgm:spPr/>
      <dgm:t>
        <a:bodyPr/>
        <a:lstStyle/>
        <a:p>
          <a:r>
            <a:rPr lang="es-ES" dirty="0"/>
            <a:t>NAVEGACIÓN ASTRONÓMICA</a:t>
          </a:r>
        </a:p>
      </dgm:t>
    </dgm:pt>
    <dgm:pt modelId="{8FE064CF-67EE-4A72-988D-CAAA580105C5}" type="parTrans" cxnId="{F8D214A4-5DA2-4D8D-9E99-09801F2DF7DF}">
      <dgm:prSet/>
      <dgm:spPr/>
      <dgm:t>
        <a:bodyPr/>
        <a:lstStyle/>
        <a:p>
          <a:endParaRPr lang="es-ES"/>
        </a:p>
      </dgm:t>
    </dgm:pt>
    <dgm:pt modelId="{32A33E41-B45D-4573-B3DE-BB5124E4F021}" type="sibTrans" cxnId="{F8D214A4-5DA2-4D8D-9E99-09801F2DF7DF}">
      <dgm:prSet/>
      <dgm:spPr/>
      <dgm:t>
        <a:bodyPr/>
        <a:lstStyle/>
        <a:p>
          <a:endParaRPr lang="es-ES"/>
        </a:p>
      </dgm:t>
    </dgm:pt>
    <dgm:pt modelId="{9EA201E7-49A1-4B68-9F6C-F054E6E61C96}">
      <dgm:prSet phldrT="[Texto]" custT="1"/>
      <dgm:spPr/>
      <dgm:t>
        <a:bodyPr/>
        <a:lstStyle/>
        <a:p>
          <a:r>
            <a:rPr lang="es-ES" sz="1400" dirty="0"/>
            <a:t>Semestral de 02 </a:t>
          </a:r>
          <a:r>
            <a:rPr lang="es-ES" sz="1400" dirty="0" err="1"/>
            <a:t>hrs</a:t>
          </a:r>
          <a:r>
            <a:rPr lang="es-ES" sz="1400" dirty="0"/>
            <a:t>. </a:t>
          </a:r>
        </a:p>
      </dgm:t>
    </dgm:pt>
    <dgm:pt modelId="{A58E554E-C8F4-4064-8017-179DC53BEEF8}" type="parTrans" cxnId="{1978E619-83D8-440D-B597-87D78BD5466D}">
      <dgm:prSet/>
      <dgm:spPr/>
      <dgm:t>
        <a:bodyPr/>
        <a:lstStyle/>
        <a:p>
          <a:endParaRPr lang="es-ES"/>
        </a:p>
      </dgm:t>
    </dgm:pt>
    <dgm:pt modelId="{B53F9241-19D0-4774-9ED7-7C560B349ADB}" type="sibTrans" cxnId="{1978E619-83D8-440D-B597-87D78BD5466D}">
      <dgm:prSet/>
      <dgm:spPr/>
      <dgm:t>
        <a:bodyPr/>
        <a:lstStyle/>
        <a:p>
          <a:endParaRPr lang="es-ES"/>
        </a:p>
      </dgm:t>
    </dgm:pt>
    <dgm:pt modelId="{AD39DA65-9EA2-B845-A85C-03A6BE67466A}">
      <dgm:prSet phldrT="[Texto]" custT="1"/>
      <dgm:spPr/>
      <dgm:t>
        <a:bodyPr/>
        <a:lstStyle/>
        <a:p>
          <a:r>
            <a:rPr lang="es-ES" sz="1400" dirty="0"/>
            <a:t>4to año.</a:t>
          </a:r>
        </a:p>
      </dgm:t>
    </dgm:pt>
    <dgm:pt modelId="{D81AD5E3-E389-8841-A633-D85F3A9115D3}" type="parTrans" cxnId="{E90198F2-ACBB-584A-B87C-DDA0206EDB87}">
      <dgm:prSet/>
      <dgm:spPr/>
      <dgm:t>
        <a:bodyPr/>
        <a:lstStyle/>
        <a:p>
          <a:endParaRPr lang="es-MX"/>
        </a:p>
      </dgm:t>
    </dgm:pt>
    <dgm:pt modelId="{443EFD40-A80E-C54E-98C9-A779708326D6}" type="sibTrans" cxnId="{E90198F2-ACBB-584A-B87C-DDA0206EDB87}">
      <dgm:prSet/>
      <dgm:spPr/>
      <dgm:t>
        <a:bodyPr/>
        <a:lstStyle/>
        <a:p>
          <a:endParaRPr lang="es-MX"/>
        </a:p>
      </dgm:t>
    </dgm:pt>
    <dgm:pt modelId="{AB95D630-8D99-C847-A935-AC1C08174F2F}">
      <dgm:prSet phldrT="[Texto]" custT="1"/>
      <dgm:spPr/>
      <dgm:t>
        <a:bodyPr/>
        <a:lstStyle/>
        <a:p>
          <a:r>
            <a:rPr lang="es-ES" sz="1400" dirty="0"/>
            <a:t>2do año</a:t>
          </a:r>
        </a:p>
      </dgm:t>
    </dgm:pt>
    <dgm:pt modelId="{F2CD9C88-D61D-4A4C-A1B6-BA871FBB90C5}" type="parTrans" cxnId="{DDA70B05-2B4D-6C4F-A23B-DFB236E858F7}">
      <dgm:prSet/>
      <dgm:spPr/>
      <dgm:t>
        <a:bodyPr/>
        <a:lstStyle/>
        <a:p>
          <a:endParaRPr lang="es-MX"/>
        </a:p>
      </dgm:t>
    </dgm:pt>
    <dgm:pt modelId="{B5257BDA-167C-A142-8811-4EFB9D0A6F6D}" type="sibTrans" cxnId="{DDA70B05-2B4D-6C4F-A23B-DFB236E858F7}">
      <dgm:prSet/>
      <dgm:spPr/>
      <dgm:t>
        <a:bodyPr/>
        <a:lstStyle/>
        <a:p>
          <a:endParaRPr lang="es-MX"/>
        </a:p>
      </dgm:t>
    </dgm:pt>
    <dgm:pt modelId="{00363756-6404-0A4F-A757-AE6C2DD9861A}">
      <dgm:prSet phldrT="[Texto]" custT="1"/>
      <dgm:spPr/>
      <dgm:t>
        <a:bodyPr/>
        <a:lstStyle/>
        <a:p>
          <a:r>
            <a:rPr lang="es-ES" sz="1400" dirty="0"/>
            <a:t>4to año.</a:t>
          </a:r>
        </a:p>
      </dgm:t>
    </dgm:pt>
    <dgm:pt modelId="{5A003FAD-F9F1-5345-B70C-1494E2715F16}" type="parTrans" cxnId="{98A65A01-BB06-644F-95AF-B3653425F253}">
      <dgm:prSet/>
      <dgm:spPr/>
      <dgm:t>
        <a:bodyPr/>
        <a:lstStyle/>
        <a:p>
          <a:endParaRPr lang="es-MX"/>
        </a:p>
      </dgm:t>
    </dgm:pt>
    <dgm:pt modelId="{00124D78-10BE-464A-973B-D9D2DCE8221F}" type="sibTrans" cxnId="{98A65A01-BB06-644F-95AF-B3653425F253}">
      <dgm:prSet/>
      <dgm:spPr/>
      <dgm:t>
        <a:bodyPr/>
        <a:lstStyle/>
        <a:p>
          <a:endParaRPr lang="es-MX"/>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3" custScaleX="65382">
        <dgm:presLayoutVars>
          <dgm:chMax val="1"/>
          <dgm:bulletEnabled val="1"/>
        </dgm:presLayoutVars>
      </dgm:prSet>
      <dgm:spPr/>
      <dgm:t>
        <a:bodyPr/>
        <a:lstStyle/>
        <a:p>
          <a:endParaRPr lang="es-ES"/>
        </a:p>
      </dgm:t>
    </dgm:pt>
    <dgm:pt modelId="{D953F2A4-77AA-423D-B87D-AFC1101062B5}" type="pres">
      <dgm:prSet presAssocID="{CAB463DC-900A-4FC6-8E22-D47F85EB4431}" presName="descendantText" presStyleLbl="alignAccFollowNode1" presStyleIdx="0" presStyleCnt="3" custScaleX="109668" custLinFactNeighborX="-514" custLinFactNeighborY="234">
        <dgm:presLayoutVars>
          <dgm:bulletEnabled val="1"/>
        </dgm:presLayoutVars>
      </dgm:prSet>
      <dgm:spPr/>
      <dgm:t>
        <a:bodyPr/>
        <a:lstStyle/>
        <a:p>
          <a:endParaRPr lang="es-ES"/>
        </a:p>
      </dgm:t>
    </dgm:pt>
    <dgm:pt modelId="{53EA6B18-A006-4A96-BC12-C33521048015}" type="pres">
      <dgm:prSet presAssocID="{04913DF4-9730-42C7-94E9-9426A810AE3C}" presName="sp" presStyleCnt="0"/>
      <dgm:spPr/>
    </dgm:pt>
    <dgm:pt modelId="{9FBBD755-F5B6-4C11-8B8E-08FF970BAEDC}" type="pres">
      <dgm:prSet presAssocID="{61407187-9AD2-4C3F-9A93-A1A3583CA0D7}" presName="linNode" presStyleCnt="0"/>
      <dgm:spPr/>
    </dgm:pt>
    <dgm:pt modelId="{FDEFE16D-85DA-40DF-B3F0-FA04B7ED476E}" type="pres">
      <dgm:prSet presAssocID="{61407187-9AD2-4C3F-9A93-A1A3583CA0D7}" presName="parentText" presStyleLbl="node1" presStyleIdx="1" presStyleCnt="3" custScaleX="66657">
        <dgm:presLayoutVars>
          <dgm:chMax val="1"/>
          <dgm:bulletEnabled val="1"/>
        </dgm:presLayoutVars>
      </dgm:prSet>
      <dgm:spPr/>
      <dgm:t>
        <a:bodyPr/>
        <a:lstStyle/>
        <a:p>
          <a:endParaRPr lang="es-ES"/>
        </a:p>
      </dgm:t>
    </dgm:pt>
    <dgm:pt modelId="{79C880BF-205E-47F3-A40E-32279131EC2C}" type="pres">
      <dgm:prSet presAssocID="{61407187-9AD2-4C3F-9A93-A1A3583CA0D7}" presName="descendantText" presStyleLbl="alignAccFollowNode1" presStyleIdx="1" presStyleCnt="3" custScaleX="107619">
        <dgm:presLayoutVars>
          <dgm:bulletEnabled val="1"/>
        </dgm:presLayoutVars>
      </dgm:prSet>
      <dgm:spPr/>
      <dgm:t>
        <a:bodyPr/>
        <a:lstStyle/>
        <a:p>
          <a:endParaRPr lang="es-ES"/>
        </a:p>
      </dgm:t>
    </dgm:pt>
    <dgm:pt modelId="{80214B06-3387-4D64-986D-8557807C7305}" type="pres">
      <dgm:prSet presAssocID="{A079E074-8218-4744-9F41-8CC7F942EBD3}" presName="sp" presStyleCnt="0"/>
      <dgm:spPr/>
    </dgm:pt>
    <dgm:pt modelId="{84E26B87-9F86-4262-B486-54EF0A18D48B}" type="pres">
      <dgm:prSet presAssocID="{9945F040-7CFD-427C-9498-97E8E9C81B6C}" presName="linNode" presStyleCnt="0"/>
      <dgm:spPr/>
    </dgm:pt>
    <dgm:pt modelId="{94A08136-C794-4568-94DC-4F980F202D63}" type="pres">
      <dgm:prSet presAssocID="{9945F040-7CFD-427C-9498-97E8E9C81B6C}" presName="parentText" presStyleLbl="node1" presStyleIdx="2" presStyleCnt="3" custScaleX="64107">
        <dgm:presLayoutVars>
          <dgm:chMax val="1"/>
          <dgm:bulletEnabled val="1"/>
        </dgm:presLayoutVars>
      </dgm:prSet>
      <dgm:spPr/>
      <dgm:t>
        <a:bodyPr/>
        <a:lstStyle/>
        <a:p>
          <a:endParaRPr lang="es-ES"/>
        </a:p>
      </dgm:t>
    </dgm:pt>
    <dgm:pt modelId="{4ECA407B-55EB-46B4-8B76-199C1CE9F4D1}" type="pres">
      <dgm:prSet presAssocID="{9945F040-7CFD-427C-9498-97E8E9C81B6C}" presName="descendantText" presStyleLbl="alignAccFollowNode1" presStyleIdx="2" presStyleCnt="3" custScaleX="110488">
        <dgm:presLayoutVars>
          <dgm:bulletEnabled val="1"/>
        </dgm:presLayoutVars>
      </dgm:prSet>
      <dgm:spPr/>
      <dgm:t>
        <a:bodyPr/>
        <a:lstStyle/>
        <a:p>
          <a:endParaRPr lang="es-ES"/>
        </a:p>
      </dgm:t>
    </dgm:pt>
  </dgm:ptLst>
  <dgm:cxnLst>
    <dgm:cxn modelId="{98A65A01-BB06-644F-95AF-B3653425F253}" srcId="{9945F040-7CFD-427C-9498-97E8E9C81B6C}" destId="{00363756-6404-0A4F-A757-AE6C2DD9861A}" srcOrd="1" destOrd="0" parTransId="{5A003FAD-F9F1-5345-B70C-1494E2715F16}" sibTransId="{00124D78-10BE-464A-973B-D9D2DCE8221F}"/>
    <dgm:cxn modelId="{DDA70B05-2B4D-6C4F-A23B-DFB236E858F7}" srcId="{61407187-9AD2-4C3F-9A93-A1A3583CA0D7}" destId="{AB95D630-8D99-C847-A935-AC1C08174F2F}" srcOrd="1" destOrd="0" parTransId="{F2CD9C88-D61D-4A4C-A1B6-BA871FBB90C5}" sibTransId="{B5257BDA-167C-A142-8811-4EFB9D0A6F6D}"/>
    <dgm:cxn modelId="{00F9FDA1-624B-404A-8E78-754FFB2C21A4}" type="presOf" srcId="{4D3101BB-57DB-4C64-BB0C-7B754B4CDD4E}" destId="{2BE7296F-C07D-450D-83D5-DC6ED4E593AD}" srcOrd="0" destOrd="0" presId="urn:microsoft.com/office/officeart/2005/8/layout/vList5"/>
    <dgm:cxn modelId="{8B2B3366-0180-4AF6-A4C3-7C2DE1FB24D8}" srcId="{61407187-9AD2-4C3F-9A93-A1A3583CA0D7}" destId="{741BCE94-BDE5-4E4C-879C-03B8D085366C}" srcOrd="0" destOrd="0" parTransId="{F7C4F90F-1DF0-4860-8092-D2A8A5C55C47}" sibTransId="{6C97DBC3-E469-4621-AE1D-8D0688C88481}"/>
    <dgm:cxn modelId="{C7169BE8-8AA0-4AF8-ACC6-3D70BD441DA8}" type="presOf" srcId="{9EA201E7-49A1-4B68-9F6C-F054E6E61C96}" destId="{4ECA407B-55EB-46B4-8B76-199C1CE9F4D1}" srcOrd="0" destOrd="0" presId="urn:microsoft.com/office/officeart/2005/8/layout/vList5"/>
    <dgm:cxn modelId="{F8D214A4-5DA2-4D8D-9E99-09801F2DF7DF}" srcId="{4D3101BB-57DB-4C64-BB0C-7B754B4CDD4E}" destId="{9945F040-7CFD-427C-9498-97E8E9C81B6C}" srcOrd="2" destOrd="0" parTransId="{8FE064CF-67EE-4A72-988D-CAAA580105C5}" sibTransId="{32A33E41-B45D-4573-B3DE-BB5124E4F021}"/>
    <dgm:cxn modelId="{E9F2BFD7-960A-4137-8175-A16D7A71556D}" type="presOf" srcId="{9945F040-7CFD-427C-9498-97E8E9C81B6C}" destId="{94A08136-C794-4568-94DC-4F980F202D63}" srcOrd="0" destOrd="0" presId="urn:microsoft.com/office/officeart/2005/8/layout/vList5"/>
    <dgm:cxn modelId="{E90198F2-ACBB-584A-B87C-DDA0206EDB87}" srcId="{CAB463DC-900A-4FC6-8E22-D47F85EB4431}" destId="{AD39DA65-9EA2-B845-A85C-03A6BE67466A}" srcOrd="1" destOrd="0" parTransId="{D81AD5E3-E389-8841-A633-D85F3A9115D3}" sibTransId="{443EFD40-A80E-C54E-98C9-A779708326D6}"/>
    <dgm:cxn modelId="{C4D94EB8-561B-478B-B41B-48E36B5C202F}" srcId="{4D3101BB-57DB-4C64-BB0C-7B754B4CDD4E}" destId="{61407187-9AD2-4C3F-9A93-A1A3583CA0D7}" srcOrd="1" destOrd="0" parTransId="{F9335847-55D7-4223-9D2C-E117BE3BB86F}" sibTransId="{A079E074-8218-4744-9F41-8CC7F942EBD3}"/>
    <dgm:cxn modelId="{1978E619-83D8-440D-B597-87D78BD5466D}" srcId="{9945F040-7CFD-427C-9498-97E8E9C81B6C}" destId="{9EA201E7-49A1-4B68-9F6C-F054E6E61C96}" srcOrd="0" destOrd="0" parTransId="{A58E554E-C8F4-4064-8017-179DC53BEEF8}" sibTransId="{B53F9241-19D0-4774-9ED7-7C560B349ADB}"/>
    <dgm:cxn modelId="{A6FCDEB4-E47E-43FD-B1A9-6B787E55A263}" type="presOf" srcId="{2CDB3104-988B-4DF0-95E2-423AF8DAE795}" destId="{D953F2A4-77AA-423D-B87D-AFC1101062B5}" srcOrd="0" destOrd="0" presId="urn:microsoft.com/office/officeart/2005/8/layout/vList5"/>
    <dgm:cxn modelId="{22B5E0BD-B7BC-43BB-A323-141742B7429F}" srcId="{CAB463DC-900A-4FC6-8E22-D47F85EB4431}" destId="{2CDB3104-988B-4DF0-95E2-423AF8DAE795}" srcOrd="0" destOrd="0" parTransId="{FC521B5C-FC6A-4101-8881-3DDC6853EFE1}" sibTransId="{5A637270-18E7-474F-B68E-217F1752351F}"/>
    <dgm:cxn modelId="{0C3962AD-C319-7B4D-8A34-D0D1D800A6DE}" type="presOf" srcId="{AB95D630-8D99-C847-A935-AC1C08174F2F}" destId="{79C880BF-205E-47F3-A40E-32279131EC2C}" srcOrd="0" destOrd="1" presId="urn:microsoft.com/office/officeart/2005/8/layout/vList5"/>
    <dgm:cxn modelId="{B58E7AC9-13C9-4B88-92F0-80493B7BE99A}" type="presOf" srcId="{741BCE94-BDE5-4E4C-879C-03B8D085366C}" destId="{79C880BF-205E-47F3-A40E-32279131EC2C}" srcOrd="0" destOrd="0" presId="urn:microsoft.com/office/officeart/2005/8/layout/vList5"/>
    <dgm:cxn modelId="{0B86285C-6154-6143-BB56-F9A594FB5766}" type="presOf" srcId="{00363756-6404-0A4F-A757-AE6C2DD9861A}" destId="{4ECA407B-55EB-46B4-8B76-199C1CE9F4D1}" srcOrd="0" destOrd="1" presId="urn:microsoft.com/office/officeart/2005/8/layout/vList5"/>
    <dgm:cxn modelId="{356294C2-9002-455D-A998-20B98FC4DBFA}" type="presOf" srcId="{CAB463DC-900A-4FC6-8E22-D47F85EB4431}" destId="{28C80DFA-075E-4C37-A449-4A140DB610A9}" srcOrd="0" destOrd="0" presId="urn:microsoft.com/office/officeart/2005/8/layout/vList5"/>
    <dgm:cxn modelId="{653EEC27-2BAE-B545-9823-E8A730C99B09}" type="presOf" srcId="{AD39DA65-9EA2-B845-A85C-03A6BE67466A}" destId="{D953F2A4-77AA-423D-B87D-AFC1101062B5}" srcOrd="0" destOrd="1" presId="urn:microsoft.com/office/officeart/2005/8/layout/vList5"/>
    <dgm:cxn modelId="{AED2DE03-B976-440D-950A-9BA2EA958DF3}" srcId="{4D3101BB-57DB-4C64-BB0C-7B754B4CDD4E}" destId="{CAB463DC-900A-4FC6-8E22-D47F85EB4431}" srcOrd="0" destOrd="0" parTransId="{886B0217-3870-446B-93DD-F79BD3C27896}" sibTransId="{04913DF4-9730-42C7-94E9-9426A810AE3C}"/>
    <dgm:cxn modelId="{A2C9A860-137C-474C-BE33-28A600554A0F}" type="presOf" srcId="{61407187-9AD2-4C3F-9A93-A1A3583CA0D7}" destId="{FDEFE16D-85DA-40DF-B3F0-FA04B7ED476E}" srcOrd="0" destOrd="0" presId="urn:microsoft.com/office/officeart/2005/8/layout/vList5"/>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 modelId="{8AB1F7C4-5BC9-46F4-8FE4-93D1C0FF270B}" type="presParOf" srcId="{FD6D3A6B-50EB-4C08-859E-06C2B2FFBEFB}" destId="{D953F2A4-77AA-423D-B87D-AFC1101062B5}" srcOrd="1" destOrd="0" presId="urn:microsoft.com/office/officeart/2005/8/layout/vList5"/>
    <dgm:cxn modelId="{D81778BE-8E99-496A-97B9-C087EEECEE8A}" type="presParOf" srcId="{2BE7296F-C07D-450D-83D5-DC6ED4E593AD}" destId="{53EA6B18-A006-4A96-BC12-C33521048015}" srcOrd="1" destOrd="0" presId="urn:microsoft.com/office/officeart/2005/8/layout/vList5"/>
    <dgm:cxn modelId="{68DCA68F-C0EC-46F2-B843-7525AD6C42C6}" type="presParOf" srcId="{2BE7296F-C07D-450D-83D5-DC6ED4E593AD}" destId="{9FBBD755-F5B6-4C11-8B8E-08FF970BAEDC}" srcOrd="2" destOrd="0" presId="urn:microsoft.com/office/officeart/2005/8/layout/vList5"/>
    <dgm:cxn modelId="{F2AAE77A-08EF-4811-B75D-C6F54A6BC450}" type="presParOf" srcId="{9FBBD755-F5B6-4C11-8B8E-08FF970BAEDC}" destId="{FDEFE16D-85DA-40DF-B3F0-FA04B7ED476E}" srcOrd="0" destOrd="0" presId="urn:microsoft.com/office/officeart/2005/8/layout/vList5"/>
    <dgm:cxn modelId="{DA2C794C-5095-4CFC-B106-FB3A148A8589}" type="presParOf" srcId="{9FBBD755-F5B6-4C11-8B8E-08FF970BAEDC}" destId="{79C880BF-205E-47F3-A40E-32279131EC2C}" srcOrd="1" destOrd="0" presId="urn:microsoft.com/office/officeart/2005/8/layout/vList5"/>
    <dgm:cxn modelId="{7EF9552C-B6F3-40BC-A737-A932683F264F}" type="presParOf" srcId="{2BE7296F-C07D-450D-83D5-DC6ED4E593AD}" destId="{80214B06-3387-4D64-986D-8557807C7305}" srcOrd="3" destOrd="0" presId="urn:microsoft.com/office/officeart/2005/8/layout/vList5"/>
    <dgm:cxn modelId="{58100572-89EE-4719-9E27-938D6A91C57B}" type="presParOf" srcId="{2BE7296F-C07D-450D-83D5-DC6ED4E593AD}" destId="{84E26B87-9F86-4262-B486-54EF0A18D48B}" srcOrd="4" destOrd="0" presId="urn:microsoft.com/office/officeart/2005/8/layout/vList5"/>
    <dgm:cxn modelId="{2205274A-B6FF-4595-B8C5-662DE900120C}" type="presParOf" srcId="{84E26B87-9F86-4262-B486-54EF0A18D48B}" destId="{94A08136-C794-4568-94DC-4F980F202D63}" srcOrd="0" destOrd="0" presId="urn:microsoft.com/office/officeart/2005/8/layout/vList5"/>
    <dgm:cxn modelId="{C31B0113-3910-4938-910B-49B2E754F9DF}" type="presParOf" srcId="{84E26B87-9F86-4262-B486-54EF0A18D48B}" destId="{4ECA407B-55EB-46B4-8B76-199C1CE9F4D1}"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EB6F006-A76C-4C16-90D5-2AD7DE439716}" type="doc">
      <dgm:prSet loTypeId="urn:microsoft.com/office/officeart/2005/8/layout/orgChart1" loCatId="hierarchy" qsTypeId="urn:microsoft.com/office/officeart/2005/8/quickstyle/simple1" qsCatId="simple" csTypeId="urn:microsoft.com/office/officeart/2005/8/colors/accent2_2" csCatId="accent2" phldr="1"/>
      <dgm:spPr/>
      <dgm:t>
        <a:bodyPr/>
        <a:lstStyle/>
        <a:p>
          <a:endParaRPr lang="es-ES"/>
        </a:p>
      </dgm:t>
    </dgm:pt>
    <dgm:pt modelId="{95C5731B-1D94-4826-AD3E-84BCA738B652}">
      <dgm:prSet phldrT="[Texto]" custT="1"/>
      <dgm:spPr/>
      <dgm:t>
        <a:bodyPr/>
        <a:lstStyle/>
        <a:p>
          <a:r>
            <a:rPr lang="es-ES" sz="1800" dirty="0"/>
            <a:t>INTRODUCCIÓN A LA ECONOMÍA</a:t>
          </a:r>
        </a:p>
        <a:p>
          <a:r>
            <a:rPr lang="es-ES" sz="1800" dirty="0"/>
            <a:t>(semestral de 04 </a:t>
          </a:r>
          <a:r>
            <a:rPr lang="es-ES" sz="1800" dirty="0" err="1"/>
            <a:t>hrs</a:t>
          </a:r>
          <a:r>
            <a:rPr lang="es-ES" sz="1800" dirty="0"/>
            <a:t>.)</a:t>
          </a:r>
        </a:p>
      </dgm:t>
    </dgm:pt>
    <dgm:pt modelId="{6947BF30-8A57-4330-8F5C-2FFEE33F5CDF}" type="parTrans" cxnId="{D0D23B3F-DFE6-4CD2-A87C-0653A164B04A}">
      <dgm:prSet/>
      <dgm:spPr/>
      <dgm:t>
        <a:bodyPr/>
        <a:lstStyle/>
        <a:p>
          <a:endParaRPr lang="es-ES" sz="1800"/>
        </a:p>
      </dgm:t>
    </dgm:pt>
    <dgm:pt modelId="{36B4080E-8F40-4FC9-82BB-FC3C2B4CD594}" type="sibTrans" cxnId="{D0D23B3F-DFE6-4CD2-A87C-0653A164B04A}">
      <dgm:prSet/>
      <dgm:spPr/>
      <dgm:t>
        <a:bodyPr/>
        <a:lstStyle/>
        <a:p>
          <a:endParaRPr lang="es-ES" sz="1800"/>
        </a:p>
      </dgm:t>
    </dgm:pt>
    <dgm:pt modelId="{9A0BFD6B-DA1F-48A6-9A39-1E0092801845}">
      <dgm:prSet phldrT="[Texto]" custT="1"/>
      <dgm:spPr/>
      <dgm:t>
        <a:bodyPr/>
        <a:lstStyle/>
        <a:p>
          <a:r>
            <a:rPr lang="es-ES" sz="1800" dirty="0" smtClean="0"/>
            <a:t>ADMINISTRACIÓN </a:t>
          </a:r>
          <a:r>
            <a:rPr lang="es-ES" sz="1800" dirty="0"/>
            <a:t>FINANCIERA INSTITUCIONAL</a:t>
          </a:r>
        </a:p>
        <a:p>
          <a:r>
            <a:rPr lang="es-ES" sz="1800" dirty="0"/>
            <a:t>(semestral de </a:t>
          </a:r>
          <a:r>
            <a:rPr lang="es-ES" sz="1800" dirty="0" smtClean="0"/>
            <a:t>02 </a:t>
          </a:r>
          <a:r>
            <a:rPr lang="es-ES" sz="1800" dirty="0" err="1" smtClean="0"/>
            <a:t>hrs</a:t>
          </a:r>
          <a:r>
            <a:rPr lang="es-ES" sz="1800" dirty="0"/>
            <a:t>.)</a:t>
          </a:r>
        </a:p>
      </dgm:t>
    </dgm:pt>
    <dgm:pt modelId="{9FD8371A-4526-4A34-8D90-68BE574798F5}" type="parTrans" cxnId="{13E61B5C-4306-4AFF-AF44-B730ECAB9B79}">
      <dgm:prSet/>
      <dgm:spPr/>
      <dgm:t>
        <a:bodyPr/>
        <a:lstStyle/>
        <a:p>
          <a:endParaRPr lang="es-ES" sz="1800"/>
        </a:p>
      </dgm:t>
    </dgm:pt>
    <dgm:pt modelId="{37DCFD48-551D-4932-8397-C9046EA3882C}" type="sibTrans" cxnId="{13E61B5C-4306-4AFF-AF44-B730ECAB9B79}">
      <dgm:prSet/>
      <dgm:spPr/>
      <dgm:t>
        <a:bodyPr/>
        <a:lstStyle/>
        <a:p>
          <a:endParaRPr lang="es-ES" sz="1800"/>
        </a:p>
      </dgm:t>
    </dgm:pt>
    <dgm:pt modelId="{1E8614BB-53CE-441C-BF00-041B5C472C80}">
      <dgm:prSet phldrT="[Texto]" custT="1"/>
      <dgm:spPr/>
      <dgm:t>
        <a:bodyPr/>
        <a:lstStyle/>
        <a:p>
          <a:r>
            <a:rPr lang="es-ES" sz="1800" dirty="0" smtClean="0"/>
            <a:t>PLANIFICACIÓN Y SEGURIDAD</a:t>
          </a:r>
          <a:endParaRPr lang="es-ES" sz="1800" dirty="0"/>
        </a:p>
        <a:p>
          <a:r>
            <a:rPr lang="es-ES" sz="1800" dirty="0"/>
            <a:t>(semestral de </a:t>
          </a:r>
          <a:r>
            <a:rPr lang="es-ES" sz="1800" dirty="0" smtClean="0"/>
            <a:t>02 </a:t>
          </a:r>
          <a:r>
            <a:rPr lang="es-ES" sz="1800" dirty="0" err="1" smtClean="0"/>
            <a:t>hrs</a:t>
          </a:r>
          <a:r>
            <a:rPr lang="es-ES" sz="1800" dirty="0"/>
            <a:t>.)</a:t>
          </a:r>
        </a:p>
      </dgm:t>
    </dgm:pt>
    <dgm:pt modelId="{3555AFE5-0595-45E3-BA57-2E8316E05567}" type="parTrans" cxnId="{CB3BDE7C-5521-4568-8D4F-0A0B72190A30}">
      <dgm:prSet/>
      <dgm:spPr/>
      <dgm:t>
        <a:bodyPr/>
        <a:lstStyle/>
        <a:p>
          <a:endParaRPr lang="es-ES" sz="1800"/>
        </a:p>
      </dgm:t>
    </dgm:pt>
    <dgm:pt modelId="{DDFF8BE8-A263-46FF-A1C9-54DCE1163C02}" type="sibTrans" cxnId="{CB3BDE7C-5521-4568-8D4F-0A0B72190A30}">
      <dgm:prSet/>
      <dgm:spPr/>
      <dgm:t>
        <a:bodyPr/>
        <a:lstStyle/>
        <a:p>
          <a:endParaRPr lang="es-ES" sz="1800"/>
        </a:p>
      </dgm:t>
    </dgm:pt>
    <dgm:pt modelId="{A08F636C-469D-4003-BEE9-EC486CA1883C}" type="pres">
      <dgm:prSet presAssocID="{4EB6F006-A76C-4C16-90D5-2AD7DE439716}" presName="hierChild1" presStyleCnt="0">
        <dgm:presLayoutVars>
          <dgm:orgChart val="1"/>
          <dgm:chPref val="1"/>
          <dgm:dir/>
          <dgm:animOne val="branch"/>
          <dgm:animLvl val="lvl"/>
          <dgm:resizeHandles/>
        </dgm:presLayoutVars>
      </dgm:prSet>
      <dgm:spPr/>
      <dgm:t>
        <a:bodyPr/>
        <a:lstStyle/>
        <a:p>
          <a:endParaRPr lang="es-ES"/>
        </a:p>
      </dgm:t>
    </dgm:pt>
    <dgm:pt modelId="{CBD626B8-8D4E-46C9-B2D4-9951FA576FD4}" type="pres">
      <dgm:prSet presAssocID="{95C5731B-1D94-4826-AD3E-84BCA738B652}" presName="hierRoot1" presStyleCnt="0">
        <dgm:presLayoutVars>
          <dgm:hierBranch val="init"/>
        </dgm:presLayoutVars>
      </dgm:prSet>
      <dgm:spPr/>
    </dgm:pt>
    <dgm:pt modelId="{F716CFF8-6483-4CAF-AEB1-A43730F54CEA}" type="pres">
      <dgm:prSet presAssocID="{95C5731B-1D94-4826-AD3E-84BCA738B652}" presName="rootComposite1" presStyleCnt="0"/>
      <dgm:spPr/>
    </dgm:pt>
    <dgm:pt modelId="{19C480EC-09CD-492B-8B0C-FA71E4DF9E30}" type="pres">
      <dgm:prSet presAssocID="{95C5731B-1D94-4826-AD3E-84BCA738B652}" presName="rootText1" presStyleLbl="node0" presStyleIdx="0" presStyleCnt="1">
        <dgm:presLayoutVars>
          <dgm:chPref val="3"/>
        </dgm:presLayoutVars>
      </dgm:prSet>
      <dgm:spPr/>
      <dgm:t>
        <a:bodyPr/>
        <a:lstStyle/>
        <a:p>
          <a:endParaRPr lang="es-ES"/>
        </a:p>
      </dgm:t>
    </dgm:pt>
    <dgm:pt modelId="{45E480D1-F2DA-4454-83D1-0141CFE3EBC1}" type="pres">
      <dgm:prSet presAssocID="{95C5731B-1D94-4826-AD3E-84BCA738B652}" presName="rootConnector1" presStyleLbl="node1" presStyleIdx="0" presStyleCnt="0"/>
      <dgm:spPr/>
      <dgm:t>
        <a:bodyPr/>
        <a:lstStyle/>
        <a:p>
          <a:endParaRPr lang="es-ES"/>
        </a:p>
      </dgm:t>
    </dgm:pt>
    <dgm:pt modelId="{D817ADD7-1D6E-47C4-85ED-9D9A2DA393B3}" type="pres">
      <dgm:prSet presAssocID="{95C5731B-1D94-4826-AD3E-84BCA738B652}" presName="hierChild2" presStyleCnt="0"/>
      <dgm:spPr/>
    </dgm:pt>
    <dgm:pt modelId="{8486455D-2D56-4661-BE9A-0C84E6D25656}" type="pres">
      <dgm:prSet presAssocID="{9FD8371A-4526-4A34-8D90-68BE574798F5}" presName="Name37" presStyleLbl="parChTrans1D2" presStyleIdx="0" presStyleCnt="2"/>
      <dgm:spPr/>
      <dgm:t>
        <a:bodyPr/>
        <a:lstStyle/>
        <a:p>
          <a:endParaRPr lang="es-ES"/>
        </a:p>
      </dgm:t>
    </dgm:pt>
    <dgm:pt modelId="{647A464F-349E-46AF-B70F-D470F0E8D79D}" type="pres">
      <dgm:prSet presAssocID="{9A0BFD6B-DA1F-48A6-9A39-1E0092801845}" presName="hierRoot2" presStyleCnt="0">
        <dgm:presLayoutVars>
          <dgm:hierBranch val="init"/>
        </dgm:presLayoutVars>
      </dgm:prSet>
      <dgm:spPr/>
    </dgm:pt>
    <dgm:pt modelId="{5D3FE1DC-2C85-4F13-B290-3D5200997130}" type="pres">
      <dgm:prSet presAssocID="{9A0BFD6B-DA1F-48A6-9A39-1E0092801845}" presName="rootComposite" presStyleCnt="0"/>
      <dgm:spPr/>
    </dgm:pt>
    <dgm:pt modelId="{FA16ABD9-386D-45AB-9496-70AB89E64D39}" type="pres">
      <dgm:prSet presAssocID="{9A0BFD6B-DA1F-48A6-9A39-1E0092801845}" presName="rootText" presStyleLbl="node2" presStyleIdx="0" presStyleCnt="2">
        <dgm:presLayoutVars>
          <dgm:chPref val="3"/>
        </dgm:presLayoutVars>
      </dgm:prSet>
      <dgm:spPr/>
      <dgm:t>
        <a:bodyPr/>
        <a:lstStyle/>
        <a:p>
          <a:endParaRPr lang="es-ES"/>
        </a:p>
      </dgm:t>
    </dgm:pt>
    <dgm:pt modelId="{099B2903-337B-4D8E-8056-A88AEDF53BC4}" type="pres">
      <dgm:prSet presAssocID="{9A0BFD6B-DA1F-48A6-9A39-1E0092801845}" presName="rootConnector" presStyleLbl="node2" presStyleIdx="0" presStyleCnt="2"/>
      <dgm:spPr/>
      <dgm:t>
        <a:bodyPr/>
        <a:lstStyle/>
        <a:p>
          <a:endParaRPr lang="es-ES"/>
        </a:p>
      </dgm:t>
    </dgm:pt>
    <dgm:pt modelId="{04C10902-2F95-4CD9-8A12-CBF85EC68BB9}" type="pres">
      <dgm:prSet presAssocID="{9A0BFD6B-DA1F-48A6-9A39-1E0092801845}" presName="hierChild4" presStyleCnt="0"/>
      <dgm:spPr/>
    </dgm:pt>
    <dgm:pt modelId="{BB3D9104-3DD6-43A0-BA3E-1DAFB978E915}" type="pres">
      <dgm:prSet presAssocID="{9A0BFD6B-DA1F-48A6-9A39-1E0092801845}" presName="hierChild5" presStyleCnt="0"/>
      <dgm:spPr/>
    </dgm:pt>
    <dgm:pt modelId="{2980DD89-99CA-4D18-A8D9-C9E5E05BE7F7}" type="pres">
      <dgm:prSet presAssocID="{3555AFE5-0595-45E3-BA57-2E8316E05567}" presName="Name37" presStyleLbl="parChTrans1D2" presStyleIdx="1" presStyleCnt="2"/>
      <dgm:spPr/>
      <dgm:t>
        <a:bodyPr/>
        <a:lstStyle/>
        <a:p>
          <a:endParaRPr lang="es-ES"/>
        </a:p>
      </dgm:t>
    </dgm:pt>
    <dgm:pt modelId="{F33FD6AD-9E6E-47C8-BF3C-6BC0D7215D6D}" type="pres">
      <dgm:prSet presAssocID="{1E8614BB-53CE-441C-BF00-041B5C472C80}" presName="hierRoot2" presStyleCnt="0">
        <dgm:presLayoutVars>
          <dgm:hierBranch val="init"/>
        </dgm:presLayoutVars>
      </dgm:prSet>
      <dgm:spPr/>
    </dgm:pt>
    <dgm:pt modelId="{CEAABC37-F09E-4705-B1A8-AA1BC9B14176}" type="pres">
      <dgm:prSet presAssocID="{1E8614BB-53CE-441C-BF00-041B5C472C80}" presName="rootComposite" presStyleCnt="0"/>
      <dgm:spPr/>
    </dgm:pt>
    <dgm:pt modelId="{FF9C63AF-BA47-4373-BC06-D2155FC64467}" type="pres">
      <dgm:prSet presAssocID="{1E8614BB-53CE-441C-BF00-041B5C472C80}" presName="rootText" presStyleLbl="node2" presStyleIdx="1" presStyleCnt="2">
        <dgm:presLayoutVars>
          <dgm:chPref val="3"/>
        </dgm:presLayoutVars>
      </dgm:prSet>
      <dgm:spPr/>
      <dgm:t>
        <a:bodyPr/>
        <a:lstStyle/>
        <a:p>
          <a:endParaRPr lang="es-ES"/>
        </a:p>
      </dgm:t>
    </dgm:pt>
    <dgm:pt modelId="{A3751685-53B5-481E-895F-8DF8ACC3D02C}" type="pres">
      <dgm:prSet presAssocID="{1E8614BB-53CE-441C-BF00-041B5C472C80}" presName="rootConnector" presStyleLbl="node2" presStyleIdx="1" presStyleCnt="2"/>
      <dgm:spPr/>
      <dgm:t>
        <a:bodyPr/>
        <a:lstStyle/>
        <a:p>
          <a:endParaRPr lang="es-ES"/>
        </a:p>
      </dgm:t>
    </dgm:pt>
    <dgm:pt modelId="{F34BD333-8E76-4743-AD8F-46890A51CB36}" type="pres">
      <dgm:prSet presAssocID="{1E8614BB-53CE-441C-BF00-041B5C472C80}" presName="hierChild4" presStyleCnt="0"/>
      <dgm:spPr/>
    </dgm:pt>
    <dgm:pt modelId="{307A9367-29A8-4BA2-A4F5-BEE3E03CC4F7}" type="pres">
      <dgm:prSet presAssocID="{1E8614BB-53CE-441C-BF00-041B5C472C80}" presName="hierChild5" presStyleCnt="0"/>
      <dgm:spPr/>
    </dgm:pt>
    <dgm:pt modelId="{F31AC3E5-DE38-4BDF-8783-559096C6158B}" type="pres">
      <dgm:prSet presAssocID="{95C5731B-1D94-4826-AD3E-84BCA738B652}" presName="hierChild3" presStyleCnt="0"/>
      <dgm:spPr/>
    </dgm:pt>
  </dgm:ptLst>
  <dgm:cxnLst>
    <dgm:cxn modelId="{A58C13F0-E96C-463D-A767-273B0CB26D31}" type="presOf" srcId="{9A0BFD6B-DA1F-48A6-9A39-1E0092801845}" destId="{FA16ABD9-386D-45AB-9496-70AB89E64D39}" srcOrd="0" destOrd="0" presId="urn:microsoft.com/office/officeart/2005/8/layout/orgChart1"/>
    <dgm:cxn modelId="{08DFAC4C-E12F-4A56-BCBE-944264DB856D}" type="presOf" srcId="{1E8614BB-53CE-441C-BF00-041B5C472C80}" destId="{A3751685-53B5-481E-895F-8DF8ACC3D02C}" srcOrd="1" destOrd="0" presId="urn:microsoft.com/office/officeart/2005/8/layout/orgChart1"/>
    <dgm:cxn modelId="{5D80520E-E672-49E9-BCE4-91898E09AB3D}" type="presOf" srcId="{9A0BFD6B-DA1F-48A6-9A39-1E0092801845}" destId="{099B2903-337B-4D8E-8056-A88AEDF53BC4}" srcOrd="1" destOrd="0" presId="urn:microsoft.com/office/officeart/2005/8/layout/orgChart1"/>
    <dgm:cxn modelId="{766C80DD-F986-41BE-8B20-BCFB6852F18A}" type="presOf" srcId="{4EB6F006-A76C-4C16-90D5-2AD7DE439716}" destId="{A08F636C-469D-4003-BEE9-EC486CA1883C}" srcOrd="0" destOrd="0" presId="urn:microsoft.com/office/officeart/2005/8/layout/orgChart1"/>
    <dgm:cxn modelId="{CB3BDE7C-5521-4568-8D4F-0A0B72190A30}" srcId="{95C5731B-1D94-4826-AD3E-84BCA738B652}" destId="{1E8614BB-53CE-441C-BF00-041B5C472C80}" srcOrd="1" destOrd="0" parTransId="{3555AFE5-0595-45E3-BA57-2E8316E05567}" sibTransId="{DDFF8BE8-A263-46FF-A1C9-54DCE1163C02}"/>
    <dgm:cxn modelId="{D7B1D651-F472-48F9-8DE1-AD8393B5AA2E}" type="presOf" srcId="{95C5731B-1D94-4826-AD3E-84BCA738B652}" destId="{19C480EC-09CD-492B-8B0C-FA71E4DF9E30}" srcOrd="0" destOrd="0" presId="urn:microsoft.com/office/officeart/2005/8/layout/orgChart1"/>
    <dgm:cxn modelId="{40B62504-30A1-4FF2-AD7C-64896B851A2E}" type="presOf" srcId="{95C5731B-1D94-4826-AD3E-84BCA738B652}" destId="{45E480D1-F2DA-4454-83D1-0141CFE3EBC1}" srcOrd="1" destOrd="0" presId="urn:microsoft.com/office/officeart/2005/8/layout/orgChart1"/>
    <dgm:cxn modelId="{25779282-5A48-439D-BC7D-AE16A7AF37C6}" type="presOf" srcId="{3555AFE5-0595-45E3-BA57-2E8316E05567}" destId="{2980DD89-99CA-4D18-A8D9-C9E5E05BE7F7}" srcOrd="0" destOrd="0" presId="urn:microsoft.com/office/officeart/2005/8/layout/orgChart1"/>
    <dgm:cxn modelId="{58C3164D-9C12-4717-B24B-F268178DCF53}" type="presOf" srcId="{1E8614BB-53CE-441C-BF00-041B5C472C80}" destId="{FF9C63AF-BA47-4373-BC06-D2155FC64467}" srcOrd="0" destOrd="0" presId="urn:microsoft.com/office/officeart/2005/8/layout/orgChart1"/>
    <dgm:cxn modelId="{D0D23B3F-DFE6-4CD2-A87C-0653A164B04A}" srcId="{4EB6F006-A76C-4C16-90D5-2AD7DE439716}" destId="{95C5731B-1D94-4826-AD3E-84BCA738B652}" srcOrd="0" destOrd="0" parTransId="{6947BF30-8A57-4330-8F5C-2FFEE33F5CDF}" sibTransId="{36B4080E-8F40-4FC9-82BB-FC3C2B4CD594}"/>
    <dgm:cxn modelId="{13E61B5C-4306-4AFF-AF44-B730ECAB9B79}" srcId="{95C5731B-1D94-4826-AD3E-84BCA738B652}" destId="{9A0BFD6B-DA1F-48A6-9A39-1E0092801845}" srcOrd="0" destOrd="0" parTransId="{9FD8371A-4526-4A34-8D90-68BE574798F5}" sibTransId="{37DCFD48-551D-4932-8397-C9046EA3882C}"/>
    <dgm:cxn modelId="{1014CEC8-6F88-4032-B619-74AD99A477F7}" type="presOf" srcId="{9FD8371A-4526-4A34-8D90-68BE574798F5}" destId="{8486455D-2D56-4661-BE9A-0C84E6D25656}" srcOrd="0" destOrd="0" presId="urn:microsoft.com/office/officeart/2005/8/layout/orgChart1"/>
    <dgm:cxn modelId="{BF889E7B-40AD-414D-AECD-6F08F47F904B}" type="presParOf" srcId="{A08F636C-469D-4003-BEE9-EC486CA1883C}" destId="{CBD626B8-8D4E-46C9-B2D4-9951FA576FD4}" srcOrd="0" destOrd="0" presId="urn:microsoft.com/office/officeart/2005/8/layout/orgChart1"/>
    <dgm:cxn modelId="{677166B8-EA64-4405-A56D-54EB21027579}" type="presParOf" srcId="{CBD626B8-8D4E-46C9-B2D4-9951FA576FD4}" destId="{F716CFF8-6483-4CAF-AEB1-A43730F54CEA}" srcOrd="0" destOrd="0" presId="urn:microsoft.com/office/officeart/2005/8/layout/orgChart1"/>
    <dgm:cxn modelId="{16E0B05D-690D-4777-8041-42D4C564B674}" type="presParOf" srcId="{F716CFF8-6483-4CAF-AEB1-A43730F54CEA}" destId="{19C480EC-09CD-492B-8B0C-FA71E4DF9E30}" srcOrd="0" destOrd="0" presId="urn:microsoft.com/office/officeart/2005/8/layout/orgChart1"/>
    <dgm:cxn modelId="{2432440D-ECE1-430A-A5B2-06E198317CFE}" type="presParOf" srcId="{F716CFF8-6483-4CAF-AEB1-A43730F54CEA}" destId="{45E480D1-F2DA-4454-83D1-0141CFE3EBC1}" srcOrd="1" destOrd="0" presId="urn:microsoft.com/office/officeart/2005/8/layout/orgChart1"/>
    <dgm:cxn modelId="{74383056-B134-431D-9B93-40B34DFAF367}" type="presParOf" srcId="{CBD626B8-8D4E-46C9-B2D4-9951FA576FD4}" destId="{D817ADD7-1D6E-47C4-85ED-9D9A2DA393B3}" srcOrd="1" destOrd="0" presId="urn:microsoft.com/office/officeart/2005/8/layout/orgChart1"/>
    <dgm:cxn modelId="{C0B22E2A-6BF5-4D04-934A-C49785B94A58}" type="presParOf" srcId="{D817ADD7-1D6E-47C4-85ED-9D9A2DA393B3}" destId="{8486455D-2D56-4661-BE9A-0C84E6D25656}" srcOrd="0" destOrd="0" presId="urn:microsoft.com/office/officeart/2005/8/layout/orgChart1"/>
    <dgm:cxn modelId="{FD552521-585F-4958-BB54-3739C3607D02}" type="presParOf" srcId="{D817ADD7-1D6E-47C4-85ED-9D9A2DA393B3}" destId="{647A464F-349E-46AF-B70F-D470F0E8D79D}" srcOrd="1" destOrd="0" presId="urn:microsoft.com/office/officeart/2005/8/layout/orgChart1"/>
    <dgm:cxn modelId="{CB56FA0A-0181-4ED8-B553-B7C22515106B}" type="presParOf" srcId="{647A464F-349E-46AF-B70F-D470F0E8D79D}" destId="{5D3FE1DC-2C85-4F13-B290-3D5200997130}" srcOrd="0" destOrd="0" presId="urn:microsoft.com/office/officeart/2005/8/layout/orgChart1"/>
    <dgm:cxn modelId="{819A987C-6920-44C4-8EBE-851BEDB8146E}" type="presParOf" srcId="{5D3FE1DC-2C85-4F13-B290-3D5200997130}" destId="{FA16ABD9-386D-45AB-9496-70AB89E64D39}" srcOrd="0" destOrd="0" presId="urn:microsoft.com/office/officeart/2005/8/layout/orgChart1"/>
    <dgm:cxn modelId="{EF4FB623-656A-4C04-900C-9753750C8552}" type="presParOf" srcId="{5D3FE1DC-2C85-4F13-B290-3D5200997130}" destId="{099B2903-337B-4D8E-8056-A88AEDF53BC4}" srcOrd="1" destOrd="0" presId="urn:microsoft.com/office/officeart/2005/8/layout/orgChart1"/>
    <dgm:cxn modelId="{8F272657-2110-4367-ACE7-2E5125337869}" type="presParOf" srcId="{647A464F-349E-46AF-B70F-D470F0E8D79D}" destId="{04C10902-2F95-4CD9-8A12-CBF85EC68BB9}" srcOrd="1" destOrd="0" presId="urn:microsoft.com/office/officeart/2005/8/layout/orgChart1"/>
    <dgm:cxn modelId="{4D5B502B-4D5D-4E2A-A7B3-500D847BD968}" type="presParOf" srcId="{647A464F-349E-46AF-B70F-D470F0E8D79D}" destId="{BB3D9104-3DD6-43A0-BA3E-1DAFB978E915}" srcOrd="2" destOrd="0" presId="urn:microsoft.com/office/officeart/2005/8/layout/orgChart1"/>
    <dgm:cxn modelId="{406BB970-9DAE-4245-AD88-C66BC38E9D28}" type="presParOf" srcId="{D817ADD7-1D6E-47C4-85ED-9D9A2DA393B3}" destId="{2980DD89-99CA-4D18-A8D9-C9E5E05BE7F7}" srcOrd="2" destOrd="0" presId="urn:microsoft.com/office/officeart/2005/8/layout/orgChart1"/>
    <dgm:cxn modelId="{B9944B7A-AD5E-4902-9F33-8BEAE21B7C95}" type="presParOf" srcId="{D817ADD7-1D6E-47C4-85ED-9D9A2DA393B3}" destId="{F33FD6AD-9E6E-47C8-BF3C-6BC0D7215D6D}" srcOrd="3" destOrd="0" presId="urn:microsoft.com/office/officeart/2005/8/layout/orgChart1"/>
    <dgm:cxn modelId="{B70B6BCF-2064-4027-9DB4-638CA89716F2}" type="presParOf" srcId="{F33FD6AD-9E6E-47C8-BF3C-6BC0D7215D6D}" destId="{CEAABC37-F09E-4705-B1A8-AA1BC9B14176}" srcOrd="0" destOrd="0" presId="urn:microsoft.com/office/officeart/2005/8/layout/orgChart1"/>
    <dgm:cxn modelId="{C3EE824F-AD25-48CF-8E1C-A01BB218FC3D}" type="presParOf" srcId="{CEAABC37-F09E-4705-B1A8-AA1BC9B14176}" destId="{FF9C63AF-BA47-4373-BC06-D2155FC64467}" srcOrd="0" destOrd="0" presId="urn:microsoft.com/office/officeart/2005/8/layout/orgChart1"/>
    <dgm:cxn modelId="{588F7C5F-6C3E-4CCD-8452-79DA43937E7D}" type="presParOf" srcId="{CEAABC37-F09E-4705-B1A8-AA1BC9B14176}" destId="{A3751685-53B5-481E-895F-8DF8ACC3D02C}" srcOrd="1" destOrd="0" presId="urn:microsoft.com/office/officeart/2005/8/layout/orgChart1"/>
    <dgm:cxn modelId="{48528281-EA7D-497F-9C2E-92DD0BF2AB04}" type="presParOf" srcId="{F33FD6AD-9E6E-47C8-BF3C-6BC0D7215D6D}" destId="{F34BD333-8E76-4743-AD8F-46890A51CB36}" srcOrd="1" destOrd="0" presId="urn:microsoft.com/office/officeart/2005/8/layout/orgChart1"/>
    <dgm:cxn modelId="{D2097E61-563D-4C1B-9C21-6C826D58D04C}" type="presParOf" srcId="{F33FD6AD-9E6E-47C8-BF3C-6BC0D7215D6D}" destId="{307A9367-29A8-4BA2-A4F5-BEE3E03CC4F7}" srcOrd="2" destOrd="0" presId="urn:microsoft.com/office/officeart/2005/8/layout/orgChart1"/>
    <dgm:cxn modelId="{7184D31B-ABF5-4B7C-8EC0-2D9A90F0F920}" type="presParOf" srcId="{CBD626B8-8D4E-46C9-B2D4-9951FA576FD4}" destId="{F31AC3E5-DE38-4BDF-8783-559096C6158B}"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4EB6F006-A76C-4C16-90D5-2AD7DE439716}" type="doc">
      <dgm:prSet loTypeId="urn:microsoft.com/office/officeart/2005/8/layout/orgChart1" loCatId="hierarchy" qsTypeId="urn:microsoft.com/office/officeart/2005/8/quickstyle/simple1" qsCatId="simple" csTypeId="urn:microsoft.com/office/officeart/2005/8/colors/accent2_2" csCatId="accent2" phldr="1"/>
      <dgm:spPr/>
      <dgm:t>
        <a:bodyPr/>
        <a:lstStyle/>
        <a:p>
          <a:endParaRPr lang="es-ES"/>
        </a:p>
      </dgm:t>
    </dgm:pt>
    <dgm:pt modelId="{95C5731B-1D94-4826-AD3E-84BCA738B652}">
      <dgm:prSet phldrT="[Texto]" custT="1"/>
      <dgm:spPr/>
      <dgm:t>
        <a:bodyPr/>
        <a:lstStyle/>
        <a:p>
          <a:r>
            <a:rPr lang="es-ES" sz="1800" dirty="0" smtClean="0"/>
            <a:t>FORMACIÓN NAVAL</a:t>
          </a:r>
          <a:endParaRPr lang="es-ES" sz="1800" dirty="0"/>
        </a:p>
      </dgm:t>
    </dgm:pt>
    <dgm:pt modelId="{6947BF30-8A57-4330-8F5C-2FFEE33F5CDF}" type="parTrans" cxnId="{D0D23B3F-DFE6-4CD2-A87C-0653A164B04A}">
      <dgm:prSet/>
      <dgm:spPr/>
      <dgm:t>
        <a:bodyPr/>
        <a:lstStyle/>
        <a:p>
          <a:endParaRPr lang="es-ES" sz="1800"/>
        </a:p>
      </dgm:t>
    </dgm:pt>
    <dgm:pt modelId="{36B4080E-8F40-4FC9-82BB-FC3C2B4CD594}" type="sibTrans" cxnId="{D0D23B3F-DFE6-4CD2-A87C-0653A164B04A}">
      <dgm:prSet/>
      <dgm:spPr/>
      <dgm:t>
        <a:bodyPr/>
        <a:lstStyle/>
        <a:p>
          <a:endParaRPr lang="es-ES" sz="1800"/>
        </a:p>
      </dgm:t>
    </dgm:pt>
    <dgm:pt modelId="{9A0BFD6B-DA1F-48A6-9A39-1E0092801845}">
      <dgm:prSet phldrT="[Texto]" custT="1"/>
      <dgm:spPr/>
      <dgm:t>
        <a:bodyPr/>
        <a:lstStyle/>
        <a:p>
          <a:r>
            <a:rPr lang="es-ES" sz="1800" dirty="0" smtClean="0"/>
            <a:t>AUMENTAR 02 HRS EN 2°AÑO</a:t>
          </a:r>
        </a:p>
        <a:p>
          <a:r>
            <a:rPr lang="es-ES" sz="1800" dirty="0" smtClean="0"/>
            <a:t>(Patrón de Bahía)</a:t>
          </a:r>
          <a:endParaRPr lang="es-ES" sz="1800" dirty="0"/>
        </a:p>
      </dgm:t>
    </dgm:pt>
    <dgm:pt modelId="{9FD8371A-4526-4A34-8D90-68BE574798F5}" type="parTrans" cxnId="{13E61B5C-4306-4AFF-AF44-B730ECAB9B79}">
      <dgm:prSet/>
      <dgm:spPr/>
      <dgm:t>
        <a:bodyPr/>
        <a:lstStyle/>
        <a:p>
          <a:endParaRPr lang="es-ES" sz="1800"/>
        </a:p>
      </dgm:t>
    </dgm:pt>
    <dgm:pt modelId="{37DCFD48-551D-4932-8397-C9046EA3882C}" type="sibTrans" cxnId="{13E61B5C-4306-4AFF-AF44-B730ECAB9B79}">
      <dgm:prSet/>
      <dgm:spPr/>
      <dgm:t>
        <a:bodyPr/>
        <a:lstStyle/>
        <a:p>
          <a:endParaRPr lang="es-ES" sz="1800"/>
        </a:p>
      </dgm:t>
    </dgm:pt>
    <dgm:pt modelId="{1E8614BB-53CE-441C-BF00-041B5C472C80}">
      <dgm:prSet phldrT="[Texto]" custT="1"/>
      <dgm:spPr/>
      <dgm:t>
        <a:bodyPr/>
        <a:lstStyle/>
        <a:p>
          <a:r>
            <a:rPr lang="es-ES" sz="1800" dirty="0" smtClean="0"/>
            <a:t>AUMENTAR 02 HRS EN 4°AÑO </a:t>
          </a:r>
        </a:p>
        <a:p>
          <a:r>
            <a:rPr lang="es-ES" sz="1800" dirty="0" smtClean="0"/>
            <a:t>(Buceo)</a:t>
          </a:r>
          <a:endParaRPr lang="es-ES" sz="1800" dirty="0"/>
        </a:p>
      </dgm:t>
    </dgm:pt>
    <dgm:pt modelId="{3555AFE5-0595-45E3-BA57-2E8316E05567}" type="parTrans" cxnId="{CB3BDE7C-5521-4568-8D4F-0A0B72190A30}">
      <dgm:prSet/>
      <dgm:spPr/>
      <dgm:t>
        <a:bodyPr/>
        <a:lstStyle/>
        <a:p>
          <a:endParaRPr lang="es-ES" sz="1800"/>
        </a:p>
      </dgm:t>
    </dgm:pt>
    <dgm:pt modelId="{DDFF8BE8-A263-46FF-A1C9-54DCE1163C02}" type="sibTrans" cxnId="{CB3BDE7C-5521-4568-8D4F-0A0B72190A30}">
      <dgm:prSet/>
      <dgm:spPr/>
      <dgm:t>
        <a:bodyPr/>
        <a:lstStyle/>
        <a:p>
          <a:endParaRPr lang="es-ES" sz="1800"/>
        </a:p>
      </dgm:t>
    </dgm:pt>
    <dgm:pt modelId="{A08F636C-469D-4003-BEE9-EC486CA1883C}" type="pres">
      <dgm:prSet presAssocID="{4EB6F006-A76C-4C16-90D5-2AD7DE439716}" presName="hierChild1" presStyleCnt="0">
        <dgm:presLayoutVars>
          <dgm:orgChart val="1"/>
          <dgm:chPref val="1"/>
          <dgm:dir/>
          <dgm:animOne val="branch"/>
          <dgm:animLvl val="lvl"/>
          <dgm:resizeHandles/>
        </dgm:presLayoutVars>
      </dgm:prSet>
      <dgm:spPr/>
      <dgm:t>
        <a:bodyPr/>
        <a:lstStyle/>
        <a:p>
          <a:endParaRPr lang="es-ES"/>
        </a:p>
      </dgm:t>
    </dgm:pt>
    <dgm:pt modelId="{CBD626B8-8D4E-46C9-B2D4-9951FA576FD4}" type="pres">
      <dgm:prSet presAssocID="{95C5731B-1D94-4826-AD3E-84BCA738B652}" presName="hierRoot1" presStyleCnt="0">
        <dgm:presLayoutVars>
          <dgm:hierBranch val="init"/>
        </dgm:presLayoutVars>
      </dgm:prSet>
      <dgm:spPr/>
    </dgm:pt>
    <dgm:pt modelId="{F716CFF8-6483-4CAF-AEB1-A43730F54CEA}" type="pres">
      <dgm:prSet presAssocID="{95C5731B-1D94-4826-AD3E-84BCA738B652}" presName="rootComposite1" presStyleCnt="0"/>
      <dgm:spPr/>
    </dgm:pt>
    <dgm:pt modelId="{19C480EC-09CD-492B-8B0C-FA71E4DF9E30}" type="pres">
      <dgm:prSet presAssocID="{95C5731B-1D94-4826-AD3E-84BCA738B652}" presName="rootText1" presStyleLbl="node0" presStyleIdx="0" presStyleCnt="1">
        <dgm:presLayoutVars>
          <dgm:chPref val="3"/>
        </dgm:presLayoutVars>
      </dgm:prSet>
      <dgm:spPr/>
      <dgm:t>
        <a:bodyPr/>
        <a:lstStyle/>
        <a:p>
          <a:endParaRPr lang="es-ES"/>
        </a:p>
      </dgm:t>
    </dgm:pt>
    <dgm:pt modelId="{45E480D1-F2DA-4454-83D1-0141CFE3EBC1}" type="pres">
      <dgm:prSet presAssocID="{95C5731B-1D94-4826-AD3E-84BCA738B652}" presName="rootConnector1" presStyleLbl="node1" presStyleIdx="0" presStyleCnt="0"/>
      <dgm:spPr/>
      <dgm:t>
        <a:bodyPr/>
        <a:lstStyle/>
        <a:p>
          <a:endParaRPr lang="es-ES"/>
        </a:p>
      </dgm:t>
    </dgm:pt>
    <dgm:pt modelId="{D817ADD7-1D6E-47C4-85ED-9D9A2DA393B3}" type="pres">
      <dgm:prSet presAssocID="{95C5731B-1D94-4826-AD3E-84BCA738B652}" presName="hierChild2" presStyleCnt="0"/>
      <dgm:spPr/>
    </dgm:pt>
    <dgm:pt modelId="{8486455D-2D56-4661-BE9A-0C84E6D25656}" type="pres">
      <dgm:prSet presAssocID="{9FD8371A-4526-4A34-8D90-68BE574798F5}" presName="Name37" presStyleLbl="parChTrans1D2" presStyleIdx="0" presStyleCnt="2"/>
      <dgm:spPr/>
      <dgm:t>
        <a:bodyPr/>
        <a:lstStyle/>
        <a:p>
          <a:endParaRPr lang="es-ES"/>
        </a:p>
      </dgm:t>
    </dgm:pt>
    <dgm:pt modelId="{647A464F-349E-46AF-B70F-D470F0E8D79D}" type="pres">
      <dgm:prSet presAssocID="{9A0BFD6B-DA1F-48A6-9A39-1E0092801845}" presName="hierRoot2" presStyleCnt="0">
        <dgm:presLayoutVars>
          <dgm:hierBranch val="init"/>
        </dgm:presLayoutVars>
      </dgm:prSet>
      <dgm:spPr/>
    </dgm:pt>
    <dgm:pt modelId="{5D3FE1DC-2C85-4F13-B290-3D5200997130}" type="pres">
      <dgm:prSet presAssocID="{9A0BFD6B-DA1F-48A6-9A39-1E0092801845}" presName="rootComposite" presStyleCnt="0"/>
      <dgm:spPr/>
    </dgm:pt>
    <dgm:pt modelId="{FA16ABD9-386D-45AB-9496-70AB89E64D39}" type="pres">
      <dgm:prSet presAssocID="{9A0BFD6B-DA1F-48A6-9A39-1E0092801845}" presName="rootText" presStyleLbl="node2" presStyleIdx="0" presStyleCnt="2" custScaleY="116880">
        <dgm:presLayoutVars>
          <dgm:chPref val="3"/>
        </dgm:presLayoutVars>
      </dgm:prSet>
      <dgm:spPr/>
      <dgm:t>
        <a:bodyPr/>
        <a:lstStyle/>
        <a:p>
          <a:endParaRPr lang="es-ES"/>
        </a:p>
      </dgm:t>
    </dgm:pt>
    <dgm:pt modelId="{099B2903-337B-4D8E-8056-A88AEDF53BC4}" type="pres">
      <dgm:prSet presAssocID="{9A0BFD6B-DA1F-48A6-9A39-1E0092801845}" presName="rootConnector" presStyleLbl="node2" presStyleIdx="0" presStyleCnt="2"/>
      <dgm:spPr/>
      <dgm:t>
        <a:bodyPr/>
        <a:lstStyle/>
        <a:p>
          <a:endParaRPr lang="es-ES"/>
        </a:p>
      </dgm:t>
    </dgm:pt>
    <dgm:pt modelId="{04C10902-2F95-4CD9-8A12-CBF85EC68BB9}" type="pres">
      <dgm:prSet presAssocID="{9A0BFD6B-DA1F-48A6-9A39-1E0092801845}" presName="hierChild4" presStyleCnt="0"/>
      <dgm:spPr/>
    </dgm:pt>
    <dgm:pt modelId="{BB3D9104-3DD6-43A0-BA3E-1DAFB978E915}" type="pres">
      <dgm:prSet presAssocID="{9A0BFD6B-DA1F-48A6-9A39-1E0092801845}" presName="hierChild5" presStyleCnt="0"/>
      <dgm:spPr/>
    </dgm:pt>
    <dgm:pt modelId="{2980DD89-99CA-4D18-A8D9-C9E5E05BE7F7}" type="pres">
      <dgm:prSet presAssocID="{3555AFE5-0595-45E3-BA57-2E8316E05567}" presName="Name37" presStyleLbl="parChTrans1D2" presStyleIdx="1" presStyleCnt="2"/>
      <dgm:spPr/>
      <dgm:t>
        <a:bodyPr/>
        <a:lstStyle/>
        <a:p>
          <a:endParaRPr lang="es-ES"/>
        </a:p>
      </dgm:t>
    </dgm:pt>
    <dgm:pt modelId="{F33FD6AD-9E6E-47C8-BF3C-6BC0D7215D6D}" type="pres">
      <dgm:prSet presAssocID="{1E8614BB-53CE-441C-BF00-041B5C472C80}" presName="hierRoot2" presStyleCnt="0">
        <dgm:presLayoutVars>
          <dgm:hierBranch val="init"/>
        </dgm:presLayoutVars>
      </dgm:prSet>
      <dgm:spPr/>
    </dgm:pt>
    <dgm:pt modelId="{CEAABC37-F09E-4705-B1A8-AA1BC9B14176}" type="pres">
      <dgm:prSet presAssocID="{1E8614BB-53CE-441C-BF00-041B5C472C80}" presName="rootComposite" presStyleCnt="0"/>
      <dgm:spPr/>
    </dgm:pt>
    <dgm:pt modelId="{FF9C63AF-BA47-4373-BC06-D2155FC64467}" type="pres">
      <dgm:prSet presAssocID="{1E8614BB-53CE-441C-BF00-041B5C472C80}" presName="rootText" presStyleLbl="node2" presStyleIdx="1" presStyleCnt="2" custScaleY="128694">
        <dgm:presLayoutVars>
          <dgm:chPref val="3"/>
        </dgm:presLayoutVars>
      </dgm:prSet>
      <dgm:spPr/>
      <dgm:t>
        <a:bodyPr/>
        <a:lstStyle/>
        <a:p>
          <a:endParaRPr lang="es-ES"/>
        </a:p>
      </dgm:t>
    </dgm:pt>
    <dgm:pt modelId="{A3751685-53B5-481E-895F-8DF8ACC3D02C}" type="pres">
      <dgm:prSet presAssocID="{1E8614BB-53CE-441C-BF00-041B5C472C80}" presName="rootConnector" presStyleLbl="node2" presStyleIdx="1" presStyleCnt="2"/>
      <dgm:spPr/>
      <dgm:t>
        <a:bodyPr/>
        <a:lstStyle/>
        <a:p>
          <a:endParaRPr lang="es-ES"/>
        </a:p>
      </dgm:t>
    </dgm:pt>
    <dgm:pt modelId="{F34BD333-8E76-4743-AD8F-46890A51CB36}" type="pres">
      <dgm:prSet presAssocID="{1E8614BB-53CE-441C-BF00-041B5C472C80}" presName="hierChild4" presStyleCnt="0"/>
      <dgm:spPr/>
    </dgm:pt>
    <dgm:pt modelId="{307A9367-29A8-4BA2-A4F5-BEE3E03CC4F7}" type="pres">
      <dgm:prSet presAssocID="{1E8614BB-53CE-441C-BF00-041B5C472C80}" presName="hierChild5" presStyleCnt="0"/>
      <dgm:spPr/>
    </dgm:pt>
    <dgm:pt modelId="{F31AC3E5-DE38-4BDF-8783-559096C6158B}" type="pres">
      <dgm:prSet presAssocID="{95C5731B-1D94-4826-AD3E-84BCA738B652}" presName="hierChild3" presStyleCnt="0"/>
      <dgm:spPr/>
    </dgm:pt>
  </dgm:ptLst>
  <dgm:cxnLst>
    <dgm:cxn modelId="{A58C13F0-E96C-463D-A767-273B0CB26D31}" type="presOf" srcId="{9A0BFD6B-DA1F-48A6-9A39-1E0092801845}" destId="{FA16ABD9-386D-45AB-9496-70AB89E64D39}" srcOrd="0" destOrd="0" presId="urn:microsoft.com/office/officeart/2005/8/layout/orgChart1"/>
    <dgm:cxn modelId="{08DFAC4C-E12F-4A56-BCBE-944264DB856D}" type="presOf" srcId="{1E8614BB-53CE-441C-BF00-041B5C472C80}" destId="{A3751685-53B5-481E-895F-8DF8ACC3D02C}" srcOrd="1" destOrd="0" presId="urn:microsoft.com/office/officeart/2005/8/layout/orgChart1"/>
    <dgm:cxn modelId="{5D80520E-E672-49E9-BCE4-91898E09AB3D}" type="presOf" srcId="{9A0BFD6B-DA1F-48A6-9A39-1E0092801845}" destId="{099B2903-337B-4D8E-8056-A88AEDF53BC4}" srcOrd="1" destOrd="0" presId="urn:microsoft.com/office/officeart/2005/8/layout/orgChart1"/>
    <dgm:cxn modelId="{766C80DD-F986-41BE-8B20-BCFB6852F18A}" type="presOf" srcId="{4EB6F006-A76C-4C16-90D5-2AD7DE439716}" destId="{A08F636C-469D-4003-BEE9-EC486CA1883C}" srcOrd="0" destOrd="0" presId="urn:microsoft.com/office/officeart/2005/8/layout/orgChart1"/>
    <dgm:cxn modelId="{CB3BDE7C-5521-4568-8D4F-0A0B72190A30}" srcId="{95C5731B-1D94-4826-AD3E-84BCA738B652}" destId="{1E8614BB-53CE-441C-BF00-041B5C472C80}" srcOrd="1" destOrd="0" parTransId="{3555AFE5-0595-45E3-BA57-2E8316E05567}" sibTransId="{DDFF8BE8-A263-46FF-A1C9-54DCE1163C02}"/>
    <dgm:cxn modelId="{D7B1D651-F472-48F9-8DE1-AD8393B5AA2E}" type="presOf" srcId="{95C5731B-1D94-4826-AD3E-84BCA738B652}" destId="{19C480EC-09CD-492B-8B0C-FA71E4DF9E30}" srcOrd="0" destOrd="0" presId="urn:microsoft.com/office/officeart/2005/8/layout/orgChart1"/>
    <dgm:cxn modelId="{40B62504-30A1-4FF2-AD7C-64896B851A2E}" type="presOf" srcId="{95C5731B-1D94-4826-AD3E-84BCA738B652}" destId="{45E480D1-F2DA-4454-83D1-0141CFE3EBC1}" srcOrd="1" destOrd="0" presId="urn:microsoft.com/office/officeart/2005/8/layout/orgChart1"/>
    <dgm:cxn modelId="{25779282-5A48-439D-BC7D-AE16A7AF37C6}" type="presOf" srcId="{3555AFE5-0595-45E3-BA57-2E8316E05567}" destId="{2980DD89-99CA-4D18-A8D9-C9E5E05BE7F7}" srcOrd="0" destOrd="0" presId="urn:microsoft.com/office/officeart/2005/8/layout/orgChart1"/>
    <dgm:cxn modelId="{58C3164D-9C12-4717-B24B-F268178DCF53}" type="presOf" srcId="{1E8614BB-53CE-441C-BF00-041B5C472C80}" destId="{FF9C63AF-BA47-4373-BC06-D2155FC64467}" srcOrd="0" destOrd="0" presId="urn:microsoft.com/office/officeart/2005/8/layout/orgChart1"/>
    <dgm:cxn modelId="{D0D23B3F-DFE6-4CD2-A87C-0653A164B04A}" srcId="{4EB6F006-A76C-4C16-90D5-2AD7DE439716}" destId="{95C5731B-1D94-4826-AD3E-84BCA738B652}" srcOrd="0" destOrd="0" parTransId="{6947BF30-8A57-4330-8F5C-2FFEE33F5CDF}" sibTransId="{36B4080E-8F40-4FC9-82BB-FC3C2B4CD594}"/>
    <dgm:cxn modelId="{13E61B5C-4306-4AFF-AF44-B730ECAB9B79}" srcId="{95C5731B-1D94-4826-AD3E-84BCA738B652}" destId="{9A0BFD6B-DA1F-48A6-9A39-1E0092801845}" srcOrd="0" destOrd="0" parTransId="{9FD8371A-4526-4A34-8D90-68BE574798F5}" sibTransId="{37DCFD48-551D-4932-8397-C9046EA3882C}"/>
    <dgm:cxn modelId="{1014CEC8-6F88-4032-B619-74AD99A477F7}" type="presOf" srcId="{9FD8371A-4526-4A34-8D90-68BE574798F5}" destId="{8486455D-2D56-4661-BE9A-0C84E6D25656}" srcOrd="0" destOrd="0" presId="urn:microsoft.com/office/officeart/2005/8/layout/orgChart1"/>
    <dgm:cxn modelId="{BF889E7B-40AD-414D-AECD-6F08F47F904B}" type="presParOf" srcId="{A08F636C-469D-4003-BEE9-EC486CA1883C}" destId="{CBD626B8-8D4E-46C9-B2D4-9951FA576FD4}" srcOrd="0" destOrd="0" presId="urn:microsoft.com/office/officeart/2005/8/layout/orgChart1"/>
    <dgm:cxn modelId="{677166B8-EA64-4405-A56D-54EB21027579}" type="presParOf" srcId="{CBD626B8-8D4E-46C9-B2D4-9951FA576FD4}" destId="{F716CFF8-6483-4CAF-AEB1-A43730F54CEA}" srcOrd="0" destOrd="0" presId="urn:microsoft.com/office/officeart/2005/8/layout/orgChart1"/>
    <dgm:cxn modelId="{16E0B05D-690D-4777-8041-42D4C564B674}" type="presParOf" srcId="{F716CFF8-6483-4CAF-AEB1-A43730F54CEA}" destId="{19C480EC-09CD-492B-8B0C-FA71E4DF9E30}" srcOrd="0" destOrd="0" presId="urn:microsoft.com/office/officeart/2005/8/layout/orgChart1"/>
    <dgm:cxn modelId="{2432440D-ECE1-430A-A5B2-06E198317CFE}" type="presParOf" srcId="{F716CFF8-6483-4CAF-AEB1-A43730F54CEA}" destId="{45E480D1-F2DA-4454-83D1-0141CFE3EBC1}" srcOrd="1" destOrd="0" presId="urn:microsoft.com/office/officeart/2005/8/layout/orgChart1"/>
    <dgm:cxn modelId="{74383056-B134-431D-9B93-40B34DFAF367}" type="presParOf" srcId="{CBD626B8-8D4E-46C9-B2D4-9951FA576FD4}" destId="{D817ADD7-1D6E-47C4-85ED-9D9A2DA393B3}" srcOrd="1" destOrd="0" presId="urn:microsoft.com/office/officeart/2005/8/layout/orgChart1"/>
    <dgm:cxn modelId="{C0B22E2A-6BF5-4D04-934A-C49785B94A58}" type="presParOf" srcId="{D817ADD7-1D6E-47C4-85ED-9D9A2DA393B3}" destId="{8486455D-2D56-4661-BE9A-0C84E6D25656}" srcOrd="0" destOrd="0" presId="urn:microsoft.com/office/officeart/2005/8/layout/orgChart1"/>
    <dgm:cxn modelId="{FD552521-585F-4958-BB54-3739C3607D02}" type="presParOf" srcId="{D817ADD7-1D6E-47C4-85ED-9D9A2DA393B3}" destId="{647A464F-349E-46AF-B70F-D470F0E8D79D}" srcOrd="1" destOrd="0" presId="urn:microsoft.com/office/officeart/2005/8/layout/orgChart1"/>
    <dgm:cxn modelId="{CB56FA0A-0181-4ED8-B553-B7C22515106B}" type="presParOf" srcId="{647A464F-349E-46AF-B70F-D470F0E8D79D}" destId="{5D3FE1DC-2C85-4F13-B290-3D5200997130}" srcOrd="0" destOrd="0" presId="urn:microsoft.com/office/officeart/2005/8/layout/orgChart1"/>
    <dgm:cxn modelId="{819A987C-6920-44C4-8EBE-851BEDB8146E}" type="presParOf" srcId="{5D3FE1DC-2C85-4F13-B290-3D5200997130}" destId="{FA16ABD9-386D-45AB-9496-70AB89E64D39}" srcOrd="0" destOrd="0" presId="urn:microsoft.com/office/officeart/2005/8/layout/orgChart1"/>
    <dgm:cxn modelId="{EF4FB623-656A-4C04-900C-9753750C8552}" type="presParOf" srcId="{5D3FE1DC-2C85-4F13-B290-3D5200997130}" destId="{099B2903-337B-4D8E-8056-A88AEDF53BC4}" srcOrd="1" destOrd="0" presId="urn:microsoft.com/office/officeart/2005/8/layout/orgChart1"/>
    <dgm:cxn modelId="{8F272657-2110-4367-ACE7-2E5125337869}" type="presParOf" srcId="{647A464F-349E-46AF-B70F-D470F0E8D79D}" destId="{04C10902-2F95-4CD9-8A12-CBF85EC68BB9}" srcOrd="1" destOrd="0" presId="urn:microsoft.com/office/officeart/2005/8/layout/orgChart1"/>
    <dgm:cxn modelId="{4D5B502B-4D5D-4E2A-A7B3-500D847BD968}" type="presParOf" srcId="{647A464F-349E-46AF-B70F-D470F0E8D79D}" destId="{BB3D9104-3DD6-43A0-BA3E-1DAFB978E915}" srcOrd="2" destOrd="0" presId="urn:microsoft.com/office/officeart/2005/8/layout/orgChart1"/>
    <dgm:cxn modelId="{406BB970-9DAE-4245-AD88-C66BC38E9D28}" type="presParOf" srcId="{D817ADD7-1D6E-47C4-85ED-9D9A2DA393B3}" destId="{2980DD89-99CA-4D18-A8D9-C9E5E05BE7F7}" srcOrd="2" destOrd="0" presId="urn:microsoft.com/office/officeart/2005/8/layout/orgChart1"/>
    <dgm:cxn modelId="{B9944B7A-AD5E-4902-9F33-8BEAE21B7C95}" type="presParOf" srcId="{D817ADD7-1D6E-47C4-85ED-9D9A2DA393B3}" destId="{F33FD6AD-9E6E-47C8-BF3C-6BC0D7215D6D}" srcOrd="3" destOrd="0" presId="urn:microsoft.com/office/officeart/2005/8/layout/orgChart1"/>
    <dgm:cxn modelId="{B70B6BCF-2064-4027-9DB4-638CA89716F2}" type="presParOf" srcId="{F33FD6AD-9E6E-47C8-BF3C-6BC0D7215D6D}" destId="{CEAABC37-F09E-4705-B1A8-AA1BC9B14176}" srcOrd="0" destOrd="0" presId="urn:microsoft.com/office/officeart/2005/8/layout/orgChart1"/>
    <dgm:cxn modelId="{C3EE824F-AD25-48CF-8E1C-A01BB218FC3D}" type="presParOf" srcId="{CEAABC37-F09E-4705-B1A8-AA1BC9B14176}" destId="{FF9C63AF-BA47-4373-BC06-D2155FC64467}" srcOrd="0" destOrd="0" presId="urn:microsoft.com/office/officeart/2005/8/layout/orgChart1"/>
    <dgm:cxn modelId="{588F7C5F-6C3E-4CCD-8452-79DA43937E7D}" type="presParOf" srcId="{CEAABC37-F09E-4705-B1A8-AA1BC9B14176}" destId="{A3751685-53B5-481E-895F-8DF8ACC3D02C}" srcOrd="1" destOrd="0" presId="urn:microsoft.com/office/officeart/2005/8/layout/orgChart1"/>
    <dgm:cxn modelId="{48528281-EA7D-497F-9C2E-92DD0BF2AB04}" type="presParOf" srcId="{F33FD6AD-9E6E-47C8-BF3C-6BC0D7215D6D}" destId="{F34BD333-8E76-4743-AD8F-46890A51CB36}" srcOrd="1" destOrd="0" presId="urn:microsoft.com/office/officeart/2005/8/layout/orgChart1"/>
    <dgm:cxn modelId="{D2097E61-563D-4C1B-9C21-6C826D58D04C}" type="presParOf" srcId="{F33FD6AD-9E6E-47C8-BF3C-6BC0D7215D6D}" destId="{307A9367-29A8-4BA2-A4F5-BEE3E03CC4F7}" srcOrd="2" destOrd="0" presId="urn:microsoft.com/office/officeart/2005/8/layout/orgChart1"/>
    <dgm:cxn modelId="{7184D31B-ABF5-4B7C-8EC0-2D9A90F0F920}" type="presParOf" srcId="{CBD626B8-8D4E-46C9-B2D4-9951FA576FD4}" destId="{F31AC3E5-DE38-4BDF-8783-559096C6158B}"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513ED7-0DF6-463A-8E9F-696AC149244B}" type="doc">
      <dgm:prSet loTypeId="urn:microsoft.com/office/officeart/2005/8/layout/vList2" loCatId="list" qsTypeId="urn:microsoft.com/office/officeart/2005/8/quickstyle/simple1" qsCatId="simple" csTypeId="urn:microsoft.com/office/officeart/2005/8/colors/accent2_3" csCatId="accent2" phldr="1"/>
      <dgm:spPr/>
      <dgm:t>
        <a:bodyPr/>
        <a:lstStyle/>
        <a:p>
          <a:endParaRPr lang="es-ES"/>
        </a:p>
      </dgm:t>
    </dgm:pt>
    <dgm:pt modelId="{D6CE287B-40FB-4760-8153-5BF390F3CED4}">
      <dgm:prSet phldrT="[Texto]"/>
      <dgm:spPr/>
      <dgm:t>
        <a:bodyPr/>
        <a:lstStyle/>
        <a:p>
          <a:pPr algn="just"/>
          <a:r>
            <a:rPr lang="es-ES" b="1" i="0" dirty="0">
              <a:solidFill>
                <a:srgbClr val="FFC000"/>
              </a:solidFill>
              <a:latin typeface="+mn-lt"/>
            </a:rPr>
            <a:t>Seleccionar y formar integralmente </a:t>
          </a:r>
          <a:r>
            <a:rPr lang="es-ES" b="0" i="0" dirty="0">
              <a:latin typeface="+mn-lt"/>
            </a:rPr>
            <a:t>a los futuros oficiales de la Armada de Chile</a:t>
          </a:r>
          <a:r>
            <a:rPr lang="es-ES" b="1" i="0" dirty="0">
              <a:solidFill>
                <a:srgbClr val="FFC000"/>
              </a:solidFill>
              <a:latin typeface="+mn-lt"/>
            </a:rPr>
            <a:t>, en coherencia con el proyecto educativo institucional</a:t>
          </a:r>
          <a:r>
            <a:rPr lang="es-ES" b="0" i="0" dirty="0">
              <a:latin typeface="+mn-lt"/>
            </a:rPr>
            <a:t>, con el propósito </a:t>
          </a:r>
          <a:r>
            <a:rPr lang="es-ES" b="0" i="0" dirty="0">
              <a:solidFill>
                <a:srgbClr val="FFC000"/>
              </a:solidFill>
              <a:latin typeface="+mn-lt"/>
            </a:rPr>
            <a:t>de </a:t>
          </a:r>
          <a:r>
            <a:rPr lang="es-ES" b="1" i="0" dirty="0">
              <a:solidFill>
                <a:srgbClr val="FFC000"/>
              </a:solidFill>
              <a:latin typeface="+mn-lt"/>
            </a:rPr>
            <a:t>entregar al servicio hombres y mujeres líderes</a:t>
          </a:r>
          <a:r>
            <a:rPr lang="es-ES" b="0" i="0" dirty="0">
              <a:latin typeface="+mn-lt"/>
            </a:rPr>
            <a:t>, con el carácter para asumir crecientes responsabilidades y con el potencial de conducir los destinos institucionales en tiempo de paz y de guerra.</a:t>
          </a:r>
          <a:endParaRPr lang="es-ES" dirty="0">
            <a:latin typeface="+mn-lt"/>
          </a:endParaRPr>
        </a:p>
      </dgm:t>
    </dgm:pt>
    <dgm:pt modelId="{2CB8D2B7-3D90-4598-8EB0-2A819F9EFF8A}" type="parTrans" cxnId="{2474C1B9-2BF5-4B0F-BD98-A2394FB1337F}">
      <dgm:prSet/>
      <dgm:spPr/>
      <dgm:t>
        <a:bodyPr/>
        <a:lstStyle/>
        <a:p>
          <a:endParaRPr lang="es-ES"/>
        </a:p>
      </dgm:t>
    </dgm:pt>
    <dgm:pt modelId="{0FB64B56-AE0B-4FF6-84D4-8B78359A8271}" type="sibTrans" cxnId="{2474C1B9-2BF5-4B0F-BD98-A2394FB1337F}">
      <dgm:prSet/>
      <dgm:spPr/>
      <dgm:t>
        <a:bodyPr/>
        <a:lstStyle/>
        <a:p>
          <a:endParaRPr lang="es-ES"/>
        </a:p>
      </dgm:t>
    </dgm:pt>
    <dgm:pt modelId="{753ECC43-E83E-40EE-85E7-8863FF97245A}">
      <dgm:prSet phldrT="[Texto]" custT="1"/>
      <dgm:spPr/>
      <dgm:t>
        <a:bodyPr/>
        <a:lstStyle/>
        <a:p>
          <a:r>
            <a:rPr lang="es-ES" sz="2000" dirty="0"/>
            <a:t>MISIÓN</a:t>
          </a:r>
        </a:p>
      </dgm:t>
    </dgm:pt>
    <dgm:pt modelId="{C46BC788-0C8C-41F8-BBC8-3A03AC95F7C0}" type="parTrans" cxnId="{50792070-BB87-4C0F-A21E-462FA277AA6D}">
      <dgm:prSet/>
      <dgm:spPr/>
      <dgm:t>
        <a:bodyPr/>
        <a:lstStyle/>
        <a:p>
          <a:endParaRPr lang="es-ES"/>
        </a:p>
      </dgm:t>
    </dgm:pt>
    <dgm:pt modelId="{BD1EEA8E-24D7-4213-9BF8-29B4BD109CD8}" type="sibTrans" cxnId="{50792070-BB87-4C0F-A21E-462FA277AA6D}">
      <dgm:prSet/>
      <dgm:spPr/>
      <dgm:t>
        <a:bodyPr/>
        <a:lstStyle/>
        <a:p>
          <a:endParaRPr lang="es-ES"/>
        </a:p>
      </dgm:t>
    </dgm:pt>
    <dgm:pt modelId="{5D5CF525-D636-499B-81D0-410ABAB82866}">
      <dgm:prSet phldrT="[Texto]"/>
      <dgm:spPr/>
      <dgm:t>
        <a:bodyPr/>
        <a:lstStyle/>
        <a:p>
          <a:pPr algn="just"/>
          <a:r>
            <a:rPr lang="es-ES" b="0" i="0" dirty="0"/>
            <a:t>Ser la Escuela Matriz de Educación Superior que selecciona y adoctrina a los futuros oficiales de la Armada de Chile, con </a:t>
          </a:r>
          <a:r>
            <a:rPr lang="es-ES" b="1" i="0" dirty="0">
              <a:solidFill>
                <a:srgbClr val="FFC000"/>
              </a:solidFill>
            </a:rPr>
            <a:t>la finalidad de prepararlos para enfrentar conflictos en tiempos de guerra y desafíos de gestión en períodos de paz</a:t>
          </a:r>
          <a:r>
            <a:rPr lang="es-ES" b="0" i="0" dirty="0"/>
            <a:t>, siendo reconocida en el ámbito nacional e internacional por los estándares de excelencia que sustenta su proyecto educativo institucional.</a:t>
          </a:r>
          <a:endParaRPr lang="es-ES" dirty="0"/>
        </a:p>
      </dgm:t>
    </dgm:pt>
    <dgm:pt modelId="{C21A02D7-3D02-420E-8FB2-BA9CCF404535}" type="parTrans" cxnId="{09C655F5-7E91-4124-8766-5A34CD364143}">
      <dgm:prSet/>
      <dgm:spPr/>
      <dgm:t>
        <a:bodyPr/>
        <a:lstStyle/>
        <a:p>
          <a:endParaRPr lang="es-ES"/>
        </a:p>
      </dgm:t>
    </dgm:pt>
    <dgm:pt modelId="{086DE54F-D1E5-47F4-B9CE-F25633F6B7AD}" type="sibTrans" cxnId="{09C655F5-7E91-4124-8766-5A34CD364143}">
      <dgm:prSet/>
      <dgm:spPr/>
      <dgm:t>
        <a:bodyPr/>
        <a:lstStyle/>
        <a:p>
          <a:endParaRPr lang="es-ES"/>
        </a:p>
      </dgm:t>
    </dgm:pt>
    <dgm:pt modelId="{2A071412-A402-4C93-9F79-EE0709528587}">
      <dgm:prSet phldrT="[Texto]" custT="1"/>
      <dgm:spPr/>
      <dgm:t>
        <a:bodyPr/>
        <a:lstStyle/>
        <a:p>
          <a:r>
            <a:rPr lang="es-ES" sz="2000" dirty="0"/>
            <a:t>VISIÓN</a:t>
          </a:r>
        </a:p>
      </dgm:t>
    </dgm:pt>
    <dgm:pt modelId="{64ECAF16-7988-4070-ABBC-F6F7A4CBB9A7}" type="parTrans" cxnId="{FC5DE0BF-F24E-4577-BA49-A671923594F6}">
      <dgm:prSet/>
      <dgm:spPr/>
      <dgm:t>
        <a:bodyPr/>
        <a:lstStyle/>
        <a:p>
          <a:endParaRPr lang="es-ES"/>
        </a:p>
      </dgm:t>
    </dgm:pt>
    <dgm:pt modelId="{E6064FC1-7B0C-40B9-A141-67C04566F383}" type="sibTrans" cxnId="{FC5DE0BF-F24E-4577-BA49-A671923594F6}">
      <dgm:prSet/>
      <dgm:spPr/>
      <dgm:t>
        <a:bodyPr/>
        <a:lstStyle/>
        <a:p>
          <a:endParaRPr lang="es-ES"/>
        </a:p>
      </dgm:t>
    </dgm:pt>
    <dgm:pt modelId="{0D700880-FB8F-41BB-B124-1509667880F7}" type="pres">
      <dgm:prSet presAssocID="{80513ED7-0DF6-463A-8E9F-696AC149244B}" presName="linear" presStyleCnt="0">
        <dgm:presLayoutVars>
          <dgm:animLvl val="lvl"/>
          <dgm:resizeHandles val="exact"/>
        </dgm:presLayoutVars>
      </dgm:prSet>
      <dgm:spPr/>
      <dgm:t>
        <a:bodyPr/>
        <a:lstStyle/>
        <a:p>
          <a:endParaRPr lang="es-ES"/>
        </a:p>
      </dgm:t>
    </dgm:pt>
    <dgm:pt modelId="{A0CEEC8D-B5AB-48A8-899E-9E58C668915F}" type="pres">
      <dgm:prSet presAssocID="{D6CE287B-40FB-4760-8153-5BF390F3CED4}" presName="parentText" presStyleLbl="node1" presStyleIdx="0" presStyleCnt="2" custScaleY="104577">
        <dgm:presLayoutVars>
          <dgm:chMax val="0"/>
          <dgm:bulletEnabled val="1"/>
        </dgm:presLayoutVars>
      </dgm:prSet>
      <dgm:spPr/>
      <dgm:t>
        <a:bodyPr/>
        <a:lstStyle/>
        <a:p>
          <a:endParaRPr lang="es-ES"/>
        </a:p>
      </dgm:t>
    </dgm:pt>
    <dgm:pt modelId="{FAAC2B67-756D-4C12-B4DA-5254678BD47B}" type="pres">
      <dgm:prSet presAssocID="{D6CE287B-40FB-4760-8153-5BF390F3CED4}" presName="childText" presStyleLbl="revTx" presStyleIdx="0" presStyleCnt="2">
        <dgm:presLayoutVars>
          <dgm:bulletEnabled val="1"/>
        </dgm:presLayoutVars>
      </dgm:prSet>
      <dgm:spPr/>
      <dgm:t>
        <a:bodyPr/>
        <a:lstStyle/>
        <a:p>
          <a:endParaRPr lang="es-ES"/>
        </a:p>
      </dgm:t>
    </dgm:pt>
    <dgm:pt modelId="{EABC4DA6-C317-4F06-B411-EF1998BE80D9}" type="pres">
      <dgm:prSet presAssocID="{5D5CF525-D636-499B-81D0-410ABAB82866}" presName="parentText" presStyleLbl="node1" presStyleIdx="1" presStyleCnt="2" custScaleY="120301">
        <dgm:presLayoutVars>
          <dgm:chMax val="0"/>
          <dgm:bulletEnabled val="1"/>
        </dgm:presLayoutVars>
      </dgm:prSet>
      <dgm:spPr/>
      <dgm:t>
        <a:bodyPr/>
        <a:lstStyle/>
        <a:p>
          <a:endParaRPr lang="es-ES"/>
        </a:p>
      </dgm:t>
    </dgm:pt>
    <dgm:pt modelId="{3A174344-54E5-43BC-8D30-9FA7F6B9764F}" type="pres">
      <dgm:prSet presAssocID="{5D5CF525-D636-499B-81D0-410ABAB82866}" presName="childText" presStyleLbl="revTx" presStyleIdx="1" presStyleCnt="2">
        <dgm:presLayoutVars>
          <dgm:bulletEnabled val="1"/>
        </dgm:presLayoutVars>
      </dgm:prSet>
      <dgm:spPr/>
      <dgm:t>
        <a:bodyPr/>
        <a:lstStyle/>
        <a:p>
          <a:endParaRPr lang="es-ES"/>
        </a:p>
      </dgm:t>
    </dgm:pt>
  </dgm:ptLst>
  <dgm:cxnLst>
    <dgm:cxn modelId="{8CB967FE-0E89-48DD-A9CE-FCAC2DE7CF69}" type="presOf" srcId="{80513ED7-0DF6-463A-8E9F-696AC149244B}" destId="{0D700880-FB8F-41BB-B124-1509667880F7}" srcOrd="0" destOrd="0" presId="urn:microsoft.com/office/officeart/2005/8/layout/vList2"/>
    <dgm:cxn modelId="{7A397006-6919-4D9B-9E94-346D1424407A}" type="presOf" srcId="{D6CE287B-40FB-4760-8153-5BF390F3CED4}" destId="{A0CEEC8D-B5AB-48A8-899E-9E58C668915F}" srcOrd="0" destOrd="0" presId="urn:microsoft.com/office/officeart/2005/8/layout/vList2"/>
    <dgm:cxn modelId="{BC941D09-4346-492F-B85A-CFC74B81913C}" type="presOf" srcId="{2A071412-A402-4C93-9F79-EE0709528587}" destId="{3A174344-54E5-43BC-8D30-9FA7F6B9764F}" srcOrd="0" destOrd="0" presId="urn:microsoft.com/office/officeart/2005/8/layout/vList2"/>
    <dgm:cxn modelId="{3489BAC2-7DA2-4650-AB11-8D901A5BB813}" type="presOf" srcId="{753ECC43-E83E-40EE-85E7-8863FF97245A}" destId="{FAAC2B67-756D-4C12-B4DA-5254678BD47B}" srcOrd="0" destOrd="0" presId="urn:microsoft.com/office/officeart/2005/8/layout/vList2"/>
    <dgm:cxn modelId="{09C655F5-7E91-4124-8766-5A34CD364143}" srcId="{80513ED7-0DF6-463A-8E9F-696AC149244B}" destId="{5D5CF525-D636-499B-81D0-410ABAB82866}" srcOrd="1" destOrd="0" parTransId="{C21A02D7-3D02-420E-8FB2-BA9CCF404535}" sibTransId="{086DE54F-D1E5-47F4-B9CE-F25633F6B7AD}"/>
    <dgm:cxn modelId="{50792070-BB87-4C0F-A21E-462FA277AA6D}" srcId="{D6CE287B-40FB-4760-8153-5BF390F3CED4}" destId="{753ECC43-E83E-40EE-85E7-8863FF97245A}" srcOrd="0" destOrd="0" parTransId="{C46BC788-0C8C-41F8-BBC8-3A03AC95F7C0}" sibTransId="{BD1EEA8E-24D7-4213-9BF8-29B4BD109CD8}"/>
    <dgm:cxn modelId="{2474C1B9-2BF5-4B0F-BD98-A2394FB1337F}" srcId="{80513ED7-0DF6-463A-8E9F-696AC149244B}" destId="{D6CE287B-40FB-4760-8153-5BF390F3CED4}" srcOrd="0" destOrd="0" parTransId="{2CB8D2B7-3D90-4598-8EB0-2A819F9EFF8A}" sibTransId="{0FB64B56-AE0B-4FF6-84D4-8B78359A8271}"/>
    <dgm:cxn modelId="{FC5DE0BF-F24E-4577-BA49-A671923594F6}" srcId="{5D5CF525-D636-499B-81D0-410ABAB82866}" destId="{2A071412-A402-4C93-9F79-EE0709528587}" srcOrd="0" destOrd="0" parTransId="{64ECAF16-7988-4070-ABBC-F6F7A4CBB9A7}" sibTransId="{E6064FC1-7B0C-40B9-A141-67C04566F383}"/>
    <dgm:cxn modelId="{61E7D25B-272A-4E4E-A28E-76BA4DF351F1}" type="presOf" srcId="{5D5CF525-D636-499B-81D0-410ABAB82866}" destId="{EABC4DA6-C317-4F06-B411-EF1998BE80D9}" srcOrd="0" destOrd="0" presId="urn:microsoft.com/office/officeart/2005/8/layout/vList2"/>
    <dgm:cxn modelId="{957C3F74-3A47-4849-AB11-8346954A4C56}" type="presParOf" srcId="{0D700880-FB8F-41BB-B124-1509667880F7}" destId="{A0CEEC8D-B5AB-48A8-899E-9E58C668915F}" srcOrd="0" destOrd="0" presId="urn:microsoft.com/office/officeart/2005/8/layout/vList2"/>
    <dgm:cxn modelId="{705A5963-87FB-4C47-9CA2-C83709A5A454}" type="presParOf" srcId="{0D700880-FB8F-41BB-B124-1509667880F7}" destId="{FAAC2B67-756D-4C12-B4DA-5254678BD47B}" srcOrd="1" destOrd="0" presId="urn:microsoft.com/office/officeart/2005/8/layout/vList2"/>
    <dgm:cxn modelId="{A699073A-F95E-4471-BAE4-CA663378CF27}" type="presParOf" srcId="{0D700880-FB8F-41BB-B124-1509667880F7}" destId="{EABC4DA6-C317-4F06-B411-EF1998BE80D9}" srcOrd="2" destOrd="0" presId="urn:microsoft.com/office/officeart/2005/8/layout/vList2"/>
    <dgm:cxn modelId="{705F2A72-EDCA-430C-B2CD-C4AE21164475}" type="presParOf" srcId="{0D700880-FB8F-41BB-B124-1509667880F7}" destId="{3A174344-54E5-43BC-8D30-9FA7F6B9764F}"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FDEB21-30CC-4498-AAB8-5951FCCD2174}" type="doc">
      <dgm:prSet loTypeId="urn:microsoft.com/office/officeart/2005/8/layout/hProcess9" loCatId="process" qsTypeId="urn:microsoft.com/office/officeart/2005/8/quickstyle/simple1" qsCatId="simple" csTypeId="urn:microsoft.com/office/officeart/2005/8/colors/accent2_3" csCatId="accent2" phldr="1"/>
      <dgm:spPr/>
    </dgm:pt>
    <dgm:pt modelId="{CB437DF5-9558-4F0A-9814-AF7CE3B6C8B5}">
      <dgm:prSet phldrT="[Texto]" custT="1"/>
      <dgm:spPr/>
      <dgm:t>
        <a:bodyPr/>
        <a:lstStyle/>
        <a:p>
          <a:r>
            <a:rPr lang="es-ES" sz="1800" dirty="0" smtClean="0"/>
            <a:t>FUNCIÓN</a:t>
          </a:r>
          <a:endParaRPr lang="es-ES" sz="1800" dirty="0"/>
        </a:p>
      </dgm:t>
    </dgm:pt>
    <dgm:pt modelId="{42E86380-9AF0-4BB7-A5D8-2AA784981EB8}" type="parTrans" cxnId="{4EB038EB-0EDC-48EB-BCFB-0F429B4CC35B}">
      <dgm:prSet/>
      <dgm:spPr/>
      <dgm:t>
        <a:bodyPr/>
        <a:lstStyle/>
        <a:p>
          <a:endParaRPr lang="es-ES" sz="1800"/>
        </a:p>
      </dgm:t>
    </dgm:pt>
    <dgm:pt modelId="{69E8FADA-AF0F-4C51-8030-DAD0FBFFC8E1}" type="sibTrans" cxnId="{4EB038EB-0EDC-48EB-BCFB-0F429B4CC35B}">
      <dgm:prSet/>
      <dgm:spPr/>
      <dgm:t>
        <a:bodyPr/>
        <a:lstStyle/>
        <a:p>
          <a:endParaRPr lang="es-ES" sz="1800"/>
        </a:p>
      </dgm:t>
    </dgm:pt>
    <dgm:pt modelId="{772BE38D-8A62-48E8-850B-DC92C3D6A899}">
      <dgm:prSet phldrT="[Texto]" custT="1"/>
      <dgm:spPr/>
      <dgm:t>
        <a:bodyPr/>
        <a:lstStyle/>
        <a:p>
          <a:r>
            <a:rPr lang="es-ES" sz="1800" dirty="0" smtClean="0"/>
            <a:t>COMPETENCIA</a:t>
          </a:r>
          <a:endParaRPr lang="es-ES" sz="1800" dirty="0"/>
        </a:p>
      </dgm:t>
    </dgm:pt>
    <dgm:pt modelId="{7AEAB0B6-03D1-4E56-8375-1C5FFDE52A88}" type="parTrans" cxnId="{B649ED44-1A41-41CF-8222-0DBBEA45A012}">
      <dgm:prSet/>
      <dgm:spPr/>
      <dgm:t>
        <a:bodyPr/>
        <a:lstStyle/>
        <a:p>
          <a:endParaRPr lang="es-ES" sz="1800"/>
        </a:p>
      </dgm:t>
    </dgm:pt>
    <dgm:pt modelId="{EC1E4970-EAF7-4EC3-A896-FD812975A358}" type="sibTrans" cxnId="{B649ED44-1A41-41CF-8222-0DBBEA45A012}">
      <dgm:prSet/>
      <dgm:spPr/>
      <dgm:t>
        <a:bodyPr/>
        <a:lstStyle/>
        <a:p>
          <a:endParaRPr lang="es-ES" sz="1800"/>
        </a:p>
      </dgm:t>
    </dgm:pt>
    <dgm:pt modelId="{7CCF3A3B-53A6-411B-9929-22200A06F7CD}">
      <dgm:prSet phldrT="[Texto]" custT="1"/>
      <dgm:spPr/>
      <dgm:t>
        <a:bodyPr/>
        <a:lstStyle/>
        <a:p>
          <a:r>
            <a:rPr lang="es-ES" sz="1800" dirty="0" smtClean="0"/>
            <a:t>SUBCOMPETENCIA</a:t>
          </a:r>
          <a:endParaRPr lang="es-ES" sz="1800" dirty="0"/>
        </a:p>
      </dgm:t>
    </dgm:pt>
    <dgm:pt modelId="{D1F5ADC6-0BA5-4D07-9A01-6013D0BBCA0C}" type="parTrans" cxnId="{A33E1BF1-9418-463D-A4C2-C9BC35438CAE}">
      <dgm:prSet/>
      <dgm:spPr/>
      <dgm:t>
        <a:bodyPr/>
        <a:lstStyle/>
        <a:p>
          <a:endParaRPr lang="es-ES" sz="1800"/>
        </a:p>
      </dgm:t>
    </dgm:pt>
    <dgm:pt modelId="{53CE3003-57A0-4825-8F8A-58502ADCB9F2}" type="sibTrans" cxnId="{A33E1BF1-9418-463D-A4C2-C9BC35438CAE}">
      <dgm:prSet/>
      <dgm:spPr/>
      <dgm:t>
        <a:bodyPr/>
        <a:lstStyle/>
        <a:p>
          <a:endParaRPr lang="es-ES" sz="1800"/>
        </a:p>
      </dgm:t>
    </dgm:pt>
    <dgm:pt modelId="{66DF4C10-19B8-414D-A40F-D5CAAF1644B8}">
      <dgm:prSet custT="1"/>
      <dgm:spPr/>
      <dgm:t>
        <a:bodyPr/>
        <a:lstStyle/>
        <a:p>
          <a:r>
            <a:rPr lang="es-ES" sz="1800" dirty="0" smtClean="0"/>
            <a:t>INDICADOR DE LOGRO</a:t>
          </a:r>
          <a:endParaRPr lang="es-ES" sz="1800" dirty="0"/>
        </a:p>
      </dgm:t>
    </dgm:pt>
    <dgm:pt modelId="{D79596D0-1A5C-45ED-918C-F14D1EF9A5BD}" type="parTrans" cxnId="{D2FD8D7A-5ED4-4698-8E8F-CE8515F3E23C}">
      <dgm:prSet/>
      <dgm:spPr/>
      <dgm:t>
        <a:bodyPr/>
        <a:lstStyle/>
        <a:p>
          <a:endParaRPr lang="es-ES" sz="1800"/>
        </a:p>
      </dgm:t>
    </dgm:pt>
    <dgm:pt modelId="{5BE288F7-8164-473E-8E42-63F7C5808C35}" type="sibTrans" cxnId="{D2FD8D7A-5ED4-4698-8E8F-CE8515F3E23C}">
      <dgm:prSet/>
      <dgm:spPr/>
      <dgm:t>
        <a:bodyPr/>
        <a:lstStyle/>
        <a:p>
          <a:endParaRPr lang="es-ES" sz="1800"/>
        </a:p>
      </dgm:t>
    </dgm:pt>
    <dgm:pt modelId="{2226B180-1135-4B46-89C1-0FE6544B136A}" type="pres">
      <dgm:prSet presAssocID="{AEFDEB21-30CC-4498-AAB8-5951FCCD2174}" presName="CompostProcess" presStyleCnt="0">
        <dgm:presLayoutVars>
          <dgm:dir/>
          <dgm:resizeHandles val="exact"/>
        </dgm:presLayoutVars>
      </dgm:prSet>
      <dgm:spPr/>
    </dgm:pt>
    <dgm:pt modelId="{CA5811C7-2597-4EED-B6C1-3EEB8699FEBE}" type="pres">
      <dgm:prSet presAssocID="{AEFDEB21-30CC-4498-AAB8-5951FCCD2174}" presName="arrow" presStyleLbl="bgShp" presStyleIdx="0" presStyleCnt="1"/>
      <dgm:spPr/>
    </dgm:pt>
    <dgm:pt modelId="{D001974B-9FEE-42B1-9260-E5E195C6D2E5}" type="pres">
      <dgm:prSet presAssocID="{AEFDEB21-30CC-4498-AAB8-5951FCCD2174}" presName="linearProcess" presStyleCnt="0"/>
      <dgm:spPr/>
    </dgm:pt>
    <dgm:pt modelId="{B66164D0-DE04-4CDA-B4E6-5076C233D9C7}" type="pres">
      <dgm:prSet presAssocID="{CB437DF5-9558-4F0A-9814-AF7CE3B6C8B5}" presName="textNode" presStyleLbl="node1" presStyleIdx="0" presStyleCnt="4">
        <dgm:presLayoutVars>
          <dgm:bulletEnabled val="1"/>
        </dgm:presLayoutVars>
      </dgm:prSet>
      <dgm:spPr/>
      <dgm:t>
        <a:bodyPr/>
        <a:lstStyle/>
        <a:p>
          <a:endParaRPr lang="es-ES"/>
        </a:p>
      </dgm:t>
    </dgm:pt>
    <dgm:pt modelId="{0FB59342-8D12-4512-9728-BB85A9C7C16D}" type="pres">
      <dgm:prSet presAssocID="{69E8FADA-AF0F-4C51-8030-DAD0FBFFC8E1}" presName="sibTrans" presStyleCnt="0"/>
      <dgm:spPr/>
    </dgm:pt>
    <dgm:pt modelId="{769A356B-2591-4BE6-B1FC-3115AF2A406A}" type="pres">
      <dgm:prSet presAssocID="{772BE38D-8A62-48E8-850B-DC92C3D6A899}" presName="textNode" presStyleLbl="node1" presStyleIdx="1" presStyleCnt="4" custScaleX="142864">
        <dgm:presLayoutVars>
          <dgm:bulletEnabled val="1"/>
        </dgm:presLayoutVars>
      </dgm:prSet>
      <dgm:spPr/>
      <dgm:t>
        <a:bodyPr/>
        <a:lstStyle/>
        <a:p>
          <a:endParaRPr lang="es-ES"/>
        </a:p>
      </dgm:t>
    </dgm:pt>
    <dgm:pt modelId="{0F08F004-3DDB-4B66-B8F6-8038E64A3D70}" type="pres">
      <dgm:prSet presAssocID="{EC1E4970-EAF7-4EC3-A896-FD812975A358}" presName="sibTrans" presStyleCnt="0"/>
      <dgm:spPr/>
    </dgm:pt>
    <dgm:pt modelId="{F2C6D246-C767-4E26-B7DD-703BA68FB794}" type="pres">
      <dgm:prSet presAssocID="{7CCF3A3B-53A6-411B-9929-22200A06F7CD}" presName="textNode" presStyleLbl="node1" presStyleIdx="2" presStyleCnt="4" custScaleX="167715">
        <dgm:presLayoutVars>
          <dgm:bulletEnabled val="1"/>
        </dgm:presLayoutVars>
      </dgm:prSet>
      <dgm:spPr/>
      <dgm:t>
        <a:bodyPr/>
        <a:lstStyle/>
        <a:p>
          <a:endParaRPr lang="es-ES"/>
        </a:p>
      </dgm:t>
    </dgm:pt>
    <dgm:pt modelId="{06631A3E-6782-4FCC-A825-A03ACDC92C18}" type="pres">
      <dgm:prSet presAssocID="{53CE3003-57A0-4825-8F8A-58502ADCB9F2}" presName="sibTrans" presStyleCnt="0"/>
      <dgm:spPr/>
    </dgm:pt>
    <dgm:pt modelId="{FC8EDDC8-DC7A-4612-BC22-3703E2950B8D}" type="pres">
      <dgm:prSet presAssocID="{66DF4C10-19B8-414D-A40F-D5CAAF1644B8}" presName="textNode" presStyleLbl="node1" presStyleIdx="3" presStyleCnt="4" custScaleX="110982">
        <dgm:presLayoutVars>
          <dgm:bulletEnabled val="1"/>
        </dgm:presLayoutVars>
      </dgm:prSet>
      <dgm:spPr/>
      <dgm:t>
        <a:bodyPr/>
        <a:lstStyle/>
        <a:p>
          <a:endParaRPr lang="es-ES"/>
        </a:p>
      </dgm:t>
    </dgm:pt>
  </dgm:ptLst>
  <dgm:cxnLst>
    <dgm:cxn modelId="{92F150DB-A04B-49F3-BA5D-BB0E0EC50561}" type="presOf" srcId="{772BE38D-8A62-48E8-850B-DC92C3D6A899}" destId="{769A356B-2591-4BE6-B1FC-3115AF2A406A}" srcOrd="0" destOrd="0" presId="urn:microsoft.com/office/officeart/2005/8/layout/hProcess9"/>
    <dgm:cxn modelId="{95981B23-737C-46E9-8C1D-C30E27741EF1}" type="presOf" srcId="{7CCF3A3B-53A6-411B-9929-22200A06F7CD}" destId="{F2C6D246-C767-4E26-B7DD-703BA68FB794}" srcOrd="0" destOrd="0" presId="urn:microsoft.com/office/officeart/2005/8/layout/hProcess9"/>
    <dgm:cxn modelId="{FD6EA172-51D3-4497-A8D2-F18355D89854}" type="presOf" srcId="{CB437DF5-9558-4F0A-9814-AF7CE3B6C8B5}" destId="{B66164D0-DE04-4CDA-B4E6-5076C233D9C7}" srcOrd="0" destOrd="0" presId="urn:microsoft.com/office/officeart/2005/8/layout/hProcess9"/>
    <dgm:cxn modelId="{A33E1BF1-9418-463D-A4C2-C9BC35438CAE}" srcId="{AEFDEB21-30CC-4498-AAB8-5951FCCD2174}" destId="{7CCF3A3B-53A6-411B-9929-22200A06F7CD}" srcOrd="2" destOrd="0" parTransId="{D1F5ADC6-0BA5-4D07-9A01-6013D0BBCA0C}" sibTransId="{53CE3003-57A0-4825-8F8A-58502ADCB9F2}"/>
    <dgm:cxn modelId="{53ADEDCC-C99C-42A1-967E-D905F9E60615}" type="presOf" srcId="{66DF4C10-19B8-414D-A40F-D5CAAF1644B8}" destId="{FC8EDDC8-DC7A-4612-BC22-3703E2950B8D}" srcOrd="0" destOrd="0" presId="urn:microsoft.com/office/officeart/2005/8/layout/hProcess9"/>
    <dgm:cxn modelId="{DEA77240-C49E-4C93-A729-2D07233CC508}" type="presOf" srcId="{AEFDEB21-30CC-4498-AAB8-5951FCCD2174}" destId="{2226B180-1135-4B46-89C1-0FE6544B136A}" srcOrd="0" destOrd="0" presId="urn:microsoft.com/office/officeart/2005/8/layout/hProcess9"/>
    <dgm:cxn modelId="{D2FD8D7A-5ED4-4698-8E8F-CE8515F3E23C}" srcId="{AEFDEB21-30CC-4498-AAB8-5951FCCD2174}" destId="{66DF4C10-19B8-414D-A40F-D5CAAF1644B8}" srcOrd="3" destOrd="0" parTransId="{D79596D0-1A5C-45ED-918C-F14D1EF9A5BD}" sibTransId="{5BE288F7-8164-473E-8E42-63F7C5808C35}"/>
    <dgm:cxn modelId="{B649ED44-1A41-41CF-8222-0DBBEA45A012}" srcId="{AEFDEB21-30CC-4498-AAB8-5951FCCD2174}" destId="{772BE38D-8A62-48E8-850B-DC92C3D6A899}" srcOrd="1" destOrd="0" parTransId="{7AEAB0B6-03D1-4E56-8375-1C5FFDE52A88}" sibTransId="{EC1E4970-EAF7-4EC3-A896-FD812975A358}"/>
    <dgm:cxn modelId="{4EB038EB-0EDC-48EB-BCFB-0F429B4CC35B}" srcId="{AEFDEB21-30CC-4498-AAB8-5951FCCD2174}" destId="{CB437DF5-9558-4F0A-9814-AF7CE3B6C8B5}" srcOrd="0" destOrd="0" parTransId="{42E86380-9AF0-4BB7-A5D8-2AA784981EB8}" sibTransId="{69E8FADA-AF0F-4C51-8030-DAD0FBFFC8E1}"/>
    <dgm:cxn modelId="{99828138-3719-4D03-B052-5BFB6BCAF4C8}" type="presParOf" srcId="{2226B180-1135-4B46-89C1-0FE6544B136A}" destId="{CA5811C7-2597-4EED-B6C1-3EEB8699FEBE}" srcOrd="0" destOrd="0" presId="urn:microsoft.com/office/officeart/2005/8/layout/hProcess9"/>
    <dgm:cxn modelId="{391A3559-47EB-4BD8-8D3C-4576F4EF68DB}" type="presParOf" srcId="{2226B180-1135-4B46-89C1-0FE6544B136A}" destId="{D001974B-9FEE-42B1-9260-E5E195C6D2E5}" srcOrd="1" destOrd="0" presId="urn:microsoft.com/office/officeart/2005/8/layout/hProcess9"/>
    <dgm:cxn modelId="{69C46B0E-8827-47EA-8C82-4088E86D024A}" type="presParOf" srcId="{D001974B-9FEE-42B1-9260-E5E195C6D2E5}" destId="{B66164D0-DE04-4CDA-B4E6-5076C233D9C7}" srcOrd="0" destOrd="0" presId="urn:microsoft.com/office/officeart/2005/8/layout/hProcess9"/>
    <dgm:cxn modelId="{05BC35DE-63E3-4BC9-9BD9-B22F723773AA}" type="presParOf" srcId="{D001974B-9FEE-42B1-9260-E5E195C6D2E5}" destId="{0FB59342-8D12-4512-9728-BB85A9C7C16D}" srcOrd="1" destOrd="0" presId="urn:microsoft.com/office/officeart/2005/8/layout/hProcess9"/>
    <dgm:cxn modelId="{6089AC30-3456-4C39-B45D-7CD5C8FE1599}" type="presParOf" srcId="{D001974B-9FEE-42B1-9260-E5E195C6D2E5}" destId="{769A356B-2591-4BE6-B1FC-3115AF2A406A}" srcOrd="2" destOrd="0" presId="urn:microsoft.com/office/officeart/2005/8/layout/hProcess9"/>
    <dgm:cxn modelId="{2D5AFEE2-CD1D-4414-B289-661A0807E003}" type="presParOf" srcId="{D001974B-9FEE-42B1-9260-E5E195C6D2E5}" destId="{0F08F004-3DDB-4B66-B8F6-8038E64A3D70}" srcOrd="3" destOrd="0" presId="urn:microsoft.com/office/officeart/2005/8/layout/hProcess9"/>
    <dgm:cxn modelId="{C384CCE7-FF95-457D-94E1-7425282ACAE9}" type="presParOf" srcId="{D001974B-9FEE-42B1-9260-E5E195C6D2E5}" destId="{F2C6D246-C767-4E26-B7DD-703BA68FB794}" srcOrd="4" destOrd="0" presId="urn:microsoft.com/office/officeart/2005/8/layout/hProcess9"/>
    <dgm:cxn modelId="{0A429CFF-A6EA-424F-BC4A-9C27E6505FA2}" type="presParOf" srcId="{D001974B-9FEE-42B1-9260-E5E195C6D2E5}" destId="{06631A3E-6782-4FCC-A825-A03ACDC92C18}" srcOrd="5" destOrd="0" presId="urn:microsoft.com/office/officeart/2005/8/layout/hProcess9"/>
    <dgm:cxn modelId="{05857EE3-D47B-43F6-996A-4A60569029D8}" type="presParOf" srcId="{D001974B-9FEE-42B1-9260-E5E195C6D2E5}" destId="{FC8EDDC8-DC7A-4612-BC22-3703E2950B8D}" srcOrd="6"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672787D-026A-4A2C-8087-B86B8A3018BD}" type="doc">
      <dgm:prSet loTypeId="urn:microsoft.com/office/officeart/2005/8/layout/vProcess5" loCatId="process" qsTypeId="urn:microsoft.com/office/officeart/2005/8/quickstyle/simple2" qsCatId="simple" csTypeId="urn:microsoft.com/office/officeart/2005/8/colors/accent2_2" csCatId="accent2" phldr="1"/>
      <dgm:spPr/>
      <dgm:t>
        <a:bodyPr/>
        <a:lstStyle/>
        <a:p>
          <a:endParaRPr lang="es-ES"/>
        </a:p>
      </dgm:t>
    </dgm:pt>
    <dgm:pt modelId="{C7630864-279E-4093-9DB0-819A3A88045C}">
      <dgm:prSet phldrT="[Texto]" custT="1"/>
      <dgm:spPr/>
      <dgm:t>
        <a:bodyPr/>
        <a:lstStyle/>
        <a:p>
          <a:r>
            <a:rPr lang="es-ES" sz="1800" dirty="0">
              <a:latin typeface="Arial" panose="020B0604020202020204" pitchFamily="34" charset="0"/>
              <a:cs typeface="Arial" panose="020B0604020202020204" pitchFamily="34" charset="0"/>
            </a:rPr>
            <a:t>2007</a:t>
          </a:r>
        </a:p>
      </dgm:t>
    </dgm:pt>
    <dgm:pt modelId="{0DC125D4-FD60-4BCA-981D-A7143C5E55B9}" type="parTrans" cxnId="{D0D2F060-5707-4BD2-9194-3B3E887CF050}">
      <dgm:prSet/>
      <dgm:spPr/>
      <dgm:t>
        <a:bodyPr/>
        <a:lstStyle/>
        <a:p>
          <a:endParaRPr lang="es-ES"/>
        </a:p>
      </dgm:t>
    </dgm:pt>
    <dgm:pt modelId="{2523F822-1DBD-48F3-8D29-A469E3E00578}" type="sibTrans" cxnId="{D0D2F060-5707-4BD2-9194-3B3E887CF050}">
      <dgm:prSet/>
      <dgm:spPr/>
      <dgm:t>
        <a:bodyPr/>
        <a:lstStyle/>
        <a:p>
          <a:endParaRPr lang="es-ES"/>
        </a:p>
      </dgm:t>
    </dgm:pt>
    <dgm:pt modelId="{DCAC0EA8-5AE7-4E64-9F86-71D3A7B210CE}">
      <dgm:prSet phldrT="[Texto]" custT="1"/>
      <dgm:spPr/>
      <dgm:t>
        <a:bodyPr/>
        <a:lstStyle/>
        <a:p>
          <a:pPr algn="l"/>
          <a:r>
            <a:rPr lang="es-ES" sz="1600" dirty="0"/>
            <a:t>Primer curso </a:t>
          </a:r>
          <a:r>
            <a:rPr lang="es-ES" sz="1600" dirty="0" err="1"/>
            <a:t>Of’s</a:t>
          </a:r>
          <a:r>
            <a:rPr lang="es-ES" sz="1600" dirty="0"/>
            <a:t> con </a:t>
          </a:r>
          <a:r>
            <a:rPr lang="es-ES" sz="1400" dirty="0"/>
            <a:t>4to</a:t>
          </a:r>
          <a:r>
            <a:rPr lang="es-ES" sz="1600" dirty="0"/>
            <a:t> poli  en ESNAVAL cursan especialidad en APOLINAV.</a:t>
          </a:r>
        </a:p>
      </dgm:t>
    </dgm:pt>
    <dgm:pt modelId="{B9223175-D535-480A-819E-14428FC332FB}" type="parTrans" cxnId="{80DCD038-C33F-4E8F-8190-2FFF55E922D2}">
      <dgm:prSet/>
      <dgm:spPr/>
      <dgm:t>
        <a:bodyPr/>
        <a:lstStyle/>
        <a:p>
          <a:endParaRPr lang="es-ES"/>
        </a:p>
      </dgm:t>
    </dgm:pt>
    <dgm:pt modelId="{79ACDE22-D313-4ADA-B4B0-140236857F85}" type="sibTrans" cxnId="{80DCD038-C33F-4E8F-8190-2FFF55E922D2}">
      <dgm:prSet/>
      <dgm:spPr/>
      <dgm:t>
        <a:bodyPr/>
        <a:lstStyle/>
        <a:p>
          <a:endParaRPr lang="es-ES"/>
        </a:p>
      </dgm:t>
    </dgm:pt>
    <dgm:pt modelId="{FF0EEB6F-48C9-409D-86EF-FBE46E5AB8E6}">
      <dgm:prSet phldrT="[Texto]" custT="1"/>
      <dgm:spPr/>
      <dgm:t>
        <a:bodyPr/>
        <a:lstStyle/>
        <a:p>
          <a:r>
            <a:rPr lang="es-ES" sz="1600" dirty="0"/>
            <a:t>2016</a:t>
          </a:r>
        </a:p>
      </dgm:t>
    </dgm:pt>
    <dgm:pt modelId="{10018840-4EE0-4C68-8350-149FA1D86EE0}" type="parTrans" cxnId="{BFA1E3DF-425F-43C9-A869-E592E71B963E}">
      <dgm:prSet/>
      <dgm:spPr/>
      <dgm:t>
        <a:bodyPr/>
        <a:lstStyle/>
        <a:p>
          <a:endParaRPr lang="es-ES"/>
        </a:p>
      </dgm:t>
    </dgm:pt>
    <dgm:pt modelId="{EE3017F1-757A-40DD-BFAB-FF0A55727DB3}" type="sibTrans" cxnId="{BFA1E3DF-425F-43C9-A869-E592E71B963E}">
      <dgm:prSet/>
      <dgm:spPr/>
      <dgm:t>
        <a:bodyPr/>
        <a:lstStyle/>
        <a:p>
          <a:endParaRPr lang="es-ES"/>
        </a:p>
      </dgm:t>
    </dgm:pt>
    <dgm:pt modelId="{9494FEB4-C7A0-4EEB-866E-CB9F2852A98E}">
      <dgm:prSet phldrT="[Texto]" custT="1"/>
      <dgm:spPr/>
      <dgm:t>
        <a:bodyPr/>
        <a:lstStyle/>
        <a:p>
          <a:r>
            <a:rPr lang="es-ES" sz="1600" dirty="0"/>
            <a:t>Regreso 4to Poli a APN.</a:t>
          </a:r>
        </a:p>
      </dgm:t>
    </dgm:pt>
    <dgm:pt modelId="{0D1F071B-2F2A-43C7-9C9D-99ACCF75F576}" type="parTrans" cxnId="{D88AE416-9653-4D24-BAF2-44B0D55854D9}">
      <dgm:prSet/>
      <dgm:spPr/>
      <dgm:t>
        <a:bodyPr/>
        <a:lstStyle/>
        <a:p>
          <a:endParaRPr lang="es-ES"/>
        </a:p>
      </dgm:t>
    </dgm:pt>
    <dgm:pt modelId="{980B985A-9B23-4C1A-906C-ED7AD3BF593C}" type="sibTrans" cxnId="{D88AE416-9653-4D24-BAF2-44B0D55854D9}">
      <dgm:prSet/>
      <dgm:spPr/>
      <dgm:t>
        <a:bodyPr/>
        <a:lstStyle/>
        <a:p>
          <a:endParaRPr lang="es-ES"/>
        </a:p>
      </dgm:t>
    </dgm:pt>
    <dgm:pt modelId="{9076BA9B-B418-4D16-9AEC-1B9EEFBDCD8B}">
      <dgm:prSet phldrT="[Texto]" custT="1"/>
      <dgm:spPr/>
      <dgm:t>
        <a:bodyPr/>
        <a:lstStyle/>
        <a:p>
          <a:r>
            <a:rPr lang="es-ES" sz="1600" dirty="0" err="1"/>
            <a:t>Anualización</a:t>
          </a:r>
          <a:r>
            <a:rPr lang="es-ES" sz="1600" dirty="0"/>
            <a:t> de </a:t>
          </a:r>
          <a:r>
            <a:rPr lang="es-ES" sz="1600" dirty="0" smtClean="0"/>
            <a:t>asignaturas y cambios de nombres.</a:t>
          </a:r>
          <a:endParaRPr lang="es-ES" sz="1600" dirty="0"/>
        </a:p>
      </dgm:t>
    </dgm:pt>
    <dgm:pt modelId="{26CA97E7-1371-4C84-A221-55EB61E54797}" type="parTrans" cxnId="{25D53E97-6B70-4C02-9E0C-6F01AF29F464}">
      <dgm:prSet/>
      <dgm:spPr/>
      <dgm:t>
        <a:bodyPr/>
        <a:lstStyle/>
        <a:p>
          <a:endParaRPr lang="es-ES"/>
        </a:p>
      </dgm:t>
    </dgm:pt>
    <dgm:pt modelId="{4E51A0D4-FF48-472B-ABC5-903D3967F663}" type="sibTrans" cxnId="{25D53E97-6B70-4C02-9E0C-6F01AF29F464}">
      <dgm:prSet/>
      <dgm:spPr/>
      <dgm:t>
        <a:bodyPr/>
        <a:lstStyle/>
        <a:p>
          <a:endParaRPr lang="es-ES"/>
        </a:p>
      </dgm:t>
    </dgm:pt>
    <dgm:pt modelId="{A45E4AD2-22DF-428D-B72F-1CF7A0E496B2}">
      <dgm:prSet phldrT="[Texto]" custT="1"/>
      <dgm:spPr/>
      <dgm:t>
        <a:bodyPr/>
        <a:lstStyle/>
        <a:p>
          <a:r>
            <a:rPr lang="es-ES" sz="1600" dirty="0"/>
            <a:t>2014</a:t>
          </a:r>
          <a:endParaRPr lang="es-ES" sz="1200" dirty="0"/>
        </a:p>
      </dgm:t>
    </dgm:pt>
    <dgm:pt modelId="{69D807CF-F399-4105-A3CD-A7FAF114782B}" type="sibTrans" cxnId="{F7F10B09-F712-4A4A-BF4B-EA2CF646297D}">
      <dgm:prSet/>
      <dgm:spPr/>
      <dgm:t>
        <a:bodyPr/>
        <a:lstStyle/>
        <a:p>
          <a:endParaRPr lang="es-ES"/>
        </a:p>
      </dgm:t>
    </dgm:pt>
    <dgm:pt modelId="{ABBBF354-0758-4D65-9FE0-59C8A8B5B1DA}" type="parTrans" cxnId="{F7F10B09-F712-4A4A-BF4B-EA2CF646297D}">
      <dgm:prSet/>
      <dgm:spPr/>
      <dgm:t>
        <a:bodyPr/>
        <a:lstStyle/>
        <a:p>
          <a:endParaRPr lang="es-ES"/>
        </a:p>
      </dgm:t>
    </dgm:pt>
    <dgm:pt modelId="{779B4391-2E59-41FA-BB82-46ACD8BD322B}">
      <dgm:prSet phldrT="[Texto]" custT="1"/>
      <dgm:spPr/>
      <dgm:t>
        <a:bodyPr/>
        <a:lstStyle/>
        <a:p>
          <a:r>
            <a:rPr lang="es-ES" sz="1600" dirty="0"/>
            <a:t> Ingreso con 4to medio. </a:t>
          </a:r>
        </a:p>
      </dgm:t>
    </dgm:pt>
    <dgm:pt modelId="{6CE21015-C7F6-4252-B496-6E2FA7748BF1}" type="parTrans" cxnId="{C56FB9F8-88B1-47CC-8C6D-7BFFDE4C80BA}">
      <dgm:prSet/>
      <dgm:spPr/>
      <dgm:t>
        <a:bodyPr/>
        <a:lstStyle/>
        <a:p>
          <a:endParaRPr lang="es-ES"/>
        </a:p>
      </dgm:t>
    </dgm:pt>
    <dgm:pt modelId="{40F41F32-D1AF-4894-95D9-7E0EBC60B0D6}" type="sibTrans" cxnId="{C56FB9F8-88B1-47CC-8C6D-7BFFDE4C80BA}">
      <dgm:prSet/>
      <dgm:spPr/>
      <dgm:t>
        <a:bodyPr/>
        <a:lstStyle/>
        <a:p>
          <a:endParaRPr lang="es-ES"/>
        </a:p>
      </dgm:t>
    </dgm:pt>
    <dgm:pt modelId="{1D1DBE4D-3923-45AD-BDE8-B8044EB2E223}">
      <dgm:prSet phldrT="[Texto]" custT="1"/>
      <dgm:spPr/>
      <dgm:t>
        <a:bodyPr/>
        <a:lstStyle/>
        <a:p>
          <a:r>
            <a:rPr lang="es-ES" sz="1600" dirty="0"/>
            <a:t>4to Politécnico a </a:t>
          </a:r>
          <a:r>
            <a:rPr lang="es-ES" sz="1600" dirty="0" smtClean="0"/>
            <a:t>ESNAVAL</a:t>
          </a:r>
          <a:endParaRPr lang="es-ES" sz="1600" dirty="0"/>
        </a:p>
      </dgm:t>
    </dgm:pt>
    <dgm:pt modelId="{AA5B9271-3B95-4D07-B3BF-EEFEA979D01D}" type="parTrans" cxnId="{D24E3543-A7A6-40FF-B4CF-E937BEB11A65}">
      <dgm:prSet/>
      <dgm:spPr/>
      <dgm:t>
        <a:bodyPr/>
        <a:lstStyle/>
        <a:p>
          <a:endParaRPr lang="es-ES"/>
        </a:p>
      </dgm:t>
    </dgm:pt>
    <dgm:pt modelId="{9A9749E1-1E50-42C8-8820-E9E0D6656151}" type="sibTrans" cxnId="{D24E3543-A7A6-40FF-B4CF-E937BEB11A65}">
      <dgm:prSet/>
      <dgm:spPr/>
      <dgm:t>
        <a:bodyPr/>
        <a:lstStyle/>
        <a:p>
          <a:endParaRPr lang="es-ES"/>
        </a:p>
      </dgm:t>
    </dgm:pt>
    <dgm:pt modelId="{E2FE72F4-AF91-4759-991E-879163331675}">
      <dgm:prSet phldrT="[Texto]" custT="1"/>
      <dgm:spPr/>
      <dgm:t>
        <a:bodyPr/>
        <a:lstStyle/>
        <a:p>
          <a:r>
            <a:rPr lang="es-ES" sz="1600" dirty="0" smtClean="0"/>
            <a:t>Incorporación de la asignatura “Formación Naval”, escalafón Ejecutivo</a:t>
          </a:r>
          <a:endParaRPr lang="es-ES" sz="1600" dirty="0"/>
        </a:p>
      </dgm:t>
    </dgm:pt>
    <dgm:pt modelId="{B1F76796-3710-4BA4-B659-6AD019D53757}" type="parTrans" cxnId="{58AE731B-F461-4159-A587-84ECA1B49A7E}">
      <dgm:prSet/>
      <dgm:spPr/>
      <dgm:t>
        <a:bodyPr/>
        <a:lstStyle/>
        <a:p>
          <a:endParaRPr lang="es-ES"/>
        </a:p>
      </dgm:t>
    </dgm:pt>
    <dgm:pt modelId="{6EE5001D-81E7-4BA9-B482-FD4C8170B3BB}" type="sibTrans" cxnId="{58AE731B-F461-4159-A587-84ECA1B49A7E}">
      <dgm:prSet/>
      <dgm:spPr/>
      <dgm:t>
        <a:bodyPr/>
        <a:lstStyle/>
        <a:p>
          <a:endParaRPr lang="es-ES"/>
        </a:p>
      </dgm:t>
    </dgm:pt>
    <dgm:pt modelId="{0DF55DD1-AE14-4864-B958-E29A32272B74}">
      <dgm:prSet phldrT="[Texto]" custT="1"/>
      <dgm:spPr/>
      <dgm:t>
        <a:bodyPr/>
        <a:lstStyle/>
        <a:p>
          <a:r>
            <a:rPr lang="es-ES" sz="1600" dirty="0" smtClean="0"/>
            <a:t>Se mantuvieron contenidos de”4to Poli” en ESNAVAL</a:t>
          </a:r>
          <a:endParaRPr lang="es-ES" sz="1600" dirty="0"/>
        </a:p>
      </dgm:t>
    </dgm:pt>
    <dgm:pt modelId="{059C5F06-5FB5-4D4A-95F7-973380A7E73C}" type="parTrans" cxnId="{6BC54831-F316-4ECA-9536-621257D19F62}">
      <dgm:prSet/>
      <dgm:spPr/>
      <dgm:t>
        <a:bodyPr/>
        <a:lstStyle/>
        <a:p>
          <a:endParaRPr lang="es-ES"/>
        </a:p>
      </dgm:t>
    </dgm:pt>
    <dgm:pt modelId="{04029102-CB9E-48F9-B6B4-391D5BA3B32E}" type="sibTrans" cxnId="{6BC54831-F316-4ECA-9536-621257D19F62}">
      <dgm:prSet/>
      <dgm:spPr/>
      <dgm:t>
        <a:bodyPr/>
        <a:lstStyle/>
        <a:p>
          <a:endParaRPr lang="es-ES"/>
        </a:p>
      </dgm:t>
    </dgm:pt>
    <dgm:pt modelId="{30E1C102-EA99-455F-A46A-81812B84AE9A}" type="pres">
      <dgm:prSet presAssocID="{8672787D-026A-4A2C-8087-B86B8A3018BD}" presName="outerComposite" presStyleCnt="0">
        <dgm:presLayoutVars>
          <dgm:chMax val="5"/>
          <dgm:dir/>
          <dgm:resizeHandles val="exact"/>
        </dgm:presLayoutVars>
      </dgm:prSet>
      <dgm:spPr/>
      <dgm:t>
        <a:bodyPr/>
        <a:lstStyle/>
        <a:p>
          <a:endParaRPr lang="es-ES"/>
        </a:p>
      </dgm:t>
    </dgm:pt>
    <dgm:pt modelId="{A09376D8-9598-4D29-A5AE-92BAFA074110}" type="pres">
      <dgm:prSet presAssocID="{8672787D-026A-4A2C-8087-B86B8A3018BD}" presName="dummyMaxCanvas" presStyleCnt="0">
        <dgm:presLayoutVars/>
      </dgm:prSet>
      <dgm:spPr/>
    </dgm:pt>
    <dgm:pt modelId="{CEB4EB03-1D6E-4792-BD4A-3636DF82FA5F}" type="pres">
      <dgm:prSet presAssocID="{8672787D-026A-4A2C-8087-B86B8A3018BD}" presName="ThreeNodes_1" presStyleLbl="node1" presStyleIdx="0" presStyleCnt="3" custScaleY="91108">
        <dgm:presLayoutVars>
          <dgm:bulletEnabled val="1"/>
        </dgm:presLayoutVars>
      </dgm:prSet>
      <dgm:spPr/>
      <dgm:t>
        <a:bodyPr/>
        <a:lstStyle/>
        <a:p>
          <a:endParaRPr lang="es-ES"/>
        </a:p>
      </dgm:t>
    </dgm:pt>
    <dgm:pt modelId="{77CD09F4-2B7F-4B0F-A295-F0938C06E892}" type="pres">
      <dgm:prSet presAssocID="{8672787D-026A-4A2C-8087-B86B8A3018BD}" presName="ThreeNodes_2" presStyleLbl="node1" presStyleIdx="1" presStyleCnt="3" custScaleY="92112" custLinFactNeighborX="-3111" custLinFactNeighborY="-428">
        <dgm:presLayoutVars>
          <dgm:bulletEnabled val="1"/>
        </dgm:presLayoutVars>
      </dgm:prSet>
      <dgm:spPr/>
      <dgm:t>
        <a:bodyPr/>
        <a:lstStyle/>
        <a:p>
          <a:endParaRPr lang="es-ES"/>
        </a:p>
      </dgm:t>
    </dgm:pt>
    <dgm:pt modelId="{AE3A7DDD-9AF9-4603-B967-4F8D93377515}" type="pres">
      <dgm:prSet presAssocID="{8672787D-026A-4A2C-8087-B86B8A3018BD}" presName="ThreeNodes_3" presStyleLbl="node1" presStyleIdx="2" presStyleCnt="3" custScaleX="115699" custScaleY="112561">
        <dgm:presLayoutVars>
          <dgm:bulletEnabled val="1"/>
        </dgm:presLayoutVars>
      </dgm:prSet>
      <dgm:spPr/>
      <dgm:t>
        <a:bodyPr/>
        <a:lstStyle/>
        <a:p>
          <a:endParaRPr lang="es-ES"/>
        </a:p>
      </dgm:t>
    </dgm:pt>
    <dgm:pt modelId="{7CE61FD7-B011-478A-A3A4-3A5BA87A0FB9}" type="pres">
      <dgm:prSet presAssocID="{8672787D-026A-4A2C-8087-B86B8A3018BD}" presName="ThreeConn_1-2" presStyleLbl="fgAccFollowNode1" presStyleIdx="0" presStyleCnt="2" custScaleY="136062" custLinFactNeighborX="-34323" custLinFactNeighborY="-8260">
        <dgm:presLayoutVars>
          <dgm:bulletEnabled val="1"/>
        </dgm:presLayoutVars>
      </dgm:prSet>
      <dgm:spPr/>
      <dgm:t>
        <a:bodyPr/>
        <a:lstStyle/>
        <a:p>
          <a:endParaRPr lang="es-ES"/>
        </a:p>
      </dgm:t>
    </dgm:pt>
    <dgm:pt modelId="{CEE1A01D-E65A-4345-B7A2-447C0DD44114}" type="pres">
      <dgm:prSet presAssocID="{8672787D-026A-4A2C-8087-B86B8A3018BD}" presName="ThreeConn_2-3" presStyleLbl="fgAccFollowNode1" presStyleIdx="1" presStyleCnt="2" custScaleY="152882" custLinFactNeighborX="-44393" custLinFactNeighborY="-1255">
        <dgm:presLayoutVars>
          <dgm:bulletEnabled val="1"/>
        </dgm:presLayoutVars>
      </dgm:prSet>
      <dgm:spPr/>
      <dgm:t>
        <a:bodyPr/>
        <a:lstStyle/>
        <a:p>
          <a:endParaRPr lang="es-ES"/>
        </a:p>
      </dgm:t>
    </dgm:pt>
    <dgm:pt modelId="{7AE6F634-BF4F-4F7F-BDA5-C9439AF1FBE9}" type="pres">
      <dgm:prSet presAssocID="{8672787D-026A-4A2C-8087-B86B8A3018BD}" presName="ThreeNodes_1_text" presStyleLbl="node1" presStyleIdx="2" presStyleCnt="3">
        <dgm:presLayoutVars>
          <dgm:bulletEnabled val="1"/>
        </dgm:presLayoutVars>
      </dgm:prSet>
      <dgm:spPr/>
      <dgm:t>
        <a:bodyPr/>
        <a:lstStyle/>
        <a:p>
          <a:endParaRPr lang="es-ES"/>
        </a:p>
      </dgm:t>
    </dgm:pt>
    <dgm:pt modelId="{76260013-4181-4838-A29A-CA91EE2C0F91}" type="pres">
      <dgm:prSet presAssocID="{8672787D-026A-4A2C-8087-B86B8A3018BD}" presName="ThreeNodes_2_text" presStyleLbl="node1" presStyleIdx="2" presStyleCnt="3">
        <dgm:presLayoutVars>
          <dgm:bulletEnabled val="1"/>
        </dgm:presLayoutVars>
      </dgm:prSet>
      <dgm:spPr/>
      <dgm:t>
        <a:bodyPr/>
        <a:lstStyle/>
        <a:p>
          <a:endParaRPr lang="es-ES"/>
        </a:p>
      </dgm:t>
    </dgm:pt>
    <dgm:pt modelId="{01B61D4D-BF84-457A-A960-ADA1D9A5F683}" type="pres">
      <dgm:prSet presAssocID="{8672787D-026A-4A2C-8087-B86B8A3018BD}" presName="ThreeNodes_3_text" presStyleLbl="node1" presStyleIdx="2" presStyleCnt="3">
        <dgm:presLayoutVars>
          <dgm:bulletEnabled val="1"/>
        </dgm:presLayoutVars>
      </dgm:prSet>
      <dgm:spPr/>
      <dgm:t>
        <a:bodyPr/>
        <a:lstStyle/>
        <a:p>
          <a:endParaRPr lang="es-ES"/>
        </a:p>
      </dgm:t>
    </dgm:pt>
  </dgm:ptLst>
  <dgm:cxnLst>
    <dgm:cxn modelId="{6BC54831-F316-4ECA-9536-621257D19F62}" srcId="{FF0EEB6F-48C9-409D-86EF-FBE46E5AB8E6}" destId="{0DF55DD1-AE14-4864-B958-E29A32272B74}" srcOrd="2" destOrd="0" parTransId="{059C5F06-5FB5-4D4A-95F7-973380A7E73C}" sibTransId="{04029102-CB9E-48F9-B6B4-391D5BA3B32E}"/>
    <dgm:cxn modelId="{BFB0E306-700C-4C18-839E-B774D6FED2B4}" type="presOf" srcId="{1D1DBE4D-3923-45AD-BDE8-B8044EB2E223}" destId="{CEB4EB03-1D6E-4792-BD4A-3636DF82FA5F}" srcOrd="0" destOrd="2" presId="urn:microsoft.com/office/officeart/2005/8/layout/vProcess5"/>
    <dgm:cxn modelId="{09DBDDB9-E05F-4DF5-AD9E-2D2D01AEA754}" type="presOf" srcId="{A45E4AD2-22DF-428D-B72F-1CF7A0E496B2}" destId="{77CD09F4-2B7F-4B0F-A295-F0938C06E892}" srcOrd="0" destOrd="0" presId="urn:microsoft.com/office/officeart/2005/8/layout/vProcess5"/>
    <dgm:cxn modelId="{EE2EF48A-D533-4749-B8EA-E740BADE00E9}" type="presOf" srcId="{E2FE72F4-AF91-4759-991E-879163331675}" destId="{AE3A7DDD-9AF9-4603-B967-4F8D93377515}" srcOrd="0" destOrd="4" presId="urn:microsoft.com/office/officeart/2005/8/layout/vProcess5"/>
    <dgm:cxn modelId="{7B00FD1C-BEA0-4402-AD12-0976FC69DBC3}" type="presOf" srcId="{9076BA9B-B418-4D16-9AEC-1B9EEFBDCD8B}" destId="{AE3A7DDD-9AF9-4603-B967-4F8D93377515}" srcOrd="0" destOrd="2" presId="urn:microsoft.com/office/officeart/2005/8/layout/vProcess5"/>
    <dgm:cxn modelId="{A51C5221-0B14-4E18-99D3-1DB579CCC781}" type="presOf" srcId="{0DF55DD1-AE14-4864-B958-E29A32272B74}" destId="{AE3A7DDD-9AF9-4603-B967-4F8D93377515}" srcOrd="0" destOrd="3" presId="urn:microsoft.com/office/officeart/2005/8/layout/vProcess5"/>
    <dgm:cxn modelId="{C56FB9F8-88B1-47CC-8C6D-7BFFDE4C80BA}" srcId="{C7630864-279E-4093-9DB0-819A3A88045C}" destId="{779B4391-2E59-41FA-BB82-46ACD8BD322B}" srcOrd="0" destOrd="0" parTransId="{6CE21015-C7F6-4252-B496-6E2FA7748BF1}" sibTransId="{40F41F32-D1AF-4894-95D9-7E0EBC60B0D6}"/>
    <dgm:cxn modelId="{9AAB24F2-04D6-4FE5-9C83-61C7EF5E4830}" type="presOf" srcId="{1D1DBE4D-3923-45AD-BDE8-B8044EB2E223}" destId="{7AE6F634-BF4F-4F7F-BDA5-C9439AF1FBE9}" srcOrd="1" destOrd="2" presId="urn:microsoft.com/office/officeart/2005/8/layout/vProcess5"/>
    <dgm:cxn modelId="{BAC35FFA-B1A5-421E-9736-D1F7269F2EEF}" type="presOf" srcId="{69D807CF-F399-4105-A3CD-A7FAF114782B}" destId="{CEE1A01D-E65A-4345-B7A2-447C0DD44114}" srcOrd="0" destOrd="0" presId="urn:microsoft.com/office/officeart/2005/8/layout/vProcess5"/>
    <dgm:cxn modelId="{58AE731B-F461-4159-A587-84ECA1B49A7E}" srcId="{FF0EEB6F-48C9-409D-86EF-FBE46E5AB8E6}" destId="{E2FE72F4-AF91-4759-991E-879163331675}" srcOrd="3" destOrd="0" parTransId="{B1F76796-3710-4BA4-B659-6AD019D53757}" sibTransId="{6EE5001D-81E7-4BA9-B482-FD4C8170B3BB}"/>
    <dgm:cxn modelId="{BF7FABEB-CBB6-4945-9204-8E700B239653}" type="presOf" srcId="{FF0EEB6F-48C9-409D-86EF-FBE46E5AB8E6}" destId="{01B61D4D-BF84-457A-A960-ADA1D9A5F683}" srcOrd="1" destOrd="0" presId="urn:microsoft.com/office/officeart/2005/8/layout/vProcess5"/>
    <dgm:cxn modelId="{63C2A207-B87E-4C48-9384-D022140E9C02}" type="presOf" srcId="{779B4391-2E59-41FA-BB82-46ACD8BD322B}" destId="{CEB4EB03-1D6E-4792-BD4A-3636DF82FA5F}" srcOrd="0" destOrd="1" presId="urn:microsoft.com/office/officeart/2005/8/layout/vProcess5"/>
    <dgm:cxn modelId="{6608F24C-9772-409B-97D0-55C4CD2AD182}" type="presOf" srcId="{779B4391-2E59-41FA-BB82-46ACD8BD322B}" destId="{7AE6F634-BF4F-4F7F-BDA5-C9439AF1FBE9}" srcOrd="1" destOrd="1" presId="urn:microsoft.com/office/officeart/2005/8/layout/vProcess5"/>
    <dgm:cxn modelId="{128240AE-3CE6-44F1-95BA-AFB19675F1D1}" type="presOf" srcId="{9076BA9B-B418-4D16-9AEC-1B9EEFBDCD8B}" destId="{01B61D4D-BF84-457A-A960-ADA1D9A5F683}" srcOrd="1" destOrd="2" presId="urn:microsoft.com/office/officeart/2005/8/layout/vProcess5"/>
    <dgm:cxn modelId="{F6F7C4A5-8BC7-4D32-918B-5A0A40D171E7}" type="presOf" srcId="{C7630864-279E-4093-9DB0-819A3A88045C}" destId="{7AE6F634-BF4F-4F7F-BDA5-C9439AF1FBE9}" srcOrd="1" destOrd="0" presId="urn:microsoft.com/office/officeart/2005/8/layout/vProcess5"/>
    <dgm:cxn modelId="{BFA1E3DF-425F-43C9-A869-E592E71B963E}" srcId="{8672787D-026A-4A2C-8087-B86B8A3018BD}" destId="{FF0EEB6F-48C9-409D-86EF-FBE46E5AB8E6}" srcOrd="2" destOrd="0" parTransId="{10018840-4EE0-4C68-8350-149FA1D86EE0}" sibTransId="{EE3017F1-757A-40DD-BFAB-FF0A55727DB3}"/>
    <dgm:cxn modelId="{CAB6D60A-6A6F-4AFD-B06E-E9AFC9359773}" type="presOf" srcId="{A45E4AD2-22DF-428D-B72F-1CF7A0E496B2}" destId="{76260013-4181-4838-A29A-CA91EE2C0F91}" srcOrd="1" destOrd="0" presId="urn:microsoft.com/office/officeart/2005/8/layout/vProcess5"/>
    <dgm:cxn modelId="{D0D2F060-5707-4BD2-9194-3B3E887CF050}" srcId="{8672787D-026A-4A2C-8087-B86B8A3018BD}" destId="{C7630864-279E-4093-9DB0-819A3A88045C}" srcOrd="0" destOrd="0" parTransId="{0DC125D4-FD60-4BCA-981D-A7143C5E55B9}" sibTransId="{2523F822-1DBD-48F3-8D29-A469E3E00578}"/>
    <dgm:cxn modelId="{4BD86A8B-4321-4EC7-9F13-FDC2F49F9484}" type="presOf" srcId="{E2FE72F4-AF91-4759-991E-879163331675}" destId="{01B61D4D-BF84-457A-A960-ADA1D9A5F683}" srcOrd="1" destOrd="4" presId="urn:microsoft.com/office/officeart/2005/8/layout/vProcess5"/>
    <dgm:cxn modelId="{FC2F08CD-F377-44EF-B860-AE657D8E31EB}" type="presOf" srcId="{DCAC0EA8-5AE7-4E64-9F86-71D3A7B210CE}" destId="{77CD09F4-2B7F-4B0F-A295-F0938C06E892}" srcOrd="0" destOrd="1" presId="urn:microsoft.com/office/officeart/2005/8/layout/vProcess5"/>
    <dgm:cxn modelId="{1E3AE2C4-7306-4EFB-AA7D-839E5B57D222}" type="presOf" srcId="{9494FEB4-C7A0-4EEB-866E-CB9F2852A98E}" destId="{01B61D4D-BF84-457A-A960-ADA1D9A5F683}" srcOrd="1" destOrd="1" presId="urn:microsoft.com/office/officeart/2005/8/layout/vProcess5"/>
    <dgm:cxn modelId="{80DCD038-C33F-4E8F-8190-2FFF55E922D2}" srcId="{A45E4AD2-22DF-428D-B72F-1CF7A0E496B2}" destId="{DCAC0EA8-5AE7-4E64-9F86-71D3A7B210CE}" srcOrd="0" destOrd="0" parTransId="{B9223175-D535-480A-819E-14428FC332FB}" sibTransId="{79ACDE22-D313-4ADA-B4B0-140236857F85}"/>
    <dgm:cxn modelId="{E47D5A2C-A784-4C00-9C1F-3B79A822BEB0}" type="presOf" srcId="{C7630864-279E-4093-9DB0-819A3A88045C}" destId="{CEB4EB03-1D6E-4792-BD4A-3636DF82FA5F}" srcOrd="0" destOrd="0" presId="urn:microsoft.com/office/officeart/2005/8/layout/vProcess5"/>
    <dgm:cxn modelId="{D88AE416-9653-4D24-BAF2-44B0D55854D9}" srcId="{FF0EEB6F-48C9-409D-86EF-FBE46E5AB8E6}" destId="{9494FEB4-C7A0-4EEB-866E-CB9F2852A98E}" srcOrd="0" destOrd="0" parTransId="{0D1F071B-2F2A-43C7-9C9D-99ACCF75F576}" sibTransId="{980B985A-9B23-4C1A-906C-ED7AD3BF593C}"/>
    <dgm:cxn modelId="{31F4C3A0-A358-4AF6-8C83-42AE1AD891C7}" type="presOf" srcId="{9494FEB4-C7A0-4EEB-866E-CB9F2852A98E}" destId="{AE3A7DDD-9AF9-4603-B967-4F8D93377515}" srcOrd="0" destOrd="1" presId="urn:microsoft.com/office/officeart/2005/8/layout/vProcess5"/>
    <dgm:cxn modelId="{5C44427C-1CFE-4A81-AE53-3AFA442A3B31}" type="presOf" srcId="{FF0EEB6F-48C9-409D-86EF-FBE46E5AB8E6}" destId="{AE3A7DDD-9AF9-4603-B967-4F8D93377515}" srcOrd="0" destOrd="0" presId="urn:microsoft.com/office/officeart/2005/8/layout/vProcess5"/>
    <dgm:cxn modelId="{F7F10B09-F712-4A4A-BF4B-EA2CF646297D}" srcId="{8672787D-026A-4A2C-8087-B86B8A3018BD}" destId="{A45E4AD2-22DF-428D-B72F-1CF7A0E496B2}" srcOrd="1" destOrd="0" parTransId="{ABBBF354-0758-4D65-9FE0-59C8A8B5B1DA}" sibTransId="{69D807CF-F399-4105-A3CD-A7FAF114782B}"/>
    <dgm:cxn modelId="{63F1765B-B439-4B3D-8690-DC080918FD4D}" type="presOf" srcId="{8672787D-026A-4A2C-8087-B86B8A3018BD}" destId="{30E1C102-EA99-455F-A46A-81812B84AE9A}" srcOrd="0" destOrd="0" presId="urn:microsoft.com/office/officeart/2005/8/layout/vProcess5"/>
    <dgm:cxn modelId="{4F72407B-C1C9-4058-8020-A416987A3E81}" type="presOf" srcId="{0DF55DD1-AE14-4864-B958-E29A32272B74}" destId="{01B61D4D-BF84-457A-A960-ADA1D9A5F683}" srcOrd="1" destOrd="3" presId="urn:microsoft.com/office/officeart/2005/8/layout/vProcess5"/>
    <dgm:cxn modelId="{D24E3543-A7A6-40FF-B4CF-E937BEB11A65}" srcId="{C7630864-279E-4093-9DB0-819A3A88045C}" destId="{1D1DBE4D-3923-45AD-BDE8-B8044EB2E223}" srcOrd="1" destOrd="0" parTransId="{AA5B9271-3B95-4D07-B3BF-EEFEA979D01D}" sibTransId="{9A9749E1-1E50-42C8-8820-E9E0D6656151}"/>
    <dgm:cxn modelId="{25D53E97-6B70-4C02-9E0C-6F01AF29F464}" srcId="{FF0EEB6F-48C9-409D-86EF-FBE46E5AB8E6}" destId="{9076BA9B-B418-4D16-9AEC-1B9EEFBDCD8B}" srcOrd="1" destOrd="0" parTransId="{26CA97E7-1371-4C84-A221-55EB61E54797}" sibTransId="{4E51A0D4-FF48-472B-ABC5-903D3967F663}"/>
    <dgm:cxn modelId="{93FE10F2-9FB1-488B-A434-DBCBC59D2FD8}" type="presOf" srcId="{DCAC0EA8-5AE7-4E64-9F86-71D3A7B210CE}" destId="{76260013-4181-4838-A29A-CA91EE2C0F91}" srcOrd="1" destOrd="1" presId="urn:microsoft.com/office/officeart/2005/8/layout/vProcess5"/>
    <dgm:cxn modelId="{E255ACFB-AD2E-4152-A2AE-BC4393B46309}" type="presOf" srcId="{2523F822-1DBD-48F3-8D29-A469E3E00578}" destId="{7CE61FD7-B011-478A-A3A4-3A5BA87A0FB9}" srcOrd="0" destOrd="0" presId="urn:microsoft.com/office/officeart/2005/8/layout/vProcess5"/>
    <dgm:cxn modelId="{B002B35F-F281-47A2-966B-5A19C705162F}" type="presParOf" srcId="{30E1C102-EA99-455F-A46A-81812B84AE9A}" destId="{A09376D8-9598-4D29-A5AE-92BAFA074110}" srcOrd="0" destOrd="0" presId="urn:microsoft.com/office/officeart/2005/8/layout/vProcess5"/>
    <dgm:cxn modelId="{2E5F12AB-A052-4AE9-9F68-555839FF42DE}" type="presParOf" srcId="{30E1C102-EA99-455F-A46A-81812B84AE9A}" destId="{CEB4EB03-1D6E-4792-BD4A-3636DF82FA5F}" srcOrd="1" destOrd="0" presId="urn:microsoft.com/office/officeart/2005/8/layout/vProcess5"/>
    <dgm:cxn modelId="{A6D83107-D138-4B3B-9A83-D4FCB85F13E0}" type="presParOf" srcId="{30E1C102-EA99-455F-A46A-81812B84AE9A}" destId="{77CD09F4-2B7F-4B0F-A295-F0938C06E892}" srcOrd="2" destOrd="0" presId="urn:microsoft.com/office/officeart/2005/8/layout/vProcess5"/>
    <dgm:cxn modelId="{69061AE0-FE0B-411F-8C40-5D2D7CE4D60D}" type="presParOf" srcId="{30E1C102-EA99-455F-A46A-81812B84AE9A}" destId="{AE3A7DDD-9AF9-4603-B967-4F8D93377515}" srcOrd="3" destOrd="0" presId="urn:microsoft.com/office/officeart/2005/8/layout/vProcess5"/>
    <dgm:cxn modelId="{EB831463-7E9C-43D5-9B59-7429A0CCBC7F}" type="presParOf" srcId="{30E1C102-EA99-455F-A46A-81812B84AE9A}" destId="{7CE61FD7-B011-478A-A3A4-3A5BA87A0FB9}" srcOrd="4" destOrd="0" presId="urn:microsoft.com/office/officeart/2005/8/layout/vProcess5"/>
    <dgm:cxn modelId="{4A97326A-1769-48D3-BD64-7F85C7E4F570}" type="presParOf" srcId="{30E1C102-EA99-455F-A46A-81812B84AE9A}" destId="{CEE1A01D-E65A-4345-B7A2-447C0DD44114}" srcOrd="5" destOrd="0" presId="urn:microsoft.com/office/officeart/2005/8/layout/vProcess5"/>
    <dgm:cxn modelId="{99632A3C-3ED6-4AC3-A248-13C6CE9903A5}" type="presParOf" srcId="{30E1C102-EA99-455F-A46A-81812B84AE9A}" destId="{7AE6F634-BF4F-4F7F-BDA5-C9439AF1FBE9}" srcOrd="6" destOrd="0" presId="urn:microsoft.com/office/officeart/2005/8/layout/vProcess5"/>
    <dgm:cxn modelId="{37540024-1EA3-43A8-902A-98AB42A8B50D}" type="presParOf" srcId="{30E1C102-EA99-455F-A46A-81812B84AE9A}" destId="{76260013-4181-4838-A29A-CA91EE2C0F91}" srcOrd="7" destOrd="0" presId="urn:microsoft.com/office/officeart/2005/8/layout/vProcess5"/>
    <dgm:cxn modelId="{1D1D7D36-B279-4FE4-8A36-C9E44590D4F8}" type="presParOf" srcId="{30E1C102-EA99-455F-A46A-81812B84AE9A}" destId="{01B61D4D-BF84-457A-A960-ADA1D9A5F683}" srcOrd="8" destOrd="0" presId="urn:microsoft.com/office/officeart/2005/8/layout/vProcess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4F35788-FA31-4DB2-A22B-40E4D06CF98C}" type="doc">
      <dgm:prSet loTypeId="urn:microsoft.com/office/officeart/2005/8/layout/default" loCatId="list" qsTypeId="urn:microsoft.com/office/officeart/2005/8/quickstyle/simple1" qsCatId="simple" csTypeId="urn:microsoft.com/office/officeart/2005/8/colors/accent2_3" csCatId="accent2" phldr="1"/>
      <dgm:spPr/>
      <dgm:t>
        <a:bodyPr/>
        <a:lstStyle/>
        <a:p>
          <a:endParaRPr lang="es-ES"/>
        </a:p>
      </dgm:t>
    </dgm:pt>
    <dgm:pt modelId="{14147A10-3C11-4EB0-9881-36FFB6C1E8C9}">
      <dgm:prSet phldrT="[Texto]"/>
      <dgm:spPr/>
      <dgm:t>
        <a:bodyPr/>
        <a:lstStyle/>
        <a:p>
          <a:r>
            <a:rPr lang="es-ES" dirty="0" smtClean="0"/>
            <a:t>MANTIENE HRS. ASIGNATURAS MATEMÁTICAS</a:t>
          </a:r>
          <a:endParaRPr lang="es-ES" dirty="0"/>
        </a:p>
      </dgm:t>
    </dgm:pt>
    <dgm:pt modelId="{D1DA1AD6-C9F2-4BE7-80A8-B64237EF7B18}" type="parTrans" cxnId="{E3E82160-8F90-410A-8E07-BA4F00E819AC}">
      <dgm:prSet/>
      <dgm:spPr/>
      <dgm:t>
        <a:bodyPr/>
        <a:lstStyle/>
        <a:p>
          <a:endParaRPr lang="es-ES"/>
        </a:p>
      </dgm:t>
    </dgm:pt>
    <dgm:pt modelId="{7F6EEECF-94B5-4842-A1B5-975E488D0DBB}" type="sibTrans" cxnId="{E3E82160-8F90-410A-8E07-BA4F00E819AC}">
      <dgm:prSet/>
      <dgm:spPr/>
      <dgm:t>
        <a:bodyPr/>
        <a:lstStyle/>
        <a:p>
          <a:endParaRPr lang="es-ES"/>
        </a:p>
      </dgm:t>
    </dgm:pt>
    <dgm:pt modelId="{7BEB07B9-1AC4-4C6A-9C59-A319509E39BF}">
      <dgm:prSet phldrT="[Texto]"/>
      <dgm:spPr/>
      <dgm:t>
        <a:bodyPr/>
        <a:lstStyle/>
        <a:p>
          <a:r>
            <a:rPr lang="es-ES" dirty="0" smtClean="0"/>
            <a:t>HERRAMIENTAS TECNOLÓGICAS</a:t>
          </a:r>
          <a:endParaRPr lang="es-ES" dirty="0"/>
        </a:p>
      </dgm:t>
    </dgm:pt>
    <dgm:pt modelId="{F2C63243-2A37-44F9-8E99-A270D7C8B70A}" type="parTrans" cxnId="{328224DD-DF13-4DAD-8FB1-231B5B852CE7}">
      <dgm:prSet/>
      <dgm:spPr/>
      <dgm:t>
        <a:bodyPr/>
        <a:lstStyle/>
        <a:p>
          <a:endParaRPr lang="es-ES"/>
        </a:p>
      </dgm:t>
    </dgm:pt>
    <dgm:pt modelId="{0DE8574E-DC62-4156-BF85-BD31EFC35FA6}" type="sibTrans" cxnId="{328224DD-DF13-4DAD-8FB1-231B5B852CE7}">
      <dgm:prSet/>
      <dgm:spPr/>
      <dgm:t>
        <a:bodyPr/>
        <a:lstStyle/>
        <a:p>
          <a:endParaRPr lang="es-ES"/>
        </a:p>
      </dgm:t>
    </dgm:pt>
    <dgm:pt modelId="{3D3A841A-2AEC-47BD-9016-951E5E627824}">
      <dgm:prSet phldrT="[Texto]"/>
      <dgm:spPr/>
      <dgm:t>
        <a:bodyPr/>
        <a:lstStyle/>
        <a:p>
          <a:r>
            <a:rPr lang="es-ES" dirty="0" smtClean="0"/>
            <a:t>FORMACIÓN NAVAL</a:t>
          </a:r>
          <a:endParaRPr lang="es-ES" dirty="0"/>
        </a:p>
      </dgm:t>
    </dgm:pt>
    <dgm:pt modelId="{C7399FB5-F82C-48FB-B816-D341A6AFD707}" type="parTrans" cxnId="{7F86E9AB-5918-4C41-9FAB-15EC01B54FB1}">
      <dgm:prSet/>
      <dgm:spPr/>
      <dgm:t>
        <a:bodyPr/>
        <a:lstStyle/>
        <a:p>
          <a:endParaRPr lang="es-ES"/>
        </a:p>
      </dgm:t>
    </dgm:pt>
    <dgm:pt modelId="{5DAAEE14-7ADB-4E8A-ACA9-FCE82213CB1E}" type="sibTrans" cxnId="{7F86E9AB-5918-4C41-9FAB-15EC01B54FB1}">
      <dgm:prSet/>
      <dgm:spPr/>
      <dgm:t>
        <a:bodyPr/>
        <a:lstStyle/>
        <a:p>
          <a:endParaRPr lang="es-ES"/>
        </a:p>
      </dgm:t>
    </dgm:pt>
    <dgm:pt modelId="{1755CC9B-674A-4451-936E-F48865693968}">
      <dgm:prSet phldrT="[Texto]"/>
      <dgm:spPr/>
      <dgm:t>
        <a:bodyPr/>
        <a:lstStyle/>
        <a:p>
          <a:r>
            <a:rPr lang="es-ES" dirty="0" smtClean="0"/>
            <a:t>EDUCACÍON CÍVICA</a:t>
          </a:r>
          <a:endParaRPr lang="es-ES" dirty="0"/>
        </a:p>
      </dgm:t>
    </dgm:pt>
    <dgm:pt modelId="{EE72060B-18D2-4BAF-8395-A829DD1E12D2}" type="parTrans" cxnId="{4E820760-3F9F-446D-B99A-CCA50CDD63D9}">
      <dgm:prSet/>
      <dgm:spPr/>
      <dgm:t>
        <a:bodyPr/>
        <a:lstStyle/>
        <a:p>
          <a:endParaRPr lang="es-ES"/>
        </a:p>
      </dgm:t>
    </dgm:pt>
    <dgm:pt modelId="{231619B1-D709-42B9-86D5-901D548001EB}" type="sibTrans" cxnId="{4E820760-3F9F-446D-B99A-CCA50CDD63D9}">
      <dgm:prSet/>
      <dgm:spPr/>
      <dgm:t>
        <a:bodyPr/>
        <a:lstStyle/>
        <a:p>
          <a:endParaRPr lang="es-ES"/>
        </a:p>
      </dgm:t>
    </dgm:pt>
    <dgm:pt modelId="{87B2BAAC-1588-43F4-AB4E-FAB0BD61EE25}" type="pres">
      <dgm:prSet presAssocID="{84F35788-FA31-4DB2-A22B-40E4D06CF98C}" presName="diagram" presStyleCnt="0">
        <dgm:presLayoutVars>
          <dgm:dir/>
          <dgm:resizeHandles val="exact"/>
        </dgm:presLayoutVars>
      </dgm:prSet>
      <dgm:spPr/>
      <dgm:t>
        <a:bodyPr/>
        <a:lstStyle/>
        <a:p>
          <a:endParaRPr lang="es-ES"/>
        </a:p>
      </dgm:t>
    </dgm:pt>
    <dgm:pt modelId="{8655B817-97C3-4A2F-80BA-283286A58164}" type="pres">
      <dgm:prSet presAssocID="{14147A10-3C11-4EB0-9881-36FFB6C1E8C9}" presName="node" presStyleLbl="node1" presStyleIdx="0" presStyleCnt="4">
        <dgm:presLayoutVars>
          <dgm:bulletEnabled val="1"/>
        </dgm:presLayoutVars>
      </dgm:prSet>
      <dgm:spPr/>
      <dgm:t>
        <a:bodyPr/>
        <a:lstStyle/>
        <a:p>
          <a:endParaRPr lang="es-ES"/>
        </a:p>
      </dgm:t>
    </dgm:pt>
    <dgm:pt modelId="{7BA6E00A-CF77-40EA-BA56-8F3995C462E8}" type="pres">
      <dgm:prSet presAssocID="{7F6EEECF-94B5-4842-A1B5-975E488D0DBB}" presName="sibTrans" presStyleCnt="0"/>
      <dgm:spPr/>
    </dgm:pt>
    <dgm:pt modelId="{F3AE1108-8BB4-4B17-984C-902E554A4FB3}" type="pres">
      <dgm:prSet presAssocID="{7BEB07B9-1AC4-4C6A-9C59-A319509E39BF}" presName="node" presStyleLbl="node1" presStyleIdx="1" presStyleCnt="4">
        <dgm:presLayoutVars>
          <dgm:bulletEnabled val="1"/>
        </dgm:presLayoutVars>
      </dgm:prSet>
      <dgm:spPr/>
      <dgm:t>
        <a:bodyPr/>
        <a:lstStyle/>
        <a:p>
          <a:endParaRPr lang="es-ES"/>
        </a:p>
      </dgm:t>
    </dgm:pt>
    <dgm:pt modelId="{59312398-CB84-4FDC-A6AB-15D3779733BB}" type="pres">
      <dgm:prSet presAssocID="{0DE8574E-DC62-4156-BF85-BD31EFC35FA6}" presName="sibTrans" presStyleCnt="0"/>
      <dgm:spPr/>
    </dgm:pt>
    <dgm:pt modelId="{98C37127-AF5D-43CC-B6C5-DB74FB086183}" type="pres">
      <dgm:prSet presAssocID="{3D3A841A-2AEC-47BD-9016-951E5E627824}" presName="node" presStyleLbl="node1" presStyleIdx="2" presStyleCnt="4">
        <dgm:presLayoutVars>
          <dgm:bulletEnabled val="1"/>
        </dgm:presLayoutVars>
      </dgm:prSet>
      <dgm:spPr/>
      <dgm:t>
        <a:bodyPr/>
        <a:lstStyle/>
        <a:p>
          <a:endParaRPr lang="es-ES"/>
        </a:p>
      </dgm:t>
    </dgm:pt>
    <dgm:pt modelId="{D212C30F-E1DB-4164-8ADD-A890BC55D6E7}" type="pres">
      <dgm:prSet presAssocID="{5DAAEE14-7ADB-4E8A-ACA9-FCE82213CB1E}" presName="sibTrans" presStyleCnt="0"/>
      <dgm:spPr/>
    </dgm:pt>
    <dgm:pt modelId="{B70EB72E-4D6C-423A-A230-CFEC165E9645}" type="pres">
      <dgm:prSet presAssocID="{1755CC9B-674A-4451-936E-F48865693968}" presName="node" presStyleLbl="node1" presStyleIdx="3" presStyleCnt="4">
        <dgm:presLayoutVars>
          <dgm:bulletEnabled val="1"/>
        </dgm:presLayoutVars>
      </dgm:prSet>
      <dgm:spPr/>
      <dgm:t>
        <a:bodyPr/>
        <a:lstStyle/>
        <a:p>
          <a:endParaRPr lang="es-ES"/>
        </a:p>
      </dgm:t>
    </dgm:pt>
  </dgm:ptLst>
  <dgm:cxnLst>
    <dgm:cxn modelId="{E3E82160-8F90-410A-8E07-BA4F00E819AC}" srcId="{84F35788-FA31-4DB2-A22B-40E4D06CF98C}" destId="{14147A10-3C11-4EB0-9881-36FFB6C1E8C9}" srcOrd="0" destOrd="0" parTransId="{D1DA1AD6-C9F2-4BE7-80A8-B64237EF7B18}" sibTransId="{7F6EEECF-94B5-4842-A1B5-975E488D0DBB}"/>
    <dgm:cxn modelId="{C3B7D435-F2D3-4889-9AA3-33E2674CD81B}" type="presOf" srcId="{84F35788-FA31-4DB2-A22B-40E4D06CF98C}" destId="{87B2BAAC-1588-43F4-AB4E-FAB0BD61EE25}" srcOrd="0" destOrd="0" presId="urn:microsoft.com/office/officeart/2005/8/layout/default"/>
    <dgm:cxn modelId="{328224DD-DF13-4DAD-8FB1-231B5B852CE7}" srcId="{84F35788-FA31-4DB2-A22B-40E4D06CF98C}" destId="{7BEB07B9-1AC4-4C6A-9C59-A319509E39BF}" srcOrd="1" destOrd="0" parTransId="{F2C63243-2A37-44F9-8E99-A270D7C8B70A}" sibTransId="{0DE8574E-DC62-4156-BF85-BD31EFC35FA6}"/>
    <dgm:cxn modelId="{95EFAEAF-87A8-43F8-BA54-F195E339EF75}" type="presOf" srcId="{1755CC9B-674A-4451-936E-F48865693968}" destId="{B70EB72E-4D6C-423A-A230-CFEC165E9645}" srcOrd="0" destOrd="0" presId="urn:microsoft.com/office/officeart/2005/8/layout/default"/>
    <dgm:cxn modelId="{4E820760-3F9F-446D-B99A-CCA50CDD63D9}" srcId="{84F35788-FA31-4DB2-A22B-40E4D06CF98C}" destId="{1755CC9B-674A-4451-936E-F48865693968}" srcOrd="3" destOrd="0" parTransId="{EE72060B-18D2-4BAF-8395-A829DD1E12D2}" sibTransId="{231619B1-D709-42B9-86D5-901D548001EB}"/>
    <dgm:cxn modelId="{80516440-65AD-4210-927B-AF90C0B5F968}" type="presOf" srcId="{14147A10-3C11-4EB0-9881-36FFB6C1E8C9}" destId="{8655B817-97C3-4A2F-80BA-283286A58164}" srcOrd="0" destOrd="0" presId="urn:microsoft.com/office/officeart/2005/8/layout/default"/>
    <dgm:cxn modelId="{F941E9F7-83FB-4E60-9C02-5DF8008E64F1}" type="presOf" srcId="{3D3A841A-2AEC-47BD-9016-951E5E627824}" destId="{98C37127-AF5D-43CC-B6C5-DB74FB086183}" srcOrd="0" destOrd="0" presId="urn:microsoft.com/office/officeart/2005/8/layout/default"/>
    <dgm:cxn modelId="{1BF4CD1C-512F-4A19-86F2-DEDCCB636F91}" type="presOf" srcId="{7BEB07B9-1AC4-4C6A-9C59-A319509E39BF}" destId="{F3AE1108-8BB4-4B17-984C-902E554A4FB3}" srcOrd="0" destOrd="0" presId="urn:microsoft.com/office/officeart/2005/8/layout/default"/>
    <dgm:cxn modelId="{7F86E9AB-5918-4C41-9FAB-15EC01B54FB1}" srcId="{84F35788-FA31-4DB2-A22B-40E4D06CF98C}" destId="{3D3A841A-2AEC-47BD-9016-951E5E627824}" srcOrd="2" destOrd="0" parTransId="{C7399FB5-F82C-48FB-B816-D341A6AFD707}" sibTransId="{5DAAEE14-7ADB-4E8A-ACA9-FCE82213CB1E}"/>
    <dgm:cxn modelId="{016962ED-B9A2-4518-9BFC-B608EF098B73}" type="presParOf" srcId="{87B2BAAC-1588-43F4-AB4E-FAB0BD61EE25}" destId="{8655B817-97C3-4A2F-80BA-283286A58164}" srcOrd="0" destOrd="0" presId="urn:microsoft.com/office/officeart/2005/8/layout/default"/>
    <dgm:cxn modelId="{3552553B-FECF-49B9-A4D4-3066E3E6A8D6}" type="presParOf" srcId="{87B2BAAC-1588-43F4-AB4E-FAB0BD61EE25}" destId="{7BA6E00A-CF77-40EA-BA56-8F3995C462E8}" srcOrd="1" destOrd="0" presId="urn:microsoft.com/office/officeart/2005/8/layout/default"/>
    <dgm:cxn modelId="{D9753491-AC5C-4793-A126-A8F3061DB6F4}" type="presParOf" srcId="{87B2BAAC-1588-43F4-AB4E-FAB0BD61EE25}" destId="{F3AE1108-8BB4-4B17-984C-902E554A4FB3}" srcOrd="2" destOrd="0" presId="urn:microsoft.com/office/officeart/2005/8/layout/default"/>
    <dgm:cxn modelId="{08C5497A-6F6D-4839-B0B1-254DE238B023}" type="presParOf" srcId="{87B2BAAC-1588-43F4-AB4E-FAB0BD61EE25}" destId="{59312398-CB84-4FDC-A6AB-15D3779733BB}" srcOrd="3" destOrd="0" presId="urn:microsoft.com/office/officeart/2005/8/layout/default"/>
    <dgm:cxn modelId="{BA5ECA93-077A-4D6F-A087-648274410B37}" type="presParOf" srcId="{87B2BAAC-1588-43F4-AB4E-FAB0BD61EE25}" destId="{98C37127-AF5D-43CC-B6C5-DB74FB086183}" srcOrd="4" destOrd="0" presId="urn:microsoft.com/office/officeart/2005/8/layout/default"/>
    <dgm:cxn modelId="{6B37EA84-BA1A-4079-B2F9-A6CF4F2C27CB}" type="presParOf" srcId="{87B2BAAC-1588-43F4-AB4E-FAB0BD61EE25}" destId="{D212C30F-E1DB-4164-8ADD-A890BC55D6E7}" srcOrd="5" destOrd="0" presId="urn:microsoft.com/office/officeart/2005/8/layout/default"/>
    <dgm:cxn modelId="{F5597422-15FA-4568-A116-48A03BAF2116}" type="presParOf" srcId="{87B2BAAC-1588-43F4-AB4E-FAB0BD61EE25}" destId="{B70EB72E-4D6C-423A-A230-CFEC165E9645}" srcOrd="6"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ADCD66-A806-4889-8B8E-8256F6353DEA}"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es-ES"/>
        </a:p>
      </dgm:t>
    </dgm:pt>
    <dgm:pt modelId="{521F217F-F2A6-46E2-B98B-D9A7A84B0AF1}">
      <dgm:prSet phldrT="[Texto]" custT="1"/>
      <dgm:spPr/>
      <dgm:t>
        <a:bodyPr/>
        <a:lstStyle/>
        <a:p>
          <a:r>
            <a:rPr lang="es-ES" sz="1400" dirty="0"/>
            <a:t>Desempeñarse como Oficial de Marina</a:t>
          </a:r>
        </a:p>
      </dgm:t>
    </dgm:pt>
    <dgm:pt modelId="{B9B2F40B-EF84-4ED8-BD0A-137040371098}" type="parTrans" cxnId="{E32190F0-9BBD-41DC-984D-7CB3FE21A2BB}">
      <dgm:prSet/>
      <dgm:spPr/>
      <dgm:t>
        <a:bodyPr/>
        <a:lstStyle/>
        <a:p>
          <a:endParaRPr lang="es-ES" sz="1400"/>
        </a:p>
      </dgm:t>
    </dgm:pt>
    <dgm:pt modelId="{8F39025E-06AF-458B-AB26-AB4DF526710D}" type="sibTrans" cxnId="{E32190F0-9BBD-41DC-984D-7CB3FE21A2BB}">
      <dgm:prSet/>
      <dgm:spPr/>
      <dgm:t>
        <a:bodyPr/>
        <a:lstStyle/>
        <a:p>
          <a:endParaRPr lang="es-ES" sz="1400"/>
        </a:p>
      </dgm:t>
    </dgm:pt>
    <dgm:pt modelId="{8E331512-D4DF-4A28-A067-994B30274C5C}">
      <dgm:prSet phldrT="[Texto]" custT="1"/>
      <dgm:spPr/>
      <dgm:t>
        <a:bodyPr/>
        <a:lstStyle/>
        <a:p>
          <a:r>
            <a:rPr lang="es-ES" sz="1400" dirty="0"/>
            <a:t>Capacidad para aplicar medidas de seguridad básicas</a:t>
          </a:r>
        </a:p>
      </dgm:t>
    </dgm:pt>
    <dgm:pt modelId="{ADA97309-611A-40A1-AF61-EB6392BA57D7}" type="parTrans" cxnId="{47EBF36B-3088-4421-BA06-A018456BE28E}">
      <dgm:prSet custT="1"/>
      <dgm:spPr/>
      <dgm:t>
        <a:bodyPr/>
        <a:lstStyle/>
        <a:p>
          <a:endParaRPr lang="es-ES" sz="1400"/>
        </a:p>
      </dgm:t>
    </dgm:pt>
    <dgm:pt modelId="{55115510-5C57-45D5-B8F9-8D7C54FAFFF8}" type="sibTrans" cxnId="{47EBF36B-3088-4421-BA06-A018456BE28E}">
      <dgm:prSet/>
      <dgm:spPr/>
      <dgm:t>
        <a:bodyPr/>
        <a:lstStyle/>
        <a:p>
          <a:endParaRPr lang="es-ES" sz="1400"/>
        </a:p>
      </dgm:t>
    </dgm:pt>
    <dgm:pt modelId="{1487A912-1984-45B4-9FF7-A91249FA2CB7}">
      <dgm:prSet phldrT="[Texto]" custT="1"/>
      <dgm:spPr/>
      <dgm:t>
        <a:bodyPr/>
        <a:lstStyle/>
        <a:p>
          <a:r>
            <a:rPr lang="es-ES" sz="1400" dirty="0"/>
            <a:t>Emplea las normas de seguridad institucional (MRO) en actividades profesionales, militares y deportivas.</a:t>
          </a:r>
        </a:p>
      </dgm:t>
    </dgm:pt>
    <dgm:pt modelId="{CEF91D17-24CE-422A-B7D3-EA94C5138549}" type="parTrans" cxnId="{DA98E71B-5ADE-48D7-B9C5-D98FD6C7870A}">
      <dgm:prSet custT="1"/>
      <dgm:spPr/>
      <dgm:t>
        <a:bodyPr/>
        <a:lstStyle/>
        <a:p>
          <a:endParaRPr lang="es-ES" sz="1400"/>
        </a:p>
      </dgm:t>
    </dgm:pt>
    <dgm:pt modelId="{36D84197-C0B7-4CDD-B6A5-9511D5370FC2}" type="sibTrans" cxnId="{DA98E71B-5ADE-48D7-B9C5-D98FD6C7870A}">
      <dgm:prSet/>
      <dgm:spPr/>
      <dgm:t>
        <a:bodyPr/>
        <a:lstStyle/>
        <a:p>
          <a:endParaRPr lang="es-ES" sz="1400"/>
        </a:p>
      </dgm:t>
    </dgm:pt>
    <dgm:pt modelId="{628E61D3-3EDB-4D60-8A5F-1271161BFC62}">
      <dgm:prSet phldrT="[Texto]" custT="1"/>
      <dgm:spPr/>
      <dgm:t>
        <a:bodyPr/>
        <a:lstStyle/>
        <a:p>
          <a:r>
            <a:rPr lang="es-ES" sz="1400" dirty="0"/>
            <a:t>Comprende los conceptos básicos sobre seguridad militar en la Institución</a:t>
          </a:r>
        </a:p>
      </dgm:t>
    </dgm:pt>
    <dgm:pt modelId="{47403DB6-3676-4F42-AD73-6644F49A7851}" type="parTrans" cxnId="{1176C3C5-F341-43A9-8D38-82C221F42F5C}">
      <dgm:prSet custT="1"/>
      <dgm:spPr/>
      <dgm:t>
        <a:bodyPr/>
        <a:lstStyle/>
        <a:p>
          <a:endParaRPr lang="es-ES" sz="1400"/>
        </a:p>
      </dgm:t>
    </dgm:pt>
    <dgm:pt modelId="{32DD277A-54C3-4ECE-8941-B3F9E6D14389}" type="sibTrans" cxnId="{1176C3C5-F341-43A9-8D38-82C221F42F5C}">
      <dgm:prSet/>
      <dgm:spPr/>
      <dgm:t>
        <a:bodyPr/>
        <a:lstStyle/>
        <a:p>
          <a:endParaRPr lang="es-ES" sz="1400"/>
        </a:p>
      </dgm:t>
    </dgm:pt>
    <dgm:pt modelId="{580769C1-EA71-4F48-9C57-059609F095E6}">
      <dgm:prSet phldrT="[Texto]" custT="1"/>
      <dgm:spPr/>
      <dgm:t>
        <a:bodyPr/>
        <a:lstStyle/>
        <a:p>
          <a:r>
            <a:rPr lang="es-ES" sz="1400" dirty="0"/>
            <a:t>Capacidad para resolver problemas, en su ámbito de desempeño.</a:t>
          </a:r>
        </a:p>
      </dgm:t>
    </dgm:pt>
    <dgm:pt modelId="{4A7A2C9B-0451-4AD7-9C2A-FE4E36CC6842}" type="parTrans" cxnId="{098F38A2-8C72-429C-B308-4B96D1958BC9}">
      <dgm:prSet custT="1"/>
      <dgm:spPr/>
      <dgm:t>
        <a:bodyPr/>
        <a:lstStyle/>
        <a:p>
          <a:endParaRPr lang="es-ES" sz="1400"/>
        </a:p>
      </dgm:t>
    </dgm:pt>
    <dgm:pt modelId="{A25EAE31-C4DD-4E3D-8602-B0F66AF80F80}" type="sibTrans" cxnId="{098F38A2-8C72-429C-B308-4B96D1958BC9}">
      <dgm:prSet/>
      <dgm:spPr/>
      <dgm:t>
        <a:bodyPr/>
        <a:lstStyle/>
        <a:p>
          <a:endParaRPr lang="es-ES" sz="1400"/>
        </a:p>
      </dgm:t>
    </dgm:pt>
    <dgm:pt modelId="{E6B378A5-8B8D-495D-AA86-8618EC31F838}">
      <dgm:prSet phldrT="[Texto]" custT="1"/>
      <dgm:spPr/>
      <dgm:t>
        <a:bodyPr/>
        <a:lstStyle/>
        <a:p>
          <a:r>
            <a:rPr lang="es-ES" sz="1400" dirty="0"/>
            <a:t>Comprende los conceptos y/o principios científicos, para investigar y analizar los problemas detectados</a:t>
          </a:r>
        </a:p>
      </dgm:t>
    </dgm:pt>
    <dgm:pt modelId="{5C341380-831E-448F-825C-9CBD79587483}" type="parTrans" cxnId="{C60C85DD-11E4-420F-8D3D-DBCB8A378C53}">
      <dgm:prSet custT="1"/>
      <dgm:spPr/>
      <dgm:t>
        <a:bodyPr/>
        <a:lstStyle/>
        <a:p>
          <a:endParaRPr lang="es-ES" sz="1400"/>
        </a:p>
      </dgm:t>
    </dgm:pt>
    <dgm:pt modelId="{E96CE3F4-489C-4AE9-BA17-8E44BD423123}" type="sibTrans" cxnId="{C60C85DD-11E4-420F-8D3D-DBCB8A378C53}">
      <dgm:prSet/>
      <dgm:spPr/>
      <dgm:t>
        <a:bodyPr/>
        <a:lstStyle/>
        <a:p>
          <a:endParaRPr lang="es-ES" sz="1400"/>
        </a:p>
      </dgm:t>
    </dgm:pt>
    <dgm:pt modelId="{1295FF53-171F-43BD-93AF-7DFB5573563A}">
      <dgm:prSet custT="1"/>
      <dgm:spPr/>
      <dgm:t>
        <a:bodyPr/>
        <a:lstStyle/>
        <a:p>
          <a:r>
            <a:rPr lang="es-ES" sz="1400" dirty="0"/>
            <a:t>Comprende los conceptos básicos de seguridad informática aplicados en la Institución.</a:t>
          </a:r>
        </a:p>
      </dgm:t>
    </dgm:pt>
    <dgm:pt modelId="{A1A7F551-74A9-4952-9BB1-1639AFC04B24}" type="parTrans" cxnId="{9490CDEA-CF7C-493C-A45B-3856552E929A}">
      <dgm:prSet custT="1"/>
      <dgm:spPr/>
      <dgm:t>
        <a:bodyPr/>
        <a:lstStyle/>
        <a:p>
          <a:endParaRPr lang="es-ES" sz="1400"/>
        </a:p>
      </dgm:t>
    </dgm:pt>
    <dgm:pt modelId="{E9C77776-9F68-4C6E-9DBE-77D77C0DECAB}" type="sibTrans" cxnId="{9490CDEA-CF7C-493C-A45B-3856552E929A}">
      <dgm:prSet/>
      <dgm:spPr/>
      <dgm:t>
        <a:bodyPr/>
        <a:lstStyle/>
        <a:p>
          <a:endParaRPr lang="es-ES" sz="1400"/>
        </a:p>
      </dgm:t>
    </dgm:pt>
    <dgm:pt modelId="{59E99C54-6425-4D17-98BF-86D0BCF4E930}">
      <dgm:prSet custT="1"/>
      <dgm:spPr/>
      <dgm:t>
        <a:bodyPr/>
        <a:lstStyle/>
        <a:p>
          <a:r>
            <a:rPr lang="es-ES" sz="1400" dirty="0"/>
            <a:t>Sintetiza los antecedentes de un problema detectado</a:t>
          </a:r>
        </a:p>
      </dgm:t>
    </dgm:pt>
    <dgm:pt modelId="{E45DD400-D207-4682-9994-4E7F0119446C}" type="parTrans" cxnId="{7B8B47FD-0944-4F01-A4F6-78DF99C4BB42}">
      <dgm:prSet custT="1"/>
      <dgm:spPr/>
      <dgm:t>
        <a:bodyPr/>
        <a:lstStyle/>
        <a:p>
          <a:endParaRPr lang="es-ES" sz="1400"/>
        </a:p>
      </dgm:t>
    </dgm:pt>
    <dgm:pt modelId="{73E43310-EBCF-4EAE-99DD-0EACCD2A8A21}" type="sibTrans" cxnId="{7B8B47FD-0944-4F01-A4F6-78DF99C4BB42}">
      <dgm:prSet/>
      <dgm:spPr/>
      <dgm:t>
        <a:bodyPr/>
        <a:lstStyle/>
        <a:p>
          <a:endParaRPr lang="es-ES" sz="1400"/>
        </a:p>
      </dgm:t>
    </dgm:pt>
    <dgm:pt modelId="{507C70B8-1191-4CF5-B4A2-66798B90D986}">
      <dgm:prSet custT="1"/>
      <dgm:spPr/>
      <dgm:t>
        <a:bodyPr/>
        <a:lstStyle/>
        <a:p>
          <a:r>
            <a:rPr lang="es-ES" sz="1400" dirty="0"/>
            <a:t>Aplica los procedimientos establecidos en las ciencias básicas y formula un plan de trabajo para resolver el problema.</a:t>
          </a:r>
        </a:p>
      </dgm:t>
    </dgm:pt>
    <dgm:pt modelId="{0A579537-FECD-435A-B5BA-734A05CA349D}" type="parTrans" cxnId="{388B2B4C-C79E-4EC5-9BC7-69F7C356D5E5}">
      <dgm:prSet custT="1"/>
      <dgm:spPr/>
      <dgm:t>
        <a:bodyPr/>
        <a:lstStyle/>
        <a:p>
          <a:endParaRPr lang="es-ES" sz="1400"/>
        </a:p>
      </dgm:t>
    </dgm:pt>
    <dgm:pt modelId="{ADE17014-2BCD-41E8-8D1D-638614512956}" type="sibTrans" cxnId="{388B2B4C-C79E-4EC5-9BC7-69F7C356D5E5}">
      <dgm:prSet/>
      <dgm:spPr/>
      <dgm:t>
        <a:bodyPr/>
        <a:lstStyle/>
        <a:p>
          <a:endParaRPr lang="es-ES" sz="1400"/>
        </a:p>
      </dgm:t>
    </dgm:pt>
    <dgm:pt modelId="{BEF31FB7-7570-409B-9340-1EEE5E805C5B}" type="pres">
      <dgm:prSet presAssocID="{5EADCD66-A806-4889-8B8E-8256F6353DEA}" presName="diagram" presStyleCnt="0">
        <dgm:presLayoutVars>
          <dgm:chPref val="1"/>
          <dgm:dir/>
          <dgm:animOne val="branch"/>
          <dgm:animLvl val="lvl"/>
          <dgm:resizeHandles val="exact"/>
        </dgm:presLayoutVars>
      </dgm:prSet>
      <dgm:spPr/>
      <dgm:t>
        <a:bodyPr/>
        <a:lstStyle/>
        <a:p>
          <a:endParaRPr lang="es-ES"/>
        </a:p>
      </dgm:t>
    </dgm:pt>
    <dgm:pt modelId="{02D2CBD7-379C-4289-BDDE-D10EFBE1F6C3}" type="pres">
      <dgm:prSet presAssocID="{521F217F-F2A6-46E2-B98B-D9A7A84B0AF1}" presName="root1" presStyleCnt="0"/>
      <dgm:spPr/>
    </dgm:pt>
    <dgm:pt modelId="{AA27CC66-5275-4D59-A6E4-B0AB221EA71D}" type="pres">
      <dgm:prSet presAssocID="{521F217F-F2A6-46E2-B98B-D9A7A84B0AF1}" presName="LevelOneTextNode" presStyleLbl="node0" presStyleIdx="0" presStyleCnt="1" custScaleX="117327" custScaleY="121217">
        <dgm:presLayoutVars>
          <dgm:chPref val="3"/>
        </dgm:presLayoutVars>
      </dgm:prSet>
      <dgm:spPr/>
      <dgm:t>
        <a:bodyPr/>
        <a:lstStyle/>
        <a:p>
          <a:endParaRPr lang="es-ES"/>
        </a:p>
      </dgm:t>
    </dgm:pt>
    <dgm:pt modelId="{83C91703-C79E-465F-B45F-883E6189DCA9}" type="pres">
      <dgm:prSet presAssocID="{521F217F-F2A6-46E2-B98B-D9A7A84B0AF1}" presName="level2hierChild" presStyleCnt="0"/>
      <dgm:spPr/>
    </dgm:pt>
    <dgm:pt modelId="{CC0F50F0-686C-4DE2-93AC-00D5F503045E}" type="pres">
      <dgm:prSet presAssocID="{ADA97309-611A-40A1-AF61-EB6392BA57D7}" presName="conn2-1" presStyleLbl="parChTrans1D2" presStyleIdx="0" presStyleCnt="2"/>
      <dgm:spPr/>
      <dgm:t>
        <a:bodyPr/>
        <a:lstStyle/>
        <a:p>
          <a:endParaRPr lang="es-ES"/>
        </a:p>
      </dgm:t>
    </dgm:pt>
    <dgm:pt modelId="{E1E3983E-4C57-4C29-829C-C9642B62A52A}" type="pres">
      <dgm:prSet presAssocID="{ADA97309-611A-40A1-AF61-EB6392BA57D7}" presName="connTx" presStyleLbl="parChTrans1D2" presStyleIdx="0" presStyleCnt="2"/>
      <dgm:spPr/>
      <dgm:t>
        <a:bodyPr/>
        <a:lstStyle/>
        <a:p>
          <a:endParaRPr lang="es-ES"/>
        </a:p>
      </dgm:t>
    </dgm:pt>
    <dgm:pt modelId="{29D25B11-67C3-408D-BE2F-A65C3D887B62}" type="pres">
      <dgm:prSet presAssocID="{8E331512-D4DF-4A28-A067-994B30274C5C}" presName="root2" presStyleCnt="0"/>
      <dgm:spPr/>
    </dgm:pt>
    <dgm:pt modelId="{11F84FA3-0454-4367-AB65-6B9F56826A8C}" type="pres">
      <dgm:prSet presAssocID="{8E331512-D4DF-4A28-A067-994B30274C5C}" presName="LevelTwoTextNode" presStyleLbl="node2" presStyleIdx="0" presStyleCnt="2" custScaleX="135214" custScaleY="164098">
        <dgm:presLayoutVars>
          <dgm:chPref val="3"/>
        </dgm:presLayoutVars>
      </dgm:prSet>
      <dgm:spPr/>
      <dgm:t>
        <a:bodyPr/>
        <a:lstStyle/>
        <a:p>
          <a:endParaRPr lang="es-ES"/>
        </a:p>
      </dgm:t>
    </dgm:pt>
    <dgm:pt modelId="{37B4BB38-9E49-4DB6-BF11-DD9174F6FCBE}" type="pres">
      <dgm:prSet presAssocID="{8E331512-D4DF-4A28-A067-994B30274C5C}" presName="level3hierChild" presStyleCnt="0"/>
      <dgm:spPr/>
    </dgm:pt>
    <dgm:pt modelId="{7EC6577E-5093-4E54-90E9-AEC07F763BC2}" type="pres">
      <dgm:prSet presAssocID="{CEF91D17-24CE-422A-B7D3-EA94C5138549}" presName="conn2-1" presStyleLbl="parChTrans1D3" presStyleIdx="0" presStyleCnt="6"/>
      <dgm:spPr/>
      <dgm:t>
        <a:bodyPr/>
        <a:lstStyle/>
        <a:p>
          <a:endParaRPr lang="es-ES"/>
        </a:p>
      </dgm:t>
    </dgm:pt>
    <dgm:pt modelId="{90C59D63-C85D-465F-903F-9C8B6652CF6F}" type="pres">
      <dgm:prSet presAssocID="{CEF91D17-24CE-422A-B7D3-EA94C5138549}" presName="connTx" presStyleLbl="parChTrans1D3" presStyleIdx="0" presStyleCnt="6"/>
      <dgm:spPr/>
      <dgm:t>
        <a:bodyPr/>
        <a:lstStyle/>
        <a:p>
          <a:endParaRPr lang="es-ES"/>
        </a:p>
      </dgm:t>
    </dgm:pt>
    <dgm:pt modelId="{C6541150-BC4E-4FF0-A2D9-25AD81F91DD4}" type="pres">
      <dgm:prSet presAssocID="{1487A912-1984-45B4-9FF7-A91249FA2CB7}" presName="root2" presStyleCnt="0"/>
      <dgm:spPr/>
    </dgm:pt>
    <dgm:pt modelId="{3D0E1CF7-B8B1-4D91-88CF-724ECC8D2639}" type="pres">
      <dgm:prSet presAssocID="{1487A912-1984-45B4-9FF7-A91249FA2CB7}" presName="LevelTwoTextNode" presStyleLbl="node3" presStyleIdx="0" presStyleCnt="6" custScaleX="400624" custLinFactNeighborX="7262" custLinFactNeighborY="-10367">
        <dgm:presLayoutVars>
          <dgm:chPref val="3"/>
        </dgm:presLayoutVars>
      </dgm:prSet>
      <dgm:spPr/>
      <dgm:t>
        <a:bodyPr/>
        <a:lstStyle/>
        <a:p>
          <a:endParaRPr lang="es-ES"/>
        </a:p>
      </dgm:t>
    </dgm:pt>
    <dgm:pt modelId="{65FFC698-DA45-44B2-B88F-5EC4729B62D9}" type="pres">
      <dgm:prSet presAssocID="{1487A912-1984-45B4-9FF7-A91249FA2CB7}" presName="level3hierChild" presStyleCnt="0"/>
      <dgm:spPr/>
    </dgm:pt>
    <dgm:pt modelId="{F0C8CAFC-545B-4689-BC79-88E714C73A0B}" type="pres">
      <dgm:prSet presAssocID="{47403DB6-3676-4F42-AD73-6644F49A7851}" presName="conn2-1" presStyleLbl="parChTrans1D3" presStyleIdx="1" presStyleCnt="6"/>
      <dgm:spPr/>
      <dgm:t>
        <a:bodyPr/>
        <a:lstStyle/>
        <a:p>
          <a:endParaRPr lang="es-ES"/>
        </a:p>
      </dgm:t>
    </dgm:pt>
    <dgm:pt modelId="{02372A69-ADA3-4789-A098-3AB0D358A929}" type="pres">
      <dgm:prSet presAssocID="{47403DB6-3676-4F42-AD73-6644F49A7851}" presName="connTx" presStyleLbl="parChTrans1D3" presStyleIdx="1" presStyleCnt="6"/>
      <dgm:spPr/>
      <dgm:t>
        <a:bodyPr/>
        <a:lstStyle/>
        <a:p>
          <a:endParaRPr lang="es-ES"/>
        </a:p>
      </dgm:t>
    </dgm:pt>
    <dgm:pt modelId="{F4CA9AC5-AEC5-480C-90A7-D0A8A2A01D2F}" type="pres">
      <dgm:prSet presAssocID="{628E61D3-3EDB-4D60-8A5F-1271161BFC62}" presName="root2" presStyleCnt="0"/>
      <dgm:spPr/>
    </dgm:pt>
    <dgm:pt modelId="{EB3CC7FD-92E6-43C9-879A-10D82C29E81B}" type="pres">
      <dgm:prSet presAssocID="{628E61D3-3EDB-4D60-8A5F-1271161BFC62}" presName="LevelTwoTextNode" presStyleLbl="node3" presStyleIdx="1" presStyleCnt="6" custScaleX="397876" custLinFactNeighborX="10010" custLinFactNeighborY="-21331">
        <dgm:presLayoutVars>
          <dgm:chPref val="3"/>
        </dgm:presLayoutVars>
      </dgm:prSet>
      <dgm:spPr/>
      <dgm:t>
        <a:bodyPr/>
        <a:lstStyle/>
        <a:p>
          <a:endParaRPr lang="es-ES"/>
        </a:p>
      </dgm:t>
    </dgm:pt>
    <dgm:pt modelId="{EE269759-B8E9-42CC-A10A-7872A7FF5AED}" type="pres">
      <dgm:prSet presAssocID="{628E61D3-3EDB-4D60-8A5F-1271161BFC62}" presName="level3hierChild" presStyleCnt="0"/>
      <dgm:spPr/>
    </dgm:pt>
    <dgm:pt modelId="{FB7F7CC2-5998-42E2-91F3-25F8A89BF299}" type="pres">
      <dgm:prSet presAssocID="{A1A7F551-74A9-4952-9BB1-1639AFC04B24}" presName="conn2-1" presStyleLbl="parChTrans1D3" presStyleIdx="2" presStyleCnt="6"/>
      <dgm:spPr/>
      <dgm:t>
        <a:bodyPr/>
        <a:lstStyle/>
        <a:p>
          <a:endParaRPr lang="es-ES"/>
        </a:p>
      </dgm:t>
    </dgm:pt>
    <dgm:pt modelId="{378E8E7E-A213-4D9F-8542-C235EB44649F}" type="pres">
      <dgm:prSet presAssocID="{A1A7F551-74A9-4952-9BB1-1639AFC04B24}" presName="connTx" presStyleLbl="parChTrans1D3" presStyleIdx="2" presStyleCnt="6"/>
      <dgm:spPr/>
      <dgm:t>
        <a:bodyPr/>
        <a:lstStyle/>
        <a:p>
          <a:endParaRPr lang="es-ES"/>
        </a:p>
      </dgm:t>
    </dgm:pt>
    <dgm:pt modelId="{4518AEFA-D89B-4687-A447-F21E180A0B3B}" type="pres">
      <dgm:prSet presAssocID="{1295FF53-171F-43BD-93AF-7DFB5573563A}" presName="root2" presStyleCnt="0"/>
      <dgm:spPr/>
    </dgm:pt>
    <dgm:pt modelId="{CCD769B2-5247-4717-BA97-8E77C5EF18BE}" type="pres">
      <dgm:prSet presAssocID="{1295FF53-171F-43BD-93AF-7DFB5573563A}" presName="LevelTwoTextNode" presStyleLbl="node3" presStyleIdx="2" presStyleCnt="6" custScaleX="397044" custScaleY="96114" custLinFactNeighborX="10842" custLinFactNeighborY="-31563">
        <dgm:presLayoutVars>
          <dgm:chPref val="3"/>
        </dgm:presLayoutVars>
      </dgm:prSet>
      <dgm:spPr/>
      <dgm:t>
        <a:bodyPr/>
        <a:lstStyle/>
        <a:p>
          <a:endParaRPr lang="es-ES"/>
        </a:p>
      </dgm:t>
    </dgm:pt>
    <dgm:pt modelId="{BE281BF5-E200-4CFF-9C51-03AD7FD04F27}" type="pres">
      <dgm:prSet presAssocID="{1295FF53-171F-43BD-93AF-7DFB5573563A}" presName="level3hierChild" presStyleCnt="0"/>
      <dgm:spPr/>
    </dgm:pt>
    <dgm:pt modelId="{14192AE0-4849-4995-B274-4E8D2E547580}" type="pres">
      <dgm:prSet presAssocID="{4A7A2C9B-0451-4AD7-9C2A-FE4E36CC6842}" presName="conn2-1" presStyleLbl="parChTrans1D2" presStyleIdx="1" presStyleCnt="2"/>
      <dgm:spPr/>
      <dgm:t>
        <a:bodyPr/>
        <a:lstStyle/>
        <a:p>
          <a:endParaRPr lang="es-ES"/>
        </a:p>
      </dgm:t>
    </dgm:pt>
    <dgm:pt modelId="{4D0C111B-6811-4E5B-ADEF-B674011B8CE5}" type="pres">
      <dgm:prSet presAssocID="{4A7A2C9B-0451-4AD7-9C2A-FE4E36CC6842}" presName="connTx" presStyleLbl="parChTrans1D2" presStyleIdx="1" presStyleCnt="2"/>
      <dgm:spPr/>
      <dgm:t>
        <a:bodyPr/>
        <a:lstStyle/>
        <a:p>
          <a:endParaRPr lang="es-ES"/>
        </a:p>
      </dgm:t>
    </dgm:pt>
    <dgm:pt modelId="{9D58B13E-3686-4C36-AAE8-B1CDD8FB4240}" type="pres">
      <dgm:prSet presAssocID="{580769C1-EA71-4F48-9C57-059609F095E6}" presName="root2" presStyleCnt="0"/>
      <dgm:spPr/>
    </dgm:pt>
    <dgm:pt modelId="{CCB7B235-7023-4E15-A3E8-9144F3242587}" type="pres">
      <dgm:prSet presAssocID="{580769C1-EA71-4F48-9C57-059609F095E6}" presName="LevelTwoTextNode" presStyleLbl="node2" presStyleIdx="1" presStyleCnt="2" custScaleX="146232" custScaleY="178910">
        <dgm:presLayoutVars>
          <dgm:chPref val="3"/>
        </dgm:presLayoutVars>
      </dgm:prSet>
      <dgm:spPr/>
      <dgm:t>
        <a:bodyPr/>
        <a:lstStyle/>
        <a:p>
          <a:endParaRPr lang="es-ES"/>
        </a:p>
      </dgm:t>
    </dgm:pt>
    <dgm:pt modelId="{B4D60A66-40C9-4731-ADAD-EC4A41DAA550}" type="pres">
      <dgm:prSet presAssocID="{580769C1-EA71-4F48-9C57-059609F095E6}" presName="level3hierChild" presStyleCnt="0"/>
      <dgm:spPr/>
    </dgm:pt>
    <dgm:pt modelId="{F2F6F874-F0BD-4F42-86D4-10F0A56E126F}" type="pres">
      <dgm:prSet presAssocID="{5C341380-831E-448F-825C-9CBD79587483}" presName="conn2-1" presStyleLbl="parChTrans1D3" presStyleIdx="3" presStyleCnt="6"/>
      <dgm:spPr/>
      <dgm:t>
        <a:bodyPr/>
        <a:lstStyle/>
        <a:p>
          <a:endParaRPr lang="es-ES"/>
        </a:p>
      </dgm:t>
    </dgm:pt>
    <dgm:pt modelId="{1CAEE053-B8C0-49C1-BD31-9173CD499E1C}" type="pres">
      <dgm:prSet presAssocID="{5C341380-831E-448F-825C-9CBD79587483}" presName="connTx" presStyleLbl="parChTrans1D3" presStyleIdx="3" presStyleCnt="6"/>
      <dgm:spPr/>
      <dgm:t>
        <a:bodyPr/>
        <a:lstStyle/>
        <a:p>
          <a:endParaRPr lang="es-ES"/>
        </a:p>
      </dgm:t>
    </dgm:pt>
    <dgm:pt modelId="{569F179C-E6F8-47B1-82E1-93EE2AA4E6F0}" type="pres">
      <dgm:prSet presAssocID="{E6B378A5-8B8D-495D-AA86-8618EC31F838}" presName="root2" presStyleCnt="0"/>
      <dgm:spPr/>
    </dgm:pt>
    <dgm:pt modelId="{FE01DB02-142A-4B3C-BC59-51834521FC36}" type="pres">
      <dgm:prSet presAssocID="{E6B378A5-8B8D-495D-AA86-8618EC31F838}" presName="LevelTwoTextNode" presStyleLbl="node3" presStyleIdx="3" presStyleCnt="6" custScaleX="391800">
        <dgm:presLayoutVars>
          <dgm:chPref val="3"/>
        </dgm:presLayoutVars>
      </dgm:prSet>
      <dgm:spPr/>
      <dgm:t>
        <a:bodyPr/>
        <a:lstStyle/>
        <a:p>
          <a:endParaRPr lang="es-ES"/>
        </a:p>
      </dgm:t>
    </dgm:pt>
    <dgm:pt modelId="{ACB2F347-E51F-4A69-AA40-4E44AD25BEFA}" type="pres">
      <dgm:prSet presAssocID="{E6B378A5-8B8D-495D-AA86-8618EC31F838}" presName="level3hierChild" presStyleCnt="0"/>
      <dgm:spPr/>
    </dgm:pt>
    <dgm:pt modelId="{ECE55F73-2129-4402-959B-758F1C234D2D}" type="pres">
      <dgm:prSet presAssocID="{E45DD400-D207-4682-9994-4E7F0119446C}" presName="conn2-1" presStyleLbl="parChTrans1D3" presStyleIdx="4" presStyleCnt="6"/>
      <dgm:spPr/>
      <dgm:t>
        <a:bodyPr/>
        <a:lstStyle/>
        <a:p>
          <a:endParaRPr lang="es-ES"/>
        </a:p>
      </dgm:t>
    </dgm:pt>
    <dgm:pt modelId="{BAE88534-7D42-439E-BBA2-E1FDEA17D5FD}" type="pres">
      <dgm:prSet presAssocID="{E45DD400-D207-4682-9994-4E7F0119446C}" presName="connTx" presStyleLbl="parChTrans1D3" presStyleIdx="4" presStyleCnt="6"/>
      <dgm:spPr/>
      <dgm:t>
        <a:bodyPr/>
        <a:lstStyle/>
        <a:p>
          <a:endParaRPr lang="es-ES"/>
        </a:p>
      </dgm:t>
    </dgm:pt>
    <dgm:pt modelId="{2AAE9E4C-0572-4D7B-8448-F6E508239D79}" type="pres">
      <dgm:prSet presAssocID="{59E99C54-6425-4D17-98BF-86D0BCF4E930}" presName="root2" presStyleCnt="0"/>
      <dgm:spPr/>
    </dgm:pt>
    <dgm:pt modelId="{8EBD2AC6-DF9F-4B6B-AF55-3E2337D3FE73}" type="pres">
      <dgm:prSet presAssocID="{59E99C54-6425-4D17-98BF-86D0BCF4E930}" presName="LevelTwoTextNode" presStyleLbl="node3" presStyleIdx="4" presStyleCnt="6" custScaleX="394084">
        <dgm:presLayoutVars>
          <dgm:chPref val="3"/>
        </dgm:presLayoutVars>
      </dgm:prSet>
      <dgm:spPr/>
      <dgm:t>
        <a:bodyPr/>
        <a:lstStyle/>
        <a:p>
          <a:endParaRPr lang="es-ES"/>
        </a:p>
      </dgm:t>
    </dgm:pt>
    <dgm:pt modelId="{E7A6F4A2-7B1A-41E3-BEE3-6F2176023CC4}" type="pres">
      <dgm:prSet presAssocID="{59E99C54-6425-4D17-98BF-86D0BCF4E930}" presName="level3hierChild" presStyleCnt="0"/>
      <dgm:spPr/>
    </dgm:pt>
    <dgm:pt modelId="{657F4AB1-6C83-4B1C-9323-493D41799150}" type="pres">
      <dgm:prSet presAssocID="{0A579537-FECD-435A-B5BA-734A05CA349D}" presName="conn2-1" presStyleLbl="parChTrans1D3" presStyleIdx="5" presStyleCnt="6"/>
      <dgm:spPr/>
      <dgm:t>
        <a:bodyPr/>
        <a:lstStyle/>
        <a:p>
          <a:endParaRPr lang="es-ES"/>
        </a:p>
      </dgm:t>
    </dgm:pt>
    <dgm:pt modelId="{E89C837A-6DC4-4AC3-A188-2A50265941C5}" type="pres">
      <dgm:prSet presAssocID="{0A579537-FECD-435A-B5BA-734A05CA349D}" presName="connTx" presStyleLbl="parChTrans1D3" presStyleIdx="5" presStyleCnt="6"/>
      <dgm:spPr/>
      <dgm:t>
        <a:bodyPr/>
        <a:lstStyle/>
        <a:p>
          <a:endParaRPr lang="es-ES"/>
        </a:p>
      </dgm:t>
    </dgm:pt>
    <dgm:pt modelId="{AC81A03C-DD88-43AF-A002-C0C8DC821FB2}" type="pres">
      <dgm:prSet presAssocID="{507C70B8-1191-4CF5-B4A2-66798B90D986}" presName="root2" presStyleCnt="0"/>
      <dgm:spPr/>
    </dgm:pt>
    <dgm:pt modelId="{9721E1FC-3C75-476D-8F10-B9B4C43FD008}" type="pres">
      <dgm:prSet presAssocID="{507C70B8-1191-4CF5-B4A2-66798B90D986}" presName="LevelTwoTextNode" presStyleLbl="node3" presStyleIdx="5" presStyleCnt="6" custScaleX="398024" custScaleY="128819">
        <dgm:presLayoutVars>
          <dgm:chPref val="3"/>
        </dgm:presLayoutVars>
      </dgm:prSet>
      <dgm:spPr/>
      <dgm:t>
        <a:bodyPr/>
        <a:lstStyle/>
        <a:p>
          <a:endParaRPr lang="es-ES"/>
        </a:p>
      </dgm:t>
    </dgm:pt>
    <dgm:pt modelId="{6DC0E7EE-F719-407F-85EA-D5F91EEDDFA1}" type="pres">
      <dgm:prSet presAssocID="{507C70B8-1191-4CF5-B4A2-66798B90D986}" presName="level3hierChild" presStyleCnt="0"/>
      <dgm:spPr/>
    </dgm:pt>
  </dgm:ptLst>
  <dgm:cxnLst>
    <dgm:cxn modelId="{6F19073D-E849-40F3-8E76-F7F8F0865AAE}" type="presOf" srcId="{CEF91D17-24CE-422A-B7D3-EA94C5138549}" destId="{90C59D63-C85D-465F-903F-9C8B6652CF6F}" srcOrd="1" destOrd="0" presId="urn:microsoft.com/office/officeart/2005/8/layout/hierarchy2"/>
    <dgm:cxn modelId="{5E701FCB-B60C-4142-B430-EF4264265321}" type="presOf" srcId="{ADA97309-611A-40A1-AF61-EB6392BA57D7}" destId="{CC0F50F0-686C-4DE2-93AC-00D5F503045E}" srcOrd="0" destOrd="0" presId="urn:microsoft.com/office/officeart/2005/8/layout/hierarchy2"/>
    <dgm:cxn modelId="{631D8D00-0C11-462D-AC77-93B27F1D8551}" type="presOf" srcId="{507C70B8-1191-4CF5-B4A2-66798B90D986}" destId="{9721E1FC-3C75-476D-8F10-B9B4C43FD008}" srcOrd="0" destOrd="0" presId="urn:microsoft.com/office/officeart/2005/8/layout/hierarchy2"/>
    <dgm:cxn modelId="{E32190F0-9BBD-41DC-984D-7CB3FE21A2BB}" srcId="{5EADCD66-A806-4889-8B8E-8256F6353DEA}" destId="{521F217F-F2A6-46E2-B98B-D9A7A84B0AF1}" srcOrd="0" destOrd="0" parTransId="{B9B2F40B-EF84-4ED8-BD0A-137040371098}" sibTransId="{8F39025E-06AF-458B-AB26-AB4DF526710D}"/>
    <dgm:cxn modelId="{388B2B4C-C79E-4EC5-9BC7-69F7C356D5E5}" srcId="{580769C1-EA71-4F48-9C57-059609F095E6}" destId="{507C70B8-1191-4CF5-B4A2-66798B90D986}" srcOrd="2" destOrd="0" parTransId="{0A579537-FECD-435A-B5BA-734A05CA349D}" sibTransId="{ADE17014-2BCD-41E8-8D1D-638614512956}"/>
    <dgm:cxn modelId="{A59DDD29-57B0-4EEF-A687-B53D6A7DC5B7}" type="presOf" srcId="{59E99C54-6425-4D17-98BF-86D0BCF4E930}" destId="{8EBD2AC6-DF9F-4B6B-AF55-3E2337D3FE73}" srcOrd="0" destOrd="0" presId="urn:microsoft.com/office/officeart/2005/8/layout/hierarchy2"/>
    <dgm:cxn modelId="{668125E5-A90B-4962-B6E6-D42ADF2BB2F9}" type="presOf" srcId="{A1A7F551-74A9-4952-9BB1-1639AFC04B24}" destId="{FB7F7CC2-5998-42E2-91F3-25F8A89BF299}" srcOrd="0" destOrd="0" presId="urn:microsoft.com/office/officeart/2005/8/layout/hierarchy2"/>
    <dgm:cxn modelId="{F8B66806-0837-45CA-A68F-161CE88F8413}" type="presOf" srcId="{8E331512-D4DF-4A28-A067-994B30274C5C}" destId="{11F84FA3-0454-4367-AB65-6B9F56826A8C}" srcOrd="0" destOrd="0" presId="urn:microsoft.com/office/officeart/2005/8/layout/hierarchy2"/>
    <dgm:cxn modelId="{89593E97-4506-4AF4-8B67-75D8990A5DB2}" type="presOf" srcId="{580769C1-EA71-4F48-9C57-059609F095E6}" destId="{CCB7B235-7023-4E15-A3E8-9144F3242587}" srcOrd="0" destOrd="0" presId="urn:microsoft.com/office/officeart/2005/8/layout/hierarchy2"/>
    <dgm:cxn modelId="{7B8B47FD-0944-4F01-A4F6-78DF99C4BB42}" srcId="{580769C1-EA71-4F48-9C57-059609F095E6}" destId="{59E99C54-6425-4D17-98BF-86D0BCF4E930}" srcOrd="1" destOrd="0" parTransId="{E45DD400-D207-4682-9994-4E7F0119446C}" sibTransId="{73E43310-EBCF-4EAE-99DD-0EACCD2A8A21}"/>
    <dgm:cxn modelId="{52CE4387-9004-4EBB-A5CD-444B22C4075E}" type="presOf" srcId="{E45DD400-D207-4682-9994-4E7F0119446C}" destId="{BAE88534-7D42-439E-BBA2-E1FDEA17D5FD}" srcOrd="1" destOrd="0" presId="urn:microsoft.com/office/officeart/2005/8/layout/hierarchy2"/>
    <dgm:cxn modelId="{DA98E71B-5ADE-48D7-B9C5-D98FD6C7870A}" srcId="{8E331512-D4DF-4A28-A067-994B30274C5C}" destId="{1487A912-1984-45B4-9FF7-A91249FA2CB7}" srcOrd="0" destOrd="0" parTransId="{CEF91D17-24CE-422A-B7D3-EA94C5138549}" sibTransId="{36D84197-C0B7-4CDD-B6A5-9511D5370FC2}"/>
    <dgm:cxn modelId="{52B6DAB7-CB69-4D2D-BE8A-E3E4A5BB844B}" type="presOf" srcId="{0A579537-FECD-435A-B5BA-734A05CA349D}" destId="{657F4AB1-6C83-4B1C-9323-493D41799150}" srcOrd="0" destOrd="0" presId="urn:microsoft.com/office/officeart/2005/8/layout/hierarchy2"/>
    <dgm:cxn modelId="{CA6972B0-892A-4678-B96F-21775D06366F}" type="presOf" srcId="{4A7A2C9B-0451-4AD7-9C2A-FE4E36CC6842}" destId="{4D0C111B-6811-4E5B-ADEF-B674011B8CE5}" srcOrd="1" destOrd="0" presId="urn:microsoft.com/office/officeart/2005/8/layout/hierarchy2"/>
    <dgm:cxn modelId="{9490CDEA-CF7C-493C-A45B-3856552E929A}" srcId="{8E331512-D4DF-4A28-A067-994B30274C5C}" destId="{1295FF53-171F-43BD-93AF-7DFB5573563A}" srcOrd="2" destOrd="0" parTransId="{A1A7F551-74A9-4952-9BB1-1639AFC04B24}" sibTransId="{E9C77776-9F68-4C6E-9DBE-77D77C0DECAB}"/>
    <dgm:cxn modelId="{C60C85DD-11E4-420F-8D3D-DBCB8A378C53}" srcId="{580769C1-EA71-4F48-9C57-059609F095E6}" destId="{E6B378A5-8B8D-495D-AA86-8618EC31F838}" srcOrd="0" destOrd="0" parTransId="{5C341380-831E-448F-825C-9CBD79587483}" sibTransId="{E96CE3F4-489C-4AE9-BA17-8E44BD423123}"/>
    <dgm:cxn modelId="{FACAB9D3-1E6B-4D2A-AF2F-A3667B6C45D8}" type="presOf" srcId="{CEF91D17-24CE-422A-B7D3-EA94C5138549}" destId="{7EC6577E-5093-4E54-90E9-AEC07F763BC2}" srcOrd="0" destOrd="0" presId="urn:microsoft.com/office/officeart/2005/8/layout/hierarchy2"/>
    <dgm:cxn modelId="{D41927CF-6171-4D1D-8A90-DE294B680F7D}" type="presOf" srcId="{E45DD400-D207-4682-9994-4E7F0119446C}" destId="{ECE55F73-2129-4402-959B-758F1C234D2D}" srcOrd="0" destOrd="0" presId="urn:microsoft.com/office/officeart/2005/8/layout/hierarchy2"/>
    <dgm:cxn modelId="{BAC528B1-053A-43A2-93F4-BA487B556294}" type="presOf" srcId="{E6B378A5-8B8D-495D-AA86-8618EC31F838}" destId="{FE01DB02-142A-4B3C-BC59-51834521FC36}" srcOrd="0" destOrd="0" presId="urn:microsoft.com/office/officeart/2005/8/layout/hierarchy2"/>
    <dgm:cxn modelId="{78E80901-A54F-413E-99E2-03A691B421EE}" type="presOf" srcId="{A1A7F551-74A9-4952-9BB1-1639AFC04B24}" destId="{378E8E7E-A213-4D9F-8542-C235EB44649F}" srcOrd="1" destOrd="0" presId="urn:microsoft.com/office/officeart/2005/8/layout/hierarchy2"/>
    <dgm:cxn modelId="{B9BD86E3-3C9B-4FFA-AA46-FE4E927895B2}" type="presOf" srcId="{ADA97309-611A-40A1-AF61-EB6392BA57D7}" destId="{E1E3983E-4C57-4C29-829C-C9642B62A52A}" srcOrd="1" destOrd="0" presId="urn:microsoft.com/office/officeart/2005/8/layout/hierarchy2"/>
    <dgm:cxn modelId="{098F38A2-8C72-429C-B308-4B96D1958BC9}" srcId="{521F217F-F2A6-46E2-B98B-D9A7A84B0AF1}" destId="{580769C1-EA71-4F48-9C57-059609F095E6}" srcOrd="1" destOrd="0" parTransId="{4A7A2C9B-0451-4AD7-9C2A-FE4E36CC6842}" sibTransId="{A25EAE31-C4DD-4E3D-8602-B0F66AF80F80}"/>
    <dgm:cxn modelId="{35613996-CE0B-456E-AE1A-26769F36C495}" type="presOf" srcId="{47403DB6-3676-4F42-AD73-6644F49A7851}" destId="{02372A69-ADA3-4789-A098-3AB0D358A929}" srcOrd="1" destOrd="0" presId="urn:microsoft.com/office/officeart/2005/8/layout/hierarchy2"/>
    <dgm:cxn modelId="{C2CFE243-1A53-49FB-80CA-0A628E89700A}" type="presOf" srcId="{1487A912-1984-45B4-9FF7-A91249FA2CB7}" destId="{3D0E1CF7-B8B1-4D91-88CF-724ECC8D2639}" srcOrd="0" destOrd="0" presId="urn:microsoft.com/office/officeart/2005/8/layout/hierarchy2"/>
    <dgm:cxn modelId="{DF0D4B86-E4CF-4924-8B60-E55EC3807037}" type="presOf" srcId="{0A579537-FECD-435A-B5BA-734A05CA349D}" destId="{E89C837A-6DC4-4AC3-A188-2A50265941C5}" srcOrd="1" destOrd="0" presId="urn:microsoft.com/office/officeart/2005/8/layout/hierarchy2"/>
    <dgm:cxn modelId="{1176C3C5-F341-43A9-8D38-82C221F42F5C}" srcId="{8E331512-D4DF-4A28-A067-994B30274C5C}" destId="{628E61D3-3EDB-4D60-8A5F-1271161BFC62}" srcOrd="1" destOrd="0" parTransId="{47403DB6-3676-4F42-AD73-6644F49A7851}" sibTransId="{32DD277A-54C3-4ECE-8941-B3F9E6D14389}"/>
    <dgm:cxn modelId="{1FF231E6-2851-41DB-A9CD-04BB63D9A213}" type="presOf" srcId="{47403DB6-3676-4F42-AD73-6644F49A7851}" destId="{F0C8CAFC-545B-4689-BC79-88E714C73A0B}" srcOrd="0" destOrd="0" presId="urn:microsoft.com/office/officeart/2005/8/layout/hierarchy2"/>
    <dgm:cxn modelId="{386E2479-FACF-4964-8D4E-43402016E8BB}" type="presOf" srcId="{5EADCD66-A806-4889-8B8E-8256F6353DEA}" destId="{BEF31FB7-7570-409B-9340-1EEE5E805C5B}" srcOrd="0" destOrd="0" presId="urn:microsoft.com/office/officeart/2005/8/layout/hierarchy2"/>
    <dgm:cxn modelId="{47EBF36B-3088-4421-BA06-A018456BE28E}" srcId="{521F217F-F2A6-46E2-B98B-D9A7A84B0AF1}" destId="{8E331512-D4DF-4A28-A067-994B30274C5C}" srcOrd="0" destOrd="0" parTransId="{ADA97309-611A-40A1-AF61-EB6392BA57D7}" sibTransId="{55115510-5C57-45D5-B8F9-8D7C54FAFFF8}"/>
    <dgm:cxn modelId="{1C7F3C05-E2B0-4A49-BF29-E450955A320D}" type="presOf" srcId="{5C341380-831E-448F-825C-9CBD79587483}" destId="{1CAEE053-B8C0-49C1-BD31-9173CD499E1C}" srcOrd="1" destOrd="0" presId="urn:microsoft.com/office/officeart/2005/8/layout/hierarchy2"/>
    <dgm:cxn modelId="{7A06DC98-F321-4056-8C7C-5DFE47D65F13}" type="presOf" srcId="{5C341380-831E-448F-825C-9CBD79587483}" destId="{F2F6F874-F0BD-4F42-86D4-10F0A56E126F}" srcOrd="0" destOrd="0" presId="urn:microsoft.com/office/officeart/2005/8/layout/hierarchy2"/>
    <dgm:cxn modelId="{D029E469-F824-4BAA-98FB-53036F6C5D90}" type="presOf" srcId="{628E61D3-3EDB-4D60-8A5F-1271161BFC62}" destId="{EB3CC7FD-92E6-43C9-879A-10D82C29E81B}" srcOrd="0" destOrd="0" presId="urn:microsoft.com/office/officeart/2005/8/layout/hierarchy2"/>
    <dgm:cxn modelId="{C1040471-AF81-448A-A8CA-70011BAA42F0}" type="presOf" srcId="{1295FF53-171F-43BD-93AF-7DFB5573563A}" destId="{CCD769B2-5247-4717-BA97-8E77C5EF18BE}" srcOrd="0" destOrd="0" presId="urn:microsoft.com/office/officeart/2005/8/layout/hierarchy2"/>
    <dgm:cxn modelId="{FE64EADB-91D4-4457-B41E-6E34AD8B582E}" type="presOf" srcId="{521F217F-F2A6-46E2-B98B-D9A7A84B0AF1}" destId="{AA27CC66-5275-4D59-A6E4-B0AB221EA71D}" srcOrd="0" destOrd="0" presId="urn:microsoft.com/office/officeart/2005/8/layout/hierarchy2"/>
    <dgm:cxn modelId="{A3662DB7-3477-4950-A93A-F55F29479719}" type="presOf" srcId="{4A7A2C9B-0451-4AD7-9C2A-FE4E36CC6842}" destId="{14192AE0-4849-4995-B274-4E8D2E547580}" srcOrd="0" destOrd="0" presId="urn:microsoft.com/office/officeart/2005/8/layout/hierarchy2"/>
    <dgm:cxn modelId="{D1996F36-17FC-475B-8562-056B07AEA063}" type="presParOf" srcId="{BEF31FB7-7570-409B-9340-1EEE5E805C5B}" destId="{02D2CBD7-379C-4289-BDDE-D10EFBE1F6C3}" srcOrd="0" destOrd="0" presId="urn:microsoft.com/office/officeart/2005/8/layout/hierarchy2"/>
    <dgm:cxn modelId="{91DB127A-128B-48A4-9401-315AAB53A742}" type="presParOf" srcId="{02D2CBD7-379C-4289-BDDE-D10EFBE1F6C3}" destId="{AA27CC66-5275-4D59-A6E4-B0AB221EA71D}" srcOrd="0" destOrd="0" presId="urn:microsoft.com/office/officeart/2005/8/layout/hierarchy2"/>
    <dgm:cxn modelId="{CF84578D-B730-4EE7-ABA2-7796A6238F93}" type="presParOf" srcId="{02D2CBD7-379C-4289-BDDE-D10EFBE1F6C3}" destId="{83C91703-C79E-465F-B45F-883E6189DCA9}" srcOrd="1" destOrd="0" presId="urn:microsoft.com/office/officeart/2005/8/layout/hierarchy2"/>
    <dgm:cxn modelId="{C232F636-AD1F-4D62-815F-BBE5E3921588}" type="presParOf" srcId="{83C91703-C79E-465F-B45F-883E6189DCA9}" destId="{CC0F50F0-686C-4DE2-93AC-00D5F503045E}" srcOrd="0" destOrd="0" presId="urn:microsoft.com/office/officeart/2005/8/layout/hierarchy2"/>
    <dgm:cxn modelId="{A09E6B4D-07AF-4AB1-B2D5-C03538282F90}" type="presParOf" srcId="{CC0F50F0-686C-4DE2-93AC-00D5F503045E}" destId="{E1E3983E-4C57-4C29-829C-C9642B62A52A}" srcOrd="0" destOrd="0" presId="urn:microsoft.com/office/officeart/2005/8/layout/hierarchy2"/>
    <dgm:cxn modelId="{78956B24-7595-4406-9A73-5604FC3E56D6}" type="presParOf" srcId="{83C91703-C79E-465F-B45F-883E6189DCA9}" destId="{29D25B11-67C3-408D-BE2F-A65C3D887B62}" srcOrd="1" destOrd="0" presId="urn:microsoft.com/office/officeart/2005/8/layout/hierarchy2"/>
    <dgm:cxn modelId="{43531DE0-AD08-422F-A13A-FB29D6B9760F}" type="presParOf" srcId="{29D25B11-67C3-408D-BE2F-A65C3D887B62}" destId="{11F84FA3-0454-4367-AB65-6B9F56826A8C}" srcOrd="0" destOrd="0" presId="urn:microsoft.com/office/officeart/2005/8/layout/hierarchy2"/>
    <dgm:cxn modelId="{E1424F4E-4D33-47C6-A1CF-C9899D73AA4D}" type="presParOf" srcId="{29D25B11-67C3-408D-BE2F-A65C3D887B62}" destId="{37B4BB38-9E49-4DB6-BF11-DD9174F6FCBE}" srcOrd="1" destOrd="0" presId="urn:microsoft.com/office/officeart/2005/8/layout/hierarchy2"/>
    <dgm:cxn modelId="{978BB3B1-3C06-4FAB-9B4B-051CDAAE43FD}" type="presParOf" srcId="{37B4BB38-9E49-4DB6-BF11-DD9174F6FCBE}" destId="{7EC6577E-5093-4E54-90E9-AEC07F763BC2}" srcOrd="0" destOrd="0" presId="urn:microsoft.com/office/officeart/2005/8/layout/hierarchy2"/>
    <dgm:cxn modelId="{DCD87A67-B6BA-4795-9A5C-7D1F8C10E49E}" type="presParOf" srcId="{7EC6577E-5093-4E54-90E9-AEC07F763BC2}" destId="{90C59D63-C85D-465F-903F-9C8B6652CF6F}" srcOrd="0" destOrd="0" presId="urn:microsoft.com/office/officeart/2005/8/layout/hierarchy2"/>
    <dgm:cxn modelId="{4A9F9482-1030-43AD-B89A-6220E1DC3B99}" type="presParOf" srcId="{37B4BB38-9E49-4DB6-BF11-DD9174F6FCBE}" destId="{C6541150-BC4E-4FF0-A2D9-25AD81F91DD4}" srcOrd="1" destOrd="0" presId="urn:microsoft.com/office/officeart/2005/8/layout/hierarchy2"/>
    <dgm:cxn modelId="{AEAA6BCE-FD94-4B8A-9291-A08C9ADA4C80}" type="presParOf" srcId="{C6541150-BC4E-4FF0-A2D9-25AD81F91DD4}" destId="{3D0E1CF7-B8B1-4D91-88CF-724ECC8D2639}" srcOrd="0" destOrd="0" presId="urn:microsoft.com/office/officeart/2005/8/layout/hierarchy2"/>
    <dgm:cxn modelId="{C3A2AC6C-121F-45D0-B633-5A7249D41F1B}" type="presParOf" srcId="{C6541150-BC4E-4FF0-A2D9-25AD81F91DD4}" destId="{65FFC698-DA45-44B2-B88F-5EC4729B62D9}" srcOrd="1" destOrd="0" presId="urn:microsoft.com/office/officeart/2005/8/layout/hierarchy2"/>
    <dgm:cxn modelId="{83380C39-0BB5-4F49-9F00-400B725EA4B4}" type="presParOf" srcId="{37B4BB38-9E49-4DB6-BF11-DD9174F6FCBE}" destId="{F0C8CAFC-545B-4689-BC79-88E714C73A0B}" srcOrd="2" destOrd="0" presId="urn:microsoft.com/office/officeart/2005/8/layout/hierarchy2"/>
    <dgm:cxn modelId="{536CB561-973A-4EA7-8BF4-F94BD736A56C}" type="presParOf" srcId="{F0C8CAFC-545B-4689-BC79-88E714C73A0B}" destId="{02372A69-ADA3-4789-A098-3AB0D358A929}" srcOrd="0" destOrd="0" presId="urn:microsoft.com/office/officeart/2005/8/layout/hierarchy2"/>
    <dgm:cxn modelId="{6A258765-39CF-4343-A40A-F33E5642CD9B}" type="presParOf" srcId="{37B4BB38-9E49-4DB6-BF11-DD9174F6FCBE}" destId="{F4CA9AC5-AEC5-480C-90A7-D0A8A2A01D2F}" srcOrd="3" destOrd="0" presId="urn:microsoft.com/office/officeart/2005/8/layout/hierarchy2"/>
    <dgm:cxn modelId="{BB0D7B49-3D7D-4216-85B0-D9FD8A03AF02}" type="presParOf" srcId="{F4CA9AC5-AEC5-480C-90A7-D0A8A2A01D2F}" destId="{EB3CC7FD-92E6-43C9-879A-10D82C29E81B}" srcOrd="0" destOrd="0" presId="urn:microsoft.com/office/officeart/2005/8/layout/hierarchy2"/>
    <dgm:cxn modelId="{F5214374-663C-4D35-8E40-2D0DAD924D45}" type="presParOf" srcId="{F4CA9AC5-AEC5-480C-90A7-D0A8A2A01D2F}" destId="{EE269759-B8E9-42CC-A10A-7872A7FF5AED}" srcOrd="1" destOrd="0" presId="urn:microsoft.com/office/officeart/2005/8/layout/hierarchy2"/>
    <dgm:cxn modelId="{23E9CA6C-EF6A-496C-A890-6AF6834100B5}" type="presParOf" srcId="{37B4BB38-9E49-4DB6-BF11-DD9174F6FCBE}" destId="{FB7F7CC2-5998-42E2-91F3-25F8A89BF299}" srcOrd="4" destOrd="0" presId="urn:microsoft.com/office/officeart/2005/8/layout/hierarchy2"/>
    <dgm:cxn modelId="{1FBD43C1-DF1F-4E76-B7EB-DA546F749CAA}" type="presParOf" srcId="{FB7F7CC2-5998-42E2-91F3-25F8A89BF299}" destId="{378E8E7E-A213-4D9F-8542-C235EB44649F}" srcOrd="0" destOrd="0" presId="urn:microsoft.com/office/officeart/2005/8/layout/hierarchy2"/>
    <dgm:cxn modelId="{05F1D56D-6041-4550-8030-2182059E68AC}" type="presParOf" srcId="{37B4BB38-9E49-4DB6-BF11-DD9174F6FCBE}" destId="{4518AEFA-D89B-4687-A447-F21E180A0B3B}" srcOrd="5" destOrd="0" presId="urn:microsoft.com/office/officeart/2005/8/layout/hierarchy2"/>
    <dgm:cxn modelId="{F8722116-012B-48F4-8A7C-F5E3A647C1FC}" type="presParOf" srcId="{4518AEFA-D89B-4687-A447-F21E180A0B3B}" destId="{CCD769B2-5247-4717-BA97-8E77C5EF18BE}" srcOrd="0" destOrd="0" presId="urn:microsoft.com/office/officeart/2005/8/layout/hierarchy2"/>
    <dgm:cxn modelId="{B3A67E52-744D-495E-ACBD-73B8BC5AF2A8}" type="presParOf" srcId="{4518AEFA-D89B-4687-A447-F21E180A0B3B}" destId="{BE281BF5-E200-4CFF-9C51-03AD7FD04F27}" srcOrd="1" destOrd="0" presId="urn:microsoft.com/office/officeart/2005/8/layout/hierarchy2"/>
    <dgm:cxn modelId="{B1862C77-B1BA-42E5-8509-99227E3CB6B8}" type="presParOf" srcId="{83C91703-C79E-465F-B45F-883E6189DCA9}" destId="{14192AE0-4849-4995-B274-4E8D2E547580}" srcOrd="2" destOrd="0" presId="urn:microsoft.com/office/officeart/2005/8/layout/hierarchy2"/>
    <dgm:cxn modelId="{DC673E46-A81C-4D8A-B920-E9DAF8DA1C8C}" type="presParOf" srcId="{14192AE0-4849-4995-B274-4E8D2E547580}" destId="{4D0C111B-6811-4E5B-ADEF-B674011B8CE5}" srcOrd="0" destOrd="0" presId="urn:microsoft.com/office/officeart/2005/8/layout/hierarchy2"/>
    <dgm:cxn modelId="{40AB5CC8-4F72-4D81-9EDA-8259FBC7A057}" type="presParOf" srcId="{83C91703-C79E-465F-B45F-883E6189DCA9}" destId="{9D58B13E-3686-4C36-AAE8-B1CDD8FB4240}" srcOrd="3" destOrd="0" presId="urn:microsoft.com/office/officeart/2005/8/layout/hierarchy2"/>
    <dgm:cxn modelId="{DB646F98-E6E7-4816-84D3-D7DCEB11B61B}" type="presParOf" srcId="{9D58B13E-3686-4C36-AAE8-B1CDD8FB4240}" destId="{CCB7B235-7023-4E15-A3E8-9144F3242587}" srcOrd="0" destOrd="0" presId="urn:microsoft.com/office/officeart/2005/8/layout/hierarchy2"/>
    <dgm:cxn modelId="{44F79EF9-5CBC-42AB-AEE8-AA531A567911}" type="presParOf" srcId="{9D58B13E-3686-4C36-AAE8-B1CDD8FB4240}" destId="{B4D60A66-40C9-4731-ADAD-EC4A41DAA550}" srcOrd="1" destOrd="0" presId="urn:microsoft.com/office/officeart/2005/8/layout/hierarchy2"/>
    <dgm:cxn modelId="{30CFA38E-4F7A-4E79-95B1-B7770E9503D3}" type="presParOf" srcId="{B4D60A66-40C9-4731-ADAD-EC4A41DAA550}" destId="{F2F6F874-F0BD-4F42-86D4-10F0A56E126F}" srcOrd="0" destOrd="0" presId="urn:microsoft.com/office/officeart/2005/8/layout/hierarchy2"/>
    <dgm:cxn modelId="{42A00155-7861-481F-87A2-88E365494118}" type="presParOf" srcId="{F2F6F874-F0BD-4F42-86D4-10F0A56E126F}" destId="{1CAEE053-B8C0-49C1-BD31-9173CD499E1C}" srcOrd="0" destOrd="0" presId="urn:microsoft.com/office/officeart/2005/8/layout/hierarchy2"/>
    <dgm:cxn modelId="{A2C5DEBF-F1CA-49CB-8C22-82FC006B0378}" type="presParOf" srcId="{B4D60A66-40C9-4731-ADAD-EC4A41DAA550}" destId="{569F179C-E6F8-47B1-82E1-93EE2AA4E6F0}" srcOrd="1" destOrd="0" presId="urn:microsoft.com/office/officeart/2005/8/layout/hierarchy2"/>
    <dgm:cxn modelId="{B5276429-F9DF-44A4-9741-A8EB266904FE}" type="presParOf" srcId="{569F179C-E6F8-47B1-82E1-93EE2AA4E6F0}" destId="{FE01DB02-142A-4B3C-BC59-51834521FC36}" srcOrd="0" destOrd="0" presId="urn:microsoft.com/office/officeart/2005/8/layout/hierarchy2"/>
    <dgm:cxn modelId="{A79E152C-2892-45FC-B4D5-5C37B257754C}" type="presParOf" srcId="{569F179C-E6F8-47B1-82E1-93EE2AA4E6F0}" destId="{ACB2F347-E51F-4A69-AA40-4E44AD25BEFA}" srcOrd="1" destOrd="0" presId="urn:microsoft.com/office/officeart/2005/8/layout/hierarchy2"/>
    <dgm:cxn modelId="{22A4F916-A6DB-4E5E-9E6F-BCBF426E34DF}" type="presParOf" srcId="{B4D60A66-40C9-4731-ADAD-EC4A41DAA550}" destId="{ECE55F73-2129-4402-959B-758F1C234D2D}" srcOrd="2" destOrd="0" presId="urn:microsoft.com/office/officeart/2005/8/layout/hierarchy2"/>
    <dgm:cxn modelId="{C7F998D6-1387-4195-8F45-4B99F858B16C}" type="presParOf" srcId="{ECE55F73-2129-4402-959B-758F1C234D2D}" destId="{BAE88534-7D42-439E-BBA2-E1FDEA17D5FD}" srcOrd="0" destOrd="0" presId="urn:microsoft.com/office/officeart/2005/8/layout/hierarchy2"/>
    <dgm:cxn modelId="{78E3F47F-4B1B-4FF4-BDDC-27B87E20D47C}" type="presParOf" srcId="{B4D60A66-40C9-4731-ADAD-EC4A41DAA550}" destId="{2AAE9E4C-0572-4D7B-8448-F6E508239D79}" srcOrd="3" destOrd="0" presId="urn:microsoft.com/office/officeart/2005/8/layout/hierarchy2"/>
    <dgm:cxn modelId="{473F0BA7-B140-41A0-8B51-85E767A63704}" type="presParOf" srcId="{2AAE9E4C-0572-4D7B-8448-F6E508239D79}" destId="{8EBD2AC6-DF9F-4B6B-AF55-3E2337D3FE73}" srcOrd="0" destOrd="0" presId="urn:microsoft.com/office/officeart/2005/8/layout/hierarchy2"/>
    <dgm:cxn modelId="{714E1BC9-6DA5-41DC-889E-62C7DEFFB921}" type="presParOf" srcId="{2AAE9E4C-0572-4D7B-8448-F6E508239D79}" destId="{E7A6F4A2-7B1A-41E3-BEE3-6F2176023CC4}" srcOrd="1" destOrd="0" presId="urn:microsoft.com/office/officeart/2005/8/layout/hierarchy2"/>
    <dgm:cxn modelId="{CF90F0A1-C294-4E18-B2D9-3A50B810773C}" type="presParOf" srcId="{B4D60A66-40C9-4731-ADAD-EC4A41DAA550}" destId="{657F4AB1-6C83-4B1C-9323-493D41799150}" srcOrd="4" destOrd="0" presId="urn:microsoft.com/office/officeart/2005/8/layout/hierarchy2"/>
    <dgm:cxn modelId="{769E7CE7-874F-48D3-B114-F6CC85740EED}" type="presParOf" srcId="{657F4AB1-6C83-4B1C-9323-493D41799150}" destId="{E89C837A-6DC4-4AC3-A188-2A50265941C5}" srcOrd="0" destOrd="0" presId="urn:microsoft.com/office/officeart/2005/8/layout/hierarchy2"/>
    <dgm:cxn modelId="{1EB1F51F-F93C-4009-B2E2-D3817FB36BE5}" type="presParOf" srcId="{B4D60A66-40C9-4731-ADAD-EC4A41DAA550}" destId="{AC81A03C-DD88-43AF-A002-C0C8DC821FB2}" srcOrd="5" destOrd="0" presId="urn:microsoft.com/office/officeart/2005/8/layout/hierarchy2"/>
    <dgm:cxn modelId="{9F3CFC92-07D9-4576-9698-C8D46987EA8D}" type="presParOf" srcId="{AC81A03C-DD88-43AF-A002-C0C8DC821FB2}" destId="{9721E1FC-3C75-476D-8F10-B9B4C43FD008}" srcOrd="0" destOrd="0" presId="urn:microsoft.com/office/officeart/2005/8/layout/hierarchy2"/>
    <dgm:cxn modelId="{20652460-36A7-4DB6-A994-210D23D76299}" type="presParOf" srcId="{AC81A03C-DD88-43AF-A002-C0C8DC821FB2}" destId="{6DC0E7EE-F719-407F-85EA-D5F91EEDDFA1}"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ADCD66-A806-4889-8B8E-8256F6353DEA}"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es-ES"/>
        </a:p>
      </dgm:t>
    </dgm:pt>
    <dgm:pt modelId="{521F217F-F2A6-46E2-B98B-D9A7A84B0AF1}">
      <dgm:prSet phldrT="[Texto]" custT="1"/>
      <dgm:spPr/>
      <dgm:t>
        <a:bodyPr/>
        <a:lstStyle/>
        <a:p>
          <a:r>
            <a:rPr lang="es-ES" sz="1400" dirty="0"/>
            <a:t>Desempeñarse como Ayudante del Oficial de cargo</a:t>
          </a:r>
        </a:p>
      </dgm:t>
    </dgm:pt>
    <dgm:pt modelId="{B9B2F40B-EF84-4ED8-BD0A-137040371098}" type="parTrans" cxnId="{E32190F0-9BBD-41DC-984D-7CB3FE21A2BB}">
      <dgm:prSet/>
      <dgm:spPr/>
      <dgm:t>
        <a:bodyPr/>
        <a:lstStyle/>
        <a:p>
          <a:endParaRPr lang="es-ES" sz="1400"/>
        </a:p>
      </dgm:t>
    </dgm:pt>
    <dgm:pt modelId="{8F39025E-06AF-458B-AB26-AB4DF526710D}" type="sibTrans" cxnId="{E32190F0-9BBD-41DC-984D-7CB3FE21A2BB}">
      <dgm:prSet/>
      <dgm:spPr/>
      <dgm:t>
        <a:bodyPr/>
        <a:lstStyle/>
        <a:p>
          <a:endParaRPr lang="es-ES" sz="1400"/>
        </a:p>
      </dgm:t>
    </dgm:pt>
    <dgm:pt modelId="{8E331512-D4DF-4A28-A067-994B30274C5C}">
      <dgm:prSet phldrT="[Texto]" custT="1"/>
      <dgm:spPr/>
      <dgm:t>
        <a:bodyPr/>
        <a:lstStyle/>
        <a:p>
          <a:r>
            <a:rPr lang="es-ES" sz="1400" dirty="0"/>
            <a:t>Capacidad para colaborar en la administración del cargo</a:t>
          </a:r>
        </a:p>
      </dgm:t>
    </dgm:pt>
    <dgm:pt modelId="{ADA97309-611A-40A1-AF61-EB6392BA57D7}" type="parTrans" cxnId="{47EBF36B-3088-4421-BA06-A018456BE28E}">
      <dgm:prSet custT="1"/>
      <dgm:spPr/>
      <dgm:t>
        <a:bodyPr/>
        <a:lstStyle/>
        <a:p>
          <a:endParaRPr lang="es-ES" sz="1400"/>
        </a:p>
      </dgm:t>
    </dgm:pt>
    <dgm:pt modelId="{55115510-5C57-45D5-B8F9-8D7C54FAFFF8}" type="sibTrans" cxnId="{47EBF36B-3088-4421-BA06-A018456BE28E}">
      <dgm:prSet/>
      <dgm:spPr/>
      <dgm:t>
        <a:bodyPr/>
        <a:lstStyle/>
        <a:p>
          <a:endParaRPr lang="es-ES" sz="1400"/>
        </a:p>
      </dgm:t>
    </dgm:pt>
    <dgm:pt modelId="{1487A912-1984-45B4-9FF7-A91249FA2CB7}">
      <dgm:prSet phldrT="[Texto]" custT="1"/>
      <dgm:spPr/>
      <dgm:t>
        <a:bodyPr/>
        <a:lstStyle/>
        <a:p>
          <a:r>
            <a:rPr lang="es-ES" sz="1400" dirty="0"/>
            <a:t>Conoce los principios básicos de administración, orientados a un cargo.</a:t>
          </a:r>
        </a:p>
      </dgm:t>
    </dgm:pt>
    <dgm:pt modelId="{CEF91D17-24CE-422A-B7D3-EA94C5138549}" type="parTrans" cxnId="{DA98E71B-5ADE-48D7-B9C5-D98FD6C7870A}">
      <dgm:prSet custT="1"/>
      <dgm:spPr/>
      <dgm:t>
        <a:bodyPr/>
        <a:lstStyle/>
        <a:p>
          <a:endParaRPr lang="es-ES" sz="1400"/>
        </a:p>
      </dgm:t>
    </dgm:pt>
    <dgm:pt modelId="{36D84197-C0B7-4CDD-B6A5-9511D5370FC2}" type="sibTrans" cxnId="{DA98E71B-5ADE-48D7-B9C5-D98FD6C7870A}">
      <dgm:prSet/>
      <dgm:spPr/>
      <dgm:t>
        <a:bodyPr/>
        <a:lstStyle/>
        <a:p>
          <a:endParaRPr lang="es-ES" sz="1400"/>
        </a:p>
      </dgm:t>
    </dgm:pt>
    <dgm:pt modelId="{628E61D3-3EDB-4D60-8A5F-1271161BFC62}">
      <dgm:prSet phldrT="[Texto]" custT="1"/>
      <dgm:spPr/>
      <dgm:t>
        <a:bodyPr/>
        <a:lstStyle/>
        <a:p>
          <a:r>
            <a:rPr lang="es-ES" sz="1400" dirty="0"/>
            <a:t>Conoce la normativa Institucional para la confección de documentos oficiales del servicio</a:t>
          </a:r>
        </a:p>
      </dgm:t>
    </dgm:pt>
    <dgm:pt modelId="{47403DB6-3676-4F42-AD73-6644F49A7851}" type="parTrans" cxnId="{1176C3C5-F341-43A9-8D38-82C221F42F5C}">
      <dgm:prSet custT="1"/>
      <dgm:spPr/>
      <dgm:t>
        <a:bodyPr/>
        <a:lstStyle/>
        <a:p>
          <a:endParaRPr lang="es-ES" sz="1400"/>
        </a:p>
      </dgm:t>
    </dgm:pt>
    <dgm:pt modelId="{32DD277A-54C3-4ECE-8941-B3F9E6D14389}" type="sibTrans" cxnId="{1176C3C5-F341-43A9-8D38-82C221F42F5C}">
      <dgm:prSet/>
      <dgm:spPr/>
      <dgm:t>
        <a:bodyPr/>
        <a:lstStyle/>
        <a:p>
          <a:endParaRPr lang="es-ES" sz="1400"/>
        </a:p>
      </dgm:t>
    </dgm:pt>
    <dgm:pt modelId="{BEF31FB7-7570-409B-9340-1EEE5E805C5B}" type="pres">
      <dgm:prSet presAssocID="{5EADCD66-A806-4889-8B8E-8256F6353DEA}" presName="diagram" presStyleCnt="0">
        <dgm:presLayoutVars>
          <dgm:chPref val="1"/>
          <dgm:dir/>
          <dgm:animOne val="branch"/>
          <dgm:animLvl val="lvl"/>
          <dgm:resizeHandles val="exact"/>
        </dgm:presLayoutVars>
      </dgm:prSet>
      <dgm:spPr/>
      <dgm:t>
        <a:bodyPr/>
        <a:lstStyle/>
        <a:p>
          <a:endParaRPr lang="es-ES"/>
        </a:p>
      </dgm:t>
    </dgm:pt>
    <dgm:pt modelId="{02D2CBD7-379C-4289-BDDE-D10EFBE1F6C3}" type="pres">
      <dgm:prSet presAssocID="{521F217F-F2A6-46E2-B98B-D9A7A84B0AF1}" presName="root1" presStyleCnt="0"/>
      <dgm:spPr/>
    </dgm:pt>
    <dgm:pt modelId="{AA27CC66-5275-4D59-A6E4-B0AB221EA71D}" type="pres">
      <dgm:prSet presAssocID="{521F217F-F2A6-46E2-B98B-D9A7A84B0AF1}" presName="LevelOneTextNode" presStyleLbl="node0" presStyleIdx="0" presStyleCnt="1" custScaleX="117327" custScaleY="183266">
        <dgm:presLayoutVars>
          <dgm:chPref val="3"/>
        </dgm:presLayoutVars>
      </dgm:prSet>
      <dgm:spPr/>
      <dgm:t>
        <a:bodyPr/>
        <a:lstStyle/>
        <a:p>
          <a:endParaRPr lang="es-ES"/>
        </a:p>
      </dgm:t>
    </dgm:pt>
    <dgm:pt modelId="{83C91703-C79E-465F-B45F-883E6189DCA9}" type="pres">
      <dgm:prSet presAssocID="{521F217F-F2A6-46E2-B98B-D9A7A84B0AF1}" presName="level2hierChild" presStyleCnt="0"/>
      <dgm:spPr/>
    </dgm:pt>
    <dgm:pt modelId="{CC0F50F0-686C-4DE2-93AC-00D5F503045E}" type="pres">
      <dgm:prSet presAssocID="{ADA97309-611A-40A1-AF61-EB6392BA57D7}" presName="conn2-1" presStyleLbl="parChTrans1D2" presStyleIdx="0" presStyleCnt="1"/>
      <dgm:spPr/>
      <dgm:t>
        <a:bodyPr/>
        <a:lstStyle/>
        <a:p>
          <a:endParaRPr lang="es-ES"/>
        </a:p>
      </dgm:t>
    </dgm:pt>
    <dgm:pt modelId="{E1E3983E-4C57-4C29-829C-C9642B62A52A}" type="pres">
      <dgm:prSet presAssocID="{ADA97309-611A-40A1-AF61-EB6392BA57D7}" presName="connTx" presStyleLbl="parChTrans1D2" presStyleIdx="0" presStyleCnt="1"/>
      <dgm:spPr/>
      <dgm:t>
        <a:bodyPr/>
        <a:lstStyle/>
        <a:p>
          <a:endParaRPr lang="es-ES"/>
        </a:p>
      </dgm:t>
    </dgm:pt>
    <dgm:pt modelId="{29D25B11-67C3-408D-BE2F-A65C3D887B62}" type="pres">
      <dgm:prSet presAssocID="{8E331512-D4DF-4A28-A067-994B30274C5C}" presName="root2" presStyleCnt="0"/>
      <dgm:spPr/>
    </dgm:pt>
    <dgm:pt modelId="{11F84FA3-0454-4367-AB65-6B9F56826A8C}" type="pres">
      <dgm:prSet presAssocID="{8E331512-D4DF-4A28-A067-994B30274C5C}" presName="LevelTwoTextNode" presStyleLbl="node2" presStyleIdx="0" presStyleCnt="1" custScaleX="135214" custScaleY="159171">
        <dgm:presLayoutVars>
          <dgm:chPref val="3"/>
        </dgm:presLayoutVars>
      </dgm:prSet>
      <dgm:spPr/>
      <dgm:t>
        <a:bodyPr/>
        <a:lstStyle/>
        <a:p>
          <a:endParaRPr lang="es-ES"/>
        </a:p>
      </dgm:t>
    </dgm:pt>
    <dgm:pt modelId="{37B4BB38-9E49-4DB6-BF11-DD9174F6FCBE}" type="pres">
      <dgm:prSet presAssocID="{8E331512-D4DF-4A28-A067-994B30274C5C}" presName="level3hierChild" presStyleCnt="0"/>
      <dgm:spPr/>
    </dgm:pt>
    <dgm:pt modelId="{7EC6577E-5093-4E54-90E9-AEC07F763BC2}" type="pres">
      <dgm:prSet presAssocID="{CEF91D17-24CE-422A-B7D3-EA94C5138549}" presName="conn2-1" presStyleLbl="parChTrans1D3" presStyleIdx="0" presStyleCnt="2"/>
      <dgm:spPr/>
      <dgm:t>
        <a:bodyPr/>
        <a:lstStyle/>
        <a:p>
          <a:endParaRPr lang="es-ES"/>
        </a:p>
      </dgm:t>
    </dgm:pt>
    <dgm:pt modelId="{90C59D63-C85D-465F-903F-9C8B6652CF6F}" type="pres">
      <dgm:prSet presAssocID="{CEF91D17-24CE-422A-B7D3-EA94C5138549}" presName="connTx" presStyleLbl="parChTrans1D3" presStyleIdx="0" presStyleCnt="2"/>
      <dgm:spPr/>
      <dgm:t>
        <a:bodyPr/>
        <a:lstStyle/>
        <a:p>
          <a:endParaRPr lang="es-ES"/>
        </a:p>
      </dgm:t>
    </dgm:pt>
    <dgm:pt modelId="{C6541150-BC4E-4FF0-A2D9-25AD81F91DD4}" type="pres">
      <dgm:prSet presAssocID="{1487A912-1984-45B4-9FF7-A91249FA2CB7}" presName="root2" presStyleCnt="0"/>
      <dgm:spPr/>
    </dgm:pt>
    <dgm:pt modelId="{3D0E1CF7-B8B1-4D91-88CF-724ECC8D2639}" type="pres">
      <dgm:prSet presAssocID="{1487A912-1984-45B4-9FF7-A91249FA2CB7}" presName="LevelTwoTextNode" presStyleLbl="node3" presStyleIdx="0" presStyleCnt="2" custScaleX="377309">
        <dgm:presLayoutVars>
          <dgm:chPref val="3"/>
        </dgm:presLayoutVars>
      </dgm:prSet>
      <dgm:spPr/>
      <dgm:t>
        <a:bodyPr/>
        <a:lstStyle/>
        <a:p>
          <a:endParaRPr lang="es-ES"/>
        </a:p>
      </dgm:t>
    </dgm:pt>
    <dgm:pt modelId="{65FFC698-DA45-44B2-B88F-5EC4729B62D9}" type="pres">
      <dgm:prSet presAssocID="{1487A912-1984-45B4-9FF7-A91249FA2CB7}" presName="level3hierChild" presStyleCnt="0"/>
      <dgm:spPr/>
    </dgm:pt>
    <dgm:pt modelId="{F0C8CAFC-545B-4689-BC79-88E714C73A0B}" type="pres">
      <dgm:prSet presAssocID="{47403DB6-3676-4F42-AD73-6644F49A7851}" presName="conn2-1" presStyleLbl="parChTrans1D3" presStyleIdx="1" presStyleCnt="2"/>
      <dgm:spPr/>
      <dgm:t>
        <a:bodyPr/>
        <a:lstStyle/>
        <a:p>
          <a:endParaRPr lang="es-ES"/>
        </a:p>
      </dgm:t>
    </dgm:pt>
    <dgm:pt modelId="{02372A69-ADA3-4789-A098-3AB0D358A929}" type="pres">
      <dgm:prSet presAssocID="{47403DB6-3676-4F42-AD73-6644F49A7851}" presName="connTx" presStyleLbl="parChTrans1D3" presStyleIdx="1" presStyleCnt="2"/>
      <dgm:spPr/>
      <dgm:t>
        <a:bodyPr/>
        <a:lstStyle/>
        <a:p>
          <a:endParaRPr lang="es-ES"/>
        </a:p>
      </dgm:t>
    </dgm:pt>
    <dgm:pt modelId="{F4CA9AC5-AEC5-480C-90A7-D0A8A2A01D2F}" type="pres">
      <dgm:prSet presAssocID="{628E61D3-3EDB-4D60-8A5F-1271161BFC62}" presName="root2" presStyleCnt="0"/>
      <dgm:spPr/>
    </dgm:pt>
    <dgm:pt modelId="{EB3CC7FD-92E6-43C9-879A-10D82C29E81B}" type="pres">
      <dgm:prSet presAssocID="{628E61D3-3EDB-4D60-8A5F-1271161BFC62}" presName="LevelTwoTextNode" presStyleLbl="node3" presStyleIdx="1" presStyleCnt="2" custScaleX="374561">
        <dgm:presLayoutVars>
          <dgm:chPref val="3"/>
        </dgm:presLayoutVars>
      </dgm:prSet>
      <dgm:spPr/>
      <dgm:t>
        <a:bodyPr/>
        <a:lstStyle/>
        <a:p>
          <a:endParaRPr lang="es-ES"/>
        </a:p>
      </dgm:t>
    </dgm:pt>
    <dgm:pt modelId="{EE269759-B8E9-42CC-A10A-7872A7FF5AED}" type="pres">
      <dgm:prSet presAssocID="{628E61D3-3EDB-4D60-8A5F-1271161BFC62}" presName="level3hierChild" presStyleCnt="0"/>
      <dgm:spPr/>
    </dgm:pt>
  </dgm:ptLst>
  <dgm:cxnLst>
    <dgm:cxn modelId="{35613996-CE0B-456E-AE1A-26769F36C495}" type="presOf" srcId="{47403DB6-3676-4F42-AD73-6644F49A7851}" destId="{02372A69-ADA3-4789-A098-3AB0D358A929}" srcOrd="1" destOrd="0" presId="urn:microsoft.com/office/officeart/2005/8/layout/hierarchy2"/>
    <dgm:cxn modelId="{F8B66806-0837-45CA-A68F-161CE88F8413}" type="presOf" srcId="{8E331512-D4DF-4A28-A067-994B30274C5C}" destId="{11F84FA3-0454-4367-AB65-6B9F56826A8C}" srcOrd="0" destOrd="0" presId="urn:microsoft.com/office/officeart/2005/8/layout/hierarchy2"/>
    <dgm:cxn modelId="{5E701FCB-B60C-4142-B430-EF4264265321}" type="presOf" srcId="{ADA97309-611A-40A1-AF61-EB6392BA57D7}" destId="{CC0F50F0-686C-4DE2-93AC-00D5F503045E}" srcOrd="0" destOrd="0" presId="urn:microsoft.com/office/officeart/2005/8/layout/hierarchy2"/>
    <dgm:cxn modelId="{C2CFE243-1A53-49FB-80CA-0A628E89700A}" type="presOf" srcId="{1487A912-1984-45B4-9FF7-A91249FA2CB7}" destId="{3D0E1CF7-B8B1-4D91-88CF-724ECC8D2639}" srcOrd="0" destOrd="0" presId="urn:microsoft.com/office/officeart/2005/8/layout/hierarchy2"/>
    <dgm:cxn modelId="{B9BD86E3-3C9B-4FFA-AA46-FE4E927895B2}" type="presOf" srcId="{ADA97309-611A-40A1-AF61-EB6392BA57D7}" destId="{E1E3983E-4C57-4C29-829C-C9642B62A52A}" srcOrd="1" destOrd="0" presId="urn:microsoft.com/office/officeart/2005/8/layout/hierarchy2"/>
    <dgm:cxn modelId="{FE64EADB-91D4-4457-B41E-6E34AD8B582E}" type="presOf" srcId="{521F217F-F2A6-46E2-B98B-D9A7A84B0AF1}" destId="{AA27CC66-5275-4D59-A6E4-B0AB221EA71D}" srcOrd="0" destOrd="0" presId="urn:microsoft.com/office/officeart/2005/8/layout/hierarchy2"/>
    <dgm:cxn modelId="{1176C3C5-F341-43A9-8D38-82C221F42F5C}" srcId="{8E331512-D4DF-4A28-A067-994B30274C5C}" destId="{628E61D3-3EDB-4D60-8A5F-1271161BFC62}" srcOrd="1" destOrd="0" parTransId="{47403DB6-3676-4F42-AD73-6644F49A7851}" sibTransId="{32DD277A-54C3-4ECE-8941-B3F9E6D14389}"/>
    <dgm:cxn modelId="{DA98E71B-5ADE-48D7-B9C5-D98FD6C7870A}" srcId="{8E331512-D4DF-4A28-A067-994B30274C5C}" destId="{1487A912-1984-45B4-9FF7-A91249FA2CB7}" srcOrd="0" destOrd="0" parTransId="{CEF91D17-24CE-422A-B7D3-EA94C5138549}" sibTransId="{36D84197-C0B7-4CDD-B6A5-9511D5370FC2}"/>
    <dgm:cxn modelId="{FACAB9D3-1E6B-4D2A-AF2F-A3667B6C45D8}" type="presOf" srcId="{CEF91D17-24CE-422A-B7D3-EA94C5138549}" destId="{7EC6577E-5093-4E54-90E9-AEC07F763BC2}" srcOrd="0" destOrd="0" presId="urn:microsoft.com/office/officeart/2005/8/layout/hierarchy2"/>
    <dgm:cxn modelId="{E32190F0-9BBD-41DC-984D-7CB3FE21A2BB}" srcId="{5EADCD66-A806-4889-8B8E-8256F6353DEA}" destId="{521F217F-F2A6-46E2-B98B-D9A7A84B0AF1}" srcOrd="0" destOrd="0" parTransId="{B9B2F40B-EF84-4ED8-BD0A-137040371098}" sibTransId="{8F39025E-06AF-458B-AB26-AB4DF526710D}"/>
    <dgm:cxn modelId="{6F19073D-E849-40F3-8E76-F7F8F0865AAE}" type="presOf" srcId="{CEF91D17-24CE-422A-B7D3-EA94C5138549}" destId="{90C59D63-C85D-465F-903F-9C8B6652CF6F}" srcOrd="1" destOrd="0" presId="urn:microsoft.com/office/officeart/2005/8/layout/hierarchy2"/>
    <dgm:cxn modelId="{1FF231E6-2851-41DB-A9CD-04BB63D9A213}" type="presOf" srcId="{47403DB6-3676-4F42-AD73-6644F49A7851}" destId="{F0C8CAFC-545B-4689-BC79-88E714C73A0B}" srcOrd="0" destOrd="0" presId="urn:microsoft.com/office/officeart/2005/8/layout/hierarchy2"/>
    <dgm:cxn modelId="{47EBF36B-3088-4421-BA06-A018456BE28E}" srcId="{521F217F-F2A6-46E2-B98B-D9A7A84B0AF1}" destId="{8E331512-D4DF-4A28-A067-994B30274C5C}" srcOrd="0" destOrd="0" parTransId="{ADA97309-611A-40A1-AF61-EB6392BA57D7}" sibTransId="{55115510-5C57-45D5-B8F9-8D7C54FAFFF8}"/>
    <dgm:cxn modelId="{D029E469-F824-4BAA-98FB-53036F6C5D90}" type="presOf" srcId="{628E61D3-3EDB-4D60-8A5F-1271161BFC62}" destId="{EB3CC7FD-92E6-43C9-879A-10D82C29E81B}" srcOrd="0" destOrd="0" presId="urn:microsoft.com/office/officeart/2005/8/layout/hierarchy2"/>
    <dgm:cxn modelId="{386E2479-FACF-4964-8D4E-43402016E8BB}" type="presOf" srcId="{5EADCD66-A806-4889-8B8E-8256F6353DEA}" destId="{BEF31FB7-7570-409B-9340-1EEE5E805C5B}" srcOrd="0" destOrd="0" presId="urn:microsoft.com/office/officeart/2005/8/layout/hierarchy2"/>
    <dgm:cxn modelId="{D1996F36-17FC-475B-8562-056B07AEA063}" type="presParOf" srcId="{BEF31FB7-7570-409B-9340-1EEE5E805C5B}" destId="{02D2CBD7-379C-4289-BDDE-D10EFBE1F6C3}" srcOrd="0" destOrd="0" presId="urn:microsoft.com/office/officeart/2005/8/layout/hierarchy2"/>
    <dgm:cxn modelId="{91DB127A-128B-48A4-9401-315AAB53A742}" type="presParOf" srcId="{02D2CBD7-379C-4289-BDDE-D10EFBE1F6C3}" destId="{AA27CC66-5275-4D59-A6E4-B0AB221EA71D}" srcOrd="0" destOrd="0" presId="urn:microsoft.com/office/officeart/2005/8/layout/hierarchy2"/>
    <dgm:cxn modelId="{CF84578D-B730-4EE7-ABA2-7796A6238F93}" type="presParOf" srcId="{02D2CBD7-379C-4289-BDDE-D10EFBE1F6C3}" destId="{83C91703-C79E-465F-B45F-883E6189DCA9}" srcOrd="1" destOrd="0" presId="urn:microsoft.com/office/officeart/2005/8/layout/hierarchy2"/>
    <dgm:cxn modelId="{C232F636-AD1F-4D62-815F-BBE5E3921588}" type="presParOf" srcId="{83C91703-C79E-465F-B45F-883E6189DCA9}" destId="{CC0F50F0-686C-4DE2-93AC-00D5F503045E}" srcOrd="0" destOrd="0" presId="urn:microsoft.com/office/officeart/2005/8/layout/hierarchy2"/>
    <dgm:cxn modelId="{A09E6B4D-07AF-4AB1-B2D5-C03538282F90}" type="presParOf" srcId="{CC0F50F0-686C-4DE2-93AC-00D5F503045E}" destId="{E1E3983E-4C57-4C29-829C-C9642B62A52A}" srcOrd="0" destOrd="0" presId="urn:microsoft.com/office/officeart/2005/8/layout/hierarchy2"/>
    <dgm:cxn modelId="{78956B24-7595-4406-9A73-5604FC3E56D6}" type="presParOf" srcId="{83C91703-C79E-465F-B45F-883E6189DCA9}" destId="{29D25B11-67C3-408D-BE2F-A65C3D887B62}" srcOrd="1" destOrd="0" presId="urn:microsoft.com/office/officeart/2005/8/layout/hierarchy2"/>
    <dgm:cxn modelId="{43531DE0-AD08-422F-A13A-FB29D6B9760F}" type="presParOf" srcId="{29D25B11-67C3-408D-BE2F-A65C3D887B62}" destId="{11F84FA3-0454-4367-AB65-6B9F56826A8C}" srcOrd="0" destOrd="0" presId="urn:microsoft.com/office/officeart/2005/8/layout/hierarchy2"/>
    <dgm:cxn modelId="{E1424F4E-4D33-47C6-A1CF-C9899D73AA4D}" type="presParOf" srcId="{29D25B11-67C3-408D-BE2F-A65C3D887B62}" destId="{37B4BB38-9E49-4DB6-BF11-DD9174F6FCBE}" srcOrd="1" destOrd="0" presId="urn:microsoft.com/office/officeart/2005/8/layout/hierarchy2"/>
    <dgm:cxn modelId="{978BB3B1-3C06-4FAB-9B4B-051CDAAE43FD}" type="presParOf" srcId="{37B4BB38-9E49-4DB6-BF11-DD9174F6FCBE}" destId="{7EC6577E-5093-4E54-90E9-AEC07F763BC2}" srcOrd="0" destOrd="0" presId="urn:microsoft.com/office/officeart/2005/8/layout/hierarchy2"/>
    <dgm:cxn modelId="{DCD87A67-B6BA-4795-9A5C-7D1F8C10E49E}" type="presParOf" srcId="{7EC6577E-5093-4E54-90E9-AEC07F763BC2}" destId="{90C59D63-C85D-465F-903F-9C8B6652CF6F}" srcOrd="0" destOrd="0" presId="urn:microsoft.com/office/officeart/2005/8/layout/hierarchy2"/>
    <dgm:cxn modelId="{4A9F9482-1030-43AD-B89A-6220E1DC3B99}" type="presParOf" srcId="{37B4BB38-9E49-4DB6-BF11-DD9174F6FCBE}" destId="{C6541150-BC4E-4FF0-A2D9-25AD81F91DD4}" srcOrd="1" destOrd="0" presId="urn:microsoft.com/office/officeart/2005/8/layout/hierarchy2"/>
    <dgm:cxn modelId="{AEAA6BCE-FD94-4B8A-9291-A08C9ADA4C80}" type="presParOf" srcId="{C6541150-BC4E-4FF0-A2D9-25AD81F91DD4}" destId="{3D0E1CF7-B8B1-4D91-88CF-724ECC8D2639}" srcOrd="0" destOrd="0" presId="urn:microsoft.com/office/officeart/2005/8/layout/hierarchy2"/>
    <dgm:cxn modelId="{C3A2AC6C-121F-45D0-B633-5A7249D41F1B}" type="presParOf" srcId="{C6541150-BC4E-4FF0-A2D9-25AD81F91DD4}" destId="{65FFC698-DA45-44B2-B88F-5EC4729B62D9}" srcOrd="1" destOrd="0" presId="urn:microsoft.com/office/officeart/2005/8/layout/hierarchy2"/>
    <dgm:cxn modelId="{83380C39-0BB5-4F49-9F00-400B725EA4B4}" type="presParOf" srcId="{37B4BB38-9E49-4DB6-BF11-DD9174F6FCBE}" destId="{F0C8CAFC-545B-4689-BC79-88E714C73A0B}" srcOrd="2" destOrd="0" presId="urn:microsoft.com/office/officeart/2005/8/layout/hierarchy2"/>
    <dgm:cxn modelId="{536CB561-973A-4EA7-8BF4-F94BD736A56C}" type="presParOf" srcId="{F0C8CAFC-545B-4689-BC79-88E714C73A0B}" destId="{02372A69-ADA3-4789-A098-3AB0D358A929}" srcOrd="0" destOrd="0" presId="urn:microsoft.com/office/officeart/2005/8/layout/hierarchy2"/>
    <dgm:cxn modelId="{6A258765-39CF-4343-A40A-F33E5642CD9B}" type="presParOf" srcId="{37B4BB38-9E49-4DB6-BF11-DD9174F6FCBE}" destId="{F4CA9AC5-AEC5-480C-90A7-D0A8A2A01D2F}" srcOrd="3" destOrd="0" presId="urn:microsoft.com/office/officeart/2005/8/layout/hierarchy2"/>
    <dgm:cxn modelId="{BB0D7B49-3D7D-4216-85B0-D9FD8A03AF02}" type="presParOf" srcId="{F4CA9AC5-AEC5-480C-90A7-D0A8A2A01D2F}" destId="{EB3CC7FD-92E6-43C9-879A-10D82C29E81B}" srcOrd="0" destOrd="0" presId="urn:microsoft.com/office/officeart/2005/8/layout/hierarchy2"/>
    <dgm:cxn modelId="{F5214374-663C-4D35-8E40-2D0DAD924D45}" type="presParOf" srcId="{F4CA9AC5-AEC5-480C-90A7-D0A8A2A01D2F}" destId="{EE269759-B8E9-42CC-A10A-7872A7FF5AED}"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ADCD66-A806-4889-8B8E-8256F6353DEA}"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es-ES"/>
        </a:p>
      </dgm:t>
    </dgm:pt>
    <dgm:pt modelId="{521F217F-F2A6-46E2-B98B-D9A7A84B0AF1}">
      <dgm:prSet phldrT="[Texto]" custT="1"/>
      <dgm:spPr/>
      <dgm:t>
        <a:bodyPr/>
        <a:lstStyle/>
        <a:p>
          <a:r>
            <a:rPr lang="es-ES" sz="1600" dirty="0"/>
            <a:t>Desempeñarse como Oficial de guardia de un buque menor o auxiliar en la mar.</a:t>
          </a:r>
        </a:p>
      </dgm:t>
    </dgm:pt>
    <dgm:pt modelId="{B9B2F40B-EF84-4ED8-BD0A-137040371098}" type="parTrans" cxnId="{E32190F0-9BBD-41DC-984D-7CB3FE21A2BB}">
      <dgm:prSet/>
      <dgm:spPr/>
      <dgm:t>
        <a:bodyPr/>
        <a:lstStyle/>
        <a:p>
          <a:endParaRPr lang="es-ES" sz="1600"/>
        </a:p>
      </dgm:t>
    </dgm:pt>
    <dgm:pt modelId="{8F39025E-06AF-458B-AB26-AB4DF526710D}" type="sibTrans" cxnId="{E32190F0-9BBD-41DC-984D-7CB3FE21A2BB}">
      <dgm:prSet/>
      <dgm:spPr/>
      <dgm:t>
        <a:bodyPr/>
        <a:lstStyle/>
        <a:p>
          <a:endParaRPr lang="es-ES" sz="1600"/>
        </a:p>
      </dgm:t>
    </dgm:pt>
    <dgm:pt modelId="{8E331512-D4DF-4A28-A067-994B30274C5C}">
      <dgm:prSet phldrT="[Texto]" custT="1"/>
      <dgm:spPr/>
      <dgm:t>
        <a:bodyPr/>
        <a:lstStyle/>
        <a:p>
          <a:r>
            <a:rPr lang="es-ES" sz="1600" dirty="0"/>
            <a:t>Capacidad para efectuar una navegación en cercanías de costa y alta mar</a:t>
          </a:r>
        </a:p>
      </dgm:t>
    </dgm:pt>
    <dgm:pt modelId="{ADA97309-611A-40A1-AF61-EB6392BA57D7}" type="parTrans" cxnId="{47EBF36B-3088-4421-BA06-A018456BE28E}">
      <dgm:prSet custT="1"/>
      <dgm:spPr/>
      <dgm:t>
        <a:bodyPr/>
        <a:lstStyle/>
        <a:p>
          <a:endParaRPr lang="es-ES" sz="1600"/>
        </a:p>
      </dgm:t>
    </dgm:pt>
    <dgm:pt modelId="{55115510-5C57-45D5-B8F9-8D7C54FAFFF8}" type="sibTrans" cxnId="{47EBF36B-3088-4421-BA06-A018456BE28E}">
      <dgm:prSet/>
      <dgm:spPr/>
      <dgm:t>
        <a:bodyPr/>
        <a:lstStyle/>
        <a:p>
          <a:endParaRPr lang="es-ES" sz="1600"/>
        </a:p>
      </dgm:t>
    </dgm:pt>
    <dgm:pt modelId="{1487A912-1984-45B4-9FF7-A91249FA2CB7}">
      <dgm:prSet phldrT="[Texto]" custT="1"/>
      <dgm:spPr/>
      <dgm:t>
        <a:bodyPr/>
        <a:lstStyle/>
        <a:p>
          <a:r>
            <a:rPr lang="es-ES" sz="1600" dirty="0"/>
            <a:t>Capacidad para efectuar maniobras en la mar y descripción de Sistemas Navales</a:t>
          </a:r>
        </a:p>
      </dgm:t>
    </dgm:pt>
    <dgm:pt modelId="{CEF91D17-24CE-422A-B7D3-EA94C5138549}" type="parTrans" cxnId="{DA98E71B-5ADE-48D7-B9C5-D98FD6C7870A}">
      <dgm:prSet custT="1"/>
      <dgm:spPr/>
      <dgm:t>
        <a:bodyPr/>
        <a:lstStyle/>
        <a:p>
          <a:endParaRPr lang="es-ES" sz="1600"/>
        </a:p>
      </dgm:t>
    </dgm:pt>
    <dgm:pt modelId="{36D84197-C0B7-4CDD-B6A5-9511D5370FC2}" type="sibTrans" cxnId="{DA98E71B-5ADE-48D7-B9C5-D98FD6C7870A}">
      <dgm:prSet/>
      <dgm:spPr/>
      <dgm:t>
        <a:bodyPr/>
        <a:lstStyle/>
        <a:p>
          <a:endParaRPr lang="es-ES" sz="1600"/>
        </a:p>
      </dgm:t>
    </dgm:pt>
    <dgm:pt modelId="{628E61D3-3EDB-4D60-8A5F-1271161BFC62}">
      <dgm:prSet phldrT="[Texto]" custT="1"/>
      <dgm:spPr/>
      <dgm:t>
        <a:bodyPr/>
        <a:lstStyle/>
        <a:p>
          <a:r>
            <a:rPr lang="es-ES" sz="1600" dirty="0"/>
            <a:t>Desempeñarse como Oficial de Guardia de Puerto</a:t>
          </a:r>
        </a:p>
      </dgm:t>
    </dgm:pt>
    <dgm:pt modelId="{47403DB6-3676-4F42-AD73-6644F49A7851}" type="parTrans" cxnId="{1176C3C5-F341-43A9-8D38-82C221F42F5C}">
      <dgm:prSet custT="1"/>
      <dgm:spPr/>
      <dgm:t>
        <a:bodyPr/>
        <a:lstStyle/>
        <a:p>
          <a:endParaRPr lang="es-ES" sz="1600"/>
        </a:p>
      </dgm:t>
    </dgm:pt>
    <dgm:pt modelId="{32DD277A-54C3-4ECE-8941-B3F9E6D14389}" type="sibTrans" cxnId="{1176C3C5-F341-43A9-8D38-82C221F42F5C}">
      <dgm:prSet/>
      <dgm:spPr/>
      <dgm:t>
        <a:bodyPr/>
        <a:lstStyle/>
        <a:p>
          <a:endParaRPr lang="es-ES" sz="1600"/>
        </a:p>
      </dgm:t>
    </dgm:pt>
    <dgm:pt modelId="{1295FF53-171F-43BD-93AF-7DFB5573563A}">
      <dgm:prSet custT="1"/>
      <dgm:spPr/>
      <dgm:t>
        <a:bodyPr/>
        <a:lstStyle/>
        <a:p>
          <a:r>
            <a:rPr lang="es-ES" sz="1600" dirty="0"/>
            <a:t>Capacidad para aplicar las normas del Ceremonial Naval, en puerto.</a:t>
          </a:r>
        </a:p>
      </dgm:t>
    </dgm:pt>
    <dgm:pt modelId="{A1A7F551-74A9-4952-9BB1-1639AFC04B24}" type="parTrans" cxnId="{9490CDEA-CF7C-493C-A45B-3856552E929A}">
      <dgm:prSet custT="1"/>
      <dgm:spPr/>
      <dgm:t>
        <a:bodyPr/>
        <a:lstStyle/>
        <a:p>
          <a:endParaRPr lang="es-ES" sz="1600"/>
        </a:p>
      </dgm:t>
    </dgm:pt>
    <dgm:pt modelId="{E9C77776-9F68-4C6E-9DBE-77D77C0DECAB}" type="sibTrans" cxnId="{9490CDEA-CF7C-493C-A45B-3856552E929A}">
      <dgm:prSet/>
      <dgm:spPr/>
      <dgm:t>
        <a:bodyPr/>
        <a:lstStyle/>
        <a:p>
          <a:endParaRPr lang="es-ES" sz="1600"/>
        </a:p>
      </dgm:t>
    </dgm:pt>
    <dgm:pt modelId="{1E2BFE4F-CF9C-42E8-97D5-A0DB33BB8A81}">
      <dgm:prSet custT="1"/>
      <dgm:spPr/>
      <dgm:t>
        <a:bodyPr/>
        <a:lstStyle/>
        <a:p>
          <a:r>
            <a:rPr lang="es-ES" sz="1600" dirty="0"/>
            <a:t>Capacidad para identificar las señales visuales, en puerto.</a:t>
          </a:r>
        </a:p>
      </dgm:t>
    </dgm:pt>
    <dgm:pt modelId="{213D3336-4A8C-4BB3-B9F9-B48C88678C15}" type="parTrans" cxnId="{AC0FCDCC-82E1-4F05-AC0E-C8FD6FC62936}">
      <dgm:prSet custT="1"/>
      <dgm:spPr/>
      <dgm:t>
        <a:bodyPr/>
        <a:lstStyle/>
        <a:p>
          <a:endParaRPr lang="es-ES" sz="1600"/>
        </a:p>
      </dgm:t>
    </dgm:pt>
    <dgm:pt modelId="{56FD7B2B-DF8A-4787-9FCF-6AC29CC3BCAC}" type="sibTrans" cxnId="{AC0FCDCC-82E1-4F05-AC0E-C8FD6FC62936}">
      <dgm:prSet/>
      <dgm:spPr/>
      <dgm:t>
        <a:bodyPr/>
        <a:lstStyle/>
        <a:p>
          <a:endParaRPr lang="es-ES" sz="1600"/>
        </a:p>
      </dgm:t>
    </dgm:pt>
    <dgm:pt modelId="{6D59A784-D376-4987-A8EB-28733304C6BB}">
      <dgm:prSet custT="1"/>
      <dgm:spPr/>
      <dgm:t>
        <a:bodyPr/>
        <a:lstStyle/>
        <a:p>
          <a:r>
            <a:rPr lang="es-ES" sz="1600" dirty="0"/>
            <a:t>Capacidad para controlar actividades de buceo, que se realicen en puerto.</a:t>
          </a:r>
        </a:p>
      </dgm:t>
    </dgm:pt>
    <dgm:pt modelId="{3C667228-B95C-47BF-A0DF-0682C6B8182C}" type="parTrans" cxnId="{7BD1A999-8E78-478B-8DA5-AD1F2946EDE0}">
      <dgm:prSet custT="1"/>
      <dgm:spPr/>
      <dgm:t>
        <a:bodyPr/>
        <a:lstStyle/>
        <a:p>
          <a:endParaRPr lang="es-ES" sz="1600"/>
        </a:p>
      </dgm:t>
    </dgm:pt>
    <dgm:pt modelId="{8E8BE185-D828-440B-AB21-80B0FB30E6DE}" type="sibTrans" cxnId="{7BD1A999-8E78-478B-8DA5-AD1F2946EDE0}">
      <dgm:prSet/>
      <dgm:spPr/>
      <dgm:t>
        <a:bodyPr/>
        <a:lstStyle/>
        <a:p>
          <a:endParaRPr lang="es-ES" sz="1600"/>
        </a:p>
      </dgm:t>
    </dgm:pt>
    <dgm:pt modelId="{BEF31FB7-7570-409B-9340-1EEE5E805C5B}" type="pres">
      <dgm:prSet presAssocID="{5EADCD66-A806-4889-8B8E-8256F6353DEA}" presName="diagram" presStyleCnt="0">
        <dgm:presLayoutVars>
          <dgm:chPref val="1"/>
          <dgm:dir/>
          <dgm:animOne val="branch"/>
          <dgm:animLvl val="lvl"/>
          <dgm:resizeHandles val="exact"/>
        </dgm:presLayoutVars>
      </dgm:prSet>
      <dgm:spPr/>
      <dgm:t>
        <a:bodyPr/>
        <a:lstStyle/>
        <a:p>
          <a:endParaRPr lang="es-ES"/>
        </a:p>
      </dgm:t>
    </dgm:pt>
    <dgm:pt modelId="{02D2CBD7-379C-4289-BDDE-D10EFBE1F6C3}" type="pres">
      <dgm:prSet presAssocID="{521F217F-F2A6-46E2-B98B-D9A7A84B0AF1}" presName="root1" presStyleCnt="0"/>
      <dgm:spPr/>
    </dgm:pt>
    <dgm:pt modelId="{AA27CC66-5275-4D59-A6E4-B0AB221EA71D}" type="pres">
      <dgm:prSet presAssocID="{521F217F-F2A6-46E2-B98B-D9A7A84B0AF1}" presName="LevelOneTextNode" presStyleLbl="node0" presStyleIdx="0" presStyleCnt="2" custScaleX="144536" custScaleY="250453">
        <dgm:presLayoutVars>
          <dgm:chPref val="3"/>
        </dgm:presLayoutVars>
      </dgm:prSet>
      <dgm:spPr/>
      <dgm:t>
        <a:bodyPr/>
        <a:lstStyle/>
        <a:p>
          <a:endParaRPr lang="es-ES"/>
        </a:p>
      </dgm:t>
    </dgm:pt>
    <dgm:pt modelId="{83C91703-C79E-465F-B45F-883E6189DCA9}" type="pres">
      <dgm:prSet presAssocID="{521F217F-F2A6-46E2-B98B-D9A7A84B0AF1}" presName="level2hierChild" presStyleCnt="0"/>
      <dgm:spPr/>
    </dgm:pt>
    <dgm:pt modelId="{CC0F50F0-686C-4DE2-93AC-00D5F503045E}" type="pres">
      <dgm:prSet presAssocID="{ADA97309-611A-40A1-AF61-EB6392BA57D7}" presName="conn2-1" presStyleLbl="parChTrans1D2" presStyleIdx="0" presStyleCnt="5"/>
      <dgm:spPr/>
      <dgm:t>
        <a:bodyPr/>
        <a:lstStyle/>
        <a:p>
          <a:endParaRPr lang="es-ES"/>
        </a:p>
      </dgm:t>
    </dgm:pt>
    <dgm:pt modelId="{E1E3983E-4C57-4C29-829C-C9642B62A52A}" type="pres">
      <dgm:prSet presAssocID="{ADA97309-611A-40A1-AF61-EB6392BA57D7}" presName="connTx" presStyleLbl="parChTrans1D2" presStyleIdx="0" presStyleCnt="5"/>
      <dgm:spPr/>
      <dgm:t>
        <a:bodyPr/>
        <a:lstStyle/>
        <a:p>
          <a:endParaRPr lang="es-ES"/>
        </a:p>
      </dgm:t>
    </dgm:pt>
    <dgm:pt modelId="{29D25B11-67C3-408D-BE2F-A65C3D887B62}" type="pres">
      <dgm:prSet presAssocID="{8E331512-D4DF-4A28-A067-994B30274C5C}" presName="root2" presStyleCnt="0"/>
      <dgm:spPr/>
    </dgm:pt>
    <dgm:pt modelId="{11F84FA3-0454-4367-AB65-6B9F56826A8C}" type="pres">
      <dgm:prSet presAssocID="{8E331512-D4DF-4A28-A067-994B30274C5C}" presName="LevelTwoTextNode" presStyleLbl="node2" presStyleIdx="0" presStyleCnt="5" custScaleX="369571" custScaleY="121632">
        <dgm:presLayoutVars>
          <dgm:chPref val="3"/>
        </dgm:presLayoutVars>
      </dgm:prSet>
      <dgm:spPr/>
      <dgm:t>
        <a:bodyPr/>
        <a:lstStyle/>
        <a:p>
          <a:endParaRPr lang="es-ES"/>
        </a:p>
      </dgm:t>
    </dgm:pt>
    <dgm:pt modelId="{37B4BB38-9E49-4DB6-BF11-DD9174F6FCBE}" type="pres">
      <dgm:prSet presAssocID="{8E331512-D4DF-4A28-A067-994B30274C5C}" presName="level3hierChild" presStyleCnt="0"/>
      <dgm:spPr/>
    </dgm:pt>
    <dgm:pt modelId="{7EC6577E-5093-4E54-90E9-AEC07F763BC2}" type="pres">
      <dgm:prSet presAssocID="{CEF91D17-24CE-422A-B7D3-EA94C5138549}" presName="conn2-1" presStyleLbl="parChTrans1D2" presStyleIdx="1" presStyleCnt="5"/>
      <dgm:spPr/>
      <dgm:t>
        <a:bodyPr/>
        <a:lstStyle/>
        <a:p>
          <a:endParaRPr lang="es-ES"/>
        </a:p>
      </dgm:t>
    </dgm:pt>
    <dgm:pt modelId="{90C59D63-C85D-465F-903F-9C8B6652CF6F}" type="pres">
      <dgm:prSet presAssocID="{CEF91D17-24CE-422A-B7D3-EA94C5138549}" presName="connTx" presStyleLbl="parChTrans1D2" presStyleIdx="1" presStyleCnt="5"/>
      <dgm:spPr/>
      <dgm:t>
        <a:bodyPr/>
        <a:lstStyle/>
        <a:p>
          <a:endParaRPr lang="es-ES"/>
        </a:p>
      </dgm:t>
    </dgm:pt>
    <dgm:pt modelId="{C6541150-BC4E-4FF0-A2D9-25AD81F91DD4}" type="pres">
      <dgm:prSet presAssocID="{1487A912-1984-45B4-9FF7-A91249FA2CB7}" presName="root2" presStyleCnt="0"/>
      <dgm:spPr/>
    </dgm:pt>
    <dgm:pt modelId="{3D0E1CF7-B8B1-4D91-88CF-724ECC8D2639}" type="pres">
      <dgm:prSet presAssocID="{1487A912-1984-45B4-9FF7-A91249FA2CB7}" presName="LevelTwoTextNode" presStyleLbl="node2" presStyleIdx="1" presStyleCnt="5" custScaleX="366855">
        <dgm:presLayoutVars>
          <dgm:chPref val="3"/>
        </dgm:presLayoutVars>
      </dgm:prSet>
      <dgm:spPr/>
      <dgm:t>
        <a:bodyPr/>
        <a:lstStyle/>
        <a:p>
          <a:endParaRPr lang="es-ES"/>
        </a:p>
      </dgm:t>
    </dgm:pt>
    <dgm:pt modelId="{65FFC698-DA45-44B2-B88F-5EC4729B62D9}" type="pres">
      <dgm:prSet presAssocID="{1487A912-1984-45B4-9FF7-A91249FA2CB7}" presName="level3hierChild" presStyleCnt="0"/>
      <dgm:spPr/>
    </dgm:pt>
    <dgm:pt modelId="{E3AF2383-4851-40EF-82F9-C4EE7057B23F}" type="pres">
      <dgm:prSet presAssocID="{628E61D3-3EDB-4D60-8A5F-1271161BFC62}" presName="root1" presStyleCnt="0"/>
      <dgm:spPr/>
    </dgm:pt>
    <dgm:pt modelId="{D0F5F285-D726-42EA-8809-E79A145C77FF}" type="pres">
      <dgm:prSet presAssocID="{628E61D3-3EDB-4D60-8A5F-1271161BFC62}" presName="LevelOneTextNode" presStyleLbl="node0" presStyleIdx="1" presStyleCnt="2" custScaleX="141488" custScaleY="255454">
        <dgm:presLayoutVars>
          <dgm:chPref val="3"/>
        </dgm:presLayoutVars>
      </dgm:prSet>
      <dgm:spPr/>
      <dgm:t>
        <a:bodyPr/>
        <a:lstStyle/>
        <a:p>
          <a:endParaRPr lang="es-ES"/>
        </a:p>
      </dgm:t>
    </dgm:pt>
    <dgm:pt modelId="{9FFAED3E-571C-494A-B216-5BAA41EDDFB2}" type="pres">
      <dgm:prSet presAssocID="{628E61D3-3EDB-4D60-8A5F-1271161BFC62}" presName="level2hierChild" presStyleCnt="0"/>
      <dgm:spPr/>
    </dgm:pt>
    <dgm:pt modelId="{FB7F7CC2-5998-42E2-91F3-25F8A89BF299}" type="pres">
      <dgm:prSet presAssocID="{A1A7F551-74A9-4952-9BB1-1639AFC04B24}" presName="conn2-1" presStyleLbl="parChTrans1D2" presStyleIdx="2" presStyleCnt="5"/>
      <dgm:spPr/>
      <dgm:t>
        <a:bodyPr/>
        <a:lstStyle/>
        <a:p>
          <a:endParaRPr lang="es-ES"/>
        </a:p>
      </dgm:t>
    </dgm:pt>
    <dgm:pt modelId="{378E8E7E-A213-4D9F-8542-C235EB44649F}" type="pres">
      <dgm:prSet presAssocID="{A1A7F551-74A9-4952-9BB1-1639AFC04B24}" presName="connTx" presStyleLbl="parChTrans1D2" presStyleIdx="2" presStyleCnt="5"/>
      <dgm:spPr/>
      <dgm:t>
        <a:bodyPr/>
        <a:lstStyle/>
        <a:p>
          <a:endParaRPr lang="es-ES"/>
        </a:p>
      </dgm:t>
    </dgm:pt>
    <dgm:pt modelId="{4518AEFA-D89B-4687-A447-F21E180A0B3B}" type="pres">
      <dgm:prSet presAssocID="{1295FF53-171F-43BD-93AF-7DFB5573563A}" presName="root2" presStyleCnt="0"/>
      <dgm:spPr/>
    </dgm:pt>
    <dgm:pt modelId="{CCD769B2-5247-4717-BA97-8E77C5EF18BE}" type="pres">
      <dgm:prSet presAssocID="{1295FF53-171F-43BD-93AF-7DFB5573563A}" presName="LevelTwoTextNode" presStyleLbl="node2" presStyleIdx="2" presStyleCnt="5" custScaleX="369903">
        <dgm:presLayoutVars>
          <dgm:chPref val="3"/>
        </dgm:presLayoutVars>
      </dgm:prSet>
      <dgm:spPr/>
      <dgm:t>
        <a:bodyPr/>
        <a:lstStyle/>
        <a:p>
          <a:endParaRPr lang="es-ES"/>
        </a:p>
      </dgm:t>
    </dgm:pt>
    <dgm:pt modelId="{BE281BF5-E200-4CFF-9C51-03AD7FD04F27}" type="pres">
      <dgm:prSet presAssocID="{1295FF53-171F-43BD-93AF-7DFB5573563A}" presName="level3hierChild" presStyleCnt="0"/>
      <dgm:spPr/>
    </dgm:pt>
    <dgm:pt modelId="{9EDFE1BD-48E6-42F7-9044-7189CD917B5C}" type="pres">
      <dgm:prSet presAssocID="{213D3336-4A8C-4BB3-B9F9-B48C88678C15}" presName="conn2-1" presStyleLbl="parChTrans1D2" presStyleIdx="3" presStyleCnt="5"/>
      <dgm:spPr/>
      <dgm:t>
        <a:bodyPr/>
        <a:lstStyle/>
        <a:p>
          <a:endParaRPr lang="es-ES"/>
        </a:p>
      </dgm:t>
    </dgm:pt>
    <dgm:pt modelId="{451817A9-F4C3-427A-8E80-E4A7FD6DB204}" type="pres">
      <dgm:prSet presAssocID="{213D3336-4A8C-4BB3-B9F9-B48C88678C15}" presName="connTx" presStyleLbl="parChTrans1D2" presStyleIdx="3" presStyleCnt="5"/>
      <dgm:spPr/>
      <dgm:t>
        <a:bodyPr/>
        <a:lstStyle/>
        <a:p>
          <a:endParaRPr lang="es-ES"/>
        </a:p>
      </dgm:t>
    </dgm:pt>
    <dgm:pt modelId="{2EBD99C8-A4B8-4C23-B91D-61463207B989}" type="pres">
      <dgm:prSet presAssocID="{1E2BFE4F-CF9C-42E8-97D5-A0DB33BB8A81}" presName="root2" presStyleCnt="0"/>
      <dgm:spPr/>
    </dgm:pt>
    <dgm:pt modelId="{1FD73AA4-4B0E-4C56-A9DC-735CB24864F1}" type="pres">
      <dgm:prSet presAssocID="{1E2BFE4F-CF9C-42E8-97D5-A0DB33BB8A81}" presName="LevelTwoTextNode" presStyleLbl="node2" presStyleIdx="3" presStyleCnt="5" custScaleX="369903">
        <dgm:presLayoutVars>
          <dgm:chPref val="3"/>
        </dgm:presLayoutVars>
      </dgm:prSet>
      <dgm:spPr/>
      <dgm:t>
        <a:bodyPr/>
        <a:lstStyle/>
        <a:p>
          <a:endParaRPr lang="es-ES"/>
        </a:p>
      </dgm:t>
    </dgm:pt>
    <dgm:pt modelId="{1BCAE557-816C-42B8-AB6B-09531332D53B}" type="pres">
      <dgm:prSet presAssocID="{1E2BFE4F-CF9C-42E8-97D5-A0DB33BB8A81}" presName="level3hierChild" presStyleCnt="0"/>
      <dgm:spPr/>
    </dgm:pt>
    <dgm:pt modelId="{2C1CA17D-83EB-4E42-AC9D-AA0A8AA78DA0}" type="pres">
      <dgm:prSet presAssocID="{3C667228-B95C-47BF-A0DF-0682C6B8182C}" presName="conn2-1" presStyleLbl="parChTrans1D2" presStyleIdx="4" presStyleCnt="5"/>
      <dgm:spPr/>
      <dgm:t>
        <a:bodyPr/>
        <a:lstStyle/>
        <a:p>
          <a:endParaRPr lang="es-ES"/>
        </a:p>
      </dgm:t>
    </dgm:pt>
    <dgm:pt modelId="{D780869F-237A-4981-AA57-5C1FF9EEDC5F}" type="pres">
      <dgm:prSet presAssocID="{3C667228-B95C-47BF-A0DF-0682C6B8182C}" presName="connTx" presStyleLbl="parChTrans1D2" presStyleIdx="4" presStyleCnt="5"/>
      <dgm:spPr/>
      <dgm:t>
        <a:bodyPr/>
        <a:lstStyle/>
        <a:p>
          <a:endParaRPr lang="es-ES"/>
        </a:p>
      </dgm:t>
    </dgm:pt>
    <dgm:pt modelId="{F4AA80C5-85FB-4929-8225-32B502C34C16}" type="pres">
      <dgm:prSet presAssocID="{6D59A784-D376-4987-A8EB-28733304C6BB}" presName="root2" presStyleCnt="0"/>
      <dgm:spPr/>
    </dgm:pt>
    <dgm:pt modelId="{5ECCF0F4-B2F9-4C72-832E-83F2D94141C3}" type="pres">
      <dgm:prSet presAssocID="{6D59A784-D376-4987-A8EB-28733304C6BB}" presName="LevelTwoTextNode" presStyleLbl="node2" presStyleIdx="4" presStyleCnt="5" custScaleX="366696">
        <dgm:presLayoutVars>
          <dgm:chPref val="3"/>
        </dgm:presLayoutVars>
      </dgm:prSet>
      <dgm:spPr/>
      <dgm:t>
        <a:bodyPr/>
        <a:lstStyle/>
        <a:p>
          <a:endParaRPr lang="es-ES"/>
        </a:p>
      </dgm:t>
    </dgm:pt>
    <dgm:pt modelId="{BAD225E8-BF31-4707-A017-6AE8C70793B9}" type="pres">
      <dgm:prSet presAssocID="{6D59A784-D376-4987-A8EB-28733304C6BB}" presName="level3hierChild" presStyleCnt="0"/>
      <dgm:spPr/>
    </dgm:pt>
  </dgm:ptLst>
  <dgm:cxnLst>
    <dgm:cxn modelId="{5F2CC62E-ACC9-415C-821F-5E7C2CF3ACE4}" type="presOf" srcId="{A1A7F551-74A9-4952-9BB1-1639AFC04B24}" destId="{378E8E7E-A213-4D9F-8542-C235EB44649F}" srcOrd="1" destOrd="0" presId="urn:microsoft.com/office/officeart/2005/8/layout/hierarchy2"/>
    <dgm:cxn modelId="{B8E680F8-56BE-4587-8B8A-A617D042D766}" type="presOf" srcId="{213D3336-4A8C-4BB3-B9F9-B48C88678C15}" destId="{9EDFE1BD-48E6-42F7-9044-7189CD917B5C}" srcOrd="0" destOrd="0" presId="urn:microsoft.com/office/officeart/2005/8/layout/hierarchy2"/>
    <dgm:cxn modelId="{DE7C4345-8C30-4F05-9517-833E7BD219A0}" type="presOf" srcId="{1E2BFE4F-CF9C-42E8-97D5-A0DB33BB8A81}" destId="{1FD73AA4-4B0E-4C56-A9DC-735CB24864F1}" srcOrd="0" destOrd="0" presId="urn:microsoft.com/office/officeart/2005/8/layout/hierarchy2"/>
    <dgm:cxn modelId="{5E701FCB-B60C-4142-B430-EF4264265321}" type="presOf" srcId="{ADA97309-611A-40A1-AF61-EB6392BA57D7}" destId="{CC0F50F0-686C-4DE2-93AC-00D5F503045E}" srcOrd="0" destOrd="0" presId="urn:microsoft.com/office/officeart/2005/8/layout/hierarchy2"/>
    <dgm:cxn modelId="{AC0FCDCC-82E1-4F05-AC0E-C8FD6FC62936}" srcId="{628E61D3-3EDB-4D60-8A5F-1271161BFC62}" destId="{1E2BFE4F-CF9C-42E8-97D5-A0DB33BB8A81}" srcOrd="1" destOrd="0" parTransId="{213D3336-4A8C-4BB3-B9F9-B48C88678C15}" sibTransId="{56FD7B2B-DF8A-4787-9FCF-6AC29CC3BCAC}"/>
    <dgm:cxn modelId="{820D7BD7-9A06-4A33-B487-C6147D0023B2}" type="presOf" srcId="{6D59A784-D376-4987-A8EB-28733304C6BB}" destId="{5ECCF0F4-B2F9-4C72-832E-83F2D94141C3}" srcOrd="0" destOrd="0" presId="urn:microsoft.com/office/officeart/2005/8/layout/hierarchy2"/>
    <dgm:cxn modelId="{EA8B8226-492F-4A67-8419-1572FDFF309F}" type="presOf" srcId="{A1A7F551-74A9-4952-9BB1-1639AFC04B24}" destId="{FB7F7CC2-5998-42E2-91F3-25F8A89BF299}" srcOrd="0" destOrd="0" presId="urn:microsoft.com/office/officeart/2005/8/layout/hierarchy2"/>
    <dgm:cxn modelId="{F8B66806-0837-45CA-A68F-161CE88F8413}" type="presOf" srcId="{8E331512-D4DF-4A28-A067-994B30274C5C}" destId="{11F84FA3-0454-4367-AB65-6B9F56826A8C}" srcOrd="0" destOrd="0" presId="urn:microsoft.com/office/officeart/2005/8/layout/hierarchy2"/>
    <dgm:cxn modelId="{E32190F0-9BBD-41DC-984D-7CB3FE21A2BB}" srcId="{5EADCD66-A806-4889-8B8E-8256F6353DEA}" destId="{521F217F-F2A6-46E2-B98B-D9A7A84B0AF1}" srcOrd="0" destOrd="0" parTransId="{B9B2F40B-EF84-4ED8-BD0A-137040371098}" sibTransId="{8F39025E-06AF-458B-AB26-AB4DF526710D}"/>
    <dgm:cxn modelId="{9490CDEA-CF7C-493C-A45B-3856552E929A}" srcId="{628E61D3-3EDB-4D60-8A5F-1271161BFC62}" destId="{1295FF53-171F-43BD-93AF-7DFB5573563A}" srcOrd="0" destOrd="0" parTransId="{A1A7F551-74A9-4952-9BB1-1639AFC04B24}" sibTransId="{E9C77776-9F68-4C6E-9DBE-77D77C0DECAB}"/>
    <dgm:cxn modelId="{B9BD86E3-3C9B-4FFA-AA46-FE4E927895B2}" type="presOf" srcId="{ADA97309-611A-40A1-AF61-EB6392BA57D7}" destId="{E1E3983E-4C57-4C29-829C-C9642B62A52A}" srcOrd="1" destOrd="0" presId="urn:microsoft.com/office/officeart/2005/8/layout/hierarchy2"/>
    <dgm:cxn modelId="{FE64EADB-91D4-4457-B41E-6E34AD8B582E}" type="presOf" srcId="{521F217F-F2A6-46E2-B98B-D9A7A84B0AF1}" destId="{AA27CC66-5275-4D59-A6E4-B0AB221EA71D}" srcOrd="0" destOrd="0" presId="urn:microsoft.com/office/officeart/2005/8/layout/hierarchy2"/>
    <dgm:cxn modelId="{0A47A5B1-037A-4E25-93F5-30BAECE580E6}" type="presOf" srcId="{3C667228-B95C-47BF-A0DF-0682C6B8182C}" destId="{D780869F-237A-4981-AA57-5C1FF9EEDC5F}" srcOrd="1" destOrd="0" presId="urn:microsoft.com/office/officeart/2005/8/layout/hierarchy2"/>
    <dgm:cxn modelId="{5DF7CD02-8619-4B91-B1F3-26575632558E}" type="presOf" srcId="{CEF91D17-24CE-422A-B7D3-EA94C5138549}" destId="{7EC6577E-5093-4E54-90E9-AEC07F763BC2}" srcOrd="0" destOrd="0" presId="urn:microsoft.com/office/officeart/2005/8/layout/hierarchy2"/>
    <dgm:cxn modelId="{F7518114-8655-4151-8DE4-7D21C11A7AD0}" type="presOf" srcId="{1295FF53-171F-43BD-93AF-7DFB5573563A}" destId="{CCD769B2-5247-4717-BA97-8E77C5EF18BE}" srcOrd="0" destOrd="0" presId="urn:microsoft.com/office/officeart/2005/8/layout/hierarchy2"/>
    <dgm:cxn modelId="{47EBF36B-3088-4421-BA06-A018456BE28E}" srcId="{521F217F-F2A6-46E2-B98B-D9A7A84B0AF1}" destId="{8E331512-D4DF-4A28-A067-994B30274C5C}" srcOrd="0" destOrd="0" parTransId="{ADA97309-611A-40A1-AF61-EB6392BA57D7}" sibTransId="{55115510-5C57-45D5-B8F9-8D7C54FAFFF8}"/>
    <dgm:cxn modelId="{1056150D-6C9F-4BAB-A0AC-8586FD3E5C27}" type="presOf" srcId="{628E61D3-3EDB-4D60-8A5F-1271161BFC62}" destId="{D0F5F285-D726-42EA-8809-E79A145C77FF}" srcOrd="0" destOrd="0" presId="urn:microsoft.com/office/officeart/2005/8/layout/hierarchy2"/>
    <dgm:cxn modelId="{1AF07FA5-E9CD-4A25-8405-4D6C057B6BE8}" type="presOf" srcId="{CEF91D17-24CE-422A-B7D3-EA94C5138549}" destId="{90C59D63-C85D-465F-903F-9C8B6652CF6F}" srcOrd="1" destOrd="0" presId="urn:microsoft.com/office/officeart/2005/8/layout/hierarchy2"/>
    <dgm:cxn modelId="{D925BDF0-0702-4678-818A-45F6D1DFF108}" type="presOf" srcId="{213D3336-4A8C-4BB3-B9F9-B48C88678C15}" destId="{451817A9-F4C3-427A-8E80-E4A7FD6DB204}" srcOrd="1" destOrd="0" presId="urn:microsoft.com/office/officeart/2005/8/layout/hierarchy2"/>
    <dgm:cxn modelId="{62547D65-7B98-4D08-8D00-083E2D038A5E}" type="presOf" srcId="{3C667228-B95C-47BF-A0DF-0682C6B8182C}" destId="{2C1CA17D-83EB-4E42-AC9D-AA0A8AA78DA0}" srcOrd="0" destOrd="0" presId="urn:microsoft.com/office/officeart/2005/8/layout/hierarchy2"/>
    <dgm:cxn modelId="{1176C3C5-F341-43A9-8D38-82C221F42F5C}" srcId="{5EADCD66-A806-4889-8B8E-8256F6353DEA}" destId="{628E61D3-3EDB-4D60-8A5F-1271161BFC62}" srcOrd="1" destOrd="0" parTransId="{47403DB6-3676-4F42-AD73-6644F49A7851}" sibTransId="{32DD277A-54C3-4ECE-8941-B3F9E6D14389}"/>
    <dgm:cxn modelId="{A2E6FE3E-79F0-478C-AEA1-6CFA3918D0C7}" type="presOf" srcId="{1487A912-1984-45B4-9FF7-A91249FA2CB7}" destId="{3D0E1CF7-B8B1-4D91-88CF-724ECC8D2639}" srcOrd="0" destOrd="0" presId="urn:microsoft.com/office/officeart/2005/8/layout/hierarchy2"/>
    <dgm:cxn modelId="{DA98E71B-5ADE-48D7-B9C5-D98FD6C7870A}" srcId="{521F217F-F2A6-46E2-B98B-D9A7A84B0AF1}" destId="{1487A912-1984-45B4-9FF7-A91249FA2CB7}" srcOrd="1" destOrd="0" parTransId="{CEF91D17-24CE-422A-B7D3-EA94C5138549}" sibTransId="{36D84197-C0B7-4CDD-B6A5-9511D5370FC2}"/>
    <dgm:cxn modelId="{7BD1A999-8E78-478B-8DA5-AD1F2946EDE0}" srcId="{628E61D3-3EDB-4D60-8A5F-1271161BFC62}" destId="{6D59A784-D376-4987-A8EB-28733304C6BB}" srcOrd="2" destOrd="0" parTransId="{3C667228-B95C-47BF-A0DF-0682C6B8182C}" sibTransId="{8E8BE185-D828-440B-AB21-80B0FB30E6DE}"/>
    <dgm:cxn modelId="{386E2479-FACF-4964-8D4E-43402016E8BB}" type="presOf" srcId="{5EADCD66-A806-4889-8B8E-8256F6353DEA}" destId="{BEF31FB7-7570-409B-9340-1EEE5E805C5B}" srcOrd="0" destOrd="0" presId="urn:microsoft.com/office/officeart/2005/8/layout/hierarchy2"/>
    <dgm:cxn modelId="{D1996F36-17FC-475B-8562-056B07AEA063}" type="presParOf" srcId="{BEF31FB7-7570-409B-9340-1EEE5E805C5B}" destId="{02D2CBD7-379C-4289-BDDE-D10EFBE1F6C3}" srcOrd="0" destOrd="0" presId="urn:microsoft.com/office/officeart/2005/8/layout/hierarchy2"/>
    <dgm:cxn modelId="{91DB127A-128B-48A4-9401-315AAB53A742}" type="presParOf" srcId="{02D2CBD7-379C-4289-BDDE-D10EFBE1F6C3}" destId="{AA27CC66-5275-4D59-A6E4-B0AB221EA71D}" srcOrd="0" destOrd="0" presId="urn:microsoft.com/office/officeart/2005/8/layout/hierarchy2"/>
    <dgm:cxn modelId="{CF84578D-B730-4EE7-ABA2-7796A6238F93}" type="presParOf" srcId="{02D2CBD7-379C-4289-BDDE-D10EFBE1F6C3}" destId="{83C91703-C79E-465F-B45F-883E6189DCA9}" srcOrd="1" destOrd="0" presId="urn:microsoft.com/office/officeart/2005/8/layout/hierarchy2"/>
    <dgm:cxn modelId="{C232F636-AD1F-4D62-815F-BBE5E3921588}" type="presParOf" srcId="{83C91703-C79E-465F-B45F-883E6189DCA9}" destId="{CC0F50F0-686C-4DE2-93AC-00D5F503045E}" srcOrd="0" destOrd="0" presId="urn:microsoft.com/office/officeart/2005/8/layout/hierarchy2"/>
    <dgm:cxn modelId="{A09E6B4D-07AF-4AB1-B2D5-C03538282F90}" type="presParOf" srcId="{CC0F50F0-686C-4DE2-93AC-00D5F503045E}" destId="{E1E3983E-4C57-4C29-829C-C9642B62A52A}" srcOrd="0" destOrd="0" presId="urn:microsoft.com/office/officeart/2005/8/layout/hierarchy2"/>
    <dgm:cxn modelId="{78956B24-7595-4406-9A73-5604FC3E56D6}" type="presParOf" srcId="{83C91703-C79E-465F-B45F-883E6189DCA9}" destId="{29D25B11-67C3-408D-BE2F-A65C3D887B62}" srcOrd="1" destOrd="0" presId="urn:microsoft.com/office/officeart/2005/8/layout/hierarchy2"/>
    <dgm:cxn modelId="{43531DE0-AD08-422F-A13A-FB29D6B9760F}" type="presParOf" srcId="{29D25B11-67C3-408D-BE2F-A65C3D887B62}" destId="{11F84FA3-0454-4367-AB65-6B9F56826A8C}" srcOrd="0" destOrd="0" presId="urn:microsoft.com/office/officeart/2005/8/layout/hierarchy2"/>
    <dgm:cxn modelId="{E1424F4E-4D33-47C6-A1CF-C9899D73AA4D}" type="presParOf" srcId="{29D25B11-67C3-408D-BE2F-A65C3D887B62}" destId="{37B4BB38-9E49-4DB6-BF11-DD9174F6FCBE}" srcOrd="1" destOrd="0" presId="urn:microsoft.com/office/officeart/2005/8/layout/hierarchy2"/>
    <dgm:cxn modelId="{28F2A58F-5FA9-4F36-A176-411DFD090E73}" type="presParOf" srcId="{83C91703-C79E-465F-B45F-883E6189DCA9}" destId="{7EC6577E-5093-4E54-90E9-AEC07F763BC2}" srcOrd="2" destOrd="0" presId="urn:microsoft.com/office/officeart/2005/8/layout/hierarchy2"/>
    <dgm:cxn modelId="{715910D9-3BDE-4F95-94B0-319F93269D79}" type="presParOf" srcId="{7EC6577E-5093-4E54-90E9-AEC07F763BC2}" destId="{90C59D63-C85D-465F-903F-9C8B6652CF6F}" srcOrd="0" destOrd="0" presId="urn:microsoft.com/office/officeart/2005/8/layout/hierarchy2"/>
    <dgm:cxn modelId="{994DF4AD-5F97-49F3-A27E-9CF6CFA7FF21}" type="presParOf" srcId="{83C91703-C79E-465F-B45F-883E6189DCA9}" destId="{C6541150-BC4E-4FF0-A2D9-25AD81F91DD4}" srcOrd="3" destOrd="0" presId="urn:microsoft.com/office/officeart/2005/8/layout/hierarchy2"/>
    <dgm:cxn modelId="{115539A0-B1E5-4249-8738-5D0680F7FE96}" type="presParOf" srcId="{C6541150-BC4E-4FF0-A2D9-25AD81F91DD4}" destId="{3D0E1CF7-B8B1-4D91-88CF-724ECC8D2639}" srcOrd="0" destOrd="0" presId="urn:microsoft.com/office/officeart/2005/8/layout/hierarchy2"/>
    <dgm:cxn modelId="{646D9DDE-DE28-416F-B359-57A5D7581E92}" type="presParOf" srcId="{C6541150-BC4E-4FF0-A2D9-25AD81F91DD4}" destId="{65FFC698-DA45-44B2-B88F-5EC4729B62D9}" srcOrd="1" destOrd="0" presId="urn:microsoft.com/office/officeart/2005/8/layout/hierarchy2"/>
    <dgm:cxn modelId="{B9C5C273-4B4B-400F-BE7B-A7EF8ED2F70F}" type="presParOf" srcId="{BEF31FB7-7570-409B-9340-1EEE5E805C5B}" destId="{E3AF2383-4851-40EF-82F9-C4EE7057B23F}" srcOrd="1" destOrd="0" presId="urn:microsoft.com/office/officeart/2005/8/layout/hierarchy2"/>
    <dgm:cxn modelId="{A9CCD34D-983A-48A7-B109-03D497F4174D}" type="presParOf" srcId="{E3AF2383-4851-40EF-82F9-C4EE7057B23F}" destId="{D0F5F285-D726-42EA-8809-E79A145C77FF}" srcOrd="0" destOrd="0" presId="urn:microsoft.com/office/officeart/2005/8/layout/hierarchy2"/>
    <dgm:cxn modelId="{5BEE69E8-10AC-44E2-839D-3CCD04506EF8}" type="presParOf" srcId="{E3AF2383-4851-40EF-82F9-C4EE7057B23F}" destId="{9FFAED3E-571C-494A-B216-5BAA41EDDFB2}" srcOrd="1" destOrd="0" presId="urn:microsoft.com/office/officeart/2005/8/layout/hierarchy2"/>
    <dgm:cxn modelId="{4BA50E2B-A960-454B-8721-63C7589549FD}" type="presParOf" srcId="{9FFAED3E-571C-494A-B216-5BAA41EDDFB2}" destId="{FB7F7CC2-5998-42E2-91F3-25F8A89BF299}" srcOrd="0" destOrd="0" presId="urn:microsoft.com/office/officeart/2005/8/layout/hierarchy2"/>
    <dgm:cxn modelId="{2D3CFBC0-2C8F-471E-90E5-85C2054E8A48}" type="presParOf" srcId="{FB7F7CC2-5998-42E2-91F3-25F8A89BF299}" destId="{378E8E7E-A213-4D9F-8542-C235EB44649F}" srcOrd="0" destOrd="0" presId="urn:microsoft.com/office/officeart/2005/8/layout/hierarchy2"/>
    <dgm:cxn modelId="{096472E2-A2EB-434E-88F6-BBACEAF33223}" type="presParOf" srcId="{9FFAED3E-571C-494A-B216-5BAA41EDDFB2}" destId="{4518AEFA-D89B-4687-A447-F21E180A0B3B}" srcOrd="1" destOrd="0" presId="urn:microsoft.com/office/officeart/2005/8/layout/hierarchy2"/>
    <dgm:cxn modelId="{1CA2232F-02DC-4871-8FE8-E99171942302}" type="presParOf" srcId="{4518AEFA-D89B-4687-A447-F21E180A0B3B}" destId="{CCD769B2-5247-4717-BA97-8E77C5EF18BE}" srcOrd="0" destOrd="0" presId="urn:microsoft.com/office/officeart/2005/8/layout/hierarchy2"/>
    <dgm:cxn modelId="{71EFC1D7-8CD7-420F-97F0-BF64C6C42F69}" type="presParOf" srcId="{4518AEFA-D89B-4687-A447-F21E180A0B3B}" destId="{BE281BF5-E200-4CFF-9C51-03AD7FD04F27}" srcOrd="1" destOrd="0" presId="urn:microsoft.com/office/officeart/2005/8/layout/hierarchy2"/>
    <dgm:cxn modelId="{436C73B8-6EAA-4F6F-8824-207EFE9D36EF}" type="presParOf" srcId="{9FFAED3E-571C-494A-B216-5BAA41EDDFB2}" destId="{9EDFE1BD-48E6-42F7-9044-7189CD917B5C}" srcOrd="2" destOrd="0" presId="urn:microsoft.com/office/officeart/2005/8/layout/hierarchy2"/>
    <dgm:cxn modelId="{0FF4F99C-9E7C-4A43-AD9F-981E7FC9DDF2}" type="presParOf" srcId="{9EDFE1BD-48E6-42F7-9044-7189CD917B5C}" destId="{451817A9-F4C3-427A-8E80-E4A7FD6DB204}" srcOrd="0" destOrd="0" presId="urn:microsoft.com/office/officeart/2005/8/layout/hierarchy2"/>
    <dgm:cxn modelId="{3B742602-EC41-45E0-8878-D5638B8E20D3}" type="presParOf" srcId="{9FFAED3E-571C-494A-B216-5BAA41EDDFB2}" destId="{2EBD99C8-A4B8-4C23-B91D-61463207B989}" srcOrd="3" destOrd="0" presId="urn:microsoft.com/office/officeart/2005/8/layout/hierarchy2"/>
    <dgm:cxn modelId="{4C14991A-6350-4A2F-90A1-E6C5DBB5F9E5}" type="presParOf" srcId="{2EBD99C8-A4B8-4C23-B91D-61463207B989}" destId="{1FD73AA4-4B0E-4C56-A9DC-735CB24864F1}" srcOrd="0" destOrd="0" presId="urn:microsoft.com/office/officeart/2005/8/layout/hierarchy2"/>
    <dgm:cxn modelId="{77F22270-414A-4D4B-9E57-4B3284448925}" type="presParOf" srcId="{2EBD99C8-A4B8-4C23-B91D-61463207B989}" destId="{1BCAE557-816C-42B8-AB6B-09531332D53B}" srcOrd="1" destOrd="0" presId="urn:microsoft.com/office/officeart/2005/8/layout/hierarchy2"/>
    <dgm:cxn modelId="{23DF1CEA-0736-4EC7-874C-2881BDF0AED0}" type="presParOf" srcId="{9FFAED3E-571C-494A-B216-5BAA41EDDFB2}" destId="{2C1CA17D-83EB-4E42-AC9D-AA0A8AA78DA0}" srcOrd="4" destOrd="0" presId="urn:microsoft.com/office/officeart/2005/8/layout/hierarchy2"/>
    <dgm:cxn modelId="{3506F99A-3F4E-48E1-B8E2-F529E90C40A3}" type="presParOf" srcId="{2C1CA17D-83EB-4E42-AC9D-AA0A8AA78DA0}" destId="{D780869F-237A-4981-AA57-5C1FF9EEDC5F}" srcOrd="0" destOrd="0" presId="urn:microsoft.com/office/officeart/2005/8/layout/hierarchy2"/>
    <dgm:cxn modelId="{C2D154D0-3485-4FD2-85DD-18AA4989501B}" type="presParOf" srcId="{9FFAED3E-571C-494A-B216-5BAA41EDDFB2}" destId="{F4AA80C5-85FB-4929-8225-32B502C34C16}" srcOrd="5" destOrd="0" presId="urn:microsoft.com/office/officeart/2005/8/layout/hierarchy2"/>
    <dgm:cxn modelId="{A17520B8-25DE-4FBD-8F76-A8B88301F85E}" type="presParOf" srcId="{F4AA80C5-85FB-4929-8225-32B502C34C16}" destId="{5ECCF0F4-B2F9-4C72-832E-83F2D94141C3}" srcOrd="0" destOrd="0" presId="urn:microsoft.com/office/officeart/2005/8/layout/hierarchy2"/>
    <dgm:cxn modelId="{C5D67D1B-4502-41C0-95C2-981C5DC7F628}" type="presParOf" srcId="{F4AA80C5-85FB-4929-8225-32B502C34C16}" destId="{BAD225E8-BF31-4707-A017-6AE8C70793B9}"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381029E-0604-4A05-BC27-5DAFDC54F5F0}" type="doc">
      <dgm:prSet loTypeId="urn:microsoft.com/office/officeart/2005/8/layout/default" loCatId="list" qsTypeId="urn:microsoft.com/office/officeart/2005/8/quickstyle/simple1" qsCatId="simple" csTypeId="urn:microsoft.com/office/officeart/2005/8/colors/accent2_3" csCatId="accent2" phldr="1"/>
      <dgm:spPr/>
      <dgm:t>
        <a:bodyPr/>
        <a:lstStyle/>
        <a:p>
          <a:endParaRPr lang="es-ES"/>
        </a:p>
      </dgm:t>
    </dgm:pt>
    <dgm:pt modelId="{BF7B6AC5-A247-4DE7-859F-AF1702B3C304}">
      <dgm:prSet phldrT="[Texto]"/>
      <dgm:spPr/>
      <dgm:t>
        <a:bodyPr/>
        <a:lstStyle/>
        <a:p>
          <a:r>
            <a:rPr lang="es-ES" dirty="0"/>
            <a:t>CÁLCULO</a:t>
          </a:r>
        </a:p>
      </dgm:t>
    </dgm:pt>
    <dgm:pt modelId="{C9E6D8F2-DA19-4564-A3BB-DFBBA5B5B3E2}" type="parTrans" cxnId="{F9BB82ED-CB4C-4494-83D3-4ADF0B8C8DED}">
      <dgm:prSet/>
      <dgm:spPr/>
      <dgm:t>
        <a:bodyPr/>
        <a:lstStyle/>
        <a:p>
          <a:endParaRPr lang="es-ES"/>
        </a:p>
      </dgm:t>
    </dgm:pt>
    <dgm:pt modelId="{C496C41C-9905-48B4-A3DA-1AE0788AD0E7}" type="sibTrans" cxnId="{F9BB82ED-CB4C-4494-83D3-4ADF0B8C8DED}">
      <dgm:prSet/>
      <dgm:spPr/>
      <dgm:t>
        <a:bodyPr/>
        <a:lstStyle/>
        <a:p>
          <a:endParaRPr lang="es-ES"/>
        </a:p>
      </dgm:t>
    </dgm:pt>
    <dgm:pt modelId="{D48F0038-14E8-4E42-9943-B9CCECBEDF31}">
      <dgm:prSet phldrT="[Texto]"/>
      <dgm:spPr/>
      <dgm:t>
        <a:bodyPr/>
        <a:lstStyle/>
        <a:p>
          <a:r>
            <a:rPr lang="es-ES" dirty="0"/>
            <a:t>CIRCUITOS ELÉCTRICOS I</a:t>
          </a:r>
        </a:p>
      </dgm:t>
    </dgm:pt>
    <dgm:pt modelId="{E8AD2515-DB90-476E-98E1-62043E4DF268}" type="parTrans" cxnId="{3ADC5507-8F9F-4E44-B382-592304E7FFE3}">
      <dgm:prSet/>
      <dgm:spPr/>
      <dgm:t>
        <a:bodyPr/>
        <a:lstStyle/>
        <a:p>
          <a:endParaRPr lang="es-ES"/>
        </a:p>
      </dgm:t>
    </dgm:pt>
    <dgm:pt modelId="{C5F56498-11CA-4808-8973-58CDA9DE275D}" type="sibTrans" cxnId="{3ADC5507-8F9F-4E44-B382-592304E7FFE3}">
      <dgm:prSet/>
      <dgm:spPr/>
      <dgm:t>
        <a:bodyPr/>
        <a:lstStyle/>
        <a:p>
          <a:endParaRPr lang="es-ES"/>
        </a:p>
      </dgm:t>
    </dgm:pt>
    <dgm:pt modelId="{9646A329-947B-4B80-AFA1-BF77BBBE3425}">
      <dgm:prSet phldrT="[Texto]"/>
      <dgm:spPr/>
      <dgm:t>
        <a:bodyPr/>
        <a:lstStyle/>
        <a:p>
          <a:r>
            <a:rPr lang="es-ES" dirty="0"/>
            <a:t>ELECTRÓNICA I</a:t>
          </a:r>
        </a:p>
      </dgm:t>
    </dgm:pt>
    <dgm:pt modelId="{5F3CFED9-5096-4A45-A443-BEDEA57E6891}" type="parTrans" cxnId="{47354F40-A6CC-4505-9B31-113069E52F7F}">
      <dgm:prSet/>
      <dgm:spPr/>
      <dgm:t>
        <a:bodyPr/>
        <a:lstStyle/>
        <a:p>
          <a:endParaRPr lang="es-ES"/>
        </a:p>
      </dgm:t>
    </dgm:pt>
    <dgm:pt modelId="{EE07A29F-0738-467D-8062-9252139360D4}" type="sibTrans" cxnId="{47354F40-A6CC-4505-9B31-113069E52F7F}">
      <dgm:prSet/>
      <dgm:spPr/>
      <dgm:t>
        <a:bodyPr/>
        <a:lstStyle/>
        <a:p>
          <a:endParaRPr lang="es-ES"/>
        </a:p>
      </dgm:t>
    </dgm:pt>
    <dgm:pt modelId="{7422CB81-A1BA-4905-BC4D-F3BF213A37C1}">
      <dgm:prSet phldrT="[Texto]"/>
      <dgm:spPr/>
      <dgm:t>
        <a:bodyPr/>
        <a:lstStyle/>
        <a:p>
          <a:r>
            <a:rPr lang="es-ES" dirty="0"/>
            <a:t>FÍSICA</a:t>
          </a:r>
        </a:p>
      </dgm:t>
    </dgm:pt>
    <dgm:pt modelId="{929675CA-3CA6-45D1-B394-6EB9A4CF05AF}" type="parTrans" cxnId="{D0B8B557-48BE-43F1-9226-8C1EF5966116}">
      <dgm:prSet/>
      <dgm:spPr/>
      <dgm:t>
        <a:bodyPr/>
        <a:lstStyle/>
        <a:p>
          <a:endParaRPr lang="es-ES"/>
        </a:p>
      </dgm:t>
    </dgm:pt>
    <dgm:pt modelId="{54D2D16E-4A14-4B59-9AF4-F3214561C12F}" type="sibTrans" cxnId="{D0B8B557-48BE-43F1-9226-8C1EF5966116}">
      <dgm:prSet/>
      <dgm:spPr/>
      <dgm:t>
        <a:bodyPr/>
        <a:lstStyle/>
        <a:p>
          <a:endParaRPr lang="es-ES"/>
        </a:p>
      </dgm:t>
    </dgm:pt>
    <dgm:pt modelId="{A8E6C44D-20DE-42A6-949E-C05E09128C2F}">
      <dgm:prSet phldrT="[Texto]"/>
      <dgm:spPr/>
      <dgm:t>
        <a:bodyPr/>
        <a:lstStyle/>
        <a:p>
          <a:r>
            <a:rPr lang="es-ES" dirty="0"/>
            <a:t>PROBABILIDADES Y ESTADÍSTICAS</a:t>
          </a:r>
        </a:p>
      </dgm:t>
    </dgm:pt>
    <dgm:pt modelId="{87F6DD8B-FA6A-4362-8A44-BDDF47B24216}" type="parTrans" cxnId="{978E976F-96D3-45E9-9C15-4F7C96EBFACB}">
      <dgm:prSet/>
      <dgm:spPr/>
      <dgm:t>
        <a:bodyPr/>
        <a:lstStyle/>
        <a:p>
          <a:endParaRPr lang="es-ES"/>
        </a:p>
      </dgm:t>
    </dgm:pt>
    <dgm:pt modelId="{CEFE47B0-BCAD-4EDC-9C53-3EAD5B851CBC}" type="sibTrans" cxnId="{978E976F-96D3-45E9-9C15-4F7C96EBFACB}">
      <dgm:prSet/>
      <dgm:spPr/>
      <dgm:t>
        <a:bodyPr/>
        <a:lstStyle/>
        <a:p>
          <a:endParaRPr lang="es-ES"/>
        </a:p>
      </dgm:t>
    </dgm:pt>
    <dgm:pt modelId="{C0464D31-49F0-474D-AB2A-D1163EC18FFF}">
      <dgm:prSet/>
      <dgm:spPr/>
      <dgm:t>
        <a:bodyPr/>
        <a:lstStyle/>
        <a:p>
          <a:r>
            <a:rPr lang="es-ES" dirty="0"/>
            <a:t>ÉTICA PROFESIONAL</a:t>
          </a:r>
        </a:p>
      </dgm:t>
    </dgm:pt>
    <dgm:pt modelId="{62E36EC6-BC25-427B-BB3B-AC8C5B5A2749}" type="parTrans" cxnId="{90E55DC0-9B21-46FC-9E41-1BA274FE308D}">
      <dgm:prSet/>
      <dgm:spPr/>
      <dgm:t>
        <a:bodyPr/>
        <a:lstStyle/>
        <a:p>
          <a:endParaRPr lang="es-ES"/>
        </a:p>
      </dgm:t>
    </dgm:pt>
    <dgm:pt modelId="{3DCD5C74-B0F3-40E1-9DAB-6247B95B7F64}" type="sibTrans" cxnId="{90E55DC0-9B21-46FC-9E41-1BA274FE308D}">
      <dgm:prSet/>
      <dgm:spPr/>
      <dgm:t>
        <a:bodyPr/>
        <a:lstStyle/>
        <a:p>
          <a:endParaRPr lang="es-ES"/>
        </a:p>
      </dgm:t>
    </dgm:pt>
    <dgm:pt modelId="{80205C57-339E-4430-BDA8-78B6CE1CE96E}" type="pres">
      <dgm:prSet presAssocID="{5381029E-0604-4A05-BC27-5DAFDC54F5F0}" presName="diagram" presStyleCnt="0">
        <dgm:presLayoutVars>
          <dgm:dir/>
          <dgm:resizeHandles val="exact"/>
        </dgm:presLayoutVars>
      </dgm:prSet>
      <dgm:spPr/>
      <dgm:t>
        <a:bodyPr/>
        <a:lstStyle/>
        <a:p>
          <a:endParaRPr lang="es-ES"/>
        </a:p>
      </dgm:t>
    </dgm:pt>
    <dgm:pt modelId="{5C7A0C69-7731-4CA9-B8BD-C32888774469}" type="pres">
      <dgm:prSet presAssocID="{BF7B6AC5-A247-4DE7-859F-AF1702B3C304}" presName="node" presStyleLbl="node1" presStyleIdx="0" presStyleCnt="6">
        <dgm:presLayoutVars>
          <dgm:bulletEnabled val="1"/>
        </dgm:presLayoutVars>
      </dgm:prSet>
      <dgm:spPr/>
      <dgm:t>
        <a:bodyPr/>
        <a:lstStyle/>
        <a:p>
          <a:endParaRPr lang="es-ES"/>
        </a:p>
      </dgm:t>
    </dgm:pt>
    <dgm:pt modelId="{A4C775AD-32C9-4627-BC7C-5723AD501584}" type="pres">
      <dgm:prSet presAssocID="{C496C41C-9905-48B4-A3DA-1AE0788AD0E7}" presName="sibTrans" presStyleCnt="0"/>
      <dgm:spPr/>
    </dgm:pt>
    <dgm:pt modelId="{060608BC-84A7-4275-9E47-0BB77648CA20}" type="pres">
      <dgm:prSet presAssocID="{D48F0038-14E8-4E42-9943-B9CCECBEDF31}" presName="node" presStyleLbl="node1" presStyleIdx="1" presStyleCnt="6">
        <dgm:presLayoutVars>
          <dgm:bulletEnabled val="1"/>
        </dgm:presLayoutVars>
      </dgm:prSet>
      <dgm:spPr/>
      <dgm:t>
        <a:bodyPr/>
        <a:lstStyle/>
        <a:p>
          <a:endParaRPr lang="es-ES"/>
        </a:p>
      </dgm:t>
    </dgm:pt>
    <dgm:pt modelId="{532E7422-4E7A-4B27-8791-86444A76E5A9}" type="pres">
      <dgm:prSet presAssocID="{C5F56498-11CA-4808-8973-58CDA9DE275D}" presName="sibTrans" presStyleCnt="0"/>
      <dgm:spPr/>
    </dgm:pt>
    <dgm:pt modelId="{B6F15D1B-3381-40F2-8468-09CB6769B46E}" type="pres">
      <dgm:prSet presAssocID="{9646A329-947B-4B80-AFA1-BF77BBBE3425}" presName="node" presStyleLbl="node1" presStyleIdx="2" presStyleCnt="6">
        <dgm:presLayoutVars>
          <dgm:bulletEnabled val="1"/>
        </dgm:presLayoutVars>
      </dgm:prSet>
      <dgm:spPr/>
      <dgm:t>
        <a:bodyPr/>
        <a:lstStyle/>
        <a:p>
          <a:endParaRPr lang="es-ES"/>
        </a:p>
      </dgm:t>
    </dgm:pt>
    <dgm:pt modelId="{75B77F33-A76F-46A3-9B91-510C6E12E330}" type="pres">
      <dgm:prSet presAssocID="{EE07A29F-0738-467D-8062-9252139360D4}" presName="sibTrans" presStyleCnt="0"/>
      <dgm:spPr/>
    </dgm:pt>
    <dgm:pt modelId="{51ACE5CC-AC71-4E2E-8330-2EE711FA4BBD}" type="pres">
      <dgm:prSet presAssocID="{7422CB81-A1BA-4905-BC4D-F3BF213A37C1}" presName="node" presStyleLbl="node1" presStyleIdx="3" presStyleCnt="6">
        <dgm:presLayoutVars>
          <dgm:bulletEnabled val="1"/>
        </dgm:presLayoutVars>
      </dgm:prSet>
      <dgm:spPr/>
      <dgm:t>
        <a:bodyPr/>
        <a:lstStyle/>
        <a:p>
          <a:endParaRPr lang="es-ES"/>
        </a:p>
      </dgm:t>
    </dgm:pt>
    <dgm:pt modelId="{912D11C1-5CB5-4B30-8DAA-3A489BA24F3B}" type="pres">
      <dgm:prSet presAssocID="{54D2D16E-4A14-4B59-9AF4-F3214561C12F}" presName="sibTrans" presStyleCnt="0"/>
      <dgm:spPr/>
    </dgm:pt>
    <dgm:pt modelId="{914FA5B0-50CD-469D-BF94-D12CD2D69F9B}" type="pres">
      <dgm:prSet presAssocID="{A8E6C44D-20DE-42A6-949E-C05E09128C2F}" presName="node" presStyleLbl="node1" presStyleIdx="4" presStyleCnt="6">
        <dgm:presLayoutVars>
          <dgm:bulletEnabled val="1"/>
        </dgm:presLayoutVars>
      </dgm:prSet>
      <dgm:spPr/>
      <dgm:t>
        <a:bodyPr/>
        <a:lstStyle/>
        <a:p>
          <a:endParaRPr lang="es-ES"/>
        </a:p>
      </dgm:t>
    </dgm:pt>
    <dgm:pt modelId="{21E2FC2D-0704-48F5-BAE9-3DDEB6733CDD}" type="pres">
      <dgm:prSet presAssocID="{CEFE47B0-BCAD-4EDC-9C53-3EAD5B851CBC}" presName="sibTrans" presStyleCnt="0"/>
      <dgm:spPr/>
    </dgm:pt>
    <dgm:pt modelId="{9F09029E-3C96-4915-8647-58B5C4122A43}" type="pres">
      <dgm:prSet presAssocID="{C0464D31-49F0-474D-AB2A-D1163EC18FFF}" presName="node" presStyleLbl="node1" presStyleIdx="5" presStyleCnt="6">
        <dgm:presLayoutVars>
          <dgm:bulletEnabled val="1"/>
        </dgm:presLayoutVars>
      </dgm:prSet>
      <dgm:spPr/>
      <dgm:t>
        <a:bodyPr/>
        <a:lstStyle/>
        <a:p>
          <a:endParaRPr lang="es-ES"/>
        </a:p>
      </dgm:t>
    </dgm:pt>
  </dgm:ptLst>
  <dgm:cxnLst>
    <dgm:cxn modelId="{D0B8B557-48BE-43F1-9226-8C1EF5966116}" srcId="{5381029E-0604-4A05-BC27-5DAFDC54F5F0}" destId="{7422CB81-A1BA-4905-BC4D-F3BF213A37C1}" srcOrd="3" destOrd="0" parTransId="{929675CA-3CA6-45D1-B394-6EB9A4CF05AF}" sibTransId="{54D2D16E-4A14-4B59-9AF4-F3214561C12F}"/>
    <dgm:cxn modelId="{3C83718D-0116-4B3C-B810-DC8C49C16E54}" type="presOf" srcId="{A8E6C44D-20DE-42A6-949E-C05E09128C2F}" destId="{914FA5B0-50CD-469D-BF94-D12CD2D69F9B}" srcOrd="0" destOrd="0" presId="urn:microsoft.com/office/officeart/2005/8/layout/default"/>
    <dgm:cxn modelId="{8365E3A6-553C-4068-8F4D-FEC6012600AB}" type="presOf" srcId="{C0464D31-49F0-474D-AB2A-D1163EC18FFF}" destId="{9F09029E-3C96-4915-8647-58B5C4122A43}" srcOrd="0" destOrd="0" presId="urn:microsoft.com/office/officeart/2005/8/layout/default"/>
    <dgm:cxn modelId="{2FDA98FF-8560-4FBC-84E8-8D250D310B1A}" type="presOf" srcId="{D48F0038-14E8-4E42-9943-B9CCECBEDF31}" destId="{060608BC-84A7-4275-9E47-0BB77648CA20}" srcOrd="0" destOrd="0" presId="urn:microsoft.com/office/officeart/2005/8/layout/default"/>
    <dgm:cxn modelId="{FF2D699B-1A0C-4DA6-A89E-57A4BB75845C}" type="presOf" srcId="{7422CB81-A1BA-4905-BC4D-F3BF213A37C1}" destId="{51ACE5CC-AC71-4E2E-8330-2EE711FA4BBD}" srcOrd="0" destOrd="0" presId="urn:microsoft.com/office/officeart/2005/8/layout/default"/>
    <dgm:cxn modelId="{E2285B02-41B9-45C6-9BA2-9174CA95D3E9}" type="presOf" srcId="{9646A329-947B-4B80-AFA1-BF77BBBE3425}" destId="{B6F15D1B-3381-40F2-8468-09CB6769B46E}" srcOrd="0" destOrd="0" presId="urn:microsoft.com/office/officeart/2005/8/layout/default"/>
    <dgm:cxn modelId="{C2A2B601-3D66-4CFD-BF31-746DAF577F88}" type="presOf" srcId="{BF7B6AC5-A247-4DE7-859F-AF1702B3C304}" destId="{5C7A0C69-7731-4CA9-B8BD-C32888774469}" srcOrd="0" destOrd="0" presId="urn:microsoft.com/office/officeart/2005/8/layout/default"/>
    <dgm:cxn modelId="{F9BB82ED-CB4C-4494-83D3-4ADF0B8C8DED}" srcId="{5381029E-0604-4A05-BC27-5DAFDC54F5F0}" destId="{BF7B6AC5-A247-4DE7-859F-AF1702B3C304}" srcOrd="0" destOrd="0" parTransId="{C9E6D8F2-DA19-4564-A3BB-DFBBA5B5B3E2}" sibTransId="{C496C41C-9905-48B4-A3DA-1AE0788AD0E7}"/>
    <dgm:cxn modelId="{47354F40-A6CC-4505-9B31-113069E52F7F}" srcId="{5381029E-0604-4A05-BC27-5DAFDC54F5F0}" destId="{9646A329-947B-4B80-AFA1-BF77BBBE3425}" srcOrd="2" destOrd="0" parTransId="{5F3CFED9-5096-4A45-A443-BEDEA57E6891}" sibTransId="{EE07A29F-0738-467D-8062-9252139360D4}"/>
    <dgm:cxn modelId="{90E55DC0-9B21-46FC-9E41-1BA274FE308D}" srcId="{5381029E-0604-4A05-BC27-5DAFDC54F5F0}" destId="{C0464D31-49F0-474D-AB2A-D1163EC18FFF}" srcOrd="5" destOrd="0" parTransId="{62E36EC6-BC25-427B-BB3B-AC8C5B5A2749}" sibTransId="{3DCD5C74-B0F3-40E1-9DAB-6247B95B7F64}"/>
    <dgm:cxn modelId="{978E976F-96D3-45E9-9C15-4F7C96EBFACB}" srcId="{5381029E-0604-4A05-BC27-5DAFDC54F5F0}" destId="{A8E6C44D-20DE-42A6-949E-C05E09128C2F}" srcOrd="4" destOrd="0" parTransId="{87F6DD8B-FA6A-4362-8A44-BDDF47B24216}" sibTransId="{CEFE47B0-BCAD-4EDC-9C53-3EAD5B851CBC}"/>
    <dgm:cxn modelId="{D12BAF50-C5FB-4271-877A-E02DD5652001}" type="presOf" srcId="{5381029E-0604-4A05-BC27-5DAFDC54F5F0}" destId="{80205C57-339E-4430-BDA8-78B6CE1CE96E}" srcOrd="0" destOrd="0" presId="urn:microsoft.com/office/officeart/2005/8/layout/default"/>
    <dgm:cxn modelId="{3ADC5507-8F9F-4E44-B382-592304E7FFE3}" srcId="{5381029E-0604-4A05-BC27-5DAFDC54F5F0}" destId="{D48F0038-14E8-4E42-9943-B9CCECBEDF31}" srcOrd="1" destOrd="0" parTransId="{E8AD2515-DB90-476E-98E1-62043E4DF268}" sibTransId="{C5F56498-11CA-4808-8973-58CDA9DE275D}"/>
    <dgm:cxn modelId="{C5E8A1C9-97DA-4B7C-82C8-0C7F4DFDCB3C}" type="presParOf" srcId="{80205C57-339E-4430-BDA8-78B6CE1CE96E}" destId="{5C7A0C69-7731-4CA9-B8BD-C32888774469}" srcOrd="0" destOrd="0" presId="urn:microsoft.com/office/officeart/2005/8/layout/default"/>
    <dgm:cxn modelId="{CEE968DF-8944-41FE-898F-1C37485755F3}" type="presParOf" srcId="{80205C57-339E-4430-BDA8-78B6CE1CE96E}" destId="{A4C775AD-32C9-4627-BC7C-5723AD501584}" srcOrd="1" destOrd="0" presId="urn:microsoft.com/office/officeart/2005/8/layout/default"/>
    <dgm:cxn modelId="{986557CD-556B-4F9E-8A8D-FEA73CD0F2DC}" type="presParOf" srcId="{80205C57-339E-4430-BDA8-78B6CE1CE96E}" destId="{060608BC-84A7-4275-9E47-0BB77648CA20}" srcOrd="2" destOrd="0" presId="urn:microsoft.com/office/officeart/2005/8/layout/default"/>
    <dgm:cxn modelId="{12DE248E-18D4-48FF-AEF0-61F81B936B5C}" type="presParOf" srcId="{80205C57-339E-4430-BDA8-78B6CE1CE96E}" destId="{532E7422-4E7A-4B27-8791-86444A76E5A9}" srcOrd="3" destOrd="0" presId="urn:microsoft.com/office/officeart/2005/8/layout/default"/>
    <dgm:cxn modelId="{6B25C3AD-731F-49A9-A0DB-3AFA674B46EF}" type="presParOf" srcId="{80205C57-339E-4430-BDA8-78B6CE1CE96E}" destId="{B6F15D1B-3381-40F2-8468-09CB6769B46E}" srcOrd="4" destOrd="0" presId="urn:microsoft.com/office/officeart/2005/8/layout/default"/>
    <dgm:cxn modelId="{575DC006-FECE-42B3-85C8-FB3B36309831}" type="presParOf" srcId="{80205C57-339E-4430-BDA8-78B6CE1CE96E}" destId="{75B77F33-A76F-46A3-9B91-510C6E12E330}" srcOrd="5" destOrd="0" presId="urn:microsoft.com/office/officeart/2005/8/layout/default"/>
    <dgm:cxn modelId="{2CA7A57F-04AF-4858-AE1F-256327CA40F9}" type="presParOf" srcId="{80205C57-339E-4430-BDA8-78B6CE1CE96E}" destId="{51ACE5CC-AC71-4E2E-8330-2EE711FA4BBD}" srcOrd="6" destOrd="0" presId="urn:microsoft.com/office/officeart/2005/8/layout/default"/>
    <dgm:cxn modelId="{0EE90E05-0F1B-4A65-9A90-DC4744E724CD}" type="presParOf" srcId="{80205C57-339E-4430-BDA8-78B6CE1CE96E}" destId="{912D11C1-5CB5-4B30-8DAA-3A489BA24F3B}" srcOrd="7" destOrd="0" presId="urn:microsoft.com/office/officeart/2005/8/layout/default"/>
    <dgm:cxn modelId="{FA867EBF-8760-48C3-A887-61F732A92700}" type="presParOf" srcId="{80205C57-339E-4430-BDA8-78B6CE1CE96E}" destId="{914FA5B0-50CD-469D-BF94-D12CD2D69F9B}" srcOrd="8" destOrd="0" presId="urn:microsoft.com/office/officeart/2005/8/layout/default"/>
    <dgm:cxn modelId="{B46BC8A8-B3B7-475C-97E6-6D909E3A84DA}" type="presParOf" srcId="{80205C57-339E-4430-BDA8-78B6CE1CE96E}" destId="{21E2FC2D-0704-48F5-BAE9-3DDEB6733CDD}" srcOrd="9" destOrd="0" presId="urn:microsoft.com/office/officeart/2005/8/layout/default"/>
    <dgm:cxn modelId="{FA0F059B-2BD2-42EF-90CA-A3D91B2616A3}" type="presParOf" srcId="{80205C57-339E-4430-BDA8-78B6CE1CE96E}" destId="{9F09029E-3C96-4915-8647-58B5C4122A43}" srcOrd="10"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0A62D5-A9B1-47FD-92CE-0C68D362A533}">
      <dsp:nvSpPr>
        <dsp:cNvPr id="0" name=""/>
        <dsp:cNvSpPr/>
      </dsp:nvSpPr>
      <dsp:spPr>
        <a:xfrm>
          <a:off x="2103793" y="2236693"/>
          <a:ext cx="1742160" cy="1742160"/>
        </a:xfrm>
        <a:prstGeom prst="ellipse">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latin typeface="Arial" panose="020B0604020202020204" pitchFamily="34" charset="0"/>
              <a:cs typeface="Arial" panose="020B0604020202020204" pitchFamily="34" charset="0"/>
            </a:rPr>
            <a:t>MALLA CURRICULAR</a:t>
          </a:r>
        </a:p>
      </dsp:txBody>
      <dsp:txXfrm>
        <a:off x="2358926" y="2491826"/>
        <a:ext cx="1231894" cy="1231894"/>
      </dsp:txXfrm>
    </dsp:sp>
    <dsp:sp modelId="{4FF6020D-076A-47C9-8E2B-17375E2DFD0D}">
      <dsp:nvSpPr>
        <dsp:cNvPr id="0" name=""/>
        <dsp:cNvSpPr/>
      </dsp:nvSpPr>
      <dsp:spPr>
        <a:xfrm rot="12900000">
          <a:off x="838605" y="1884028"/>
          <a:ext cx="1486256" cy="496515"/>
        </a:xfrm>
        <a:prstGeom prst="lef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A34DD35-0BD6-4422-AC01-799ECAC3DDD2}">
      <dsp:nvSpPr>
        <dsp:cNvPr id="0" name=""/>
        <dsp:cNvSpPr/>
      </dsp:nvSpPr>
      <dsp:spPr>
        <a:xfrm>
          <a:off x="145472" y="1044025"/>
          <a:ext cx="1655052" cy="1324041"/>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s-ES" sz="2400" kern="1200" dirty="0">
              <a:latin typeface="Arial" panose="020B0604020202020204" pitchFamily="34" charset="0"/>
              <a:cs typeface="Arial" panose="020B0604020202020204" pitchFamily="34" charset="0"/>
            </a:rPr>
            <a:t>MISIÓN</a:t>
          </a:r>
        </a:p>
      </dsp:txBody>
      <dsp:txXfrm>
        <a:off x="184252" y="1082805"/>
        <a:ext cx="1577492" cy="1246481"/>
      </dsp:txXfrm>
    </dsp:sp>
    <dsp:sp modelId="{F749AA35-8E51-40E3-84C4-228E7E868877}">
      <dsp:nvSpPr>
        <dsp:cNvPr id="0" name=""/>
        <dsp:cNvSpPr/>
      </dsp:nvSpPr>
      <dsp:spPr>
        <a:xfrm rot="16200000">
          <a:off x="2231745" y="1158806"/>
          <a:ext cx="1486256" cy="496515"/>
        </a:xfrm>
        <a:prstGeom prst="leftArrow">
          <a:avLst>
            <a:gd name="adj1" fmla="val 60000"/>
            <a:gd name="adj2" fmla="val 50000"/>
          </a:avLst>
        </a:prstGeom>
        <a:solidFill>
          <a:schemeClr val="accent2">
            <a:shade val="90000"/>
            <a:hueOff val="0"/>
            <a:satOff val="-13825"/>
            <a:lumOff val="1483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24EECDC-036E-4701-A799-845A528D5CA2}">
      <dsp:nvSpPr>
        <dsp:cNvPr id="0" name=""/>
        <dsp:cNvSpPr/>
      </dsp:nvSpPr>
      <dsp:spPr>
        <a:xfrm>
          <a:off x="2147347" y="1915"/>
          <a:ext cx="1655052" cy="1324041"/>
        </a:xfrm>
        <a:prstGeom prst="roundRect">
          <a:avLst>
            <a:gd name="adj" fmla="val 10000"/>
          </a:avLst>
        </a:prstGeom>
        <a:solidFill>
          <a:schemeClr val="accent2">
            <a:shade val="80000"/>
            <a:hueOff val="0"/>
            <a:satOff val="-14010"/>
            <a:lumOff val="15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s-ES" sz="2400" kern="1200" dirty="0">
              <a:latin typeface="Arial" panose="020B0604020202020204" pitchFamily="34" charset="0"/>
              <a:cs typeface="Arial" panose="020B0604020202020204" pitchFamily="34" charset="0"/>
            </a:rPr>
            <a:t>VISIÓN</a:t>
          </a:r>
        </a:p>
      </dsp:txBody>
      <dsp:txXfrm>
        <a:off x="2186127" y="40695"/>
        <a:ext cx="1577492" cy="1246481"/>
      </dsp:txXfrm>
    </dsp:sp>
    <dsp:sp modelId="{C10990DA-D1B4-4DF2-B648-6EBBD1BF46F2}">
      <dsp:nvSpPr>
        <dsp:cNvPr id="0" name=""/>
        <dsp:cNvSpPr/>
      </dsp:nvSpPr>
      <dsp:spPr>
        <a:xfrm rot="19500000">
          <a:off x="3624885" y="1884028"/>
          <a:ext cx="1486256" cy="496515"/>
        </a:xfrm>
        <a:prstGeom prst="leftArrow">
          <a:avLst>
            <a:gd name="adj1" fmla="val 60000"/>
            <a:gd name="adj2" fmla="val 50000"/>
          </a:avLst>
        </a:prstGeom>
        <a:solidFill>
          <a:schemeClr val="accent2">
            <a:shade val="90000"/>
            <a:hueOff val="0"/>
            <a:satOff val="-27650"/>
            <a:lumOff val="2966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D33F22D-AE66-4533-BB6A-30F4DE79FA14}">
      <dsp:nvSpPr>
        <dsp:cNvPr id="0" name=""/>
        <dsp:cNvSpPr/>
      </dsp:nvSpPr>
      <dsp:spPr>
        <a:xfrm>
          <a:off x="4149222" y="1044025"/>
          <a:ext cx="1655052" cy="1324041"/>
        </a:xfrm>
        <a:prstGeom prst="roundRect">
          <a:avLst>
            <a:gd name="adj" fmla="val 10000"/>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s-ES" sz="2400" kern="1200" dirty="0">
              <a:latin typeface="Arial" panose="020B0604020202020204" pitchFamily="34" charset="0"/>
              <a:cs typeface="Arial" panose="020B0604020202020204" pitchFamily="34" charset="0"/>
            </a:rPr>
            <a:t>PERFIL DE EGRESO</a:t>
          </a:r>
        </a:p>
      </dsp:txBody>
      <dsp:txXfrm>
        <a:off x="4188002" y="1082805"/>
        <a:ext cx="1577492" cy="124648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A0C69-7731-4CA9-B8BD-C32888774469}">
      <dsp:nvSpPr>
        <dsp:cNvPr id="0" name=""/>
        <dsp:cNvSpPr/>
      </dsp:nvSpPr>
      <dsp:spPr>
        <a:xfrm>
          <a:off x="520061" y="940"/>
          <a:ext cx="1688016" cy="1012810"/>
        </a:xfrm>
        <a:prstGeom prst="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CÁLCULO AVANZADO</a:t>
          </a:r>
        </a:p>
      </dsp:txBody>
      <dsp:txXfrm>
        <a:off x="520061" y="940"/>
        <a:ext cx="1688016" cy="1012810"/>
      </dsp:txXfrm>
    </dsp:sp>
    <dsp:sp modelId="{060608BC-84A7-4275-9E47-0BB77648CA20}">
      <dsp:nvSpPr>
        <dsp:cNvPr id="0" name=""/>
        <dsp:cNvSpPr/>
      </dsp:nvSpPr>
      <dsp:spPr>
        <a:xfrm>
          <a:off x="2376879" y="940"/>
          <a:ext cx="1688016" cy="1012810"/>
        </a:xfrm>
        <a:prstGeom prst="rect">
          <a:avLst/>
        </a:prstGeom>
        <a:solidFill>
          <a:schemeClr val="accent2">
            <a:shade val="80000"/>
            <a:hueOff val="0"/>
            <a:satOff val="-5604"/>
            <a:lumOff val="635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ANÁLISIS DE CIRCUITO ELECTRICOS I</a:t>
          </a:r>
        </a:p>
      </dsp:txBody>
      <dsp:txXfrm>
        <a:off x="2376879" y="940"/>
        <a:ext cx="1688016" cy="1012810"/>
      </dsp:txXfrm>
    </dsp:sp>
    <dsp:sp modelId="{B6F15D1B-3381-40F2-8468-09CB6769B46E}">
      <dsp:nvSpPr>
        <dsp:cNvPr id="0" name=""/>
        <dsp:cNvSpPr/>
      </dsp:nvSpPr>
      <dsp:spPr>
        <a:xfrm>
          <a:off x="520061" y="1182551"/>
          <a:ext cx="1688016" cy="1012810"/>
        </a:xfrm>
        <a:prstGeom prst="rect">
          <a:avLst/>
        </a:prstGeom>
        <a:solidFill>
          <a:schemeClr val="accent2">
            <a:shade val="80000"/>
            <a:hueOff val="0"/>
            <a:satOff val="-11208"/>
            <a:lumOff val="127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ECUACIONES DIF. ORDINARIAS</a:t>
          </a:r>
        </a:p>
      </dsp:txBody>
      <dsp:txXfrm>
        <a:off x="520061" y="1182551"/>
        <a:ext cx="1688016" cy="1012810"/>
      </dsp:txXfrm>
    </dsp:sp>
    <dsp:sp modelId="{51ACE5CC-AC71-4E2E-8330-2EE711FA4BBD}">
      <dsp:nvSpPr>
        <dsp:cNvPr id="0" name=""/>
        <dsp:cNvSpPr/>
      </dsp:nvSpPr>
      <dsp:spPr>
        <a:xfrm>
          <a:off x="2376879" y="1182551"/>
          <a:ext cx="1688016" cy="1012810"/>
        </a:xfrm>
        <a:prstGeom prst="rect">
          <a:avLst/>
        </a:prstGeom>
        <a:solidFill>
          <a:schemeClr val="accent2">
            <a:shade val="80000"/>
            <a:hueOff val="0"/>
            <a:satOff val="-16811"/>
            <a:lumOff val="190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FÍSICA MECÁNICA Y ONDAS</a:t>
          </a:r>
        </a:p>
      </dsp:txBody>
      <dsp:txXfrm>
        <a:off x="2376879" y="1182551"/>
        <a:ext cx="1688016" cy="1012810"/>
      </dsp:txXfrm>
    </dsp:sp>
    <dsp:sp modelId="{914FA5B0-50CD-469D-BF94-D12CD2D69F9B}">
      <dsp:nvSpPr>
        <dsp:cNvPr id="0" name=""/>
        <dsp:cNvSpPr/>
      </dsp:nvSpPr>
      <dsp:spPr>
        <a:xfrm>
          <a:off x="520061" y="2364163"/>
          <a:ext cx="1688016" cy="1012810"/>
        </a:xfrm>
        <a:prstGeom prst="rect">
          <a:avLst/>
        </a:prstGeom>
        <a:solidFill>
          <a:schemeClr val="accent2">
            <a:shade val="80000"/>
            <a:hueOff val="0"/>
            <a:satOff val="-22415"/>
            <a:lumOff val="25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PROGRAMACION COMPUTACIONAL</a:t>
          </a:r>
        </a:p>
      </dsp:txBody>
      <dsp:txXfrm>
        <a:off x="520061" y="2364163"/>
        <a:ext cx="1688016" cy="1012810"/>
      </dsp:txXfrm>
    </dsp:sp>
    <dsp:sp modelId="{9F09029E-3C96-4915-8647-58B5C4122A43}">
      <dsp:nvSpPr>
        <dsp:cNvPr id="0" name=""/>
        <dsp:cNvSpPr/>
      </dsp:nvSpPr>
      <dsp:spPr>
        <a:xfrm>
          <a:off x="2376879" y="2364163"/>
          <a:ext cx="1688016" cy="1012810"/>
        </a:xfrm>
        <a:prstGeom prst="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DIBUJO E INTERPRETACIÓN DE PLANOS I</a:t>
          </a:r>
        </a:p>
      </dsp:txBody>
      <dsp:txXfrm>
        <a:off x="2376879" y="2364163"/>
        <a:ext cx="1688016" cy="101281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A0C69-7731-4CA9-B8BD-C32888774469}">
      <dsp:nvSpPr>
        <dsp:cNvPr id="0" name=""/>
        <dsp:cNvSpPr/>
      </dsp:nvSpPr>
      <dsp:spPr>
        <a:xfrm>
          <a:off x="812489" y="264"/>
          <a:ext cx="1765035" cy="1059021"/>
        </a:xfrm>
        <a:prstGeom prst="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VARIABLES COMPLEJAS</a:t>
          </a:r>
        </a:p>
      </dsp:txBody>
      <dsp:txXfrm>
        <a:off x="812489" y="264"/>
        <a:ext cx="1765035" cy="1059021"/>
      </dsp:txXfrm>
    </dsp:sp>
    <dsp:sp modelId="{060608BC-84A7-4275-9E47-0BB77648CA20}">
      <dsp:nvSpPr>
        <dsp:cNvPr id="0" name=""/>
        <dsp:cNvSpPr/>
      </dsp:nvSpPr>
      <dsp:spPr>
        <a:xfrm>
          <a:off x="2754028" y="264"/>
          <a:ext cx="1765035" cy="1059021"/>
        </a:xfrm>
        <a:prstGeom prst="rect">
          <a:avLst/>
        </a:prstGeom>
        <a:solidFill>
          <a:schemeClr val="accent2">
            <a:shade val="80000"/>
            <a:hueOff val="0"/>
            <a:satOff val="-5604"/>
            <a:lumOff val="635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ANÁLISIS DE CIRCUITOS ELÉCTRICOS II</a:t>
          </a:r>
        </a:p>
      </dsp:txBody>
      <dsp:txXfrm>
        <a:off x="2754028" y="264"/>
        <a:ext cx="1765035" cy="1059021"/>
      </dsp:txXfrm>
    </dsp:sp>
    <dsp:sp modelId="{B6F15D1B-3381-40F2-8468-09CB6769B46E}">
      <dsp:nvSpPr>
        <dsp:cNvPr id="0" name=""/>
        <dsp:cNvSpPr/>
      </dsp:nvSpPr>
      <dsp:spPr>
        <a:xfrm>
          <a:off x="812489" y="1235789"/>
          <a:ext cx="1765035" cy="1059021"/>
        </a:xfrm>
        <a:prstGeom prst="rect">
          <a:avLst/>
        </a:prstGeom>
        <a:solidFill>
          <a:schemeClr val="accent2">
            <a:shade val="80000"/>
            <a:hueOff val="0"/>
            <a:satOff val="-11208"/>
            <a:lumOff val="127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ECUACIONES DIF. PARCIALES</a:t>
          </a:r>
        </a:p>
      </dsp:txBody>
      <dsp:txXfrm>
        <a:off x="812489" y="1235789"/>
        <a:ext cx="1765035" cy="1059021"/>
      </dsp:txXfrm>
    </dsp:sp>
    <dsp:sp modelId="{51ACE5CC-AC71-4E2E-8330-2EE711FA4BBD}">
      <dsp:nvSpPr>
        <dsp:cNvPr id="0" name=""/>
        <dsp:cNvSpPr/>
      </dsp:nvSpPr>
      <dsp:spPr>
        <a:xfrm>
          <a:off x="2754028" y="1235789"/>
          <a:ext cx="1765035" cy="1059021"/>
        </a:xfrm>
        <a:prstGeom prst="rect">
          <a:avLst/>
        </a:prstGeom>
        <a:solidFill>
          <a:schemeClr val="accent2">
            <a:shade val="80000"/>
            <a:hueOff val="0"/>
            <a:satOff val="-16811"/>
            <a:lumOff val="190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FÍSICA DE CAMPOS Y CUÁNTICA</a:t>
          </a:r>
        </a:p>
      </dsp:txBody>
      <dsp:txXfrm>
        <a:off x="2754028" y="1235789"/>
        <a:ext cx="1765035" cy="1059021"/>
      </dsp:txXfrm>
    </dsp:sp>
    <dsp:sp modelId="{914FA5B0-50CD-469D-BF94-D12CD2D69F9B}">
      <dsp:nvSpPr>
        <dsp:cNvPr id="0" name=""/>
        <dsp:cNvSpPr/>
      </dsp:nvSpPr>
      <dsp:spPr>
        <a:xfrm>
          <a:off x="812489" y="2471314"/>
          <a:ext cx="1765035" cy="1059021"/>
        </a:xfrm>
        <a:prstGeom prst="rect">
          <a:avLst/>
        </a:prstGeom>
        <a:solidFill>
          <a:schemeClr val="accent2">
            <a:shade val="80000"/>
            <a:hueOff val="0"/>
            <a:satOff val="-22415"/>
            <a:lumOff val="25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ANÁLISIS NUMÉRICO</a:t>
          </a:r>
        </a:p>
      </dsp:txBody>
      <dsp:txXfrm>
        <a:off x="812489" y="2471314"/>
        <a:ext cx="1765035" cy="1059021"/>
      </dsp:txXfrm>
    </dsp:sp>
    <dsp:sp modelId="{9F09029E-3C96-4915-8647-58B5C4122A43}">
      <dsp:nvSpPr>
        <dsp:cNvPr id="0" name=""/>
        <dsp:cNvSpPr/>
      </dsp:nvSpPr>
      <dsp:spPr>
        <a:xfrm>
          <a:off x="2754028" y="2471314"/>
          <a:ext cx="1765035" cy="1059021"/>
        </a:xfrm>
        <a:prstGeom prst="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DIBUJO E INTERPRETACIÓN DE PLANOS </a:t>
          </a:r>
        </a:p>
      </dsp:txBody>
      <dsp:txXfrm>
        <a:off x="2754028" y="2471314"/>
        <a:ext cx="1765035" cy="105902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A0C69-7731-4CA9-B8BD-C32888774469}">
      <dsp:nvSpPr>
        <dsp:cNvPr id="0" name=""/>
        <dsp:cNvSpPr/>
      </dsp:nvSpPr>
      <dsp:spPr>
        <a:xfrm>
          <a:off x="22504" y="1214"/>
          <a:ext cx="1686536" cy="1011921"/>
        </a:xfrm>
        <a:prstGeom prst="rect">
          <a:avLst/>
        </a:prstGeom>
        <a:solidFill>
          <a:schemeClr val="accent6">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EVALUACIÓN</a:t>
          </a:r>
          <a:r>
            <a:rPr lang="es-ES" sz="1400" kern="1200" baseline="0" dirty="0"/>
            <a:t> Y ADMINISTRACIÓN DE PROYECTOS</a:t>
          </a:r>
          <a:endParaRPr lang="es-ES" sz="1400" kern="1200" dirty="0"/>
        </a:p>
      </dsp:txBody>
      <dsp:txXfrm>
        <a:off x="22504" y="1214"/>
        <a:ext cx="1686536" cy="1011921"/>
      </dsp:txXfrm>
    </dsp:sp>
    <dsp:sp modelId="{060608BC-84A7-4275-9E47-0BB77648CA20}">
      <dsp:nvSpPr>
        <dsp:cNvPr id="0" name=""/>
        <dsp:cNvSpPr/>
      </dsp:nvSpPr>
      <dsp:spPr>
        <a:xfrm>
          <a:off x="1877694" y="1214"/>
          <a:ext cx="1686536" cy="1011921"/>
        </a:xfrm>
        <a:prstGeom prst="rect">
          <a:avLst/>
        </a:prstGeom>
        <a:solidFill>
          <a:schemeClr val="accent6">
            <a:shade val="80000"/>
            <a:hueOff val="0"/>
            <a:satOff val="-8455"/>
            <a:lumOff val="845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METODOLOGÍA DE LA INVESTIGACIÓN II</a:t>
          </a:r>
        </a:p>
      </dsp:txBody>
      <dsp:txXfrm>
        <a:off x="1877694" y="1214"/>
        <a:ext cx="1686536" cy="1011921"/>
      </dsp:txXfrm>
    </dsp:sp>
    <dsp:sp modelId="{B6F15D1B-3381-40F2-8468-09CB6769B46E}">
      <dsp:nvSpPr>
        <dsp:cNvPr id="0" name=""/>
        <dsp:cNvSpPr/>
      </dsp:nvSpPr>
      <dsp:spPr>
        <a:xfrm>
          <a:off x="22504" y="1181790"/>
          <a:ext cx="1686536" cy="1011921"/>
        </a:xfrm>
        <a:prstGeom prst="rect">
          <a:avLst/>
        </a:prstGeom>
        <a:solidFill>
          <a:schemeClr val="accent6">
            <a:shade val="80000"/>
            <a:hueOff val="0"/>
            <a:satOff val="-16910"/>
            <a:lumOff val="1690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LIDERAZGO /GESTIÓN DEL PERSONAL</a:t>
          </a:r>
        </a:p>
      </dsp:txBody>
      <dsp:txXfrm>
        <a:off x="22504" y="1181790"/>
        <a:ext cx="1686536" cy="1011921"/>
      </dsp:txXfrm>
    </dsp:sp>
    <dsp:sp modelId="{192D9F9A-6E96-479F-9682-E4BFF1A81E66}">
      <dsp:nvSpPr>
        <dsp:cNvPr id="0" name=""/>
        <dsp:cNvSpPr/>
      </dsp:nvSpPr>
      <dsp:spPr>
        <a:xfrm>
          <a:off x="1877694" y="1181790"/>
          <a:ext cx="1686536" cy="1011921"/>
        </a:xfrm>
        <a:prstGeom prst="rect">
          <a:avLst/>
        </a:prstGeom>
        <a:solidFill>
          <a:schemeClr val="accent6">
            <a:shade val="80000"/>
            <a:hueOff val="0"/>
            <a:satOff val="-25366"/>
            <a:lumOff val="253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PROBABILIDAD Y ESTADÍSTICA</a:t>
          </a:r>
        </a:p>
      </dsp:txBody>
      <dsp:txXfrm>
        <a:off x="1877694" y="1181790"/>
        <a:ext cx="1686536" cy="1011921"/>
      </dsp:txXfrm>
    </dsp:sp>
    <dsp:sp modelId="{2B83B021-AA6A-47A1-B13D-D90EDB6B8127}">
      <dsp:nvSpPr>
        <dsp:cNvPr id="0" name=""/>
        <dsp:cNvSpPr/>
      </dsp:nvSpPr>
      <dsp:spPr>
        <a:xfrm>
          <a:off x="950099" y="2362365"/>
          <a:ext cx="1686536" cy="1011921"/>
        </a:xfrm>
        <a:prstGeom prst="rect">
          <a:avLst/>
        </a:prstGeom>
        <a:solidFill>
          <a:schemeClr val="accent6">
            <a:shade val="80000"/>
            <a:hueOff val="0"/>
            <a:satOff val="-33821"/>
            <a:lumOff val="338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ÉTICA PROFESIONAL</a:t>
          </a:r>
        </a:p>
      </dsp:txBody>
      <dsp:txXfrm>
        <a:off x="950099" y="2362365"/>
        <a:ext cx="1686536" cy="101192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3F2A4-77AA-423D-B87D-AFC1101062B5}">
      <dsp:nvSpPr>
        <dsp:cNvPr id="0" name=""/>
        <dsp:cNvSpPr/>
      </dsp:nvSpPr>
      <dsp:spPr>
        <a:xfrm rot="5400000">
          <a:off x="4733727" y="-2354636"/>
          <a:ext cx="1000545" cy="596842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4hrs.</a:t>
          </a:r>
        </a:p>
        <a:p>
          <a:pPr marL="114300" lvl="1" indent="-114300" algn="l" defTabSz="622300">
            <a:lnSpc>
              <a:spcPct val="90000"/>
            </a:lnSpc>
            <a:spcBef>
              <a:spcPct val="0"/>
            </a:spcBef>
            <a:spcAft>
              <a:spcPct val="15000"/>
            </a:spcAft>
            <a:buChar char="••"/>
          </a:pPr>
          <a:r>
            <a:rPr lang="es-ES" sz="1400" kern="1200" dirty="0"/>
            <a:t>Mismos contenidos de Física (Cubierta) y Física Mecánica y ondas (Ingeniería).</a:t>
          </a:r>
        </a:p>
        <a:p>
          <a:pPr marL="114300" lvl="1" indent="-114300" algn="l" defTabSz="622300">
            <a:lnSpc>
              <a:spcPct val="90000"/>
            </a:lnSpc>
            <a:spcBef>
              <a:spcPct val="0"/>
            </a:spcBef>
            <a:spcAft>
              <a:spcPct val="15000"/>
            </a:spcAft>
            <a:buChar char="••"/>
          </a:pPr>
          <a:r>
            <a:rPr lang="es-ES" sz="1400" kern="1200" dirty="0"/>
            <a:t>Eliminar asignatura</a:t>
          </a:r>
          <a:r>
            <a:rPr lang="es-ES" sz="1200" kern="1200" dirty="0"/>
            <a:t>.</a:t>
          </a:r>
        </a:p>
      </dsp:txBody>
      <dsp:txXfrm rot="-5400000">
        <a:off x="2249788" y="178146"/>
        <a:ext cx="5919582" cy="902859"/>
      </dsp:txXfrm>
    </dsp:sp>
    <dsp:sp modelId="{28C80DFA-075E-4C37-A449-4A140DB610A9}">
      <dsp:nvSpPr>
        <dsp:cNvPr id="0" name=""/>
        <dsp:cNvSpPr/>
      </dsp:nvSpPr>
      <dsp:spPr>
        <a:xfrm>
          <a:off x="263999" y="1894"/>
          <a:ext cx="2001523" cy="1250681"/>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FÍSICA IV</a:t>
          </a:r>
        </a:p>
      </dsp:txBody>
      <dsp:txXfrm>
        <a:off x="325052" y="62947"/>
        <a:ext cx="1879417" cy="1128575"/>
      </dsp:txXfrm>
    </dsp:sp>
    <dsp:sp modelId="{79C880BF-205E-47F3-A40E-32279131EC2C}">
      <dsp:nvSpPr>
        <dsp:cNvPr id="0" name=""/>
        <dsp:cNvSpPr/>
      </dsp:nvSpPr>
      <dsp:spPr>
        <a:xfrm rot="5400000">
          <a:off x="4732738" y="-988005"/>
          <a:ext cx="1000545" cy="5856913"/>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Anual de 4 </a:t>
          </a:r>
          <a:r>
            <a:rPr lang="es-ES" sz="1400" kern="1200" dirty="0" err="1"/>
            <a:t>hrs</a:t>
          </a:r>
          <a:r>
            <a:rPr lang="es-ES" sz="1400" kern="1200" dirty="0"/>
            <a:t>. por semestre.</a:t>
          </a:r>
        </a:p>
        <a:p>
          <a:pPr marL="114300" lvl="1" indent="-114300" algn="l" defTabSz="622300">
            <a:lnSpc>
              <a:spcPct val="90000"/>
            </a:lnSpc>
            <a:spcBef>
              <a:spcPct val="0"/>
            </a:spcBef>
            <a:spcAft>
              <a:spcPct val="15000"/>
            </a:spcAft>
            <a:buChar char="••"/>
          </a:pPr>
          <a:r>
            <a:rPr lang="es-ES" sz="1400" kern="1200" dirty="0"/>
            <a:t>Eliminar contenidos duplicados en Cálculo (cubierta) y Cálculo Avanzado (ingeniería).</a:t>
          </a:r>
        </a:p>
        <a:p>
          <a:pPr marL="114300" lvl="1" indent="-114300" algn="l" defTabSz="622300">
            <a:lnSpc>
              <a:spcPct val="90000"/>
            </a:lnSpc>
            <a:spcBef>
              <a:spcPct val="0"/>
            </a:spcBef>
            <a:spcAft>
              <a:spcPct val="15000"/>
            </a:spcAft>
            <a:buChar char="••"/>
          </a:pPr>
          <a:r>
            <a:rPr lang="es-ES" sz="1400" kern="1200" dirty="0"/>
            <a:t>Aumentar tiempo para nivelación y contenidos Mat. I y II.</a:t>
          </a:r>
        </a:p>
      </dsp:txBody>
      <dsp:txXfrm rot="-5400000">
        <a:off x="2304555" y="1489021"/>
        <a:ext cx="5808070" cy="902859"/>
      </dsp:txXfrm>
    </dsp:sp>
    <dsp:sp modelId="{FDEFE16D-85DA-40DF-B3F0-FA04B7ED476E}">
      <dsp:nvSpPr>
        <dsp:cNvPr id="0" name=""/>
        <dsp:cNvSpPr/>
      </dsp:nvSpPr>
      <dsp:spPr>
        <a:xfrm>
          <a:off x="263999" y="1315110"/>
          <a:ext cx="2040554" cy="1250681"/>
        </a:xfrm>
        <a:prstGeom prst="roundRect">
          <a:avLst/>
        </a:prstGeom>
        <a:solidFill>
          <a:schemeClr val="accent2">
            <a:shade val="80000"/>
            <a:hueOff val="0"/>
            <a:satOff val="-14010"/>
            <a:lumOff val="15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MATEMÁTICAS III</a:t>
          </a:r>
        </a:p>
      </dsp:txBody>
      <dsp:txXfrm>
        <a:off x="325052" y="1376163"/>
        <a:ext cx="1918448" cy="1128575"/>
      </dsp:txXfrm>
    </dsp:sp>
    <dsp:sp modelId="{4ECA407B-55EB-46B4-8B76-199C1CE9F4D1}">
      <dsp:nvSpPr>
        <dsp:cNvPr id="0" name=""/>
        <dsp:cNvSpPr/>
      </dsp:nvSpPr>
      <dsp:spPr>
        <a:xfrm rot="5400000">
          <a:off x="4732744" y="247140"/>
          <a:ext cx="1000545" cy="601305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Anual de 4 </a:t>
          </a:r>
          <a:r>
            <a:rPr lang="es-ES" sz="1400" kern="1200" dirty="0" err="1"/>
            <a:t>hrs</a:t>
          </a:r>
          <a:r>
            <a:rPr lang="es-ES" sz="1400" kern="1200" dirty="0"/>
            <a:t>. por semestre.</a:t>
          </a:r>
        </a:p>
        <a:p>
          <a:pPr marL="114300" lvl="1" indent="-114300" algn="l" defTabSz="622300">
            <a:lnSpc>
              <a:spcPct val="90000"/>
            </a:lnSpc>
            <a:spcBef>
              <a:spcPct val="0"/>
            </a:spcBef>
            <a:spcAft>
              <a:spcPct val="15000"/>
            </a:spcAft>
            <a:buChar char="••"/>
          </a:pPr>
          <a:r>
            <a:rPr lang="es-ES" sz="1400" kern="1200" dirty="0"/>
            <a:t>Eliminar contenidos duplicados en Cálculo (cubierta) y Cálculo Avanzado (ingeniería).</a:t>
          </a:r>
        </a:p>
        <a:p>
          <a:pPr marL="114300" lvl="1" indent="-114300" algn="l" defTabSz="622300">
            <a:lnSpc>
              <a:spcPct val="90000"/>
            </a:lnSpc>
            <a:spcBef>
              <a:spcPct val="0"/>
            </a:spcBef>
            <a:spcAft>
              <a:spcPct val="15000"/>
            </a:spcAft>
            <a:buChar char="••"/>
          </a:pPr>
          <a:r>
            <a:rPr lang="es-ES" sz="1400" kern="1200" dirty="0" smtClean="0"/>
            <a:t>Eliminar asignatura.</a:t>
          </a:r>
          <a:endParaRPr lang="es-ES" sz="1400" kern="1200" dirty="0"/>
        </a:p>
      </dsp:txBody>
      <dsp:txXfrm rot="-5400000">
        <a:off x="2226491" y="2802237"/>
        <a:ext cx="5964209" cy="902859"/>
      </dsp:txXfrm>
    </dsp:sp>
    <dsp:sp modelId="{94A08136-C794-4568-94DC-4F980F202D63}">
      <dsp:nvSpPr>
        <dsp:cNvPr id="0" name=""/>
        <dsp:cNvSpPr/>
      </dsp:nvSpPr>
      <dsp:spPr>
        <a:xfrm>
          <a:off x="263999" y="2628325"/>
          <a:ext cx="1962491" cy="1250681"/>
        </a:xfrm>
        <a:prstGeom prst="round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MATEMÁTICAS IV</a:t>
          </a:r>
        </a:p>
      </dsp:txBody>
      <dsp:txXfrm>
        <a:off x="325052" y="2689378"/>
        <a:ext cx="1840385" cy="112857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3F2A4-77AA-423D-B87D-AFC1101062B5}">
      <dsp:nvSpPr>
        <dsp:cNvPr id="0" name=""/>
        <dsp:cNvSpPr/>
      </dsp:nvSpPr>
      <dsp:spPr>
        <a:xfrm rot="5400000">
          <a:off x="4750569" y="-2375830"/>
          <a:ext cx="966862" cy="596842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04 </a:t>
          </a:r>
          <a:r>
            <a:rPr lang="es-ES" sz="1400" kern="1200" dirty="0" err="1"/>
            <a:t>hrs</a:t>
          </a:r>
          <a:r>
            <a:rPr lang="es-ES" sz="1400" kern="1200" dirty="0"/>
            <a:t>.</a:t>
          </a:r>
        </a:p>
        <a:p>
          <a:pPr marL="114300" lvl="1" indent="-114300" algn="l" defTabSz="622300">
            <a:lnSpc>
              <a:spcPct val="90000"/>
            </a:lnSpc>
            <a:spcBef>
              <a:spcPct val="0"/>
            </a:spcBef>
            <a:spcAft>
              <a:spcPct val="15000"/>
            </a:spcAft>
            <a:buChar char="••"/>
          </a:pPr>
          <a:r>
            <a:rPr lang="es-ES" sz="1400" kern="1200" dirty="0"/>
            <a:t>4to año.</a:t>
          </a:r>
        </a:p>
      </dsp:txBody>
      <dsp:txXfrm rot="-5400000">
        <a:off x="2249788" y="172149"/>
        <a:ext cx="5921227" cy="872466"/>
      </dsp:txXfrm>
    </dsp:sp>
    <dsp:sp modelId="{28C80DFA-075E-4C37-A449-4A140DB610A9}">
      <dsp:nvSpPr>
        <dsp:cNvPr id="0" name=""/>
        <dsp:cNvSpPr/>
      </dsp:nvSpPr>
      <dsp:spPr>
        <a:xfrm>
          <a:off x="263999" y="1831"/>
          <a:ext cx="2001523" cy="1208578"/>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OPERACIONES NAVALES II</a:t>
          </a:r>
        </a:p>
      </dsp:txBody>
      <dsp:txXfrm>
        <a:off x="322997" y="60829"/>
        <a:ext cx="1883527" cy="1090582"/>
      </dsp:txXfrm>
    </dsp:sp>
    <dsp:sp modelId="{79C880BF-205E-47F3-A40E-32279131EC2C}">
      <dsp:nvSpPr>
        <dsp:cNvPr id="0" name=""/>
        <dsp:cNvSpPr/>
      </dsp:nvSpPr>
      <dsp:spPr>
        <a:xfrm rot="5400000">
          <a:off x="4749579" y="-1053328"/>
          <a:ext cx="966862" cy="5856913"/>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02 </a:t>
          </a:r>
          <a:r>
            <a:rPr lang="es-ES" sz="1400" kern="1200" dirty="0" err="1"/>
            <a:t>hrs</a:t>
          </a:r>
          <a:r>
            <a:rPr lang="es-ES" sz="1400" kern="1200" dirty="0"/>
            <a:t>.</a:t>
          </a:r>
        </a:p>
        <a:p>
          <a:pPr marL="114300" lvl="1" indent="-114300" algn="l" defTabSz="622300">
            <a:lnSpc>
              <a:spcPct val="90000"/>
            </a:lnSpc>
            <a:spcBef>
              <a:spcPct val="0"/>
            </a:spcBef>
            <a:spcAft>
              <a:spcPct val="15000"/>
            </a:spcAft>
            <a:buChar char="••"/>
          </a:pPr>
          <a:r>
            <a:rPr lang="es-ES" sz="1400" kern="1200" dirty="0"/>
            <a:t>2do año</a:t>
          </a:r>
        </a:p>
      </dsp:txBody>
      <dsp:txXfrm rot="-5400000">
        <a:off x="2304554" y="1438895"/>
        <a:ext cx="5809715" cy="872466"/>
      </dsp:txXfrm>
    </dsp:sp>
    <dsp:sp modelId="{FDEFE16D-85DA-40DF-B3F0-FA04B7ED476E}">
      <dsp:nvSpPr>
        <dsp:cNvPr id="0" name=""/>
        <dsp:cNvSpPr/>
      </dsp:nvSpPr>
      <dsp:spPr>
        <a:xfrm>
          <a:off x="263999" y="1270838"/>
          <a:ext cx="2040554" cy="1208578"/>
        </a:xfrm>
        <a:prstGeom prst="roundRect">
          <a:avLst/>
        </a:prstGeom>
        <a:solidFill>
          <a:schemeClr val="accent2">
            <a:shade val="80000"/>
            <a:hueOff val="0"/>
            <a:satOff val="-14010"/>
            <a:lumOff val="15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CINEMÁTICA</a:t>
          </a:r>
        </a:p>
      </dsp:txBody>
      <dsp:txXfrm>
        <a:off x="322997" y="1329836"/>
        <a:ext cx="1922558" cy="1090582"/>
      </dsp:txXfrm>
    </dsp:sp>
    <dsp:sp modelId="{4ECA407B-55EB-46B4-8B76-199C1CE9F4D1}">
      <dsp:nvSpPr>
        <dsp:cNvPr id="0" name=""/>
        <dsp:cNvSpPr/>
      </dsp:nvSpPr>
      <dsp:spPr>
        <a:xfrm rot="5400000">
          <a:off x="4749585" y="137609"/>
          <a:ext cx="966862" cy="601305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02 </a:t>
          </a:r>
          <a:r>
            <a:rPr lang="es-ES" sz="1400" kern="1200" dirty="0" err="1"/>
            <a:t>hrs</a:t>
          </a:r>
          <a:r>
            <a:rPr lang="es-ES" sz="1400" kern="1200" dirty="0"/>
            <a:t>. </a:t>
          </a:r>
        </a:p>
        <a:p>
          <a:pPr marL="114300" lvl="1" indent="-114300" algn="l" defTabSz="622300">
            <a:lnSpc>
              <a:spcPct val="90000"/>
            </a:lnSpc>
            <a:spcBef>
              <a:spcPct val="0"/>
            </a:spcBef>
            <a:spcAft>
              <a:spcPct val="15000"/>
            </a:spcAft>
            <a:buChar char="••"/>
          </a:pPr>
          <a:r>
            <a:rPr lang="es-ES" sz="1400" kern="1200" dirty="0"/>
            <a:t>4to año.</a:t>
          </a:r>
        </a:p>
      </dsp:txBody>
      <dsp:txXfrm rot="-5400000">
        <a:off x="2226490" y="2707902"/>
        <a:ext cx="5965854" cy="872466"/>
      </dsp:txXfrm>
    </dsp:sp>
    <dsp:sp modelId="{94A08136-C794-4568-94DC-4F980F202D63}">
      <dsp:nvSpPr>
        <dsp:cNvPr id="0" name=""/>
        <dsp:cNvSpPr/>
      </dsp:nvSpPr>
      <dsp:spPr>
        <a:xfrm>
          <a:off x="263999" y="2539846"/>
          <a:ext cx="1962491" cy="1208578"/>
        </a:xfrm>
        <a:prstGeom prst="round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NAVEGACIÓN ASTRONÓMICA</a:t>
          </a:r>
        </a:p>
      </dsp:txBody>
      <dsp:txXfrm>
        <a:off x="322997" y="2598844"/>
        <a:ext cx="1844495" cy="109058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80DD89-99CA-4D18-A8D9-C9E5E05BE7F7}">
      <dsp:nvSpPr>
        <dsp:cNvPr id="0" name=""/>
        <dsp:cNvSpPr/>
      </dsp:nvSpPr>
      <dsp:spPr>
        <a:xfrm>
          <a:off x="3048000" y="1742510"/>
          <a:ext cx="1668009" cy="578978"/>
        </a:xfrm>
        <a:custGeom>
          <a:avLst/>
          <a:gdLst/>
          <a:ahLst/>
          <a:cxnLst/>
          <a:rect l="0" t="0" r="0" b="0"/>
          <a:pathLst>
            <a:path>
              <a:moveTo>
                <a:pt x="0" y="0"/>
              </a:moveTo>
              <a:lnTo>
                <a:pt x="0" y="289489"/>
              </a:lnTo>
              <a:lnTo>
                <a:pt x="1668009" y="289489"/>
              </a:lnTo>
              <a:lnTo>
                <a:pt x="1668009" y="57897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86455D-2D56-4661-BE9A-0C84E6D25656}">
      <dsp:nvSpPr>
        <dsp:cNvPr id="0" name=""/>
        <dsp:cNvSpPr/>
      </dsp:nvSpPr>
      <dsp:spPr>
        <a:xfrm>
          <a:off x="1379990" y="1742510"/>
          <a:ext cx="1668009" cy="578978"/>
        </a:xfrm>
        <a:custGeom>
          <a:avLst/>
          <a:gdLst/>
          <a:ahLst/>
          <a:cxnLst/>
          <a:rect l="0" t="0" r="0" b="0"/>
          <a:pathLst>
            <a:path>
              <a:moveTo>
                <a:pt x="1668009" y="0"/>
              </a:moveTo>
              <a:lnTo>
                <a:pt x="1668009" y="289489"/>
              </a:lnTo>
              <a:lnTo>
                <a:pt x="0" y="289489"/>
              </a:lnTo>
              <a:lnTo>
                <a:pt x="0" y="57897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C480EC-09CD-492B-8B0C-FA71E4DF9E30}">
      <dsp:nvSpPr>
        <dsp:cNvPr id="0" name=""/>
        <dsp:cNvSpPr/>
      </dsp:nvSpPr>
      <dsp:spPr>
        <a:xfrm>
          <a:off x="1669479" y="363990"/>
          <a:ext cx="2757041" cy="137852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a:t>INTRODUCCIÓN A LA ECONOMÍA</a:t>
          </a:r>
        </a:p>
        <a:p>
          <a:pPr lvl="0" algn="ctr" defTabSz="800100">
            <a:lnSpc>
              <a:spcPct val="90000"/>
            </a:lnSpc>
            <a:spcBef>
              <a:spcPct val="0"/>
            </a:spcBef>
            <a:spcAft>
              <a:spcPct val="35000"/>
            </a:spcAft>
          </a:pPr>
          <a:r>
            <a:rPr lang="es-ES" sz="1800" kern="1200" dirty="0"/>
            <a:t>(semestral de 04 </a:t>
          </a:r>
          <a:r>
            <a:rPr lang="es-ES" sz="1800" kern="1200" dirty="0" err="1"/>
            <a:t>hrs</a:t>
          </a:r>
          <a:r>
            <a:rPr lang="es-ES" sz="1800" kern="1200" dirty="0"/>
            <a:t>.)</a:t>
          </a:r>
        </a:p>
      </dsp:txBody>
      <dsp:txXfrm>
        <a:off x="1669479" y="363990"/>
        <a:ext cx="2757041" cy="1378520"/>
      </dsp:txXfrm>
    </dsp:sp>
    <dsp:sp modelId="{FA16ABD9-386D-45AB-9496-70AB89E64D39}">
      <dsp:nvSpPr>
        <dsp:cNvPr id="0" name=""/>
        <dsp:cNvSpPr/>
      </dsp:nvSpPr>
      <dsp:spPr>
        <a:xfrm>
          <a:off x="1469" y="2321489"/>
          <a:ext cx="2757041" cy="137852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ADMINISTRACIÓN </a:t>
          </a:r>
          <a:r>
            <a:rPr lang="es-ES" sz="1800" kern="1200" dirty="0"/>
            <a:t>FINANCIERA INSTITUCIONAL</a:t>
          </a:r>
        </a:p>
        <a:p>
          <a:pPr lvl="0" algn="ctr" defTabSz="800100">
            <a:lnSpc>
              <a:spcPct val="90000"/>
            </a:lnSpc>
            <a:spcBef>
              <a:spcPct val="0"/>
            </a:spcBef>
            <a:spcAft>
              <a:spcPct val="35000"/>
            </a:spcAft>
          </a:pPr>
          <a:r>
            <a:rPr lang="es-ES" sz="1800" kern="1200" dirty="0"/>
            <a:t>(semestral de </a:t>
          </a:r>
          <a:r>
            <a:rPr lang="es-ES" sz="1800" kern="1200" dirty="0" smtClean="0"/>
            <a:t>02 </a:t>
          </a:r>
          <a:r>
            <a:rPr lang="es-ES" sz="1800" kern="1200" dirty="0" err="1" smtClean="0"/>
            <a:t>hrs</a:t>
          </a:r>
          <a:r>
            <a:rPr lang="es-ES" sz="1800" kern="1200" dirty="0"/>
            <a:t>.)</a:t>
          </a:r>
        </a:p>
      </dsp:txBody>
      <dsp:txXfrm>
        <a:off x="1469" y="2321489"/>
        <a:ext cx="2757041" cy="1378520"/>
      </dsp:txXfrm>
    </dsp:sp>
    <dsp:sp modelId="{FF9C63AF-BA47-4373-BC06-D2155FC64467}">
      <dsp:nvSpPr>
        <dsp:cNvPr id="0" name=""/>
        <dsp:cNvSpPr/>
      </dsp:nvSpPr>
      <dsp:spPr>
        <a:xfrm>
          <a:off x="3337489" y="2321489"/>
          <a:ext cx="2757041" cy="137852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PLANIFICACIÓN Y SEGURIDAD</a:t>
          </a:r>
          <a:endParaRPr lang="es-ES" sz="1800" kern="1200" dirty="0"/>
        </a:p>
        <a:p>
          <a:pPr lvl="0" algn="ctr" defTabSz="800100">
            <a:lnSpc>
              <a:spcPct val="90000"/>
            </a:lnSpc>
            <a:spcBef>
              <a:spcPct val="0"/>
            </a:spcBef>
            <a:spcAft>
              <a:spcPct val="35000"/>
            </a:spcAft>
          </a:pPr>
          <a:r>
            <a:rPr lang="es-ES" sz="1800" kern="1200" dirty="0"/>
            <a:t>(semestral de </a:t>
          </a:r>
          <a:r>
            <a:rPr lang="es-ES" sz="1800" kern="1200" dirty="0" smtClean="0"/>
            <a:t>02 </a:t>
          </a:r>
          <a:r>
            <a:rPr lang="es-ES" sz="1800" kern="1200" dirty="0" err="1" smtClean="0"/>
            <a:t>hrs</a:t>
          </a:r>
          <a:r>
            <a:rPr lang="es-ES" sz="1800" kern="1200" dirty="0"/>
            <a:t>.)</a:t>
          </a:r>
        </a:p>
      </dsp:txBody>
      <dsp:txXfrm>
        <a:off x="3337489" y="2321489"/>
        <a:ext cx="2757041" cy="137852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80DD89-99CA-4D18-A8D9-C9E5E05BE7F7}">
      <dsp:nvSpPr>
        <dsp:cNvPr id="0" name=""/>
        <dsp:cNvSpPr/>
      </dsp:nvSpPr>
      <dsp:spPr>
        <a:xfrm>
          <a:off x="3048000" y="1544734"/>
          <a:ext cx="1668009" cy="578978"/>
        </a:xfrm>
        <a:custGeom>
          <a:avLst/>
          <a:gdLst/>
          <a:ahLst/>
          <a:cxnLst/>
          <a:rect l="0" t="0" r="0" b="0"/>
          <a:pathLst>
            <a:path>
              <a:moveTo>
                <a:pt x="0" y="0"/>
              </a:moveTo>
              <a:lnTo>
                <a:pt x="0" y="289489"/>
              </a:lnTo>
              <a:lnTo>
                <a:pt x="1668009" y="289489"/>
              </a:lnTo>
              <a:lnTo>
                <a:pt x="1668009" y="57897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86455D-2D56-4661-BE9A-0C84E6D25656}">
      <dsp:nvSpPr>
        <dsp:cNvPr id="0" name=""/>
        <dsp:cNvSpPr/>
      </dsp:nvSpPr>
      <dsp:spPr>
        <a:xfrm>
          <a:off x="1379990" y="1544734"/>
          <a:ext cx="1668009" cy="578978"/>
        </a:xfrm>
        <a:custGeom>
          <a:avLst/>
          <a:gdLst/>
          <a:ahLst/>
          <a:cxnLst/>
          <a:rect l="0" t="0" r="0" b="0"/>
          <a:pathLst>
            <a:path>
              <a:moveTo>
                <a:pt x="1668009" y="0"/>
              </a:moveTo>
              <a:lnTo>
                <a:pt x="1668009" y="289489"/>
              </a:lnTo>
              <a:lnTo>
                <a:pt x="0" y="289489"/>
              </a:lnTo>
              <a:lnTo>
                <a:pt x="0" y="57897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C480EC-09CD-492B-8B0C-FA71E4DF9E30}">
      <dsp:nvSpPr>
        <dsp:cNvPr id="0" name=""/>
        <dsp:cNvSpPr/>
      </dsp:nvSpPr>
      <dsp:spPr>
        <a:xfrm>
          <a:off x="1669479" y="166213"/>
          <a:ext cx="2757041" cy="137852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FORMACIÓN NAVAL</a:t>
          </a:r>
          <a:endParaRPr lang="es-ES" sz="1800" kern="1200" dirty="0"/>
        </a:p>
      </dsp:txBody>
      <dsp:txXfrm>
        <a:off x="1669479" y="166213"/>
        <a:ext cx="2757041" cy="1378520"/>
      </dsp:txXfrm>
    </dsp:sp>
    <dsp:sp modelId="{FA16ABD9-386D-45AB-9496-70AB89E64D39}">
      <dsp:nvSpPr>
        <dsp:cNvPr id="0" name=""/>
        <dsp:cNvSpPr/>
      </dsp:nvSpPr>
      <dsp:spPr>
        <a:xfrm>
          <a:off x="1469" y="2123712"/>
          <a:ext cx="2757041" cy="161121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AUMENTAR 02 HRS EN 2°AÑO</a:t>
          </a:r>
        </a:p>
        <a:p>
          <a:pPr lvl="0" algn="ctr" defTabSz="800100">
            <a:lnSpc>
              <a:spcPct val="90000"/>
            </a:lnSpc>
            <a:spcBef>
              <a:spcPct val="0"/>
            </a:spcBef>
            <a:spcAft>
              <a:spcPct val="35000"/>
            </a:spcAft>
          </a:pPr>
          <a:r>
            <a:rPr lang="es-ES" sz="1800" kern="1200" dirty="0" smtClean="0"/>
            <a:t>(Patrón de Bahía)</a:t>
          </a:r>
          <a:endParaRPr lang="es-ES" sz="1800" kern="1200" dirty="0"/>
        </a:p>
      </dsp:txBody>
      <dsp:txXfrm>
        <a:off x="1469" y="2123712"/>
        <a:ext cx="2757041" cy="1611214"/>
      </dsp:txXfrm>
    </dsp:sp>
    <dsp:sp modelId="{FF9C63AF-BA47-4373-BC06-D2155FC64467}">
      <dsp:nvSpPr>
        <dsp:cNvPr id="0" name=""/>
        <dsp:cNvSpPr/>
      </dsp:nvSpPr>
      <dsp:spPr>
        <a:xfrm>
          <a:off x="3337489" y="2123712"/>
          <a:ext cx="2757041" cy="1774073"/>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AUMENTAR 02 HRS EN 4°AÑO </a:t>
          </a:r>
        </a:p>
        <a:p>
          <a:pPr lvl="0" algn="ctr" defTabSz="800100">
            <a:lnSpc>
              <a:spcPct val="90000"/>
            </a:lnSpc>
            <a:spcBef>
              <a:spcPct val="0"/>
            </a:spcBef>
            <a:spcAft>
              <a:spcPct val="35000"/>
            </a:spcAft>
          </a:pPr>
          <a:r>
            <a:rPr lang="es-ES" sz="1800" kern="1200" dirty="0" smtClean="0"/>
            <a:t>(Buceo)</a:t>
          </a:r>
          <a:endParaRPr lang="es-ES" sz="1800" kern="1200" dirty="0"/>
        </a:p>
      </dsp:txBody>
      <dsp:txXfrm>
        <a:off x="3337489" y="2123712"/>
        <a:ext cx="2757041" cy="17740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CEEC8D-B5AB-48A8-899E-9E58C668915F}">
      <dsp:nvSpPr>
        <dsp:cNvPr id="0" name=""/>
        <dsp:cNvSpPr/>
      </dsp:nvSpPr>
      <dsp:spPr>
        <a:xfrm>
          <a:off x="0" y="94458"/>
          <a:ext cx="8739188" cy="1627322"/>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just" defTabSz="844550">
            <a:lnSpc>
              <a:spcPct val="90000"/>
            </a:lnSpc>
            <a:spcBef>
              <a:spcPct val="0"/>
            </a:spcBef>
            <a:spcAft>
              <a:spcPct val="35000"/>
            </a:spcAft>
          </a:pPr>
          <a:r>
            <a:rPr lang="es-ES" sz="1900" b="1" i="0" kern="1200" dirty="0">
              <a:solidFill>
                <a:srgbClr val="FFC000"/>
              </a:solidFill>
              <a:latin typeface="+mn-lt"/>
            </a:rPr>
            <a:t>Seleccionar y formar integralmente </a:t>
          </a:r>
          <a:r>
            <a:rPr lang="es-ES" sz="1900" b="0" i="0" kern="1200" dirty="0">
              <a:latin typeface="+mn-lt"/>
            </a:rPr>
            <a:t>a los futuros oficiales de la Armada de Chile</a:t>
          </a:r>
          <a:r>
            <a:rPr lang="es-ES" sz="1900" b="1" i="0" kern="1200" dirty="0">
              <a:solidFill>
                <a:srgbClr val="FFC000"/>
              </a:solidFill>
              <a:latin typeface="+mn-lt"/>
            </a:rPr>
            <a:t>, en coherencia con el proyecto educativo institucional</a:t>
          </a:r>
          <a:r>
            <a:rPr lang="es-ES" sz="1900" b="0" i="0" kern="1200" dirty="0">
              <a:latin typeface="+mn-lt"/>
            </a:rPr>
            <a:t>, con el propósito </a:t>
          </a:r>
          <a:r>
            <a:rPr lang="es-ES" sz="1900" b="0" i="0" kern="1200" dirty="0">
              <a:solidFill>
                <a:srgbClr val="FFC000"/>
              </a:solidFill>
              <a:latin typeface="+mn-lt"/>
            </a:rPr>
            <a:t>de </a:t>
          </a:r>
          <a:r>
            <a:rPr lang="es-ES" sz="1900" b="1" i="0" kern="1200" dirty="0">
              <a:solidFill>
                <a:srgbClr val="FFC000"/>
              </a:solidFill>
              <a:latin typeface="+mn-lt"/>
            </a:rPr>
            <a:t>entregar al servicio hombres y mujeres líderes</a:t>
          </a:r>
          <a:r>
            <a:rPr lang="es-ES" sz="1900" b="0" i="0" kern="1200" dirty="0">
              <a:latin typeface="+mn-lt"/>
            </a:rPr>
            <a:t>, con el carácter para asumir crecientes responsabilidades y con el potencial de conducir los destinos institucionales en tiempo de paz y de guerra.</a:t>
          </a:r>
          <a:endParaRPr lang="es-ES" sz="1900" kern="1200" dirty="0">
            <a:latin typeface="+mn-lt"/>
          </a:endParaRPr>
        </a:p>
      </dsp:txBody>
      <dsp:txXfrm>
        <a:off x="79439" y="173897"/>
        <a:ext cx="8580310" cy="1468444"/>
      </dsp:txXfrm>
    </dsp:sp>
    <dsp:sp modelId="{FAAC2B67-756D-4C12-B4DA-5254678BD47B}">
      <dsp:nvSpPr>
        <dsp:cNvPr id="0" name=""/>
        <dsp:cNvSpPr/>
      </dsp:nvSpPr>
      <dsp:spPr>
        <a:xfrm>
          <a:off x="0" y="1721780"/>
          <a:ext cx="8739188"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746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s-ES" sz="2000" kern="1200" dirty="0"/>
            <a:t>MISIÓN</a:t>
          </a:r>
        </a:p>
      </dsp:txBody>
      <dsp:txXfrm>
        <a:off x="0" y="1721780"/>
        <a:ext cx="8739188" cy="314640"/>
      </dsp:txXfrm>
    </dsp:sp>
    <dsp:sp modelId="{EABC4DA6-C317-4F06-B411-EF1998BE80D9}">
      <dsp:nvSpPr>
        <dsp:cNvPr id="0" name=""/>
        <dsp:cNvSpPr/>
      </dsp:nvSpPr>
      <dsp:spPr>
        <a:xfrm>
          <a:off x="0" y="2036420"/>
          <a:ext cx="8739188" cy="1872003"/>
        </a:xfrm>
        <a:prstGeom prst="round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just" defTabSz="844550">
            <a:lnSpc>
              <a:spcPct val="90000"/>
            </a:lnSpc>
            <a:spcBef>
              <a:spcPct val="0"/>
            </a:spcBef>
            <a:spcAft>
              <a:spcPct val="35000"/>
            </a:spcAft>
          </a:pPr>
          <a:r>
            <a:rPr lang="es-ES" sz="1900" b="0" i="0" kern="1200" dirty="0"/>
            <a:t>Ser la Escuela Matriz de Educación Superior que selecciona y adoctrina a los futuros oficiales de la Armada de Chile, con </a:t>
          </a:r>
          <a:r>
            <a:rPr lang="es-ES" sz="1900" b="1" i="0" kern="1200" dirty="0">
              <a:solidFill>
                <a:srgbClr val="FFC000"/>
              </a:solidFill>
            </a:rPr>
            <a:t>la finalidad de prepararlos para enfrentar conflictos en tiempos de guerra y desafíos de gestión en períodos de paz</a:t>
          </a:r>
          <a:r>
            <a:rPr lang="es-ES" sz="1900" b="0" i="0" kern="1200" dirty="0"/>
            <a:t>, siendo reconocida en el ámbito nacional e internacional por los estándares de excelencia que sustenta su proyecto educativo institucional.</a:t>
          </a:r>
          <a:endParaRPr lang="es-ES" sz="1900" kern="1200" dirty="0"/>
        </a:p>
      </dsp:txBody>
      <dsp:txXfrm>
        <a:off x="91384" y="2127804"/>
        <a:ext cx="8556420" cy="1689235"/>
      </dsp:txXfrm>
    </dsp:sp>
    <dsp:sp modelId="{3A174344-54E5-43BC-8D30-9FA7F6B9764F}">
      <dsp:nvSpPr>
        <dsp:cNvPr id="0" name=""/>
        <dsp:cNvSpPr/>
      </dsp:nvSpPr>
      <dsp:spPr>
        <a:xfrm>
          <a:off x="0" y="3908424"/>
          <a:ext cx="8739188"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746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s-ES" sz="2000" kern="1200" dirty="0"/>
            <a:t>VISIÓN</a:t>
          </a:r>
        </a:p>
      </dsp:txBody>
      <dsp:txXfrm>
        <a:off x="0" y="3908424"/>
        <a:ext cx="8739188" cy="3146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5811C7-2597-4EED-B6C1-3EEB8699FEBE}">
      <dsp:nvSpPr>
        <dsp:cNvPr id="0" name=""/>
        <dsp:cNvSpPr/>
      </dsp:nvSpPr>
      <dsp:spPr>
        <a:xfrm>
          <a:off x="642294" y="0"/>
          <a:ext cx="7279339" cy="4064000"/>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66164D0-DE04-4CDA-B4E6-5076C233D9C7}">
      <dsp:nvSpPr>
        <dsp:cNvPr id="0" name=""/>
        <dsp:cNvSpPr/>
      </dsp:nvSpPr>
      <dsp:spPr>
        <a:xfrm>
          <a:off x="1397" y="1219199"/>
          <a:ext cx="1497851" cy="1625600"/>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 sz="1800" kern="1200" dirty="0" smtClean="0"/>
            <a:t>FUNCIÓN</a:t>
          </a:r>
          <a:endParaRPr lang="es-ES" sz="1800" kern="1200" dirty="0"/>
        </a:p>
      </dsp:txBody>
      <dsp:txXfrm>
        <a:off x="74516" y="1292318"/>
        <a:ext cx="1351613" cy="1479362"/>
      </dsp:txXfrm>
    </dsp:sp>
    <dsp:sp modelId="{769A356B-2591-4BE6-B1FC-3115AF2A406A}">
      <dsp:nvSpPr>
        <dsp:cNvPr id="0" name=""/>
        <dsp:cNvSpPr/>
      </dsp:nvSpPr>
      <dsp:spPr>
        <a:xfrm>
          <a:off x="1748890" y="1219199"/>
          <a:ext cx="2139890" cy="1625600"/>
        </a:xfrm>
        <a:prstGeom prst="roundRect">
          <a:avLst/>
        </a:prstGeom>
        <a:solidFill>
          <a:schemeClr val="accent2">
            <a:shade val="80000"/>
            <a:hueOff val="0"/>
            <a:satOff val="-9340"/>
            <a:lumOff val="105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 sz="1800" kern="1200" dirty="0" smtClean="0"/>
            <a:t>COMPETENCIA</a:t>
          </a:r>
          <a:endParaRPr lang="es-ES" sz="1800" kern="1200" dirty="0"/>
        </a:p>
      </dsp:txBody>
      <dsp:txXfrm>
        <a:off x="1828245" y="1298554"/>
        <a:ext cx="1981180" cy="1466890"/>
      </dsp:txXfrm>
    </dsp:sp>
    <dsp:sp modelId="{F2C6D246-C767-4E26-B7DD-703BA68FB794}">
      <dsp:nvSpPr>
        <dsp:cNvPr id="0" name=""/>
        <dsp:cNvSpPr/>
      </dsp:nvSpPr>
      <dsp:spPr>
        <a:xfrm>
          <a:off x="4138422" y="1219199"/>
          <a:ext cx="2512121" cy="1625600"/>
        </a:xfrm>
        <a:prstGeom prst="roundRect">
          <a:avLst/>
        </a:prstGeom>
        <a:solidFill>
          <a:schemeClr val="accent2">
            <a:shade val="80000"/>
            <a:hueOff val="0"/>
            <a:satOff val="-18679"/>
            <a:lumOff val="2116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 sz="1800" kern="1200" dirty="0" smtClean="0"/>
            <a:t>SUBCOMPETENCIA</a:t>
          </a:r>
          <a:endParaRPr lang="es-ES" sz="1800" kern="1200" dirty="0"/>
        </a:p>
      </dsp:txBody>
      <dsp:txXfrm>
        <a:off x="4217777" y="1298554"/>
        <a:ext cx="2353411" cy="1466890"/>
      </dsp:txXfrm>
    </dsp:sp>
    <dsp:sp modelId="{FC8EDDC8-DC7A-4612-BC22-3703E2950B8D}">
      <dsp:nvSpPr>
        <dsp:cNvPr id="0" name=""/>
        <dsp:cNvSpPr/>
      </dsp:nvSpPr>
      <dsp:spPr>
        <a:xfrm>
          <a:off x="6900186" y="1219199"/>
          <a:ext cx="1662345" cy="1625600"/>
        </a:xfrm>
        <a:prstGeom prst="round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 sz="1800" kern="1200" dirty="0" smtClean="0"/>
            <a:t>INDICADOR DE LOGRO</a:t>
          </a:r>
          <a:endParaRPr lang="es-ES" sz="1800" kern="1200" dirty="0"/>
        </a:p>
      </dsp:txBody>
      <dsp:txXfrm>
        <a:off x="6979541" y="1298554"/>
        <a:ext cx="1503635" cy="146689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B4EB03-1D6E-4792-BD4A-3636DF82FA5F}">
      <dsp:nvSpPr>
        <dsp:cNvPr id="0" name=""/>
        <dsp:cNvSpPr/>
      </dsp:nvSpPr>
      <dsp:spPr>
        <a:xfrm>
          <a:off x="-277395" y="17160"/>
          <a:ext cx="7067859" cy="1197367"/>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ES" sz="1800" kern="1200" dirty="0">
              <a:latin typeface="Arial" panose="020B0604020202020204" pitchFamily="34" charset="0"/>
              <a:cs typeface="Arial" panose="020B0604020202020204" pitchFamily="34" charset="0"/>
            </a:rPr>
            <a:t>2007</a:t>
          </a:r>
        </a:p>
        <a:p>
          <a:pPr marL="171450" lvl="1" indent="-171450" algn="l" defTabSz="711200">
            <a:lnSpc>
              <a:spcPct val="90000"/>
            </a:lnSpc>
            <a:spcBef>
              <a:spcPct val="0"/>
            </a:spcBef>
            <a:spcAft>
              <a:spcPct val="15000"/>
            </a:spcAft>
            <a:buChar char="••"/>
          </a:pPr>
          <a:r>
            <a:rPr lang="es-ES" sz="1600" kern="1200" dirty="0"/>
            <a:t> Ingreso con 4to medio. </a:t>
          </a:r>
        </a:p>
        <a:p>
          <a:pPr marL="171450" lvl="1" indent="-171450" algn="l" defTabSz="711200">
            <a:lnSpc>
              <a:spcPct val="90000"/>
            </a:lnSpc>
            <a:spcBef>
              <a:spcPct val="0"/>
            </a:spcBef>
            <a:spcAft>
              <a:spcPct val="15000"/>
            </a:spcAft>
            <a:buChar char="••"/>
          </a:pPr>
          <a:r>
            <a:rPr lang="es-ES" sz="1600" kern="1200" dirty="0"/>
            <a:t>4to Politécnico a </a:t>
          </a:r>
          <a:r>
            <a:rPr lang="es-ES" sz="1600" kern="1200" dirty="0" smtClean="0"/>
            <a:t>ESNAVAL</a:t>
          </a:r>
          <a:endParaRPr lang="es-ES" sz="1600" kern="1200" dirty="0"/>
        </a:p>
      </dsp:txBody>
      <dsp:txXfrm>
        <a:off x="-242325" y="52230"/>
        <a:ext cx="5656549" cy="1127227"/>
      </dsp:txXfrm>
    </dsp:sp>
    <dsp:sp modelId="{77CD09F4-2B7F-4B0F-A295-F0938C06E892}">
      <dsp:nvSpPr>
        <dsp:cNvPr id="0" name=""/>
        <dsp:cNvSpPr/>
      </dsp:nvSpPr>
      <dsp:spPr>
        <a:xfrm>
          <a:off x="126357" y="1538204"/>
          <a:ext cx="7067859" cy="1210561"/>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ES" sz="1600" kern="1200" dirty="0"/>
            <a:t>2014</a:t>
          </a:r>
          <a:endParaRPr lang="es-ES" sz="1200" kern="1200" dirty="0"/>
        </a:p>
        <a:p>
          <a:pPr marL="171450" lvl="1" indent="-171450" algn="l" defTabSz="711200">
            <a:lnSpc>
              <a:spcPct val="90000"/>
            </a:lnSpc>
            <a:spcBef>
              <a:spcPct val="0"/>
            </a:spcBef>
            <a:spcAft>
              <a:spcPct val="15000"/>
            </a:spcAft>
            <a:buChar char="••"/>
          </a:pPr>
          <a:r>
            <a:rPr lang="es-ES" sz="1600" kern="1200" dirty="0"/>
            <a:t>Primer curso </a:t>
          </a:r>
          <a:r>
            <a:rPr lang="es-ES" sz="1600" kern="1200" dirty="0" err="1"/>
            <a:t>Of’s</a:t>
          </a:r>
          <a:r>
            <a:rPr lang="es-ES" sz="1600" kern="1200" dirty="0"/>
            <a:t> con </a:t>
          </a:r>
          <a:r>
            <a:rPr lang="es-ES" sz="1400" kern="1200" dirty="0"/>
            <a:t>4to</a:t>
          </a:r>
          <a:r>
            <a:rPr lang="es-ES" sz="1600" kern="1200" dirty="0"/>
            <a:t> poli  en ESNAVAL cursan especialidad en APOLINAV.</a:t>
          </a:r>
        </a:p>
      </dsp:txBody>
      <dsp:txXfrm>
        <a:off x="161813" y="1573660"/>
        <a:ext cx="5519064" cy="1139649"/>
      </dsp:txXfrm>
    </dsp:sp>
    <dsp:sp modelId="{AE3A7DDD-9AF9-4603-B967-4F8D93377515}">
      <dsp:nvSpPr>
        <dsp:cNvPr id="0" name=""/>
        <dsp:cNvSpPr/>
      </dsp:nvSpPr>
      <dsp:spPr>
        <a:xfrm>
          <a:off x="415081" y="2942722"/>
          <a:ext cx="8177442" cy="1479308"/>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ES" sz="1600" kern="1200" dirty="0"/>
            <a:t>2016</a:t>
          </a:r>
        </a:p>
        <a:p>
          <a:pPr marL="171450" lvl="1" indent="-171450" algn="l" defTabSz="711200">
            <a:lnSpc>
              <a:spcPct val="90000"/>
            </a:lnSpc>
            <a:spcBef>
              <a:spcPct val="0"/>
            </a:spcBef>
            <a:spcAft>
              <a:spcPct val="15000"/>
            </a:spcAft>
            <a:buChar char="••"/>
          </a:pPr>
          <a:r>
            <a:rPr lang="es-ES" sz="1600" kern="1200" dirty="0"/>
            <a:t>Regreso 4to Poli a APN.</a:t>
          </a:r>
        </a:p>
        <a:p>
          <a:pPr marL="171450" lvl="1" indent="-171450" algn="l" defTabSz="711200">
            <a:lnSpc>
              <a:spcPct val="90000"/>
            </a:lnSpc>
            <a:spcBef>
              <a:spcPct val="0"/>
            </a:spcBef>
            <a:spcAft>
              <a:spcPct val="15000"/>
            </a:spcAft>
            <a:buChar char="••"/>
          </a:pPr>
          <a:r>
            <a:rPr lang="es-ES" sz="1600" kern="1200" dirty="0" err="1"/>
            <a:t>Anualización</a:t>
          </a:r>
          <a:r>
            <a:rPr lang="es-ES" sz="1600" kern="1200" dirty="0"/>
            <a:t> de </a:t>
          </a:r>
          <a:r>
            <a:rPr lang="es-ES" sz="1600" kern="1200" dirty="0" smtClean="0"/>
            <a:t>asignaturas y cambios de nombres.</a:t>
          </a:r>
          <a:endParaRPr lang="es-ES" sz="1600" kern="1200" dirty="0"/>
        </a:p>
        <a:p>
          <a:pPr marL="171450" lvl="1" indent="-171450" algn="l" defTabSz="711200">
            <a:lnSpc>
              <a:spcPct val="90000"/>
            </a:lnSpc>
            <a:spcBef>
              <a:spcPct val="0"/>
            </a:spcBef>
            <a:spcAft>
              <a:spcPct val="15000"/>
            </a:spcAft>
            <a:buChar char="••"/>
          </a:pPr>
          <a:r>
            <a:rPr lang="es-ES" sz="1600" kern="1200" dirty="0" smtClean="0"/>
            <a:t>Se mantuvieron contenidos de”4to Poli” en ESNAVAL</a:t>
          </a:r>
          <a:endParaRPr lang="es-ES" sz="1600" kern="1200" dirty="0"/>
        </a:p>
        <a:p>
          <a:pPr marL="171450" lvl="1" indent="-171450" algn="l" defTabSz="711200">
            <a:lnSpc>
              <a:spcPct val="90000"/>
            </a:lnSpc>
            <a:spcBef>
              <a:spcPct val="0"/>
            </a:spcBef>
            <a:spcAft>
              <a:spcPct val="15000"/>
            </a:spcAft>
            <a:buChar char="••"/>
          </a:pPr>
          <a:r>
            <a:rPr lang="es-ES" sz="1600" kern="1200" dirty="0" smtClean="0"/>
            <a:t>Incorporación de la asignatura “Formación Naval”, escalafón Ejecutivo</a:t>
          </a:r>
          <a:endParaRPr lang="es-ES" sz="1600" kern="1200" dirty="0"/>
        </a:p>
      </dsp:txBody>
      <dsp:txXfrm>
        <a:off x="458408" y="2986049"/>
        <a:ext cx="6380893" cy="1392654"/>
      </dsp:txXfrm>
    </dsp:sp>
    <dsp:sp modelId="{7CE61FD7-B011-478A-A3A4-3A5BA87A0FB9}">
      <dsp:nvSpPr>
        <dsp:cNvPr id="0" name=""/>
        <dsp:cNvSpPr/>
      </dsp:nvSpPr>
      <dsp:spPr>
        <a:xfrm>
          <a:off x="5643011" y="730762"/>
          <a:ext cx="854248" cy="1162307"/>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s-ES" sz="3600" kern="1200"/>
        </a:p>
      </dsp:txBody>
      <dsp:txXfrm>
        <a:off x="5835217" y="730762"/>
        <a:ext cx="469836" cy="950881"/>
      </dsp:txXfrm>
    </dsp:sp>
    <dsp:sp modelId="{CEE1A01D-E65A-4345-B7A2-447C0DD44114}">
      <dsp:nvSpPr>
        <dsp:cNvPr id="0" name=""/>
        <dsp:cNvSpPr/>
      </dsp:nvSpPr>
      <dsp:spPr>
        <a:xfrm>
          <a:off x="6180623" y="2243265"/>
          <a:ext cx="854248" cy="1305992"/>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s-ES" sz="3600" kern="1200"/>
        </a:p>
      </dsp:txBody>
      <dsp:txXfrm>
        <a:off x="6372829" y="2243265"/>
        <a:ext cx="469836" cy="109456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55B817-97C3-4A2F-80BA-283286A58164}">
      <dsp:nvSpPr>
        <dsp:cNvPr id="0" name=""/>
        <dsp:cNvSpPr/>
      </dsp:nvSpPr>
      <dsp:spPr>
        <a:xfrm>
          <a:off x="45560" y="1176"/>
          <a:ext cx="2562613" cy="1537567"/>
        </a:xfrm>
        <a:prstGeom prst="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kern="1200" dirty="0" smtClean="0"/>
            <a:t>MANTIENE HRS. ASIGNATURAS MATEMÁTICAS</a:t>
          </a:r>
          <a:endParaRPr lang="es-ES" sz="2300" kern="1200" dirty="0"/>
        </a:p>
      </dsp:txBody>
      <dsp:txXfrm>
        <a:off x="45560" y="1176"/>
        <a:ext cx="2562613" cy="1537567"/>
      </dsp:txXfrm>
    </dsp:sp>
    <dsp:sp modelId="{F3AE1108-8BB4-4B17-984C-902E554A4FB3}">
      <dsp:nvSpPr>
        <dsp:cNvPr id="0" name=""/>
        <dsp:cNvSpPr/>
      </dsp:nvSpPr>
      <dsp:spPr>
        <a:xfrm>
          <a:off x="2864435" y="1176"/>
          <a:ext cx="2562613" cy="1537567"/>
        </a:xfrm>
        <a:prstGeom prst="rect">
          <a:avLst/>
        </a:prstGeom>
        <a:solidFill>
          <a:schemeClr val="accent2">
            <a:shade val="80000"/>
            <a:hueOff val="0"/>
            <a:satOff val="-9340"/>
            <a:lumOff val="105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kern="1200" dirty="0" smtClean="0"/>
            <a:t>HERRAMIENTAS TECNOLÓGICAS</a:t>
          </a:r>
          <a:endParaRPr lang="es-ES" sz="2300" kern="1200" dirty="0"/>
        </a:p>
      </dsp:txBody>
      <dsp:txXfrm>
        <a:off x="2864435" y="1176"/>
        <a:ext cx="2562613" cy="1537567"/>
      </dsp:txXfrm>
    </dsp:sp>
    <dsp:sp modelId="{98C37127-AF5D-43CC-B6C5-DB74FB086183}">
      <dsp:nvSpPr>
        <dsp:cNvPr id="0" name=""/>
        <dsp:cNvSpPr/>
      </dsp:nvSpPr>
      <dsp:spPr>
        <a:xfrm>
          <a:off x="45560" y="1795006"/>
          <a:ext cx="2562613" cy="1537567"/>
        </a:xfrm>
        <a:prstGeom prst="rect">
          <a:avLst/>
        </a:prstGeom>
        <a:solidFill>
          <a:schemeClr val="accent2">
            <a:shade val="80000"/>
            <a:hueOff val="0"/>
            <a:satOff val="-18679"/>
            <a:lumOff val="2116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kern="1200" dirty="0" smtClean="0"/>
            <a:t>FORMACIÓN NAVAL</a:t>
          </a:r>
          <a:endParaRPr lang="es-ES" sz="2300" kern="1200" dirty="0"/>
        </a:p>
      </dsp:txBody>
      <dsp:txXfrm>
        <a:off x="45560" y="1795006"/>
        <a:ext cx="2562613" cy="1537567"/>
      </dsp:txXfrm>
    </dsp:sp>
    <dsp:sp modelId="{B70EB72E-4D6C-423A-A230-CFEC165E9645}">
      <dsp:nvSpPr>
        <dsp:cNvPr id="0" name=""/>
        <dsp:cNvSpPr/>
      </dsp:nvSpPr>
      <dsp:spPr>
        <a:xfrm>
          <a:off x="2864435" y="1795006"/>
          <a:ext cx="2562613" cy="1537567"/>
        </a:xfrm>
        <a:prstGeom prst="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kern="1200" dirty="0" smtClean="0"/>
            <a:t>EDUCACÍON CÍVICA</a:t>
          </a:r>
          <a:endParaRPr lang="es-ES" sz="2300" kern="1200" dirty="0"/>
        </a:p>
      </dsp:txBody>
      <dsp:txXfrm>
        <a:off x="2864435" y="1795006"/>
        <a:ext cx="2562613" cy="153756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7CC66-5275-4D59-A6E4-B0AB221EA71D}">
      <dsp:nvSpPr>
        <dsp:cNvPr id="0" name=""/>
        <dsp:cNvSpPr/>
      </dsp:nvSpPr>
      <dsp:spPr>
        <a:xfrm>
          <a:off x="6030" y="1754414"/>
          <a:ext cx="1344062" cy="69431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Desempeñarse como Oficial de Marina</a:t>
          </a:r>
        </a:p>
      </dsp:txBody>
      <dsp:txXfrm>
        <a:off x="26366" y="1774750"/>
        <a:ext cx="1303390" cy="653640"/>
      </dsp:txXfrm>
    </dsp:sp>
    <dsp:sp modelId="{CC0F50F0-686C-4DE2-93AC-00D5F503045E}">
      <dsp:nvSpPr>
        <dsp:cNvPr id="0" name=""/>
        <dsp:cNvSpPr/>
      </dsp:nvSpPr>
      <dsp:spPr>
        <a:xfrm rot="17620674">
          <a:off x="1008696" y="1566969"/>
          <a:ext cx="1141021" cy="24234"/>
        </a:xfrm>
        <a:custGeom>
          <a:avLst/>
          <a:gdLst/>
          <a:ahLst/>
          <a:cxnLst/>
          <a:rect l="0" t="0" r="0" b="0"/>
          <a:pathLst>
            <a:path>
              <a:moveTo>
                <a:pt x="0" y="12117"/>
              </a:moveTo>
              <a:lnTo>
                <a:pt x="1141021" y="1211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1550681" y="1550561"/>
        <a:ext cx="57051" cy="57051"/>
      </dsp:txXfrm>
    </dsp:sp>
    <dsp:sp modelId="{11F84FA3-0454-4367-AB65-6B9F56826A8C}">
      <dsp:nvSpPr>
        <dsp:cNvPr id="0" name=""/>
        <dsp:cNvSpPr/>
      </dsp:nvSpPr>
      <dsp:spPr>
        <a:xfrm>
          <a:off x="1808321" y="586638"/>
          <a:ext cx="1548970" cy="93992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Capacidad para aplicar medidas de seguridad básicas</a:t>
          </a:r>
        </a:p>
      </dsp:txBody>
      <dsp:txXfrm>
        <a:off x="1835851" y="614168"/>
        <a:ext cx="1493910" cy="884868"/>
      </dsp:txXfrm>
    </dsp:sp>
    <dsp:sp modelId="{7EC6577E-5093-4E54-90E9-AEC07F763BC2}">
      <dsp:nvSpPr>
        <dsp:cNvPr id="0" name=""/>
        <dsp:cNvSpPr/>
      </dsp:nvSpPr>
      <dsp:spPr>
        <a:xfrm rot="18446797">
          <a:off x="3182771" y="691008"/>
          <a:ext cx="890459" cy="24234"/>
        </a:xfrm>
        <a:custGeom>
          <a:avLst/>
          <a:gdLst/>
          <a:ahLst/>
          <a:cxnLst/>
          <a:rect l="0" t="0" r="0" b="0"/>
          <a:pathLst>
            <a:path>
              <a:moveTo>
                <a:pt x="0" y="12117"/>
              </a:moveTo>
              <a:lnTo>
                <a:pt x="890459"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05740" y="680864"/>
        <a:ext cx="44522" cy="44522"/>
      </dsp:txXfrm>
    </dsp:sp>
    <dsp:sp modelId="{3D0E1CF7-B8B1-4D91-88CF-724ECC8D2639}">
      <dsp:nvSpPr>
        <dsp:cNvPr id="0" name=""/>
        <dsp:cNvSpPr/>
      </dsp:nvSpPr>
      <dsp:spPr>
        <a:xfrm>
          <a:off x="3898711" y="63256"/>
          <a:ext cx="4589427" cy="572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Emplea las normas de seguridad institucional (MRO) en actividades profesionales, militares y deportivas.</a:t>
          </a:r>
        </a:p>
      </dsp:txBody>
      <dsp:txXfrm>
        <a:off x="3915487" y="80032"/>
        <a:ext cx="4555875" cy="539232"/>
      </dsp:txXfrm>
    </dsp:sp>
    <dsp:sp modelId="{F0C8CAFC-545B-4689-BC79-88E714C73A0B}">
      <dsp:nvSpPr>
        <dsp:cNvPr id="0" name=""/>
        <dsp:cNvSpPr/>
      </dsp:nvSpPr>
      <dsp:spPr>
        <a:xfrm rot="20941786">
          <a:off x="3351960" y="988960"/>
          <a:ext cx="583563" cy="24234"/>
        </a:xfrm>
        <a:custGeom>
          <a:avLst/>
          <a:gdLst/>
          <a:ahLst/>
          <a:cxnLst/>
          <a:rect l="0" t="0" r="0" b="0"/>
          <a:pathLst>
            <a:path>
              <a:moveTo>
                <a:pt x="0" y="12117"/>
              </a:moveTo>
              <a:lnTo>
                <a:pt x="583563"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29152" y="986488"/>
        <a:ext cx="29178" cy="29178"/>
      </dsp:txXfrm>
    </dsp:sp>
    <dsp:sp modelId="{EB3CC7FD-92E6-43C9-879A-10D82C29E81B}">
      <dsp:nvSpPr>
        <dsp:cNvPr id="0" name=""/>
        <dsp:cNvSpPr/>
      </dsp:nvSpPr>
      <dsp:spPr>
        <a:xfrm>
          <a:off x="3930191" y="659159"/>
          <a:ext cx="4557947" cy="572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Comprende los conceptos básicos sobre seguridad militar en la Institución</a:t>
          </a:r>
        </a:p>
      </dsp:txBody>
      <dsp:txXfrm>
        <a:off x="3946967" y="675935"/>
        <a:ext cx="4524395" cy="539232"/>
      </dsp:txXfrm>
    </dsp:sp>
    <dsp:sp modelId="{FB7F7CC2-5998-42E2-91F3-25F8A89BF299}">
      <dsp:nvSpPr>
        <dsp:cNvPr id="0" name=""/>
        <dsp:cNvSpPr/>
      </dsp:nvSpPr>
      <dsp:spPr>
        <a:xfrm rot="2362239">
          <a:off x="3271802" y="1283443"/>
          <a:ext cx="753410" cy="24234"/>
        </a:xfrm>
        <a:custGeom>
          <a:avLst/>
          <a:gdLst/>
          <a:ahLst/>
          <a:cxnLst/>
          <a:rect l="0" t="0" r="0" b="0"/>
          <a:pathLst>
            <a:path>
              <a:moveTo>
                <a:pt x="0" y="12117"/>
              </a:moveTo>
              <a:lnTo>
                <a:pt x="753410"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29672" y="1276725"/>
        <a:ext cx="37670" cy="37670"/>
      </dsp:txXfrm>
    </dsp:sp>
    <dsp:sp modelId="{CCD769B2-5247-4717-BA97-8E77C5EF18BE}">
      <dsp:nvSpPr>
        <dsp:cNvPr id="0" name=""/>
        <dsp:cNvSpPr/>
      </dsp:nvSpPr>
      <dsp:spPr>
        <a:xfrm>
          <a:off x="3939722" y="1259254"/>
          <a:ext cx="4548416" cy="55052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Comprende los conceptos básicos de seguridad informática aplicados en la Institución.</a:t>
          </a:r>
        </a:p>
      </dsp:txBody>
      <dsp:txXfrm>
        <a:off x="3955846" y="1275378"/>
        <a:ext cx="4516168" cy="518278"/>
      </dsp:txXfrm>
    </dsp:sp>
    <dsp:sp modelId="{14192AE0-4849-4995-B274-4E8D2E547580}">
      <dsp:nvSpPr>
        <dsp:cNvPr id="0" name=""/>
        <dsp:cNvSpPr/>
      </dsp:nvSpPr>
      <dsp:spPr>
        <a:xfrm rot="3926194">
          <a:off x="1028055" y="2590726"/>
          <a:ext cx="1102303" cy="24234"/>
        </a:xfrm>
        <a:custGeom>
          <a:avLst/>
          <a:gdLst/>
          <a:ahLst/>
          <a:cxnLst/>
          <a:rect l="0" t="0" r="0" b="0"/>
          <a:pathLst>
            <a:path>
              <a:moveTo>
                <a:pt x="0" y="12117"/>
              </a:moveTo>
              <a:lnTo>
                <a:pt x="1102303" y="1211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1551649" y="2575286"/>
        <a:ext cx="55115" cy="55115"/>
      </dsp:txXfrm>
    </dsp:sp>
    <dsp:sp modelId="{CCB7B235-7023-4E15-A3E8-9144F3242587}">
      <dsp:nvSpPr>
        <dsp:cNvPr id="0" name=""/>
        <dsp:cNvSpPr/>
      </dsp:nvSpPr>
      <dsp:spPr>
        <a:xfrm>
          <a:off x="1808321" y="2591732"/>
          <a:ext cx="1675189" cy="10247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Capacidad para resolver problemas, en su ámbito de desempeño.</a:t>
          </a:r>
        </a:p>
      </dsp:txBody>
      <dsp:txXfrm>
        <a:off x="1838335" y="2621746"/>
        <a:ext cx="1615161" cy="964741"/>
      </dsp:txXfrm>
    </dsp:sp>
    <dsp:sp modelId="{F2F6F874-F0BD-4F42-86D4-10F0A56E126F}">
      <dsp:nvSpPr>
        <dsp:cNvPr id="0" name=""/>
        <dsp:cNvSpPr/>
      </dsp:nvSpPr>
      <dsp:spPr>
        <a:xfrm rot="18103443">
          <a:off x="3276905" y="2721381"/>
          <a:ext cx="871439" cy="24234"/>
        </a:xfrm>
        <a:custGeom>
          <a:avLst/>
          <a:gdLst/>
          <a:ahLst/>
          <a:cxnLst/>
          <a:rect l="0" t="0" r="0" b="0"/>
          <a:pathLst>
            <a:path>
              <a:moveTo>
                <a:pt x="0" y="12117"/>
              </a:moveTo>
              <a:lnTo>
                <a:pt x="871439"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90839" y="2711712"/>
        <a:ext cx="43571" cy="43571"/>
      </dsp:txXfrm>
    </dsp:sp>
    <dsp:sp modelId="{FE01DB02-142A-4B3C-BC59-51834521FC36}">
      <dsp:nvSpPr>
        <dsp:cNvPr id="0" name=""/>
        <dsp:cNvSpPr/>
      </dsp:nvSpPr>
      <dsp:spPr>
        <a:xfrm>
          <a:off x="3941739" y="2076486"/>
          <a:ext cx="4488342" cy="572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Comprende los conceptos y/o principios científicos, para investigar y analizar los problemas detectados</a:t>
          </a:r>
        </a:p>
      </dsp:txBody>
      <dsp:txXfrm>
        <a:off x="3958515" y="2093262"/>
        <a:ext cx="4454790" cy="539232"/>
      </dsp:txXfrm>
    </dsp:sp>
    <dsp:sp modelId="{ECE55F73-2129-4402-959B-758F1C234D2D}">
      <dsp:nvSpPr>
        <dsp:cNvPr id="0" name=""/>
        <dsp:cNvSpPr/>
      </dsp:nvSpPr>
      <dsp:spPr>
        <a:xfrm rot="20987366">
          <a:off x="3479824" y="3050732"/>
          <a:ext cx="465601" cy="24234"/>
        </a:xfrm>
        <a:custGeom>
          <a:avLst/>
          <a:gdLst/>
          <a:ahLst/>
          <a:cxnLst/>
          <a:rect l="0" t="0" r="0" b="0"/>
          <a:pathLst>
            <a:path>
              <a:moveTo>
                <a:pt x="0" y="12117"/>
              </a:moveTo>
              <a:lnTo>
                <a:pt x="465601"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700985" y="3051209"/>
        <a:ext cx="23280" cy="23280"/>
      </dsp:txXfrm>
    </dsp:sp>
    <dsp:sp modelId="{8EBD2AC6-DF9F-4B6B-AF55-3E2337D3FE73}">
      <dsp:nvSpPr>
        <dsp:cNvPr id="0" name=""/>
        <dsp:cNvSpPr/>
      </dsp:nvSpPr>
      <dsp:spPr>
        <a:xfrm>
          <a:off x="3941739" y="2735189"/>
          <a:ext cx="4514507" cy="572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Sintetiza los antecedentes de un problema detectado</a:t>
          </a:r>
        </a:p>
      </dsp:txBody>
      <dsp:txXfrm>
        <a:off x="3958515" y="2751965"/>
        <a:ext cx="4480955" cy="539232"/>
      </dsp:txXfrm>
    </dsp:sp>
    <dsp:sp modelId="{657F4AB1-6C83-4B1C-9323-493D41799150}">
      <dsp:nvSpPr>
        <dsp:cNvPr id="0" name=""/>
        <dsp:cNvSpPr/>
      </dsp:nvSpPr>
      <dsp:spPr>
        <a:xfrm rot="3310531">
          <a:off x="3311420" y="3421351"/>
          <a:ext cx="802410" cy="24234"/>
        </a:xfrm>
        <a:custGeom>
          <a:avLst/>
          <a:gdLst/>
          <a:ahLst/>
          <a:cxnLst/>
          <a:rect l="0" t="0" r="0" b="0"/>
          <a:pathLst>
            <a:path>
              <a:moveTo>
                <a:pt x="0" y="12117"/>
              </a:moveTo>
              <a:lnTo>
                <a:pt x="802410"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92564" y="3413408"/>
        <a:ext cx="40120" cy="40120"/>
      </dsp:txXfrm>
    </dsp:sp>
    <dsp:sp modelId="{9721E1FC-3C75-476D-8F10-B9B4C43FD008}">
      <dsp:nvSpPr>
        <dsp:cNvPr id="0" name=""/>
        <dsp:cNvSpPr/>
      </dsp:nvSpPr>
      <dsp:spPr>
        <a:xfrm>
          <a:off x="3941739" y="3393892"/>
          <a:ext cx="4559643" cy="73785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Aplica los procedimientos establecidos en las ciencias básicas y formula un plan de trabajo para resolver el problema.</a:t>
          </a:r>
        </a:p>
      </dsp:txBody>
      <dsp:txXfrm>
        <a:off x="3963350" y="3415503"/>
        <a:ext cx="4516421" cy="69463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7CC66-5275-4D59-A6E4-B0AB221EA71D}">
      <dsp:nvSpPr>
        <dsp:cNvPr id="0" name=""/>
        <dsp:cNvSpPr/>
      </dsp:nvSpPr>
      <dsp:spPr>
        <a:xfrm>
          <a:off x="11013" y="1579512"/>
          <a:ext cx="1402500" cy="109536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Desempeñarse como Ayudante del Oficial de cargo</a:t>
          </a:r>
        </a:p>
      </dsp:txBody>
      <dsp:txXfrm>
        <a:off x="43095" y="1611594"/>
        <a:ext cx="1338336" cy="1031196"/>
      </dsp:txXfrm>
    </dsp:sp>
    <dsp:sp modelId="{CC0F50F0-686C-4DE2-93AC-00D5F503045E}">
      <dsp:nvSpPr>
        <dsp:cNvPr id="0" name=""/>
        <dsp:cNvSpPr/>
      </dsp:nvSpPr>
      <dsp:spPr>
        <a:xfrm>
          <a:off x="1413513" y="2114548"/>
          <a:ext cx="478150" cy="25287"/>
        </a:xfrm>
        <a:custGeom>
          <a:avLst/>
          <a:gdLst/>
          <a:ahLst/>
          <a:cxnLst/>
          <a:rect l="0" t="0" r="0" b="0"/>
          <a:pathLst>
            <a:path>
              <a:moveTo>
                <a:pt x="0" y="12643"/>
              </a:moveTo>
              <a:lnTo>
                <a:pt x="478150" y="12643"/>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1640635" y="2115238"/>
        <a:ext cx="23907" cy="23907"/>
      </dsp:txXfrm>
    </dsp:sp>
    <dsp:sp modelId="{11F84FA3-0454-4367-AB65-6B9F56826A8C}">
      <dsp:nvSpPr>
        <dsp:cNvPr id="0" name=""/>
        <dsp:cNvSpPr/>
      </dsp:nvSpPr>
      <dsp:spPr>
        <a:xfrm>
          <a:off x="1891664" y="1651519"/>
          <a:ext cx="1616317" cy="95134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Capacidad para colaborar en la administración del cargo</a:t>
          </a:r>
        </a:p>
      </dsp:txBody>
      <dsp:txXfrm>
        <a:off x="1919528" y="1679383"/>
        <a:ext cx="1560589" cy="895618"/>
      </dsp:txXfrm>
    </dsp:sp>
    <dsp:sp modelId="{7EC6577E-5093-4E54-90E9-AEC07F763BC2}">
      <dsp:nvSpPr>
        <dsp:cNvPr id="0" name=""/>
        <dsp:cNvSpPr/>
      </dsp:nvSpPr>
      <dsp:spPr>
        <a:xfrm rot="19457599">
          <a:off x="3452635" y="1942713"/>
          <a:ext cx="588844" cy="25287"/>
        </a:xfrm>
        <a:custGeom>
          <a:avLst/>
          <a:gdLst/>
          <a:ahLst/>
          <a:cxnLst/>
          <a:rect l="0" t="0" r="0" b="0"/>
          <a:pathLst>
            <a:path>
              <a:moveTo>
                <a:pt x="0" y="12643"/>
              </a:moveTo>
              <a:lnTo>
                <a:pt x="588844" y="12643"/>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732336" y="1940635"/>
        <a:ext cx="29442" cy="29442"/>
      </dsp:txXfrm>
    </dsp:sp>
    <dsp:sp modelId="{3D0E1CF7-B8B1-4D91-88CF-724ECC8D2639}">
      <dsp:nvSpPr>
        <dsp:cNvPr id="0" name=""/>
        <dsp:cNvSpPr/>
      </dsp:nvSpPr>
      <dsp:spPr>
        <a:xfrm>
          <a:off x="3986133" y="1484677"/>
          <a:ext cx="4510266" cy="59768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Conoce los principios básicos de administración, orientados a un cargo.</a:t>
          </a:r>
        </a:p>
      </dsp:txBody>
      <dsp:txXfrm>
        <a:off x="4003639" y="1502183"/>
        <a:ext cx="4475254" cy="562676"/>
      </dsp:txXfrm>
    </dsp:sp>
    <dsp:sp modelId="{F0C8CAFC-545B-4689-BC79-88E714C73A0B}">
      <dsp:nvSpPr>
        <dsp:cNvPr id="0" name=""/>
        <dsp:cNvSpPr/>
      </dsp:nvSpPr>
      <dsp:spPr>
        <a:xfrm rot="2142401">
          <a:off x="3452635" y="2286384"/>
          <a:ext cx="588844" cy="25287"/>
        </a:xfrm>
        <a:custGeom>
          <a:avLst/>
          <a:gdLst/>
          <a:ahLst/>
          <a:cxnLst/>
          <a:rect l="0" t="0" r="0" b="0"/>
          <a:pathLst>
            <a:path>
              <a:moveTo>
                <a:pt x="0" y="12643"/>
              </a:moveTo>
              <a:lnTo>
                <a:pt x="588844" y="12643"/>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732336" y="2284306"/>
        <a:ext cx="29442" cy="29442"/>
      </dsp:txXfrm>
    </dsp:sp>
    <dsp:sp modelId="{EB3CC7FD-92E6-43C9-879A-10D82C29E81B}">
      <dsp:nvSpPr>
        <dsp:cNvPr id="0" name=""/>
        <dsp:cNvSpPr/>
      </dsp:nvSpPr>
      <dsp:spPr>
        <a:xfrm>
          <a:off x="3986133" y="2172019"/>
          <a:ext cx="4477417" cy="59768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Conoce la normativa Institucional para la confección de documentos oficiales del servicio</a:t>
          </a:r>
        </a:p>
      </dsp:txBody>
      <dsp:txXfrm>
        <a:off x="4003639" y="2189525"/>
        <a:ext cx="4442405" cy="56267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7CC66-5275-4D59-A6E4-B0AB221EA71D}">
      <dsp:nvSpPr>
        <dsp:cNvPr id="0" name=""/>
        <dsp:cNvSpPr/>
      </dsp:nvSpPr>
      <dsp:spPr>
        <a:xfrm>
          <a:off x="257656" y="4998"/>
          <a:ext cx="2084698" cy="180619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Desempeñarse como Oficial de guardia de un buque menor o auxiliar en la mar.</a:t>
          </a:r>
        </a:p>
      </dsp:txBody>
      <dsp:txXfrm>
        <a:off x="310557" y="57899"/>
        <a:ext cx="1978896" cy="1700388"/>
      </dsp:txXfrm>
    </dsp:sp>
    <dsp:sp modelId="{CC0F50F0-686C-4DE2-93AC-00D5F503045E}">
      <dsp:nvSpPr>
        <dsp:cNvPr id="0" name=""/>
        <dsp:cNvSpPr/>
      </dsp:nvSpPr>
      <dsp:spPr>
        <a:xfrm rot="19457599">
          <a:off x="2275573" y="685501"/>
          <a:ext cx="710498" cy="30512"/>
        </a:xfrm>
        <a:custGeom>
          <a:avLst/>
          <a:gdLst/>
          <a:ahLst/>
          <a:cxnLst/>
          <a:rect l="0" t="0" r="0" b="0"/>
          <a:pathLst>
            <a:path>
              <a:moveTo>
                <a:pt x="0" y="15256"/>
              </a:moveTo>
              <a:lnTo>
                <a:pt x="710498"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613060" y="682994"/>
        <a:ext cx="35524" cy="35524"/>
      </dsp:txXfrm>
    </dsp:sp>
    <dsp:sp modelId="{11F84FA3-0454-4367-AB65-6B9F56826A8C}">
      <dsp:nvSpPr>
        <dsp:cNvPr id="0" name=""/>
        <dsp:cNvSpPr/>
      </dsp:nvSpPr>
      <dsp:spPr>
        <a:xfrm>
          <a:off x="2919290" y="54834"/>
          <a:ext cx="5330466" cy="87717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efectuar una navegación en cercanías de costa y alta mar</a:t>
          </a:r>
        </a:p>
      </dsp:txBody>
      <dsp:txXfrm>
        <a:off x="2944981" y="80525"/>
        <a:ext cx="5279084" cy="825790"/>
      </dsp:txXfrm>
    </dsp:sp>
    <dsp:sp modelId="{7EC6577E-5093-4E54-90E9-AEC07F763BC2}">
      <dsp:nvSpPr>
        <dsp:cNvPr id="0" name=""/>
        <dsp:cNvSpPr/>
      </dsp:nvSpPr>
      <dsp:spPr>
        <a:xfrm rot="2429740">
          <a:off x="2251487" y="1139174"/>
          <a:ext cx="758671" cy="30512"/>
        </a:xfrm>
        <a:custGeom>
          <a:avLst/>
          <a:gdLst/>
          <a:ahLst/>
          <a:cxnLst/>
          <a:rect l="0" t="0" r="0" b="0"/>
          <a:pathLst>
            <a:path>
              <a:moveTo>
                <a:pt x="0" y="15256"/>
              </a:moveTo>
              <a:lnTo>
                <a:pt x="758671"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611856" y="1135463"/>
        <a:ext cx="37933" cy="37933"/>
      </dsp:txXfrm>
    </dsp:sp>
    <dsp:sp modelId="{3D0E1CF7-B8B1-4D91-88CF-724ECC8D2639}">
      <dsp:nvSpPr>
        <dsp:cNvPr id="0" name=""/>
        <dsp:cNvSpPr/>
      </dsp:nvSpPr>
      <dsp:spPr>
        <a:xfrm>
          <a:off x="2919290" y="1040182"/>
          <a:ext cx="5291292" cy="7211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efectuar maniobras en la mar y descripción de Sistemas Navales</a:t>
          </a:r>
        </a:p>
      </dsp:txBody>
      <dsp:txXfrm>
        <a:off x="2940412" y="1061304"/>
        <a:ext cx="5249048" cy="678925"/>
      </dsp:txXfrm>
    </dsp:sp>
    <dsp:sp modelId="{D0F5F285-D726-42EA-8809-E79A145C77FF}">
      <dsp:nvSpPr>
        <dsp:cNvPr id="0" name=""/>
        <dsp:cNvSpPr/>
      </dsp:nvSpPr>
      <dsp:spPr>
        <a:xfrm>
          <a:off x="257656" y="2138329"/>
          <a:ext cx="2040736" cy="184225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Desempeñarse como Oficial de Guardia de Puerto</a:t>
          </a:r>
        </a:p>
      </dsp:txBody>
      <dsp:txXfrm>
        <a:off x="311614" y="2192287"/>
        <a:ext cx="1932820" cy="1734340"/>
      </dsp:txXfrm>
    </dsp:sp>
    <dsp:sp modelId="{FB7F7CC2-5998-42E2-91F3-25F8A89BF299}">
      <dsp:nvSpPr>
        <dsp:cNvPr id="0" name=""/>
        <dsp:cNvSpPr/>
      </dsp:nvSpPr>
      <dsp:spPr>
        <a:xfrm rot="18289469">
          <a:off x="2081719" y="2629528"/>
          <a:ext cx="1010280" cy="30512"/>
        </a:xfrm>
        <a:custGeom>
          <a:avLst/>
          <a:gdLst/>
          <a:ahLst/>
          <a:cxnLst/>
          <a:rect l="0" t="0" r="0" b="0"/>
          <a:pathLst>
            <a:path>
              <a:moveTo>
                <a:pt x="0" y="15256"/>
              </a:moveTo>
              <a:lnTo>
                <a:pt x="1010280"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561603" y="2619527"/>
        <a:ext cx="50514" cy="50514"/>
      </dsp:txXfrm>
    </dsp:sp>
    <dsp:sp modelId="{CCD769B2-5247-4717-BA97-8E77C5EF18BE}">
      <dsp:nvSpPr>
        <dsp:cNvPr id="0" name=""/>
        <dsp:cNvSpPr/>
      </dsp:nvSpPr>
      <dsp:spPr>
        <a:xfrm>
          <a:off x="2875328" y="1869527"/>
          <a:ext cx="5335254" cy="7211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aplicar las normas del Ceremonial Naval, en puerto.</a:t>
          </a:r>
        </a:p>
      </dsp:txBody>
      <dsp:txXfrm>
        <a:off x="2896450" y="1890649"/>
        <a:ext cx="5293010" cy="678925"/>
      </dsp:txXfrm>
    </dsp:sp>
    <dsp:sp modelId="{9EDFE1BD-48E6-42F7-9044-7189CD917B5C}">
      <dsp:nvSpPr>
        <dsp:cNvPr id="0" name=""/>
        <dsp:cNvSpPr/>
      </dsp:nvSpPr>
      <dsp:spPr>
        <a:xfrm>
          <a:off x="2298392" y="3044201"/>
          <a:ext cx="576935" cy="30512"/>
        </a:xfrm>
        <a:custGeom>
          <a:avLst/>
          <a:gdLst/>
          <a:ahLst/>
          <a:cxnLst/>
          <a:rect l="0" t="0" r="0" b="0"/>
          <a:pathLst>
            <a:path>
              <a:moveTo>
                <a:pt x="0" y="15256"/>
              </a:moveTo>
              <a:lnTo>
                <a:pt x="576935"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572436" y="3045033"/>
        <a:ext cx="28846" cy="28846"/>
      </dsp:txXfrm>
    </dsp:sp>
    <dsp:sp modelId="{1FD73AA4-4B0E-4C56-A9DC-735CB24864F1}">
      <dsp:nvSpPr>
        <dsp:cNvPr id="0" name=""/>
        <dsp:cNvSpPr/>
      </dsp:nvSpPr>
      <dsp:spPr>
        <a:xfrm>
          <a:off x="2875328" y="2698872"/>
          <a:ext cx="5335254" cy="7211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identificar las señales visuales, en puerto.</a:t>
          </a:r>
        </a:p>
      </dsp:txBody>
      <dsp:txXfrm>
        <a:off x="2896450" y="2719994"/>
        <a:ext cx="5293010" cy="678925"/>
      </dsp:txXfrm>
    </dsp:sp>
    <dsp:sp modelId="{2C1CA17D-83EB-4E42-AC9D-AA0A8AA78DA0}">
      <dsp:nvSpPr>
        <dsp:cNvPr id="0" name=""/>
        <dsp:cNvSpPr/>
      </dsp:nvSpPr>
      <dsp:spPr>
        <a:xfrm rot="3310531">
          <a:off x="2081719" y="3458873"/>
          <a:ext cx="1010280" cy="30512"/>
        </a:xfrm>
        <a:custGeom>
          <a:avLst/>
          <a:gdLst/>
          <a:ahLst/>
          <a:cxnLst/>
          <a:rect l="0" t="0" r="0" b="0"/>
          <a:pathLst>
            <a:path>
              <a:moveTo>
                <a:pt x="0" y="15256"/>
              </a:moveTo>
              <a:lnTo>
                <a:pt x="1010280"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561603" y="3448872"/>
        <a:ext cx="50514" cy="50514"/>
      </dsp:txXfrm>
    </dsp:sp>
    <dsp:sp modelId="{5ECCF0F4-B2F9-4C72-832E-83F2D94141C3}">
      <dsp:nvSpPr>
        <dsp:cNvPr id="0" name=""/>
        <dsp:cNvSpPr/>
      </dsp:nvSpPr>
      <dsp:spPr>
        <a:xfrm>
          <a:off x="2875328" y="3528217"/>
          <a:ext cx="5288999" cy="7211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controlar actividades de buceo, que se realicen en puerto.</a:t>
          </a:r>
        </a:p>
      </dsp:txBody>
      <dsp:txXfrm>
        <a:off x="2896450" y="3549339"/>
        <a:ext cx="5246755" cy="67892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A0C69-7731-4CA9-B8BD-C32888774469}">
      <dsp:nvSpPr>
        <dsp:cNvPr id="0" name=""/>
        <dsp:cNvSpPr/>
      </dsp:nvSpPr>
      <dsp:spPr>
        <a:xfrm>
          <a:off x="812489" y="264"/>
          <a:ext cx="1765035" cy="1059021"/>
        </a:xfrm>
        <a:prstGeom prst="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CÁLCULO</a:t>
          </a:r>
        </a:p>
      </dsp:txBody>
      <dsp:txXfrm>
        <a:off x="812489" y="264"/>
        <a:ext cx="1765035" cy="1059021"/>
      </dsp:txXfrm>
    </dsp:sp>
    <dsp:sp modelId="{060608BC-84A7-4275-9E47-0BB77648CA20}">
      <dsp:nvSpPr>
        <dsp:cNvPr id="0" name=""/>
        <dsp:cNvSpPr/>
      </dsp:nvSpPr>
      <dsp:spPr>
        <a:xfrm>
          <a:off x="2754028" y="264"/>
          <a:ext cx="1765035" cy="1059021"/>
        </a:xfrm>
        <a:prstGeom prst="rect">
          <a:avLst/>
        </a:prstGeom>
        <a:solidFill>
          <a:schemeClr val="accent2">
            <a:shade val="80000"/>
            <a:hueOff val="0"/>
            <a:satOff val="-5604"/>
            <a:lumOff val="635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CIRCUITOS ELÉCTRICOS I</a:t>
          </a:r>
        </a:p>
      </dsp:txBody>
      <dsp:txXfrm>
        <a:off x="2754028" y="264"/>
        <a:ext cx="1765035" cy="1059021"/>
      </dsp:txXfrm>
    </dsp:sp>
    <dsp:sp modelId="{B6F15D1B-3381-40F2-8468-09CB6769B46E}">
      <dsp:nvSpPr>
        <dsp:cNvPr id="0" name=""/>
        <dsp:cNvSpPr/>
      </dsp:nvSpPr>
      <dsp:spPr>
        <a:xfrm>
          <a:off x="812489" y="1235789"/>
          <a:ext cx="1765035" cy="1059021"/>
        </a:xfrm>
        <a:prstGeom prst="rect">
          <a:avLst/>
        </a:prstGeom>
        <a:solidFill>
          <a:schemeClr val="accent2">
            <a:shade val="80000"/>
            <a:hueOff val="0"/>
            <a:satOff val="-11208"/>
            <a:lumOff val="127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ELECTRÓNICA I</a:t>
          </a:r>
        </a:p>
      </dsp:txBody>
      <dsp:txXfrm>
        <a:off x="812489" y="1235789"/>
        <a:ext cx="1765035" cy="1059021"/>
      </dsp:txXfrm>
    </dsp:sp>
    <dsp:sp modelId="{51ACE5CC-AC71-4E2E-8330-2EE711FA4BBD}">
      <dsp:nvSpPr>
        <dsp:cNvPr id="0" name=""/>
        <dsp:cNvSpPr/>
      </dsp:nvSpPr>
      <dsp:spPr>
        <a:xfrm>
          <a:off x="2754028" y="1235789"/>
          <a:ext cx="1765035" cy="1059021"/>
        </a:xfrm>
        <a:prstGeom prst="rect">
          <a:avLst/>
        </a:prstGeom>
        <a:solidFill>
          <a:schemeClr val="accent2">
            <a:shade val="80000"/>
            <a:hueOff val="0"/>
            <a:satOff val="-16811"/>
            <a:lumOff val="190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FÍSICA</a:t>
          </a:r>
        </a:p>
      </dsp:txBody>
      <dsp:txXfrm>
        <a:off x="2754028" y="1235789"/>
        <a:ext cx="1765035" cy="1059021"/>
      </dsp:txXfrm>
    </dsp:sp>
    <dsp:sp modelId="{914FA5B0-50CD-469D-BF94-D12CD2D69F9B}">
      <dsp:nvSpPr>
        <dsp:cNvPr id="0" name=""/>
        <dsp:cNvSpPr/>
      </dsp:nvSpPr>
      <dsp:spPr>
        <a:xfrm>
          <a:off x="812489" y="2471314"/>
          <a:ext cx="1765035" cy="1059021"/>
        </a:xfrm>
        <a:prstGeom prst="rect">
          <a:avLst/>
        </a:prstGeom>
        <a:solidFill>
          <a:schemeClr val="accent2">
            <a:shade val="80000"/>
            <a:hueOff val="0"/>
            <a:satOff val="-22415"/>
            <a:lumOff val="25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PROBABILIDADES Y ESTADÍSTICAS</a:t>
          </a:r>
        </a:p>
      </dsp:txBody>
      <dsp:txXfrm>
        <a:off x="812489" y="2471314"/>
        <a:ext cx="1765035" cy="1059021"/>
      </dsp:txXfrm>
    </dsp:sp>
    <dsp:sp modelId="{9F09029E-3C96-4915-8647-58B5C4122A43}">
      <dsp:nvSpPr>
        <dsp:cNvPr id="0" name=""/>
        <dsp:cNvSpPr/>
      </dsp:nvSpPr>
      <dsp:spPr>
        <a:xfrm>
          <a:off x="2754028" y="2471314"/>
          <a:ext cx="1765035" cy="1059021"/>
        </a:xfrm>
        <a:prstGeom prst="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ÉTICA PROFESIONAL</a:t>
          </a:r>
        </a:p>
      </dsp:txBody>
      <dsp:txXfrm>
        <a:off x="2754028" y="2471314"/>
        <a:ext cx="1765035" cy="1059021"/>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a:extLst>
              <a:ext uri="{FF2B5EF4-FFF2-40B4-BE49-F238E27FC236}">
                <a16:creationId xmlns:a16="http://schemas.microsoft.com/office/drawing/2014/main" id="{7CFD7C67-4425-1E90-FB99-C576F1ED53FB}"/>
              </a:ext>
            </a:extLst>
          </p:cNvPr>
          <p:cNvSpPr>
            <a:spLocks noGrp="1"/>
          </p:cNvSpPr>
          <p:nvPr>
            <p:ph type="hdr" sz="quarter"/>
          </p:nvPr>
        </p:nvSpPr>
        <p:spPr>
          <a:xfrm>
            <a:off x="0" y="0"/>
            <a:ext cx="2945659" cy="496411"/>
          </a:xfrm>
          <a:prstGeom prst="rect">
            <a:avLst/>
          </a:prstGeom>
        </p:spPr>
        <p:txBody>
          <a:bodyPr vert="horz" lIns="91440" tIns="45720" rIns="91440" bIns="45720" rtlCol="0"/>
          <a:lstStyle>
            <a:lvl1pPr algn="l" eaLnBrk="1" hangingPunct="1">
              <a:defRPr sz="1200">
                <a:latin typeface="Arial" charset="0"/>
                <a:ea typeface="ＭＳ Ｐゴシック" pitchFamily="34" charset="-128"/>
                <a:cs typeface="+mn-cs"/>
              </a:defRPr>
            </a:lvl1pPr>
          </a:lstStyle>
          <a:p>
            <a:pPr>
              <a:defRPr/>
            </a:pPr>
            <a:endParaRPr lang="es-CL"/>
          </a:p>
        </p:txBody>
      </p:sp>
      <p:sp>
        <p:nvSpPr>
          <p:cNvPr id="3" name="2 Marcador de fecha">
            <a:extLst>
              <a:ext uri="{FF2B5EF4-FFF2-40B4-BE49-F238E27FC236}">
                <a16:creationId xmlns:a16="http://schemas.microsoft.com/office/drawing/2014/main" id="{C834C5A5-0ED7-27F4-F7AF-FAA2441A74C1}"/>
              </a:ext>
            </a:extLst>
          </p:cNvPr>
          <p:cNvSpPr>
            <a:spLocks noGrp="1"/>
          </p:cNvSpPr>
          <p:nvPr>
            <p:ph type="dt" idx="1"/>
          </p:nvPr>
        </p:nvSpPr>
        <p:spPr>
          <a:xfrm>
            <a:off x="3850443" y="0"/>
            <a:ext cx="2945659" cy="496411"/>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fld id="{C0F120ED-BD6A-794E-BA86-281BCD22C090}" type="datetimeFigureOut">
              <a:rPr lang="es-CL"/>
              <a:pPr>
                <a:defRPr/>
              </a:pPr>
              <a:t>20-03-2023</a:t>
            </a:fld>
            <a:endParaRPr lang="es-CL"/>
          </a:p>
        </p:txBody>
      </p:sp>
      <p:sp>
        <p:nvSpPr>
          <p:cNvPr id="4" name="3 Marcador de imagen de diapositiva">
            <a:extLst>
              <a:ext uri="{FF2B5EF4-FFF2-40B4-BE49-F238E27FC236}">
                <a16:creationId xmlns:a16="http://schemas.microsoft.com/office/drawing/2014/main" id="{50522BBC-0B51-D6D2-28FE-2F39E31BBC6D}"/>
              </a:ext>
            </a:extLst>
          </p:cNvPr>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s-CL" noProof="0"/>
          </a:p>
        </p:txBody>
      </p:sp>
      <p:sp>
        <p:nvSpPr>
          <p:cNvPr id="5" name="4 Marcador de notas">
            <a:extLst>
              <a:ext uri="{FF2B5EF4-FFF2-40B4-BE49-F238E27FC236}">
                <a16:creationId xmlns:a16="http://schemas.microsoft.com/office/drawing/2014/main" id="{BED3D7A9-1C02-ADF4-C2A8-2B0AE489B53B}"/>
              </a:ext>
            </a:extLst>
          </p:cNvPr>
          <p:cNvSpPr>
            <a:spLocks noGrp="1"/>
          </p:cNvSpPr>
          <p:nvPr>
            <p:ph type="body" sz="quarter" idx="3"/>
          </p:nvPr>
        </p:nvSpPr>
        <p:spPr>
          <a:xfrm>
            <a:off x="679768" y="4715907"/>
            <a:ext cx="5438140" cy="4467701"/>
          </a:xfrm>
          <a:prstGeom prst="rect">
            <a:avLst/>
          </a:prstGeom>
        </p:spPr>
        <p:txBody>
          <a:bodyPr vert="horz" wrap="square" lIns="91440" tIns="45720" rIns="91440" bIns="45720" numCol="1" anchor="t" anchorCtr="0" compatLnSpc="1">
            <a:prstTxWarp prst="textNoShape">
              <a:avLst/>
            </a:prstTxWarp>
            <a:normAutofit/>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endParaRPr lang="es-CL" noProof="0"/>
          </a:p>
        </p:txBody>
      </p:sp>
      <p:sp>
        <p:nvSpPr>
          <p:cNvPr id="6" name="5 Marcador de pie de página">
            <a:extLst>
              <a:ext uri="{FF2B5EF4-FFF2-40B4-BE49-F238E27FC236}">
                <a16:creationId xmlns:a16="http://schemas.microsoft.com/office/drawing/2014/main" id="{C4647BE7-9E0F-1DF2-C124-C6E00B7CAC21}"/>
              </a:ext>
            </a:extLst>
          </p:cNvPr>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eaLnBrk="1" hangingPunct="1">
              <a:defRPr sz="1200">
                <a:latin typeface="Arial" charset="0"/>
                <a:ea typeface="ＭＳ Ｐゴシック" pitchFamily="34" charset="-128"/>
                <a:cs typeface="+mn-cs"/>
              </a:defRPr>
            </a:lvl1pPr>
          </a:lstStyle>
          <a:p>
            <a:pPr>
              <a:defRPr/>
            </a:pPr>
            <a:endParaRPr lang="es-CL"/>
          </a:p>
        </p:txBody>
      </p:sp>
      <p:sp>
        <p:nvSpPr>
          <p:cNvPr id="7" name="6 Marcador de número de diapositiva">
            <a:extLst>
              <a:ext uri="{FF2B5EF4-FFF2-40B4-BE49-F238E27FC236}">
                <a16:creationId xmlns:a16="http://schemas.microsoft.com/office/drawing/2014/main" id="{A4B4C72C-8C9B-8EB3-9E4A-B88EA1A9FB05}"/>
              </a:ext>
            </a:extLst>
          </p:cNvPr>
          <p:cNvSpPr>
            <a:spLocks noGrp="1"/>
          </p:cNvSpPr>
          <p:nvPr>
            <p:ph type="sldNum" sz="quarter" idx="5"/>
          </p:nvPr>
        </p:nvSpPr>
        <p:spPr>
          <a:xfrm>
            <a:off x="3850443" y="9430091"/>
            <a:ext cx="2945659" cy="496411"/>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858548E9-E5A9-2249-ACB7-02CC556D81D5}" type="slidenum">
              <a:rPr lang="es-CL" altLang="es-CL"/>
              <a:pPr/>
              <a:t>‹Nº›</a:t>
            </a:fld>
            <a:endParaRPr lang="es-CL" altLang="es-C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a:t>
            </a:fld>
            <a:endParaRPr lang="es-CL" altLang="es-CL"/>
          </a:p>
        </p:txBody>
      </p:sp>
    </p:spTree>
    <p:extLst>
      <p:ext uri="{BB962C8B-B14F-4D97-AF65-F5344CB8AC3E}">
        <p14:creationId xmlns:p14="http://schemas.microsoft.com/office/powerpoint/2010/main" val="521236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Marcador de imagen de diapositiva 1">
            <a:extLst>
              <a:ext uri="{FF2B5EF4-FFF2-40B4-BE49-F238E27FC236}">
                <a16:creationId xmlns:a16="http://schemas.microsoft.com/office/drawing/2014/main" id="{01B095BB-4D69-D7FA-35BD-6EF7033157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Marcador de notas 2">
            <a:extLst>
              <a:ext uri="{FF2B5EF4-FFF2-40B4-BE49-F238E27FC236}">
                <a16:creationId xmlns:a16="http://schemas.microsoft.com/office/drawing/2014/main" id="{5D988504-37E3-6C9D-52C7-6EE42E2753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 altLang="es-CL" dirty="0" smtClean="0">
                <a:ea typeface="ＭＳ Ｐゴシック" panose="020B0600070205080204" pitchFamily="34" charset="-128"/>
              </a:rPr>
              <a:t>MALLA DIFERENCIADA EN LAS 3 FACULTADES: HUMANISTA, PROFESIONAL Y CIENCIAS BÁSICAS. Diferente al curso ancla en 1ro y 2 do año</a:t>
            </a:r>
            <a:endParaRPr lang="es-CL" altLang="es-CL" dirty="0" smtClean="0">
              <a:ea typeface="ＭＳ Ｐゴシック" panose="020B0600070205080204" pitchFamily="34" charset="-128"/>
            </a:endParaRPr>
          </a:p>
          <a:p>
            <a:endParaRPr lang="es-CL" altLang="es-CL" dirty="0">
              <a:ea typeface="ＭＳ Ｐゴシック" panose="020B0600070205080204" pitchFamily="34" charset="-128"/>
            </a:endParaRPr>
          </a:p>
        </p:txBody>
      </p:sp>
      <p:sp>
        <p:nvSpPr>
          <p:cNvPr id="35844" name="Marcador de número de diapositiva 3">
            <a:extLst>
              <a:ext uri="{FF2B5EF4-FFF2-40B4-BE49-F238E27FC236}">
                <a16:creationId xmlns:a16="http://schemas.microsoft.com/office/drawing/2014/main" id="{653D08BE-B369-5FA2-5251-E5CCAC7C3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2387220-22A5-6E41-B334-3B4B086F5E30}" type="slidenum">
              <a:rPr lang="es-CL" altLang="es-CL"/>
              <a:pPr/>
              <a:t>10</a:t>
            </a:fld>
            <a:endParaRPr lang="es-CL" altLang="es-CL"/>
          </a:p>
        </p:txBody>
      </p:sp>
    </p:spTree>
    <p:extLst>
      <p:ext uri="{BB962C8B-B14F-4D97-AF65-F5344CB8AC3E}">
        <p14:creationId xmlns:p14="http://schemas.microsoft.com/office/powerpoint/2010/main" val="385988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Marcador de imagen de diapositiva 1">
            <a:extLst>
              <a:ext uri="{FF2B5EF4-FFF2-40B4-BE49-F238E27FC236}">
                <a16:creationId xmlns:a16="http://schemas.microsoft.com/office/drawing/2014/main" id="{FB9B61DF-36DC-E7EE-0655-147BFF7A7E0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Marcador de notas 2">
            <a:extLst>
              <a:ext uri="{FF2B5EF4-FFF2-40B4-BE49-F238E27FC236}">
                <a16:creationId xmlns:a16="http://schemas.microsoft.com/office/drawing/2014/main" id="{EDBC2230-E3AA-0068-62CF-C754E47C13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smtClean="0">
                <a:ea typeface="ＭＳ Ｐゴシック" panose="020B0600070205080204" pitchFamily="34" charset="-128"/>
              </a:rPr>
              <a:t>Finalmente, a pesar de haber</a:t>
            </a:r>
            <a:r>
              <a:rPr lang="es-ES" altLang="es-CL" baseline="0" dirty="0" smtClean="0">
                <a:ea typeface="ＭＳ Ｐゴシック" panose="020B0600070205080204" pitchFamily="34" charset="-128"/>
              </a:rPr>
              <a:t> regresado los contenidos del antiguo </a:t>
            </a:r>
            <a:r>
              <a:rPr lang="es-ES" altLang="es-CL" baseline="0" dirty="0" err="1" smtClean="0">
                <a:ea typeface="ＭＳ Ｐゴシック" panose="020B0600070205080204" pitchFamily="34" charset="-128"/>
              </a:rPr>
              <a:t>llamdo</a:t>
            </a:r>
            <a:r>
              <a:rPr lang="es-ES" altLang="es-CL" baseline="0" dirty="0" smtClean="0">
                <a:ea typeface="ＭＳ Ｐゴシック" panose="020B0600070205080204" pitchFamily="34" charset="-128"/>
              </a:rPr>
              <a:t> “4to poli” a la APN, los cambios efectuados a la malla académica se tradujeron en que:</a:t>
            </a:r>
          </a:p>
          <a:p>
            <a:pPr marL="171450" indent="-171450">
              <a:buFontTx/>
              <a:buChar char="-"/>
            </a:pPr>
            <a:r>
              <a:rPr lang="es-ES" altLang="es-CL" baseline="0" dirty="0" smtClean="0">
                <a:ea typeface="ＭＳ Ｐゴシック" panose="020B0600070205080204" pitchFamily="34" charset="-128"/>
              </a:rPr>
              <a:t>Mantuvieron las </a:t>
            </a:r>
            <a:r>
              <a:rPr lang="es-ES" altLang="es-CL" baseline="0" dirty="0" err="1" smtClean="0">
                <a:ea typeface="ＭＳ Ｐゴシック" panose="020B0600070205080204" pitchFamily="34" charset="-128"/>
              </a:rPr>
              <a:t>hrs</a:t>
            </a:r>
            <a:r>
              <a:rPr lang="es-ES" altLang="es-CL" baseline="0" dirty="0" smtClean="0">
                <a:ea typeface="ＭＳ Ｐゴシック" panose="020B0600070205080204" pitchFamily="34" charset="-128"/>
              </a:rPr>
              <a:t>. Y contenidos de matemáticas.</a:t>
            </a:r>
          </a:p>
          <a:p>
            <a:pPr marL="171450" indent="-171450">
              <a:buFontTx/>
              <a:buChar char="-"/>
            </a:pPr>
            <a:r>
              <a:rPr lang="es-ES" altLang="es-CL" baseline="0" dirty="0" smtClean="0">
                <a:ea typeface="ＭＳ Ｐゴシック" panose="020B0600070205080204" pitchFamily="34" charset="-128"/>
              </a:rPr>
              <a:t>Con las horas de los contenidos que “regresaron” a la APN, se incorporaron las asignaturas de herramientas tecnológicas y formación naval.</a:t>
            </a:r>
          </a:p>
          <a:p>
            <a:pPr marL="171450" indent="-171450">
              <a:buFontTx/>
              <a:buChar char="-"/>
            </a:pPr>
            <a:r>
              <a:rPr lang="es-ES" altLang="es-CL" baseline="0" dirty="0" smtClean="0">
                <a:ea typeface="ＭＳ Ｐゴシック" panose="020B0600070205080204" pitchFamily="34" charset="-128"/>
              </a:rPr>
              <a:t>Con disminución de horas de la asignatura de ARNI, se integró la asignatura de educación cívica, a la cual se pasaron algunos contenidos.</a:t>
            </a:r>
            <a:endParaRPr lang="es-CL" altLang="es-CL" dirty="0">
              <a:ea typeface="ＭＳ Ｐゴシック" panose="020B0600070205080204" pitchFamily="34" charset="-128"/>
            </a:endParaRPr>
          </a:p>
        </p:txBody>
      </p:sp>
      <p:sp>
        <p:nvSpPr>
          <p:cNvPr id="33796" name="Marcador de número de diapositiva 3">
            <a:extLst>
              <a:ext uri="{FF2B5EF4-FFF2-40B4-BE49-F238E27FC236}">
                <a16:creationId xmlns:a16="http://schemas.microsoft.com/office/drawing/2014/main" id="{FDCFC40F-543D-7FA7-3FF3-B639CA52D61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5B245B-6312-A648-A925-AD49CD3FF193}" type="slidenum">
              <a:rPr lang="es-CL" altLang="es-CL"/>
              <a:pPr/>
              <a:t>11</a:t>
            </a:fld>
            <a:endParaRPr lang="es-CL" altLang="es-C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12</a:t>
            </a:fld>
            <a:endParaRPr lang="es-CL" altLang="es-CL"/>
          </a:p>
        </p:txBody>
      </p:sp>
    </p:spTree>
    <p:extLst>
      <p:ext uri="{BB962C8B-B14F-4D97-AF65-F5344CB8AC3E}">
        <p14:creationId xmlns:p14="http://schemas.microsoft.com/office/powerpoint/2010/main" val="987901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Marcador de imagen de diapositiva 1">
            <a:extLst>
              <a:ext uri="{FF2B5EF4-FFF2-40B4-BE49-F238E27FC236}">
                <a16:creationId xmlns:a16="http://schemas.microsoft.com/office/drawing/2014/main" id="{E4FAC0BD-F1FE-E317-1DD5-AF1E6025E90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Marcador de notas 2">
            <a:extLst>
              <a:ext uri="{FF2B5EF4-FFF2-40B4-BE49-F238E27FC236}">
                <a16:creationId xmlns:a16="http://schemas.microsoft.com/office/drawing/2014/main" id="{24CEA7BF-E169-702F-2B94-5702E61295D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a:ea typeface="ＭＳ Ｐゴシック" panose="020B0600070205080204" pitchFamily="34" charset="-128"/>
              </a:rPr>
              <a:t>No tiene una asignatura en la que se les enseñe sobre seguridad militar e informática o los conceptos aplicados para la determinación del MRO en alguna actividad.</a:t>
            </a:r>
          </a:p>
          <a:p>
            <a:r>
              <a:rPr lang="es-ES" altLang="es-CL" dirty="0">
                <a:ea typeface="ＭＳ Ｐゴシック" panose="020B0600070205080204" pitchFamily="34" charset="-128"/>
              </a:rPr>
              <a:t>Solo una competencia esta asociada a las ciencias básicas, al igual que en el resto de los escalafones, no justificando que la mayoría de las horas lectivas de clases sean asociadas a esta área</a:t>
            </a:r>
            <a:endParaRPr lang="es-CL" altLang="es-CL" dirty="0">
              <a:ea typeface="ＭＳ Ｐゴシック" panose="020B0600070205080204" pitchFamily="34" charset="-128"/>
            </a:endParaRPr>
          </a:p>
        </p:txBody>
      </p:sp>
      <p:sp>
        <p:nvSpPr>
          <p:cNvPr id="37892" name="Marcador de número de diapositiva 3">
            <a:extLst>
              <a:ext uri="{FF2B5EF4-FFF2-40B4-BE49-F238E27FC236}">
                <a16:creationId xmlns:a16="http://schemas.microsoft.com/office/drawing/2014/main" id="{732E1D62-D1DE-427F-9A3F-D4AF39B1DA8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94B279D-88B9-F948-9EAB-64D20C94A13E}" type="slidenum">
              <a:rPr lang="es-CL" altLang="es-CL"/>
              <a:pPr/>
              <a:t>13</a:t>
            </a:fld>
            <a:endParaRPr lang="es-CL" altLang="es-CL"/>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Marcador de imagen de diapositiva 1">
            <a:extLst>
              <a:ext uri="{FF2B5EF4-FFF2-40B4-BE49-F238E27FC236}">
                <a16:creationId xmlns:a16="http://schemas.microsoft.com/office/drawing/2014/main" id="{7F95123B-0C39-3D9F-4B98-E63E90FBA4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Marcador de notas 2">
            <a:extLst>
              <a:ext uri="{FF2B5EF4-FFF2-40B4-BE49-F238E27FC236}">
                <a16:creationId xmlns:a16="http://schemas.microsoft.com/office/drawing/2014/main" id="{A63C9A7A-4967-407A-E9D7-DB56402F102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a:ea typeface="ＭＳ Ｐゴシック" panose="020B0600070205080204" pitchFamily="34" charset="-128"/>
              </a:rPr>
              <a:t>si bien tienen la asignatura de administración, donde ven los conceptos básicos de administración, instrumentos de supervisión y control. El Ramo que continua es introducción a la economía, el cual no tiene justificación de acuerdo al perfil de egreso, en donde la asignatura abarca conocimiento básico de </a:t>
            </a:r>
            <a:r>
              <a:rPr lang="es-ES" altLang="es-CL" dirty="0" err="1">
                <a:ea typeface="ＭＳ Ｐゴシック" panose="020B0600070205080204" pitchFamily="34" charset="-128"/>
              </a:rPr>
              <a:t>microeconómia</a:t>
            </a:r>
            <a:r>
              <a:rPr lang="es-ES" altLang="es-CL" dirty="0">
                <a:ea typeface="ＭＳ Ｐゴシック" panose="020B0600070205080204" pitchFamily="34" charset="-128"/>
              </a:rPr>
              <a:t>, pero nada asociado al uso de los recursos </a:t>
            </a:r>
            <a:r>
              <a:rPr lang="es-ES" altLang="es-CL" dirty="0" smtClean="0">
                <a:ea typeface="ＭＳ Ｐゴシック" panose="020B0600070205080204" pitchFamily="34" charset="-128"/>
              </a:rPr>
              <a:t>fiscales,</a:t>
            </a:r>
            <a:r>
              <a:rPr lang="es-ES" altLang="es-CL" baseline="0" dirty="0" smtClean="0">
                <a:ea typeface="ＭＳ Ｐゴシック" panose="020B0600070205080204" pitchFamily="34" charset="-128"/>
              </a:rPr>
              <a:t> por lo cual no estaríamos cumpliendo con el perfil de egreso dispuesto.</a:t>
            </a:r>
            <a:endParaRPr lang="es-CL" altLang="es-CL" dirty="0">
              <a:ea typeface="ＭＳ Ｐゴシック" panose="020B0600070205080204" pitchFamily="34" charset="-128"/>
            </a:endParaRPr>
          </a:p>
        </p:txBody>
      </p:sp>
      <p:sp>
        <p:nvSpPr>
          <p:cNvPr id="39940" name="Marcador de número de diapositiva 3">
            <a:extLst>
              <a:ext uri="{FF2B5EF4-FFF2-40B4-BE49-F238E27FC236}">
                <a16:creationId xmlns:a16="http://schemas.microsoft.com/office/drawing/2014/main" id="{F0AD9512-A130-FE64-CEBF-349D1C3AD2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3895DFC-AA65-4246-9F70-C35E0F28377B}" type="slidenum">
              <a:rPr lang="es-CL" altLang="es-CL"/>
              <a:pPr/>
              <a:t>14</a:t>
            </a:fld>
            <a:endParaRPr lang="es-CL" altLang="es-CL"/>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Marcador de imagen de diapositiva 1">
            <a:extLst>
              <a:ext uri="{FF2B5EF4-FFF2-40B4-BE49-F238E27FC236}">
                <a16:creationId xmlns:a16="http://schemas.microsoft.com/office/drawing/2014/main" id="{16A1B72E-3EEC-64DC-F5BE-4C0F37D2EE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Marcador de notas 2">
            <a:extLst>
              <a:ext uri="{FF2B5EF4-FFF2-40B4-BE49-F238E27FC236}">
                <a16:creationId xmlns:a16="http://schemas.microsoft.com/office/drawing/2014/main" id="{FC0E6167-0B61-2D01-B44C-71F3CC0D0F4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a:ea typeface="ＭＳ Ｐゴシック" panose="020B0600070205080204" pitchFamily="34" charset="-128"/>
              </a:rPr>
              <a:t>En las competencias específicas, son dos y en ellas se deberían centrar las asignaturas del área profesional como lo es en el otros escalafones. Por ello es que no se sustenta que la asignaturas de Ciencias Básicas, sean las preponderantes en la cantidad de horas de clases lectivas, por sobre lo profesional.</a:t>
            </a:r>
          </a:p>
          <a:p>
            <a:r>
              <a:rPr lang="es-ES" altLang="es-CL" dirty="0">
                <a:ea typeface="ＭＳ Ｐゴシック" panose="020B0600070205080204" pitchFamily="34" charset="-128"/>
              </a:rPr>
              <a:t>Lo que se expone a continuación:</a:t>
            </a:r>
            <a:endParaRPr lang="es-CL" altLang="es-CL" dirty="0">
              <a:ea typeface="ＭＳ Ｐゴシック" panose="020B0600070205080204" pitchFamily="34" charset="-128"/>
            </a:endParaRPr>
          </a:p>
        </p:txBody>
      </p:sp>
      <p:sp>
        <p:nvSpPr>
          <p:cNvPr id="41988" name="Marcador de número de diapositiva 3">
            <a:extLst>
              <a:ext uri="{FF2B5EF4-FFF2-40B4-BE49-F238E27FC236}">
                <a16:creationId xmlns:a16="http://schemas.microsoft.com/office/drawing/2014/main" id="{984A2CBA-B1E9-6827-F802-A278F499E17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F7B2014-205F-2641-8850-57EB08EBB4CD}" type="slidenum">
              <a:rPr lang="es-CL" altLang="es-CL"/>
              <a:pPr/>
              <a:t>15</a:t>
            </a:fld>
            <a:endParaRPr lang="es-CL" altLang="es-CL"/>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Si se lleven</a:t>
            </a:r>
            <a:r>
              <a:rPr lang="es-ES" baseline="0" dirty="0" smtClean="0"/>
              <a:t> a porcentajes las horas del área académica de los 4 años de escuela, de los 4 escalafones, separando en Humanista, ciencias básicas, profesional e inglés. Estos son los resultados.</a:t>
            </a:r>
            <a:endParaRPr lang="es-CL" dirty="0"/>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16</a:t>
            </a:fld>
            <a:endParaRPr lang="es-CL" altLang="es-CL"/>
          </a:p>
        </p:txBody>
      </p:sp>
    </p:spTree>
    <p:extLst>
      <p:ext uri="{BB962C8B-B14F-4D97-AF65-F5344CB8AC3E}">
        <p14:creationId xmlns:p14="http://schemas.microsoft.com/office/powerpoint/2010/main" val="981024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El</a:t>
            </a:r>
            <a:r>
              <a:rPr lang="es-ES" baseline="0" dirty="0" smtClean="0"/>
              <a:t> perfil de egreso se centra en dar a los cadetes las competencias requeridas para su desempeño como Oficiales, principalmente en los grados de guardiamarinas y Subtenientes. </a:t>
            </a:r>
          </a:p>
          <a:p>
            <a:r>
              <a:rPr lang="es-ES" baseline="0" dirty="0" smtClean="0"/>
              <a:t>En donde la etapa practica de guardiamarinas es la continuación directa con las función establecidas para el escalafón ejecutivo, es decir, las asignaturas del área profesional que se imparten en la Escuela.</a:t>
            </a:r>
            <a:endParaRPr lang="es-CL" dirty="0"/>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17</a:t>
            </a:fld>
            <a:endParaRPr lang="es-CL" altLang="es-CL"/>
          </a:p>
        </p:txBody>
      </p:sp>
    </p:spTree>
    <p:extLst>
      <p:ext uri="{BB962C8B-B14F-4D97-AF65-F5344CB8AC3E}">
        <p14:creationId xmlns:p14="http://schemas.microsoft.com/office/powerpoint/2010/main" val="41863414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El semestre común del área de </a:t>
            </a:r>
            <a:r>
              <a:rPr lang="es-CL" dirty="0" smtClean="0"/>
              <a:t>cubierta en </a:t>
            </a:r>
            <a:r>
              <a:rPr lang="es-CL" dirty="0"/>
              <a:t>la APN consta de 6 asignaturas, en donde, principalmente dos ellas se ven contenidos que aun se mantienen en los programas de estudio en la Escuela: Cálculo y física</a:t>
            </a:r>
            <a:r>
              <a:rPr lang="es-CL" dirty="0" smtClean="0"/>
              <a:t>., contenidos que</a:t>
            </a:r>
            <a:r>
              <a:rPr lang="es-CL" baseline="0" dirty="0" smtClean="0"/>
              <a:t> se encuentran en los programas de estudio de matemáticas III y IV, y física IV. </a:t>
            </a:r>
          </a:p>
          <a:p>
            <a:r>
              <a:rPr lang="es-ES" baseline="0" dirty="0" smtClean="0"/>
              <a:t>Las asignaturas de electrónica I y probabilidades y estadísticas, que estaban anteriormente en la EN y ahora en la APN, SI se eliminaron al retornar “4to poli” a la APN.</a:t>
            </a:r>
            <a:endParaRPr lang="es-CL" dirty="0"/>
          </a:p>
        </p:txBody>
      </p:sp>
      <p:sp>
        <p:nvSpPr>
          <p:cNvPr id="4" name="Marcador de número de diapositiva 3"/>
          <p:cNvSpPr>
            <a:spLocks noGrp="1"/>
          </p:cNvSpPr>
          <p:nvPr>
            <p:ph type="sldNum" sz="quarter" idx="5"/>
          </p:nvPr>
        </p:nvSpPr>
        <p:spPr/>
        <p:txBody>
          <a:bodyPr/>
          <a:lstStyle/>
          <a:p>
            <a:fld id="{858548E9-E5A9-2249-ACB7-02CC556D81D5}" type="slidenum">
              <a:rPr lang="es-CL" altLang="es-CL" smtClean="0"/>
              <a:pPr/>
              <a:t>18</a:t>
            </a:fld>
            <a:endParaRPr lang="es-CL" altLang="es-CL"/>
          </a:p>
        </p:txBody>
      </p:sp>
    </p:spTree>
    <p:extLst>
      <p:ext uri="{BB962C8B-B14F-4D97-AF65-F5344CB8AC3E}">
        <p14:creationId xmlns:p14="http://schemas.microsoft.com/office/powerpoint/2010/main" val="1534633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Respecto al año común del área de ingeniería, son 06 asignaturas por semestre, en donde al igual que sucede con el programa de estudios de cubierta, los contenidos de cálculo, física y EDO se mantienen en la Escuela Naval.</a:t>
            </a:r>
          </a:p>
        </p:txBody>
      </p:sp>
      <p:sp>
        <p:nvSpPr>
          <p:cNvPr id="4" name="Marcador de número de diapositiva 3"/>
          <p:cNvSpPr>
            <a:spLocks noGrp="1"/>
          </p:cNvSpPr>
          <p:nvPr>
            <p:ph type="sldNum" sz="quarter" idx="5"/>
          </p:nvPr>
        </p:nvSpPr>
        <p:spPr/>
        <p:txBody>
          <a:bodyPr/>
          <a:lstStyle/>
          <a:p>
            <a:fld id="{858548E9-E5A9-2249-ACB7-02CC556D81D5}" type="slidenum">
              <a:rPr lang="es-CL" altLang="es-CL" smtClean="0"/>
              <a:pPr/>
              <a:t>19</a:t>
            </a:fld>
            <a:endParaRPr lang="es-CL" altLang="es-CL"/>
          </a:p>
        </p:txBody>
      </p:sp>
    </p:spTree>
    <p:extLst>
      <p:ext uri="{BB962C8B-B14F-4D97-AF65-F5344CB8AC3E}">
        <p14:creationId xmlns:p14="http://schemas.microsoft.com/office/powerpoint/2010/main" val="1816670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a:t>
            </a:fld>
            <a:endParaRPr lang="es-CL" altLang="es-CL"/>
          </a:p>
        </p:txBody>
      </p:sp>
    </p:spTree>
    <p:extLst>
      <p:ext uri="{BB962C8B-B14F-4D97-AF65-F5344CB8AC3E}">
        <p14:creationId xmlns:p14="http://schemas.microsoft.com/office/powerpoint/2010/main" val="33101390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Por otra parte, fuera del año común, durante la especialidad están estas 5 asignaturas que son comunes para todas las áreas y que son parte del continuo curricular desde la Escuela Naval</a:t>
            </a:r>
          </a:p>
        </p:txBody>
      </p:sp>
      <p:sp>
        <p:nvSpPr>
          <p:cNvPr id="4" name="Marcador de número de diapositiva 3"/>
          <p:cNvSpPr>
            <a:spLocks noGrp="1"/>
          </p:cNvSpPr>
          <p:nvPr>
            <p:ph type="sldNum" sz="quarter" idx="5"/>
          </p:nvPr>
        </p:nvSpPr>
        <p:spPr/>
        <p:txBody>
          <a:bodyPr/>
          <a:lstStyle/>
          <a:p>
            <a:fld id="{858548E9-E5A9-2249-ACB7-02CC556D81D5}" type="slidenum">
              <a:rPr lang="es-CL" altLang="es-CL" smtClean="0"/>
              <a:pPr/>
              <a:t>20</a:t>
            </a:fld>
            <a:endParaRPr lang="es-CL" altLang="es-CL"/>
          </a:p>
        </p:txBody>
      </p:sp>
    </p:spTree>
    <p:extLst>
      <p:ext uri="{BB962C8B-B14F-4D97-AF65-F5344CB8AC3E}">
        <p14:creationId xmlns:p14="http://schemas.microsoft.com/office/powerpoint/2010/main" val="3821674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21</a:t>
            </a:fld>
            <a:endParaRPr lang="es-CL" altLang="es-CL"/>
          </a:p>
        </p:txBody>
      </p:sp>
    </p:spTree>
    <p:extLst>
      <p:ext uri="{BB962C8B-B14F-4D97-AF65-F5344CB8AC3E}">
        <p14:creationId xmlns:p14="http://schemas.microsoft.com/office/powerpoint/2010/main" val="1597595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22</a:t>
            </a:fld>
            <a:endParaRPr lang="es-CL" altLang="es-CL"/>
          </a:p>
        </p:txBody>
      </p:sp>
    </p:spTree>
    <p:extLst>
      <p:ext uri="{BB962C8B-B14F-4D97-AF65-F5344CB8AC3E}">
        <p14:creationId xmlns:p14="http://schemas.microsoft.com/office/powerpoint/2010/main" val="30670241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23</a:t>
            </a:fld>
            <a:endParaRPr lang="es-CL" altLang="es-CL"/>
          </a:p>
        </p:txBody>
      </p:sp>
    </p:spTree>
    <p:extLst>
      <p:ext uri="{BB962C8B-B14F-4D97-AF65-F5344CB8AC3E}">
        <p14:creationId xmlns:p14="http://schemas.microsoft.com/office/powerpoint/2010/main" val="1018300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24</a:t>
            </a:fld>
            <a:endParaRPr lang="es-CL" altLang="es-CL"/>
          </a:p>
        </p:txBody>
      </p:sp>
    </p:spTree>
    <p:extLst>
      <p:ext uri="{BB962C8B-B14F-4D97-AF65-F5344CB8AC3E}">
        <p14:creationId xmlns:p14="http://schemas.microsoft.com/office/powerpoint/2010/main" val="39037432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Horas</a:t>
            </a:r>
            <a:r>
              <a:rPr lang="es-ES" baseline="0" dirty="0" smtClean="0"/>
              <a:t> disponibles por eliminación de matemáticas IV.</a:t>
            </a:r>
          </a:p>
          <a:p>
            <a:r>
              <a:rPr lang="es-ES" baseline="0" dirty="0" smtClean="0"/>
              <a:t>Si bien son actividades de formación naval que se realizan en un solo ciclo de todo el año, conlleva pérdida de clases deportivas (lectivas) o de estudio. Lo que solucionaría ese problema teniendo 04 disponibles en horario AM.</a:t>
            </a:r>
          </a:p>
          <a:p>
            <a:r>
              <a:rPr lang="es-ES" baseline="0" dirty="0" smtClean="0"/>
              <a:t>Cuando no tengan patrón deportivo, los cadetes y brigadieres en ese horario tendrían estudio en horario AM.</a:t>
            </a:r>
            <a:endParaRPr lang="es-CL" dirty="0"/>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25</a:t>
            </a:fld>
            <a:endParaRPr lang="es-CL" altLang="es-CL"/>
          </a:p>
        </p:txBody>
      </p:sp>
    </p:spTree>
    <p:extLst>
      <p:ext uri="{BB962C8B-B14F-4D97-AF65-F5344CB8AC3E}">
        <p14:creationId xmlns:p14="http://schemas.microsoft.com/office/powerpoint/2010/main" val="2322943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26</a:t>
            </a:fld>
            <a:endParaRPr lang="es-CL" altLang="es-CL"/>
          </a:p>
        </p:txBody>
      </p:sp>
    </p:spTree>
    <p:extLst>
      <p:ext uri="{BB962C8B-B14F-4D97-AF65-F5344CB8AC3E}">
        <p14:creationId xmlns:p14="http://schemas.microsoft.com/office/powerpoint/2010/main" val="3363597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27</a:t>
            </a:fld>
            <a:endParaRPr lang="es-CL" altLang="es-CL"/>
          </a:p>
        </p:txBody>
      </p:sp>
    </p:spTree>
    <p:extLst>
      <p:ext uri="{BB962C8B-B14F-4D97-AF65-F5344CB8AC3E}">
        <p14:creationId xmlns:p14="http://schemas.microsoft.com/office/powerpoint/2010/main" val="4273543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28</a:t>
            </a:fld>
            <a:endParaRPr lang="es-CL" altLang="es-CL"/>
          </a:p>
        </p:txBody>
      </p:sp>
    </p:spTree>
    <p:extLst>
      <p:ext uri="{BB962C8B-B14F-4D97-AF65-F5344CB8AC3E}">
        <p14:creationId xmlns:p14="http://schemas.microsoft.com/office/powerpoint/2010/main" val="41579847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29</a:t>
            </a:fld>
            <a:endParaRPr lang="es-CL" altLang="es-CL"/>
          </a:p>
        </p:txBody>
      </p:sp>
    </p:spTree>
    <p:extLst>
      <p:ext uri="{BB962C8B-B14F-4D97-AF65-F5344CB8AC3E}">
        <p14:creationId xmlns:p14="http://schemas.microsoft.com/office/powerpoint/2010/main" val="3744865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La malla curricular,</a:t>
            </a:r>
            <a:r>
              <a:rPr lang="es-ES" baseline="0" dirty="0" smtClean="0"/>
              <a:t> se conforma en base a 3 componentes, la misión y visión y del Escuela, y el perfil de egreso dispuesto por la </a:t>
            </a:r>
            <a:r>
              <a:rPr lang="es-ES" baseline="0" dirty="0" err="1" smtClean="0"/>
              <a:t>Dircción</a:t>
            </a:r>
            <a:r>
              <a:rPr lang="es-ES" baseline="0" dirty="0" smtClean="0"/>
              <a:t> de Educación y la DP.</a:t>
            </a:r>
            <a:endParaRPr lang="es-CL" dirty="0"/>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3</a:t>
            </a:fld>
            <a:endParaRPr lang="es-CL" altLang="es-CL"/>
          </a:p>
        </p:txBody>
      </p:sp>
    </p:spTree>
    <p:extLst>
      <p:ext uri="{BB962C8B-B14F-4D97-AF65-F5344CB8AC3E}">
        <p14:creationId xmlns:p14="http://schemas.microsoft.com/office/powerpoint/2010/main" val="35441263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30</a:t>
            </a:fld>
            <a:endParaRPr lang="es-CL" altLang="es-CL"/>
          </a:p>
        </p:txBody>
      </p:sp>
    </p:spTree>
    <p:extLst>
      <p:ext uri="{BB962C8B-B14F-4D97-AF65-F5344CB8AC3E}">
        <p14:creationId xmlns:p14="http://schemas.microsoft.com/office/powerpoint/2010/main" val="3580370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31</a:t>
            </a:fld>
            <a:endParaRPr lang="es-CL" altLang="es-CL"/>
          </a:p>
        </p:txBody>
      </p:sp>
    </p:spTree>
    <p:extLst>
      <p:ext uri="{BB962C8B-B14F-4D97-AF65-F5344CB8AC3E}">
        <p14:creationId xmlns:p14="http://schemas.microsoft.com/office/powerpoint/2010/main" val="32714247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1 Marcador de imagen de diapositiva">
            <a:extLst>
              <a:ext uri="{FF2B5EF4-FFF2-40B4-BE49-F238E27FC236}">
                <a16:creationId xmlns:a16="http://schemas.microsoft.com/office/drawing/2014/main" id="{EF415637-2412-75B7-D48D-3165870474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2 Marcador de notas">
            <a:extLst>
              <a:ext uri="{FF2B5EF4-FFF2-40B4-BE49-F238E27FC236}">
                <a16:creationId xmlns:a16="http://schemas.microsoft.com/office/drawing/2014/main" id="{08B29DA2-EC11-D71F-7053-708C9A6AFF4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s-ES" altLang="es-CL">
              <a:ea typeface="ＭＳ Ｐゴシック" panose="020B0600070205080204" pitchFamily="34" charset="-128"/>
            </a:endParaRPr>
          </a:p>
        </p:txBody>
      </p:sp>
      <p:sp>
        <p:nvSpPr>
          <p:cNvPr id="57348" name="3 Marcador de número de diapositiva">
            <a:extLst>
              <a:ext uri="{FF2B5EF4-FFF2-40B4-BE49-F238E27FC236}">
                <a16:creationId xmlns:a16="http://schemas.microsoft.com/office/drawing/2014/main" id="{7FB6D505-979E-48FC-FC50-C9814C633E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D1FA0CF-84A9-5C49-9B5B-7BC9272EC201}" type="slidenum">
              <a:rPr lang="es-CL" altLang="es-CL">
                <a:latin typeface="Arial" panose="020B0604020202020204" pitchFamily="34" charset="0"/>
              </a:rPr>
              <a:pPr>
                <a:spcBef>
                  <a:spcPct val="0"/>
                </a:spcBef>
              </a:pPr>
              <a:t>32</a:t>
            </a:fld>
            <a:endParaRPr lang="es-CL" altLang="es-CL">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Respecto a la misión, formar</a:t>
            </a:r>
            <a:r>
              <a:rPr lang="es-ES" baseline="0" dirty="0" smtClean="0"/>
              <a:t> integralmente en coherencia con el proyecto educativo institucional, es decir, el perfil de egreso de cada uno de los escalafones, proporcionando al servicio hombres y mujeres líderes.  De lo cual además se desprende la ¨Visión”. </a:t>
            </a:r>
            <a:endParaRPr lang="es-CL" dirty="0"/>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4</a:t>
            </a:fld>
            <a:endParaRPr lang="es-CL" altLang="es-CL"/>
          </a:p>
        </p:txBody>
      </p:sp>
    </p:spTree>
    <p:extLst>
      <p:ext uri="{BB962C8B-B14F-4D97-AF65-F5344CB8AC3E}">
        <p14:creationId xmlns:p14="http://schemas.microsoft.com/office/powerpoint/2010/main" val="676814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imagen de diapositiva 1">
            <a:extLst>
              <a:ext uri="{FF2B5EF4-FFF2-40B4-BE49-F238E27FC236}">
                <a16:creationId xmlns:a16="http://schemas.microsoft.com/office/drawing/2014/main" id="{E82A85D1-100E-5E3C-9FFA-A5D2CE2E6B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Marcador de notas 2">
            <a:extLst>
              <a:ext uri="{FF2B5EF4-FFF2-40B4-BE49-F238E27FC236}">
                <a16:creationId xmlns:a16="http://schemas.microsoft.com/office/drawing/2014/main" id="{2D72CF52-643D-352F-74E4-4942C94804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a:ea typeface="ＭＳ Ｐゴシック" panose="020B0600070205080204" pitchFamily="34" charset="-128"/>
              </a:rPr>
              <a:t>Al perfil de egreso se aplican los 6 modelos de </a:t>
            </a:r>
            <a:r>
              <a:rPr lang="es-ES" altLang="es-CL" dirty="0" smtClean="0">
                <a:ea typeface="ＭＳ Ｐゴシック" panose="020B0600070205080204" pitchFamily="34" charset="-128"/>
              </a:rPr>
              <a:t>formación y se separa en dos:</a:t>
            </a:r>
            <a:r>
              <a:rPr lang="es-ES" altLang="es-CL" baseline="0" dirty="0" smtClean="0">
                <a:ea typeface="ＭＳ Ｐゴシック" panose="020B0600070205080204" pitchFamily="34" charset="-128"/>
              </a:rPr>
              <a:t> las competencias genéricas, para todos los escalafones y la especificas. que son las que se ven en la diapositiva.</a:t>
            </a:r>
          </a:p>
          <a:p>
            <a:r>
              <a:rPr lang="es-ES" altLang="es-CL" baseline="0" dirty="0" smtClean="0">
                <a:ea typeface="ＭＳ Ｐゴシック" panose="020B0600070205080204" pitchFamily="34" charset="-128"/>
              </a:rPr>
              <a:t>Las competencias además de la función que se muestra tiene competencias, </a:t>
            </a:r>
            <a:r>
              <a:rPr lang="es-ES" altLang="es-CL" baseline="0" dirty="0" err="1" smtClean="0">
                <a:ea typeface="ＭＳ Ｐゴシック" panose="020B0600070205080204" pitchFamily="34" charset="-128"/>
              </a:rPr>
              <a:t>subcompetencias</a:t>
            </a:r>
            <a:r>
              <a:rPr lang="es-ES" altLang="es-CL" baseline="0" dirty="0" smtClean="0">
                <a:ea typeface="ＭＳ Ｐゴシック" panose="020B0600070205080204" pitchFamily="34" charset="-128"/>
              </a:rPr>
              <a:t> e indicadores de logro, que son finalmente </a:t>
            </a:r>
            <a:r>
              <a:rPr lang="es-ES" altLang="es-CL" baseline="0" dirty="0" err="1" smtClean="0">
                <a:ea typeface="ＭＳ Ｐゴシック" panose="020B0600070205080204" pitchFamily="34" charset="-128"/>
              </a:rPr>
              <a:t>losque</a:t>
            </a:r>
            <a:r>
              <a:rPr lang="es-ES" altLang="es-CL" baseline="0" dirty="0" smtClean="0">
                <a:ea typeface="ＭＳ Ｐゴシック" panose="020B0600070205080204" pitchFamily="34" charset="-128"/>
              </a:rPr>
              <a:t> determinan la malla de los cadetes en los 6 modelos de formación.</a:t>
            </a:r>
            <a:endParaRPr lang="es-CL" altLang="es-CL" dirty="0">
              <a:ea typeface="ＭＳ Ｐゴシック" panose="020B0600070205080204" pitchFamily="34" charset="-128"/>
            </a:endParaRPr>
          </a:p>
        </p:txBody>
      </p:sp>
      <p:sp>
        <p:nvSpPr>
          <p:cNvPr id="31748" name="Marcador de número de diapositiva 3">
            <a:extLst>
              <a:ext uri="{FF2B5EF4-FFF2-40B4-BE49-F238E27FC236}">
                <a16:creationId xmlns:a16="http://schemas.microsoft.com/office/drawing/2014/main" id="{9C8774DE-E908-FED4-4CFF-1AF871AD70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4ACD0C4-529D-BC43-9D14-7C655D1F50EF}" type="slidenum">
              <a:rPr lang="es-CL" altLang="es-CL"/>
              <a:pPr/>
              <a:t>5</a:t>
            </a:fld>
            <a:endParaRPr lang="es-CL" altLang="es-C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imagen de diapositiva 1">
            <a:extLst>
              <a:ext uri="{FF2B5EF4-FFF2-40B4-BE49-F238E27FC236}">
                <a16:creationId xmlns:a16="http://schemas.microsoft.com/office/drawing/2014/main" id="{E82A85D1-100E-5E3C-9FFA-A5D2CE2E6B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Marcador de notas 2">
            <a:extLst>
              <a:ext uri="{FF2B5EF4-FFF2-40B4-BE49-F238E27FC236}">
                <a16:creationId xmlns:a16="http://schemas.microsoft.com/office/drawing/2014/main" id="{2D72CF52-643D-352F-74E4-4942C94804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a:ea typeface="ＭＳ Ｐゴシック" panose="020B0600070205080204" pitchFamily="34" charset="-128"/>
              </a:rPr>
              <a:t>Al perfil de egreso se aplican los 6 modelos de </a:t>
            </a:r>
            <a:r>
              <a:rPr lang="es-ES" altLang="es-CL" dirty="0" smtClean="0">
                <a:ea typeface="ＭＳ Ｐゴシック" panose="020B0600070205080204" pitchFamily="34" charset="-128"/>
              </a:rPr>
              <a:t>formación y se separa en dos:</a:t>
            </a:r>
            <a:r>
              <a:rPr lang="es-ES" altLang="es-CL" baseline="0" dirty="0" smtClean="0">
                <a:ea typeface="ＭＳ Ｐゴシック" panose="020B0600070205080204" pitchFamily="34" charset="-128"/>
              </a:rPr>
              <a:t> las competencias genéricas, para todos los escalafones y la especificas. que son las que se ven en la diapositiva.</a:t>
            </a:r>
          </a:p>
          <a:p>
            <a:r>
              <a:rPr lang="es-ES" altLang="es-CL" baseline="0" dirty="0" smtClean="0">
                <a:ea typeface="ＭＳ Ｐゴシック" panose="020B0600070205080204" pitchFamily="34" charset="-128"/>
              </a:rPr>
              <a:t>Las competencias además de la función que se muestra tiene competencias, </a:t>
            </a:r>
            <a:r>
              <a:rPr lang="es-ES" altLang="es-CL" baseline="0" dirty="0" err="1" smtClean="0">
                <a:ea typeface="ＭＳ Ｐゴシック" panose="020B0600070205080204" pitchFamily="34" charset="-128"/>
              </a:rPr>
              <a:t>subcompetencias</a:t>
            </a:r>
            <a:r>
              <a:rPr lang="es-ES" altLang="es-CL" baseline="0" dirty="0" smtClean="0">
                <a:ea typeface="ＭＳ Ｐゴシック" panose="020B0600070205080204" pitchFamily="34" charset="-128"/>
              </a:rPr>
              <a:t> e indicadores de logro, que son finalmente </a:t>
            </a:r>
            <a:r>
              <a:rPr lang="es-ES" altLang="es-CL" baseline="0" dirty="0" err="1" smtClean="0">
                <a:ea typeface="ＭＳ Ｐゴシック" panose="020B0600070205080204" pitchFamily="34" charset="-128"/>
              </a:rPr>
              <a:t>losque</a:t>
            </a:r>
            <a:r>
              <a:rPr lang="es-ES" altLang="es-CL" baseline="0" dirty="0" smtClean="0">
                <a:ea typeface="ＭＳ Ｐゴシック" panose="020B0600070205080204" pitchFamily="34" charset="-128"/>
              </a:rPr>
              <a:t> determinan la malla de los cadetes en los 6 modelos de formación.</a:t>
            </a:r>
            <a:endParaRPr lang="es-CL" altLang="es-CL" dirty="0">
              <a:ea typeface="ＭＳ Ｐゴシック" panose="020B0600070205080204" pitchFamily="34" charset="-128"/>
            </a:endParaRPr>
          </a:p>
        </p:txBody>
      </p:sp>
      <p:sp>
        <p:nvSpPr>
          <p:cNvPr id="31748" name="Marcador de número de diapositiva 3">
            <a:extLst>
              <a:ext uri="{FF2B5EF4-FFF2-40B4-BE49-F238E27FC236}">
                <a16:creationId xmlns:a16="http://schemas.microsoft.com/office/drawing/2014/main" id="{9C8774DE-E908-FED4-4CFF-1AF871AD70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4ACD0C4-529D-BC43-9D14-7C655D1F50EF}" type="slidenum">
              <a:rPr lang="es-CL" altLang="es-CL"/>
              <a:pPr/>
              <a:t>6</a:t>
            </a:fld>
            <a:endParaRPr lang="es-CL" altLang="es-CL"/>
          </a:p>
        </p:txBody>
      </p:sp>
    </p:spTree>
    <p:extLst>
      <p:ext uri="{BB962C8B-B14F-4D97-AF65-F5344CB8AC3E}">
        <p14:creationId xmlns:p14="http://schemas.microsoft.com/office/powerpoint/2010/main" val="1666701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Marcador de imagen de diapositiva 1">
            <a:extLst>
              <a:ext uri="{FF2B5EF4-FFF2-40B4-BE49-F238E27FC236}">
                <a16:creationId xmlns:a16="http://schemas.microsoft.com/office/drawing/2014/main" id="{01B095BB-4D69-D7FA-35BD-6EF7033157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Marcador de notas 2">
            <a:extLst>
              <a:ext uri="{FF2B5EF4-FFF2-40B4-BE49-F238E27FC236}">
                <a16:creationId xmlns:a16="http://schemas.microsoft.com/office/drawing/2014/main" id="{5D988504-37E3-6C9D-52C7-6EE42E2753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smtClean="0">
                <a:ea typeface="ＭＳ Ｐゴシック" panose="020B0600070205080204" pitchFamily="34" charset="-128"/>
              </a:rPr>
              <a:t>Los cambios</a:t>
            </a:r>
            <a:r>
              <a:rPr lang="es-ES" altLang="es-CL" baseline="0" dirty="0" smtClean="0">
                <a:ea typeface="ＭＳ Ｐゴシック" panose="020B0600070205080204" pitchFamily="34" charset="-128"/>
              </a:rPr>
              <a:t> efectuados a la malla del modelo de formación académico, en los últimos 15 años han sido principalmente:</a:t>
            </a:r>
          </a:p>
          <a:p>
            <a:endParaRPr lang="es-ES" altLang="es-CL" baseline="0" dirty="0" smtClean="0">
              <a:ea typeface="ＭＳ Ｐゴシック" panose="020B0600070205080204" pitchFamily="34" charset="-128"/>
            </a:endParaRPr>
          </a:p>
          <a:p>
            <a:pPr marL="171450" indent="-171450">
              <a:buFontTx/>
              <a:buChar char="-"/>
            </a:pPr>
            <a:r>
              <a:rPr lang="es-ES" altLang="es-CL" dirty="0" err="1" smtClean="0">
                <a:ea typeface="ＭＳ Ｐゴシック" panose="020B0600070205080204" pitchFamily="34" charset="-128"/>
              </a:rPr>
              <a:t>Anualización</a:t>
            </a:r>
            <a:r>
              <a:rPr lang="es-ES" altLang="es-CL" baseline="0" dirty="0" smtClean="0">
                <a:ea typeface="ＭＳ Ｐゴシック" panose="020B0600070205080204" pitchFamily="34" charset="-128"/>
              </a:rPr>
              <a:t> de asignaturas y cambios de nombre</a:t>
            </a:r>
          </a:p>
          <a:p>
            <a:pPr marL="171450" indent="-171450">
              <a:buFontTx/>
              <a:buChar char="-"/>
            </a:pPr>
            <a:r>
              <a:rPr lang="es-ES" altLang="es-CL" baseline="0" dirty="0" smtClean="0">
                <a:ea typeface="ＭＳ Ｐゴシック" panose="020B0600070205080204" pitchFamily="34" charset="-128"/>
              </a:rPr>
              <a:t>Eliminación de asignaturas: Probabilidades y estadísticas / calor y ondas / Electrónica I</a:t>
            </a:r>
          </a:p>
          <a:p>
            <a:pPr marL="171450" indent="-171450">
              <a:buFontTx/>
              <a:buChar char="-"/>
            </a:pPr>
            <a:r>
              <a:rPr lang="es-ES" altLang="es-CL" baseline="0" dirty="0" smtClean="0">
                <a:ea typeface="ＭＳ Ｐゴシック" panose="020B0600070205080204" pitchFamily="34" charset="-128"/>
              </a:rPr>
              <a:t>Incorporación de asignaturas: Herramientas tecnológicas / Formación naval de 2do a 4to año</a:t>
            </a:r>
          </a:p>
          <a:p>
            <a:pPr marL="171450" indent="-171450">
              <a:buFontTx/>
              <a:buChar char="-"/>
            </a:pPr>
            <a:r>
              <a:rPr lang="es-ES" altLang="es-CL" baseline="0" dirty="0" smtClean="0">
                <a:ea typeface="ＭＳ Ｐゴシック" panose="020B0600070205080204" pitchFamily="34" charset="-128"/>
              </a:rPr>
              <a:t>Mantención de las 44hrs de contenidos asociados a matemáticas durante los 4 años de Escuela</a:t>
            </a:r>
            <a:endParaRPr lang="es-CL" altLang="es-CL" dirty="0" smtClean="0">
              <a:ea typeface="ＭＳ Ｐゴシック" panose="020B0600070205080204" pitchFamily="34" charset="-128"/>
            </a:endParaRPr>
          </a:p>
          <a:p>
            <a:endParaRPr lang="es-CL" altLang="es-CL" dirty="0">
              <a:ea typeface="ＭＳ Ｐゴシック" panose="020B0600070205080204" pitchFamily="34" charset="-128"/>
            </a:endParaRPr>
          </a:p>
        </p:txBody>
      </p:sp>
      <p:sp>
        <p:nvSpPr>
          <p:cNvPr id="35844" name="Marcador de número de diapositiva 3">
            <a:extLst>
              <a:ext uri="{FF2B5EF4-FFF2-40B4-BE49-F238E27FC236}">
                <a16:creationId xmlns:a16="http://schemas.microsoft.com/office/drawing/2014/main" id="{653D08BE-B369-5FA2-5251-E5CCAC7C3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2387220-22A5-6E41-B334-3B4B086F5E30}" type="slidenum">
              <a:rPr lang="es-CL" altLang="es-CL"/>
              <a:pPr/>
              <a:t>7</a:t>
            </a:fld>
            <a:endParaRPr lang="es-CL" altLang="es-C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Marcador de imagen de diapositiva 1">
            <a:extLst>
              <a:ext uri="{FF2B5EF4-FFF2-40B4-BE49-F238E27FC236}">
                <a16:creationId xmlns:a16="http://schemas.microsoft.com/office/drawing/2014/main" id="{01B095BB-4D69-D7FA-35BD-6EF7033157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Marcador de notas 2">
            <a:extLst>
              <a:ext uri="{FF2B5EF4-FFF2-40B4-BE49-F238E27FC236}">
                <a16:creationId xmlns:a16="http://schemas.microsoft.com/office/drawing/2014/main" id="{5D988504-37E3-6C9D-52C7-6EE42E2753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Tx/>
              <a:buChar char="-"/>
            </a:pPr>
            <a:r>
              <a:rPr lang="es-ES" altLang="es-CL" dirty="0" err="1" smtClean="0">
                <a:ea typeface="ＭＳ Ｐゴシック" panose="020B0600070205080204" pitchFamily="34" charset="-128"/>
              </a:rPr>
              <a:t>Anualización</a:t>
            </a:r>
            <a:r>
              <a:rPr lang="es-ES" altLang="es-CL" baseline="0" dirty="0" smtClean="0">
                <a:ea typeface="ＭＳ Ｐゴシック" panose="020B0600070205080204" pitchFamily="34" charset="-128"/>
              </a:rPr>
              <a:t> de asignaturas y cambios de nombre</a:t>
            </a:r>
          </a:p>
          <a:p>
            <a:pPr marL="171450" indent="-171450">
              <a:buFontTx/>
              <a:buChar char="-"/>
            </a:pPr>
            <a:r>
              <a:rPr lang="es-ES" altLang="es-CL" baseline="0" dirty="0" smtClean="0">
                <a:ea typeface="ＭＳ Ｐゴシック" panose="020B0600070205080204" pitchFamily="34" charset="-128"/>
              </a:rPr>
              <a:t>Eliminación de asignaturas: Probabilidades y estadísticas / calor y ondas / Electrónica I</a:t>
            </a:r>
          </a:p>
          <a:p>
            <a:pPr marL="171450" indent="-171450">
              <a:buFontTx/>
              <a:buChar char="-"/>
            </a:pPr>
            <a:r>
              <a:rPr lang="es-ES" altLang="es-CL" baseline="0" dirty="0" smtClean="0">
                <a:ea typeface="ＭＳ Ｐゴシック" panose="020B0600070205080204" pitchFamily="34" charset="-128"/>
              </a:rPr>
              <a:t>Incorporación de asignaturas: Herramientas tecnológicas / Formación naval de 2do a 4to año</a:t>
            </a:r>
          </a:p>
          <a:p>
            <a:pPr marL="171450" indent="-171450">
              <a:buFontTx/>
              <a:buChar char="-"/>
            </a:pPr>
            <a:r>
              <a:rPr lang="es-ES" altLang="es-CL" baseline="0" dirty="0" smtClean="0">
                <a:ea typeface="ＭＳ Ｐゴシック" panose="020B0600070205080204" pitchFamily="34" charset="-128"/>
              </a:rPr>
              <a:t>Mantención de las 44hrs de contenidos asociados a matemáticas durante los 4 años de Escuela</a:t>
            </a:r>
            <a:endParaRPr lang="es-CL" altLang="es-CL" dirty="0">
              <a:ea typeface="ＭＳ Ｐゴシック" panose="020B0600070205080204" pitchFamily="34" charset="-128"/>
            </a:endParaRPr>
          </a:p>
        </p:txBody>
      </p:sp>
      <p:sp>
        <p:nvSpPr>
          <p:cNvPr id="35844" name="Marcador de número de diapositiva 3">
            <a:extLst>
              <a:ext uri="{FF2B5EF4-FFF2-40B4-BE49-F238E27FC236}">
                <a16:creationId xmlns:a16="http://schemas.microsoft.com/office/drawing/2014/main" id="{653D08BE-B369-5FA2-5251-E5CCAC7C3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2387220-22A5-6E41-B334-3B4B086F5E30}" type="slidenum">
              <a:rPr lang="es-CL" altLang="es-CL"/>
              <a:pPr/>
              <a:t>8</a:t>
            </a:fld>
            <a:endParaRPr lang="es-CL" altLang="es-CL"/>
          </a:p>
        </p:txBody>
      </p:sp>
    </p:spTree>
    <p:extLst>
      <p:ext uri="{BB962C8B-B14F-4D97-AF65-F5344CB8AC3E}">
        <p14:creationId xmlns:p14="http://schemas.microsoft.com/office/powerpoint/2010/main" val="326925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Marcador de imagen de diapositiva 1">
            <a:extLst>
              <a:ext uri="{FF2B5EF4-FFF2-40B4-BE49-F238E27FC236}">
                <a16:creationId xmlns:a16="http://schemas.microsoft.com/office/drawing/2014/main" id="{01B095BB-4D69-D7FA-35BD-6EF7033157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Marcador de notas 2">
            <a:extLst>
              <a:ext uri="{FF2B5EF4-FFF2-40B4-BE49-F238E27FC236}">
                <a16:creationId xmlns:a16="http://schemas.microsoft.com/office/drawing/2014/main" id="{5D988504-37E3-6C9D-52C7-6EE42E2753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Tx/>
              <a:buChar char="-"/>
            </a:pPr>
            <a:r>
              <a:rPr lang="es-ES" altLang="es-CL" dirty="0" err="1" smtClean="0">
                <a:ea typeface="ＭＳ Ｐゴシック" panose="020B0600070205080204" pitchFamily="34" charset="-128"/>
              </a:rPr>
              <a:t>Anualización</a:t>
            </a:r>
            <a:r>
              <a:rPr lang="es-ES" altLang="es-CL" baseline="0" dirty="0" smtClean="0">
                <a:ea typeface="ＭＳ Ｐゴシック" panose="020B0600070205080204" pitchFamily="34" charset="-128"/>
              </a:rPr>
              <a:t> de asignaturas y cambios de nombre</a:t>
            </a:r>
          </a:p>
          <a:p>
            <a:pPr marL="171450" indent="-171450">
              <a:buFontTx/>
              <a:buChar char="-"/>
            </a:pPr>
            <a:r>
              <a:rPr lang="es-ES" altLang="es-CL" baseline="0" dirty="0" smtClean="0">
                <a:ea typeface="ＭＳ Ｐゴシック" panose="020B0600070205080204" pitchFamily="34" charset="-128"/>
              </a:rPr>
              <a:t>Eliminación de asignaturas: Probabilidades y estadísticas / calor y ondas / Electrónica I</a:t>
            </a:r>
          </a:p>
          <a:p>
            <a:pPr marL="171450" indent="-171450">
              <a:buFontTx/>
              <a:buChar char="-"/>
            </a:pPr>
            <a:r>
              <a:rPr lang="es-ES" altLang="es-CL" baseline="0" dirty="0" smtClean="0">
                <a:ea typeface="ＭＳ Ｐゴシック" panose="020B0600070205080204" pitchFamily="34" charset="-128"/>
              </a:rPr>
              <a:t>Incorporación de asignaturas: Herramientas tecnológicas / Formación naval de 2do a 4to año</a:t>
            </a:r>
          </a:p>
          <a:p>
            <a:pPr marL="171450" indent="-171450">
              <a:buFontTx/>
              <a:buChar char="-"/>
            </a:pPr>
            <a:r>
              <a:rPr lang="es-ES" altLang="es-CL" baseline="0" dirty="0" smtClean="0">
                <a:ea typeface="ＭＳ Ｐゴシック" panose="020B0600070205080204" pitchFamily="34" charset="-128"/>
              </a:rPr>
              <a:t>Mantención de las 44hrs de contenidos asociados a matemáticas durante los 4 años de Escuela</a:t>
            </a:r>
            <a:endParaRPr lang="es-CL" altLang="es-CL" dirty="0">
              <a:ea typeface="ＭＳ Ｐゴシック" panose="020B0600070205080204" pitchFamily="34" charset="-128"/>
            </a:endParaRPr>
          </a:p>
        </p:txBody>
      </p:sp>
      <p:sp>
        <p:nvSpPr>
          <p:cNvPr id="35844" name="Marcador de número de diapositiva 3">
            <a:extLst>
              <a:ext uri="{FF2B5EF4-FFF2-40B4-BE49-F238E27FC236}">
                <a16:creationId xmlns:a16="http://schemas.microsoft.com/office/drawing/2014/main" id="{653D08BE-B369-5FA2-5251-E5CCAC7C3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2387220-22A5-6E41-B334-3B4B086F5E30}" type="slidenum">
              <a:rPr lang="es-CL" altLang="es-CL"/>
              <a:pPr/>
              <a:t>9</a:t>
            </a:fld>
            <a:endParaRPr lang="es-CL" altLang="es-CL"/>
          </a:p>
        </p:txBody>
      </p:sp>
    </p:spTree>
    <p:extLst>
      <p:ext uri="{BB962C8B-B14F-4D97-AF65-F5344CB8AC3E}">
        <p14:creationId xmlns:p14="http://schemas.microsoft.com/office/powerpoint/2010/main" val="1910408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9"/>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a:extLst>
              <a:ext uri="{FF2B5EF4-FFF2-40B4-BE49-F238E27FC236}">
                <a16:creationId xmlns:a16="http://schemas.microsoft.com/office/drawing/2014/main" id="{D40E6CFF-6644-5A0C-8CE1-0149E3E0D6A7}"/>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A194D9D1-6735-2F0B-A981-C576C8108014}"/>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A1D88083-FC26-4BFD-B473-561C02A26F53}"/>
              </a:ext>
            </a:extLst>
          </p:cNvPr>
          <p:cNvSpPr>
            <a:spLocks noGrp="1" noChangeArrowheads="1"/>
          </p:cNvSpPr>
          <p:nvPr>
            <p:ph type="sldNum" sz="quarter" idx="12"/>
          </p:nvPr>
        </p:nvSpPr>
        <p:spPr/>
        <p:txBody>
          <a:bodyPr/>
          <a:lstStyle>
            <a:lvl1pPr>
              <a:defRPr/>
            </a:lvl1pPr>
          </a:lstStyle>
          <a:p>
            <a:fld id="{5C75B5D4-0844-DA42-B25F-05AE051726C9}" type="slidenum">
              <a:rPr lang="es-ES" altLang="es-CL"/>
              <a:pPr/>
              <a:t>‹Nº›</a:t>
            </a:fld>
            <a:endParaRPr lang="es-ES" altLang="es-CL"/>
          </a:p>
        </p:txBody>
      </p:sp>
    </p:spTree>
    <p:extLst>
      <p:ext uri="{BB962C8B-B14F-4D97-AF65-F5344CB8AC3E}">
        <p14:creationId xmlns:p14="http://schemas.microsoft.com/office/powerpoint/2010/main" val="2673179920"/>
      </p:ext>
    </p:extLst>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AB032108-7E5B-C6EE-F7C1-FF77C94A09FE}"/>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89544881-BAEB-1335-B7F6-02483C460F77}"/>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7820CA09-21EB-6C40-D593-E95A22341E49}"/>
              </a:ext>
            </a:extLst>
          </p:cNvPr>
          <p:cNvSpPr>
            <a:spLocks noGrp="1" noChangeArrowheads="1"/>
          </p:cNvSpPr>
          <p:nvPr>
            <p:ph type="sldNum" sz="quarter" idx="12"/>
          </p:nvPr>
        </p:nvSpPr>
        <p:spPr/>
        <p:txBody>
          <a:bodyPr/>
          <a:lstStyle>
            <a:lvl1pPr>
              <a:defRPr/>
            </a:lvl1pPr>
          </a:lstStyle>
          <a:p>
            <a:fld id="{8CB1834A-F6D1-7E45-8CDD-30A5B82089B4}" type="slidenum">
              <a:rPr lang="es-ES" altLang="es-CL"/>
              <a:pPr/>
              <a:t>‹Nº›</a:t>
            </a:fld>
            <a:endParaRPr lang="es-ES" altLang="es-CL"/>
          </a:p>
        </p:txBody>
      </p:sp>
    </p:spTree>
    <p:extLst>
      <p:ext uri="{BB962C8B-B14F-4D97-AF65-F5344CB8AC3E}">
        <p14:creationId xmlns:p14="http://schemas.microsoft.com/office/powerpoint/2010/main" val="2109125851"/>
      </p:ext>
    </p:extLst>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0"/>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40"/>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358B9942-2F56-936A-3883-A71DD904AA1F}"/>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8A10D0D8-8E34-35A0-6045-7A7BC331C0D2}"/>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8E3873C0-CC6E-7D01-8842-1881314C9930}"/>
              </a:ext>
            </a:extLst>
          </p:cNvPr>
          <p:cNvSpPr>
            <a:spLocks noGrp="1" noChangeArrowheads="1"/>
          </p:cNvSpPr>
          <p:nvPr>
            <p:ph type="sldNum" sz="quarter" idx="12"/>
          </p:nvPr>
        </p:nvSpPr>
        <p:spPr/>
        <p:txBody>
          <a:bodyPr/>
          <a:lstStyle>
            <a:lvl1pPr>
              <a:defRPr/>
            </a:lvl1pPr>
          </a:lstStyle>
          <a:p>
            <a:fld id="{771B8BEB-0C8C-2B44-A03F-16930C38EA25}" type="slidenum">
              <a:rPr lang="es-ES" altLang="es-CL"/>
              <a:pPr/>
              <a:t>‹Nº›</a:t>
            </a:fld>
            <a:endParaRPr lang="es-ES" altLang="es-CL"/>
          </a:p>
        </p:txBody>
      </p:sp>
    </p:spTree>
    <p:extLst>
      <p:ext uri="{BB962C8B-B14F-4D97-AF65-F5344CB8AC3E}">
        <p14:creationId xmlns:p14="http://schemas.microsoft.com/office/powerpoint/2010/main" val="4099474430"/>
      </p:ext>
    </p:extLst>
  </p:cSld>
  <p:clrMapOvr>
    <a:masterClrMapping/>
  </p:clrMapOvr>
  <p:transition spd="slow">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a:extLst>
              <a:ext uri="{FF2B5EF4-FFF2-40B4-BE49-F238E27FC236}">
                <a16:creationId xmlns:a16="http://schemas.microsoft.com/office/drawing/2014/main" id="{095BB7BD-BD98-A340-406C-FD6088B978B5}"/>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DD6A8B2D-B290-AA5C-B5CF-9E05EBC46373}"/>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73E1429E-AC58-AC89-D3CC-AC9F6CE357EE}"/>
              </a:ext>
            </a:extLst>
          </p:cNvPr>
          <p:cNvSpPr>
            <a:spLocks noGrp="1" noChangeArrowheads="1"/>
          </p:cNvSpPr>
          <p:nvPr>
            <p:ph type="sldNum" sz="quarter" idx="12"/>
          </p:nvPr>
        </p:nvSpPr>
        <p:spPr/>
        <p:txBody>
          <a:bodyPr/>
          <a:lstStyle>
            <a:lvl1pPr>
              <a:defRPr/>
            </a:lvl1pPr>
          </a:lstStyle>
          <a:p>
            <a:fld id="{9012D456-A9B8-D04B-81B0-732038534FE9}" type="slidenum">
              <a:rPr lang="es-ES" altLang="es-CL"/>
              <a:pPr/>
              <a:t>‹Nº›</a:t>
            </a:fld>
            <a:endParaRPr lang="es-ES" altLang="es-CL"/>
          </a:p>
        </p:txBody>
      </p:sp>
    </p:spTree>
    <p:extLst>
      <p:ext uri="{BB962C8B-B14F-4D97-AF65-F5344CB8AC3E}">
        <p14:creationId xmlns:p14="http://schemas.microsoft.com/office/powerpoint/2010/main" val="3198691320"/>
      </p:ext>
    </p:extLst>
  </p:cSld>
  <p:clrMapOvr>
    <a:masterClrMapping/>
  </p:clrMapOvr>
  <p:transition spd="slow">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9D603A29-5723-0C08-F0B3-4B2394ACE105}"/>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DDDDF95D-35EB-6604-B796-77C3D64D87FA}"/>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FE99B5DF-780A-A3C8-6CD5-44A96D0583D8}"/>
              </a:ext>
            </a:extLst>
          </p:cNvPr>
          <p:cNvSpPr>
            <a:spLocks noGrp="1" noChangeArrowheads="1"/>
          </p:cNvSpPr>
          <p:nvPr>
            <p:ph type="sldNum" sz="quarter" idx="12"/>
          </p:nvPr>
        </p:nvSpPr>
        <p:spPr/>
        <p:txBody>
          <a:bodyPr/>
          <a:lstStyle>
            <a:lvl1pPr>
              <a:defRPr/>
            </a:lvl1pPr>
          </a:lstStyle>
          <a:p>
            <a:fld id="{E56516AF-3536-2B42-8FB6-796C25A1CE57}" type="slidenum">
              <a:rPr lang="es-ES" altLang="es-CL"/>
              <a:pPr/>
              <a:t>‹Nº›</a:t>
            </a:fld>
            <a:endParaRPr lang="es-ES" altLang="es-CL"/>
          </a:p>
        </p:txBody>
      </p:sp>
    </p:spTree>
    <p:extLst>
      <p:ext uri="{BB962C8B-B14F-4D97-AF65-F5344CB8AC3E}">
        <p14:creationId xmlns:p14="http://schemas.microsoft.com/office/powerpoint/2010/main" val="3817159027"/>
      </p:ext>
    </p:extLst>
  </p:cSld>
  <p:clrMapOvr>
    <a:masterClrMapping/>
  </p:clrMapOvr>
  <p:transition spd="slow">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a:extLst>
              <a:ext uri="{FF2B5EF4-FFF2-40B4-BE49-F238E27FC236}">
                <a16:creationId xmlns:a16="http://schemas.microsoft.com/office/drawing/2014/main" id="{A0BAA58D-9C04-ACB9-7CE8-A3959F6B988F}"/>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802BDF8D-1462-DE5A-3A97-C249E287B84D}"/>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C9FD5CED-9391-6918-94BD-DCF0D8B47B45}"/>
              </a:ext>
            </a:extLst>
          </p:cNvPr>
          <p:cNvSpPr>
            <a:spLocks noGrp="1" noChangeArrowheads="1"/>
          </p:cNvSpPr>
          <p:nvPr>
            <p:ph type="sldNum" sz="quarter" idx="12"/>
          </p:nvPr>
        </p:nvSpPr>
        <p:spPr/>
        <p:txBody>
          <a:bodyPr/>
          <a:lstStyle>
            <a:lvl1pPr>
              <a:defRPr/>
            </a:lvl1pPr>
          </a:lstStyle>
          <a:p>
            <a:fld id="{35651AEE-274C-E04E-8F2D-BF5B3E1D809E}" type="slidenum">
              <a:rPr lang="es-ES" altLang="es-CL"/>
              <a:pPr/>
              <a:t>‹Nº›</a:t>
            </a:fld>
            <a:endParaRPr lang="es-ES" altLang="es-CL"/>
          </a:p>
        </p:txBody>
      </p:sp>
    </p:spTree>
    <p:extLst>
      <p:ext uri="{BB962C8B-B14F-4D97-AF65-F5344CB8AC3E}">
        <p14:creationId xmlns:p14="http://schemas.microsoft.com/office/powerpoint/2010/main" val="534770339"/>
      </p:ext>
    </p:extLst>
  </p:cSld>
  <p:clrMapOvr>
    <a:masterClrMapping/>
  </p:clrMapOvr>
  <p:transition spd="slow">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Rectangle 4">
            <a:extLst>
              <a:ext uri="{FF2B5EF4-FFF2-40B4-BE49-F238E27FC236}">
                <a16:creationId xmlns:a16="http://schemas.microsoft.com/office/drawing/2014/main" id="{A4FB9F6A-8255-607E-D859-0357402E3C19}"/>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6" name="Rectangle 5">
            <a:extLst>
              <a:ext uri="{FF2B5EF4-FFF2-40B4-BE49-F238E27FC236}">
                <a16:creationId xmlns:a16="http://schemas.microsoft.com/office/drawing/2014/main" id="{33420952-55A8-7833-8360-3C794C35F1DF}"/>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Rectangle 6">
            <a:extLst>
              <a:ext uri="{FF2B5EF4-FFF2-40B4-BE49-F238E27FC236}">
                <a16:creationId xmlns:a16="http://schemas.microsoft.com/office/drawing/2014/main" id="{34275D00-C5C0-500A-9FBA-94D6CE596C7C}"/>
              </a:ext>
            </a:extLst>
          </p:cNvPr>
          <p:cNvSpPr>
            <a:spLocks noGrp="1" noChangeArrowheads="1"/>
          </p:cNvSpPr>
          <p:nvPr>
            <p:ph type="sldNum" sz="quarter" idx="12"/>
          </p:nvPr>
        </p:nvSpPr>
        <p:spPr/>
        <p:txBody>
          <a:bodyPr/>
          <a:lstStyle>
            <a:lvl1pPr>
              <a:defRPr/>
            </a:lvl1pPr>
          </a:lstStyle>
          <a:p>
            <a:fld id="{64409C52-C5EF-7F47-B959-993B81557C94}" type="slidenum">
              <a:rPr lang="es-ES" altLang="es-CL"/>
              <a:pPr/>
              <a:t>‹Nº›</a:t>
            </a:fld>
            <a:endParaRPr lang="es-ES" altLang="es-CL"/>
          </a:p>
        </p:txBody>
      </p:sp>
    </p:spTree>
    <p:extLst>
      <p:ext uri="{BB962C8B-B14F-4D97-AF65-F5344CB8AC3E}">
        <p14:creationId xmlns:p14="http://schemas.microsoft.com/office/powerpoint/2010/main" val="3304725441"/>
      </p:ext>
    </p:extLst>
  </p:cSld>
  <p:clrMapOvr>
    <a:masterClrMapping/>
  </p:clrMapOvr>
  <p:transition spd="slow">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a:extLst>
              <a:ext uri="{FF2B5EF4-FFF2-40B4-BE49-F238E27FC236}">
                <a16:creationId xmlns:a16="http://schemas.microsoft.com/office/drawing/2014/main" id="{2335BBAA-0B52-27E4-C6F4-1F3568BA36E9}"/>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8" name="Rectangle 5">
            <a:extLst>
              <a:ext uri="{FF2B5EF4-FFF2-40B4-BE49-F238E27FC236}">
                <a16:creationId xmlns:a16="http://schemas.microsoft.com/office/drawing/2014/main" id="{412239BC-F5F7-1BBA-C883-5BD38491B54B}"/>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9" name="Rectangle 6">
            <a:extLst>
              <a:ext uri="{FF2B5EF4-FFF2-40B4-BE49-F238E27FC236}">
                <a16:creationId xmlns:a16="http://schemas.microsoft.com/office/drawing/2014/main" id="{534D83DB-2E46-50EF-0164-78166B86B20E}"/>
              </a:ext>
            </a:extLst>
          </p:cNvPr>
          <p:cNvSpPr>
            <a:spLocks noGrp="1" noChangeArrowheads="1"/>
          </p:cNvSpPr>
          <p:nvPr>
            <p:ph type="sldNum" sz="quarter" idx="12"/>
          </p:nvPr>
        </p:nvSpPr>
        <p:spPr/>
        <p:txBody>
          <a:bodyPr/>
          <a:lstStyle>
            <a:lvl1pPr>
              <a:defRPr/>
            </a:lvl1pPr>
          </a:lstStyle>
          <a:p>
            <a:fld id="{8FAEF5A5-B4FE-A340-B0D1-552A8FFE3C07}" type="slidenum">
              <a:rPr lang="es-ES" altLang="es-CL"/>
              <a:pPr/>
              <a:t>‹Nº›</a:t>
            </a:fld>
            <a:endParaRPr lang="es-ES" altLang="es-CL"/>
          </a:p>
        </p:txBody>
      </p:sp>
    </p:spTree>
    <p:extLst>
      <p:ext uri="{BB962C8B-B14F-4D97-AF65-F5344CB8AC3E}">
        <p14:creationId xmlns:p14="http://schemas.microsoft.com/office/powerpoint/2010/main" val="4005293516"/>
      </p:ext>
    </p:extLst>
  </p:cSld>
  <p:clrMapOvr>
    <a:masterClrMapping/>
  </p:clrMapOvr>
  <p:transition spd="slow">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a:extLst>
              <a:ext uri="{FF2B5EF4-FFF2-40B4-BE49-F238E27FC236}">
                <a16:creationId xmlns:a16="http://schemas.microsoft.com/office/drawing/2014/main" id="{2F34DD35-D3AF-8B16-0366-AE2181EF5F70}"/>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4" name="Rectangle 5">
            <a:extLst>
              <a:ext uri="{FF2B5EF4-FFF2-40B4-BE49-F238E27FC236}">
                <a16:creationId xmlns:a16="http://schemas.microsoft.com/office/drawing/2014/main" id="{52656947-3EEC-2C81-34D2-D5D80398E8F0}"/>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5" name="Rectangle 6">
            <a:extLst>
              <a:ext uri="{FF2B5EF4-FFF2-40B4-BE49-F238E27FC236}">
                <a16:creationId xmlns:a16="http://schemas.microsoft.com/office/drawing/2014/main" id="{7633B146-AB5C-911C-F49C-5BAA5FF6E072}"/>
              </a:ext>
            </a:extLst>
          </p:cNvPr>
          <p:cNvSpPr>
            <a:spLocks noGrp="1" noChangeArrowheads="1"/>
          </p:cNvSpPr>
          <p:nvPr>
            <p:ph type="sldNum" sz="quarter" idx="12"/>
          </p:nvPr>
        </p:nvSpPr>
        <p:spPr/>
        <p:txBody>
          <a:bodyPr/>
          <a:lstStyle>
            <a:lvl1pPr>
              <a:defRPr/>
            </a:lvl1pPr>
          </a:lstStyle>
          <a:p>
            <a:fld id="{C9C4ED82-8962-7341-9C0D-994F62F3B7E9}" type="slidenum">
              <a:rPr lang="es-ES" altLang="es-CL"/>
              <a:pPr/>
              <a:t>‹Nº›</a:t>
            </a:fld>
            <a:endParaRPr lang="es-ES" altLang="es-CL"/>
          </a:p>
        </p:txBody>
      </p:sp>
    </p:spTree>
    <p:extLst>
      <p:ext uri="{BB962C8B-B14F-4D97-AF65-F5344CB8AC3E}">
        <p14:creationId xmlns:p14="http://schemas.microsoft.com/office/powerpoint/2010/main" val="1960196436"/>
      </p:ext>
    </p:extLst>
  </p:cSld>
  <p:clrMapOvr>
    <a:masterClrMapping/>
  </p:clrMapOvr>
  <p:transition spd="slow">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F60EA59-7E44-09AC-0F90-6E9658B46350}"/>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3" name="Rectangle 5">
            <a:extLst>
              <a:ext uri="{FF2B5EF4-FFF2-40B4-BE49-F238E27FC236}">
                <a16:creationId xmlns:a16="http://schemas.microsoft.com/office/drawing/2014/main" id="{C91C4273-E83B-BC06-861E-C184A593742E}"/>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4" name="Rectangle 6">
            <a:extLst>
              <a:ext uri="{FF2B5EF4-FFF2-40B4-BE49-F238E27FC236}">
                <a16:creationId xmlns:a16="http://schemas.microsoft.com/office/drawing/2014/main" id="{5169DFCA-BB94-88B2-DF2C-18CE85CDCE33}"/>
              </a:ext>
            </a:extLst>
          </p:cNvPr>
          <p:cNvSpPr>
            <a:spLocks noGrp="1" noChangeArrowheads="1"/>
          </p:cNvSpPr>
          <p:nvPr>
            <p:ph type="sldNum" sz="quarter" idx="12"/>
          </p:nvPr>
        </p:nvSpPr>
        <p:spPr/>
        <p:txBody>
          <a:bodyPr/>
          <a:lstStyle>
            <a:lvl1pPr>
              <a:defRPr/>
            </a:lvl1pPr>
          </a:lstStyle>
          <a:p>
            <a:fld id="{320AA1BF-5155-ED47-8616-62CF11762CC5}" type="slidenum">
              <a:rPr lang="es-ES" altLang="es-CL"/>
              <a:pPr/>
              <a:t>‹Nº›</a:t>
            </a:fld>
            <a:endParaRPr lang="es-ES" altLang="es-CL"/>
          </a:p>
        </p:txBody>
      </p:sp>
    </p:spTree>
    <p:extLst>
      <p:ext uri="{BB962C8B-B14F-4D97-AF65-F5344CB8AC3E}">
        <p14:creationId xmlns:p14="http://schemas.microsoft.com/office/powerpoint/2010/main" val="4044522758"/>
      </p:ext>
    </p:extLst>
  </p:cSld>
  <p:clrMapOvr>
    <a:masterClrMapping/>
  </p:clrMapOvr>
  <p:transition spd="slow">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a:extLst>
              <a:ext uri="{FF2B5EF4-FFF2-40B4-BE49-F238E27FC236}">
                <a16:creationId xmlns:a16="http://schemas.microsoft.com/office/drawing/2014/main" id="{C5D8CA8C-1BDE-6497-2810-8826D24A2541}"/>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6" name="Rectangle 5">
            <a:extLst>
              <a:ext uri="{FF2B5EF4-FFF2-40B4-BE49-F238E27FC236}">
                <a16:creationId xmlns:a16="http://schemas.microsoft.com/office/drawing/2014/main" id="{6FE05E4A-5A41-94D3-C894-314AC7A2E55B}"/>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Rectangle 6">
            <a:extLst>
              <a:ext uri="{FF2B5EF4-FFF2-40B4-BE49-F238E27FC236}">
                <a16:creationId xmlns:a16="http://schemas.microsoft.com/office/drawing/2014/main" id="{09625FA7-A266-45CC-1384-3BB678D0E6AE}"/>
              </a:ext>
            </a:extLst>
          </p:cNvPr>
          <p:cNvSpPr>
            <a:spLocks noGrp="1" noChangeArrowheads="1"/>
          </p:cNvSpPr>
          <p:nvPr>
            <p:ph type="sldNum" sz="quarter" idx="12"/>
          </p:nvPr>
        </p:nvSpPr>
        <p:spPr/>
        <p:txBody>
          <a:bodyPr/>
          <a:lstStyle>
            <a:lvl1pPr>
              <a:defRPr/>
            </a:lvl1pPr>
          </a:lstStyle>
          <a:p>
            <a:fld id="{3A726A33-DFAB-024C-BAD7-1531EC9AEC05}" type="slidenum">
              <a:rPr lang="es-ES" altLang="es-CL"/>
              <a:pPr/>
              <a:t>‹Nº›</a:t>
            </a:fld>
            <a:endParaRPr lang="es-ES" altLang="es-CL"/>
          </a:p>
        </p:txBody>
      </p:sp>
    </p:spTree>
    <p:extLst>
      <p:ext uri="{BB962C8B-B14F-4D97-AF65-F5344CB8AC3E}">
        <p14:creationId xmlns:p14="http://schemas.microsoft.com/office/powerpoint/2010/main" val="1163407442"/>
      </p:ext>
    </p:extLst>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AAE2A4C1-3346-8554-CEE4-430B96258E0C}"/>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4F0A546A-274A-D8B9-BACF-6B6E18BDF050}"/>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49428999-4158-4222-DB23-9B865EA93996}"/>
              </a:ext>
            </a:extLst>
          </p:cNvPr>
          <p:cNvSpPr>
            <a:spLocks noGrp="1" noChangeArrowheads="1"/>
          </p:cNvSpPr>
          <p:nvPr>
            <p:ph type="sldNum" sz="quarter" idx="12"/>
          </p:nvPr>
        </p:nvSpPr>
        <p:spPr/>
        <p:txBody>
          <a:bodyPr/>
          <a:lstStyle>
            <a:lvl1pPr>
              <a:defRPr/>
            </a:lvl1pPr>
          </a:lstStyle>
          <a:p>
            <a:fld id="{4DB322E7-8DD9-6746-B00F-9CD160CD4F3C}" type="slidenum">
              <a:rPr lang="es-ES" altLang="es-CL"/>
              <a:pPr/>
              <a:t>‹Nº›</a:t>
            </a:fld>
            <a:endParaRPr lang="es-ES" altLang="es-CL"/>
          </a:p>
        </p:txBody>
      </p:sp>
    </p:spTree>
    <p:extLst>
      <p:ext uri="{BB962C8B-B14F-4D97-AF65-F5344CB8AC3E}">
        <p14:creationId xmlns:p14="http://schemas.microsoft.com/office/powerpoint/2010/main" val="904651958"/>
      </p:ext>
    </p:extLst>
  </p:cSld>
  <p:clrMapOvr>
    <a:masterClrMapping/>
  </p:clrMapOvr>
  <p:transition spd="slow">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a:extLst>
              <a:ext uri="{FF2B5EF4-FFF2-40B4-BE49-F238E27FC236}">
                <a16:creationId xmlns:a16="http://schemas.microsoft.com/office/drawing/2014/main" id="{D41997E9-BFC7-69ED-C4FF-B51DA3EB0E0B}"/>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6" name="Rectangle 5">
            <a:extLst>
              <a:ext uri="{FF2B5EF4-FFF2-40B4-BE49-F238E27FC236}">
                <a16:creationId xmlns:a16="http://schemas.microsoft.com/office/drawing/2014/main" id="{389C563B-E22F-7179-F818-B78558BE0068}"/>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Rectangle 6">
            <a:extLst>
              <a:ext uri="{FF2B5EF4-FFF2-40B4-BE49-F238E27FC236}">
                <a16:creationId xmlns:a16="http://schemas.microsoft.com/office/drawing/2014/main" id="{A7FE666D-8B9F-6AAF-7009-75C6FEFF1C2A}"/>
              </a:ext>
            </a:extLst>
          </p:cNvPr>
          <p:cNvSpPr>
            <a:spLocks noGrp="1" noChangeArrowheads="1"/>
          </p:cNvSpPr>
          <p:nvPr>
            <p:ph type="sldNum" sz="quarter" idx="12"/>
          </p:nvPr>
        </p:nvSpPr>
        <p:spPr/>
        <p:txBody>
          <a:bodyPr/>
          <a:lstStyle>
            <a:lvl1pPr>
              <a:defRPr/>
            </a:lvl1pPr>
          </a:lstStyle>
          <a:p>
            <a:fld id="{972A1998-1930-6341-B337-8EE3489286D8}" type="slidenum">
              <a:rPr lang="es-ES" altLang="es-CL"/>
              <a:pPr/>
              <a:t>‹Nº›</a:t>
            </a:fld>
            <a:endParaRPr lang="es-ES" altLang="es-CL"/>
          </a:p>
        </p:txBody>
      </p:sp>
    </p:spTree>
    <p:extLst>
      <p:ext uri="{BB962C8B-B14F-4D97-AF65-F5344CB8AC3E}">
        <p14:creationId xmlns:p14="http://schemas.microsoft.com/office/powerpoint/2010/main" val="1422438141"/>
      </p:ext>
    </p:extLst>
  </p:cSld>
  <p:clrMapOvr>
    <a:masterClrMapping/>
  </p:clrMapOvr>
  <p:transition spd="slow">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41EBD154-E126-2A1C-4870-2E489A203B4B}"/>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5EC2B64E-B83D-40AD-658F-EF1C4D74183A}"/>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CB22C1EB-C469-9AE3-BC49-DC0E6F2C8B16}"/>
              </a:ext>
            </a:extLst>
          </p:cNvPr>
          <p:cNvSpPr>
            <a:spLocks noGrp="1" noChangeArrowheads="1"/>
          </p:cNvSpPr>
          <p:nvPr>
            <p:ph type="sldNum" sz="quarter" idx="12"/>
          </p:nvPr>
        </p:nvSpPr>
        <p:spPr/>
        <p:txBody>
          <a:bodyPr/>
          <a:lstStyle>
            <a:lvl1pPr>
              <a:defRPr/>
            </a:lvl1pPr>
          </a:lstStyle>
          <a:p>
            <a:fld id="{C89647FA-223C-2942-90D2-3BDE051C603C}" type="slidenum">
              <a:rPr lang="es-ES" altLang="es-CL"/>
              <a:pPr/>
              <a:t>‹Nº›</a:t>
            </a:fld>
            <a:endParaRPr lang="es-ES" altLang="es-CL"/>
          </a:p>
        </p:txBody>
      </p:sp>
    </p:spTree>
    <p:extLst>
      <p:ext uri="{BB962C8B-B14F-4D97-AF65-F5344CB8AC3E}">
        <p14:creationId xmlns:p14="http://schemas.microsoft.com/office/powerpoint/2010/main" val="1850233428"/>
      </p:ext>
    </p:extLst>
  </p:cSld>
  <p:clrMapOvr>
    <a:masterClrMapping/>
  </p:clrMapOvr>
  <p:transition spd="slow">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7BDF5149-CDF1-FF66-65EB-A7C84BABF87A}"/>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C95EB354-0786-0A11-34BD-D46767A0043C}"/>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1A86D497-C58F-CF50-8176-7FDAB3FA4414}"/>
              </a:ext>
            </a:extLst>
          </p:cNvPr>
          <p:cNvSpPr>
            <a:spLocks noGrp="1" noChangeArrowheads="1"/>
          </p:cNvSpPr>
          <p:nvPr>
            <p:ph type="sldNum" sz="quarter" idx="12"/>
          </p:nvPr>
        </p:nvSpPr>
        <p:spPr/>
        <p:txBody>
          <a:bodyPr/>
          <a:lstStyle>
            <a:lvl1pPr>
              <a:defRPr/>
            </a:lvl1pPr>
          </a:lstStyle>
          <a:p>
            <a:fld id="{F9D63703-9D40-544A-8BE6-78F81433D57C}" type="slidenum">
              <a:rPr lang="es-ES" altLang="es-CL"/>
              <a:pPr/>
              <a:t>‹Nº›</a:t>
            </a:fld>
            <a:endParaRPr lang="es-ES" altLang="es-CL"/>
          </a:p>
        </p:txBody>
      </p:sp>
    </p:spTree>
    <p:extLst>
      <p:ext uri="{BB962C8B-B14F-4D97-AF65-F5344CB8AC3E}">
        <p14:creationId xmlns:p14="http://schemas.microsoft.com/office/powerpoint/2010/main" val="2241874956"/>
      </p:ext>
    </p:extLst>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1"/>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a:extLst>
              <a:ext uri="{FF2B5EF4-FFF2-40B4-BE49-F238E27FC236}">
                <a16:creationId xmlns:a16="http://schemas.microsoft.com/office/drawing/2014/main" id="{1CDED4E9-51D9-D41E-C583-5FE5ED90E5EA}"/>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16216067-05BA-E647-AF33-C8F7E1396DAB}"/>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8469CCF7-2666-62B4-A8A6-5F311BF73209}"/>
              </a:ext>
            </a:extLst>
          </p:cNvPr>
          <p:cNvSpPr>
            <a:spLocks noGrp="1" noChangeArrowheads="1"/>
          </p:cNvSpPr>
          <p:nvPr>
            <p:ph type="sldNum" sz="quarter" idx="12"/>
          </p:nvPr>
        </p:nvSpPr>
        <p:spPr/>
        <p:txBody>
          <a:bodyPr/>
          <a:lstStyle>
            <a:lvl1pPr>
              <a:defRPr/>
            </a:lvl1pPr>
          </a:lstStyle>
          <a:p>
            <a:fld id="{8D2C342F-D358-0047-B377-C8D215E7EE6F}" type="slidenum">
              <a:rPr lang="es-ES" altLang="es-CL"/>
              <a:pPr/>
              <a:t>‹Nº›</a:t>
            </a:fld>
            <a:endParaRPr lang="es-ES" altLang="es-CL"/>
          </a:p>
        </p:txBody>
      </p:sp>
    </p:spTree>
    <p:extLst>
      <p:ext uri="{BB962C8B-B14F-4D97-AF65-F5344CB8AC3E}">
        <p14:creationId xmlns:p14="http://schemas.microsoft.com/office/powerpoint/2010/main" val="522194185"/>
      </p:ext>
    </p:extLst>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Rectangle 4">
            <a:extLst>
              <a:ext uri="{FF2B5EF4-FFF2-40B4-BE49-F238E27FC236}">
                <a16:creationId xmlns:a16="http://schemas.microsoft.com/office/drawing/2014/main" id="{D7590E30-1881-68AA-7FE0-3E1EA45DD6C5}"/>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6" name="Rectangle 5">
            <a:extLst>
              <a:ext uri="{FF2B5EF4-FFF2-40B4-BE49-F238E27FC236}">
                <a16:creationId xmlns:a16="http://schemas.microsoft.com/office/drawing/2014/main" id="{8AFCEC49-52B6-9B94-EA7E-5F24DDE78DD6}"/>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Rectangle 6">
            <a:extLst>
              <a:ext uri="{FF2B5EF4-FFF2-40B4-BE49-F238E27FC236}">
                <a16:creationId xmlns:a16="http://schemas.microsoft.com/office/drawing/2014/main" id="{5F9BE9D8-F461-6C17-0901-2F629D070168}"/>
              </a:ext>
            </a:extLst>
          </p:cNvPr>
          <p:cNvSpPr>
            <a:spLocks noGrp="1" noChangeArrowheads="1"/>
          </p:cNvSpPr>
          <p:nvPr>
            <p:ph type="sldNum" sz="quarter" idx="12"/>
          </p:nvPr>
        </p:nvSpPr>
        <p:spPr/>
        <p:txBody>
          <a:bodyPr/>
          <a:lstStyle>
            <a:lvl1pPr>
              <a:defRPr/>
            </a:lvl1pPr>
          </a:lstStyle>
          <a:p>
            <a:fld id="{DA2B183E-0C60-FD44-94A4-7FE8284A2F8B}" type="slidenum">
              <a:rPr lang="es-ES" altLang="es-CL"/>
              <a:pPr/>
              <a:t>‹Nº›</a:t>
            </a:fld>
            <a:endParaRPr lang="es-ES" altLang="es-CL"/>
          </a:p>
        </p:txBody>
      </p:sp>
    </p:spTree>
    <p:extLst>
      <p:ext uri="{BB962C8B-B14F-4D97-AF65-F5344CB8AC3E}">
        <p14:creationId xmlns:p14="http://schemas.microsoft.com/office/powerpoint/2010/main" val="3803937564"/>
      </p:ext>
    </p:extLst>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31"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a:extLst>
              <a:ext uri="{FF2B5EF4-FFF2-40B4-BE49-F238E27FC236}">
                <a16:creationId xmlns:a16="http://schemas.microsoft.com/office/drawing/2014/main" id="{A50B4F32-EB03-9025-CDF9-B50517FA6BB1}"/>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8" name="Rectangle 5">
            <a:extLst>
              <a:ext uri="{FF2B5EF4-FFF2-40B4-BE49-F238E27FC236}">
                <a16:creationId xmlns:a16="http://schemas.microsoft.com/office/drawing/2014/main" id="{219067A9-BC78-4C40-DF00-E9DFAFA2151D}"/>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9" name="Rectangle 6">
            <a:extLst>
              <a:ext uri="{FF2B5EF4-FFF2-40B4-BE49-F238E27FC236}">
                <a16:creationId xmlns:a16="http://schemas.microsoft.com/office/drawing/2014/main" id="{FC0A91F8-B685-0139-7DAA-B778203D4E69}"/>
              </a:ext>
            </a:extLst>
          </p:cNvPr>
          <p:cNvSpPr>
            <a:spLocks noGrp="1" noChangeArrowheads="1"/>
          </p:cNvSpPr>
          <p:nvPr>
            <p:ph type="sldNum" sz="quarter" idx="12"/>
          </p:nvPr>
        </p:nvSpPr>
        <p:spPr/>
        <p:txBody>
          <a:bodyPr/>
          <a:lstStyle>
            <a:lvl1pPr>
              <a:defRPr/>
            </a:lvl1pPr>
          </a:lstStyle>
          <a:p>
            <a:fld id="{A2A48C43-AA36-A442-85DA-530305EAF34B}" type="slidenum">
              <a:rPr lang="es-ES" altLang="es-CL"/>
              <a:pPr/>
              <a:t>‹Nº›</a:t>
            </a:fld>
            <a:endParaRPr lang="es-ES" altLang="es-CL"/>
          </a:p>
        </p:txBody>
      </p:sp>
    </p:spTree>
    <p:extLst>
      <p:ext uri="{BB962C8B-B14F-4D97-AF65-F5344CB8AC3E}">
        <p14:creationId xmlns:p14="http://schemas.microsoft.com/office/powerpoint/2010/main" val="3496371537"/>
      </p:ext>
    </p:extLst>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a:extLst>
              <a:ext uri="{FF2B5EF4-FFF2-40B4-BE49-F238E27FC236}">
                <a16:creationId xmlns:a16="http://schemas.microsoft.com/office/drawing/2014/main" id="{5FC16793-85BE-C522-3D6B-0D954D3BA4E2}"/>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4" name="Rectangle 5">
            <a:extLst>
              <a:ext uri="{FF2B5EF4-FFF2-40B4-BE49-F238E27FC236}">
                <a16:creationId xmlns:a16="http://schemas.microsoft.com/office/drawing/2014/main" id="{C464BF27-A6E5-7ED5-A98E-B9FC567FAC27}"/>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5" name="Rectangle 6">
            <a:extLst>
              <a:ext uri="{FF2B5EF4-FFF2-40B4-BE49-F238E27FC236}">
                <a16:creationId xmlns:a16="http://schemas.microsoft.com/office/drawing/2014/main" id="{2ABA4EAB-5544-CCE6-A9F1-25696D8F2F4A}"/>
              </a:ext>
            </a:extLst>
          </p:cNvPr>
          <p:cNvSpPr>
            <a:spLocks noGrp="1" noChangeArrowheads="1"/>
          </p:cNvSpPr>
          <p:nvPr>
            <p:ph type="sldNum" sz="quarter" idx="12"/>
          </p:nvPr>
        </p:nvSpPr>
        <p:spPr/>
        <p:txBody>
          <a:bodyPr/>
          <a:lstStyle>
            <a:lvl1pPr>
              <a:defRPr/>
            </a:lvl1pPr>
          </a:lstStyle>
          <a:p>
            <a:fld id="{B2F7BD82-446C-C145-AE4F-14182BB4AD63}" type="slidenum">
              <a:rPr lang="es-ES" altLang="es-CL"/>
              <a:pPr/>
              <a:t>‹Nº›</a:t>
            </a:fld>
            <a:endParaRPr lang="es-ES" altLang="es-CL"/>
          </a:p>
        </p:txBody>
      </p:sp>
    </p:spTree>
    <p:extLst>
      <p:ext uri="{BB962C8B-B14F-4D97-AF65-F5344CB8AC3E}">
        <p14:creationId xmlns:p14="http://schemas.microsoft.com/office/powerpoint/2010/main" val="1342761235"/>
      </p:ext>
    </p:extLst>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8AAC6BC-7038-670E-B490-2D741CFE833E}"/>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3" name="Rectangle 5">
            <a:extLst>
              <a:ext uri="{FF2B5EF4-FFF2-40B4-BE49-F238E27FC236}">
                <a16:creationId xmlns:a16="http://schemas.microsoft.com/office/drawing/2014/main" id="{15E6440A-B01E-0CA8-1E99-A8F2D7351DE8}"/>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4" name="Rectangle 6">
            <a:extLst>
              <a:ext uri="{FF2B5EF4-FFF2-40B4-BE49-F238E27FC236}">
                <a16:creationId xmlns:a16="http://schemas.microsoft.com/office/drawing/2014/main" id="{935563C2-C69B-DD7D-094E-3562E387A677}"/>
              </a:ext>
            </a:extLst>
          </p:cNvPr>
          <p:cNvSpPr>
            <a:spLocks noGrp="1" noChangeArrowheads="1"/>
          </p:cNvSpPr>
          <p:nvPr>
            <p:ph type="sldNum" sz="quarter" idx="12"/>
          </p:nvPr>
        </p:nvSpPr>
        <p:spPr/>
        <p:txBody>
          <a:bodyPr/>
          <a:lstStyle>
            <a:lvl1pPr>
              <a:defRPr/>
            </a:lvl1pPr>
          </a:lstStyle>
          <a:p>
            <a:fld id="{D07A67B4-69FB-8C48-A56B-E1DF97612B0D}" type="slidenum">
              <a:rPr lang="es-ES" altLang="es-CL"/>
              <a:pPr/>
              <a:t>‹Nº›</a:t>
            </a:fld>
            <a:endParaRPr lang="es-ES" altLang="es-CL"/>
          </a:p>
        </p:txBody>
      </p:sp>
    </p:spTree>
    <p:extLst>
      <p:ext uri="{BB962C8B-B14F-4D97-AF65-F5344CB8AC3E}">
        <p14:creationId xmlns:p14="http://schemas.microsoft.com/office/powerpoint/2010/main" val="2436403871"/>
      </p:ext>
    </p:extLst>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6" y="273049"/>
            <a:ext cx="3008313" cy="1162051"/>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6"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a:extLst>
              <a:ext uri="{FF2B5EF4-FFF2-40B4-BE49-F238E27FC236}">
                <a16:creationId xmlns:a16="http://schemas.microsoft.com/office/drawing/2014/main" id="{2EEDB870-721D-94B4-47BF-A42805B0C23B}"/>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6" name="Rectangle 5">
            <a:extLst>
              <a:ext uri="{FF2B5EF4-FFF2-40B4-BE49-F238E27FC236}">
                <a16:creationId xmlns:a16="http://schemas.microsoft.com/office/drawing/2014/main" id="{2A883219-8814-2995-0726-290992542814}"/>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Rectangle 6">
            <a:extLst>
              <a:ext uri="{FF2B5EF4-FFF2-40B4-BE49-F238E27FC236}">
                <a16:creationId xmlns:a16="http://schemas.microsoft.com/office/drawing/2014/main" id="{B89C2DF8-56B0-12A0-D429-64E543B61491}"/>
              </a:ext>
            </a:extLst>
          </p:cNvPr>
          <p:cNvSpPr>
            <a:spLocks noGrp="1" noChangeArrowheads="1"/>
          </p:cNvSpPr>
          <p:nvPr>
            <p:ph type="sldNum" sz="quarter" idx="12"/>
          </p:nvPr>
        </p:nvSpPr>
        <p:spPr/>
        <p:txBody>
          <a:bodyPr/>
          <a:lstStyle>
            <a:lvl1pPr>
              <a:defRPr/>
            </a:lvl1pPr>
          </a:lstStyle>
          <a:p>
            <a:fld id="{6D5EED45-5AD0-9F44-886E-90869E64E5D3}" type="slidenum">
              <a:rPr lang="es-ES" altLang="es-CL"/>
              <a:pPr/>
              <a:t>‹Nº›</a:t>
            </a:fld>
            <a:endParaRPr lang="es-ES" altLang="es-CL"/>
          </a:p>
        </p:txBody>
      </p:sp>
    </p:spTree>
    <p:extLst>
      <p:ext uri="{BB962C8B-B14F-4D97-AF65-F5344CB8AC3E}">
        <p14:creationId xmlns:p14="http://schemas.microsoft.com/office/powerpoint/2010/main" val="1533103414"/>
      </p:ext>
    </p:extLst>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1"/>
            <a:ext cx="5486400" cy="566739"/>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4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a:extLst>
              <a:ext uri="{FF2B5EF4-FFF2-40B4-BE49-F238E27FC236}">
                <a16:creationId xmlns:a16="http://schemas.microsoft.com/office/drawing/2014/main" id="{A186D7B4-0C1B-755E-2BA0-9644E57C4479}"/>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6" name="Rectangle 5">
            <a:extLst>
              <a:ext uri="{FF2B5EF4-FFF2-40B4-BE49-F238E27FC236}">
                <a16:creationId xmlns:a16="http://schemas.microsoft.com/office/drawing/2014/main" id="{424C3324-4BF1-C3BC-103E-ABC7B1C325B4}"/>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Rectangle 6">
            <a:extLst>
              <a:ext uri="{FF2B5EF4-FFF2-40B4-BE49-F238E27FC236}">
                <a16:creationId xmlns:a16="http://schemas.microsoft.com/office/drawing/2014/main" id="{FEC6D618-4A17-EEB8-CEDA-9A9C1DFA5670}"/>
              </a:ext>
            </a:extLst>
          </p:cNvPr>
          <p:cNvSpPr>
            <a:spLocks noGrp="1" noChangeArrowheads="1"/>
          </p:cNvSpPr>
          <p:nvPr>
            <p:ph type="sldNum" sz="quarter" idx="12"/>
          </p:nvPr>
        </p:nvSpPr>
        <p:spPr/>
        <p:txBody>
          <a:bodyPr/>
          <a:lstStyle>
            <a:lvl1pPr>
              <a:defRPr/>
            </a:lvl1pPr>
          </a:lstStyle>
          <a:p>
            <a:fld id="{B98DC7F4-6044-9845-8366-17A7530426B6}" type="slidenum">
              <a:rPr lang="es-ES" altLang="es-CL"/>
              <a:pPr/>
              <a:t>‹Nº›</a:t>
            </a:fld>
            <a:endParaRPr lang="es-ES" altLang="es-CL"/>
          </a:p>
        </p:txBody>
      </p:sp>
    </p:spTree>
    <p:extLst>
      <p:ext uri="{BB962C8B-B14F-4D97-AF65-F5344CB8AC3E}">
        <p14:creationId xmlns:p14="http://schemas.microsoft.com/office/powerpoint/2010/main" val="2053566846"/>
      </p:ext>
    </p:extLst>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47842"/>
          </a:schemeClr>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9A4DE55-035C-4850-E0E1-7AF27D974E58}"/>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1027" name="Rectangle 3">
            <a:extLst>
              <a:ext uri="{FF2B5EF4-FFF2-40B4-BE49-F238E27FC236}">
                <a16:creationId xmlns:a16="http://schemas.microsoft.com/office/drawing/2014/main" id="{6187611F-7957-57B7-6A4C-597FFB93BEF3}"/>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59396" name="Rectangle 4">
            <a:extLst>
              <a:ext uri="{FF2B5EF4-FFF2-40B4-BE49-F238E27FC236}">
                <a16:creationId xmlns:a16="http://schemas.microsoft.com/office/drawing/2014/main" id="{4443373B-9B57-1415-BD4F-86E087E45DF2}"/>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mn-lt"/>
                <a:ea typeface="+mn-ea"/>
                <a:cs typeface="+mn-cs"/>
              </a:defRPr>
            </a:lvl1pPr>
          </a:lstStyle>
          <a:p>
            <a:pPr>
              <a:defRPr/>
            </a:pPr>
            <a:endParaRPr lang="es-ES"/>
          </a:p>
        </p:txBody>
      </p:sp>
      <p:sp>
        <p:nvSpPr>
          <p:cNvPr id="59397" name="Rectangle 5">
            <a:extLst>
              <a:ext uri="{FF2B5EF4-FFF2-40B4-BE49-F238E27FC236}">
                <a16:creationId xmlns:a16="http://schemas.microsoft.com/office/drawing/2014/main" id="{7C55970A-26A7-1DBD-5AC3-852CDA4D214F}"/>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ea typeface="+mn-ea"/>
                <a:cs typeface="+mn-cs"/>
              </a:defRPr>
            </a:lvl1pPr>
          </a:lstStyle>
          <a:p>
            <a:pPr>
              <a:defRPr/>
            </a:pPr>
            <a:endParaRPr lang="es-ES"/>
          </a:p>
        </p:txBody>
      </p:sp>
      <p:sp>
        <p:nvSpPr>
          <p:cNvPr id="59398" name="Rectangle 6">
            <a:extLst>
              <a:ext uri="{FF2B5EF4-FFF2-40B4-BE49-F238E27FC236}">
                <a16:creationId xmlns:a16="http://schemas.microsoft.com/office/drawing/2014/main" id="{C6E48D61-68A4-8FB7-2254-BF82F79D20FC}"/>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fld id="{4A72945D-0A9A-D54D-B378-721FF8210B04}" type="slidenum">
              <a:rPr lang="es-ES" altLang="es-CL"/>
              <a:pPr/>
              <a:t>‹Nº›</a:t>
            </a:fld>
            <a:endParaRPr lang="es-ES" altLang="es-CL"/>
          </a:p>
        </p:txBody>
      </p:sp>
    </p:spTree>
  </p:cSld>
  <p:clrMap bg1="lt1" tx1="dk1" bg2="lt2" tx2="dk2" accent1="accent1" accent2="accent2" accent3="accent3" accent4="accent4" accent5="accent5" accent6="accent6" hlink="hlink" folHlink="folHlink"/>
  <p:sldLayoutIdLst>
    <p:sldLayoutId id="2147486563" r:id="rId1"/>
    <p:sldLayoutId id="2147486564" r:id="rId2"/>
    <p:sldLayoutId id="2147486565" r:id="rId3"/>
    <p:sldLayoutId id="2147486566" r:id="rId4"/>
    <p:sldLayoutId id="2147486567" r:id="rId5"/>
    <p:sldLayoutId id="2147486568" r:id="rId6"/>
    <p:sldLayoutId id="2147486569" r:id="rId7"/>
    <p:sldLayoutId id="2147486570" r:id="rId8"/>
    <p:sldLayoutId id="2147486571" r:id="rId9"/>
    <p:sldLayoutId id="2147486572" r:id="rId10"/>
    <p:sldLayoutId id="2147486573" r:id="rId11"/>
  </p:sldLayoutIdLst>
  <p:transition spd="slow">
    <p:zoom/>
  </p:transition>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pitchFamily="34" charset="-128"/>
        </a:defRPr>
      </a:lvl6pPr>
      <a:lvl7pPr marL="914400" algn="ctr" rtl="0" fontAlgn="base">
        <a:spcBef>
          <a:spcPct val="0"/>
        </a:spcBef>
        <a:spcAft>
          <a:spcPct val="0"/>
        </a:spcAft>
        <a:defRPr sz="4400">
          <a:solidFill>
            <a:schemeClr val="tx2"/>
          </a:solidFill>
          <a:latin typeface="Arial" charset="0"/>
          <a:ea typeface="ＭＳ Ｐゴシック" pitchFamily="34" charset="-128"/>
        </a:defRPr>
      </a:lvl7pPr>
      <a:lvl8pPr marL="1371600" algn="ctr" rtl="0" fontAlgn="base">
        <a:spcBef>
          <a:spcPct val="0"/>
        </a:spcBef>
        <a:spcAft>
          <a:spcPct val="0"/>
        </a:spcAft>
        <a:defRPr sz="4400">
          <a:solidFill>
            <a:schemeClr val="tx2"/>
          </a:solidFill>
          <a:latin typeface="Arial" charset="0"/>
          <a:ea typeface="ＭＳ Ｐゴシック" pitchFamily="34" charset="-128"/>
        </a:defRPr>
      </a:lvl8pPr>
      <a:lvl9pPr marL="1828800" algn="ctr" rtl="0" fontAlgn="base">
        <a:spcBef>
          <a:spcPct val="0"/>
        </a:spcBef>
        <a:spcAft>
          <a:spcPct val="0"/>
        </a:spcAft>
        <a:defRPr sz="4400">
          <a:solidFill>
            <a:schemeClr val="tx2"/>
          </a:solidFill>
          <a:latin typeface="Arial" charset="0"/>
          <a:ea typeface="ＭＳ Ｐゴシック" pitchFamily="34"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47842"/>
          </a:schemeClr>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17C29308-0AB4-675B-FCDA-D8CC87C30860}"/>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2051" name="Rectangle 3">
            <a:extLst>
              <a:ext uri="{FF2B5EF4-FFF2-40B4-BE49-F238E27FC236}">
                <a16:creationId xmlns:a16="http://schemas.microsoft.com/office/drawing/2014/main" id="{AA45A16C-C9F1-F152-93E3-2E03BA389F0E}"/>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59396" name="Rectangle 4">
            <a:extLst>
              <a:ext uri="{FF2B5EF4-FFF2-40B4-BE49-F238E27FC236}">
                <a16:creationId xmlns:a16="http://schemas.microsoft.com/office/drawing/2014/main" id="{BC327079-E4D8-4EE9-036E-FAE87119F961}"/>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mn-lt"/>
                <a:ea typeface="+mn-ea"/>
                <a:cs typeface="+mn-cs"/>
              </a:defRPr>
            </a:lvl1pPr>
          </a:lstStyle>
          <a:p>
            <a:pPr>
              <a:defRPr/>
            </a:pPr>
            <a:endParaRPr lang="es-ES"/>
          </a:p>
        </p:txBody>
      </p:sp>
      <p:sp>
        <p:nvSpPr>
          <p:cNvPr id="59397" name="Rectangle 5">
            <a:extLst>
              <a:ext uri="{FF2B5EF4-FFF2-40B4-BE49-F238E27FC236}">
                <a16:creationId xmlns:a16="http://schemas.microsoft.com/office/drawing/2014/main" id="{35B5AEA7-8AE0-6355-A0B4-A4BDC45BFE96}"/>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ea typeface="+mn-ea"/>
                <a:cs typeface="+mn-cs"/>
              </a:defRPr>
            </a:lvl1pPr>
          </a:lstStyle>
          <a:p>
            <a:pPr>
              <a:defRPr/>
            </a:pPr>
            <a:endParaRPr lang="es-ES"/>
          </a:p>
        </p:txBody>
      </p:sp>
      <p:sp>
        <p:nvSpPr>
          <p:cNvPr id="59398" name="Rectangle 6">
            <a:extLst>
              <a:ext uri="{FF2B5EF4-FFF2-40B4-BE49-F238E27FC236}">
                <a16:creationId xmlns:a16="http://schemas.microsoft.com/office/drawing/2014/main" id="{F48EB518-9838-45E3-0FC4-110A8A33F1F4}"/>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fld id="{1C62F833-0A48-C542-A083-C1AF2201D46A}" type="slidenum">
              <a:rPr lang="es-ES" altLang="es-CL"/>
              <a:pPr/>
              <a:t>‹Nº›</a:t>
            </a:fld>
            <a:endParaRPr lang="es-ES" altLang="es-CL"/>
          </a:p>
        </p:txBody>
      </p:sp>
    </p:spTree>
  </p:cSld>
  <p:clrMap bg1="lt1" tx1="dk1" bg2="lt2" tx2="dk2" accent1="accent1" accent2="accent2" accent3="accent3" accent4="accent4" accent5="accent5" accent6="accent6" hlink="hlink" folHlink="folHlink"/>
  <p:sldLayoutIdLst>
    <p:sldLayoutId id="2147486574" r:id="rId1"/>
    <p:sldLayoutId id="2147486575" r:id="rId2"/>
    <p:sldLayoutId id="2147486576" r:id="rId3"/>
    <p:sldLayoutId id="2147486577" r:id="rId4"/>
    <p:sldLayoutId id="2147486578" r:id="rId5"/>
    <p:sldLayoutId id="2147486579" r:id="rId6"/>
    <p:sldLayoutId id="2147486580" r:id="rId7"/>
    <p:sldLayoutId id="2147486581" r:id="rId8"/>
    <p:sldLayoutId id="2147486582" r:id="rId9"/>
    <p:sldLayoutId id="2147486583" r:id="rId10"/>
    <p:sldLayoutId id="2147486584" r:id="rId11"/>
  </p:sldLayoutIdLst>
  <p:transition spd="slow">
    <p:zoom/>
  </p:transition>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pitchFamily="34" charset="-128"/>
        </a:defRPr>
      </a:lvl6pPr>
      <a:lvl7pPr marL="914400" algn="ctr" rtl="0" fontAlgn="base">
        <a:spcBef>
          <a:spcPct val="0"/>
        </a:spcBef>
        <a:spcAft>
          <a:spcPct val="0"/>
        </a:spcAft>
        <a:defRPr sz="4400">
          <a:solidFill>
            <a:schemeClr val="tx2"/>
          </a:solidFill>
          <a:latin typeface="Arial" charset="0"/>
          <a:ea typeface="ＭＳ Ｐゴシック" pitchFamily="34" charset="-128"/>
        </a:defRPr>
      </a:lvl7pPr>
      <a:lvl8pPr marL="1371600" algn="ctr" rtl="0" fontAlgn="base">
        <a:spcBef>
          <a:spcPct val="0"/>
        </a:spcBef>
        <a:spcAft>
          <a:spcPct val="0"/>
        </a:spcAft>
        <a:defRPr sz="4400">
          <a:solidFill>
            <a:schemeClr val="tx2"/>
          </a:solidFill>
          <a:latin typeface="Arial" charset="0"/>
          <a:ea typeface="ＭＳ Ｐゴシック" pitchFamily="34" charset="-128"/>
        </a:defRPr>
      </a:lvl8pPr>
      <a:lvl9pPr marL="1828800" algn="ctr" rtl="0" fontAlgn="base">
        <a:spcBef>
          <a:spcPct val="0"/>
        </a:spcBef>
        <a:spcAft>
          <a:spcPct val="0"/>
        </a:spcAft>
        <a:defRPr sz="4400">
          <a:solidFill>
            <a:schemeClr val="tx2"/>
          </a:solidFill>
          <a:latin typeface="Arial" charset="0"/>
          <a:ea typeface="ＭＳ Ｐゴシック" pitchFamily="34"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image" Target="../media/image4.jpeg"/><Relationship Id="rId7" Type="http://schemas.openxmlformats.org/officeDocument/2006/relationships/diagramData" Target="../diagrams/data5.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5.xml"/><Relationship Id="rId5" Type="http://schemas.openxmlformats.org/officeDocument/2006/relationships/image" Target="../media/image6.png"/><Relationship Id="rId10" Type="http://schemas.openxmlformats.org/officeDocument/2006/relationships/diagramColors" Target="../diagrams/colors5.xml"/><Relationship Id="rId4" Type="http://schemas.openxmlformats.org/officeDocument/2006/relationships/image" Target="../media/image5.png"/><Relationship Id="rId9"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image" Target="../media/image4.jpeg"/><Relationship Id="rId7" Type="http://schemas.openxmlformats.org/officeDocument/2006/relationships/diagramData" Target="../diagrams/data6.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6.xml"/><Relationship Id="rId5" Type="http://schemas.openxmlformats.org/officeDocument/2006/relationships/image" Target="../media/image6.png"/><Relationship Id="rId10" Type="http://schemas.openxmlformats.org/officeDocument/2006/relationships/diagramColors" Target="../diagrams/colors6.xml"/><Relationship Id="rId4" Type="http://schemas.openxmlformats.org/officeDocument/2006/relationships/image" Target="../media/image5.png"/><Relationship Id="rId9"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image" Target="../media/image4.jpeg"/><Relationship Id="rId7" Type="http://schemas.openxmlformats.org/officeDocument/2006/relationships/diagramData" Target="../diagrams/data7.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7.xml"/><Relationship Id="rId5" Type="http://schemas.openxmlformats.org/officeDocument/2006/relationships/image" Target="../media/image6.png"/><Relationship Id="rId10" Type="http://schemas.openxmlformats.org/officeDocument/2006/relationships/diagramColors" Target="../diagrams/colors7.xml"/><Relationship Id="rId4" Type="http://schemas.openxmlformats.org/officeDocument/2006/relationships/image" Target="../media/image5.png"/><Relationship Id="rId9"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image" Target="../media/image4.jpeg"/><Relationship Id="rId7" Type="http://schemas.openxmlformats.org/officeDocument/2006/relationships/diagramData" Target="../diagrams/data8.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8.xml"/><Relationship Id="rId5" Type="http://schemas.openxmlformats.org/officeDocument/2006/relationships/image" Target="../media/image6.png"/><Relationship Id="rId10" Type="http://schemas.openxmlformats.org/officeDocument/2006/relationships/diagramColors" Target="../diagrams/colors8.xml"/><Relationship Id="rId4" Type="http://schemas.openxmlformats.org/officeDocument/2006/relationships/image" Target="../media/image5.png"/><Relationship Id="rId9" Type="http://schemas.openxmlformats.org/officeDocument/2006/relationships/diagramQuickStyle" Target="../diagrams/quickStyle8.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17.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10.emf"/></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image" Target="../media/image4.jpeg"/><Relationship Id="rId7" Type="http://schemas.openxmlformats.org/officeDocument/2006/relationships/diagramData" Target="../diagrams/data9.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9.xml"/><Relationship Id="rId5" Type="http://schemas.openxmlformats.org/officeDocument/2006/relationships/image" Target="../media/image6.png"/><Relationship Id="rId10" Type="http://schemas.openxmlformats.org/officeDocument/2006/relationships/diagramColors" Target="../diagrams/colors9.xml"/><Relationship Id="rId4" Type="http://schemas.openxmlformats.org/officeDocument/2006/relationships/image" Target="../media/image5.png"/><Relationship Id="rId9" Type="http://schemas.openxmlformats.org/officeDocument/2006/relationships/diagramQuickStyle" Target="../diagrams/quickStyle9.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10.xml"/><Relationship Id="rId13" Type="http://schemas.openxmlformats.org/officeDocument/2006/relationships/diagramLayout" Target="../diagrams/layout11.xml"/><Relationship Id="rId3" Type="http://schemas.openxmlformats.org/officeDocument/2006/relationships/image" Target="../media/image4.jpeg"/><Relationship Id="rId7" Type="http://schemas.openxmlformats.org/officeDocument/2006/relationships/diagramData" Target="../diagrams/data10.xml"/><Relationship Id="rId12" Type="http://schemas.openxmlformats.org/officeDocument/2006/relationships/diagramData" Target="../diagrams/data11.xml"/><Relationship Id="rId2" Type="http://schemas.openxmlformats.org/officeDocument/2006/relationships/notesSlide" Target="../notesSlides/notesSlide19.xml"/><Relationship Id="rId16" Type="http://schemas.microsoft.com/office/2007/relationships/diagramDrawing" Target="../diagrams/drawing11.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0.xml"/><Relationship Id="rId5" Type="http://schemas.openxmlformats.org/officeDocument/2006/relationships/image" Target="../media/image6.png"/><Relationship Id="rId15" Type="http://schemas.openxmlformats.org/officeDocument/2006/relationships/diagramColors" Target="../diagrams/colors11.xml"/><Relationship Id="rId10" Type="http://schemas.openxmlformats.org/officeDocument/2006/relationships/diagramColors" Target="../diagrams/colors10.xml"/><Relationship Id="rId4" Type="http://schemas.openxmlformats.org/officeDocument/2006/relationships/image" Target="../media/image5.png"/><Relationship Id="rId9" Type="http://schemas.openxmlformats.org/officeDocument/2006/relationships/diagramQuickStyle" Target="../diagrams/quickStyle10.xml"/><Relationship Id="rId14" Type="http://schemas.openxmlformats.org/officeDocument/2006/relationships/diagramQuickStyle" Target="../diagrams/quickStyle1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image" Target="../media/image4.jpeg"/><Relationship Id="rId7" Type="http://schemas.openxmlformats.org/officeDocument/2006/relationships/diagramData" Target="../diagrams/data12.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2.xml"/><Relationship Id="rId5" Type="http://schemas.openxmlformats.org/officeDocument/2006/relationships/image" Target="../media/image6.png"/><Relationship Id="rId10" Type="http://schemas.openxmlformats.org/officeDocument/2006/relationships/diagramColors" Target="../diagrams/colors12.xml"/><Relationship Id="rId4" Type="http://schemas.openxmlformats.org/officeDocument/2006/relationships/image" Target="../media/image5.png"/><Relationship Id="rId9" Type="http://schemas.openxmlformats.org/officeDocument/2006/relationships/diagramQuickStyle" Target="../diagrams/quickStyle1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13.xml"/><Relationship Id="rId3" Type="http://schemas.openxmlformats.org/officeDocument/2006/relationships/image" Target="../media/image4.jpeg"/><Relationship Id="rId7" Type="http://schemas.openxmlformats.org/officeDocument/2006/relationships/diagramData" Target="../diagrams/data13.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3.xml"/><Relationship Id="rId5" Type="http://schemas.openxmlformats.org/officeDocument/2006/relationships/image" Target="../media/image6.png"/><Relationship Id="rId10" Type="http://schemas.openxmlformats.org/officeDocument/2006/relationships/diagramColors" Target="../diagrams/colors13.xml"/><Relationship Id="rId4" Type="http://schemas.openxmlformats.org/officeDocument/2006/relationships/image" Target="../media/image5.png"/><Relationship Id="rId9" Type="http://schemas.openxmlformats.org/officeDocument/2006/relationships/diagramQuickStyle" Target="../diagrams/quickStyle13.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14.xml"/><Relationship Id="rId3" Type="http://schemas.openxmlformats.org/officeDocument/2006/relationships/image" Target="../media/image4.jpeg"/><Relationship Id="rId7" Type="http://schemas.openxmlformats.org/officeDocument/2006/relationships/diagramData" Target="../diagrams/data14.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4.xml"/><Relationship Id="rId5" Type="http://schemas.openxmlformats.org/officeDocument/2006/relationships/image" Target="../media/image6.png"/><Relationship Id="rId10" Type="http://schemas.openxmlformats.org/officeDocument/2006/relationships/diagramColors" Target="../diagrams/colors14.xml"/><Relationship Id="rId4" Type="http://schemas.openxmlformats.org/officeDocument/2006/relationships/image" Target="../media/image5.png"/><Relationship Id="rId9" Type="http://schemas.openxmlformats.org/officeDocument/2006/relationships/diagramQuickStyle" Target="../diagrams/quickStyle14.xml"/></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15.xml"/><Relationship Id="rId3" Type="http://schemas.openxmlformats.org/officeDocument/2006/relationships/image" Target="../media/image4.jpeg"/><Relationship Id="rId7" Type="http://schemas.openxmlformats.org/officeDocument/2006/relationships/diagramData" Target="../diagrams/data15.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5.xml"/><Relationship Id="rId5" Type="http://schemas.openxmlformats.org/officeDocument/2006/relationships/image" Target="../media/image6.png"/><Relationship Id="rId10" Type="http://schemas.openxmlformats.org/officeDocument/2006/relationships/diagramColors" Target="../diagrams/colors15.xml"/><Relationship Id="rId4" Type="http://schemas.openxmlformats.org/officeDocument/2006/relationships/image" Target="../media/image5.png"/><Relationship Id="rId9" Type="http://schemas.openxmlformats.org/officeDocument/2006/relationships/diagramQuickStyle" Target="../diagrams/quickStyle15.xml"/></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16.xml"/><Relationship Id="rId3" Type="http://schemas.openxmlformats.org/officeDocument/2006/relationships/image" Target="../media/image4.jpeg"/><Relationship Id="rId7" Type="http://schemas.openxmlformats.org/officeDocument/2006/relationships/diagramData" Target="../diagrams/data16.xml"/><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6.xml"/><Relationship Id="rId5" Type="http://schemas.openxmlformats.org/officeDocument/2006/relationships/image" Target="../media/image6.png"/><Relationship Id="rId10" Type="http://schemas.openxmlformats.org/officeDocument/2006/relationships/diagramColors" Target="../diagrams/colors16.xml"/><Relationship Id="rId4" Type="http://schemas.openxmlformats.org/officeDocument/2006/relationships/image" Target="../media/image5.png"/><Relationship Id="rId9" Type="http://schemas.openxmlformats.org/officeDocument/2006/relationships/diagramQuickStyle" Target="../diagrams/quickStyle16.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4.jpeg"/><Relationship Id="rId7" Type="http://schemas.openxmlformats.org/officeDocument/2006/relationships/diagramData" Target="../diagrams/data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xml"/><Relationship Id="rId5" Type="http://schemas.openxmlformats.org/officeDocument/2006/relationships/image" Target="../media/image6.png"/><Relationship Id="rId10" Type="http://schemas.openxmlformats.org/officeDocument/2006/relationships/diagramColors" Target="../diagrams/colors1.xml"/><Relationship Id="rId4" Type="http://schemas.openxmlformats.org/officeDocument/2006/relationships/image" Target="../media/image5.png"/><Relationship Id="rId9"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11.e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7.png"/><Relationship Id="rId4" Type="http://schemas.openxmlformats.org/officeDocument/2006/relationships/image" Target="../media/image12.jpeg"/></Relationships>
</file>

<file path=ppt/slides/_rels/slide32.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Layout" Target="../slideLayouts/slideLayout18.xml"/><Relationship Id="rId7" Type="http://schemas.openxmlformats.org/officeDocument/2006/relationships/oleObject" Target="../embeddings/oleObject3.bin"/><Relationship Id="rId2" Type="http://schemas.openxmlformats.org/officeDocument/2006/relationships/vmlDrawing" Target="../drawings/vmlDrawing3.vml"/><Relationship Id="rId1" Type="http://schemas.openxmlformats.org/officeDocument/2006/relationships/themeOverride" Target="../theme/themeOverride1.xml"/><Relationship Id="rId6" Type="http://schemas.openxmlformats.org/officeDocument/2006/relationships/image" Target="../media/image7.png"/><Relationship Id="rId5" Type="http://schemas.openxmlformats.org/officeDocument/2006/relationships/image" Target="../media/image14.jpeg"/><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image" Target="../media/image4.jpeg"/><Relationship Id="rId7" Type="http://schemas.openxmlformats.org/officeDocument/2006/relationships/diagramData" Target="../diagrams/data2.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2.xml"/><Relationship Id="rId5" Type="http://schemas.openxmlformats.org/officeDocument/2006/relationships/image" Target="../media/image6.png"/><Relationship Id="rId10" Type="http://schemas.openxmlformats.org/officeDocument/2006/relationships/diagramColors" Target="../diagrams/colors2.xml"/><Relationship Id="rId4" Type="http://schemas.openxmlformats.org/officeDocument/2006/relationships/image" Target="../media/image5.png"/><Relationship Id="rId9"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image" Target="../media/image4.jpeg"/><Relationship Id="rId7" Type="http://schemas.openxmlformats.org/officeDocument/2006/relationships/diagramData" Target="../diagrams/data3.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3.xml"/><Relationship Id="rId5" Type="http://schemas.openxmlformats.org/officeDocument/2006/relationships/image" Target="../media/image6.png"/><Relationship Id="rId10" Type="http://schemas.openxmlformats.org/officeDocument/2006/relationships/diagramColors" Target="../diagrams/colors3.xml"/><Relationship Id="rId4" Type="http://schemas.openxmlformats.org/officeDocument/2006/relationships/image" Target="../media/image5.png"/><Relationship Id="rId9"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image" Target="../media/image4.jpeg"/><Relationship Id="rId7" Type="http://schemas.openxmlformats.org/officeDocument/2006/relationships/diagramData" Target="../diagrams/data4.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4.xml"/><Relationship Id="rId5" Type="http://schemas.openxmlformats.org/officeDocument/2006/relationships/image" Target="../media/image6.png"/><Relationship Id="rId10" Type="http://schemas.openxmlformats.org/officeDocument/2006/relationships/diagramColors" Target="../diagrams/colors4.xml"/><Relationship Id="rId4" Type="http://schemas.openxmlformats.org/officeDocument/2006/relationships/image" Target="../media/image5.png"/><Relationship Id="rId9"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em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E0FF5906-F338-343F-2501-21A43BD98038}"/>
              </a:ext>
            </a:extLst>
          </p:cNvPr>
          <p:cNvSpPr>
            <a:spLocks noGrp="1" noChangeArrowheads="1"/>
          </p:cNvSpPr>
          <p:nvPr>
            <p:ph type="ctrTitle"/>
          </p:nvPr>
        </p:nvSpPr>
        <p:spPr>
          <a:xfrm>
            <a:off x="2128838" y="4840288"/>
            <a:ext cx="6762750" cy="1166812"/>
          </a:xfrm>
          <a:effectLst>
            <a:outerShdw dist="17961" dir="2700000" algn="ctr" rotWithShape="0">
              <a:schemeClr val="tx1"/>
            </a:outerShdw>
          </a:effectLst>
        </p:spPr>
        <p:txBody>
          <a:bodyPr/>
          <a:lstStyle/>
          <a:p>
            <a:pPr algn="r"/>
            <a:r>
              <a:rPr lang="es-MX" altLang="es-CL" sz="2800" b="1" i="1">
                <a:solidFill>
                  <a:schemeClr val="bg1"/>
                </a:solidFill>
                <a:latin typeface="Times New Roman" panose="02020603050405020304" pitchFamily="18" charset="0"/>
              </a:rPr>
              <a:t>Escuela Naval </a:t>
            </a:r>
            <a:r>
              <a:rPr lang="es-MX" altLang="es-ES" sz="2800" b="1" i="1">
                <a:solidFill>
                  <a:schemeClr val="bg1"/>
                </a:solidFill>
                <a:latin typeface="Times New Roman" panose="02020603050405020304" pitchFamily="18" charset="0"/>
              </a:rPr>
              <a:t>“</a:t>
            </a:r>
            <a:r>
              <a:rPr lang="es-MX" altLang="es-CL" sz="2800" b="1" i="1">
                <a:solidFill>
                  <a:schemeClr val="bg1"/>
                </a:solidFill>
                <a:latin typeface="Times New Roman" panose="02020603050405020304" pitchFamily="18" charset="0"/>
              </a:rPr>
              <a:t>Arturo Prat</a:t>
            </a:r>
            <a:r>
              <a:rPr lang="es-MX" altLang="es-ES" sz="2800" b="1" i="1">
                <a:solidFill>
                  <a:schemeClr val="bg1"/>
                </a:solidFill>
                <a:latin typeface="Times New Roman" panose="02020603050405020304" pitchFamily="18" charset="0"/>
              </a:rPr>
              <a:t>”</a:t>
            </a:r>
            <a:endParaRPr lang="es-ES" altLang="es-CL" sz="2800" i="1">
              <a:solidFill>
                <a:srgbClr val="FFCC00"/>
              </a:solidFill>
              <a:latin typeface="Times New Roman" panose="02020603050405020304" pitchFamily="18" charset="0"/>
            </a:endParaRPr>
          </a:p>
        </p:txBody>
      </p:sp>
      <p:sp>
        <p:nvSpPr>
          <p:cNvPr id="26627" name="Text Box 4">
            <a:extLst>
              <a:ext uri="{FF2B5EF4-FFF2-40B4-BE49-F238E27FC236}">
                <a16:creationId xmlns:a16="http://schemas.microsoft.com/office/drawing/2014/main" id="{A36F04A8-69D8-57F0-DCB9-20A7A5F8B538}"/>
              </a:ext>
            </a:extLst>
          </p:cNvPr>
          <p:cNvSpPr txBox="1">
            <a:spLocks noChangeArrowheads="1"/>
          </p:cNvSpPr>
          <p:nvPr/>
        </p:nvSpPr>
        <p:spPr bwMode="auto">
          <a:xfrm>
            <a:off x="1908175" y="5734050"/>
            <a:ext cx="69230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r>
              <a:rPr lang="es-CL" altLang="es-CL" sz="1800" b="1" dirty="0">
                <a:solidFill>
                  <a:srgbClr val="FF9900"/>
                </a:solidFill>
              </a:rPr>
              <a:t>ACTIVIDADES </a:t>
            </a:r>
            <a:r>
              <a:rPr lang="es-CL" altLang="es-CL" sz="1800" b="1" dirty="0" smtClean="0">
                <a:solidFill>
                  <a:srgbClr val="FF9900"/>
                </a:solidFill>
              </a:rPr>
              <a:t>ACADÉMICAS 2022 </a:t>
            </a:r>
            <a:endParaRPr lang="es-ES" altLang="es-CL" sz="1200" b="1" dirty="0">
              <a:solidFill>
                <a:srgbClr val="FF9900"/>
              </a:solidFill>
            </a:endParaRPr>
          </a:p>
        </p:txBody>
      </p:sp>
      <p:sp>
        <p:nvSpPr>
          <p:cNvPr id="26628" name="Text Box 4">
            <a:extLst>
              <a:ext uri="{FF2B5EF4-FFF2-40B4-BE49-F238E27FC236}">
                <a16:creationId xmlns:a16="http://schemas.microsoft.com/office/drawing/2014/main" id="{E47187A4-2459-6E12-1B98-BDEA93C28125}"/>
              </a:ext>
            </a:extLst>
          </p:cNvPr>
          <p:cNvSpPr txBox="1">
            <a:spLocks noChangeArrowheads="1"/>
          </p:cNvSpPr>
          <p:nvPr/>
        </p:nvSpPr>
        <p:spPr bwMode="auto">
          <a:xfrm>
            <a:off x="611560" y="404664"/>
            <a:ext cx="7848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s-ES" altLang="es-CL" sz="2800" b="1" dirty="0">
                <a:solidFill>
                  <a:srgbClr val="FF9900"/>
                </a:solidFill>
              </a:rPr>
              <a:t>ANÁLISIS MALLA CURRICULAR </a:t>
            </a:r>
          </a:p>
          <a:p>
            <a:pPr algn="ctr" eaLnBrk="1" hangingPunct="1">
              <a:spcBef>
                <a:spcPct val="0"/>
              </a:spcBef>
              <a:buFontTx/>
              <a:buNone/>
            </a:pPr>
            <a:r>
              <a:rPr lang="es-ES" altLang="es-CL" sz="2800" b="1" dirty="0">
                <a:solidFill>
                  <a:srgbClr val="FF9900"/>
                </a:solidFill>
              </a:rPr>
              <a:t>ESCALAFÓN EJECUTIVO</a:t>
            </a:r>
            <a:endParaRPr lang="es-ES" altLang="es-CL" sz="1800" b="1" dirty="0">
              <a:solidFill>
                <a:srgbClr val="FF9900"/>
              </a:solidFill>
            </a:endParaRPr>
          </a:p>
        </p:txBody>
      </p:sp>
      <p:sp>
        <p:nvSpPr>
          <p:cNvPr id="5" name="Text Box 4">
            <a:extLst>
              <a:ext uri="{FF2B5EF4-FFF2-40B4-BE49-F238E27FC236}">
                <a16:creationId xmlns:a16="http://schemas.microsoft.com/office/drawing/2014/main" id="{A36F04A8-69D8-57F0-DCB9-20A7A5F8B538}"/>
              </a:ext>
            </a:extLst>
          </p:cNvPr>
          <p:cNvSpPr txBox="1">
            <a:spLocks noChangeArrowheads="1"/>
          </p:cNvSpPr>
          <p:nvPr/>
        </p:nvSpPr>
        <p:spPr bwMode="auto">
          <a:xfrm>
            <a:off x="1968500" y="6103938"/>
            <a:ext cx="69230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r>
              <a:rPr lang="es-CL" altLang="es-CL" sz="1800" b="1" dirty="0" smtClean="0">
                <a:solidFill>
                  <a:srgbClr val="FF9900"/>
                </a:solidFill>
              </a:rPr>
              <a:t>T1°Carolina CUADRA López</a:t>
            </a:r>
            <a:endParaRPr lang="es-ES" altLang="es-CL" sz="1200" b="1" dirty="0">
              <a:solidFill>
                <a:srgbClr val="FF9900"/>
              </a:solidFill>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4818" name="5 Imagen" descr="pantalla.jpg">
            <a:extLst>
              <a:ext uri="{FF2B5EF4-FFF2-40B4-BE49-F238E27FC236}">
                <a16:creationId xmlns:a16="http://schemas.microsoft.com/office/drawing/2014/main" id="{74100841-D05D-4E8F-6253-41F9C5E1DB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33350" y="1189038"/>
            <a:ext cx="8937625" cy="50831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C30EFF3C-76DF-80DF-DDCC-FAB8E3469E5E}"/>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4821" name="Grupo">
            <a:extLst>
              <a:ext uri="{FF2B5EF4-FFF2-40B4-BE49-F238E27FC236}">
                <a16:creationId xmlns:a16="http://schemas.microsoft.com/office/drawing/2014/main" id="{5B1D7B52-FD23-D3A6-201B-FF2B417D88B1}"/>
              </a:ext>
            </a:extLst>
          </p:cNvPr>
          <p:cNvGrpSpPr>
            <a:grpSpLocks/>
          </p:cNvGrpSpPr>
          <p:nvPr/>
        </p:nvGrpSpPr>
        <p:grpSpPr bwMode="auto">
          <a:xfrm>
            <a:off x="0" y="6246813"/>
            <a:ext cx="9148763" cy="611187"/>
            <a:chOff x="102889" y="-47985"/>
            <a:chExt cx="12201904" cy="611761"/>
          </a:xfrm>
        </p:grpSpPr>
        <p:pic>
          <p:nvPicPr>
            <p:cNvPr id="34828" name="16 Imagen" descr="16 Imagen">
              <a:extLst>
                <a:ext uri="{FF2B5EF4-FFF2-40B4-BE49-F238E27FC236}">
                  <a16:creationId xmlns:a16="http://schemas.microsoft.com/office/drawing/2014/main" id="{94A2C76B-5699-439D-3D8A-B1183047AC53}"/>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4829" name="P A T R I O T I S M O…">
              <a:extLst>
                <a:ext uri="{FF2B5EF4-FFF2-40B4-BE49-F238E27FC236}">
                  <a16:creationId xmlns:a16="http://schemas.microsoft.com/office/drawing/2014/main" id="{B05D6769-6112-7E8E-5B44-D0D6D9B268F5}"/>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4822" name="Imagen 12">
            <a:extLst>
              <a:ext uri="{FF2B5EF4-FFF2-40B4-BE49-F238E27FC236}">
                <a16:creationId xmlns:a16="http://schemas.microsoft.com/office/drawing/2014/main" id="{3452C735-C234-27F6-96EA-252AD5F1B09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Text Box 18">
            <a:extLst>
              <a:ext uri="{FF2B5EF4-FFF2-40B4-BE49-F238E27FC236}">
                <a16:creationId xmlns:a16="http://schemas.microsoft.com/office/drawing/2014/main" id="{B1D25318-91D0-A117-3F7D-928C8F7FFA8A}"/>
              </a:ext>
            </a:extLst>
          </p:cNvPr>
          <p:cNvSpPr txBox="1">
            <a:spLocks noChangeArrowheads="1"/>
          </p:cNvSpPr>
          <p:nvPr/>
        </p:nvSpPr>
        <p:spPr bwMode="auto">
          <a:xfrm>
            <a:off x="1233488" y="376238"/>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dirty="0">
                <a:solidFill>
                  <a:srgbClr val="FFCC00"/>
                </a:solidFill>
              </a:rPr>
              <a:t>I.- ANTECEDENTES.</a:t>
            </a:r>
            <a:endParaRPr lang="es-ES" altLang="es-CL" b="1" dirty="0">
              <a:solidFill>
                <a:srgbClr val="FFCC00"/>
              </a:solidFill>
            </a:endParaRPr>
          </a:p>
        </p:txBody>
      </p:sp>
      <p:pic>
        <p:nvPicPr>
          <p:cNvPr id="34824" name="Picture 5" descr="SELLO">
            <a:extLst>
              <a:ext uri="{FF2B5EF4-FFF2-40B4-BE49-F238E27FC236}">
                <a16:creationId xmlns:a16="http://schemas.microsoft.com/office/drawing/2014/main" id="{9483734C-9516-F138-9F96-2CEFD54AF0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Line 6">
            <a:extLst>
              <a:ext uri="{FF2B5EF4-FFF2-40B4-BE49-F238E27FC236}">
                <a16:creationId xmlns:a16="http://schemas.microsoft.com/office/drawing/2014/main" id="{E2D5EC8E-3E81-2E0E-EF36-583F39E7B6CC}"/>
              </a:ext>
            </a:extLst>
          </p:cNvPr>
          <p:cNvSpPr>
            <a:spLocks noChangeShapeType="1"/>
          </p:cNvSpPr>
          <p:nvPr/>
        </p:nvSpPr>
        <p:spPr bwMode="auto">
          <a:xfrm>
            <a:off x="11985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pic>
        <p:nvPicPr>
          <p:cNvPr id="14" name="Imagen 3">
            <a:extLst>
              <a:ext uri="{FF2B5EF4-FFF2-40B4-BE49-F238E27FC236}">
                <a16:creationId xmlns:a16="http://schemas.microsoft.com/office/drawing/2014/main" id="{DF0B2F10-63E9-8031-9541-A757B2BACED6}"/>
              </a:ext>
            </a:extLst>
          </p:cNvPr>
          <p:cNvPicPr>
            <a:picLocks noChangeAspect="1"/>
          </p:cNvPicPr>
          <p:nvPr/>
        </p:nvPicPr>
        <p:blipFill>
          <a:blip r:embed="rId7">
            <a:extLst>
              <a:ext uri="{28A0092B-C50C-407E-A947-70E740481C1C}">
                <a14:useLocalDpi xmlns:a14="http://schemas.microsoft.com/office/drawing/2010/main" val="0"/>
              </a:ext>
            </a:extLst>
          </a:blip>
          <a:srcRect t="9827"/>
          <a:stretch>
            <a:fillRect/>
          </a:stretch>
        </p:blipFill>
        <p:spPr bwMode="auto">
          <a:xfrm>
            <a:off x="30163" y="1663700"/>
            <a:ext cx="9144000"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uadroTexto 16">
            <a:extLst>
              <a:ext uri="{FF2B5EF4-FFF2-40B4-BE49-F238E27FC236}">
                <a16:creationId xmlns:a16="http://schemas.microsoft.com/office/drawing/2014/main" id="{18A1F3C7-FAB9-2632-32C4-9A7763694355}"/>
              </a:ext>
            </a:extLst>
          </p:cNvPr>
          <p:cNvSpPr txBox="1">
            <a:spLocks noChangeArrowheads="1"/>
          </p:cNvSpPr>
          <p:nvPr/>
        </p:nvSpPr>
        <p:spPr bwMode="auto">
          <a:xfrm>
            <a:off x="63029" y="1231900"/>
            <a:ext cx="7559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B</a:t>
            </a:r>
            <a:r>
              <a:rPr lang="es-ES" altLang="es-CL" sz="1800" b="1" dirty="0" smtClean="0"/>
              <a:t>. PRINCIPALES CAMBIOS EFECTUADOS:</a:t>
            </a:r>
            <a:endParaRPr lang="es-CL" altLang="es-CL" sz="1800" b="1" dirty="0"/>
          </a:p>
        </p:txBody>
      </p:sp>
    </p:spTree>
    <p:extLst>
      <p:ext uri="{BB962C8B-B14F-4D97-AF65-F5344CB8AC3E}">
        <p14:creationId xmlns:p14="http://schemas.microsoft.com/office/powerpoint/2010/main" val="2121865391"/>
      </p:ext>
    </p:extLst>
  </p:cSld>
  <p:clrMapOvr>
    <a:masterClrMapping/>
  </p:clrMapOvr>
  <p:transition spd="slow">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5 Imagen" descr="pantalla.jpg">
            <a:extLst>
              <a:ext uri="{FF2B5EF4-FFF2-40B4-BE49-F238E27FC236}">
                <a16:creationId xmlns:a16="http://schemas.microsoft.com/office/drawing/2014/main" id="{825FB5D5-0C99-F540-C76A-E7839D7123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33350" y="1087438"/>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B7462898-E1A4-FFC1-8120-087CD1EAD289}"/>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2773" name="Grupo">
            <a:extLst>
              <a:ext uri="{FF2B5EF4-FFF2-40B4-BE49-F238E27FC236}">
                <a16:creationId xmlns:a16="http://schemas.microsoft.com/office/drawing/2014/main" id="{80EDD96A-7E7A-1B5F-6845-9792EDFFB8F1}"/>
              </a:ext>
            </a:extLst>
          </p:cNvPr>
          <p:cNvGrpSpPr>
            <a:grpSpLocks/>
          </p:cNvGrpSpPr>
          <p:nvPr/>
        </p:nvGrpSpPr>
        <p:grpSpPr bwMode="auto">
          <a:xfrm>
            <a:off x="0" y="6246813"/>
            <a:ext cx="9148763" cy="611187"/>
            <a:chOff x="102889" y="-47985"/>
            <a:chExt cx="12201904" cy="611761"/>
          </a:xfrm>
        </p:grpSpPr>
        <p:pic>
          <p:nvPicPr>
            <p:cNvPr id="32780" name="16 Imagen" descr="16 Imagen">
              <a:extLst>
                <a:ext uri="{FF2B5EF4-FFF2-40B4-BE49-F238E27FC236}">
                  <a16:creationId xmlns:a16="http://schemas.microsoft.com/office/drawing/2014/main" id="{7ECC2840-6BAF-C921-876F-41DF34777F9F}"/>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2781" name="P A T R I O T I S M O…">
              <a:extLst>
                <a:ext uri="{FF2B5EF4-FFF2-40B4-BE49-F238E27FC236}">
                  <a16:creationId xmlns:a16="http://schemas.microsoft.com/office/drawing/2014/main" id="{FBFA1D18-0004-6414-881E-953859355E13}"/>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2774" name="Imagen 12">
            <a:extLst>
              <a:ext uri="{FF2B5EF4-FFF2-40B4-BE49-F238E27FC236}">
                <a16:creationId xmlns:a16="http://schemas.microsoft.com/office/drawing/2014/main" id="{1AFA6B43-96D8-BB70-3724-C385A1EC301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Text Box 18">
            <a:extLst>
              <a:ext uri="{FF2B5EF4-FFF2-40B4-BE49-F238E27FC236}">
                <a16:creationId xmlns:a16="http://schemas.microsoft.com/office/drawing/2014/main" id="{AC9DE57B-197B-1C03-1202-FF041247FF95}"/>
              </a:ext>
            </a:extLst>
          </p:cNvPr>
          <p:cNvSpPr txBox="1">
            <a:spLocks noChangeArrowheads="1"/>
          </p:cNvSpPr>
          <p:nvPr/>
        </p:nvSpPr>
        <p:spPr bwMode="auto">
          <a:xfrm>
            <a:off x="1228725" y="266700"/>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 ANTECEDENTES.</a:t>
            </a:r>
            <a:endParaRPr lang="es-ES" altLang="es-CL" b="1">
              <a:solidFill>
                <a:srgbClr val="FFCC00"/>
              </a:solidFill>
            </a:endParaRPr>
          </a:p>
        </p:txBody>
      </p:sp>
      <p:pic>
        <p:nvPicPr>
          <p:cNvPr id="32776" name="Picture 5" descr="SELLO">
            <a:extLst>
              <a:ext uri="{FF2B5EF4-FFF2-40B4-BE49-F238E27FC236}">
                <a16:creationId xmlns:a16="http://schemas.microsoft.com/office/drawing/2014/main" id="{613E6510-A2C1-504F-ACA0-859F084C02A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7" name="Line 6">
            <a:extLst>
              <a:ext uri="{FF2B5EF4-FFF2-40B4-BE49-F238E27FC236}">
                <a16:creationId xmlns:a16="http://schemas.microsoft.com/office/drawing/2014/main" id="{E477DF12-1134-C874-093D-1367A246DF32}"/>
              </a:ext>
            </a:extLst>
          </p:cNvPr>
          <p:cNvSpPr>
            <a:spLocks noChangeShapeType="1"/>
          </p:cNvSpPr>
          <p:nvPr/>
        </p:nvSpPr>
        <p:spPr bwMode="auto">
          <a:xfrm>
            <a:off x="1228725" y="89535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2778" name="CuadroTexto 16">
            <a:extLst>
              <a:ext uri="{FF2B5EF4-FFF2-40B4-BE49-F238E27FC236}">
                <a16:creationId xmlns:a16="http://schemas.microsoft.com/office/drawing/2014/main" id="{0776EDAF-C19B-D0B3-B2AA-CAE15F5EF229}"/>
              </a:ext>
            </a:extLst>
          </p:cNvPr>
          <p:cNvSpPr txBox="1">
            <a:spLocks noChangeArrowheads="1"/>
          </p:cNvSpPr>
          <p:nvPr/>
        </p:nvSpPr>
        <p:spPr bwMode="auto">
          <a:xfrm>
            <a:off x="128588" y="1230313"/>
            <a:ext cx="7559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C</a:t>
            </a:r>
            <a:r>
              <a:rPr lang="es-ES" altLang="es-CL" sz="1800" b="1" dirty="0" smtClean="0"/>
              <a:t>. </a:t>
            </a:r>
            <a:r>
              <a:rPr lang="es-ES" altLang="es-CL" sz="1800" b="1" dirty="0"/>
              <a:t>ACTUAL MALLA CURRICULAR ESCALAFÓN EJECUTIVO</a:t>
            </a:r>
            <a:endParaRPr lang="es-CL" altLang="es-CL" sz="1800" b="1" dirty="0"/>
          </a:p>
        </p:txBody>
      </p:sp>
      <p:graphicFrame>
        <p:nvGraphicFramePr>
          <p:cNvPr id="5" name="Diagrama 4"/>
          <p:cNvGraphicFramePr/>
          <p:nvPr>
            <p:extLst>
              <p:ext uri="{D42A27DB-BD31-4B8C-83A1-F6EECF244321}">
                <p14:modId xmlns:p14="http://schemas.microsoft.com/office/powerpoint/2010/main" val="1542462038"/>
              </p:ext>
            </p:extLst>
          </p:nvPr>
        </p:nvGraphicFramePr>
        <p:xfrm>
          <a:off x="1619672" y="2208213"/>
          <a:ext cx="5472609" cy="333375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1 Título">
            <a:extLst>
              <a:ext uri="{FF2B5EF4-FFF2-40B4-BE49-F238E27FC236}">
                <a16:creationId xmlns:a16="http://schemas.microsoft.com/office/drawing/2014/main" id="{DF2DBF0C-8527-D83A-6807-B70CBB1FC26A}"/>
              </a:ext>
            </a:extLst>
          </p:cNvPr>
          <p:cNvSpPr>
            <a:spLocks noGrp="1"/>
          </p:cNvSpPr>
          <p:nvPr>
            <p:ph type="title"/>
          </p:nvPr>
        </p:nvSpPr>
        <p:spPr>
          <a:xfrm>
            <a:off x="3000375" y="142875"/>
            <a:ext cx="2786063" cy="769938"/>
          </a:xfrm>
          <a:effectLst>
            <a:outerShdw dist="35921" dir="2700000" algn="ctr" rotWithShape="0">
              <a:schemeClr val="tx1"/>
            </a:outerShdw>
          </a:effectLst>
        </p:spPr>
        <p:txBody>
          <a:bodyPr wrap="none">
            <a:spAutoFit/>
          </a:bodyPr>
          <a:lstStyle/>
          <a:p>
            <a:pPr marL="342900" indent="-342900" algn="r">
              <a:defRPr/>
            </a:pPr>
            <a:r>
              <a:rPr lang="es-CL" b="1" u="sng">
                <a:solidFill>
                  <a:srgbClr val="FFCC00"/>
                </a:solidFill>
                <a:effectLst>
                  <a:outerShdw blurRad="38100" dist="38100" dir="2700000" algn="tl">
                    <a:srgbClr val="C0C0C0"/>
                  </a:outerShdw>
                </a:effectLst>
                <a:cs typeface="Arial" pitchFamily="34" charset="0"/>
              </a:rPr>
              <a:t>TEMARIO</a:t>
            </a:r>
          </a:p>
        </p:txBody>
      </p:sp>
      <p:sp>
        <p:nvSpPr>
          <p:cNvPr id="27651" name="2 Marcador de contenido">
            <a:extLst>
              <a:ext uri="{FF2B5EF4-FFF2-40B4-BE49-F238E27FC236}">
                <a16:creationId xmlns:a16="http://schemas.microsoft.com/office/drawing/2014/main" id="{4334A22D-F6D4-854D-8A9A-EB8A49F29475}"/>
              </a:ext>
            </a:extLst>
          </p:cNvPr>
          <p:cNvSpPr>
            <a:spLocks noGrp="1"/>
          </p:cNvSpPr>
          <p:nvPr>
            <p:ph idx="1"/>
          </p:nvPr>
        </p:nvSpPr>
        <p:spPr>
          <a:xfrm>
            <a:off x="827088" y="1052513"/>
            <a:ext cx="7572375" cy="3600450"/>
          </a:xfrm>
          <a:solidFill>
            <a:schemeClr val="bg1">
              <a:alpha val="79999"/>
            </a:schemeClr>
          </a:solidFill>
        </p:spPr>
        <p:txBody>
          <a:bodyPr/>
          <a:lstStyle/>
          <a:p>
            <a:pPr>
              <a:lnSpc>
                <a:spcPct val="80000"/>
              </a:lnSpc>
              <a:buFontTx/>
              <a:buBlip>
                <a:blip r:embed="rId4"/>
              </a:buBlip>
            </a:pPr>
            <a:endParaRPr lang="es-CL" altLang="es-CL" sz="2800" dirty="0"/>
          </a:p>
          <a:p>
            <a:pPr>
              <a:lnSpc>
                <a:spcPct val="80000"/>
              </a:lnSpc>
              <a:buFontTx/>
              <a:buBlip>
                <a:blip r:embed="rId4"/>
              </a:buBlip>
            </a:pPr>
            <a:r>
              <a:rPr lang="es-CL" altLang="es-CL" sz="2800" dirty="0"/>
              <a:t>Antecedentes.</a:t>
            </a:r>
          </a:p>
          <a:p>
            <a:pPr>
              <a:lnSpc>
                <a:spcPct val="80000"/>
              </a:lnSpc>
              <a:buFontTx/>
              <a:buBlip>
                <a:blip r:embed="rId4"/>
              </a:buBlip>
            </a:pPr>
            <a:endParaRPr lang="es-CL" altLang="es-CL" sz="2800" dirty="0"/>
          </a:p>
          <a:p>
            <a:pPr>
              <a:lnSpc>
                <a:spcPct val="80000"/>
              </a:lnSpc>
              <a:buFontTx/>
              <a:buBlip>
                <a:blip r:embed="rId4"/>
              </a:buBlip>
            </a:pPr>
            <a:r>
              <a:rPr lang="es-CL" altLang="es-CL" b="1" dirty="0" smtClean="0"/>
              <a:t>Análisis </a:t>
            </a:r>
            <a:r>
              <a:rPr lang="es-CL" altLang="es-CL" b="1" dirty="0"/>
              <a:t>actual malla</a:t>
            </a:r>
            <a:r>
              <a:rPr lang="es-CL" altLang="es-CL" sz="2800" dirty="0"/>
              <a:t>.</a:t>
            </a:r>
          </a:p>
          <a:p>
            <a:pPr>
              <a:lnSpc>
                <a:spcPct val="80000"/>
              </a:lnSpc>
              <a:buFontTx/>
              <a:buBlip>
                <a:blip r:embed="rId4"/>
              </a:buBlip>
            </a:pPr>
            <a:endParaRPr lang="es-CL" altLang="es-CL" sz="2800" dirty="0"/>
          </a:p>
          <a:p>
            <a:pPr>
              <a:lnSpc>
                <a:spcPct val="80000"/>
              </a:lnSpc>
              <a:buFontTx/>
              <a:buBlip>
                <a:blip r:embed="rId4"/>
              </a:buBlip>
            </a:pPr>
            <a:r>
              <a:rPr lang="es-ES" altLang="es-CL" sz="2800" dirty="0"/>
              <a:t>Propuesta de cambios</a:t>
            </a:r>
            <a:r>
              <a:rPr lang="es-ES" altLang="es-CL" sz="2800" dirty="0" smtClean="0"/>
              <a:t>.</a:t>
            </a:r>
          </a:p>
          <a:p>
            <a:pPr marL="0" indent="0">
              <a:lnSpc>
                <a:spcPct val="80000"/>
              </a:lnSpc>
              <a:buNone/>
            </a:pPr>
            <a:endParaRPr lang="es-ES" altLang="es-CL" sz="2800" dirty="0" smtClean="0"/>
          </a:p>
          <a:p>
            <a:pPr>
              <a:lnSpc>
                <a:spcPct val="80000"/>
              </a:lnSpc>
              <a:buFontTx/>
              <a:buBlip>
                <a:blip r:embed="rId4"/>
              </a:buBlip>
            </a:pPr>
            <a:r>
              <a:rPr lang="es-ES" altLang="es-CL" sz="2800" dirty="0" smtClean="0"/>
              <a:t>Conclusiones finales.</a:t>
            </a:r>
            <a:endParaRPr lang="es-CL" altLang="es-CL" sz="2800" dirty="0"/>
          </a:p>
          <a:p>
            <a:endParaRPr lang="es-CL" altLang="es-CL" sz="2800" dirty="0">
              <a:solidFill>
                <a:schemeClr val="bg1"/>
              </a:solidFill>
            </a:endParaRPr>
          </a:p>
        </p:txBody>
      </p:sp>
    </p:spTree>
    <p:extLst>
      <p:ext uri="{BB962C8B-B14F-4D97-AF65-F5344CB8AC3E}">
        <p14:creationId xmlns:p14="http://schemas.microsoft.com/office/powerpoint/2010/main" val="158465582"/>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5 Imagen" descr="pantalla.jpg">
            <a:extLst>
              <a:ext uri="{FF2B5EF4-FFF2-40B4-BE49-F238E27FC236}">
                <a16:creationId xmlns:a16="http://schemas.microsoft.com/office/drawing/2014/main" id="{AFEB78AE-F1F1-0EC9-CDBB-1317926918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8E5B3838-AC26-DA53-2C7E-DBA26BE44F80}"/>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6869" name="Grupo">
            <a:extLst>
              <a:ext uri="{FF2B5EF4-FFF2-40B4-BE49-F238E27FC236}">
                <a16:creationId xmlns:a16="http://schemas.microsoft.com/office/drawing/2014/main" id="{D8E362B6-5B70-E0AE-9611-3CAC78D328D2}"/>
              </a:ext>
            </a:extLst>
          </p:cNvPr>
          <p:cNvGrpSpPr>
            <a:grpSpLocks/>
          </p:cNvGrpSpPr>
          <p:nvPr/>
        </p:nvGrpSpPr>
        <p:grpSpPr bwMode="auto">
          <a:xfrm>
            <a:off x="0" y="6246813"/>
            <a:ext cx="9148763" cy="611187"/>
            <a:chOff x="102889" y="-47985"/>
            <a:chExt cx="12201904" cy="611761"/>
          </a:xfrm>
        </p:grpSpPr>
        <p:pic>
          <p:nvPicPr>
            <p:cNvPr id="36878" name="16 Imagen" descr="16 Imagen">
              <a:extLst>
                <a:ext uri="{FF2B5EF4-FFF2-40B4-BE49-F238E27FC236}">
                  <a16:creationId xmlns:a16="http://schemas.microsoft.com/office/drawing/2014/main" id="{54EC64A5-6E7D-E0B8-FCE8-C7104DC358A0}"/>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6879" name="P A T R I O T I S M O…">
              <a:extLst>
                <a:ext uri="{FF2B5EF4-FFF2-40B4-BE49-F238E27FC236}">
                  <a16:creationId xmlns:a16="http://schemas.microsoft.com/office/drawing/2014/main" id="{8D54C8BB-9ABA-9326-1D1C-7E85C68CF360}"/>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6870" name="Imagen 12">
            <a:extLst>
              <a:ext uri="{FF2B5EF4-FFF2-40B4-BE49-F238E27FC236}">
                <a16:creationId xmlns:a16="http://schemas.microsoft.com/office/drawing/2014/main" id="{2D54269C-CFE4-3AB0-949B-3DC73D64A59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Text Box 18">
            <a:extLst>
              <a:ext uri="{FF2B5EF4-FFF2-40B4-BE49-F238E27FC236}">
                <a16:creationId xmlns:a16="http://schemas.microsoft.com/office/drawing/2014/main" id="{8CF0F156-621B-04D0-B635-E417F6912299}"/>
              </a:ext>
            </a:extLst>
          </p:cNvPr>
          <p:cNvSpPr txBox="1">
            <a:spLocks noChangeArrowheads="1"/>
          </p:cNvSpPr>
          <p:nvPr/>
        </p:nvSpPr>
        <p:spPr bwMode="auto">
          <a:xfrm>
            <a:off x="1233488" y="401638"/>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36872" name="Picture 5" descr="SELLO">
            <a:extLst>
              <a:ext uri="{FF2B5EF4-FFF2-40B4-BE49-F238E27FC236}">
                <a16:creationId xmlns:a16="http://schemas.microsoft.com/office/drawing/2014/main" id="{2828BAFB-F3B6-47F1-5F6A-01EEEE19FA7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Line 6">
            <a:extLst>
              <a:ext uri="{FF2B5EF4-FFF2-40B4-BE49-F238E27FC236}">
                <a16:creationId xmlns:a16="http://schemas.microsoft.com/office/drawing/2014/main" id="{D34AFA54-8043-7831-6BE5-E9AC5F7EAC00}"/>
              </a:ext>
            </a:extLst>
          </p:cNvPr>
          <p:cNvSpPr>
            <a:spLocks noChangeShapeType="1"/>
          </p:cNvSpPr>
          <p:nvPr/>
        </p:nvSpPr>
        <p:spPr bwMode="auto">
          <a:xfrm>
            <a:off x="12239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6874" name="CuadroTexto 16">
            <a:extLst>
              <a:ext uri="{FF2B5EF4-FFF2-40B4-BE49-F238E27FC236}">
                <a16:creationId xmlns:a16="http://schemas.microsoft.com/office/drawing/2014/main" id="{88DAC1B3-0D18-A52E-2017-7D3053FE94CF}"/>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PERFIL DE EGRESO</a:t>
            </a:r>
            <a:endParaRPr lang="es-CL" altLang="es-CL" sz="1800" b="1"/>
          </a:p>
        </p:txBody>
      </p:sp>
      <p:graphicFrame>
        <p:nvGraphicFramePr>
          <p:cNvPr id="5" name="Diagrama 4">
            <a:extLst>
              <a:ext uri="{FF2B5EF4-FFF2-40B4-BE49-F238E27FC236}">
                <a16:creationId xmlns:a16="http://schemas.microsoft.com/office/drawing/2014/main" id="{F256C7C9-1F14-8338-C6E4-C7159E8F59C4}"/>
              </a:ext>
            </a:extLst>
          </p:cNvPr>
          <p:cNvGraphicFramePr/>
          <p:nvPr/>
        </p:nvGraphicFramePr>
        <p:xfrm>
          <a:off x="240733" y="1762241"/>
          <a:ext cx="8507413" cy="425438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5 Imagen" descr="pantalla.jpg">
            <a:extLst>
              <a:ext uri="{FF2B5EF4-FFF2-40B4-BE49-F238E27FC236}">
                <a16:creationId xmlns:a16="http://schemas.microsoft.com/office/drawing/2014/main" id="{A718633A-8C33-B752-AFD7-B0EA5C0E0D7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6829A0E2-3ED7-9A86-15C4-8B10AE5F60AC}"/>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8917" name="Grupo">
            <a:extLst>
              <a:ext uri="{FF2B5EF4-FFF2-40B4-BE49-F238E27FC236}">
                <a16:creationId xmlns:a16="http://schemas.microsoft.com/office/drawing/2014/main" id="{E61BEFE3-3E3F-7664-5AD9-19CAE5761013}"/>
              </a:ext>
            </a:extLst>
          </p:cNvPr>
          <p:cNvGrpSpPr>
            <a:grpSpLocks/>
          </p:cNvGrpSpPr>
          <p:nvPr/>
        </p:nvGrpSpPr>
        <p:grpSpPr bwMode="auto">
          <a:xfrm>
            <a:off x="0" y="6246813"/>
            <a:ext cx="9148763" cy="611187"/>
            <a:chOff x="102889" y="-47985"/>
            <a:chExt cx="12201904" cy="611761"/>
          </a:xfrm>
        </p:grpSpPr>
        <p:pic>
          <p:nvPicPr>
            <p:cNvPr id="38924" name="16 Imagen" descr="16 Imagen">
              <a:extLst>
                <a:ext uri="{FF2B5EF4-FFF2-40B4-BE49-F238E27FC236}">
                  <a16:creationId xmlns:a16="http://schemas.microsoft.com/office/drawing/2014/main" id="{4102124D-7C22-5EB3-3E45-FA66DE7FBBD6}"/>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8925" name="P A T R I O T I S M O…">
              <a:extLst>
                <a:ext uri="{FF2B5EF4-FFF2-40B4-BE49-F238E27FC236}">
                  <a16:creationId xmlns:a16="http://schemas.microsoft.com/office/drawing/2014/main" id="{607A56C5-1649-96BA-B02B-A7B3113B1074}"/>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8918" name="Imagen 12">
            <a:extLst>
              <a:ext uri="{FF2B5EF4-FFF2-40B4-BE49-F238E27FC236}">
                <a16:creationId xmlns:a16="http://schemas.microsoft.com/office/drawing/2014/main" id="{09979C08-24CE-AAA3-C481-E671775F6D4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9" name="Text Box 18">
            <a:extLst>
              <a:ext uri="{FF2B5EF4-FFF2-40B4-BE49-F238E27FC236}">
                <a16:creationId xmlns:a16="http://schemas.microsoft.com/office/drawing/2014/main" id="{A4DE3DD2-5115-E181-9379-947A14278CD5}"/>
              </a:ext>
            </a:extLst>
          </p:cNvPr>
          <p:cNvSpPr txBox="1">
            <a:spLocks noChangeArrowheads="1"/>
          </p:cNvSpPr>
          <p:nvPr/>
        </p:nvSpPr>
        <p:spPr bwMode="auto">
          <a:xfrm>
            <a:off x="1233488" y="401638"/>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38920" name="Picture 5" descr="SELLO">
            <a:extLst>
              <a:ext uri="{FF2B5EF4-FFF2-40B4-BE49-F238E27FC236}">
                <a16:creationId xmlns:a16="http://schemas.microsoft.com/office/drawing/2014/main" id="{9C7BD78B-A4C0-69C9-6F81-1566D6131C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1" name="Line 6">
            <a:extLst>
              <a:ext uri="{FF2B5EF4-FFF2-40B4-BE49-F238E27FC236}">
                <a16:creationId xmlns:a16="http://schemas.microsoft.com/office/drawing/2014/main" id="{F3FDEC4D-C896-77A9-5FC2-AB144B7C7B5D}"/>
              </a:ext>
            </a:extLst>
          </p:cNvPr>
          <p:cNvSpPr>
            <a:spLocks noChangeShapeType="1"/>
          </p:cNvSpPr>
          <p:nvPr/>
        </p:nvSpPr>
        <p:spPr bwMode="auto">
          <a:xfrm>
            <a:off x="12239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8922" name="CuadroTexto 16">
            <a:extLst>
              <a:ext uri="{FF2B5EF4-FFF2-40B4-BE49-F238E27FC236}">
                <a16:creationId xmlns:a16="http://schemas.microsoft.com/office/drawing/2014/main" id="{BE9BA223-760C-1040-295C-49F9F85AC7F2}"/>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PERFIL DE EGRESO</a:t>
            </a:r>
            <a:endParaRPr lang="es-CL" altLang="es-CL" sz="1800" b="1"/>
          </a:p>
        </p:txBody>
      </p:sp>
      <p:graphicFrame>
        <p:nvGraphicFramePr>
          <p:cNvPr id="5" name="Diagrama 4">
            <a:extLst>
              <a:ext uri="{FF2B5EF4-FFF2-40B4-BE49-F238E27FC236}">
                <a16:creationId xmlns:a16="http://schemas.microsoft.com/office/drawing/2014/main" id="{21AD4B74-29CC-2AF1-C4E9-5EED7970E8AE}"/>
              </a:ext>
            </a:extLst>
          </p:cNvPr>
          <p:cNvGraphicFramePr/>
          <p:nvPr/>
        </p:nvGraphicFramePr>
        <p:xfrm>
          <a:off x="240733" y="1762241"/>
          <a:ext cx="8507413" cy="425438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5 Imagen" descr="pantalla.jpg">
            <a:extLst>
              <a:ext uri="{FF2B5EF4-FFF2-40B4-BE49-F238E27FC236}">
                <a16:creationId xmlns:a16="http://schemas.microsoft.com/office/drawing/2014/main" id="{04DBAD81-044C-1239-1093-44034D04B1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0B8ADEA7-9033-F47F-DE89-DBD2DCBADA36}"/>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0965" name="Grupo">
            <a:extLst>
              <a:ext uri="{FF2B5EF4-FFF2-40B4-BE49-F238E27FC236}">
                <a16:creationId xmlns:a16="http://schemas.microsoft.com/office/drawing/2014/main" id="{F1D64172-4A73-1109-8C68-3B5FD2614527}"/>
              </a:ext>
            </a:extLst>
          </p:cNvPr>
          <p:cNvGrpSpPr>
            <a:grpSpLocks/>
          </p:cNvGrpSpPr>
          <p:nvPr/>
        </p:nvGrpSpPr>
        <p:grpSpPr bwMode="auto">
          <a:xfrm>
            <a:off x="0" y="6246813"/>
            <a:ext cx="9148763" cy="611187"/>
            <a:chOff x="102889" y="-47985"/>
            <a:chExt cx="12201904" cy="611761"/>
          </a:xfrm>
        </p:grpSpPr>
        <p:pic>
          <p:nvPicPr>
            <p:cNvPr id="40972" name="16 Imagen" descr="16 Imagen">
              <a:extLst>
                <a:ext uri="{FF2B5EF4-FFF2-40B4-BE49-F238E27FC236}">
                  <a16:creationId xmlns:a16="http://schemas.microsoft.com/office/drawing/2014/main" id="{3E9C5AB4-3AE0-0A29-5E26-D20D948B526C}"/>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0973" name="P A T R I O T I S M O…">
              <a:extLst>
                <a:ext uri="{FF2B5EF4-FFF2-40B4-BE49-F238E27FC236}">
                  <a16:creationId xmlns:a16="http://schemas.microsoft.com/office/drawing/2014/main" id="{D6BBE678-F414-41F3-CCA9-CC621B92CB9B}"/>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0966" name="Imagen 12">
            <a:extLst>
              <a:ext uri="{FF2B5EF4-FFF2-40B4-BE49-F238E27FC236}">
                <a16:creationId xmlns:a16="http://schemas.microsoft.com/office/drawing/2014/main" id="{15661C45-69FE-61B5-477D-DAC29CD667A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7" name="Text Box 18">
            <a:extLst>
              <a:ext uri="{FF2B5EF4-FFF2-40B4-BE49-F238E27FC236}">
                <a16:creationId xmlns:a16="http://schemas.microsoft.com/office/drawing/2014/main" id="{033D41F7-A97C-0311-104D-8B66CC3EE262}"/>
              </a:ext>
            </a:extLst>
          </p:cNvPr>
          <p:cNvSpPr txBox="1">
            <a:spLocks noChangeArrowheads="1"/>
          </p:cNvSpPr>
          <p:nvPr/>
        </p:nvSpPr>
        <p:spPr bwMode="auto">
          <a:xfrm>
            <a:off x="1233488" y="401638"/>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40968" name="Picture 5" descr="SELLO">
            <a:extLst>
              <a:ext uri="{FF2B5EF4-FFF2-40B4-BE49-F238E27FC236}">
                <a16:creationId xmlns:a16="http://schemas.microsoft.com/office/drawing/2014/main" id="{D7678306-C43B-2DE0-74F5-68ADB792D3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9" name="Line 6">
            <a:extLst>
              <a:ext uri="{FF2B5EF4-FFF2-40B4-BE49-F238E27FC236}">
                <a16:creationId xmlns:a16="http://schemas.microsoft.com/office/drawing/2014/main" id="{97036862-50ED-9453-8978-5050CCD82DF0}"/>
              </a:ext>
            </a:extLst>
          </p:cNvPr>
          <p:cNvSpPr>
            <a:spLocks noChangeShapeType="1"/>
          </p:cNvSpPr>
          <p:nvPr/>
        </p:nvSpPr>
        <p:spPr bwMode="auto">
          <a:xfrm>
            <a:off x="12239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0970" name="CuadroTexto 16">
            <a:extLst>
              <a:ext uri="{FF2B5EF4-FFF2-40B4-BE49-F238E27FC236}">
                <a16:creationId xmlns:a16="http://schemas.microsoft.com/office/drawing/2014/main" id="{9906D21C-D6CC-2576-5A87-3D03CB7F6F3A}"/>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PERFIL DE EGRESO</a:t>
            </a:r>
            <a:endParaRPr lang="es-CL" altLang="es-CL" sz="1800" b="1"/>
          </a:p>
        </p:txBody>
      </p:sp>
      <p:graphicFrame>
        <p:nvGraphicFramePr>
          <p:cNvPr id="5" name="Diagrama 4">
            <a:extLst>
              <a:ext uri="{FF2B5EF4-FFF2-40B4-BE49-F238E27FC236}">
                <a16:creationId xmlns:a16="http://schemas.microsoft.com/office/drawing/2014/main" id="{9FE938D0-7091-9B51-9D2A-B51B9995C92C}"/>
              </a:ext>
            </a:extLst>
          </p:cNvPr>
          <p:cNvGraphicFramePr/>
          <p:nvPr/>
        </p:nvGraphicFramePr>
        <p:xfrm>
          <a:off x="240733" y="1762241"/>
          <a:ext cx="8507413" cy="425438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5 Imagen" descr="pantalla.jpg">
            <a:extLst>
              <a:ext uri="{FF2B5EF4-FFF2-40B4-BE49-F238E27FC236}">
                <a16:creationId xmlns:a16="http://schemas.microsoft.com/office/drawing/2014/main" id="{98400540-52A6-4BCE-EA52-F354EC267F2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0585EB88-7830-E562-04F6-BB5AF3F52B4A}"/>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3013" name="Grupo">
            <a:extLst>
              <a:ext uri="{FF2B5EF4-FFF2-40B4-BE49-F238E27FC236}">
                <a16:creationId xmlns:a16="http://schemas.microsoft.com/office/drawing/2014/main" id="{CAA59EB9-76A5-1441-05DF-F5B3ED6B2113}"/>
              </a:ext>
            </a:extLst>
          </p:cNvPr>
          <p:cNvGrpSpPr>
            <a:grpSpLocks/>
          </p:cNvGrpSpPr>
          <p:nvPr/>
        </p:nvGrpSpPr>
        <p:grpSpPr bwMode="auto">
          <a:xfrm>
            <a:off x="0" y="6246813"/>
            <a:ext cx="9148763" cy="611187"/>
            <a:chOff x="102889" y="-47985"/>
            <a:chExt cx="12201904" cy="611761"/>
          </a:xfrm>
        </p:grpSpPr>
        <p:pic>
          <p:nvPicPr>
            <p:cNvPr id="43058" name="16 Imagen" descr="16 Imagen">
              <a:extLst>
                <a:ext uri="{FF2B5EF4-FFF2-40B4-BE49-F238E27FC236}">
                  <a16:creationId xmlns:a16="http://schemas.microsoft.com/office/drawing/2014/main" id="{D439D12A-B1B1-C230-9CE5-5F52A7AB5CAA}"/>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3059" name="P A T R I O T I S M O…">
              <a:extLst>
                <a:ext uri="{FF2B5EF4-FFF2-40B4-BE49-F238E27FC236}">
                  <a16:creationId xmlns:a16="http://schemas.microsoft.com/office/drawing/2014/main" id="{8AB47AFB-6E7B-BB38-3CB2-2AA8255BD31D}"/>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3014" name="Imagen 12">
            <a:extLst>
              <a:ext uri="{FF2B5EF4-FFF2-40B4-BE49-F238E27FC236}">
                <a16:creationId xmlns:a16="http://schemas.microsoft.com/office/drawing/2014/main" id="{DC8DCE93-3259-66AC-C90D-614BFB6CB51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5" name="Text Box 18">
            <a:extLst>
              <a:ext uri="{FF2B5EF4-FFF2-40B4-BE49-F238E27FC236}">
                <a16:creationId xmlns:a16="http://schemas.microsoft.com/office/drawing/2014/main" id="{69A226C2-C159-EF49-FB96-17C7A413BEF3}"/>
              </a:ext>
            </a:extLst>
          </p:cNvPr>
          <p:cNvSpPr txBox="1">
            <a:spLocks noChangeArrowheads="1"/>
          </p:cNvSpPr>
          <p:nvPr/>
        </p:nvSpPr>
        <p:spPr bwMode="auto">
          <a:xfrm>
            <a:off x="1228725" y="266700"/>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43016" name="Picture 5" descr="SELLO">
            <a:extLst>
              <a:ext uri="{FF2B5EF4-FFF2-40B4-BE49-F238E27FC236}">
                <a16:creationId xmlns:a16="http://schemas.microsoft.com/office/drawing/2014/main" id="{B1059400-1B75-7C37-04E2-67803BDDDAF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7" name="Line 6">
            <a:extLst>
              <a:ext uri="{FF2B5EF4-FFF2-40B4-BE49-F238E27FC236}">
                <a16:creationId xmlns:a16="http://schemas.microsoft.com/office/drawing/2014/main" id="{F0E0878C-4D37-8C10-90A0-3681CC01A778}"/>
              </a:ext>
            </a:extLst>
          </p:cNvPr>
          <p:cNvSpPr>
            <a:spLocks noChangeShapeType="1"/>
          </p:cNvSpPr>
          <p:nvPr/>
        </p:nvSpPr>
        <p:spPr bwMode="auto">
          <a:xfrm>
            <a:off x="1228725" y="91122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3018" name="CuadroTexto 16">
            <a:extLst>
              <a:ext uri="{FF2B5EF4-FFF2-40B4-BE49-F238E27FC236}">
                <a16:creationId xmlns:a16="http://schemas.microsoft.com/office/drawing/2014/main" id="{FB29910E-315A-7149-39A7-4E3D9DC05177}"/>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B.- DISTRIBUCIÓN DE HORAS</a:t>
            </a:r>
            <a:endParaRPr lang="es-CL" altLang="es-CL" sz="1800" b="1"/>
          </a:p>
        </p:txBody>
      </p:sp>
      <p:graphicFrame>
        <p:nvGraphicFramePr>
          <p:cNvPr id="2" name="Tabla 1">
            <a:extLst>
              <a:ext uri="{FF2B5EF4-FFF2-40B4-BE49-F238E27FC236}">
                <a16:creationId xmlns:a16="http://schemas.microsoft.com/office/drawing/2014/main" id="{34A500C3-8576-BF96-0F92-13F8ADBF5636}"/>
              </a:ext>
            </a:extLst>
          </p:cNvPr>
          <p:cNvGraphicFramePr>
            <a:graphicFrameLocks noGrp="1"/>
          </p:cNvGraphicFramePr>
          <p:nvPr>
            <p:extLst>
              <p:ext uri="{D42A27DB-BD31-4B8C-83A1-F6EECF244321}">
                <p14:modId xmlns:p14="http://schemas.microsoft.com/office/powerpoint/2010/main" val="2508395300"/>
              </p:ext>
            </p:extLst>
          </p:nvPr>
        </p:nvGraphicFramePr>
        <p:xfrm>
          <a:off x="198438" y="2116138"/>
          <a:ext cx="8807449" cy="2947987"/>
        </p:xfrm>
        <a:graphic>
          <a:graphicData uri="http://schemas.openxmlformats.org/drawingml/2006/table">
            <a:tbl>
              <a:tblPr firstRow="1" bandRow="1">
                <a:tableStyleId>{93296810-A885-4BE3-A3E7-6D5BEEA58F35}</a:tableStyleId>
              </a:tblPr>
              <a:tblGrid>
                <a:gridCol w="1872228">
                  <a:extLst>
                    <a:ext uri="{9D8B030D-6E8A-4147-A177-3AD203B41FA5}">
                      <a16:colId xmlns:a16="http://schemas.microsoft.com/office/drawing/2014/main" val="189304960"/>
                    </a:ext>
                  </a:extLst>
                </a:gridCol>
                <a:gridCol w="1512184">
                  <a:extLst>
                    <a:ext uri="{9D8B030D-6E8A-4147-A177-3AD203B41FA5}">
                      <a16:colId xmlns:a16="http://schemas.microsoft.com/office/drawing/2014/main" val="1723733510"/>
                    </a:ext>
                  </a:extLst>
                </a:gridCol>
                <a:gridCol w="1728211">
                  <a:extLst>
                    <a:ext uri="{9D8B030D-6E8A-4147-A177-3AD203B41FA5}">
                      <a16:colId xmlns:a16="http://schemas.microsoft.com/office/drawing/2014/main" val="3401654333"/>
                    </a:ext>
                  </a:extLst>
                </a:gridCol>
                <a:gridCol w="2304281">
                  <a:extLst>
                    <a:ext uri="{9D8B030D-6E8A-4147-A177-3AD203B41FA5}">
                      <a16:colId xmlns:a16="http://schemas.microsoft.com/office/drawing/2014/main" val="1231796569"/>
                    </a:ext>
                  </a:extLst>
                </a:gridCol>
                <a:gridCol w="1390545">
                  <a:extLst>
                    <a:ext uri="{9D8B030D-6E8A-4147-A177-3AD203B41FA5}">
                      <a16:colId xmlns:a16="http://schemas.microsoft.com/office/drawing/2014/main" val="2316707248"/>
                    </a:ext>
                  </a:extLst>
                </a:gridCol>
              </a:tblGrid>
              <a:tr h="788633">
                <a:tc>
                  <a:txBody>
                    <a:bodyPr/>
                    <a:lstStyle/>
                    <a:p>
                      <a:endParaRPr lang="es-CL" sz="1800" dirty="0"/>
                    </a:p>
                  </a:txBody>
                  <a:tcPr marL="91441" marR="91441" marT="45721" marB="45721"/>
                </a:tc>
                <a:tc>
                  <a:txBody>
                    <a:bodyPr/>
                    <a:lstStyle/>
                    <a:p>
                      <a:pPr algn="ctr"/>
                      <a:r>
                        <a:rPr lang="es-ES" sz="1800" dirty="0"/>
                        <a:t>EJECUTIVO</a:t>
                      </a:r>
                      <a:endParaRPr lang="es-CL" sz="1800" dirty="0"/>
                    </a:p>
                  </a:txBody>
                  <a:tcPr marL="91441" marR="91441" marT="45721" marB="45721" anchor="ctr"/>
                </a:tc>
                <a:tc>
                  <a:txBody>
                    <a:bodyPr/>
                    <a:lstStyle/>
                    <a:p>
                      <a:pPr algn="ctr"/>
                      <a:r>
                        <a:rPr lang="es-ES" sz="1800" dirty="0"/>
                        <a:t>INFANTE DE MARINA</a:t>
                      </a:r>
                      <a:endParaRPr lang="es-CL" sz="1800" dirty="0"/>
                    </a:p>
                  </a:txBody>
                  <a:tcPr marL="91441" marR="91441" marT="45721" marB="45721" anchor="ctr"/>
                </a:tc>
                <a:tc>
                  <a:txBody>
                    <a:bodyPr/>
                    <a:lstStyle/>
                    <a:p>
                      <a:pPr algn="ctr"/>
                      <a:r>
                        <a:rPr lang="es-ES" sz="1800" dirty="0"/>
                        <a:t>ABASTECIMIENTO</a:t>
                      </a:r>
                      <a:endParaRPr lang="es-CL" sz="1800" dirty="0"/>
                    </a:p>
                  </a:txBody>
                  <a:tcPr marL="91441" marR="91441" marT="45721" marB="45721" anchor="ctr"/>
                </a:tc>
                <a:tc>
                  <a:txBody>
                    <a:bodyPr/>
                    <a:lstStyle/>
                    <a:p>
                      <a:pPr algn="ctr"/>
                      <a:r>
                        <a:rPr lang="es-ES" sz="1800" dirty="0"/>
                        <a:t>LITORAL</a:t>
                      </a:r>
                      <a:endParaRPr lang="es-CL" sz="1800" dirty="0"/>
                    </a:p>
                  </a:txBody>
                  <a:tcPr marL="91441" marR="91441" marT="45721" marB="45721" anchor="ctr"/>
                </a:tc>
                <a:extLst>
                  <a:ext uri="{0D108BD9-81ED-4DB2-BD59-A6C34878D82A}">
                    <a16:rowId xmlns:a16="http://schemas.microsoft.com/office/drawing/2014/main" val="3605868382"/>
                  </a:ext>
                </a:extLst>
              </a:tr>
              <a:tr h="456907">
                <a:tc>
                  <a:txBody>
                    <a:bodyPr/>
                    <a:lstStyle/>
                    <a:p>
                      <a:r>
                        <a:rPr lang="es-ES" sz="1800" dirty="0"/>
                        <a:t>HUMANISTA</a:t>
                      </a:r>
                      <a:endParaRPr lang="es-CL" sz="1800" dirty="0"/>
                    </a:p>
                  </a:txBody>
                  <a:tcPr marL="91441" marR="91441" marT="45721" marB="45721"/>
                </a:tc>
                <a:tc>
                  <a:txBody>
                    <a:bodyPr/>
                    <a:lstStyle/>
                    <a:p>
                      <a:pPr algn="ct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extLst>
                  <a:ext uri="{0D108BD9-81ED-4DB2-BD59-A6C34878D82A}">
                    <a16:rowId xmlns:a16="http://schemas.microsoft.com/office/drawing/2014/main" val="691675542"/>
                  </a:ext>
                </a:extLst>
              </a:tr>
              <a:tr h="788633">
                <a:tc>
                  <a:txBody>
                    <a:bodyPr/>
                    <a:lstStyle/>
                    <a:p>
                      <a:r>
                        <a:rPr lang="es-ES" sz="1800" dirty="0"/>
                        <a:t>CIENCIAS BÁSICAS</a:t>
                      </a:r>
                      <a:endParaRPr lang="es-CL" sz="1800" dirty="0"/>
                    </a:p>
                  </a:txBody>
                  <a:tcPr marL="91441" marR="91441" marT="45721" marB="45721"/>
                </a:tc>
                <a:tc>
                  <a:txBody>
                    <a:bodyPr/>
                    <a:lstStyle/>
                    <a:p>
                      <a:pPr algn="ctr"/>
                      <a:r>
                        <a:rPr lang="es-ES" sz="1800" dirty="0" smtClean="0"/>
                        <a:t>36 %</a:t>
                      </a:r>
                      <a:endParaRPr lang="es-CL" sz="1800" dirty="0"/>
                    </a:p>
                  </a:txBody>
                  <a:tcPr marL="91441" marR="91441" marT="45721" marB="45721" anchor="ctr"/>
                </a:tc>
                <a:tc>
                  <a:txBody>
                    <a:bodyPr/>
                    <a:lstStyle/>
                    <a:p>
                      <a:pPr algn="ctr"/>
                      <a:r>
                        <a:rPr lang="es-ES" sz="1800" dirty="0" smtClean="0"/>
                        <a:t>21 %</a:t>
                      </a:r>
                      <a:endParaRPr lang="es-CL" sz="1800" dirty="0"/>
                    </a:p>
                  </a:txBody>
                  <a:tcPr marL="91441" marR="91441" marT="45721" marB="45721" anchor="ctr"/>
                </a:tc>
                <a:tc>
                  <a:txBody>
                    <a:bodyPr/>
                    <a:lstStyle/>
                    <a:p>
                      <a:pPr algn="ctr"/>
                      <a:r>
                        <a:rPr lang="es-ES" sz="1800" dirty="0" smtClean="0"/>
                        <a:t>21 %</a:t>
                      </a:r>
                      <a:endParaRPr lang="es-CL" sz="1800" dirty="0"/>
                    </a:p>
                  </a:txBody>
                  <a:tcPr marL="91441" marR="91441" marT="45721" marB="45721" anchor="ctr"/>
                </a:tc>
                <a:tc>
                  <a:txBody>
                    <a:bodyPr/>
                    <a:lstStyle/>
                    <a:p>
                      <a:pPr algn="ctr"/>
                      <a:r>
                        <a:rPr lang="es-ES" sz="1800" dirty="0" smtClean="0"/>
                        <a:t>23 %</a:t>
                      </a:r>
                      <a:endParaRPr lang="es-CL" sz="1800" dirty="0"/>
                    </a:p>
                  </a:txBody>
                  <a:tcPr marL="91441" marR="91441" marT="45721" marB="45721" anchor="ctr"/>
                </a:tc>
                <a:extLst>
                  <a:ext uri="{0D108BD9-81ED-4DB2-BD59-A6C34878D82A}">
                    <a16:rowId xmlns:a16="http://schemas.microsoft.com/office/drawing/2014/main" val="2746904528"/>
                  </a:ext>
                </a:extLst>
              </a:tr>
              <a:tr h="456907">
                <a:tc>
                  <a:txBody>
                    <a:bodyPr/>
                    <a:lstStyle/>
                    <a:p>
                      <a:r>
                        <a:rPr lang="es-ES" sz="1800" dirty="0"/>
                        <a:t>PROFESIONAL</a:t>
                      </a:r>
                      <a:endParaRPr lang="es-CL" sz="1800" dirty="0"/>
                    </a:p>
                  </a:txBody>
                  <a:tcPr marL="91441" marR="91441" marT="45721" marB="45721"/>
                </a:tc>
                <a:tc>
                  <a:txBody>
                    <a:bodyPr/>
                    <a:lstStyle/>
                    <a:p>
                      <a:pPr algn="ctr"/>
                      <a:r>
                        <a:rPr lang="es-ES" sz="1800" dirty="0" smtClean="0"/>
                        <a:t>27 %</a:t>
                      </a:r>
                      <a:endParaRPr lang="es-CL" sz="1800" dirty="0"/>
                    </a:p>
                  </a:txBody>
                  <a:tcPr marL="91441" marR="91441" marT="45721" marB="45721" anchor="ctr"/>
                </a:tc>
                <a:tc>
                  <a:txBody>
                    <a:bodyPr/>
                    <a:lstStyle/>
                    <a:p>
                      <a:pPr algn="ctr"/>
                      <a:r>
                        <a:rPr lang="es-ES" sz="1800" dirty="0" smtClean="0"/>
                        <a:t>42 %</a:t>
                      </a:r>
                      <a:endParaRPr lang="es-CL" sz="1800" dirty="0"/>
                    </a:p>
                  </a:txBody>
                  <a:tcPr marL="91441" marR="91441" marT="45721" marB="45721" anchor="ctr"/>
                </a:tc>
                <a:tc>
                  <a:txBody>
                    <a:bodyPr/>
                    <a:lstStyle/>
                    <a:p>
                      <a:pPr algn="ctr"/>
                      <a:r>
                        <a:rPr lang="es-ES" sz="1800" dirty="0" smtClean="0"/>
                        <a:t>42 %</a:t>
                      </a:r>
                      <a:endParaRPr lang="es-CL" sz="1800" dirty="0"/>
                    </a:p>
                  </a:txBody>
                  <a:tcPr marL="91441" marR="91441" marT="45721" marB="45721" anchor="ctr"/>
                </a:tc>
                <a:tc>
                  <a:txBody>
                    <a:bodyPr/>
                    <a:lstStyle/>
                    <a:p>
                      <a:pPr algn="ctr"/>
                      <a:r>
                        <a:rPr lang="es-ES" sz="1800" dirty="0" smtClean="0"/>
                        <a:t>40 %</a:t>
                      </a:r>
                      <a:endParaRPr lang="es-CL" sz="1800" dirty="0"/>
                    </a:p>
                  </a:txBody>
                  <a:tcPr marL="91441" marR="91441" marT="45721" marB="45721" anchor="ctr"/>
                </a:tc>
                <a:extLst>
                  <a:ext uri="{0D108BD9-81ED-4DB2-BD59-A6C34878D82A}">
                    <a16:rowId xmlns:a16="http://schemas.microsoft.com/office/drawing/2014/main" val="628468316"/>
                  </a:ext>
                </a:extLst>
              </a:tr>
              <a:tr h="456907">
                <a:tc>
                  <a:txBody>
                    <a:bodyPr/>
                    <a:lstStyle/>
                    <a:p>
                      <a:r>
                        <a:rPr lang="es-ES" sz="1800" dirty="0"/>
                        <a:t>INGLÉS</a:t>
                      </a:r>
                      <a:endParaRPr lang="es-CL" sz="1800" dirty="0"/>
                    </a:p>
                  </a:txBody>
                  <a:tcPr marL="91441" marR="91441" marT="45721" marB="45721"/>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extLst>
                  <a:ext uri="{0D108BD9-81ED-4DB2-BD59-A6C34878D82A}">
                    <a16:rowId xmlns:a16="http://schemas.microsoft.com/office/drawing/2014/main" val="2242121372"/>
                  </a:ext>
                </a:extLst>
              </a:tr>
            </a:tbl>
          </a:graphicData>
        </a:graphic>
      </p:graphicFrame>
      <p:sp>
        <p:nvSpPr>
          <p:cNvPr id="4" name="Rectángulo redondeado 3">
            <a:extLst>
              <a:ext uri="{FF2B5EF4-FFF2-40B4-BE49-F238E27FC236}">
                <a16:creationId xmlns:a16="http://schemas.microsoft.com/office/drawing/2014/main" id="{1294D244-94A9-241E-2711-23935E280921}"/>
              </a:ext>
            </a:extLst>
          </p:cNvPr>
          <p:cNvSpPr/>
          <p:nvPr/>
        </p:nvSpPr>
        <p:spPr>
          <a:xfrm>
            <a:off x="179388" y="3357563"/>
            <a:ext cx="8774112" cy="1260475"/>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5 Imagen" descr="pantalla.jpg">
            <a:extLst>
              <a:ext uri="{FF2B5EF4-FFF2-40B4-BE49-F238E27FC236}">
                <a16:creationId xmlns:a16="http://schemas.microsoft.com/office/drawing/2014/main" id="{2A60897C-0EC7-9423-E9FF-63203137DBB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1E373573-34B7-55BA-2437-A6267D817936}"/>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4037" name="Grupo">
            <a:extLst>
              <a:ext uri="{FF2B5EF4-FFF2-40B4-BE49-F238E27FC236}">
                <a16:creationId xmlns:a16="http://schemas.microsoft.com/office/drawing/2014/main" id="{F90C757A-1D32-3B61-B331-3AF4AD56029B}"/>
              </a:ext>
            </a:extLst>
          </p:cNvPr>
          <p:cNvGrpSpPr>
            <a:grpSpLocks/>
          </p:cNvGrpSpPr>
          <p:nvPr/>
        </p:nvGrpSpPr>
        <p:grpSpPr bwMode="auto">
          <a:xfrm>
            <a:off x="0" y="6246813"/>
            <a:ext cx="9148763" cy="611187"/>
            <a:chOff x="102889" y="-47985"/>
            <a:chExt cx="12201904" cy="611761"/>
          </a:xfrm>
        </p:grpSpPr>
        <p:pic>
          <p:nvPicPr>
            <p:cNvPr id="44043" name="16 Imagen" descr="16 Imagen">
              <a:extLst>
                <a:ext uri="{FF2B5EF4-FFF2-40B4-BE49-F238E27FC236}">
                  <a16:creationId xmlns:a16="http://schemas.microsoft.com/office/drawing/2014/main" id="{5F88DC36-0ADA-9E7E-FB53-EDB7913BA7E4}"/>
                </a:ext>
              </a:extLst>
            </p:cNvPr>
            <p:cNvPicPr>
              <a:picLocks noChangeAspect="1"/>
            </p:cNvPicPr>
            <p:nvPr/>
          </p:nvPicPr>
          <p:blipFill>
            <a:blip r:embed="rId5">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4044" name="P A T R I O T I S M O…">
              <a:extLst>
                <a:ext uri="{FF2B5EF4-FFF2-40B4-BE49-F238E27FC236}">
                  <a16:creationId xmlns:a16="http://schemas.microsoft.com/office/drawing/2014/main" id="{EB591DB8-0DCD-D899-0899-AB742A83551D}"/>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4038" name="Imagen 12">
            <a:extLst>
              <a:ext uri="{FF2B5EF4-FFF2-40B4-BE49-F238E27FC236}">
                <a16:creationId xmlns:a16="http://schemas.microsoft.com/office/drawing/2014/main" id="{20C64434-4C6C-78C9-28DF-2BFD754D950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Text Box 18">
            <a:extLst>
              <a:ext uri="{FF2B5EF4-FFF2-40B4-BE49-F238E27FC236}">
                <a16:creationId xmlns:a16="http://schemas.microsoft.com/office/drawing/2014/main" id="{8B23513B-6EC2-0BBD-412F-65E860E825A5}"/>
              </a:ext>
            </a:extLst>
          </p:cNvPr>
          <p:cNvSpPr txBox="1">
            <a:spLocks noChangeArrowheads="1"/>
          </p:cNvSpPr>
          <p:nvPr/>
        </p:nvSpPr>
        <p:spPr bwMode="auto">
          <a:xfrm>
            <a:off x="1228725" y="266700"/>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44040" name="Picture 5" descr="SELLO">
            <a:extLst>
              <a:ext uri="{FF2B5EF4-FFF2-40B4-BE49-F238E27FC236}">
                <a16:creationId xmlns:a16="http://schemas.microsoft.com/office/drawing/2014/main" id="{9674CE1F-4A6E-34AE-8E56-03736CC7BE7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1" name="Line 6">
            <a:extLst>
              <a:ext uri="{FF2B5EF4-FFF2-40B4-BE49-F238E27FC236}">
                <a16:creationId xmlns:a16="http://schemas.microsoft.com/office/drawing/2014/main" id="{FCF49A8E-711A-D2A0-7DA8-1F9951FBCF46}"/>
              </a:ext>
            </a:extLst>
          </p:cNvPr>
          <p:cNvSpPr>
            <a:spLocks noChangeShapeType="1"/>
          </p:cNvSpPr>
          <p:nvPr/>
        </p:nvSpPr>
        <p:spPr bwMode="auto">
          <a:xfrm>
            <a:off x="1233488" y="89535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4042" name="CuadroTexto 16">
            <a:extLst>
              <a:ext uri="{FF2B5EF4-FFF2-40B4-BE49-F238E27FC236}">
                <a16:creationId xmlns:a16="http://schemas.microsoft.com/office/drawing/2014/main" id="{0DBED1F5-336C-1111-F53C-1D75C812C967}"/>
              </a:ext>
            </a:extLst>
          </p:cNvPr>
          <p:cNvSpPr txBox="1">
            <a:spLocks noChangeArrowheads="1"/>
          </p:cNvSpPr>
          <p:nvPr/>
        </p:nvSpPr>
        <p:spPr bwMode="auto">
          <a:xfrm>
            <a:off x="179388" y="1397000"/>
            <a:ext cx="858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C.- PREPARACIÓN FUTURO DESEMPEÑO COMO GUARDIMARINAS Y SUBTENIENTES</a:t>
            </a:r>
            <a:endParaRPr lang="es-CL" altLang="es-CL" sz="1800" b="1" dirty="0"/>
          </a:p>
        </p:txBody>
      </p:sp>
      <p:graphicFrame>
        <p:nvGraphicFramePr>
          <p:cNvPr id="10" name="Objeto 9"/>
          <p:cNvGraphicFramePr>
            <a:graphicFrameLocks noChangeAspect="1"/>
          </p:cNvGraphicFramePr>
          <p:nvPr>
            <p:extLst>
              <p:ext uri="{D42A27DB-BD31-4B8C-83A1-F6EECF244321}">
                <p14:modId xmlns:p14="http://schemas.microsoft.com/office/powerpoint/2010/main" val="3969211782"/>
              </p:ext>
            </p:extLst>
          </p:nvPr>
        </p:nvGraphicFramePr>
        <p:xfrm>
          <a:off x="179388" y="2062936"/>
          <a:ext cx="8781276" cy="3823514"/>
        </p:xfrm>
        <a:graphic>
          <a:graphicData uri="http://schemas.openxmlformats.org/presentationml/2006/ole">
            <mc:AlternateContent xmlns:mc="http://schemas.openxmlformats.org/markup-compatibility/2006">
              <mc:Choice xmlns:v="urn:schemas-microsoft-com:vml" Requires="v">
                <p:oleObj spid="_x0000_s3105" name="Hoja de cálculo" r:id="rId8" imgW="11719702" imgH="5097700" progId="Excel.Sheet.12">
                  <p:embed/>
                </p:oleObj>
              </mc:Choice>
              <mc:Fallback>
                <p:oleObj name="Hoja de cálculo" r:id="rId8" imgW="11719702" imgH="5097700" progId="Excel.Sheet.12">
                  <p:embed/>
                  <p:pic>
                    <p:nvPicPr>
                      <p:cNvPr id="0" name=""/>
                      <p:cNvPicPr/>
                      <p:nvPr/>
                    </p:nvPicPr>
                    <p:blipFill>
                      <a:blip r:embed="rId9"/>
                      <a:stretch>
                        <a:fillRect/>
                      </a:stretch>
                    </p:blipFill>
                    <p:spPr>
                      <a:xfrm>
                        <a:off x="179388" y="2062936"/>
                        <a:ext cx="8781276" cy="3823514"/>
                      </a:xfrm>
                      <a:prstGeom prst="rect">
                        <a:avLst/>
                      </a:prstGeom>
                    </p:spPr>
                  </p:pic>
                </p:oleObj>
              </mc:Fallback>
            </mc:AlternateContent>
          </a:graphicData>
        </a:graphic>
      </p:graphicFrame>
      <p:grpSp>
        <p:nvGrpSpPr>
          <p:cNvPr id="17" name="Grupo 16"/>
          <p:cNvGrpSpPr/>
          <p:nvPr/>
        </p:nvGrpSpPr>
        <p:grpSpPr>
          <a:xfrm>
            <a:off x="5580112" y="3429000"/>
            <a:ext cx="2448272" cy="2338027"/>
            <a:chOff x="5580112" y="3429000"/>
            <a:chExt cx="2448272" cy="2338027"/>
          </a:xfrm>
        </p:grpSpPr>
        <p:sp>
          <p:nvSpPr>
            <p:cNvPr id="20" name="Rectángulo redondeado 19">
              <a:extLst>
                <a:ext uri="{FF2B5EF4-FFF2-40B4-BE49-F238E27FC236}">
                  <a16:creationId xmlns:a16="http://schemas.microsoft.com/office/drawing/2014/main" id="{1294D244-94A9-241E-2711-23935E280921}"/>
                </a:ext>
              </a:extLst>
            </p:cNvPr>
            <p:cNvSpPr/>
            <p:nvPr/>
          </p:nvSpPr>
          <p:spPr>
            <a:xfrm>
              <a:off x="5580112" y="3429000"/>
              <a:ext cx="2448272" cy="936104"/>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sp>
          <p:nvSpPr>
            <p:cNvPr id="11" name="CuadroTexto 10"/>
            <p:cNvSpPr txBox="1"/>
            <p:nvPr/>
          </p:nvSpPr>
          <p:spPr>
            <a:xfrm>
              <a:off x="6084168" y="5120696"/>
              <a:ext cx="1440160" cy="646331"/>
            </a:xfrm>
            <a:prstGeom prst="rect">
              <a:avLst/>
            </a:prstGeom>
            <a:noFill/>
            <a:ln w="38100">
              <a:solidFill>
                <a:srgbClr val="FF0000"/>
              </a:solidFill>
            </a:ln>
          </p:spPr>
          <p:txBody>
            <a:bodyPr wrap="square" rtlCol="0">
              <a:spAutoFit/>
            </a:bodyPr>
            <a:lstStyle/>
            <a:p>
              <a:pPr algn="ctr"/>
              <a:r>
                <a:rPr lang="es-ES" dirty="0" smtClean="0"/>
                <a:t>PERFIL DE EGRESO</a:t>
              </a:r>
              <a:endParaRPr lang="es-CL" dirty="0"/>
            </a:p>
          </p:txBody>
        </p:sp>
        <p:cxnSp>
          <p:nvCxnSpPr>
            <p:cNvPr id="13" name="Conector recto de flecha 12"/>
            <p:cNvCxnSpPr>
              <a:stCxn id="20" idx="2"/>
            </p:cNvCxnSpPr>
            <p:nvPr/>
          </p:nvCxnSpPr>
          <p:spPr>
            <a:xfrm>
              <a:off x="6804248" y="4365104"/>
              <a:ext cx="0" cy="75559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5 Imagen" descr="pantalla.jpg">
            <a:extLst>
              <a:ext uri="{FF2B5EF4-FFF2-40B4-BE49-F238E27FC236}">
                <a16:creationId xmlns:a16="http://schemas.microsoft.com/office/drawing/2014/main" id="{C0591C24-53F7-BC56-26D8-6DDD82EF9C3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CFFE0161-06EF-73E5-E1EA-86428267A973}"/>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5061" name="Grupo">
            <a:extLst>
              <a:ext uri="{FF2B5EF4-FFF2-40B4-BE49-F238E27FC236}">
                <a16:creationId xmlns:a16="http://schemas.microsoft.com/office/drawing/2014/main" id="{B48D0BF9-4215-049C-8BBE-F5BEB0479923}"/>
              </a:ext>
            </a:extLst>
          </p:cNvPr>
          <p:cNvGrpSpPr>
            <a:grpSpLocks/>
          </p:cNvGrpSpPr>
          <p:nvPr/>
        </p:nvGrpSpPr>
        <p:grpSpPr bwMode="auto">
          <a:xfrm>
            <a:off x="0" y="6246813"/>
            <a:ext cx="9148763" cy="611187"/>
            <a:chOff x="102889" y="-47985"/>
            <a:chExt cx="12201904" cy="611761"/>
          </a:xfrm>
        </p:grpSpPr>
        <p:pic>
          <p:nvPicPr>
            <p:cNvPr id="45071" name="16 Imagen" descr="16 Imagen">
              <a:extLst>
                <a:ext uri="{FF2B5EF4-FFF2-40B4-BE49-F238E27FC236}">
                  <a16:creationId xmlns:a16="http://schemas.microsoft.com/office/drawing/2014/main" id="{7B3449F6-02CC-B15F-B4BA-7F489B8F7AC3}"/>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5072" name="P A T R I O T I S M O…">
              <a:extLst>
                <a:ext uri="{FF2B5EF4-FFF2-40B4-BE49-F238E27FC236}">
                  <a16:creationId xmlns:a16="http://schemas.microsoft.com/office/drawing/2014/main" id="{D518865D-D3B1-3E04-AE3E-3C62780E5183}"/>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5062" name="Imagen 12">
            <a:extLst>
              <a:ext uri="{FF2B5EF4-FFF2-40B4-BE49-F238E27FC236}">
                <a16:creationId xmlns:a16="http://schemas.microsoft.com/office/drawing/2014/main" id="{16719F05-C36C-3AE1-580A-39D6BB5F2DF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3" name="Text Box 18">
            <a:extLst>
              <a:ext uri="{FF2B5EF4-FFF2-40B4-BE49-F238E27FC236}">
                <a16:creationId xmlns:a16="http://schemas.microsoft.com/office/drawing/2014/main" id="{BFAEEB53-75CB-41AF-CD63-EB81D393EEC7}"/>
              </a:ext>
            </a:extLst>
          </p:cNvPr>
          <p:cNvSpPr txBox="1">
            <a:spLocks noChangeArrowheads="1"/>
          </p:cNvSpPr>
          <p:nvPr/>
        </p:nvSpPr>
        <p:spPr bwMode="auto">
          <a:xfrm>
            <a:off x="1228725" y="266700"/>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45064" name="Picture 5" descr="SELLO">
            <a:extLst>
              <a:ext uri="{FF2B5EF4-FFF2-40B4-BE49-F238E27FC236}">
                <a16:creationId xmlns:a16="http://schemas.microsoft.com/office/drawing/2014/main" id="{B7F343C6-ED67-DEB3-C800-D26D1A2152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5" name="Line 6">
            <a:extLst>
              <a:ext uri="{FF2B5EF4-FFF2-40B4-BE49-F238E27FC236}">
                <a16:creationId xmlns:a16="http://schemas.microsoft.com/office/drawing/2014/main" id="{90906BE1-759D-8C94-5518-67B48DCFA98B}"/>
              </a:ext>
            </a:extLst>
          </p:cNvPr>
          <p:cNvSpPr>
            <a:spLocks noChangeShapeType="1"/>
          </p:cNvSpPr>
          <p:nvPr/>
        </p:nvSpPr>
        <p:spPr bwMode="auto">
          <a:xfrm>
            <a:off x="1228725" y="89535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5066" name="CuadroTexto 16">
            <a:extLst>
              <a:ext uri="{FF2B5EF4-FFF2-40B4-BE49-F238E27FC236}">
                <a16:creationId xmlns:a16="http://schemas.microsoft.com/office/drawing/2014/main" id="{7242EE06-1EC7-1E2B-FD68-E7699F912A05}"/>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D.- DUPLICIDAD DE CONTENIDOS AVANZADOS.</a:t>
            </a:r>
            <a:endParaRPr lang="es-CL" altLang="es-CL" sz="1800" b="1"/>
          </a:p>
        </p:txBody>
      </p:sp>
      <p:graphicFrame>
        <p:nvGraphicFramePr>
          <p:cNvPr id="2" name="Diagrama 1">
            <a:extLst>
              <a:ext uri="{FF2B5EF4-FFF2-40B4-BE49-F238E27FC236}">
                <a16:creationId xmlns:a16="http://schemas.microsoft.com/office/drawing/2014/main" id="{78815D7D-BD8E-7D70-E69A-9C52398F6D73}"/>
              </a:ext>
            </a:extLst>
          </p:cNvPr>
          <p:cNvGraphicFramePr/>
          <p:nvPr/>
        </p:nvGraphicFramePr>
        <p:xfrm>
          <a:off x="1763688" y="2316571"/>
          <a:ext cx="5331554" cy="35306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5068" name="CuadroTexto 3">
            <a:extLst>
              <a:ext uri="{FF2B5EF4-FFF2-40B4-BE49-F238E27FC236}">
                <a16:creationId xmlns:a16="http://schemas.microsoft.com/office/drawing/2014/main" id="{D3DC2BD3-ACC7-C73D-BEAD-2BA5182AC6CA}"/>
              </a:ext>
            </a:extLst>
          </p:cNvPr>
          <p:cNvSpPr txBox="1">
            <a:spLocks noChangeArrowheads="1"/>
          </p:cNvSpPr>
          <p:nvPr/>
        </p:nvSpPr>
        <p:spPr bwMode="auto">
          <a:xfrm>
            <a:off x="2633663" y="1897063"/>
            <a:ext cx="3960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 altLang="es-CL"/>
              <a:t>PLAN COMÚN (1 SEMESTRE)</a:t>
            </a:r>
            <a:endParaRPr lang="es-CL" altLang="es-CL"/>
          </a:p>
        </p:txBody>
      </p:sp>
      <p:sp>
        <p:nvSpPr>
          <p:cNvPr id="5" name="Rectángulo redondeado 4">
            <a:extLst>
              <a:ext uri="{FF2B5EF4-FFF2-40B4-BE49-F238E27FC236}">
                <a16:creationId xmlns:a16="http://schemas.microsoft.com/office/drawing/2014/main" id="{2059E0A9-B7EC-2EF5-29B1-E37E0B8CB236}"/>
              </a:ext>
            </a:extLst>
          </p:cNvPr>
          <p:cNvSpPr/>
          <p:nvPr/>
        </p:nvSpPr>
        <p:spPr>
          <a:xfrm>
            <a:off x="2411413" y="2265363"/>
            <a:ext cx="2016125" cy="116363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19" name="Rectángulo redondeado 18">
            <a:extLst>
              <a:ext uri="{FF2B5EF4-FFF2-40B4-BE49-F238E27FC236}">
                <a16:creationId xmlns:a16="http://schemas.microsoft.com/office/drawing/2014/main" id="{65E0C375-3087-F184-4CFC-F08E577E350A}"/>
              </a:ext>
            </a:extLst>
          </p:cNvPr>
          <p:cNvSpPr/>
          <p:nvPr/>
        </p:nvSpPr>
        <p:spPr>
          <a:xfrm>
            <a:off x="4427538" y="3500438"/>
            <a:ext cx="2016125" cy="116363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5 Imagen" descr="pantalla.jpg">
            <a:extLst>
              <a:ext uri="{FF2B5EF4-FFF2-40B4-BE49-F238E27FC236}">
                <a16:creationId xmlns:a16="http://schemas.microsoft.com/office/drawing/2014/main" id="{2A4E0C0D-BE72-80C2-EA9B-023A2CA5CA3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marL="100013" indent="-214313" algn="just">
              <a:buFont typeface="Arial" panose="020B0604020202020204" pitchFamily="34" charset="0"/>
              <a:buChar char="•"/>
              <a:defRPr/>
            </a:pPr>
            <a:endParaRPr lang="es-CL" sz="1400" b="1"/>
          </a:p>
          <a:p>
            <a:pPr algn="just">
              <a:defRPr/>
            </a:pPr>
            <a:endParaRPr lang="es-CL" sz="1400" b="1" dirty="0"/>
          </a:p>
        </p:txBody>
      </p:sp>
      <p:sp>
        <p:nvSpPr>
          <p:cNvPr id="6" name="Proceso alternativo 7">
            <a:extLst>
              <a:ext uri="{FF2B5EF4-FFF2-40B4-BE49-F238E27FC236}">
                <a16:creationId xmlns:a16="http://schemas.microsoft.com/office/drawing/2014/main" id="{9FD16501-50DE-E894-B5D4-9731D6A9725D}"/>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6085" name="Grupo">
            <a:extLst>
              <a:ext uri="{FF2B5EF4-FFF2-40B4-BE49-F238E27FC236}">
                <a16:creationId xmlns:a16="http://schemas.microsoft.com/office/drawing/2014/main" id="{5F9759AA-8701-2669-64DB-F289AFEA994F}"/>
              </a:ext>
            </a:extLst>
          </p:cNvPr>
          <p:cNvGrpSpPr>
            <a:grpSpLocks/>
          </p:cNvGrpSpPr>
          <p:nvPr/>
        </p:nvGrpSpPr>
        <p:grpSpPr bwMode="auto">
          <a:xfrm>
            <a:off x="0" y="6246813"/>
            <a:ext cx="9148763" cy="611187"/>
            <a:chOff x="102889" y="-47985"/>
            <a:chExt cx="12201904" cy="611761"/>
          </a:xfrm>
        </p:grpSpPr>
        <p:pic>
          <p:nvPicPr>
            <p:cNvPr id="46097" name="16 Imagen" descr="16 Imagen">
              <a:extLst>
                <a:ext uri="{FF2B5EF4-FFF2-40B4-BE49-F238E27FC236}">
                  <a16:creationId xmlns:a16="http://schemas.microsoft.com/office/drawing/2014/main" id="{F37CC7E1-70A3-A370-2419-0D901FDC23BB}"/>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6098" name="P A T R I O T I S M O…">
              <a:extLst>
                <a:ext uri="{FF2B5EF4-FFF2-40B4-BE49-F238E27FC236}">
                  <a16:creationId xmlns:a16="http://schemas.microsoft.com/office/drawing/2014/main" id="{C0975BFE-9C10-4782-902C-2662906EE725}"/>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6086" name="Imagen 12">
            <a:extLst>
              <a:ext uri="{FF2B5EF4-FFF2-40B4-BE49-F238E27FC236}">
                <a16:creationId xmlns:a16="http://schemas.microsoft.com/office/drawing/2014/main" id="{0D638150-7B79-B4AA-C02C-8A7A5831D66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7" name="Text Box 18">
            <a:extLst>
              <a:ext uri="{FF2B5EF4-FFF2-40B4-BE49-F238E27FC236}">
                <a16:creationId xmlns:a16="http://schemas.microsoft.com/office/drawing/2014/main" id="{5CD235A8-A674-E2CF-5D4F-54C4CDD60983}"/>
              </a:ext>
            </a:extLst>
          </p:cNvPr>
          <p:cNvSpPr txBox="1">
            <a:spLocks noChangeArrowheads="1"/>
          </p:cNvSpPr>
          <p:nvPr/>
        </p:nvSpPr>
        <p:spPr bwMode="auto">
          <a:xfrm>
            <a:off x="1228725" y="266700"/>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46088" name="Picture 5" descr="SELLO">
            <a:extLst>
              <a:ext uri="{FF2B5EF4-FFF2-40B4-BE49-F238E27FC236}">
                <a16:creationId xmlns:a16="http://schemas.microsoft.com/office/drawing/2014/main" id="{05F52B29-181A-1C1B-E3ED-5600CCBD7A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9" name="Line 6">
            <a:extLst>
              <a:ext uri="{FF2B5EF4-FFF2-40B4-BE49-F238E27FC236}">
                <a16:creationId xmlns:a16="http://schemas.microsoft.com/office/drawing/2014/main" id="{74A9DCD9-6CF3-7C32-65BE-96D0304DED07}"/>
              </a:ext>
            </a:extLst>
          </p:cNvPr>
          <p:cNvSpPr>
            <a:spLocks noChangeShapeType="1"/>
          </p:cNvSpPr>
          <p:nvPr/>
        </p:nvSpPr>
        <p:spPr bwMode="auto">
          <a:xfrm>
            <a:off x="1228725" y="89535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6090" name="CuadroTexto 16">
            <a:extLst>
              <a:ext uri="{FF2B5EF4-FFF2-40B4-BE49-F238E27FC236}">
                <a16:creationId xmlns:a16="http://schemas.microsoft.com/office/drawing/2014/main" id="{0F925D8E-644E-F7AA-463F-65F0654AFF31}"/>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D.- DUPLICIDAD DE CONTENIDOS AVANZADOS.</a:t>
            </a:r>
            <a:endParaRPr lang="es-CL" altLang="es-CL" sz="1800" b="1"/>
          </a:p>
        </p:txBody>
      </p:sp>
      <p:graphicFrame>
        <p:nvGraphicFramePr>
          <p:cNvPr id="2" name="Diagrama 1">
            <a:extLst>
              <a:ext uri="{FF2B5EF4-FFF2-40B4-BE49-F238E27FC236}">
                <a16:creationId xmlns:a16="http://schemas.microsoft.com/office/drawing/2014/main" id="{338480EF-4A24-5B38-928D-FA9480BC8B13}"/>
              </a:ext>
            </a:extLst>
          </p:cNvPr>
          <p:cNvGraphicFramePr/>
          <p:nvPr/>
        </p:nvGraphicFramePr>
        <p:xfrm>
          <a:off x="247650" y="2292637"/>
          <a:ext cx="4584958" cy="337791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6092" name="CuadroTexto 13">
            <a:extLst>
              <a:ext uri="{FF2B5EF4-FFF2-40B4-BE49-F238E27FC236}">
                <a16:creationId xmlns:a16="http://schemas.microsoft.com/office/drawing/2014/main" id="{844FDD24-85E4-2A4F-D042-8A829B99B3FA}"/>
              </a:ext>
            </a:extLst>
          </p:cNvPr>
          <p:cNvSpPr txBox="1">
            <a:spLocks noChangeArrowheads="1"/>
          </p:cNvSpPr>
          <p:nvPr/>
        </p:nvSpPr>
        <p:spPr bwMode="auto">
          <a:xfrm>
            <a:off x="2944813" y="1838325"/>
            <a:ext cx="4102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 altLang="es-CL"/>
              <a:t>PLAN COMÚN (2 SEMESTRES)</a:t>
            </a:r>
            <a:endParaRPr lang="es-CL" altLang="es-CL"/>
          </a:p>
        </p:txBody>
      </p:sp>
      <p:graphicFrame>
        <p:nvGraphicFramePr>
          <p:cNvPr id="15" name="Diagrama 14">
            <a:extLst>
              <a:ext uri="{FF2B5EF4-FFF2-40B4-BE49-F238E27FC236}">
                <a16:creationId xmlns:a16="http://schemas.microsoft.com/office/drawing/2014/main" id="{A01059F4-1354-EC2B-FC71-3563FBDBBDD7}"/>
              </a:ext>
            </a:extLst>
          </p:cNvPr>
          <p:cNvGraphicFramePr/>
          <p:nvPr/>
        </p:nvGraphicFramePr>
        <p:xfrm>
          <a:off x="4035550" y="2250018"/>
          <a:ext cx="5331554" cy="35306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6" name="Rectángulo redondeado 15">
            <a:extLst>
              <a:ext uri="{FF2B5EF4-FFF2-40B4-BE49-F238E27FC236}">
                <a16:creationId xmlns:a16="http://schemas.microsoft.com/office/drawing/2014/main" id="{DAA8C521-8155-580D-19DE-AFF797A41AE7}"/>
              </a:ext>
            </a:extLst>
          </p:cNvPr>
          <p:cNvSpPr/>
          <p:nvPr/>
        </p:nvSpPr>
        <p:spPr>
          <a:xfrm>
            <a:off x="523875" y="2182813"/>
            <a:ext cx="2016125" cy="116363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17" name="Rectángulo redondeado 16">
            <a:extLst>
              <a:ext uri="{FF2B5EF4-FFF2-40B4-BE49-F238E27FC236}">
                <a16:creationId xmlns:a16="http://schemas.microsoft.com/office/drawing/2014/main" id="{96AA8723-1C52-6591-4FC9-E98ABD2CA7F3}"/>
              </a:ext>
            </a:extLst>
          </p:cNvPr>
          <p:cNvSpPr/>
          <p:nvPr/>
        </p:nvSpPr>
        <p:spPr>
          <a:xfrm>
            <a:off x="523875" y="3400425"/>
            <a:ext cx="2016125" cy="116205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18" name="Rectángulo redondeado 17">
            <a:extLst>
              <a:ext uri="{FF2B5EF4-FFF2-40B4-BE49-F238E27FC236}">
                <a16:creationId xmlns:a16="http://schemas.microsoft.com/office/drawing/2014/main" id="{B918DE13-042F-1DF3-3DC3-C5C5B0F76B32}"/>
              </a:ext>
            </a:extLst>
          </p:cNvPr>
          <p:cNvSpPr/>
          <p:nvPr/>
        </p:nvSpPr>
        <p:spPr>
          <a:xfrm>
            <a:off x="2540000" y="3400425"/>
            <a:ext cx="2016125" cy="116205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1 Título">
            <a:extLst>
              <a:ext uri="{FF2B5EF4-FFF2-40B4-BE49-F238E27FC236}">
                <a16:creationId xmlns:a16="http://schemas.microsoft.com/office/drawing/2014/main" id="{DF2DBF0C-8527-D83A-6807-B70CBB1FC26A}"/>
              </a:ext>
            </a:extLst>
          </p:cNvPr>
          <p:cNvSpPr>
            <a:spLocks noGrp="1"/>
          </p:cNvSpPr>
          <p:nvPr>
            <p:ph type="title"/>
          </p:nvPr>
        </p:nvSpPr>
        <p:spPr>
          <a:xfrm>
            <a:off x="3000375" y="142875"/>
            <a:ext cx="2786063" cy="769938"/>
          </a:xfrm>
          <a:effectLst>
            <a:outerShdw dist="35921" dir="2700000" algn="ctr" rotWithShape="0">
              <a:schemeClr val="tx1"/>
            </a:outerShdw>
          </a:effectLst>
        </p:spPr>
        <p:txBody>
          <a:bodyPr wrap="none">
            <a:spAutoFit/>
          </a:bodyPr>
          <a:lstStyle/>
          <a:p>
            <a:pPr marL="342900" indent="-342900" algn="r">
              <a:defRPr/>
            </a:pPr>
            <a:r>
              <a:rPr lang="es-CL" b="1" u="sng">
                <a:solidFill>
                  <a:srgbClr val="FFCC00"/>
                </a:solidFill>
                <a:effectLst>
                  <a:outerShdw blurRad="38100" dist="38100" dir="2700000" algn="tl">
                    <a:srgbClr val="C0C0C0"/>
                  </a:outerShdw>
                </a:effectLst>
                <a:cs typeface="Arial" pitchFamily="34" charset="0"/>
              </a:rPr>
              <a:t>TEMARIO</a:t>
            </a:r>
          </a:p>
        </p:txBody>
      </p:sp>
      <p:sp>
        <p:nvSpPr>
          <p:cNvPr id="27651" name="2 Marcador de contenido">
            <a:extLst>
              <a:ext uri="{FF2B5EF4-FFF2-40B4-BE49-F238E27FC236}">
                <a16:creationId xmlns:a16="http://schemas.microsoft.com/office/drawing/2014/main" id="{4334A22D-F6D4-854D-8A9A-EB8A49F29475}"/>
              </a:ext>
            </a:extLst>
          </p:cNvPr>
          <p:cNvSpPr>
            <a:spLocks noGrp="1"/>
          </p:cNvSpPr>
          <p:nvPr>
            <p:ph idx="1"/>
          </p:nvPr>
        </p:nvSpPr>
        <p:spPr>
          <a:xfrm>
            <a:off x="827088" y="1052513"/>
            <a:ext cx="7572375" cy="3600450"/>
          </a:xfrm>
          <a:solidFill>
            <a:schemeClr val="bg1">
              <a:alpha val="79999"/>
            </a:schemeClr>
          </a:solidFill>
        </p:spPr>
        <p:txBody>
          <a:bodyPr/>
          <a:lstStyle/>
          <a:p>
            <a:pPr>
              <a:lnSpc>
                <a:spcPct val="80000"/>
              </a:lnSpc>
              <a:buFontTx/>
              <a:buBlip>
                <a:blip r:embed="rId4"/>
              </a:buBlip>
            </a:pPr>
            <a:endParaRPr lang="es-CL" altLang="es-CL" sz="2800" dirty="0"/>
          </a:p>
          <a:p>
            <a:pPr>
              <a:lnSpc>
                <a:spcPct val="80000"/>
              </a:lnSpc>
              <a:buFontTx/>
              <a:buBlip>
                <a:blip r:embed="rId4"/>
              </a:buBlip>
            </a:pPr>
            <a:r>
              <a:rPr lang="es-CL" altLang="es-CL" b="1" dirty="0"/>
              <a:t>Antecedentes.</a:t>
            </a:r>
          </a:p>
          <a:p>
            <a:pPr>
              <a:lnSpc>
                <a:spcPct val="80000"/>
              </a:lnSpc>
              <a:buFontTx/>
              <a:buBlip>
                <a:blip r:embed="rId4"/>
              </a:buBlip>
            </a:pPr>
            <a:endParaRPr lang="es-CL" altLang="es-CL" sz="2800" dirty="0"/>
          </a:p>
          <a:p>
            <a:pPr>
              <a:lnSpc>
                <a:spcPct val="80000"/>
              </a:lnSpc>
              <a:buFontTx/>
              <a:buBlip>
                <a:blip r:embed="rId4"/>
              </a:buBlip>
            </a:pPr>
            <a:r>
              <a:rPr lang="es-CL" altLang="es-CL" sz="2800" dirty="0" smtClean="0"/>
              <a:t>Análisis </a:t>
            </a:r>
            <a:r>
              <a:rPr lang="es-CL" altLang="es-CL" sz="2800" dirty="0"/>
              <a:t>actual malla.</a:t>
            </a:r>
          </a:p>
          <a:p>
            <a:pPr>
              <a:lnSpc>
                <a:spcPct val="80000"/>
              </a:lnSpc>
              <a:buFontTx/>
              <a:buBlip>
                <a:blip r:embed="rId4"/>
              </a:buBlip>
            </a:pPr>
            <a:endParaRPr lang="es-CL" altLang="es-CL" sz="2800" dirty="0"/>
          </a:p>
          <a:p>
            <a:pPr>
              <a:lnSpc>
                <a:spcPct val="80000"/>
              </a:lnSpc>
              <a:buFontTx/>
              <a:buBlip>
                <a:blip r:embed="rId4"/>
              </a:buBlip>
            </a:pPr>
            <a:r>
              <a:rPr lang="es-ES" altLang="es-CL" sz="2800" dirty="0"/>
              <a:t>Propuesta de cambios</a:t>
            </a:r>
            <a:r>
              <a:rPr lang="es-ES" altLang="es-CL" sz="2800" dirty="0" smtClean="0"/>
              <a:t>.</a:t>
            </a:r>
          </a:p>
          <a:p>
            <a:pPr marL="0" indent="0">
              <a:lnSpc>
                <a:spcPct val="80000"/>
              </a:lnSpc>
              <a:buNone/>
            </a:pPr>
            <a:endParaRPr lang="es-ES" altLang="es-CL" sz="2800" dirty="0" smtClean="0"/>
          </a:p>
          <a:p>
            <a:pPr>
              <a:lnSpc>
                <a:spcPct val="80000"/>
              </a:lnSpc>
              <a:buFontTx/>
              <a:buBlip>
                <a:blip r:embed="rId4"/>
              </a:buBlip>
            </a:pPr>
            <a:r>
              <a:rPr lang="es-ES" altLang="es-CL" sz="2800" dirty="0" smtClean="0"/>
              <a:t>Conclusiones finales.</a:t>
            </a:r>
            <a:endParaRPr lang="es-CL" altLang="es-CL" sz="2800" dirty="0"/>
          </a:p>
          <a:p>
            <a:endParaRPr lang="es-CL" altLang="es-CL" sz="2800" dirty="0">
              <a:solidFill>
                <a:schemeClr val="bg1"/>
              </a:solidFill>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7106" name="5 Imagen" descr="pantalla.jpg">
            <a:extLst>
              <a:ext uri="{FF2B5EF4-FFF2-40B4-BE49-F238E27FC236}">
                <a16:creationId xmlns:a16="http://schemas.microsoft.com/office/drawing/2014/main" id="{8B8DF91E-AD8F-4766-3942-96107A503C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87C0E551-7099-D7B2-96A8-15AA5239C7A2}"/>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7109" name="Grupo">
            <a:extLst>
              <a:ext uri="{FF2B5EF4-FFF2-40B4-BE49-F238E27FC236}">
                <a16:creationId xmlns:a16="http://schemas.microsoft.com/office/drawing/2014/main" id="{96CE52E2-3560-4104-A4CE-38966E3F1B7D}"/>
              </a:ext>
            </a:extLst>
          </p:cNvPr>
          <p:cNvGrpSpPr>
            <a:grpSpLocks/>
          </p:cNvGrpSpPr>
          <p:nvPr/>
        </p:nvGrpSpPr>
        <p:grpSpPr bwMode="auto">
          <a:xfrm>
            <a:off x="0" y="6246813"/>
            <a:ext cx="9148763" cy="611187"/>
            <a:chOff x="102889" y="-47985"/>
            <a:chExt cx="12201904" cy="611761"/>
          </a:xfrm>
        </p:grpSpPr>
        <p:pic>
          <p:nvPicPr>
            <p:cNvPr id="47117" name="16 Imagen" descr="16 Imagen">
              <a:extLst>
                <a:ext uri="{FF2B5EF4-FFF2-40B4-BE49-F238E27FC236}">
                  <a16:creationId xmlns:a16="http://schemas.microsoft.com/office/drawing/2014/main" id="{73050454-9C9C-BE68-BD9C-214BB1E201A6}"/>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7118" name="P A T R I O T I S M O…">
              <a:extLst>
                <a:ext uri="{FF2B5EF4-FFF2-40B4-BE49-F238E27FC236}">
                  <a16:creationId xmlns:a16="http://schemas.microsoft.com/office/drawing/2014/main" id="{CF0A017B-8313-9214-C0B5-54740F3E8EF3}"/>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7110" name="Imagen 12">
            <a:extLst>
              <a:ext uri="{FF2B5EF4-FFF2-40B4-BE49-F238E27FC236}">
                <a16:creationId xmlns:a16="http://schemas.microsoft.com/office/drawing/2014/main" id="{4E1A9EDA-C653-5419-C434-1D9D6E56F0B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1" name="Text Box 18">
            <a:extLst>
              <a:ext uri="{FF2B5EF4-FFF2-40B4-BE49-F238E27FC236}">
                <a16:creationId xmlns:a16="http://schemas.microsoft.com/office/drawing/2014/main" id="{A4F7CB4D-BC27-F924-8C1A-E9052B8F53ED}"/>
              </a:ext>
            </a:extLst>
          </p:cNvPr>
          <p:cNvSpPr txBox="1">
            <a:spLocks noChangeArrowheads="1"/>
          </p:cNvSpPr>
          <p:nvPr/>
        </p:nvSpPr>
        <p:spPr bwMode="auto">
          <a:xfrm>
            <a:off x="1228725" y="266700"/>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47112" name="Picture 5" descr="SELLO">
            <a:extLst>
              <a:ext uri="{FF2B5EF4-FFF2-40B4-BE49-F238E27FC236}">
                <a16:creationId xmlns:a16="http://schemas.microsoft.com/office/drawing/2014/main" id="{52D9406C-54E1-ACBB-5E14-5628D99BC1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3" name="Line 6">
            <a:extLst>
              <a:ext uri="{FF2B5EF4-FFF2-40B4-BE49-F238E27FC236}">
                <a16:creationId xmlns:a16="http://schemas.microsoft.com/office/drawing/2014/main" id="{1CE75F61-61CE-6C61-C6FF-8E24CFF68E34}"/>
              </a:ext>
            </a:extLst>
          </p:cNvPr>
          <p:cNvSpPr>
            <a:spLocks noChangeShapeType="1"/>
          </p:cNvSpPr>
          <p:nvPr/>
        </p:nvSpPr>
        <p:spPr bwMode="auto">
          <a:xfrm>
            <a:off x="1228725" y="89535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7114" name="CuadroTexto 16">
            <a:extLst>
              <a:ext uri="{FF2B5EF4-FFF2-40B4-BE49-F238E27FC236}">
                <a16:creationId xmlns:a16="http://schemas.microsoft.com/office/drawing/2014/main" id="{19D2B8BD-9CB2-7AAD-AC73-FD975932CC66}"/>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D.- DUPLICIDAD DE CONTENIDOS AVANZADOS.</a:t>
            </a:r>
            <a:endParaRPr lang="es-CL" altLang="es-CL" sz="1800" b="1"/>
          </a:p>
        </p:txBody>
      </p:sp>
      <p:graphicFrame>
        <p:nvGraphicFramePr>
          <p:cNvPr id="14" name="Diagrama 13">
            <a:extLst>
              <a:ext uri="{FF2B5EF4-FFF2-40B4-BE49-F238E27FC236}">
                <a16:creationId xmlns:a16="http://schemas.microsoft.com/office/drawing/2014/main" id="{AFE78FFB-CFEF-4054-6850-5BFAD2D67C74}"/>
              </a:ext>
            </a:extLst>
          </p:cNvPr>
          <p:cNvGraphicFramePr/>
          <p:nvPr/>
        </p:nvGraphicFramePr>
        <p:xfrm>
          <a:off x="2606115" y="2471631"/>
          <a:ext cx="3586736" cy="33755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7116" name="CuadroTexto 15">
            <a:extLst>
              <a:ext uri="{FF2B5EF4-FFF2-40B4-BE49-F238E27FC236}">
                <a16:creationId xmlns:a16="http://schemas.microsoft.com/office/drawing/2014/main" id="{4B0DD0D1-3B43-2590-D806-4F3168E0FAD1}"/>
              </a:ext>
            </a:extLst>
          </p:cNvPr>
          <p:cNvSpPr txBox="1">
            <a:spLocks noChangeArrowheads="1"/>
          </p:cNvSpPr>
          <p:nvPr/>
        </p:nvSpPr>
        <p:spPr bwMode="auto">
          <a:xfrm>
            <a:off x="1927225" y="1933575"/>
            <a:ext cx="6134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 altLang="es-CL" dirty="0"/>
              <a:t>COMUNES PARA TODAS LAS ESPECIALIDADES </a:t>
            </a:r>
            <a:endParaRPr lang="es-CL" altLang="es-CL" dirty="0"/>
          </a:p>
        </p:txBody>
      </p:sp>
    </p:spTree>
  </p:cSld>
  <p:clrMapOvr>
    <a:masterClrMapping/>
  </p:clrMapOvr>
  <p:transition spd="slow">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1 Título">
            <a:extLst>
              <a:ext uri="{FF2B5EF4-FFF2-40B4-BE49-F238E27FC236}">
                <a16:creationId xmlns:a16="http://schemas.microsoft.com/office/drawing/2014/main" id="{DF2DBF0C-8527-D83A-6807-B70CBB1FC26A}"/>
              </a:ext>
            </a:extLst>
          </p:cNvPr>
          <p:cNvSpPr>
            <a:spLocks noGrp="1"/>
          </p:cNvSpPr>
          <p:nvPr>
            <p:ph type="title"/>
          </p:nvPr>
        </p:nvSpPr>
        <p:spPr>
          <a:xfrm>
            <a:off x="3000375" y="142875"/>
            <a:ext cx="2786063" cy="769938"/>
          </a:xfrm>
          <a:effectLst>
            <a:outerShdw dist="35921" dir="2700000" algn="ctr" rotWithShape="0">
              <a:schemeClr val="tx1"/>
            </a:outerShdw>
          </a:effectLst>
        </p:spPr>
        <p:txBody>
          <a:bodyPr wrap="none">
            <a:spAutoFit/>
          </a:bodyPr>
          <a:lstStyle/>
          <a:p>
            <a:pPr marL="342900" indent="-342900" algn="r">
              <a:defRPr/>
            </a:pPr>
            <a:r>
              <a:rPr lang="es-CL" b="1" u="sng">
                <a:solidFill>
                  <a:srgbClr val="FFCC00"/>
                </a:solidFill>
                <a:effectLst>
                  <a:outerShdw blurRad="38100" dist="38100" dir="2700000" algn="tl">
                    <a:srgbClr val="C0C0C0"/>
                  </a:outerShdw>
                </a:effectLst>
                <a:cs typeface="Arial" pitchFamily="34" charset="0"/>
              </a:rPr>
              <a:t>TEMARIO</a:t>
            </a:r>
          </a:p>
        </p:txBody>
      </p:sp>
      <p:sp>
        <p:nvSpPr>
          <p:cNvPr id="27651" name="2 Marcador de contenido">
            <a:extLst>
              <a:ext uri="{FF2B5EF4-FFF2-40B4-BE49-F238E27FC236}">
                <a16:creationId xmlns:a16="http://schemas.microsoft.com/office/drawing/2014/main" id="{4334A22D-F6D4-854D-8A9A-EB8A49F29475}"/>
              </a:ext>
            </a:extLst>
          </p:cNvPr>
          <p:cNvSpPr>
            <a:spLocks noGrp="1"/>
          </p:cNvSpPr>
          <p:nvPr>
            <p:ph idx="1"/>
          </p:nvPr>
        </p:nvSpPr>
        <p:spPr>
          <a:xfrm>
            <a:off x="827088" y="1052513"/>
            <a:ext cx="7572375" cy="3600450"/>
          </a:xfrm>
          <a:solidFill>
            <a:schemeClr val="bg1">
              <a:alpha val="79999"/>
            </a:schemeClr>
          </a:solidFill>
        </p:spPr>
        <p:txBody>
          <a:bodyPr/>
          <a:lstStyle/>
          <a:p>
            <a:pPr>
              <a:lnSpc>
                <a:spcPct val="80000"/>
              </a:lnSpc>
              <a:buFontTx/>
              <a:buBlip>
                <a:blip r:embed="rId4"/>
              </a:buBlip>
            </a:pPr>
            <a:endParaRPr lang="es-CL" altLang="es-CL" sz="2800" dirty="0"/>
          </a:p>
          <a:p>
            <a:pPr>
              <a:lnSpc>
                <a:spcPct val="80000"/>
              </a:lnSpc>
              <a:buFontTx/>
              <a:buBlip>
                <a:blip r:embed="rId4"/>
              </a:buBlip>
            </a:pPr>
            <a:r>
              <a:rPr lang="es-CL" altLang="es-CL" sz="2800" dirty="0"/>
              <a:t>Antecedentes.</a:t>
            </a:r>
          </a:p>
          <a:p>
            <a:pPr>
              <a:lnSpc>
                <a:spcPct val="80000"/>
              </a:lnSpc>
              <a:buFontTx/>
              <a:buBlip>
                <a:blip r:embed="rId4"/>
              </a:buBlip>
            </a:pPr>
            <a:endParaRPr lang="es-CL" altLang="es-CL" sz="2800" dirty="0"/>
          </a:p>
          <a:p>
            <a:pPr>
              <a:lnSpc>
                <a:spcPct val="80000"/>
              </a:lnSpc>
              <a:buFontTx/>
              <a:buBlip>
                <a:blip r:embed="rId4"/>
              </a:buBlip>
            </a:pPr>
            <a:r>
              <a:rPr lang="es-CL" altLang="es-CL" sz="2800" dirty="0" smtClean="0"/>
              <a:t>Análisis </a:t>
            </a:r>
            <a:r>
              <a:rPr lang="es-CL" altLang="es-CL" sz="2800" dirty="0"/>
              <a:t>actual malla.</a:t>
            </a:r>
          </a:p>
          <a:p>
            <a:pPr>
              <a:lnSpc>
                <a:spcPct val="80000"/>
              </a:lnSpc>
              <a:buFontTx/>
              <a:buBlip>
                <a:blip r:embed="rId4"/>
              </a:buBlip>
            </a:pPr>
            <a:endParaRPr lang="es-CL" altLang="es-CL" sz="2800" dirty="0"/>
          </a:p>
          <a:p>
            <a:pPr>
              <a:lnSpc>
                <a:spcPct val="80000"/>
              </a:lnSpc>
              <a:buFontTx/>
              <a:buBlip>
                <a:blip r:embed="rId4"/>
              </a:buBlip>
            </a:pPr>
            <a:r>
              <a:rPr lang="es-ES" altLang="es-CL" sz="2800" b="1" dirty="0"/>
              <a:t>Propuesta de cambios</a:t>
            </a:r>
            <a:r>
              <a:rPr lang="es-ES" altLang="es-CL" sz="2800" b="1" dirty="0" smtClean="0"/>
              <a:t>.</a:t>
            </a:r>
          </a:p>
          <a:p>
            <a:pPr marL="0" indent="0">
              <a:lnSpc>
                <a:spcPct val="80000"/>
              </a:lnSpc>
              <a:buNone/>
            </a:pPr>
            <a:endParaRPr lang="es-ES" altLang="es-CL" sz="2800" dirty="0" smtClean="0"/>
          </a:p>
          <a:p>
            <a:pPr>
              <a:lnSpc>
                <a:spcPct val="80000"/>
              </a:lnSpc>
              <a:buFontTx/>
              <a:buBlip>
                <a:blip r:embed="rId4"/>
              </a:buBlip>
            </a:pPr>
            <a:r>
              <a:rPr lang="es-ES" altLang="es-CL" sz="2800" dirty="0" smtClean="0"/>
              <a:t>Conclusiones finales.</a:t>
            </a:r>
            <a:endParaRPr lang="es-CL" altLang="es-CL" sz="2800" dirty="0"/>
          </a:p>
          <a:p>
            <a:endParaRPr lang="es-CL" altLang="es-CL" sz="2800" dirty="0">
              <a:solidFill>
                <a:schemeClr val="bg1"/>
              </a:solidFill>
            </a:endParaRPr>
          </a:p>
        </p:txBody>
      </p:sp>
    </p:spTree>
    <p:extLst>
      <p:ext uri="{BB962C8B-B14F-4D97-AF65-F5344CB8AC3E}">
        <p14:creationId xmlns:p14="http://schemas.microsoft.com/office/powerpoint/2010/main" val="198819938"/>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5 Imagen" descr="pantalla.jpg">
            <a:extLst>
              <a:ext uri="{FF2B5EF4-FFF2-40B4-BE49-F238E27FC236}">
                <a16:creationId xmlns:a16="http://schemas.microsoft.com/office/drawing/2014/main" id="{F9C928E9-A1FE-DA74-7038-C5BC4F0D590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marL="100013" indent="-214313" algn="just">
              <a:buFont typeface="Arial" panose="020B0604020202020204" pitchFamily="34" charset="0"/>
              <a:buChar char="•"/>
              <a:defRPr/>
            </a:pPr>
            <a:endParaRPr lang="es-CL" sz="1400" b="1"/>
          </a:p>
          <a:p>
            <a:pPr algn="just">
              <a:defRPr/>
            </a:pPr>
            <a:endParaRPr lang="es-CL" sz="1400" b="1" dirty="0"/>
          </a:p>
        </p:txBody>
      </p:sp>
      <p:sp>
        <p:nvSpPr>
          <p:cNvPr id="6" name="Proceso alternativo 7">
            <a:extLst>
              <a:ext uri="{FF2B5EF4-FFF2-40B4-BE49-F238E27FC236}">
                <a16:creationId xmlns:a16="http://schemas.microsoft.com/office/drawing/2014/main" id="{0885479A-ECF9-A5FE-B848-8DB1E5BAF560}"/>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8133" name="Grupo">
            <a:extLst>
              <a:ext uri="{FF2B5EF4-FFF2-40B4-BE49-F238E27FC236}">
                <a16:creationId xmlns:a16="http://schemas.microsoft.com/office/drawing/2014/main" id="{1B071D66-1D5C-8A6C-0CF7-313DABD6A752}"/>
              </a:ext>
            </a:extLst>
          </p:cNvPr>
          <p:cNvGrpSpPr>
            <a:grpSpLocks/>
          </p:cNvGrpSpPr>
          <p:nvPr/>
        </p:nvGrpSpPr>
        <p:grpSpPr bwMode="auto">
          <a:xfrm>
            <a:off x="0" y="6246813"/>
            <a:ext cx="9148763" cy="611187"/>
            <a:chOff x="102889" y="-47985"/>
            <a:chExt cx="12201904" cy="611761"/>
          </a:xfrm>
        </p:grpSpPr>
        <p:pic>
          <p:nvPicPr>
            <p:cNvPr id="48140" name="16 Imagen" descr="16 Imagen">
              <a:extLst>
                <a:ext uri="{FF2B5EF4-FFF2-40B4-BE49-F238E27FC236}">
                  <a16:creationId xmlns:a16="http://schemas.microsoft.com/office/drawing/2014/main" id="{BB519126-6131-FEFE-D945-E2F7DF3A28A9}"/>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8141" name="P A T R I O T I S M O…">
              <a:extLst>
                <a:ext uri="{FF2B5EF4-FFF2-40B4-BE49-F238E27FC236}">
                  <a16:creationId xmlns:a16="http://schemas.microsoft.com/office/drawing/2014/main" id="{2C206911-BAED-1C07-2379-00B52DDFC1BB}"/>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8134" name="Imagen 12">
            <a:extLst>
              <a:ext uri="{FF2B5EF4-FFF2-40B4-BE49-F238E27FC236}">
                <a16:creationId xmlns:a16="http://schemas.microsoft.com/office/drawing/2014/main" id="{1B93F0DE-1BB8-BC8A-8860-785B78C5380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5" name="Text Box 18">
            <a:extLst>
              <a:ext uri="{FF2B5EF4-FFF2-40B4-BE49-F238E27FC236}">
                <a16:creationId xmlns:a16="http://schemas.microsoft.com/office/drawing/2014/main" id="{F40A8A5E-5F18-C51F-0027-B05D36B923FE}"/>
              </a:ext>
            </a:extLst>
          </p:cNvPr>
          <p:cNvSpPr txBox="1">
            <a:spLocks noChangeArrowheads="1"/>
          </p:cNvSpPr>
          <p:nvPr/>
        </p:nvSpPr>
        <p:spPr bwMode="auto">
          <a:xfrm>
            <a:off x="1228725" y="266700"/>
            <a:ext cx="3414713"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III.- PROPUESTA</a:t>
            </a:r>
            <a:endParaRPr lang="es-ES" altLang="es-CL" b="1">
              <a:solidFill>
                <a:srgbClr val="FFCC00"/>
              </a:solidFill>
            </a:endParaRPr>
          </a:p>
        </p:txBody>
      </p:sp>
      <p:pic>
        <p:nvPicPr>
          <p:cNvPr id="48136" name="Picture 5" descr="SELLO">
            <a:extLst>
              <a:ext uri="{FF2B5EF4-FFF2-40B4-BE49-F238E27FC236}">
                <a16:creationId xmlns:a16="http://schemas.microsoft.com/office/drawing/2014/main" id="{34CCC052-2493-0D26-F37F-2E224310A12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7" name="Line 6">
            <a:extLst>
              <a:ext uri="{FF2B5EF4-FFF2-40B4-BE49-F238E27FC236}">
                <a16:creationId xmlns:a16="http://schemas.microsoft.com/office/drawing/2014/main" id="{0087FBBC-7788-DFD6-02DB-9514E21E2FEE}"/>
              </a:ext>
            </a:extLst>
          </p:cNvPr>
          <p:cNvSpPr>
            <a:spLocks noChangeShapeType="1"/>
          </p:cNvSpPr>
          <p:nvPr/>
        </p:nvSpPr>
        <p:spPr bwMode="auto">
          <a:xfrm>
            <a:off x="1233488" y="92710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8138" name="CuadroTexto 16">
            <a:extLst>
              <a:ext uri="{FF2B5EF4-FFF2-40B4-BE49-F238E27FC236}">
                <a16:creationId xmlns:a16="http://schemas.microsoft.com/office/drawing/2014/main" id="{72348464-3703-E8A4-9D5E-16E8326A84BA}"/>
              </a:ext>
            </a:extLst>
          </p:cNvPr>
          <p:cNvSpPr txBox="1">
            <a:spLocks noChangeArrowheads="1"/>
          </p:cNvSpPr>
          <p:nvPr/>
        </p:nvSpPr>
        <p:spPr bwMode="auto">
          <a:xfrm>
            <a:off x="179388" y="1397000"/>
            <a:ext cx="8585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A.- DISMINUIR CONTENIDOS Y HORAS EN ASIGNATURAS DE CIENCIAS BÁSICAS.</a:t>
            </a:r>
          </a:p>
          <a:p>
            <a:pPr eaLnBrk="1" hangingPunct="1">
              <a:spcBef>
                <a:spcPct val="0"/>
              </a:spcBef>
              <a:buFontTx/>
              <a:buNone/>
            </a:pPr>
            <a:endParaRPr lang="es-ES" altLang="es-CL" sz="1800" b="1" dirty="0"/>
          </a:p>
        </p:txBody>
      </p:sp>
      <p:graphicFrame>
        <p:nvGraphicFramePr>
          <p:cNvPr id="2" name="Diagrama 1">
            <a:extLst>
              <a:ext uri="{FF2B5EF4-FFF2-40B4-BE49-F238E27FC236}">
                <a16:creationId xmlns:a16="http://schemas.microsoft.com/office/drawing/2014/main" id="{85DAA106-DFE8-061B-4FCC-F9B3C0406665}"/>
              </a:ext>
            </a:extLst>
          </p:cNvPr>
          <p:cNvGraphicFramePr/>
          <p:nvPr>
            <p:extLst>
              <p:ext uri="{D42A27DB-BD31-4B8C-83A1-F6EECF244321}">
                <p14:modId xmlns:p14="http://schemas.microsoft.com/office/powerpoint/2010/main" val="3721279168"/>
              </p:ext>
            </p:extLst>
          </p:nvPr>
        </p:nvGraphicFramePr>
        <p:xfrm>
          <a:off x="359469" y="2060848"/>
          <a:ext cx="8503543" cy="38809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5 Imagen" descr="pantalla.jpg">
            <a:extLst>
              <a:ext uri="{FF2B5EF4-FFF2-40B4-BE49-F238E27FC236}">
                <a16:creationId xmlns:a16="http://schemas.microsoft.com/office/drawing/2014/main" id="{CB2FB3F6-022B-38C0-37B9-B1326C95E0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marL="100013" indent="-214313" algn="just">
              <a:buFont typeface="Arial" panose="020B0604020202020204" pitchFamily="34" charset="0"/>
              <a:buChar char="•"/>
              <a:defRPr/>
            </a:pPr>
            <a:endParaRPr lang="es-CL" sz="1400" b="1"/>
          </a:p>
          <a:p>
            <a:pPr algn="just">
              <a:defRPr/>
            </a:pPr>
            <a:endParaRPr lang="es-CL" sz="1400" b="1" dirty="0"/>
          </a:p>
        </p:txBody>
      </p:sp>
      <p:sp>
        <p:nvSpPr>
          <p:cNvPr id="6" name="Proceso alternativo 7">
            <a:extLst>
              <a:ext uri="{FF2B5EF4-FFF2-40B4-BE49-F238E27FC236}">
                <a16:creationId xmlns:a16="http://schemas.microsoft.com/office/drawing/2014/main" id="{29B39300-D3E6-3D04-74EA-B756174A88FD}"/>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9157" name="Grupo">
            <a:extLst>
              <a:ext uri="{FF2B5EF4-FFF2-40B4-BE49-F238E27FC236}">
                <a16:creationId xmlns:a16="http://schemas.microsoft.com/office/drawing/2014/main" id="{63A79C24-2195-E0CF-F01D-A95ED13EADC3}"/>
              </a:ext>
            </a:extLst>
          </p:cNvPr>
          <p:cNvGrpSpPr>
            <a:grpSpLocks/>
          </p:cNvGrpSpPr>
          <p:nvPr/>
        </p:nvGrpSpPr>
        <p:grpSpPr bwMode="auto">
          <a:xfrm>
            <a:off x="0" y="6246813"/>
            <a:ext cx="9148763" cy="611187"/>
            <a:chOff x="102889" y="-47985"/>
            <a:chExt cx="12201904" cy="611761"/>
          </a:xfrm>
        </p:grpSpPr>
        <p:pic>
          <p:nvPicPr>
            <p:cNvPr id="49164" name="16 Imagen" descr="16 Imagen">
              <a:extLst>
                <a:ext uri="{FF2B5EF4-FFF2-40B4-BE49-F238E27FC236}">
                  <a16:creationId xmlns:a16="http://schemas.microsoft.com/office/drawing/2014/main" id="{D7DE921C-BD73-1755-1B57-AD2A295B5B93}"/>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9165" name="P A T R I O T I S M O…">
              <a:extLst>
                <a:ext uri="{FF2B5EF4-FFF2-40B4-BE49-F238E27FC236}">
                  <a16:creationId xmlns:a16="http://schemas.microsoft.com/office/drawing/2014/main" id="{AE10A712-089A-DF25-FB4D-656F1E8F5125}"/>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9158" name="Imagen 12">
            <a:extLst>
              <a:ext uri="{FF2B5EF4-FFF2-40B4-BE49-F238E27FC236}">
                <a16:creationId xmlns:a16="http://schemas.microsoft.com/office/drawing/2014/main" id="{0B4D0645-336B-DB52-05CE-0D9CAFDAB47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9" name="Text Box 18">
            <a:extLst>
              <a:ext uri="{FF2B5EF4-FFF2-40B4-BE49-F238E27FC236}">
                <a16:creationId xmlns:a16="http://schemas.microsoft.com/office/drawing/2014/main" id="{7354F01E-982E-D122-05F4-6BB2ADE2D316}"/>
              </a:ext>
            </a:extLst>
          </p:cNvPr>
          <p:cNvSpPr txBox="1">
            <a:spLocks noChangeArrowheads="1"/>
          </p:cNvSpPr>
          <p:nvPr/>
        </p:nvSpPr>
        <p:spPr bwMode="auto">
          <a:xfrm>
            <a:off x="1228725" y="266700"/>
            <a:ext cx="3414713"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III.- PROPUESTA</a:t>
            </a:r>
            <a:endParaRPr lang="es-ES" altLang="es-CL" b="1">
              <a:solidFill>
                <a:srgbClr val="FFCC00"/>
              </a:solidFill>
            </a:endParaRPr>
          </a:p>
        </p:txBody>
      </p:sp>
      <p:pic>
        <p:nvPicPr>
          <p:cNvPr id="49160" name="Picture 5" descr="SELLO">
            <a:extLst>
              <a:ext uri="{FF2B5EF4-FFF2-40B4-BE49-F238E27FC236}">
                <a16:creationId xmlns:a16="http://schemas.microsoft.com/office/drawing/2014/main" id="{52736EFE-197C-1CDB-EFC4-43CAEC16BC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1" name="Line 6">
            <a:extLst>
              <a:ext uri="{FF2B5EF4-FFF2-40B4-BE49-F238E27FC236}">
                <a16:creationId xmlns:a16="http://schemas.microsoft.com/office/drawing/2014/main" id="{478902E3-2B2E-30F3-BBE1-B5DD37D4BDF5}"/>
              </a:ext>
            </a:extLst>
          </p:cNvPr>
          <p:cNvSpPr>
            <a:spLocks noChangeShapeType="1"/>
          </p:cNvSpPr>
          <p:nvPr/>
        </p:nvSpPr>
        <p:spPr bwMode="auto">
          <a:xfrm>
            <a:off x="1233488" y="92710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9162" name="CuadroTexto 16">
            <a:extLst>
              <a:ext uri="{FF2B5EF4-FFF2-40B4-BE49-F238E27FC236}">
                <a16:creationId xmlns:a16="http://schemas.microsoft.com/office/drawing/2014/main" id="{82B5EFF5-B7A7-DFDA-8F27-DB2D45B6851E}"/>
              </a:ext>
            </a:extLst>
          </p:cNvPr>
          <p:cNvSpPr txBox="1">
            <a:spLocks noChangeArrowheads="1"/>
          </p:cNvSpPr>
          <p:nvPr/>
        </p:nvSpPr>
        <p:spPr bwMode="auto">
          <a:xfrm>
            <a:off x="179388" y="1397000"/>
            <a:ext cx="858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B.-  NUEVA ASIGNATURAS PROFESIONALES.</a:t>
            </a:r>
          </a:p>
          <a:p>
            <a:pPr eaLnBrk="1" hangingPunct="1">
              <a:spcBef>
                <a:spcPct val="0"/>
              </a:spcBef>
              <a:buFontTx/>
              <a:buNone/>
            </a:pPr>
            <a:endParaRPr lang="es-ES" altLang="es-CL" sz="1800" b="1"/>
          </a:p>
        </p:txBody>
      </p:sp>
      <p:graphicFrame>
        <p:nvGraphicFramePr>
          <p:cNvPr id="2" name="Diagrama 1">
            <a:extLst>
              <a:ext uri="{FF2B5EF4-FFF2-40B4-BE49-F238E27FC236}">
                <a16:creationId xmlns:a16="http://schemas.microsoft.com/office/drawing/2014/main" id="{9F972FCD-25FF-7A73-2F51-1599BCF8255C}"/>
              </a:ext>
            </a:extLst>
          </p:cNvPr>
          <p:cNvGraphicFramePr/>
          <p:nvPr>
            <p:extLst>
              <p:ext uri="{D42A27DB-BD31-4B8C-83A1-F6EECF244321}">
                <p14:modId xmlns:p14="http://schemas.microsoft.com/office/powerpoint/2010/main" val="2563062958"/>
              </p:ext>
            </p:extLst>
          </p:nvPr>
        </p:nvGraphicFramePr>
        <p:xfrm>
          <a:off x="359469" y="1916832"/>
          <a:ext cx="8503543" cy="37502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5 Imagen" descr="pantalla.jpg">
            <a:extLst>
              <a:ext uri="{FF2B5EF4-FFF2-40B4-BE49-F238E27FC236}">
                <a16:creationId xmlns:a16="http://schemas.microsoft.com/office/drawing/2014/main" id="{DCC25802-F977-D3F6-1CFD-339F61A1FA4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marL="100013" indent="-214313" algn="just">
              <a:buFont typeface="Arial" panose="020B0604020202020204" pitchFamily="34" charset="0"/>
              <a:buChar char="•"/>
              <a:defRPr/>
            </a:pPr>
            <a:endParaRPr lang="es-CL" sz="1400" b="1"/>
          </a:p>
          <a:p>
            <a:pPr algn="just">
              <a:defRPr/>
            </a:pPr>
            <a:endParaRPr lang="es-CL" sz="1400" b="1" dirty="0"/>
          </a:p>
        </p:txBody>
      </p:sp>
      <p:sp>
        <p:nvSpPr>
          <p:cNvPr id="6" name="Proceso alternativo 7">
            <a:extLst>
              <a:ext uri="{FF2B5EF4-FFF2-40B4-BE49-F238E27FC236}">
                <a16:creationId xmlns:a16="http://schemas.microsoft.com/office/drawing/2014/main" id="{9B99BBA6-3D01-1FE9-06B1-D307D600E65D}"/>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50181" name="Grupo">
            <a:extLst>
              <a:ext uri="{FF2B5EF4-FFF2-40B4-BE49-F238E27FC236}">
                <a16:creationId xmlns:a16="http://schemas.microsoft.com/office/drawing/2014/main" id="{A6E6B18A-554B-B9E3-F4B8-989583C810E2}"/>
              </a:ext>
            </a:extLst>
          </p:cNvPr>
          <p:cNvGrpSpPr>
            <a:grpSpLocks/>
          </p:cNvGrpSpPr>
          <p:nvPr/>
        </p:nvGrpSpPr>
        <p:grpSpPr bwMode="auto">
          <a:xfrm>
            <a:off x="0" y="6246813"/>
            <a:ext cx="9148763" cy="611187"/>
            <a:chOff x="102889" y="-47985"/>
            <a:chExt cx="12201904" cy="611761"/>
          </a:xfrm>
        </p:grpSpPr>
        <p:pic>
          <p:nvPicPr>
            <p:cNvPr id="50188" name="16 Imagen" descr="16 Imagen">
              <a:extLst>
                <a:ext uri="{FF2B5EF4-FFF2-40B4-BE49-F238E27FC236}">
                  <a16:creationId xmlns:a16="http://schemas.microsoft.com/office/drawing/2014/main" id="{1464F656-78B7-76D1-F3FB-58522E043DE5}"/>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0189" name="P A T R I O T I S M O…">
              <a:extLst>
                <a:ext uri="{FF2B5EF4-FFF2-40B4-BE49-F238E27FC236}">
                  <a16:creationId xmlns:a16="http://schemas.microsoft.com/office/drawing/2014/main" id="{5FA41CCF-EC42-46EE-4BB4-B224A25FF2C4}"/>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50182" name="Imagen 12">
            <a:extLst>
              <a:ext uri="{FF2B5EF4-FFF2-40B4-BE49-F238E27FC236}">
                <a16:creationId xmlns:a16="http://schemas.microsoft.com/office/drawing/2014/main" id="{9A741FDF-F646-6DFE-0D22-9758ADBBDA5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3" name="Text Box 18">
            <a:extLst>
              <a:ext uri="{FF2B5EF4-FFF2-40B4-BE49-F238E27FC236}">
                <a16:creationId xmlns:a16="http://schemas.microsoft.com/office/drawing/2014/main" id="{8C081DDD-7BBC-950F-72B0-019B8DE5E113}"/>
              </a:ext>
            </a:extLst>
          </p:cNvPr>
          <p:cNvSpPr txBox="1">
            <a:spLocks noChangeArrowheads="1"/>
          </p:cNvSpPr>
          <p:nvPr/>
        </p:nvSpPr>
        <p:spPr bwMode="auto">
          <a:xfrm>
            <a:off x="1228725" y="266700"/>
            <a:ext cx="3414713"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III.- PROPUESTA</a:t>
            </a:r>
            <a:endParaRPr lang="es-ES" altLang="es-CL" b="1">
              <a:solidFill>
                <a:srgbClr val="FFCC00"/>
              </a:solidFill>
            </a:endParaRPr>
          </a:p>
        </p:txBody>
      </p:sp>
      <p:pic>
        <p:nvPicPr>
          <p:cNvPr id="50184" name="Picture 5" descr="SELLO">
            <a:extLst>
              <a:ext uri="{FF2B5EF4-FFF2-40B4-BE49-F238E27FC236}">
                <a16:creationId xmlns:a16="http://schemas.microsoft.com/office/drawing/2014/main" id="{113AAD6F-0F40-F454-0643-5FFE49B3F0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5" name="Line 6">
            <a:extLst>
              <a:ext uri="{FF2B5EF4-FFF2-40B4-BE49-F238E27FC236}">
                <a16:creationId xmlns:a16="http://schemas.microsoft.com/office/drawing/2014/main" id="{9924F297-4B47-60AE-7964-7437C6E27195}"/>
              </a:ext>
            </a:extLst>
          </p:cNvPr>
          <p:cNvSpPr>
            <a:spLocks noChangeShapeType="1"/>
          </p:cNvSpPr>
          <p:nvPr/>
        </p:nvSpPr>
        <p:spPr bwMode="auto">
          <a:xfrm>
            <a:off x="1233488" y="92710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50186" name="CuadroTexto 16">
            <a:extLst>
              <a:ext uri="{FF2B5EF4-FFF2-40B4-BE49-F238E27FC236}">
                <a16:creationId xmlns:a16="http://schemas.microsoft.com/office/drawing/2014/main" id="{975A65F6-F455-EFA3-DCF0-B12AE39BB753}"/>
              </a:ext>
            </a:extLst>
          </p:cNvPr>
          <p:cNvSpPr txBox="1">
            <a:spLocks noChangeArrowheads="1"/>
          </p:cNvSpPr>
          <p:nvPr/>
        </p:nvSpPr>
        <p:spPr bwMode="auto">
          <a:xfrm>
            <a:off x="179388" y="1397000"/>
            <a:ext cx="858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C.-  CAMBIO EN ASIGNATURA PROFESIONAL</a:t>
            </a:r>
            <a:r>
              <a:rPr lang="es-ES" altLang="es-CL" sz="1800" b="1" dirty="0" smtClean="0"/>
              <a:t>. (Escalafón EJ/IM/LT)</a:t>
            </a:r>
            <a:endParaRPr lang="es-ES" altLang="es-CL" sz="1800" b="1" dirty="0"/>
          </a:p>
          <a:p>
            <a:pPr eaLnBrk="1" hangingPunct="1">
              <a:spcBef>
                <a:spcPct val="0"/>
              </a:spcBef>
              <a:buFontTx/>
              <a:buNone/>
            </a:pPr>
            <a:endParaRPr lang="es-ES" altLang="es-CL" sz="1800" b="1" dirty="0"/>
          </a:p>
        </p:txBody>
      </p:sp>
      <p:graphicFrame>
        <p:nvGraphicFramePr>
          <p:cNvPr id="7" name="Diagrama 6">
            <a:extLst>
              <a:ext uri="{FF2B5EF4-FFF2-40B4-BE49-F238E27FC236}">
                <a16:creationId xmlns:a16="http://schemas.microsoft.com/office/drawing/2014/main" id="{77382328-6C10-1662-9A04-82DF1AE7301E}"/>
              </a:ext>
            </a:extLst>
          </p:cNvPr>
          <p:cNvGraphicFramePr/>
          <p:nvPr>
            <p:extLst>
              <p:ext uri="{D42A27DB-BD31-4B8C-83A1-F6EECF244321}">
                <p14:modId xmlns:p14="http://schemas.microsoft.com/office/powerpoint/2010/main" val="363753444"/>
              </p:ext>
            </p:extLst>
          </p:nvPr>
        </p:nvGraphicFramePr>
        <p:xfrm>
          <a:off x="1524000" y="1898651"/>
          <a:ext cx="6096000"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5 Imagen" descr="pantalla.jpg">
            <a:extLst>
              <a:ext uri="{FF2B5EF4-FFF2-40B4-BE49-F238E27FC236}">
                <a16:creationId xmlns:a16="http://schemas.microsoft.com/office/drawing/2014/main" id="{DCC25802-F977-D3F6-1CFD-339F61A1FA4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marL="100013" indent="-214313" algn="just">
              <a:buFont typeface="Arial" panose="020B0604020202020204" pitchFamily="34" charset="0"/>
              <a:buChar char="•"/>
              <a:defRPr/>
            </a:pPr>
            <a:endParaRPr lang="es-CL" sz="1400" b="1"/>
          </a:p>
          <a:p>
            <a:pPr algn="just">
              <a:defRPr/>
            </a:pPr>
            <a:endParaRPr lang="es-CL" sz="1400" b="1" dirty="0"/>
          </a:p>
        </p:txBody>
      </p:sp>
      <p:sp>
        <p:nvSpPr>
          <p:cNvPr id="6" name="Proceso alternativo 7">
            <a:extLst>
              <a:ext uri="{FF2B5EF4-FFF2-40B4-BE49-F238E27FC236}">
                <a16:creationId xmlns:a16="http://schemas.microsoft.com/office/drawing/2014/main" id="{9B99BBA6-3D01-1FE9-06B1-D307D600E65D}"/>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50181" name="Grupo">
            <a:extLst>
              <a:ext uri="{FF2B5EF4-FFF2-40B4-BE49-F238E27FC236}">
                <a16:creationId xmlns:a16="http://schemas.microsoft.com/office/drawing/2014/main" id="{A6E6B18A-554B-B9E3-F4B8-989583C810E2}"/>
              </a:ext>
            </a:extLst>
          </p:cNvPr>
          <p:cNvGrpSpPr>
            <a:grpSpLocks/>
          </p:cNvGrpSpPr>
          <p:nvPr/>
        </p:nvGrpSpPr>
        <p:grpSpPr bwMode="auto">
          <a:xfrm>
            <a:off x="0" y="6246813"/>
            <a:ext cx="9148763" cy="611187"/>
            <a:chOff x="102889" y="-47985"/>
            <a:chExt cx="12201904" cy="611761"/>
          </a:xfrm>
        </p:grpSpPr>
        <p:pic>
          <p:nvPicPr>
            <p:cNvPr id="50188" name="16 Imagen" descr="16 Imagen">
              <a:extLst>
                <a:ext uri="{FF2B5EF4-FFF2-40B4-BE49-F238E27FC236}">
                  <a16:creationId xmlns:a16="http://schemas.microsoft.com/office/drawing/2014/main" id="{1464F656-78B7-76D1-F3FB-58522E043DE5}"/>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0189" name="P A T R I O T I S M O…">
              <a:extLst>
                <a:ext uri="{FF2B5EF4-FFF2-40B4-BE49-F238E27FC236}">
                  <a16:creationId xmlns:a16="http://schemas.microsoft.com/office/drawing/2014/main" id="{5FA41CCF-EC42-46EE-4BB4-B224A25FF2C4}"/>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50182" name="Imagen 12">
            <a:extLst>
              <a:ext uri="{FF2B5EF4-FFF2-40B4-BE49-F238E27FC236}">
                <a16:creationId xmlns:a16="http://schemas.microsoft.com/office/drawing/2014/main" id="{9A741FDF-F646-6DFE-0D22-9758ADBBDA5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3" name="Text Box 18">
            <a:extLst>
              <a:ext uri="{FF2B5EF4-FFF2-40B4-BE49-F238E27FC236}">
                <a16:creationId xmlns:a16="http://schemas.microsoft.com/office/drawing/2014/main" id="{8C081DDD-7BBC-950F-72B0-019B8DE5E113}"/>
              </a:ext>
            </a:extLst>
          </p:cNvPr>
          <p:cNvSpPr txBox="1">
            <a:spLocks noChangeArrowheads="1"/>
          </p:cNvSpPr>
          <p:nvPr/>
        </p:nvSpPr>
        <p:spPr bwMode="auto">
          <a:xfrm>
            <a:off x="1228725" y="266700"/>
            <a:ext cx="3414713"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III.- PROPUESTA</a:t>
            </a:r>
            <a:endParaRPr lang="es-ES" altLang="es-CL" b="1">
              <a:solidFill>
                <a:srgbClr val="FFCC00"/>
              </a:solidFill>
            </a:endParaRPr>
          </a:p>
        </p:txBody>
      </p:sp>
      <p:pic>
        <p:nvPicPr>
          <p:cNvPr id="50184" name="Picture 5" descr="SELLO">
            <a:extLst>
              <a:ext uri="{FF2B5EF4-FFF2-40B4-BE49-F238E27FC236}">
                <a16:creationId xmlns:a16="http://schemas.microsoft.com/office/drawing/2014/main" id="{113AAD6F-0F40-F454-0643-5FFE49B3F0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5" name="Line 6">
            <a:extLst>
              <a:ext uri="{FF2B5EF4-FFF2-40B4-BE49-F238E27FC236}">
                <a16:creationId xmlns:a16="http://schemas.microsoft.com/office/drawing/2014/main" id="{9924F297-4B47-60AE-7964-7437C6E27195}"/>
              </a:ext>
            </a:extLst>
          </p:cNvPr>
          <p:cNvSpPr>
            <a:spLocks noChangeShapeType="1"/>
          </p:cNvSpPr>
          <p:nvPr/>
        </p:nvSpPr>
        <p:spPr bwMode="auto">
          <a:xfrm>
            <a:off x="1233488" y="92710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50186" name="CuadroTexto 16">
            <a:extLst>
              <a:ext uri="{FF2B5EF4-FFF2-40B4-BE49-F238E27FC236}">
                <a16:creationId xmlns:a16="http://schemas.microsoft.com/office/drawing/2014/main" id="{975A65F6-F455-EFA3-DCF0-B12AE39BB753}"/>
              </a:ext>
            </a:extLst>
          </p:cNvPr>
          <p:cNvSpPr txBox="1">
            <a:spLocks noChangeArrowheads="1"/>
          </p:cNvSpPr>
          <p:nvPr/>
        </p:nvSpPr>
        <p:spPr bwMode="auto">
          <a:xfrm>
            <a:off x="179388" y="1397000"/>
            <a:ext cx="858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C.-  CAMBIO EN ASIGNATURA PROFESIONAL.</a:t>
            </a:r>
          </a:p>
          <a:p>
            <a:pPr eaLnBrk="1" hangingPunct="1">
              <a:spcBef>
                <a:spcPct val="0"/>
              </a:spcBef>
              <a:buFontTx/>
              <a:buNone/>
            </a:pPr>
            <a:endParaRPr lang="es-ES" altLang="es-CL" sz="1800" b="1" dirty="0"/>
          </a:p>
        </p:txBody>
      </p:sp>
      <p:graphicFrame>
        <p:nvGraphicFramePr>
          <p:cNvPr id="7" name="Diagrama 6">
            <a:extLst>
              <a:ext uri="{FF2B5EF4-FFF2-40B4-BE49-F238E27FC236}">
                <a16:creationId xmlns:a16="http://schemas.microsoft.com/office/drawing/2014/main" id="{77382328-6C10-1662-9A04-82DF1AE7301E}"/>
              </a:ext>
            </a:extLst>
          </p:cNvPr>
          <p:cNvGraphicFramePr/>
          <p:nvPr>
            <p:extLst>
              <p:ext uri="{D42A27DB-BD31-4B8C-83A1-F6EECF244321}">
                <p14:modId xmlns:p14="http://schemas.microsoft.com/office/powerpoint/2010/main" val="884091495"/>
              </p:ext>
            </p:extLst>
          </p:nvPr>
        </p:nvGraphicFramePr>
        <p:xfrm>
          <a:off x="1524000" y="1898651"/>
          <a:ext cx="6096000"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349997177"/>
      </p:ext>
    </p:extLst>
  </p:cSld>
  <p:clrMapOvr>
    <a:masterClrMapping/>
  </p:clrMapOvr>
  <p:transition spd="slow">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5 Imagen" descr="pantalla.jpg">
            <a:extLst>
              <a:ext uri="{FF2B5EF4-FFF2-40B4-BE49-F238E27FC236}">
                <a16:creationId xmlns:a16="http://schemas.microsoft.com/office/drawing/2014/main" id="{CF9416D4-7D1E-ECC0-B437-BE0222A37F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E0C21C38-B23F-BAFB-2069-BA252D5A4742}"/>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51205" name="Grupo">
            <a:extLst>
              <a:ext uri="{FF2B5EF4-FFF2-40B4-BE49-F238E27FC236}">
                <a16:creationId xmlns:a16="http://schemas.microsoft.com/office/drawing/2014/main" id="{FB4E1C3B-99B2-FEFB-5A0B-586896787ABC}"/>
              </a:ext>
            </a:extLst>
          </p:cNvPr>
          <p:cNvGrpSpPr>
            <a:grpSpLocks/>
          </p:cNvGrpSpPr>
          <p:nvPr/>
        </p:nvGrpSpPr>
        <p:grpSpPr bwMode="auto">
          <a:xfrm>
            <a:off x="0" y="6246813"/>
            <a:ext cx="9148763" cy="611187"/>
            <a:chOff x="102889" y="-47985"/>
            <a:chExt cx="12201904" cy="611761"/>
          </a:xfrm>
        </p:grpSpPr>
        <p:pic>
          <p:nvPicPr>
            <p:cNvPr id="51250" name="16 Imagen" descr="16 Imagen">
              <a:extLst>
                <a:ext uri="{FF2B5EF4-FFF2-40B4-BE49-F238E27FC236}">
                  <a16:creationId xmlns:a16="http://schemas.microsoft.com/office/drawing/2014/main" id="{027D8D54-8FEB-B1B8-01E9-B639D39EE24F}"/>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1251" name="P A T R I O T I S M O…">
              <a:extLst>
                <a:ext uri="{FF2B5EF4-FFF2-40B4-BE49-F238E27FC236}">
                  <a16:creationId xmlns:a16="http://schemas.microsoft.com/office/drawing/2014/main" id="{4240F7F7-AE5C-2F55-1BA5-06F034826C51}"/>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51206" name="Imagen 12">
            <a:extLst>
              <a:ext uri="{FF2B5EF4-FFF2-40B4-BE49-F238E27FC236}">
                <a16:creationId xmlns:a16="http://schemas.microsoft.com/office/drawing/2014/main" id="{B46D4AD4-0752-00B3-E74C-900D0A1D5E2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Text Box 18">
            <a:extLst>
              <a:ext uri="{FF2B5EF4-FFF2-40B4-BE49-F238E27FC236}">
                <a16:creationId xmlns:a16="http://schemas.microsoft.com/office/drawing/2014/main" id="{00820A76-1086-5308-60F7-1BBF56701670}"/>
              </a:ext>
            </a:extLst>
          </p:cNvPr>
          <p:cNvSpPr txBox="1">
            <a:spLocks noChangeArrowheads="1"/>
          </p:cNvSpPr>
          <p:nvPr/>
        </p:nvSpPr>
        <p:spPr bwMode="auto">
          <a:xfrm>
            <a:off x="1228725" y="266700"/>
            <a:ext cx="3528530" cy="584775"/>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dirty="0">
                <a:solidFill>
                  <a:srgbClr val="FFCC00"/>
                </a:solidFill>
              </a:rPr>
              <a:t>III.- PROPUESTA.</a:t>
            </a:r>
            <a:endParaRPr lang="es-ES" altLang="es-CL" b="1" dirty="0">
              <a:solidFill>
                <a:srgbClr val="FFCC00"/>
              </a:solidFill>
            </a:endParaRPr>
          </a:p>
        </p:txBody>
      </p:sp>
      <p:pic>
        <p:nvPicPr>
          <p:cNvPr id="51208" name="Picture 5" descr="SELLO">
            <a:extLst>
              <a:ext uri="{FF2B5EF4-FFF2-40B4-BE49-F238E27FC236}">
                <a16:creationId xmlns:a16="http://schemas.microsoft.com/office/drawing/2014/main" id="{1BB5DB1D-F1B3-5860-6A5B-783DFBF295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9" name="Line 6">
            <a:extLst>
              <a:ext uri="{FF2B5EF4-FFF2-40B4-BE49-F238E27FC236}">
                <a16:creationId xmlns:a16="http://schemas.microsoft.com/office/drawing/2014/main" id="{B8484F7C-70D6-23F9-997D-A1C4848B5997}"/>
              </a:ext>
            </a:extLst>
          </p:cNvPr>
          <p:cNvSpPr>
            <a:spLocks noChangeShapeType="1"/>
          </p:cNvSpPr>
          <p:nvPr/>
        </p:nvSpPr>
        <p:spPr bwMode="auto">
          <a:xfrm>
            <a:off x="1228725" y="91122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51210" name="CuadroTexto 16">
            <a:extLst>
              <a:ext uri="{FF2B5EF4-FFF2-40B4-BE49-F238E27FC236}">
                <a16:creationId xmlns:a16="http://schemas.microsoft.com/office/drawing/2014/main" id="{E39ED0F5-550A-F5E6-C9BA-A96CB47733B8}"/>
              </a:ext>
            </a:extLst>
          </p:cNvPr>
          <p:cNvSpPr txBox="1">
            <a:spLocks noChangeArrowheads="1"/>
          </p:cNvSpPr>
          <p:nvPr/>
        </p:nvSpPr>
        <p:spPr bwMode="auto">
          <a:xfrm>
            <a:off x="179388" y="1397000"/>
            <a:ext cx="5472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D.- DISTRIBUCIÓN DE FINAL DE HORAS.</a:t>
            </a:r>
          </a:p>
        </p:txBody>
      </p:sp>
      <p:graphicFrame>
        <p:nvGraphicFramePr>
          <p:cNvPr id="2" name="Tabla 1">
            <a:extLst>
              <a:ext uri="{FF2B5EF4-FFF2-40B4-BE49-F238E27FC236}">
                <a16:creationId xmlns:a16="http://schemas.microsoft.com/office/drawing/2014/main" id="{ADCAAF8F-EC25-2278-5B7D-8A614967ABC0}"/>
              </a:ext>
            </a:extLst>
          </p:cNvPr>
          <p:cNvGraphicFramePr>
            <a:graphicFrameLocks noGrp="1"/>
          </p:cNvGraphicFramePr>
          <p:nvPr>
            <p:extLst>
              <p:ext uri="{D42A27DB-BD31-4B8C-83A1-F6EECF244321}">
                <p14:modId xmlns:p14="http://schemas.microsoft.com/office/powerpoint/2010/main" val="1722341544"/>
              </p:ext>
            </p:extLst>
          </p:nvPr>
        </p:nvGraphicFramePr>
        <p:xfrm>
          <a:off x="227822" y="4084774"/>
          <a:ext cx="8782050" cy="1868734"/>
        </p:xfrm>
        <a:graphic>
          <a:graphicData uri="http://schemas.openxmlformats.org/drawingml/2006/table">
            <a:tbl>
              <a:tblPr firstRow="1" bandRow="1">
                <a:tableStyleId>{93296810-A885-4BE3-A3E7-6D5BEEA58F35}</a:tableStyleId>
              </a:tblPr>
              <a:tblGrid>
                <a:gridCol w="2432015">
                  <a:extLst>
                    <a:ext uri="{9D8B030D-6E8A-4147-A177-3AD203B41FA5}">
                      <a16:colId xmlns:a16="http://schemas.microsoft.com/office/drawing/2014/main" val="189304960"/>
                    </a:ext>
                  </a:extLst>
                </a:gridCol>
                <a:gridCol w="1584176">
                  <a:extLst>
                    <a:ext uri="{9D8B030D-6E8A-4147-A177-3AD203B41FA5}">
                      <a16:colId xmlns:a16="http://schemas.microsoft.com/office/drawing/2014/main" val="1723733510"/>
                    </a:ext>
                  </a:extLst>
                </a:gridCol>
                <a:gridCol w="1872208">
                  <a:extLst>
                    <a:ext uri="{9D8B030D-6E8A-4147-A177-3AD203B41FA5}">
                      <a16:colId xmlns:a16="http://schemas.microsoft.com/office/drawing/2014/main" val="3401654333"/>
                    </a:ext>
                  </a:extLst>
                </a:gridCol>
                <a:gridCol w="1656184">
                  <a:extLst>
                    <a:ext uri="{9D8B030D-6E8A-4147-A177-3AD203B41FA5}">
                      <a16:colId xmlns:a16="http://schemas.microsoft.com/office/drawing/2014/main" val="1231796569"/>
                    </a:ext>
                  </a:extLst>
                </a:gridCol>
                <a:gridCol w="1237467">
                  <a:extLst>
                    <a:ext uri="{9D8B030D-6E8A-4147-A177-3AD203B41FA5}">
                      <a16:colId xmlns:a16="http://schemas.microsoft.com/office/drawing/2014/main" val="2316707248"/>
                    </a:ext>
                  </a:extLst>
                </a:gridCol>
              </a:tblGrid>
              <a:tr h="360041">
                <a:tc>
                  <a:txBody>
                    <a:bodyPr/>
                    <a:lstStyle/>
                    <a:p>
                      <a:endParaRPr lang="es-CL" sz="1800" dirty="0"/>
                    </a:p>
                  </a:txBody>
                  <a:tcPr marL="91441" marR="91441" marT="45721" marB="45721"/>
                </a:tc>
                <a:tc>
                  <a:txBody>
                    <a:bodyPr/>
                    <a:lstStyle/>
                    <a:p>
                      <a:pPr algn="ctr"/>
                      <a:r>
                        <a:rPr lang="es-ES" sz="1800" dirty="0" smtClean="0"/>
                        <a:t>EJ</a:t>
                      </a:r>
                      <a:endParaRPr lang="es-CL" sz="1800" dirty="0"/>
                    </a:p>
                  </a:txBody>
                  <a:tcPr marL="91441" marR="91441" marT="45721" marB="45721" anchor="ctr"/>
                </a:tc>
                <a:tc>
                  <a:txBody>
                    <a:bodyPr/>
                    <a:lstStyle/>
                    <a:p>
                      <a:pPr algn="ctr"/>
                      <a:r>
                        <a:rPr lang="es-ES" sz="1800" dirty="0" smtClean="0"/>
                        <a:t>IM</a:t>
                      </a:r>
                      <a:endParaRPr lang="es-CL" sz="1800" dirty="0"/>
                    </a:p>
                  </a:txBody>
                  <a:tcPr marL="91441" marR="91441" marT="45721" marB="45721" anchor="ctr"/>
                </a:tc>
                <a:tc>
                  <a:txBody>
                    <a:bodyPr/>
                    <a:lstStyle/>
                    <a:p>
                      <a:pPr algn="ctr"/>
                      <a:r>
                        <a:rPr lang="es-ES" sz="1800" dirty="0" smtClean="0"/>
                        <a:t>AB</a:t>
                      </a:r>
                      <a:endParaRPr lang="es-CL" sz="1800" dirty="0"/>
                    </a:p>
                  </a:txBody>
                  <a:tcPr marL="91441" marR="91441" marT="45721" marB="45721" anchor="ctr"/>
                </a:tc>
                <a:tc>
                  <a:txBody>
                    <a:bodyPr/>
                    <a:lstStyle/>
                    <a:p>
                      <a:pPr algn="ctr"/>
                      <a:r>
                        <a:rPr lang="es-ES" sz="1800" dirty="0" smtClean="0"/>
                        <a:t>LT</a:t>
                      </a:r>
                      <a:endParaRPr lang="es-CL" sz="1800" dirty="0"/>
                    </a:p>
                  </a:txBody>
                  <a:tcPr marL="91441" marR="91441" marT="45721" marB="45721" anchor="ctr"/>
                </a:tc>
                <a:extLst>
                  <a:ext uri="{0D108BD9-81ED-4DB2-BD59-A6C34878D82A}">
                    <a16:rowId xmlns:a16="http://schemas.microsoft.com/office/drawing/2014/main" val="3605868382"/>
                  </a:ext>
                </a:extLst>
              </a:tr>
              <a:tr h="322293">
                <a:tc>
                  <a:txBody>
                    <a:bodyPr/>
                    <a:lstStyle/>
                    <a:p>
                      <a:r>
                        <a:rPr lang="es-ES" sz="1800" dirty="0"/>
                        <a:t>HUMANISTA</a:t>
                      </a:r>
                      <a:endParaRPr lang="es-CL" sz="1800" dirty="0"/>
                    </a:p>
                  </a:txBody>
                  <a:tcPr marL="91441" marR="91441" marT="45721" marB="45721"/>
                </a:tc>
                <a:tc>
                  <a:txBody>
                    <a:bodyPr/>
                    <a:lstStyle/>
                    <a:p>
                      <a:pPr algn="ctr"/>
                      <a:r>
                        <a:rPr lang="es-ES" sz="1800" dirty="0"/>
                        <a:t>24%</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a:t>24%</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a:t>24%</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a:t>24%</a:t>
                      </a:r>
                      <a:endParaRPr lang="es-CL" sz="1800" dirty="0"/>
                    </a:p>
                  </a:txBody>
                  <a:tcPr marL="91441" marR="91441" marT="45721" marB="45721" anchor="ctr"/>
                </a:tc>
                <a:extLst>
                  <a:ext uri="{0D108BD9-81ED-4DB2-BD59-A6C34878D82A}">
                    <a16:rowId xmlns:a16="http://schemas.microsoft.com/office/drawing/2014/main" val="691675542"/>
                  </a:ext>
                </a:extLst>
              </a:tr>
              <a:tr h="405686">
                <a:tc>
                  <a:txBody>
                    <a:bodyPr/>
                    <a:lstStyle/>
                    <a:p>
                      <a:r>
                        <a:rPr lang="es-ES" sz="1800" dirty="0"/>
                        <a:t>CIENCIAS BÁSICAS</a:t>
                      </a:r>
                      <a:endParaRPr lang="es-CL" sz="1800" dirty="0"/>
                    </a:p>
                  </a:txBody>
                  <a:tcPr marL="91441" marR="91441" marT="45721" marB="45721"/>
                </a:tc>
                <a:tc>
                  <a:txBody>
                    <a:bodyPr/>
                    <a:lstStyle/>
                    <a:p>
                      <a:pPr algn="ctr"/>
                      <a:r>
                        <a:rPr lang="es-ES" sz="1800" dirty="0" smtClean="0"/>
                        <a:t>33%</a:t>
                      </a:r>
                      <a:endParaRPr lang="es-CL" sz="1800" dirty="0"/>
                    </a:p>
                  </a:txBody>
                  <a:tcPr marL="91441" marR="91441" marT="45721" marB="45721" anchor="ctr"/>
                </a:tc>
                <a:tc>
                  <a:txBody>
                    <a:bodyPr/>
                    <a:lstStyle/>
                    <a:p>
                      <a:pPr algn="ctr"/>
                      <a:r>
                        <a:rPr lang="es-ES" sz="1800" dirty="0"/>
                        <a:t>21%</a:t>
                      </a:r>
                      <a:endParaRPr lang="es-CL" sz="1800" dirty="0"/>
                    </a:p>
                  </a:txBody>
                  <a:tcPr marL="91441" marR="91441" marT="45721" marB="45721" anchor="ctr"/>
                </a:tc>
                <a:tc>
                  <a:txBody>
                    <a:bodyPr/>
                    <a:lstStyle/>
                    <a:p>
                      <a:pPr algn="ctr"/>
                      <a:r>
                        <a:rPr lang="es-ES" sz="1800" dirty="0" smtClean="0"/>
                        <a:t>21%</a:t>
                      </a:r>
                      <a:endParaRPr lang="es-CL" sz="1800" dirty="0"/>
                    </a:p>
                  </a:txBody>
                  <a:tcPr marL="91441" marR="91441" marT="45721" marB="45721" anchor="ctr"/>
                </a:tc>
                <a:tc>
                  <a:txBody>
                    <a:bodyPr/>
                    <a:lstStyle/>
                    <a:p>
                      <a:pPr algn="ctr"/>
                      <a:r>
                        <a:rPr lang="es-ES" sz="1800" dirty="0"/>
                        <a:t>23%</a:t>
                      </a:r>
                      <a:endParaRPr lang="es-CL" sz="1800" dirty="0"/>
                    </a:p>
                  </a:txBody>
                  <a:tcPr marL="91441" marR="91441" marT="45721" marB="45721" anchor="ctr"/>
                </a:tc>
                <a:extLst>
                  <a:ext uri="{0D108BD9-81ED-4DB2-BD59-A6C34878D82A}">
                    <a16:rowId xmlns:a16="http://schemas.microsoft.com/office/drawing/2014/main" val="2746904528"/>
                  </a:ext>
                </a:extLst>
              </a:tr>
              <a:tr h="322293">
                <a:tc>
                  <a:txBody>
                    <a:bodyPr/>
                    <a:lstStyle/>
                    <a:p>
                      <a:r>
                        <a:rPr lang="es-ES" sz="1800" dirty="0"/>
                        <a:t>PROFESIONAL</a:t>
                      </a:r>
                      <a:endParaRPr lang="es-CL" sz="1800" dirty="0"/>
                    </a:p>
                  </a:txBody>
                  <a:tcPr marL="91441" marR="91441" marT="45721" marB="45721"/>
                </a:tc>
                <a:tc>
                  <a:txBody>
                    <a:bodyPr/>
                    <a:lstStyle/>
                    <a:p>
                      <a:pPr algn="ctr"/>
                      <a:r>
                        <a:rPr lang="es-ES" sz="1800" dirty="0" smtClean="0"/>
                        <a:t>30%</a:t>
                      </a:r>
                      <a:endParaRPr lang="es-CL" sz="1800" dirty="0"/>
                    </a:p>
                  </a:txBody>
                  <a:tcPr marL="91441" marR="91441" marT="45721" marB="45721" anchor="ctr"/>
                </a:tc>
                <a:tc>
                  <a:txBody>
                    <a:bodyPr/>
                    <a:lstStyle/>
                    <a:p>
                      <a:pPr algn="ctr"/>
                      <a:r>
                        <a:rPr lang="es-ES" sz="1800" dirty="0"/>
                        <a:t>42%</a:t>
                      </a:r>
                      <a:endParaRPr lang="es-CL" sz="1800" dirty="0"/>
                    </a:p>
                  </a:txBody>
                  <a:tcPr marL="91441" marR="91441" marT="45721" marB="45721" anchor="ctr"/>
                </a:tc>
                <a:tc>
                  <a:txBody>
                    <a:bodyPr/>
                    <a:lstStyle/>
                    <a:p>
                      <a:pPr algn="ctr"/>
                      <a:r>
                        <a:rPr lang="es-ES" sz="1800" dirty="0" smtClean="0"/>
                        <a:t>42%</a:t>
                      </a:r>
                      <a:endParaRPr lang="es-CL" sz="1800" dirty="0"/>
                    </a:p>
                  </a:txBody>
                  <a:tcPr marL="91441" marR="91441" marT="45721" marB="45721" anchor="ctr"/>
                </a:tc>
                <a:tc>
                  <a:txBody>
                    <a:bodyPr/>
                    <a:lstStyle/>
                    <a:p>
                      <a:pPr algn="ctr"/>
                      <a:r>
                        <a:rPr lang="es-ES" sz="1800" dirty="0"/>
                        <a:t>40%</a:t>
                      </a:r>
                      <a:endParaRPr lang="es-CL" sz="1800" dirty="0"/>
                    </a:p>
                  </a:txBody>
                  <a:tcPr marL="91441" marR="91441" marT="45721" marB="45721" anchor="ctr"/>
                </a:tc>
                <a:extLst>
                  <a:ext uri="{0D108BD9-81ED-4DB2-BD59-A6C34878D82A}">
                    <a16:rowId xmlns:a16="http://schemas.microsoft.com/office/drawing/2014/main" val="628468316"/>
                  </a:ext>
                </a:extLst>
              </a:tr>
              <a:tr h="322293">
                <a:tc>
                  <a:txBody>
                    <a:bodyPr/>
                    <a:lstStyle/>
                    <a:p>
                      <a:r>
                        <a:rPr lang="es-ES" sz="1800" dirty="0"/>
                        <a:t>INGLÉS</a:t>
                      </a:r>
                      <a:endParaRPr lang="es-CL" sz="1800" dirty="0"/>
                    </a:p>
                  </a:txBody>
                  <a:tcPr marL="91441" marR="91441" marT="45721" marB="45721"/>
                </a:tc>
                <a:tc>
                  <a:txBody>
                    <a:bodyPr/>
                    <a:lstStyle/>
                    <a:p>
                      <a:pPr algn="ctr"/>
                      <a:r>
                        <a:rPr lang="es-ES" sz="1800" dirty="0"/>
                        <a:t>13%</a:t>
                      </a:r>
                      <a:endParaRPr lang="es-CL" sz="1800" dirty="0"/>
                    </a:p>
                  </a:txBody>
                  <a:tcPr marL="91441" marR="91441" marT="45721" marB="45721" anchor="ctr"/>
                </a:tc>
                <a:tc>
                  <a:txBody>
                    <a:bodyPr/>
                    <a:lstStyle/>
                    <a:p>
                      <a:pPr algn="ctr"/>
                      <a:r>
                        <a:rPr lang="es-ES" sz="1800" dirty="0"/>
                        <a:t>13%</a:t>
                      </a:r>
                      <a:endParaRPr lang="es-CL" sz="1800" dirty="0"/>
                    </a:p>
                  </a:txBody>
                  <a:tcPr marL="91441" marR="91441" marT="45721" marB="45721" anchor="ctr"/>
                </a:tc>
                <a:tc>
                  <a:txBody>
                    <a:bodyPr/>
                    <a:lstStyle/>
                    <a:p>
                      <a:pPr algn="ctr"/>
                      <a:r>
                        <a:rPr lang="es-ES" sz="1800" dirty="0"/>
                        <a:t>13%</a:t>
                      </a:r>
                      <a:endParaRPr lang="es-CL" sz="1800" dirty="0"/>
                    </a:p>
                  </a:txBody>
                  <a:tcPr marL="91441" marR="91441" marT="45721" marB="45721" anchor="ctr"/>
                </a:tc>
                <a:tc>
                  <a:txBody>
                    <a:bodyPr/>
                    <a:lstStyle/>
                    <a:p>
                      <a:pPr algn="ctr"/>
                      <a:r>
                        <a:rPr lang="es-ES" sz="1800" dirty="0"/>
                        <a:t>13%</a:t>
                      </a:r>
                      <a:endParaRPr lang="es-CL" sz="1800" dirty="0"/>
                    </a:p>
                  </a:txBody>
                  <a:tcPr marL="91441" marR="91441" marT="45721" marB="45721" anchor="ctr"/>
                </a:tc>
                <a:extLst>
                  <a:ext uri="{0D108BD9-81ED-4DB2-BD59-A6C34878D82A}">
                    <a16:rowId xmlns:a16="http://schemas.microsoft.com/office/drawing/2014/main" val="2242121372"/>
                  </a:ext>
                </a:extLst>
              </a:tr>
            </a:tbl>
          </a:graphicData>
        </a:graphic>
      </p:graphicFrame>
      <p:graphicFrame>
        <p:nvGraphicFramePr>
          <p:cNvPr id="15" name="Tabla 14">
            <a:extLst>
              <a:ext uri="{FF2B5EF4-FFF2-40B4-BE49-F238E27FC236}">
                <a16:creationId xmlns:a16="http://schemas.microsoft.com/office/drawing/2014/main" id="{34A500C3-8576-BF96-0F92-13F8ADBF5636}"/>
              </a:ext>
            </a:extLst>
          </p:cNvPr>
          <p:cNvGraphicFramePr>
            <a:graphicFrameLocks noGrp="1"/>
          </p:cNvGraphicFramePr>
          <p:nvPr>
            <p:extLst>
              <p:ext uri="{D42A27DB-BD31-4B8C-83A1-F6EECF244321}">
                <p14:modId xmlns:p14="http://schemas.microsoft.com/office/powerpoint/2010/main" val="3483077674"/>
              </p:ext>
            </p:extLst>
          </p:nvPr>
        </p:nvGraphicFramePr>
        <p:xfrm>
          <a:off x="168274" y="1817025"/>
          <a:ext cx="8818565" cy="1911451"/>
        </p:xfrm>
        <a:graphic>
          <a:graphicData uri="http://schemas.openxmlformats.org/drawingml/2006/table">
            <a:tbl>
              <a:tblPr firstRow="1" bandRow="1">
                <a:tableStyleId>{93296810-A885-4BE3-A3E7-6D5BEEA58F35}</a:tableStyleId>
              </a:tblPr>
              <a:tblGrid>
                <a:gridCol w="2459510">
                  <a:extLst>
                    <a:ext uri="{9D8B030D-6E8A-4147-A177-3AD203B41FA5}">
                      <a16:colId xmlns:a16="http://schemas.microsoft.com/office/drawing/2014/main" val="189304960"/>
                    </a:ext>
                  </a:extLst>
                </a:gridCol>
                <a:gridCol w="1584176">
                  <a:extLst>
                    <a:ext uri="{9D8B030D-6E8A-4147-A177-3AD203B41FA5}">
                      <a16:colId xmlns:a16="http://schemas.microsoft.com/office/drawing/2014/main" val="1723733510"/>
                    </a:ext>
                  </a:extLst>
                </a:gridCol>
                <a:gridCol w="1872208">
                  <a:extLst>
                    <a:ext uri="{9D8B030D-6E8A-4147-A177-3AD203B41FA5}">
                      <a16:colId xmlns:a16="http://schemas.microsoft.com/office/drawing/2014/main" val="3401654333"/>
                    </a:ext>
                  </a:extLst>
                </a:gridCol>
                <a:gridCol w="1665739">
                  <a:extLst>
                    <a:ext uri="{9D8B030D-6E8A-4147-A177-3AD203B41FA5}">
                      <a16:colId xmlns:a16="http://schemas.microsoft.com/office/drawing/2014/main" val="1231796569"/>
                    </a:ext>
                  </a:extLst>
                </a:gridCol>
                <a:gridCol w="1236932">
                  <a:extLst>
                    <a:ext uri="{9D8B030D-6E8A-4147-A177-3AD203B41FA5}">
                      <a16:colId xmlns:a16="http://schemas.microsoft.com/office/drawing/2014/main" val="2316707248"/>
                    </a:ext>
                  </a:extLst>
                </a:gridCol>
              </a:tblGrid>
              <a:tr h="387839">
                <a:tc>
                  <a:txBody>
                    <a:bodyPr/>
                    <a:lstStyle/>
                    <a:p>
                      <a:endParaRPr lang="es-CL" sz="1800" dirty="0"/>
                    </a:p>
                  </a:txBody>
                  <a:tcPr marL="91441" marR="91441" marT="45721" marB="45721"/>
                </a:tc>
                <a:tc>
                  <a:txBody>
                    <a:bodyPr/>
                    <a:lstStyle/>
                    <a:p>
                      <a:pPr algn="ctr"/>
                      <a:r>
                        <a:rPr lang="es-ES" sz="1800" dirty="0" smtClean="0"/>
                        <a:t>EJ</a:t>
                      </a:r>
                      <a:endParaRPr lang="es-CL" sz="1800" dirty="0"/>
                    </a:p>
                  </a:txBody>
                  <a:tcPr marL="91441" marR="91441" marT="45721" marB="45721" anchor="ctr"/>
                </a:tc>
                <a:tc>
                  <a:txBody>
                    <a:bodyPr/>
                    <a:lstStyle/>
                    <a:p>
                      <a:pPr algn="ctr"/>
                      <a:r>
                        <a:rPr lang="es-ES" sz="1800" dirty="0" smtClean="0"/>
                        <a:t>IM</a:t>
                      </a:r>
                      <a:endParaRPr lang="es-CL" sz="1800" dirty="0"/>
                    </a:p>
                  </a:txBody>
                  <a:tcPr marL="91441" marR="91441" marT="45721" marB="45721" anchor="ctr"/>
                </a:tc>
                <a:tc>
                  <a:txBody>
                    <a:bodyPr/>
                    <a:lstStyle/>
                    <a:p>
                      <a:pPr algn="ctr"/>
                      <a:r>
                        <a:rPr lang="es-ES" sz="1800" dirty="0" smtClean="0"/>
                        <a:t>AB</a:t>
                      </a:r>
                      <a:endParaRPr lang="es-CL" sz="1800" dirty="0"/>
                    </a:p>
                  </a:txBody>
                  <a:tcPr marL="91441" marR="91441" marT="45721" marB="45721" anchor="ctr"/>
                </a:tc>
                <a:tc>
                  <a:txBody>
                    <a:bodyPr/>
                    <a:lstStyle/>
                    <a:p>
                      <a:pPr algn="ctr"/>
                      <a:r>
                        <a:rPr lang="es-ES" sz="1800" dirty="0" smtClean="0"/>
                        <a:t>LT</a:t>
                      </a:r>
                    </a:p>
                  </a:txBody>
                  <a:tcPr marL="91441" marR="91441" marT="45721" marB="45721" anchor="ctr"/>
                </a:tc>
                <a:extLst>
                  <a:ext uri="{0D108BD9-81ED-4DB2-BD59-A6C34878D82A}">
                    <a16:rowId xmlns:a16="http://schemas.microsoft.com/office/drawing/2014/main" val="3605868382"/>
                  </a:ext>
                </a:extLst>
              </a:tr>
              <a:tr h="339543">
                <a:tc>
                  <a:txBody>
                    <a:bodyPr/>
                    <a:lstStyle/>
                    <a:p>
                      <a:r>
                        <a:rPr lang="es-ES" sz="1800" dirty="0"/>
                        <a:t>HUMANISTA</a:t>
                      </a:r>
                      <a:endParaRPr lang="es-CL" sz="1800" dirty="0"/>
                    </a:p>
                  </a:txBody>
                  <a:tcPr marL="91441" marR="91441" marT="45721" marB="45721"/>
                </a:tc>
                <a:tc>
                  <a:txBody>
                    <a:bodyPr/>
                    <a:lstStyle/>
                    <a:p>
                      <a:pPr algn="ct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extLst>
                  <a:ext uri="{0D108BD9-81ED-4DB2-BD59-A6C34878D82A}">
                    <a16:rowId xmlns:a16="http://schemas.microsoft.com/office/drawing/2014/main" val="691675542"/>
                  </a:ext>
                </a:extLst>
              </a:tr>
              <a:tr h="426326">
                <a:tc>
                  <a:txBody>
                    <a:bodyPr/>
                    <a:lstStyle/>
                    <a:p>
                      <a:r>
                        <a:rPr lang="es-ES" sz="1800" dirty="0"/>
                        <a:t>CIENCIAS BÁSICAS</a:t>
                      </a:r>
                      <a:endParaRPr lang="es-CL" sz="1800" dirty="0"/>
                    </a:p>
                  </a:txBody>
                  <a:tcPr marL="91441" marR="91441" marT="45721" marB="45721"/>
                </a:tc>
                <a:tc>
                  <a:txBody>
                    <a:bodyPr/>
                    <a:lstStyle/>
                    <a:p>
                      <a:pPr algn="ctr"/>
                      <a:r>
                        <a:rPr lang="es-ES" sz="1800" dirty="0" smtClean="0"/>
                        <a:t>36 %</a:t>
                      </a:r>
                      <a:endParaRPr lang="es-CL" sz="1800" dirty="0"/>
                    </a:p>
                  </a:txBody>
                  <a:tcPr marL="91441" marR="91441" marT="45721" marB="45721" anchor="ctr"/>
                </a:tc>
                <a:tc>
                  <a:txBody>
                    <a:bodyPr/>
                    <a:lstStyle/>
                    <a:p>
                      <a:pPr algn="ctr"/>
                      <a:r>
                        <a:rPr lang="es-ES" sz="1800" dirty="0" smtClean="0"/>
                        <a:t>21 %</a:t>
                      </a:r>
                      <a:endParaRPr lang="es-CL" sz="1800" dirty="0"/>
                    </a:p>
                  </a:txBody>
                  <a:tcPr marL="91441" marR="91441" marT="45721" marB="45721" anchor="ctr"/>
                </a:tc>
                <a:tc>
                  <a:txBody>
                    <a:bodyPr/>
                    <a:lstStyle/>
                    <a:p>
                      <a:pPr algn="ctr"/>
                      <a:r>
                        <a:rPr lang="es-ES" sz="1800" dirty="0" smtClean="0"/>
                        <a:t>21 %</a:t>
                      </a:r>
                      <a:endParaRPr lang="es-CL" sz="1800" dirty="0"/>
                    </a:p>
                  </a:txBody>
                  <a:tcPr marL="91441" marR="91441" marT="45721" marB="45721" anchor="ctr"/>
                </a:tc>
                <a:tc>
                  <a:txBody>
                    <a:bodyPr/>
                    <a:lstStyle/>
                    <a:p>
                      <a:pPr algn="ctr"/>
                      <a:r>
                        <a:rPr lang="es-ES" sz="1800" dirty="0" smtClean="0"/>
                        <a:t>23 %</a:t>
                      </a:r>
                      <a:endParaRPr lang="es-CL" sz="1800" dirty="0"/>
                    </a:p>
                  </a:txBody>
                  <a:tcPr marL="91441" marR="91441" marT="45721" marB="45721" anchor="ctr"/>
                </a:tc>
                <a:extLst>
                  <a:ext uri="{0D108BD9-81ED-4DB2-BD59-A6C34878D82A}">
                    <a16:rowId xmlns:a16="http://schemas.microsoft.com/office/drawing/2014/main" val="2746904528"/>
                  </a:ext>
                </a:extLst>
              </a:tr>
              <a:tr h="339543">
                <a:tc>
                  <a:txBody>
                    <a:bodyPr/>
                    <a:lstStyle/>
                    <a:p>
                      <a:r>
                        <a:rPr lang="es-ES" sz="1800" dirty="0"/>
                        <a:t>PROFESIONAL</a:t>
                      </a:r>
                      <a:endParaRPr lang="es-CL" sz="1800" dirty="0"/>
                    </a:p>
                  </a:txBody>
                  <a:tcPr marL="91441" marR="91441" marT="45721" marB="45721"/>
                </a:tc>
                <a:tc>
                  <a:txBody>
                    <a:bodyPr/>
                    <a:lstStyle/>
                    <a:p>
                      <a:pPr algn="ctr"/>
                      <a:r>
                        <a:rPr lang="es-ES" sz="1800" dirty="0" smtClean="0"/>
                        <a:t>27 %</a:t>
                      </a:r>
                      <a:endParaRPr lang="es-CL" sz="1800" dirty="0"/>
                    </a:p>
                  </a:txBody>
                  <a:tcPr marL="91441" marR="91441" marT="45721" marB="45721" anchor="ctr"/>
                </a:tc>
                <a:tc>
                  <a:txBody>
                    <a:bodyPr/>
                    <a:lstStyle/>
                    <a:p>
                      <a:pPr algn="ctr"/>
                      <a:r>
                        <a:rPr lang="es-ES" sz="1800" dirty="0" smtClean="0"/>
                        <a:t>42 %</a:t>
                      </a:r>
                      <a:endParaRPr lang="es-CL" sz="1800" dirty="0"/>
                    </a:p>
                  </a:txBody>
                  <a:tcPr marL="91441" marR="91441" marT="45721" marB="45721" anchor="ctr"/>
                </a:tc>
                <a:tc>
                  <a:txBody>
                    <a:bodyPr/>
                    <a:lstStyle/>
                    <a:p>
                      <a:pPr algn="ctr"/>
                      <a:r>
                        <a:rPr lang="es-ES" sz="1800" dirty="0" smtClean="0"/>
                        <a:t>42 %</a:t>
                      </a:r>
                      <a:endParaRPr lang="es-CL" sz="1800" dirty="0"/>
                    </a:p>
                  </a:txBody>
                  <a:tcPr marL="91441" marR="91441" marT="45721" marB="45721" anchor="ctr"/>
                </a:tc>
                <a:tc>
                  <a:txBody>
                    <a:bodyPr/>
                    <a:lstStyle/>
                    <a:p>
                      <a:pPr algn="ctr"/>
                      <a:r>
                        <a:rPr lang="es-ES" sz="1800" dirty="0" smtClean="0"/>
                        <a:t>40 %</a:t>
                      </a:r>
                      <a:endParaRPr lang="es-CL" sz="1800" dirty="0"/>
                    </a:p>
                  </a:txBody>
                  <a:tcPr marL="91441" marR="91441" marT="45721" marB="45721" anchor="ctr"/>
                </a:tc>
                <a:extLst>
                  <a:ext uri="{0D108BD9-81ED-4DB2-BD59-A6C34878D82A}">
                    <a16:rowId xmlns:a16="http://schemas.microsoft.com/office/drawing/2014/main" val="628468316"/>
                  </a:ext>
                </a:extLst>
              </a:tr>
              <a:tr h="339543">
                <a:tc>
                  <a:txBody>
                    <a:bodyPr/>
                    <a:lstStyle/>
                    <a:p>
                      <a:r>
                        <a:rPr lang="es-ES" sz="1800" dirty="0"/>
                        <a:t>INGLÉS</a:t>
                      </a:r>
                      <a:endParaRPr lang="es-CL" sz="1800" dirty="0"/>
                    </a:p>
                  </a:txBody>
                  <a:tcPr marL="91441" marR="91441" marT="45721" marB="45721"/>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extLst>
                  <a:ext uri="{0D108BD9-81ED-4DB2-BD59-A6C34878D82A}">
                    <a16:rowId xmlns:a16="http://schemas.microsoft.com/office/drawing/2014/main" val="2242121372"/>
                  </a:ext>
                </a:extLst>
              </a:tr>
            </a:tbl>
          </a:graphicData>
        </a:graphic>
      </p:graphicFrame>
      <p:sp>
        <p:nvSpPr>
          <p:cNvPr id="5" name="Rectángulo redondeado 4"/>
          <p:cNvSpPr/>
          <p:nvPr/>
        </p:nvSpPr>
        <p:spPr>
          <a:xfrm>
            <a:off x="179388" y="2564904"/>
            <a:ext cx="4032572" cy="804908"/>
          </a:xfrm>
          <a:prstGeom prst="roundRect">
            <a:avLst/>
          </a:prstGeom>
          <a:noFill/>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L"/>
          </a:p>
        </p:txBody>
      </p:sp>
      <p:sp>
        <p:nvSpPr>
          <p:cNvPr id="17" name="Rectángulo redondeado 16"/>
          <p:cNvSpPr/>
          <p:nvPr/>
        </p:nvSpPr>
        <p:spPr>
          <a:xfrm>
            <a:off x="225481" y="4836274"/>
            <a:ext cx="4032572" cy="752966"/>
          </a:xfrm>
          <a:prstGeom prst="roundRect">
            <a:avLst/>
          </a:prstGeom>
          <a:noFill/>
          <a:ln w="5715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L"/>
          </a:p>
        </p:txBody>
      </p:sp>
    </p:spTree>
  </p:cSld>
  <p:clrMapOvr>
    <a:masterClrMapping/>
  </p:clrMapOvr>
  <p:transition spd="slow">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1 Título">
            <a:extLst>
              <a:ext uri="{FF2B5EF4-FFF2-40B4-BE49-F238E27FC236}">
                <a16:creationId xmlns:a16="http://schemas.microsoft.com/office/drawing/2014/main" id="{DF2DBF0C-8527-D83A-6807-B70CBB1FC26A}"/>
              </a:ext>
            </a:extLst>
          </p:cNvPr>
          <p:cNvSpPr>
            <a:spLocks noGrp="1"/>
          </p:cNvSpPr>
          <p:nvPr>
            <p:ph type="title"/>
          </p:nvPr>
        </p:nvSpPr>
        <p:spPr>
          <a:xfrm>
            <a:off x="3000375" y="142875"/>
            <a:ext cx="2786063" cy="769938"/>
          </a:xfrm>
          <a:effectLst>
            <a:outerShdw dist="35921" dir="2700000" algn="ctr" rotWithShape="0">
              <a:schemeClr val="tx1"/>
            </a:outerShdw>
          </a:effectLst>
        </p:spPr>
        <p:txBody>
          <a:bodyPr wrap="none">
            <a:spAutoFit/>
          </a:bodyPr>
          <a:lstStyle/>
          <a:p>
            <a:pPr marL="342900" indent="-342900" algn="r">
              <a:defRPr/>
            </a:pPr>
            <a:r>
              <a:rPr lang="es-CL" b="1" u="sng">
                <a:solidFill>
                  <a:srgbClr val="FFCC00"/>
                </a:solidFill>
                <a:effectLst>
                  <a:outerShdw blurRad="38100" dist="38100" dir="2700000" algn="tl">
                    <a:srgbClr val="C0C0C0"/>
                  </a:outerShdw>
                </a:effectLst>
                <a:cs typeface="Arial" pitchFamily="34" charset="0"/>
              </a:rPr>
              <a:t>TEMARIO</a:t>
            </a:r>
          </a:p>
        </p:txBody>
      </p:sp>
      <p:sp>
        <p:nvSpPr>
          <p:cNvPr id="27651" name="2 Marcador de contenido">
            <a:extLst>
              <a:ext uri="{FF2B5EF4-FFF2-40B4-BE49-F238E27FC236}">
                <a16:creationId xmlns:a16="http://schemas.microsoft.com/office/drawing/2014/main" id="{4334A22D-F6D4-854D-8A9A-EB8A49F29475}"/>
              </a:ext>
            </a:extLst>
          </p:cNvPr>
          <p:cNvSpPr>
            <a:spLocks noGrp="1"/>
          </p:cNvSpPr>
          <p:nvPr>
            <p:ph idx="1"/>
          </p:nvPr>
        </p:nvSpPr>
        <p:spPr>
          <a:xfrm>
            <a:off x="827088" y="1052513"/>
            <a:ext cx="7572375" cy="3600450"/>
          </a:xfrm>
          <a:solidFill>
            <a:schemeClr val="bg1">
              <a:alpha val="79999"/>
            </a:schemeClr>
          </a:solidFill>
        </p:spPr>
        <p:txBody>
          <a:bodyPr/>
          <a:lstStyle/>
          <a:p>
            <a:pPr>
              <a:lnSpc>
                <a:spcPct val="80000"/>
              </a:lnSpc>
              <a:buFontTx/>
              <a:buBlip>
                <a:blip r:embed="rId4"/>
              </a:buBlip>
            </a:pPr>
            <a:endParaRPr lang="es-CL" altLang="es-CL" sz="2800" dirty="0"/>
          </a:p>
          <a:p>
            <a:pPr>
              <a:lnSpc>
                <a:spcPct val="80000"/>
              </a:lnSpc>
              <a:buFontTx/>
              <a:buBlip>
                <a:blip r:embed="rId4"/>
              </a:buBlip>
            </a:pPr>
            <a:r>
              <a:rPr lang="es-CL" altLang="es-CL" sz="2800" dirty="0"/>
              <a:t>Antecedentes.</a:t>
            </a:r>
          </a:p>
          <a:p>
            <a:pPr>
              <a:lnSpc>
                <a:spcPct val="80000"/>
              </a:lnSpc>
              <a:buFontTx/>
              <a:buBlip>
                <a:blip r:embed="rId4"/>
              </a:buBlip>
            </a:pPr>
            <a:endParaRPr lang="es-CL" altLang="es-CL" sz="2800" dirty="0"/>
          </a:p>
          <a:p>
            <a:pPr>
              <a:lnSpc>
                <a:spcPct val="80000"/>
              </a:lnSpc>
              <a:buFontTx/>
              <a:buBlip>
                <a:blip r:embed="rId4"/>
              </a:buBlip>
            </a:pPr>
            <a:r>
              <a:rPr lang="es-CL" altLang="es-CL" sz="2800" dirty="0" smtClean="0"/>
              <a:t>Análisis </a:t>
            </a:r>
            <a:r>
              <a:rPr lang="es-CL" altLang="es-CL" sz="2800" dirty="0"/>
              <a:t>actual malla.</a:t>
            </a:r>
          </a:p>
          <a:p>
            <a:pPr>
              <a:lnSpc>
                <a:spcPct val="80000"/>
              </a:lnSpc>
              <a:buFontTx/>
              <a:buBlip>
                <a:blip r:embed="rId4"/>
              </a:buBlip>
            </a:pPr>
            <a:endParaRPr lang="es-CL" altLang="es-CL" sz="2800" dirty="0"/>
          </a:p>
          <a:p>
            <a:pPr>
              <a:lnSpc>
                <a:spcPct val="80000"/>
              </a:lnSpc>
              <a:buFontTx/>
              <a:buBlip>
                <a:blip r:embed="rId4"/>
              </a:buBlip>
            </a:pPr>
            <a:r>
              <a:rPr lang="es-ES" altLang="es-CL" sz="2800" dirty="0"/>
              <a:t>Propuesta de cambios</a:t>
            </a:r>
            <a:r>
              <a:rPr lang="es-ES" altLang="es-CL" sz="2800" dirty="0" smtClean="0"/>
              <a:t>.</a:t>
            </a:r>
          </a:p>
          <a:p>
            <a:pPr marL="0" indent="0">
              <a:lnSpc>
                <a:spcPct val="80000"/>
              </a:lnSpc>
              <a:buNone/>
            </a:pPr>
            <a:endParaRPr lang="es-ES" altLang="es-CL" sz="2800" dirty="0" smtClean="0"/>
          </a:p>
          <a:p>
            <a:pPr>
              <a:lnSpc>
                <a:spcPct val="80000"/>
              </a:lnSpc>
              <a:buFontTx/>
              <a:buBlip>
                <a:blip r:embed="rId4"/>
              </a:buBlip>
            </a:pPr>
            <a:r>
              <a:rPr lang="es-ES" altLang="es-CL" sz="2800" b="1" dirty="0" smtClean="0"/>
              <a:t>Conclusiones finales.</a:t>
            </a:r>
            <a:endParaRPr lang="es-CL" altLang="es-CL" sz="2800" b="1" dirty="0"/>
          </a:p>
          <a:p>
            <a:endParaRPr lang="es-CL" altLang="es-CL" sz="2800" dirty="0">
              <a:solidFill>
                <a:schemeClr val="bg1"/>
              </a:solidFill>
            </a:endParaRPr>
          </a:p>
        </p:txBody>
      </p:sp>
    </p:spTree>
    <p:extLst>
      <p:ext uri="{BB962C8B-B14F-4D97-AF65-F5344CB8AC3E}">
        <p14:creationId xmlns:p14="http://schemas.microsoft.com/office/powerpoint/2010/main" val="2487239214"/>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5 Imagen" descr="pantalla.jpg">
            <a:extLst>
              <a:ext uri="{FF2B5EF4-FFF2-40B4-BE49-F238E27FC236}">
                <a16:creationId xmlns:a16="http://schemas.microsoft.com/office/drawing/2014/main" id="{CF9416D4-7D1E-ECC0-B437-BE0222A37F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32203" y="1189038"/>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marL="100013" indent="-214313" algn="just">
              <a:buFont typeface="Arial" panose="020B0604020202020204" pitchFamily="34" charset="0"/>
              <a:buChar char="•"/>
              <a:defRPr/>
            </a:pPr>
            <a:endParaRPr lang="es-CL" sz="1400" b="1" dirty="0" smtClean="0"/>
          </a:p>
          <a:p>
            <a:pPr algn="just">
              <a:defRPr/>
            </a:pPr>
            <a:endParaRPr lang="es-CL" sz="1400" b="1" dirty="0"/>
          </a:p>
        </p:txBody>
      </p:sp>
      <p:sp>
        <p:nvSpPr>
          <p:cNvPr id="6" name="Proceso alternativo 7">
            <a:extLst>
              <a:ext uri="{FF2B5EF4-FFF2-40B4-BE49-F238E27FC236}">
                <a16:creationId xmlns:a16="http://schemas.microsoft.com/office/drawing/2014/main" id="{E0C21C38-B23F-BAFB-2069-BA252D5A4742}"/>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51205" name="Grupo">
            <a:extLst>
              <a:ext uri="{FF2B5EF4-FFF2-40B4-BE49-F238E27FC236}">
                <a16:creationId xmlns:a16="http://schemas.microsoft.com/office/drawing/2014/main" id="{FB4E1C3B-99B2-FEFB-5A0B-586896787ABC}"/>
              </a:ext>
            </a:extLst>
          </p:cNvPr>
          <p:cNvGrpSpPr>
            <a:grpSpLocks/>
          </p:cNvGrpSpPr>
          <p:nvPr/>
        </p:nvGrpSpPr>
        <p:grpSpPr bwMode="auto">
          <a:xfrm>
            <a:off x="0" y="6246813"/>
            <a:ext cx="9148763" cy="611187"/>
            <a:chOff x="102889" y="-47985"/>
            <a:chExt cx="12201904" cy="611761"/>
          </a:xfrm>
        </p:grpSpPr>
        <p:pic>
          <p:nvPicPr>
            <p:cNvPr id="51250" name="16 Imagen" descr="16 Imagen">
              <a:extLst>
                <a:ext uri="{FF2B5EF4-FFF2-40B4-BE49-F238E27FC236}">
                  <a16:creationId xmlns:a16="http://schemas.microsoft.com/office/drawing/2014/main" id="{027D8D54-8FEB-B1B8-01E9-B639D39EE24F}"/>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1251" name="P A T R I O T I S M O…">
              <a:extLst>
                <a:ext uri="{FF2B5EF4-FFF2-40B4-BE49-F238E27FC236}">
                  <a16:creationId xmlns:a16="http://schemas.microsoft.com/office/drawing/2014/main" id="{4240F7F7-AE5C-2F55-1BA5-06F034826C51}"/>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51206" name="Imagen 12">
            <a:extLst>
              <a:ext uri="{FF2B5EF4-FFF2-40B4-BE49-F238E27FC236}">
                <a16:creationId xmlns:a16="http://schemas.microsoft.com/office/drawing/2014/main" id="{B46D4AD4-0752-00B3-E74C-900D0A1D5E2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Text Box 18">
            <a:extLst>
              <a:ext uri="{FF2B5EF4-FFF2-40B4-BE49-F238E27FC236}">
                <a16:creationId xmlns:a16="http://schemas.microsoft.com/office/drawing/2014/main" id="{00820A76-1086-5308-60F7-1BBF56701670}"/>
              </a:ext>
            </a:extLst>
          </p:cNvPr>
          <p:cNvSpPr txBox="1">
            <a:spLocks noChangeArrowheads="1"/>
          </p:cNvSpPr>
          <p:nvPr/>
        </p:nvSpPr>
        <p:spPr bwMode="auto">
          <a:xfrm>
            <a:off x="1228725" y="266700"/>
            <a:ext cx="4433393" cy="584775"/>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dirty="0" smtClean="0">
                <a:solidFill>
                  <a:srgbClr val="FFCC00"/>
                </a:solidFill>
              </a:rPr>
              <a:t>IV.- CONCLUSIONES.</a:t>
            </a:r>
            <a:endParaRPr lang="es-ES" altLang="es-CL" b="1" dirty="0">
              <a:solidFill>
                <a:srgbClr val="FFCC00"/>
              </a:solidFill>
            </a:endParaRPr>
          </a:p>
        </p:txBody>
      </p:sp>
      <p:pic>
        <p:nvPicPr>
          <p:cNvPr id="51208" name="Picture 5" descr="SELLO">
            <a:extLst>
              <a:ext uri="{FF2B5EF4-FFF2-40B4-BE49-F238E27FC236}">
                <a16:creationId xmlns:a16="http://schemas.microsoft.com/office/drawing/2014/main" id="{1BB5DB1D-F1B3-5860-6A5B-783DFBF295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9" name="Line 6">
            <a:extLst>
              <a:ext uri="{FF2B5EF4-FFF2-40B4-BE49-F238E27FC236}">
                <a16:creationId xmlns:a16="http://schemas.microsoft.com/office/drawing/2014/main" id="{B8484F7C-70D6-23F9-997D-A1C4848B5997}"/>
              </a:ext>
            </a:extLst>
          </p:cNvPr>
          <p:cNvSpPr>
            <a:spLocks noChangeShapeType="1"/>
          </p:cNvSpPr>
          <p:nvPr/>
        </p:nvSpPr>
        <p:spPr bwMode="auto">
          <a:xfrm>
            <a:off x="1228725" y="91122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2" name="CuadroTexto 1"/>
          <p:cNvSpPr txBox="1"/>
          <p:nvPr/>
        </p:nvSpPr>
        <p:spPr>
          <a:xfrm>
            <a:off x="247650" y="1380856"/>
            <a:ext cx="8223250" cy="646331"/>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lvl="0" algn="just"/>
            <a:r>
              <a:rPr lang="es-ES" dirty="0" smtClean="0"/>
              <a:t>Con la Malla Académica expuesta, se cumplen la Misión, Visión y Perfil de egreso de los Oficiales del escalafón de Ejecutivos e Ingenieros Navales.</a:t>
            </a:r>
            <a:endParaRPr lang="es-ES" dirty="0"/>
          </a:p>
        </p:txBody>
      </p:sp>
      <p:sp>
        <p:nvSpPr>
          <p:cNvPr id="15" name="CuadroTexto 14"/>
          <p:cNvSpPr txBox="1"/>
          <p:nvPr/>
        </p:nvSpPr>
        <p:spPr>
          <a:xfrm>
            <a:off x="235126" y="2913394"/>
            <a:ext cx="8223250" cy="369332"/>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algn="just"/>
            <a:r>
              <a:rPr lang="es-ES" dirty="0"/>
              <a:t>La malla se puede implementar para todos los curso desde el año 2023</a:t>
            </a:r>
            <a:r>
              <a:rPr lang="es-ES" dirty="0" smtClean="0"/>
              <a:t>.</a:t>
            </a:r>
            <a:endParaRPr lang="es-ES" dirty="0"/>
          </a:p>
        </p:txBody>
      </p:sp>
      <p:sp>
        <p:nvSpPr>
          <p:cNvPr id="17" name="CuadroTexto 16"/>
          <p:cNvSpPr txBox="1"/>
          <p:nvPr/>
        </p:nvSpPr>
        <p:spPr>
          <a:xfrm>
            <a:off x="235292" y="3462306"/>
            <a:ext cx="8223250" cy="646331"/>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lvl="0"/>
            <a:r>
              <a:rPr lang="es-ES" dirty="0"/>
              <a:t>Permitiría solucionar aspectos de rendimiento en el área de Ciencias Básicas como en la </a:t>
            </a:r>
            <a:r>
              <a:rPr lang="es-ES" dirty="0" smtClean="0"/>
              <a:t>Profesional, tanto en la Escuela como a futuro en la </a:t>
            </a:r>
            <a:r>
              <a:rPr lang="es-ES" dirty="0" err="1" smtClean="0"/>
              <a:t>Apolinav</a:t>
            </a:r>
            <a:r>
              <a:rPr lang="es-ES" dirty="0" smtClean="0"/>
              <a:t>.</a:t>
            </a:r>
            <a:endParaRPr lang="es-ES" dirty="0"/>
          </a:p>
        </p:txBody>
      </p:sp>
      <p:sp>
        <p:nvSpPr>
          <p:cNvPr id="18" name="CuadroTexto 17"/>
          <p:cNvSpPr txBox="1"/>
          <p:nvPr/>
        </p:nvSpPr>
        <p:spPr>
          <a:xfrm>
            <a:off x="255723" y="4317992"/>
            <a:ext cx="8223250" cy="923330"/>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lvl="0"/>
            <a:r>
              <a:rPr lang="es-ES" dirty="0"/>
              <a:t>El cambio de las Horas en Formación Naval, permitiría no afectar las clases lectivas del área deportiva, que se refleja actualmente en pérdida de clases, al superponerse los dos modelos de </a:t>
            </a:r>
            <a:r>
              <a:rPr lang="es-ES" dirty="0" smtClean="0"/>
              <a:t>formación.</a:t>
            </a:r>
            <a:endParaRPr lang="es-ES" dirty="0"/>
          </a:p>
        </p:txBody>
      </p:sp>
      <p:sp>
        <p:nvSpPr>
          <p:cNvPr id="19" name="CuadroTexto 18"/>
          <p:cNvSpPr txBox="1"/>
          <p:nvPr/>
        </p:nvSpPr>
        <p:spPr>
          <a:xfrm>
            <a:off x="236578" y="5402308"/>
            <a:ext cx="8223250" cy="646331"/>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lvl="0"/>
            <a:r>
              <a:rPr lang="es-ES" dirty="0"/>
              <a:t>Otros beneficios: </a:t>
            </a:r>
            <a:r>
              <a:rPr lang="es-ES" dirty="0" smtClean="0"/>
              <a:t>Aumento horas de estudio en 2°y 4°año; Meteorología </a:t>
            </a:r>
            <a:r>
              <a:rPr lang="es-ES" dirty="0"/>
              <a:t>3er </a:t>
            </a:r>
            <a:r>
              <a:rPr lang="es-ES" dirty="0" smtClean="0"/>
              <a:t>año </a:t>
            </a:r>
            <a:r>
              <a:rPr lang="es-ES" dirty="0"/>
              <a:t>(cadetes de intercambio), Química </a:t>
            </a:r>
            <a:r>
              <a:rPr lang="es-ES" dirty="0" smtClean="0"/>
              <a:t>anual.</a:t>
            </a:r>
            <a:endParaRPr lang="es-ES" dirty="0"/>
          </a:p>
        </p:txBody>
      </p:sp>
      <p:sp>
        <p:nvSpPr>
          <p:cNvPr id="20" name="CuadroTexto 19"/>
          <p:cNvSpPr txBox="1"/>
          <p:nvPr/>
        </p:nvSpPr>
        <p:spPr>
          <a:xfrm>
            <a:off x="235126" y="2143142"/>
            <a:ext cx="8223250" cy="646331"/>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lvl="0" algn="just"/>
            <a:r>
              <a:rPr lang="es-ES" dirty="0" smtClean="0"/>
              <a:t>Mayor motivación por optar por el Escalafón Ejecutivo, al ser más profesional que lo actual.</a:t>
            </a:r>
            <a:endParaRPr lang="es-ES" dirty="0"/>
          </a:p>
        </p:txBody>
      </p:sp>
    </p:spTree>
    <p:extLst>
      <p:ext uri="{BB962C8B-B14F-4D97-AF65-F5344CB8AC3E}">
        <p14:creationId xmlns:p14="http://schemas.microsoft.com/office/powerpoint/2010/main" val="2354947379"/>
      </p:ext>
    </p:extLst>
  </p:cSld>
  <p:clrMapOvr>
    <a:masterClrMapping/>
  </p:clrMapOvr>
  <p:transition spd="slow">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5 Imagen" descr="pantalla.jpg">
            <a:extLst>
              <a:ext uri="{FF2B5EF4-FFF2-40B4-BE49-F238E27FC236}">
                <a16:creationId xmlns:a16="http://schemas.microsoft.com/office/drawing/2014/main" id="{CF9416D4-7D1E-ECC0-B437-BE0222A37F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32203" y="1189038"/>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marL="100013" indent="-214313" algn="just">
              <a:buFont typeface="Arial" panose="020B0604020202020204" pitchFamily="34" charset="0"/>
              <a:buChar char="•"/>
              <a:defRPr/>
            </a:pPr>
            <a:endParaRPr lang="es-CL" sz="1400" b="1" dirty="0" smtClean="0"/>
          </a:p>
          <a:p>
            <a:pPr algn="just">
              <a:defRPr/>
            </a:pPr>
            <a:endParaRPr lang="es-CL" sz="1400" b="1" dirty="0"/>
          </a:p>
        </p:txBody>
      </p:sp>
      <p:sp>
        <p:nvSpPr>
          <p:cNvPr id="6" name="Proceso alternativo 7">
            <a:extLst>
              <a:ext uri="{FF2B5EF4-FFF2-40B4-BE49-F238E27FC236}">
                <a16:creationId xmlns:a16="http://schemas.microsoft.com/office/drawing/2014/main" id="{E0C21C38-B23F-BAFB-2069-BA252D5A4742}"/>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51205" name="Grupo">
            <a:extLst>
              <a:ext uri="{FF2B5EF4-FFF2-40B4-BE49-F238E27FC236}">
                <a16:creationId xmlns:a16="http://schemas.microsoft.com/office/drawing/2014/main" id="{FB4E1C3B-99B2-FEFB-5A0B-586896787ABC}"/>
              </a:ext>
            </a:extLst>
          </p:cNvPr>
          <p:cNvGrpSpPr>
            <a:grpSpLocks/>
          </p:cNvGrpSpPr>
          <p:nvPr/>
        </p:nvGrpSpPr>
        <p:grpSpPr bwMode="auto">
          <a:xfrm>
            <a:off x="0" y="6246813"/>
            <a:ext cx="9148763" cy="611187"/>
            <a:chOff x="102889" y="-47985"/>
            <a:chExt cx="12201904" cy="611761"/>
          </a:xfrm>
        </p:grpSpPr>
        <p:pic>
          <p:nvPicPr>
            <p:cNvPr id="51250" name="16 Imagen" descr="16 Imagen">
              <a:extLst>
                <a:ext uri="{FF2B5EF4-FFF2-40B4-BE49-F238E27FC236}">
                  <a16:creationId xmlns:a16="http://schemas.microsoft.com/office/drawing/2014/main" id="{027D8D54-8FEB-B1B8-01E9-B639D39EE24F}"/>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1251" name="P A T R I O T I S M O…">
              <a:extLst>
                <a:ext uri="{FF2B5EF4-FFF2-40B4-BE49-F238E27FC236}">
                  <a16:creationId xmlns:a16="http://schemas.microsoft.com/office/drawing/2014/main" id="{4240F7F7-AE5C-2F55-1BA5-06F034826C51}"/>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51206" name="Imagen 12">
            <a:extLst>
              <a:ext uri="{FF2B5EF4-FFF2-40B4-BE49-F238E27FC236}">
                <a16:creationId xmlns:a16="http://schemas.microsoft.com/office/drawing/2014/main" id="{B46D4AD4-0752-00B3-E74C-900D0A1D5E2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Text Box 18">
            <a:extLst>
              <a:ext uri="{FF2B5EF4-FFF2-40B4-BE49-F238E27FC236}">
                <a16:creationId xmlns:a16="http://schemas.microsoft.com/office/drawing/2014/main" id="{00820A76-1086-5308-60F7-1BBF56701670}"/>
              </a:ext>
            </a:extLst>
          </p:cNvPr>
          <p:cNvSpPr txBox="1">
            <a:spLocks noChangeArrowheads="1"/>
          </p:cNvSpPr>
          <p:nvPr/>
        </p:nvSpPr>
        <p:spPr bwMode="auto">
          <a:xfrm>
            <a:off x="1228725" y="266700"/>
            <a:ext cx="4433393" cy="584775"/>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dirty="0" smtClean="0">
                <a:solidFill>
                  <a:srgbClr val="FFCC00"/>
                </a:solidFill>
              </a:rPr>
              <a:t>IV.- CONCLUSIONES.</a:t>
            </a:r>
            <a:endParaRPr lang="es-ES" altLang="es-CL" b="1" dirty="0">
              <a:solidFill>
                <a:srgbClr val="FFCC00"/>
              </a:solidFill>
            </a:endParaRPr>
          </a:p>
        </p:txBody>
      </p:sp>
      <p:pic>
        <p:nvPicPr>
          <p:cNvPr id="51208" name="Picture 5" descr="SELLO">
            <a:extLst>
              <a:ext uri="{FF2B5EF4-FFF2-40B4-BE49-F238E27FC236}">
                <a16:creationId xmlns:a16="http://schemas.microsoft.com/office/drawing/2014/main" id="{1BB5DB1D-F1B3-5860-6A5B-783DFBF295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9" name="Line 6">
            <a:extLst>
              <a:ext uri="{FF2B5EF4-FFF2-40B4-BE49-F238E27FC236}">
                <a16:creationId xmlns:a16="http://schemas.microsoft.com/office/drawing/2014/main" id="{B8484F7C-70D6-23F9-997D-A1C4848B5997}"/>
              </a:ext>
            </a:extLst>
          </p:cNvPr>
          <p:cNvSpPr>
            <a:spLocks noChangeShapeType="1"/>
          </p:cNvSpPr>
          <p:nvPr/>
        </p:nvSpPr>
        <p:spPr bwMode="auto">
          <a:xfrm>
            <a:off x="1228725" y="91122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2" name="CuadroTexto 1"/>
          <p:cNvSpPr txBox="1"/>
          <p:nvPr/>
        </p:nvSpPr>
        <p:spPr>
          <a:xfrm>
            <a:off x="247650" y="1466850"/>
            <a:ext cx="8223250" cy="2862322"/>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lvl="0" algn="just"/>
            <a:r>
              <a:rPr lang="es-ES" sz="2000" dirty="0" smtClean="0"/>
              <a:t>CONTRAS:</a:t>
            </a:r>
          </a:p>
          <a:p>
            <a:pPr lvl="0" algn="just"/>
            <a:endParaRPr lang="es-ES" sz="2000" dirty="0"/>
          </a:p>
          <a:p>
            <a:pPr marL="285750" lvl="0" indent="-285750" algn="just">
              <a:buFont typeface="Arial" panose="020B0604020202020204" pitchFamily="34" charset="0"/>
              <a:buChar char="•"/>
            </a:pPr>
            <a:r>
              <a:rPr lang="es-ES" sz="2000" dirty="0" smtClean="0"/>
              <a:t>Necesidad de mayor cantidad de profesores para asignaturas profesionales:</a:t>
            </a:r>
          </a:p>
          <a:p>
            <a:pPr marL="742950" lvl="1" indent="-285750" algn="just">
              <a:buFont typeface="Wingdings" panose="05000000000000000000" pitchFamily="2" charset="2"/>
              <a:buChar char="Ø"/>
            </a:pPr>
            <a:r>
              <a:rPr lang="es-ES" sz="2000" dirty="0" smtClean="0"/>
              <a:t>Oficiales en retiro.</a:t>
            </a:r>
          </a:p>
          <a:p>
            <a:pPr marL="742950" lvl="1" indent="-285750" algn="just">
              <a:buFont typeface="Wingdings" panose="05000000000000000000" pitchFamily="2" charset="2"/>
              <a:buChar char="Ø"/>
            </a:pPr>
            <a:r>
              <a:rPr lang="es-ES" sz="2000" dirty="0" smtClean="0"/>
              <a:t>Oficiales en servicio activo.</a:t>
            </a:r>
          </a:p>
          <a:p>
            <a:pPr lvl="1" algn="just"/>
            <a:endParaRPr lang="es-ES" sz="2000" dirty="0" smtClean="0"/>
          </a:p>
          <a:p>
            <a:pPr marL="285750" indent="-285750" algn="just">
              <a:buFont typeface="Arial" panose="020B0604020202020204" pitchFamily="34" charset="0"/>
              <a:buChar char="•"/>
            </a:pPr>
            <a:r>
              <a:rPr lang="es-ES" sz="2000" dirty="0" smtClean="0"/>
              <a:t>Disminución de horas para actuales PC del área Física (05) y Matemáticas (08)</a:t>
            </a:r>
            <a:endParaRPr lang="es-ES" sz="2000" dirty="0"/>
          </a:p>
        </p:txBody>
      </p:sp>
    </p:spTree>
    <p:extLst>
      <p:ext uri="{BB962C8B-B14F-4D97-AF65-F5344CB8AC3E}">
        <p14:creationId xmlns:p14="http://schemas.microsoft.com/office/powerpoint/2010/main" val="2034557652"/>
      </p:ext>
    </p:extLst>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5 Imagen" descr="pantalla.jpg">
            <a:extLst>
              <a:ext uri="{FF2B5EF4-FFF2-40B4-BE49-F238E27FC236}">
                <a16:creationId xmlns:a16="http://schemas.microsoft.com/office/drawing/2014/main" id="{A4F78E16-CD9B-F169-A0B1-CF6B7423115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4017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81780FC3-8694-33B1-2281-2DC867E45F95}"/>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28677" name="Grupo">
            <a:extLst>
              <a:ext uri="{FF2B5EF4-FFF2-40B4-BE49-F238E27FC236}">
                <a16:creationId xmlns:a16="http://schemas.microsoft.com/office/drawing/2014/main" id="{DBB40D41-FC65-2206-17B5-4470A6FBC605}"/>
              </a:ext>
            </a:extLst>
          </p:cNvPr>
          <p:cNvGrpSpPr>
            <a:grpSpLocks/>
          </p:cNvGrpSpPr>
          <p:nvPr/>
        </p:nvGrpSpPr>
        <p:grpSpPr bwMode="auto">
          <a:xfrm>
            <a:off x="0" y="6246813"/>
            <a:ext cx="9148763" cy="611187"/>
            <a:chOff x="102889" y="-47985"/>
            <a:chExt cx="12201904" cy="611761"/>
          </a:xfrm>
        </p:grpSpPr>
        <p:pic>
          <p:nvPicPr>
            <p:cNvPr id="28684" name="16 Imagen" descr="16 Imagen">
              <a:extLst>
                <a:ext uri="{FF2B5EF4-FFF2-40B4-BE49-F238E27FC236}">
                  <a16:creationId xmlns:a16="http://schemas.microsoft.com/office/drawing/2014/main" id="{8F76FF5C-AD34-04CF-003F-6C4A8C1FB41B}"/>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28685" name="P A T R I O T I S M O…">
              <a:extLst>
                <a:ext uri="{FF2B5EF4-FFF2-40B4-BE49-F238E27FC236}">
                  <a16:creationId xmlns:a16="http://schemas.microsoft.com/office/drawing/2014/main" id="{46F254EB-AF85-5969-77B5-64F0C12517DF}"/>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28678" name="Imagen 12">
            <a:extLst>
              <a:ext uri="{FF2B5EF4-FFF2-40B4-BE49-F238E27FC236}">
                <a16:creationId xmlns:a16="http://schemas.microsoft.com/office/drawing/2014/main" id="{3C73F43D-5B86-25B5-9FF4-2A0D0F9D1D1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9" name="Text Box 18">
            <a:extLst>
              <a:ext uri="{FF2B5EF4-FFF2-40B4-BE49-F238E27FC236}">
                <a16:creationId xmlns:a16="http://schemas.microsoft.com/office/drawing/2014/main" id="{5748F3AF-1C1F-09E8-22FE-573334733962}"/>
              </a:ext>
            </a:extLst>
          </p:cNvPr>
          <p:cNvSpPr txBox="1">
            <a:spLocks noChangeArrowheads="1"/>
          </p:cNvSpPr>
          <p:nvPr/>
        </p:nvSpPr>
        <p:spPr bwMode="auto">
          <a:xfrm>
            <a:off x="1228725" y="398463"/>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 ANTECEDENTES.</a:t>
            </a:r>
            <a:endParaRPr lang="es-ES" altLang="es-CL" b="1">
              <a:solidFill>
                <a:srgbClr val="FFCC00"/>
              </a:solidFill>
            </a:endParaRPr>
          </a:p>
        </p:txBody>
      </p:sp>
      <p:pic>
        <p:nvPicPr>
          <p:cNvPr id="28680" name="Picture 5" descr="SELLO">
            <a:extLst>
              <a:ext uri="{FF2B5EF4-FFF2-40B4-BE49-F238E27FC236}">
                <a16:creationId xmlns:a16="http://schemas.microsoft.com/office/drawing/2014/main" id="{4353CE4E-7A63-33E2-489F-677F9ED53D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1" name="Line 6">
            <a:extLst>
              <a:ext uri="{FF2B5EF4-FFF2-40B4-BE49-F238E27FC236}">
                <a16:creationId xmlns:a16="http://schemas.microsoft.com/office/drawing/2014/main" id="{A9F0F3D1-75A9-CEEC-3FAD-E3EF04586DED}"/>
              </a:ext>
            </a:extLst>
          </p:cNvPr>
          <p:cNvSpPr>
            <a:spLocks noChangeShapeType="1"/>
          </p:cNvSpPr>
          <p:nvPr/>
        </p:nvSpPr>
        <p:spPr bwMode="auto">
          <a:xfrm>
            <a:off x="1228725"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28682" name="CuadroTexto 16">
            <a:extLst>
              <a:ext uri="{FF2B5EF4-FFF2-40B4-BE49-F238E27FC236}">
                <a16:creationId xmlns:a16="http://schemas.microsoft.com/office/drawing/2014/main" id="{352D9145-7C3A-043A-4E03-D91D31D88EBE}"/>
              </a:ext>
            </a:extLst>
          </p:cNvPr>
          <p:cNvSpPr txBox="1">
            <a:spLocks noChangeArrowheads="1"/>
          </p:cNvSpPr>
          <p:nvPr/>
        </p:nvSpPr>
        <p:spPr bwMode="auto">
          <a:xfrm>
            <a:off x="134938" y="1609725"/>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DETERMINACIÓN MALLA CURRICULAR</a:t>
            </a:r>
            <a:endParaRPr lang="es-CL" altLang="es-CL" sz="1800" b="1"/>
          </a:p>
        </p:txBody>
      </p:sp>
      <p:graphicFrame>
        <p:nvGraphicFramePr>
          <p:cNvPr id="18" name="Diagrama 17">
            <a:extLst>
              <a:ext uri="{FF2B5EF4-FFF2-40B4-BE49-F238E27FC236}">
                <a16:creationId xmlns:a16="http://schemas.microsoft.com/office/drawing/2014/main" id="{94FDF740-E715-D815-81DA-D3D2DFA74CED}"/>
              </a:ext>
            </a:extLst>
          </p:cNvPr>
          <p:cNvGraphicFramePr/>
          <p:nvPr/>
        </p:nvGraphicFramePr>
        <p:xfrm>
          <a:off x="1331640" y="2215150"/>
          <a:ext cx="5949747" cy="39807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6627" name="Text Box 4">
            <a:extLst>
              <a:ext uri="{FF2B5EF4-FFF2-40B4-BE49-F238E27FC236}">
                <a16:creationId xmlns:a16="http://schemas.microsoft.com/office/drawing/2014/main" id="{A36F04A8-69D8-57F0-DCB9-20A7A5F8B538}"/>
              </a:ext>
            </a:extLst>
          </p:cNvPr>
          <p:cNvSpPr txBox="1">
            <a:spLocks noChangeArrowheads="1"/>
          </p:cNvSpPr>
          <p:nvPr/>
        </p:nvSpPr>
        <p:spPr bwMode="auto">
          <a:xfrm>
            <a:off x="971600" y="5085184"/>
            <a:ext cx="69230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s-CL" altLang="es-CL" b="1" dirty="0" smtClean="0">
                <a:solidFill>
                  <a:srgbClr val="FF9900"/>
                </a:solidFill>
              </a:rPr>
              <a:t>TÉRMINO DE LA EXPOSICIÓN</a:t>
            </a:r>
            <a:endParaRPr lang="es-ES" altLang="es-CL" sz="2000" b="1" dirty="0">
              <a:solidFill>
                <a:srgbClr val="FF9900"/>
              </a:solidFill>
            </a:endParaRPr>
          </a:p>
        </p:txBody>
      </p:sp>
      <p:sp>
        <p:nvSpPr>
          <p:cNvPr id="26628" name="Text Box 4">
            <a:extLst>
              <a:ext uri="{FF2B5EF4-FFF2-40B4-BE49-F238E27FC236}">
                <a16:creationId xmlns:a16="http://schemas.microsoft.com/office/drawing/2014/main" id="{E47187A4-2459-6E12-1B98-BDEA93C28125}"/>
              </a:ext>
            </a:extLst>
          </p:cNvPr>
          <p:cNvSpPr txBox="1">
            <a:spLocks noChangeArrowheads="1"/>
          </p:cNvSpPr>
          <p:nvPr/>
        </p:nvSpPr>
        <p:spPr bwMode="auto">
          <a:xfrm>
            <a:off x="827088" y="333375"/>
            <a:ext cx="7848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s-ES" altLang="es-CL" sz="2800" b="1">
                <a:solidFill>
                  <a:srgbClr val="FF9900"/>
                </a:solidFill>
              </a:rPr>
              <a:t>ANÁLISIS MALLA CURRICULAR </a:t>
            </a:r>
          </a:p>
          <a:p>
            <a:pPr algn="ctr" eaLnBrk="1" hangingPunct="1">
              <a:spcBef>
                <a:spcPct val="0"/>
              </a:spcBef>
              <a:buFontTx/>
              <a:buNone/>
            </a:pPr>
            <a:r>
              <a:rPr lang="es-ES" altLang="es-CL" sz="2800" b="1">
                <a:solidFill>
                  <a:srgbClr val="FF9900"/>
                </a:solidFill>
              </a:rPr>
              <a:t>ESCALAFÓN EJECUTIVO</a:t>
            </a:r>
            <a:endParaRPr lang="es-ES" altLang="es-CL" sz="1800" b="1">
              <a:solidFill>
                <a:srgbClr val="FF9900"/>
              </a:solidFill>
            </a:endParaRPr>
          </a:p>
        </p:txBody>
      </p:sp>
    </p:spTree>
    <p:extLst>
      <p:ext uri="{BB962C8B-B14F-4D97-AF65-F5344CB8AC3E}">
        <p14:creationId xmlns:p14="http://schemas.microsoft.com/office/powerpoint/2010/main" val="1048876307"/>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55298" name="Text Box 18">
            <a:extLst>
              <a:ext uri="{FF2B5EF4-FFF2-40B4-BE49-F238E27FC236}">
                <a16:creationId xmlns:a16="http://schemas.microsoft.com/office/drawing/2014/main" id="{2CBF4CD0-33EF-0925-5B08-788107B1E836}"/>
              </a:ext>
            </a:extLst>
          </p:cNvPr>
          <p:cNvSpPr txBox="1">
            <a:spLocks noChangeArrowheads="1"/>
          </p:cNvSpPr>
          <p:nvPr/>
        </p:nvSpPr>
        <p:spPr bwMode="auto">
          <a:xfrm>
            <a:off x="5405438" y="260350"/>
            <a:ext cx="348615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r>
              <a:rPr lang="es-CL" altLang="es-CL" b="1">
                <a:solidFill>
                  <a:srgbClr val="FFCC00"/>
                </a:solidFill>
              </a:rPr>
              <a:t>Formación Naval</a:t>
            </a:r>
            <a:endParaRPr lang="es-ES" altLang="es-CL" b="1">
              <a:solidFill>
                <a:srgbClr val="FFCC00"/>
              </a:solidFill>
            </a:endParaRPr>
          </a:p>
        </p:txBody>
      </p:sp>
      <p:pic>
        <p:nvPicPr>
          <p:cNvPr id="55299" name="Picture 5" descr="SELLO">
            <a:extLst>
              <a:ext uri="{FF2B5EF4-FFF2-40B4-BE49-F238E27FC236}">
                <a16:creationId xmlns:a16="http://schemas.microsoft.com/office/drawing/2014/main" id="{4E0A8E25-DC72-9914-F992-6B93F755A25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Line 6">
            <a:extLst>
              <a:ext uri="{FF2B5EF4-FFF2-40B4-BE49-F238E27FC236}">
                <a16:creationId xmlns:a16="http://schemas.microsoft.com/office/drawing/2014/main" id="{A715ABDB-7459-AB56-2538-C340901A69AA}"/>
              </a:ext>
            </a:extLst>
          </p:cNvPr>
          <p:cNvSpPr>
            <a:spLocks noChangeShapeType="1"/>
          </p:cNvSpPr>
          <p:nvPr/>
        </p:nvSpPr>
        <p:spPr bwMode="auto">
          <a:xfrm>
            <a:off x="1233488" y="7905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7" name="Text Box 18">
            <a:extLst>
              <a:ext uri="{FF2B5EF4-FFF2-40B4-BE49-F238E27FC236}">
                <a16:creationId xmlns:a16="http://schemas.microsoft.com/office/drawing/2014/main" id="{D090E1FA-59A4-0DF0-5C59-C56A63FDCA7C}"/>
              </a:ext>
            </a:extLst>
          </p:cNvPr>
          <p:cNvSpPr txBox="1">
            <a:spLocks noChangeArrowheads="1"/>
          </p:cNvSpPr>
          <p:nvPr/>
        </p:nvSpPr>
        <p:spPr bwMode="auto">
          <a:xfrm>
            <a:off x="5848350" y="844550"/>
            <a:ext cx="3138488" cy="4619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indent="-342900" algn="r" eaLnBrk="1" hangingPunct="1">
              <a:defRPr/>
            </a:pPr>
            <a:r>
              <a:rPr lang="es-CL" altLang="es-CL" sz="2400" b="1" u="sng" dirty="0">
                <a:solidFill>
                  <a:schemeClr val="bg1">
                    <a:lumMod val="95000"/>
                  </a:schemeClr>
                </a:solidFill>
                <a:latin typeface="Arial" charset="0"/>
                <a:ea typeface="ＭＳ Ｐゴシック" charset="-128"/>
                <a:cs typeface="Arial" charset="0"/>
              </a:rPr>
              <a:t>Unidades Temáticas</a:t>
            </a:r>
            <a:endParaRPr lang="es-ES" altLang="es-CL" sz="2400" b="1" u="sng" dirty="0">
              <a:solidFill>
                <a:schemeClr val="bg1">
                  <a:lumMod val="95000"/>
                </a:schemeClr>
              </a:solidFill>
              <a:latin typeface="Arial" charset="0"/>
              <a:ea typeface="ＭＳ Ｐゴシック" charset="-128"/>
              <a:cs typeface="Arial" charset="0"/>
            </a:endParaRPr>
          </a:p>
        </p:txBody>
      </p:sp>
      <p:graphicFrame>
        <p:nvGraphicFramePr>
          <p:cNvPr id="55302" name="Object 1654">
            <a:extLst>
              <a:ext uri="{FF2B5EF4-FFF2-40B4-BE49-F238E27FC236}">
                <a16:creationId xmlns:a16="http://schemas.microsoft.com/office/drawing/2014/main" id="{80EF7705-7A1F-283C-1E58-1FF48509D276}"/>
              </a:ext>
            </a:extLst>
          </p:cNvPr>
          <p:cNvGraphicFramePr>
            <a:graphicFrameLocks noChangeAspect="1"/>
          </p:cNvGraphicFramePr>
          <p:nvPr/>
        </p:nvGraphicFramePr>
        <p:xfrm>
          <a:off x="0" y="1500188"/>
          <a:ext cx="9144000" cy="4857750"/>
        </p:xfrm>
        <a:graphic>
          <a:graphicData uri="http://schemas.openxmlformats.org/presentationml/2006/ole">
            <mc:AlternateContent xmlns:mc="http://schemas.openxmlformats.org/markup-compatibility/2006">
              <mc:Choice xmlns:v="urn:schemas-microsoft-com:vml" Requires="v">
                <p:oleObj spid="_x0000_s1063" name="Hoja de cálculo" r:id="rId6" imgW="9080500" imgH="4356100" progId="Excel.Sheet.8">
                  <p:embed/>
                </p:oleObj>
              </mc:Choice>
              <mc:Fallback>
                <p:oleObj name="Hoja de cálculo" r:id="rId6" imgW="9080500" imgH="4356100" progId="Excel.Sheet.8">
                  <p:embed/>
                  <p:pic>
                    <p:nvPicPr>
                      <p:cNvPr id="0" name="Object 165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500188"/>
                        <a:ext cx="9144000" cy="4857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bg>
      <p:bgPr>
        <a:blipFill dpi="0" rotWithShape="0">
          <a:blip r:embed="rId5"/>
          <a:srcRect/>
          <a:stretch>
            <a:fillRect/>
          </a:stretch>
        </a:blipFill>
        <a:effectLst/>
      </p:bgPr>
    </p:bg>
    <p:spTree>
      <p:nvGrpSpPr>
        <p:cNvPr id="1" name=""/>
        <p:cNvGrpSpPr/>
        <p:nvPr/>
      </p:nvGrpSpPr>
      <p:grpSpPr>
        <a:xfrm>
          <a:off x="0" y="0"/>
          <a:ext cx="0" cy="0"/>
          <a:chOff x="0" y="0"/>
          <a:chExt cx="0" cy="0"/>
        </a:xfrm>
      </p:grpSpPr>
      <p:pic>
        <p:nvPicPr>
          <p:cNvPr id="56322" name="Picture 5" descr="SELLO">
            <a:extLst>
              <a:ext uri="{FF2B5EF4-FFF2-40B4-BE49-F238E27FC236}">
                <a16:creationId xmlns:a16="http://schemas.microsoft.com/office/drawing/2014/main" id="{B8A4519E-3A16-FFCC-9158-3AC35301CB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Line 6">
            <a:extLst>
              <a:ext uri="{FF2B5EF4-FFF2-40B4-BE49-F238E27FC236}">
                <a16:creationId xmlns:a16="http://schemas.microsoft.com/office/drawing/2014/main" id="{30B4AF13-9E0E-6EE6-AE49-121E48F1B083}"/>
              </a:ext>
            </a:extLst>
          </p:cNvPr>
          <p:cNvSpPr>
            <a:spLocks noChangeShapeType="1"/>
          </p:cNvSpPr>
          <p:nvPr/>
        </p:nvSpPr>
        <p:spPr bwMode="auto">
          <a:xfrm>
            <a:off x="1233488" y="7905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56324" name="Rectangle 21">
            <a:extLst>
              <a:ext uri="{FF2B5EF4-FFF2-40B4-BE49-F238E27FC236}">
                <a16:creationId xmlns:a16="http://schemas.microsoft.com/office/drawing/2014/main" id="{DD46F3E1-5E63-B75D-F779-9E4F7CCAD8DE}"/>
              </a:ext>
            </a:extLst>
          </p:cNvPr>
          <p:cNvSpPr>
            <a:spLocks noChangeArrowheads="1"/>
          </p:cNvSpPr>
          <p:nvPr/>
        </p:nvSpPr>
        <p:spPr bwMode="auto">
          <a:xfrm>
            <a:off x="0" y="1412875"/>
            <a:ext cx="9144000" cy="4802188"/>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s-ES" altLang="es-CL" sz="1800"/>
          </a:p>
        </p:txBody>
      </p:sp>
      <p:sp>
        <p:nvSpPr>
          <p:cNvPr id="56325" name="AutoShape 25">
            <a:extLst>
              <a:ext uri="{FF2B5EF4-FFF2-40B4-BE49-F238E27FC236}">
                <a16:creationId xmlns:a16="http://schemas.microsoft.com/office/drawing/2014/main" id="{1B897A3F-71D6-6C20-433E-718C486935B1}"/>
              </a:ext>
            </a:extLst>
          </p:cNvPr>
          <p:cNvSpPr>
            <a:spLocks noChangeArrowheads="1"/>
          </p:cNvSpPr>
          <p:nvPr/>
        </p:nvSpPr>
        <p:spPr bwMode="auto">
          <a:xfrm>
            <a:off x="4284663" y="3644900"/>
            <a:ext cx="863600" cy="142875"/>
          </a:xfrm>
          <a:prstGeom prst="rightArrow">
            <a:avLst>
              <a:gd name="adj1" fmla="val 50000"/>
              <a:gd name="adj2" fmla="val 151111"/>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s-ES" altLang="es-CL" sz="1800"/>
          </a:p>
        </p:txBody>
      </p:sp>
      <p:sp>
        <p:nvSpPr>
          <p:cNvPr id="56326" name="AutoShape 26">
            <a:extLst>
              <a:ext uri="{FF2B5EF4-FFF2-40B4-BE49-F238E27FC236}">
                <a16:creationId xmlns:a16="http://schemas.microsoft.com/office/drawing/2014/main" id="{19FF500D-47FE-2ED1-8F6D-0AE8773D6A11}"/>
              </a:ext>
            </a:extLst>
          </p:cNvPr>
          <p:cNvSpPr>
            <a:spLocks noChangeArrowheads="1"/>
          </p:cNvSpPr>
          <p:nvPr/>
        </p:nvSpPr>
        <p:spPr bwMode="auto">
          <a:xfrm>
            <a:off x="3348038" y="4797425"/>
            <a:ext cx="719137" cy="144463"/>
          </a:xfrm>
          <a:prstGeom prst="leftArrow">
            <a:avLst>
              <a:gd name="adj1" fmla="val 50000"/>
              <a:gd name="adj2" fmla="val 124450"/>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s-ES" altLang="es-CL" sz="1800"/>
          </a:p>
        </p:txBody>
      </p:sp>
      <p:graphicFrame>
        <p:nvGraphicFramePr>
          <p:cNvPr id="56327" name="Object 28">
            <a:extLst>
              <a:ext uri="{FF2B5EF4-FFF2-40B4-BE49-F238E27FC236}">
                <a16:creationId xmlns:a16="http://schemas.microsoft.com/office/drawing/2014/main" id="{5AB236FF-6CD3-D48F-E6D4-FA2FC081103F}"/>
              </a:ext>
            </a:extLst>
          </p:cNvPr>
          <p:cNvGraphicFramePr>
            <a:graphicFrameLocks noChangeAspect="1"/>
          </p:cNvGraphicFramePr>
          <p:nvPr/>
        </p:nvGraphicFramePr>
        <p:xfrm>
          <a:off x="415925" y="1627188"/>
          <a:ext cx="8228013" cy="4159250"/>
        </p:xfrm>
        <a:graphic>
          <a:graphicData uri="http://schemas.openxmlformats.org/presentationml/2006/ole">
            <mc:AlternateContent xmlns:mc="http://schemas.openxmlformats.org/markup-compatibility/2006">
              <mc:Choice xmlns:v="urn:schemas-microsoft-com:vml" Requires="v">
                <p:oleObj spid="_x0000_s2087" name="Hoja de cálculo" r:id="rId7" imgW="9080500" imgH="4597400" progId="Excel.Sheet.8">
                  <p:embed/>
                </p:oleObj>
              </mc:Choice>
              <mc:Fallback>
                <p:oleObj name="Hoja de cálculo" r:id="rId7" imgW="9080500" imgH="4597400" progId="Excel.Sheet.8">
                  <p:embed/>
                  <p:pic>
                    <p:nvPicPr>
                      <p:cNvPr id="0"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5925" y="1627188"/>
                        <a:ext cx="8228013"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328" name="Text Box 18">
            <a:extLst>
              <a:ext uri="{FF2B5EF4-FFF2-40B4-BE49-F238E27FC236}">
                <a16:creationId xmlns:a16="http://schemas.microsoft.com/office/drawing/2014/main" id="{F5BC9A9D-0422-9839-DB17-7E4B502CF27F}"/>
              </a:ext>
            </a:extLst>
          </p:cNvPr>
          <p:cNvSpPr txBox="1">
            <a:spLocks noChangeArrowheads="1"/>
          </p:cNvSpPr>
          <p:nvPr/>
        </p:nvSpPr>
        <p:spPr bwMode="auto">
          <a:xfrm>
            <a:off x="5405438" y="260350"/>
            <a:ext cx="348615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r>
              <a:rPr lang="es-CL" altLang="es-CL" b="1">
                <a:solidFill>
                  <a:srgbClr val="FFCC00"/>
                </a:solidFill>
              </a:rPr>
              <a:t>Formación Naval</a:t>
            </a:r>
            <a:endParaRPr lang="es-ES" altLang="es-CL" b="1">
              <a:solidFill>
                <a:srgbClr val="FFCC00"/>
              </a:solidFill>
            </a:endParaRPr>
          </a:p>
        </p:txBody>
      </p:sp>
      <p:sp>
        <p:nvSpPr>
          <p:cNvPr id="15" name="Text Box 18">
            <a:extLst>
              <a:ext uri="{FF2B5EF4-FFF2-40B4-BE49-F238E27FC236}">
                <a16:creationId xmlns:a16="http://schemas.microsoft.com/office/drawing/2014/main" id="{C78E2D68-91F0-AB31-46E6-4AE7A52A8A2C}"/>
              </a:ext>
            </a:extLst>
          </p:cNvPr>
          <p:cNvSpPr txBox="1">
            <a:spLocks noChangeArrowheads="1"/>
          </p:cNvSpPr>
          <p:nvPr/>
        </p:nvSpPr>
        <p:spPr bwMode="auto">
          <a:xfrm>
            <a:off x="6421438" y="844550"/>
            <a:ext cx="2565400" cy="4619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indent="-342900" algn="r" eaLnBrk="1" hangingPunct="1">
              <a:defRPr/>
            </a:pPr>
            <a:r>
              <a:rPr lang="es-CL" altLang="es-CL" sz="2400" b="1" u="sng" dirty="0">
                <a:solidFill>
                  <a:schemeClr val="bg1">
                    <a:lumMod val="95000"/>
                  </a:schemeClr>
                </a:solidFill>
                <a:latin typeface="Arial" charset="0"/>
                <a:ea typeface="ＭＳ Ｐゴシック" charset="-128"/>
                <a:cs typeface="Arial" charset="0"/>
              </a:rPr>
              <a:t>Profesores 2016</a:t>
            </a:r>
            <a:endParaRPr lang="es-ES" altLang="es-CL" sz="2400" b="1" u="sng" dirty="0">
              <a:solidFill>
                <a:schemeClr val="bg1">
                  <a:lumMod val="95000"/>
                </a:schemeClr>
              </a:solidFill>
              <a:latin typeface="Arial" charset="0"/>
              <a:ea typeface="ＭＳ Ｐゴシック" charset="-128"/>
              <a:cs typeface="Arial" charset="0"/>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9698" name="5 Imagen" descr="pantalla.jpg">
            <a:extLst>
              <a:ext uri="{FF2B5EF4-FFF2-40B4-BE49-F238E27FC236}">
                <a16:creationId xmlns:a16="http://schemas.microsoft.com/office/drawing/2014/main" id="{09AFFE7E-355F-7CAD-40F3-2C8498ABD1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4017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3947A4B6-BFFE-9100-D524-95342FC97E7C}"/>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29701" name="Grupo">
            <a:extLst>
              <a:ext uri="{FF2B5EF4-FFF2-40B4-BE49-F238E27FC236}">
                <a16:creationId xmlns:a16="http://schemas.microsoft.com/office/drawing/2014/main" id="{7810006B-8553-E1FC-842C-151EDC206417}"/>
              </a:ext>
            </a:extLst>
          </p:cNvPr>
          <p:cNvGrpSpPr>
            <a:grpSpLocks/>
          </p:cNvGrpSpPr>
          <p:nvPr/>
        </p:nvGrpSpPr>
        <p:grpSpPr bwMode="auto">
          <a:xfrm>
            <a:off x="0" y="6246813"/>
            <a:ext cx="9148763" cy="611187"/>
            <a:chOff x="102889" y="-47985"/>
            <a:chExt cx="12201904" cy="611761"/>
          </a:xfrm>
        </p:grpSpPr>
        <p:pic>
          <p:nvPicPr>
            <p:cNvPr id="29708" name="16 Imagen" descr="16 Imagen">
              <a:extLst>
                <a:ext uri="{FF2B5EF4-FFF2-40B4-BE49-F238E27FC236}">
                  <a16:creationId xmlns:a16="http://schemas.microsoft.com/office/drawing/2014/main" id="{3F801766-9952-34F6-D969-60862DF2F09D}"/>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29709" name="P A T R I O T I S M O…">
              <a:extLst>
                <a:ext uri="{FF2B5EF4-FFF2-40B4-BE49-F238E27FC236}">
                  <a16:creationId xmlns:a16="http://schemas.microsoft.com/office/drawing/2014/main" id="{3E62816E-A223-4042-D0D1-0CD9BD1C276F}"/>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29702" name="Imagen 12">
            <a:extLst>
              <a:ext uri="{FF2B5EF4-FFF2-40B4-BE49-F238E27FC236}">
                <a16:creationId xmlns:a16="http://schemas.microsoft.com/office/drawing/2014/main" id="{B5FD992E-0B31-89F5-83B5-3A535596640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Text Box 18">
            <a:extLst>
              <a:ext uri="{FF2B5EF4-FFF2-40B4-BE49-F238E27FC236}">
                <a16:creationId xmlns:a16="http://schemas.microsoft.com/office/drawing/2014/main" id="{7AFFFEB7-9EFD-C022-2F24-D346C0AD5427}"/>
              </a:ext>
            </a:extLst>
          </p:cNvPr>
          <p:cNvSpPr txBox="1">
            <a:spLocks noChangeArrowheads="1"/>
          </p:cNvSpPr>
          <p:nvPr/>
        </p:nvSpPr>
        <p:spPr bwMode="auto">
          <a:xfrm>
            <a:off x="1228725" y="398463"/>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 ANTECEDENTES.</a:t>
            </a:r>
            <a:endParaRPr lang="es-ES" altLang="es-CL" b="1">
              <a:solidFill>
                <a:srgbClr val="FFCC00"/>
              </a:solidFill>
            </a:endParaRPr>
          </a:p>
        </p:txBody>
      </p:sp>
      <p:pic>
        <p:nvPicPr>
          <p:cNvPr id="29704" name="Picture 5" descr="SELLO">
            <a:extLst>
              <a:ext uri="{FF2B5EF4-FFF2-40B4-BE49-F238E27FC236}">
                <a16:creationId xmlns:a16="http://schemas.microsoft.com/office/drawing/2014/main" id="{E9A0FBD7-7C6C-B88A-21E7-23AE8B43F0A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Line 6">
            <a:extLst>
              <a:ext uri="{FF2B5EF4-FFF2-40B4-BE49-F238E27FC236}">
                <a16:creationId xmlns:a16="http://schemas.microsoft.com/office/drawing/2014/main" id="{6A0FCD53-1EB8-F4F4-C9B7-CE96A4EA1147}"/>
              </a:ext>
            </a:extLst>
          </p:cNvPr>
          <p:cNvSpPr>
            <a:spLocks noChangeShapeType="1"/>
          </p:cNvSpPr>
          <p:nvPr/>
        </p:nvSpPr>
        <p:spPr bwMode="auto">
          <a:xfrm>
            <a:off x="1228725"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29706" name="CuadroTexto 16">
            <a:extLst>
              <a:ext uri="{FF2B5EF4-FFF2-40B4-BE49-F238E27FC236}">
                <a16:creationId xmlns:a16="http://schemas.microsoft.com/office/drawing/2014/main" id="{6D60CD99-1403-1AAD-ABC0-49049CFD28A9}"/>
              </a:ext>
            </a:extLst>
          </p:cNvPr>
          <p:cNvSpPr txBox="1">
            <a:spLocks noChangeArrowheads="1"/>
          </p:cNvSpPr>
          <p:nvPr/>
        </p:nvSpPr>
        <p:spPr bwMode="auto">
          <a:xfrm>
            <a:off x="115888" y="1519238"/>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DETERMINACIÓN MALLA CURRICULAR</a:t>
            </a:r>
            <a:endParaRPr lang="es-CL" altLang="es-CL" sz="1800" b="1"/>
          </a:p>
        </p:txBody>
      </p:sp>
      <p:graphicFrame>
        <p:nvGraphicFramePr>
          <p:cNvPr id="5" name="Diagrama 4">
            <a:extLst>
              <a:ext uri="{FF2B5EF4-FFF2-40B4-BE49-F238E27FC236}">
                <a16:creationId xmlns:a16="http://schemas.microsoft.com/office/drawing/2014/main" id="{9C10BDD5-07C1-ECD8-AB54-5565534D24D7}"/>
              </a:ext>
            </a:extLst>
          </p:cNvPr>
          <p:cNvGraphicFramePr/>
          <p:nvPr>
            <p:extLst>
              <p:ext uri="{D42A27DB-BD31-4B8C-83A1-F6EECF244321}">
                <p14:modId xmlns:p14="http://schemas.microsoft.com/office/powerpoint/2010/main" val="1102265480"/>
              </p:ext>
            </p:extLst>
          </p:nvPr>
        </p:nvGraphicFramePr>
        <p:xfrm>
          <a:off x="247650" y="1917701"/>
          <a:ext cx="8739188" cy="431752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722" name="5 Imagen" descr="pantalla.jpg">
            <a:extLst>
              <a:ext uri="{FF2B5EF4-FFF2-40B4-BE49-F238E27FC236}">
                <a16:creationId xmlns:a16="http://schemas.microsoft.com/office/drawing/2014/main" id="{83AB88B2-5E47-AE0A-C2BB-EF67C9B3E50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4017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E6D313E3-A62C-D6B1-2E7B-5B28E7360E54}"/>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0725" name="Grupo">
            <a:extLst>
              <a:ext uri="{FF2B5EF4-FFF2-40B4-BE49-F238E27FC236}">
                <a16:creationId xmlns:a16="http://schemas.microsoft.com/office/drawing/2014/main" id="{EA621B74-F193-D3A4-0DAF-0138D3C5405C}"/>
              </a:ext>
            </a:extLst>
          </p:cNvPr>
          <p:cNvGrpSpPr>
            <a:grpSpLocks/>
          </p:cNvGrpSpPr>
          <p:nvPr/>
        </p:nvGrpSpPr>
        <p:grpSpPr bwMode="auto">
          <a:xfrm>
            <a:off x="0" y="6246813"/>
            <a:ext cx="9148763" cy="611187"/>
            <a:chOff x="102889" y="-47985"/>
            <a:chExt cx="12201904" cy="611761"/>
          </a:xfrm>
        </p:grpSpPr>
        <p:pic>
          <p:nvPicPr>
            <p:cNvPr id="30752" name="16 Imagen" descr="16 Imagen">
              <a:extLst>
                <a:ext uri="{FF2B5EF4-FFF2-40B4-BE49-F238E27FC236}">
                  <a16:creationId xmlns:a16="http://schemas.microsoft.com/office/drawing/2014/main" id="{3670844F-E896-5031-5473-8EBFEC0B3938}"/>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0753" name="P A T R I O T I S M O…">
              <a:extLst>
                <a:ext uri="{FF2B5EF4-FFF2-40B4-BE49-F238E27FC236}">
                  <a16:creationId xmlns:a16="http://schemas.microsoft.com/office/drawing/2014/main" id="{24F180B3-E8A0-433B-8E72-6648E844BB7D}"/>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0726" name="Imagen 12">
            <a:extLst>
              <a:ext uri="{FF2B5EF4-FFF2-40B4-BE49-F238E27FC236}">
                <a16:creationId xmlns:a16="http://schemas.microsoft.com/office/drawing/2014/main" id="{08B6095C-35B3-9F7D-7EC2-EA5E6C13E29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Text Box 18">
            <a:extLst>
              <a:ext uri="{FF2B5EF4-FFF2-40B4-BE49-F238E27FC236}">
                <a16:creationId xmlns:a16="http://schemas.microsoft.com/office/drawing/2014/main" id="{77F5C0E9-775A-4E29-FA7B-DA4BBFFB5C69}"/>
              </a:ext>
            </a:extLst>
          </p:cNvPr>
          <p:cNvSpPr txBox="1">
            <a:spLocks noChangeArrowheads="1"/>
          </p:cNvSpPr>
          <p:nvPr/>
        </p:nvSpPr>
        <p:spPr bwMode="auto">
          <a:xfrm>
            <a:off x="1228725" y="398463"/>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 ANTECEDENTES.</a:t>
            </a:r>
            <a:endParaRPr lang="es-ES" altLang="es-CL" b="1">
              <a:solidFill>
                <a:srgbClr val="FFCC00"/>
              </a:solidFill>
            </a:endParaRPr>
          </a:p>
        </p:txBody>
      </p:sp>
      <p:pic>
        <p:nvPicPr>
          <p:cNvPr id="30728" name="Picture 5" descr="SELLO">
            <a:extLst>
              <a:ext uri="{FF2B5EF4-FFF2-40B4-BE49-F238E27FC236}">
                <a16:creationId xmlns:a16="http://schemas.microsoft.com/office/drawing/2014/main" id="{53D8A0A3-5787-670C-DCD2-9180B6FD16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Line 6">
            <a:extLst>
              <a:ext uri="{FF2B5EF4-FFF2-40B4-BE49-F238E27FC236}">
                <a16:creationId xmlns:a16="http://schemas.microsoft.com/office/drawing/2014/main" id="{D7A72A19-75ED-E745-6D57-2E48E5DECC33}"/>
              </a:ext>
            </a:extLst>
          </p:cNvPr>
          <p:cNvSpPr>
            <a:spLocks noChangeShapeType="1"/>
          </p:cNvSpPr>
          <p:nvPr/>
        </p:nvSpPr>
        <p:spPr bwMode="auto">
          <a:xfrm>
            <a:off x="1228725"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0730" name="CuadroTexto 16">
            <a:extLst>
              <a:ext uri="{FF2B5EF4-FFF2-40B4-BE49-F238E27FC236}">
                <a16:creationId xmlns:a16="http://schemas.microsoft.com/office/drawing/2014/main" id="{C0503EC4-4B8C-D09C-22C5-47F793459992}"/>
              </a:ext>
            </a:extLst>
          </p:cNvPr>
          <p:cNvSpPr txBox="1">
            <a:spLocks noChangeArrowheads="1"/>
          </p:cNvSpPr>
          <p:nvPr/>
        </p:nvSpPr>
        <p:spPr bwMode="auto">
          <a:xfrm>
            <a:off x="98425" y="1511300"/>
            <a:ext cx="5472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DETERMINACIÓN MALLA CURRICULAR</a:t>
            </a:r>
            <a:endParaRPr lang="es-CL" altLang="es-CL" sz="1800" b="1"/>
          </a:p>
        </p:txBody>
      </p:sp>
      <p:graphicFrame>
        <p:nvGraphicFramePr>
          <p:cNvPr id="2" name="Diagrama 1"/>
          <p:cNvGraphicFramePr/>
          <p:nvPr>
            <p:extLst>
              <p:ext uri="{D42A27DB-BD31-4B8C-83A1-F6EECF244321}">
                <p14:modId xmlns:p14="http://schemas.microsoft.com/office/powerpoint/2010/main" val="3049143199"/>
              </p:ext>
            </p:extLst>
          </p:nvPr>
        </p:nvGraphicFramePr>
        <p:xfrm>
          <a:off x="195896" y="1989137"/>
          <a:ext cx="8563929"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5" name="CuadroTexto 15">
            <a:extLst>
              <a:ext uri="{FF2B5EF4-FFF2-40B4-BE49-F238E27FC236}">
                <a16:creationId xmlns:a16="http://schemas.microsoft.com/office/drawing/2014/main" id="{4B0DD0D1-3B43-2590-D806-4F3168E0FAD1}"/>
              </a:ext>
            </a:extLst>
          </p:cNvPr>
          <p:cNvSpPr txBox="1">
            <a:spLocks noChangeArrowheads="1"/>
          </p:cNvSpPr>
          <p:nvPr/>
        </p:nvSpPr>
        <p:spPr bwMode="auto">
          <a:xfrm>
            <a:off x="1927225" y="2298700"/>
            <a:ext cx="6134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 altLang="es-CL" dirty="0" smtClean="0"/>
              <a:t>COMPONENTES DEL PERFIL DE EGRESO</a:t>
            </a:r>
            <a:endParaRPr lang="es-CL" altLang="es-CL" dirty="0"/>
          </a:p>
        </p:txBody>
      </p:sp>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5 Imagen" descr="pantalla.jpg">
            <a:extLst>
              <a:ext uri="{FF2B5EF4-FFF2-40B4-BE49-F238E27FC236}">
                <a16:creationId xmlns:a16="http://schemas.microsoft.com/office/drawing/2014/main" id="{83AB88B2-5E47-AE0A-C2BB-EF67C9B3E50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4017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E6D313E3-A62C-D6B1-2E7B-5B28E7360E54}"/>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0725" name="Grupo">
            <a:extLst>
              <a:ext uri="{FF2B5EF4-FFF2-40B4-BE49-F238E27FC236}">
                <a16:creationId xmlns:a16="http://schemas.microsoft.com/office/drawing/2014/main" id="{EA621B74-F193-D3A4-0DAF-0138D3C5405C}"/>
              </a:ext>
            </a:extLst>
          </p:cNvPr>
          <p:cNvGrpSpPr>
            <a:grpSpLocks/>
          </p:cNvGrpSpPr>
          <p:nvPr/>
        </p:nvGrpSpPr>
        <p:grpSpPr bwMode="auto">
          <a:xfrm>
            <a:off x="0" y="6246813"/>
            <a:ext cx="9148763" cy="611187"/>
            <a:chOff x="102889" y="-47985"/>
            <a:chExt cx="12201904" cy="611761"/>
          </a:xfrm>
        </p:grpSpPr>
        <p:pic>
          <p:nvPicPr>
            <p:cNvPr id="30752" name="16 Imagen" descr="16 Imagen">
              <a:extLst>
                <a:ext uri="{FF2B5EF4-FFF2-40B4-BE49-F238E27FC236}">
                  <a16:creationId xmlns:a16="http://schemas.microsoft.com/office/drawing/2014/main" id="{3670844F-E896-5031-5473-8EBFEC0B3938}"/>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0753" name="P A T R I O T I S M O…">
              <a:extLst>
                <a:ext uri="{FF2B5EF4-FFF2-40B4-BE49-F238E27FC236}">
                  <a16:creationId xmlns:a16="http://schemas.microsoft.com/office/drawing/2014/main" id="{24F180B3-E8A0-433B-8E72-6648E844BB7D}"/>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0726" name="Imagen 12">
            <a:extLst>
              <a:ext uri="{FF2B5EF4-FFF2-40B4-BE49-F238E27FC236}">
                <a16:creationId xmlns:a16="http://schemas.microsoft.com/office/drawing/2014/main" id="{08B6095C-35B3-9F7D-7EC2-EA5E6C13E29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Text Box 18">
            <a:extLst>
              <a:ext uri="{FF2B5EF4-FFF2-40B4-BE49-F238E27FC236}">
                <a16:creationId xmlns:a16="http://schemas.microsoft.com/office/drawing/2014/main" id="{77F5C0E9-775A-4E29-FA7B-DA4BBFFB5C69}"/>
              </a:ext>
            </a:extLst>
          </p:cNvPr>
          <p:cNvSpPr txBox="1">
            <a:spLocks noChangeArrowheads="1"/>
          </p:cNvSpPr>
          <p:nvPr/>
        </p:nvSpPr>
        <p:spPr bwMode="auto">
          <a:xfrm>
            <a:off x="1228725" y="398463"/>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 ANTECEDENTES.</a:t>
            </a:r>
            <a:endParaRPr lang="es-ES" altLang="es-CL" b="1">
              <a:solidFill>
                <a:srgbClr val="FFCC00"/>
              </a:solidFill>
            </a:endParaRPr>
          </a:p>
        </p:txBody>
      </p:sp>
      <p:pic>
        <p:nvPicPr>
          <p:cNvPr id="30728" name="Picture 5" descr="SELLO">
            <a:extLst>
              <a:ext uri="{FF2B5EF4-FFF2-40B4-BE49-F238E27FC236}">
                <a16:creationId xmlns:a16="http://schemas.microsoft.com/office/drawing/2014/main" id="{53D8A0A3-5787-670C-DCD2-9180B6FD16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Line 6">
            <a:extLst>
              <a:ext uri="{FF2B5EF4-FFF2-40B4-BE49-F238E27FC236}">
                <a16:creationId xmlns:a16="http://schemas.microsoft.com/office/drawing/2014/main" id="{D7A72A19-75ED-E745-6D57-2E48E5DECC33}"/>
              </a:ext>
            </a:extLst>
          </p:cNvPr>
          <p:cNvSpPr>
            <a:spLocks noChangeShapeType="1"/>
          </p:cNvSpPr>
          <p:nvPr/>
        </p:nvSpPr>
        <p:spPr bwMode="auto">
          <a:xfrm>
            <a:off x="1228725"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0730" name="CuadroTexto 16">
            <a:extLst>
              <a:ext uri="{FF2B5EF4-FFF2-40B4-BE49-F238E27FC236}">
                <a16:creationId xmlns:a16="http://schemas.microsoft.com/office/drawing/2014/main" id="{C0503EC4-4B8C-D09C-22C5-47F793459992}"/>
              </a:ext>
            </a:extLst>
          </p:cNvPr>
          <p:cNvSpPr txBox="1">
            <a:spLocks noChangeArrowheads="1"/>
          </p:cNvSpPr>
          <p:nvPr/>
        </p:nvSpPr>
        <p:spPr bwMode="auto">
          <a:xfrm>
            <a:off x="98425" y="1511300"/>
            <a:ext cx="5472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DETERMINACIÓN MALLA CURRICULAR</a:t>
            </a:r>
            <a:endParaRPr lang="es-CL" altLang="es-CL" sz="1800" b="1"/>
          </a:p>
        </p:txBody>
      </p:sp>
      <p:graphicFrame>
        <p:nvGraphicFramePr>
          <p:cNvPr id="14" name="Tabla 13">
            <a:extLst>
              <a:ext uri="{FF2B5EF4-FFF2-40B4-BE49-F238E27FC236}">
                <a16:creationId xmlns:a16="http://schemas.microsoft.com/office/drawing/2014/main" id="{8126CA92-23E3-32BE-8720-F2182856DF60}"/>
              </a:ext>
            </a:extLst>
          </p:cNvPr>
          <p:cNvGraphicFramePr>
            <a:graphicFrameLocks noGrp="1"/>
          </p:cNvGraphicFramePr>
          <p:nvPr/>
        </p:nvGraphicFramePr>
        <p:xfrm>
          <a:off x="247650" y="1962150"/>
          <a:ext cx="8512176" cy="4038600"/>
        </p:xfrm>
        <a:graphic>
          <a:graphicData uri="http://schemas.openxmlformats.org/drawingml/2006/table">
            <a:tbl>
              <a:tblPr firstRow="1" bandRow="1">
                <a:tableStyleId>{10A1B5D5-9B99-4C35-A422-299274C87663}</a:tableStyleId>
              </a:tblPr>
              <a:tblGrid>
                <a:gridCol w="4256088">
                  <a:extLst>
                    <a:ext uri="{9D8B030D-6E8A-4147-A177-3AD203B41FA5}">
                      <a16:colId xmlns:a16="http://schemas.microsoft.com/office/drawing/2014/main" val="4035838086"/>
                    </a:ext>
                  </a:extLst>
                </a:gridCol>
                <a:gridCol w="4256088">
                  <a:extLst>
                    <a:ext uri="{9D8B030D-6E8A-4147-A177-3AD203B41FA5}">
                      <a16:colId xmlns:a16="http://schemas.microsoft.com/office/drawing/2014/main" val="1932623014"/>
                    </a:ext>
                  </a:extLst>
                </a:gridCol>
              </a:tblGrid>
              <a:tr h="418776">
                <a:tc gridSpan="2">
                  <a:txBody>
                    <a:bodyPr/>
                    <a:lstStyle/>
                    <a:p>
                      <a:pPr algn="ctr"/>
                      <a:r>
                        <a:rPr lang="es-ES" sz="1800" dirty="0"/>
                        <a:t>PERFIL DE EGRESO OFICIAL EJECUTIVO E INGENIEROS NAVALES</a:t>
                      </a:r>
                      <a:endParaRPr lang="es-CL" sz="1800" dirty="0"/>
                    </a:p>
                  </a:txBody>
                  <a:tcPr marT="45721" marB="45721"/>
                </a:tc>
                <a:tc hMerge="1">
                  <a:txBody>
                    <a:bodyPr/>
                    <a:lstStyle/>
                    <a:p>
                      <a:pPr algn="ctr"/>
                      <a:endParaRPr lang="es-CL" dirty="0"/>
                    </a:p>
                  </a:txBody>
                  <a:tcPr/>
                </a:tc>
                <a:extLst>
                  <a:ext uri="{0D108BD9-81ED-4DB2-BD59-A6C34878D82A}">
                    <a16:rowId xmlns:a16="http://schemas.microsoft.com/office/drawing/2014/main" val="742473325"/>
                  </a:ext>
                </a:extLst>
              </a:tr>
              <a:tr h="418776">
                <a:tc>
                  <a:txBody>
                    <a:bodyPr/>
                    <a:lstStyle/>
                    <a:p>
                      <a:pPr algn="ctr"/>
                      <a:r>
                        <a:rPr lang="es-ES" sz="1800" dirty="0"/>
                        <a:t>COMPETENCIAS</a:t>
                      </a:r>
                      <a:r>
                        <a:rPr lang="es-ES" sz="1800" baseline="0" dirty="0"/>
                        <a:t> GENÉRICAS</a:t>
                      </a:r>
                      <a:endParaRPr lang="es-CL" sz="1800" dirty="0"/>
                    </a:p>
                  </a:txBody>
                  <a:tcPr marT="45721" marB="45721">
                    <a:solidFill>
                      <a:schemeClr val="accent2">
                        <a:lumMod val="40000"/>
                        <a:lumOff val="60000"/>
                      </a:schemeClr>
                    </a:solidFill>
                  </a:tcPr>
                </a:tc>
                <a:tc>
                  <a:txBody>
                    <a:bodyPr/>
                    <a:lstStyle/>
                    <a:p>
                      <a:pPr algn="ctr"/>
                      <a:r>
                        <a:rPr lang="es-ES" sz="1800" dirty="0"/>
                        <a:t>COMPETENCIAS ESPECÍFICAS</a:t>
                      </a:r>
                      <a:endParaRPr lang="es-CL" sz="1800" dirty="0"/>
                    </a:p>
                  </a:txBody>
                  <a:tcPr marT="45721" marB="45721">
                    <a:solidFill>
                      <a:schemeClr val="accent2">
                        <a:lumMod val="40000"/>
                        <a:lumOff val="60000"/>
                      </a:schemeClr>
                    </a:solidFill>
                  </a:tcPr>
                </a:tc>
                <a:extLst>
                  <a:ext uri="{0D108BD9-81ED-4DB2-BD59-A6C34878D82A}">
                    <a16:rowId xmlns:a16="http://schemas.microsoft.com/office/drawing/2014/main" val="1379011022"/>
                  </a:ext>
                </a:extLst>
              </a:tr>
              <a:tr h="722817">
                <a:tc>
                  <a:txBody>
                    <a:bodyPr/>
                    <a:lstStyle/>
                    <a:p>
                      <a:pPr algn="ctr"/>
                      <a:r>
                        <a:rPr lang="es-ES" sz="1800" dirty="0"/>
                        <a:t>Desempeñarse como Oficial</a:t>
                      </a:r>
                      <a:r>
                        <a:rPr lang="es-ES" sz="1800" baseline="0" dirty="0"/>
                        <a:t> de Marina</a:t>
                      </a:r>
                      <a:endParaRPr lang="es-CL" sz="1800" dirty="0"/>
                    </a:p>
                  </a:txBody>
                  <a:tcPr marT="45721" marB="45721"/>
                </a:tc>
                <a:tc>
                  <a:txBody>
                    <a:bodyPr/>
                    <a:lstStyle/>
                    <a:p>
                      <a:pPr algn="ctr"/>
                      <a:r>
                        <a:rPr lang="es-ES" sz="1800" dirty="0"/>
                        <a:t>Desempeñarse como Oficial</a:t>
                      </a:r>
                      <a:r>
                        <a:rPr lang="es-ES" sz="1800" baseline="0" dirty="0"/>
                        <a:t> de guardia de un buque menor o auxiliar en la mar</a:t>
                      </a:r>
                      <a:endParaRPr lang="es-CL" sz="1800" dirty="0"/>
                    </a:p>
                  </a:txBody>
                  <a:tcPr marT="45721" marB="45721"/>
                </a:tc>
                <a:extLst>
                  <a:ext uri="{0D108BD9-81ED-4DB2-BD59-A6C34878D82A}">
                    <a16:rowId xmlns:a16="http://schemas.microsoft.com/office/drawing/2014/main" val="1967476329"/>
                  </a:ext>
                </a:extLst>
              </a:tr>
              <a:tr h="1032597">
                <a:tc>
                  <a:txBody>
                    <a:bodyPr/>
                    <a:lstStyle/>
                    <a:p>
                      <a:pPr algn="ctr"/>
                      <a:r>
                        <a:rPr lang="es-ES" sz="1800" dirty="0"/>
                        <a:t>Representar a la Armada</a:t>
                      </a:r>
                      <a:r>
                        <a:rPr lang="es-ES" sz="1800" baseline="0" dirty="0"/>
                        <a:t> como Oficial Subalterno en los planos nacional e internacional</a:t>
                      </a:r>
                      <a:endParaRPr lang="es-CL" sz="1800" dirty="0"/>
                    </a:p>
                  </a:txBody>
                  <a:tcPr marT="45721" marB="45721"/>
                </a:tc>
                <a:tc>
                  <a:txBody>
                    <a:bodyPr/>
                    <a:lstStyle/>
                    <a:p>
                      <a:pPr algn="ctr"/>
                      <a:r>
                        <a:rPr lang="es-ES" sz="1800" dirty="0"/>
                        <a:t>Desempeñarse como Oficial de Guardia de puerto</a:t>
                      </a:r>
                      <a:endParaRPr lang="es-CL" sz="1800" dirty="0"/>
                    </a:p>
                  </a:txBody>
                  <a:tcPr marT="45721" marB="45721"/>
                </a:tc>
                <a:extLst>
                  <a:ext uri="{0D108BD9-81ED-4DB2-BD59-A6C34878D82A}">
                    <a16:rowId xmlns:a16="http://schemas.microsoft.com/office/drawing/2014/main" val="3587313357"/>
                  </a:ext>
                </a:extLst>
              </a:tr>
              <a:tr h="722817">
                <a:tc>
                  <a:txBody>
                    <a:bodyPr/>
                    <a:lstStyle/>
                    <a:p>
                      <a:pPr algn="ctr"/>
                      <a:r>
                        <a:rPr lang="es-ES" sz="1800" dirty="0"/>
                        <a:t>Desempeñarse como Ayudante del Oficial de División</a:t>
                      </a:r>
                      <a:endParaRPr lang="es-CL" sz="1800" dirty="0"/>
                    </a:p>
                  </a:txBody>
                  <a:tcPr marT="45721" marB="45721"/>
                </a:tc>
                <a:tc>
                  <a:txBody>
                    <a:bodyPr/>
                    <a:lstStyle/>
                    <a:p>
                      <a:pPr algn="ctr"/>
                      <a:endParaRPr lang="es-CL" sz="1800" dirty="0"/>
                    </a:p>
                  </a:txBody>
                  <a:tcPr marT="45721" marB="45721"/>
                </a:tc>
                <a:extLst>
                  <a:ext uri="{0D108BD9-81ED-4DB2-BD59-A6C34878D82A}">
                    <a16:rowId xmlns:a16="http://schemas.microsoft.com/office/drawing/2014/main" val="2779391163"/>
                  </a:ext>
                </a:extLst>
              </a:tr>
              <a:tr h="722817">
                <a:tc>
                  <a:txBody>
                    <a:bodyPr/>
                    <a:lstStyle/>
                    <a:p>
                      <a:pPr algn="ctr"/>
                      <a:r>
                        <a:rPr lang="es-ES" sz="1800" dirty="0"/>
                        <a:t>Desempeñarse como Ayudante del Oficial de cargo</a:t>
                      </a:r>
                      <a:endParaRPr lang="es-CL" sz="1800" dirty="0"/>
                    </a:p>
                  </a:txBody>
                  <a:tcPr marT="45721" marB="45721"/>
                </a:tc>
                <a:tc>
                  <a:txBody>
                    <a:bodyPr/>
                    <a:lstStyle/>
                    <a:p>
                      <a:pPr algn="ctr"/>
                      <a:endParaRPr lang="es-CL" sz="1800" dirty="0"/>
                    </a:p>
                  </a:txBody>
                  <a:tcPr marT="45721" marB="45721"/>
                </a:tc>
                <a:extLst>
                  <a:ext uri="{0D108BD9-81ED-4DB2-BD59-A6C34878D82A}">
                    <a16:rowId xmlns:a16="http://schemas.microsoft.com/office/drawing/2014/main" val="728238775"/>
                  </a:ext>
                </a:extLst>
              </a:tr>
            </a:tbl>
          </a:graphicData>
        </a:graphic>
      </p:graphicFrame>
    </p:spTree>
    <p:extLst>
      <p:ext uri="{BB962C8B-B14F-4D97-AF65-F5344CB8AC3E}">
        <p14:creationId xmlns:p14="http://schemas.microsoft.com/office/powerpoint/2010/main" val="169107346"/>
      </p:ext>
    </p:extLst>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5 Imagen" descr="pantalla.jpg">
            <a:extLst>
              <a:ext uri="{FF2B5EF4-FFF2-40B4-BE49-F238E27FC236}">
                <a16:creationId xmlns:a16="http://schemas.microsoft.com/office/drawing/2014/main" id="{74100841-D05D-4E8F-6253-41F9C5E1DB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33350" y="1189038"/>
            <a:ext cx="8937625" cy="50831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C30EFF3C-76DF-80DF-DDCC-FAB8E3469E5E}"/>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4821" name="Grupo">
            <a:extLst>
              <a:ext uri="{FF2B5EF4-FFF2-40B4-BE49-F238E27FC236}">
                <a16:creationId xmlns:a16="http://schemas.microsoft.com/office/drawing/2014/main" id="{5B1D7B52-FD23-D3A6-201B-FF2B417D88B1}"/>
              </a:ext>
            </a:extLst>
          </p:cNvPr>
          <p:cNvGrpSpPr>
            <a:grpSpLocks/>
          </p:cNvGrpSpPr>
          <p:nvPr/>
        </p:nvGrpSpPr>
        <p:grpSpPr bwMode="auto">
          <a:xfrm>
            <a:off x="0" y="6246813"/>
            <a:ext cx="9148763" cy="611187"/>
            <a:chOff x="102889" y="-47985"/>
            <a:chExt cx="12201904" cy="611761"/>
          </a:xfrm>
        </p:grpSpPr>
        <p:pic>
          <p:nvPicPr>
            <p:cNvPr id="34828" name="16 Imagen" descr="16 Imagen">
              <a:extLst>
                <a:ext uri="{FF2B5EF4-FFF2-40B4-BE49-F238E27FC236}">
                  <a16:creationId xmlns:a16="http://schemas.microsoft.com/office/drawing/2014/main" id="{94A2C76B-5699-439D-3D8A-B1183047AC53}"/>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4829" name="P A T R I O T I S M O…">
              <a:extLst>
                <a:ext uri="{FF2B5EF4-FFF2-40B4-BE49-F238E27FC236}">
                  <a16:creationId xmlns:a16="http://schemas.microsoft.com/office/drawing/2014/main" id="{B05D6769-6112-7E8E-5B44-D0D6D9B268F5}"/>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4822" name="Imagen 12">
            <a:extLst>
              <a:ext uri="{FF2B5EF4-FFF2-40B4-BE49-F238E27FC236}">
                <a16:creationId xmlns:a16="http://schemas.microsoft.com/office/drawing/2014/main" id="{3452C735-C234-27F6-96EA-252AD5F1B09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Text Box 18">
            <a:extLst>
              <a:ext uri="{FF2B5EF4-FFF2-40B4-BE49-F238E27FC236}">
                <a16:creationId xmlns:a16="http://schemas.microsoft.com/office/drawing/2014/main" id="{B1D25318-91D0-A117-3F7D-928C8F7FFA8A}"/>
              </a:ext>
            </a:extLst>
          </p:cNvPr>
          <p:cNvSpPr txBox="1">
            <a:spLocks noChangeArrowheads="1"/>
          </p:cNvSpPr>
          <p:nvPr/>
        </p:nvSpPr>
        <p:spPr bwMode="auto">
          <a:xfrm>
            <a:off x="1233488" y="376238"/>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 ANTECEDENTES.</a:t>
            </a:r>
            <a:endParaRPr lang="es-ES" altLang="es-CL" b="1">
              <a:solidFill>
                <a:srgbClr val="FFCC00"/>
              </a:solidFill>
            </a:endParaRPr>
          </a:p>
        </p:txBody>
      </p:sp>
      <p:pic>
        <p:nvPicPr>
          <p:cNvPr id="34824" name="Picture 5" descr="SELLO">
            <a:extLst>
              <a:ext uri="{FF2B5EF4-FFF2-40B4-BE49-F238E27FC236}">
                <a16:creationId xmlns:a16="http://schemas.microsoft.com/office/drawing/2014/main" id="{9483734C-9516-F138-9F96-2CEFD54AF0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Line 6">
            <a:extLst>
              <a:ext uri="{FF2B5EF4-FFF2-40B4-BE49-F238E27FC236}">
                <a16:creationId xmlns:a16="http://schemas.microsoft.com/office/drawing/2014/main" id="{E2D5EC8E-3E81-2E0E-EF36-583F39E7B6CC}"/>
              </a:ext>
            </a:extLst>
          </p:cNvPr>
          <p:cNvSpPr>
            <a:spLocks noChangeShapeType="1"/>
          </p:cNvSpPr>
          <p:nvPr/>
        </p:nvSpPr>
        <p:spPr bwMode="auto">
          <a:xfrm>
            <a:off x="11985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4826" name="CuadroTexto 16">
            <a:extLst>
              <a:ext uri="{FF2B5EF4-FFF2-40B4-BE49-F238E27FC236}">
                <a16:creationId xmlns:a16="http://schemas.microsoft.com/office/drawing/2014/main" id="{18A1F3C7-FAB9-2632-32C4-9A7763694355}"/>
              </a:ext>
            </a:extLst>
          </p:cNvPr>
          <p:cNvSpPr txBox="1">
            <a:spLocks noChangeArrowheads="1"/>
          </p:cNvSpPr>
          <p:nvPr/>
        </p:nvSpPr>
        <p:spPr bwMode="auto">
          <a:xfrm>
            <a:off x="128588" y="1220788"/>
            <a:ext cx="7559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B</a:t>
            </a:r>
            <a:r>
              <a:rPr lang="es-ES" altLang="es-CL" sz="1800" b="1" dirty="0" smtClean="0"/>
              <a:t>. PRINCIPALES CAMBIOS EFECTUADOS:</a:t>
            </a:r>
            <a:endParaRPr lang="es-CL" altLang="es-CL" sz="1800" b="1" dirty="0"/>
          </a:p>
        </p:txBody>
      </p:sp>
      <p:graphicFrame>
        <p:nvGraphicFramePr>
          <p:cNvPr id="2" name="Diagrama 1">
            <a:extLst>
              <a:ext uri="{FF2B5EF4-FFF2-40B4-BE49-F238E27FC236}">
                <a16:creationId xmlns:a16="http://schemas.microsoft.com/office/drawing/2014/main" id="{A38BFEB0-9214-5060-5D14-3C8BC99B7C27}"/>
              </a:ext>
            </a:extLst>
          </p:cNvPr>
          <p:cNvGraphicFramePr/>
          <p:nvPr>
            <p:extLst>
              <p:ext uri="{D42A27DB-BD31-4B8C-83A1-F6EECF244321}">
                <p14:modId xmlns:p14="http://schemas.microsoft.com/office/powerpoint/2010/main" val="1290507807"/>
              </p:ext>
            </p:extLst>
          </p:nvPr>
        </p:nvGraphicFramePr>
        <p:xfrm>
          <a:off x="247650" y="1620838"/>
          <a:ext cx="8315129" cy="438076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4818" name="5 Imagen" descr="pantalla.jpg">
            <a:extLst>
              <a:ext uri="{FF2B5EF4-FFF2-40B4-BE49-F238E27FC236}">
                <a16:creationId xmlns:a16="http://schemas.microsoft.com/office/drawing/2014/main" id="{74100841-D05D-4E8F-6253-41F9C5E1DB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33350" y="1189038"/>
            <a:ext cx="8937625" cy="50831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C30EFF3C-76DF-80DF-DDCC-FAB8E3469E5E}"/>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4821" name="Grupo">
            <a:extLst>
              <a:ext uri="{FF2B5EF4-FFF2-40B4-BE49-F238E27FC236}">
                <a16:creationId xmlns:a16="http://schemas.microsoft.com/office/drawing/2014/main" id="{5B1D7B52-FD23-D3A6-201B-FF2B417D88B1}"/>
              </a:ext>
            </a:extLst>
          </p:cNvPr>
          <p:cNvGrpSpPr>
            <a:grpSpLocks/>
          </p:cNvGrpSpPr>
          <p:nvPr/>
        </p:nvGrpSpPr>
        <p:grpSpPr bwMode="auto">
          <a:xfrm>
            <a:off x="0" y="6246813"/>
            <a:ext cx="9148763" cy="611187"/>
            <a:chOff x="102889" y="-47985"/>
            <a:chExt cx="12201904" cy="611761"/>
          </a:xfrm>
        </p:grpSpPr>
        <p:pic>
          <p:nvPicPr>
            <p:cNvPr id="34828" name="16 Imagen" descr="16 Imagen">
              <a:extLst>
                <a:ext uri="{FF2B5EF4-FFF2-40B4-BE49-F238E27FC236}">
                  <a16:creationId xmlns:a16="http://schemas.microsoft.com/office/drawing/2014/main" id="{94A2C76B-5699-439D-3D8A-B1183047AC53}"/>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4829" name="P A T R I O T I S M O…">
              <a:extLst>
                <a:ext uri="{FF2B5EF4-FFF2-40B4-BE49-F238E27FC236}">
                  <a16:creationId xmlns:a16="http://schemas.microsoft.com/office/drawing/2014/main" id="{B05D6769-6112-7E8E-5B44-D0D6D9B268F5}"/>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4822" name="Imagen 12">
            <a:extLst>
              <a:ext uri="{FF2B5EF4-FFF2-40B4-BE49-F238E27FC236}">
                <a16:creationId xmlns:a16="http://schemas.microsoft.com/office/drawing/2014/main" id="{3452C735-C234-27F6-96EA-252AD5F1B09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Text Box 18">
            <a:extLst>
              <a:ext uri="{FF2B5EF4-FFF2-40B4-BE49-F238E27FC236}">
                <a16:creationId xmlns:a16="http://schemas.microsoft.com/office/drawing/2014/main" id="{B1D25318-91D0-A117-3F7D-928C8F7FFA8A}"/>
              </a:ext>
            </a:extLst>
          </p:cNvPr>
          <p:cNvSpPr txBox="1">
            <a:spLocks noChangeArrowheads="1"/>
          </p:cNvSpPr>
          <p:nvPr/>
        </p:nvSpPr>
        <p:spPr bwMode="auto">
          <a:xfrm>
            <a:off x="1233488" y="376238"/>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dirty="0">
                <a:solidFill>
                  <a:srgbClr val="FFCC00"/>
                </a:solidFill>
              </a:rPr>
              <a:t>I.- ANTECEDENTES.</a:t>
            </a:r>
            <a:endParaRPr lang="es-ES" altLang="es-CL" b="1" dirty="0">
              <a:solidFill>
                <a:srgbClr val="FFCC00"/>
              </a:solidFill>
            </a:endParaRPr>
          </a:p>
        </p:txBody>
      </p:sp>
      <p:pic>
        <p:nvPicPr>
          <p:cNvPr id="34824" name="Picture 5" descr="SELLO">
            <a:extLst>
              <a:ext uri="{FF2B5EF4-FFF2-40B4-BE49-F238E27FC236}">
                <a16:creationId xmlns:a16="http://schemas.microsoft.com/office/drawing/2014/main" id="{9483734C-9516-F138-9F96-2CEFD54AF0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Line 6">
            <a:extLst>
              <a:ext uri="{FF2B5EF4-FFF2-40B4-BE49-F238E27FC236}">
                <a16:creationId xmlns:a16="http://schemas.microsoft.com/office/drawing/2014/main" id="{E2D5EC8E-3E81-2E0E-EF36-583F39E7B6CC}"/>
              </a:ext>
            </a:extLst>
          </p:cNvPr>
          <p:cNvSpPr>
            <a:spLocks noChangeShapeType="1"/>
          </p:cNvSpPr>
          <p:nvPr/>
        </p:nvSpPr>
        <p:spPr bwMode="auto">
          <a:xfrm>
            <a:off x="11985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4826" name="CuadroTexto 16">
            <a:extLst>
              <a:ext uri="{FF2B5EF4-FFF2-40B4-BE49-F238E27FC236}">
                <a16:creationId xmlns:a16="http://schemas.microsoft.com/office/drawing/2014/main" id="{18A1F3C7-FAB9-2632-32C4-9A7763694355}"/>
              </a:ext>
            </a:extLst>
          </p:cNvPr>
          <p:cNvSpPr txBox="1">
            <a:spLocks noChangeArrowheads="1"/>
          </p:cNvSpPr>
          <p:nvPr/>
        </p:nvSpPr>
        <p:spPr bwMode="auto">
          <a:xfrm>
            <a:off x="128588" y="1220788"/>
            <a:ext cx="7559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B</a:t>
            </a:r>
            <a:r>
              <a:rPr lang="es-ES" altLang="es-CL" sz="1800" b="1" dirty="0" smtClean="0"/>
              <a:t>. PRINCIPALES CAMBIOS EFECTUADOS:</a:t>
            </a:r>
            <a:endParaRPr lang="es-CL" altLang="es-CL" sz="1800" b="1" dirty="0"/>
          </a:p>
        </p:txBody>
      </p:sp>
      <p:pic>
        <p:nvPicPr>
          <p:cNvPr id="15" name="Picture 7073">
            <a:extLst>
              <a:ext uri="{FF2B5EF4-FFF2-40B4-BE49-F238E27FC236}">
                <a16:creationId xmlns:a16="http://schemas.microsoft.com/office/drawing/2014/main" id="{8FA3364D-DECE-B300-C3DB-F3DA7797B83B}"/>
              </a:ext>
            </a:extLst>
          </p:cNvPr>
          <p:cNvPicPr>
            <a:picLocks noChangeAspect="1" noChangeArrowheads="1"/>
          </p:cNvPicPr>
          <p:nvPr/>
        </p:nvPicPr>
        <p:blipFill rotWithShape="1">
          <a:blip r:embed="rId7"/>
          <a:srcRect t="14853" b="2380"/>
          <a:stretch/>
        </p:blipFill>
        <p:spPr bwMode="auto">
          <a:xfrm>
            <a:off x="61913" y="1858689"/>
            <a:ext cx="9047162" cy="4409529"/>
          </a:xfrm>
          <a:prstGeom prst="rect">
            <a:avLst/>
          </a:prstGeom>
          <a:solidFill>
            <a:schemeClr val="bg1">
              <a:lumMod val="65000"/>
              <a:alpha val="60000"/>
            </a:schemeClr>
          </a:solidFill>
          <a:ln w="9525">
            <a:noFill/>
            <a:miter lim="800000"/>
            <a:headEnd/>
            <a:tailEnd/>
          </a:ln>
          <a:effectLst/>
        </p:spPr>
      </p:pic>
      <p:pic>
        <p:nvPicPr>
          <p:cNvPr id="16" name="Picture 7073">
            <a:extLst>
              <a:ext uri="{FF2B5EF4-FFF2-40B4-BE49-F238E27FC236}">
                <a16:creationId xmlns:a16="http://schemas.microsoft.com/office/drawing/2014/main" id="{8FA3364D-DECE-B300-C3DB-F3DA7797B83B}"/>
              </a:ext>
            </a:extLst>
          </p:cNvPr>
          <p:cNvPicPr>
            <a:picLocks noChangeAspect="1" noChangeArrowheads="1"/>
          </p:cNvPicPr>
          <p:nvPr/>
        </p:nvPicPr>
        <p:blipFill rotWithShape="1">
          <a:blip r:embed="rId7"/>
          <a:srcRect b="93257"/>
          <a:stretch/>
        </p:blipFill>
        <p:spPr bwMode="auto">
          <a:xfrm>
            <a:off x="61913" y="1549756"/>
            <a:ext cx="9047162" cy="359246"/>
          </a:xfrm>
          <a:prstGeom prst="rect">
            <a:avLst/>
          </a:prstGeom>
          <a:solidFill>
            <a:schemeClr val="bg1">
              <a:lumMod val="65000"/>
              <a:alpha val="60000"/>
            </a:schemeClr>
          </a:solidFill>
          <a:ln w="9525">
            <a:noFill/>
            <a:miter lim="800000"/>
            <a:headEnd/>
            <a:tailEnd/>
          </a:ln>
          <a:effectLst/>
        </p:spPr>
      </p:pic>
      <p:sp>
        <p:nvSpPr>
          <p:cNvPr id="2" name="Rectángulo redondeado 1"/>
          <p:cNvSpPr/>
          <p:nvPr/>
        </p:nvSpPr>
        <p:spPr>
          <a:xfrm>
            <a:off x="6876256" y="3501008"/>
            <a:ext cx="2267744" cy="936104"/>
          </a:xfrm>
          <a:prstGeom prst="roundRect">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3754025258"/>
      </p:ext>
    </p:extLst>
  </p:cSld>
  <p:clrMapOvr>
    <a:masterClrMapping/>
  </p:clrMapOvr>
  <p:transition spd="slow">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4818" name="5 Imagen" descr="pantalla.jpg">
            <a:extLst>
              <a:ext uri="{FF2B5EF4-FFF2-40B4-BE49-F238E27FC236}">
                <a16:creationId xmlns:a16="http://schemas.microsoft.com/office/drawing/2014/main" id="{74100841-D05D-4E8F-6253-41F9C5E1DB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33350" y="1189038"/>
            <a:ext cx="8937625" cy="50831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C30EFF3C-76DF-80DF-DDCC-FAB8E3469E5E}"/>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4821" name="Grupo">
            <a:extLst>
              <a:ext uri="{FF2B5EF4-FFF2-40B4-BE49-F238E27FC236}">
                <a16:creationId xmlns:a16="http://schemas.microsoft.com/office/drawing/2014/main" id="{5B1D7B52-FD23-D3A6-201B-FF2B417D88B1}"/>
              </a:ext>
            </a:extLst>
          </p:cNvPr>
          <p:cNvGrpSpPr>
            <a:grpSpLocks/>
          </p:cNvGrpSpPr>
          <p:nvPr/>
        </p:nvGrpSpPr>
        <p:grpSpPr bwMode="auto">
          <a:xfrm>
            <a:off x="0" y="6246813"/>
            <a:ext cx="9148763" cy="611187"/>
            <a:chOff x="102889" y="-47985"/>
            <a:chExt cx="12201904" cy="611761"/>
          </a:xfrm>
        </p:grpSpPr>
        <p:pic>
          <p:nvPicPr>
            <p:cNvPr id="34828" name="16 Imagen" descr="16 Imagen">
              <a:extLst>
                <a:ext uri="{FF2B5EF4-FFF2-40B4-BE49-F238E27FC236}">
                  <a16:creationId xmlns:a16="http://schemas.microsoft.com/office/drawing/2014/main" id="{94A2C76B-5699-439D-3D8A-B1183047AC53}"/>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4829" name="P A T R I O T I S M O…">
              <a:extLst>
                <a:ext uri="{FF2B5EF4-FFF2-40B4-BE49-F238E27FC236}">
                  <a16:creationId xmlns:a16="http://schemas.microsoft.com/office/drawing/2014/main" id="{B05D6769-6112-7E8E-5B44-D0D6D9B268F5}"/>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4822" name="Imagen 12">
            <a:extLst>
              <a:ext uri="{FF2B5EF4-FFF2-40B4-BE49-F238E27FC236}">
                <a16:creationId xmlns:a16="http://schemas.microsoft.com/office/drawing/2014/main" id="{3452C735-C234-27F6-96EA-252AD5F1B09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Text Box 18">
            <a:extLst>
              <a:ext uri="{FF2B5EF4-FFF2-40B4-BE49-F238E27FC236}">
                <a16:creationId xmlns:a16="http://schemas.microsoft.com/office/drawing/2014/main" id="{B1D25318-91D0-A117-3F7D-928C8F7FFA8A}"/>
              </a:ext>
            </a:extLst>
          </p:cNvPr>
          <p:cNvSpPr txBox="1">
            <a:spLocks noChangeArrowheads="1"/>
          </p:cNvSpPr>
          <p:nvPr/>
        </p:nvSpPr>
        <p:spPr bwMode="auto">
          <a:xfrm>
            <a:off x="1233488" y="376238"/>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dirty="0">
                <a:solidFill>
                  <a:srgbClr val="FFCC00"/>
                </a:solidFill>
              </a:rPr>
              <a:t>I.- ANTECEDENTES.</a:t>
            </a:r>
            <a:endParaRPr lang="es-ES" altLang="es-CL" b="1" dirty="0">
              <a:solidFill>
                <a:srgbClr val="FFCC00"/>
              </a:solidFill>
            </a:endParaRPr>
          </a:p>
        </p:txBody>
      </p:sp>
      <p:pic>
        <p:nvPicPr>
          <p:cNvPr id="34824" name="Picture 5" descr="SELLO">
            <a:extLst>
              <a:ext uri="{FF2B5EF4-FFF2-40B4-BE49-F238E27FC236}">
                <a16:creationId xmlns:a16="http://schemas.microsoft.com/office/drawing/2014/main" id="{9483734C-9516-F138-9F96-2CEFD54AF0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Line 6">
            <a:extLst>
              <a:ext uri="{FF2B5EF4-FFF2-40B4-BE49-F238E27FC236}">
                <a16:creationId xmlns:a16="http://schemas.microsoft.com/office/drawing/2014/main" id="{E2D5EC8E-3E81-2E0E-EF36-583F39E7B6CC}"/>
              </a:ext>
            </a:extLst>
          </p:cNvPr>
          <p:cNvSpPr>
            <a:spLocks noChangeShapeType="1"/>
          </p:cNvSpPr>
          <p:nvPr/>
        </p:nvSpPr>
        <p:spPr bwMode="auto">
          <a:xfrm>
            <a:off x="11985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4826" name="CuadroTexto 16">
            <a:extLst>
              <a:ext uri="{FF2B5EF4-FFF2-40B4-BE49-F238E27FC236}">
                <a16:creationId xmlns:a16="http://schemas.microsoft.com/office/drawing/2014/main" id="{18A1F3C7-FAB9-2632-32C4-9A7763694355}"/>
              </a:ext>
            </a:extLst>
          </p:cNvPr>
          <p:cNvSpPr txBox="1">
            <a:spLocks noChangeArrowheads="1"/>
          </p:cNvSpPr>
          <p:nvPr/>
        </p:nvSpPr>
        <p:spPr bwMode="auto">
          <a:xfrm>
            <a:off x="128588" y="1220788"/>
            <a:ext cx="7559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B</a:t>
            </a:r>
            <a:r>
              <a:rPr lang="es-ES" altLang="es-CL" sz="1800" b="1" dirty="0" smtClean="0"/>
              <a:t>. PRINCIPALES CAMBIOS EFECTUADOS:</a:t>
            </a:r>
            <a:endParaRPr lang="es-CL" altLang="es-CL" sz="1800" b="1" dirty="0"/>
          </a:p>
        </p:txBody>
      </p:sp>
      <p:graphicFrame>
        <p:nvGraphicFramePr>
          <p:cNvPr id="5" name="Tabla 4"/>
          <p:cNvGraphicFramePr>
            <a:graphicFrameLocks noGrp="1"/>
          </p:cNvGraphicFramePr>
          <p:nvPr>
            <p:extLst>
              <p:ext uri="{D42A27DB-BD31-4B8C-83A1-F6EECF244321}">
                <p14:modId xmlns:p14="http://schemas.microsoft.com/office/powerpoint/2010/main" val="1335014055"/>
              </p:ext>
            </p:extLst>
          </p:nvPr>
        </p:nvGraphicFramePr>
        <p:xfrm>
          <a:off x="698638" y="1565283"/>
          <a:ext cx="7772261" cy="4659304"/>
        </p:xfrm>
        <a:graphic>
          <a:graphicData uri="http://schemas.openxmlformats.org/drawingml/2006/table">
            <a:tbl>
              <a:tblPr/>
              <a:tblGrid>
                <a:gridCol w="949943">
                  <a:extLst>
                    <a:ext uri="{9D8B030D-6E8A-4147-A177-3AD203B41FA5}">
                      <a16:colId xmlns:a16="http://schemas.microsoft.com/office/drawing/2014/main" val="77373988"/>
                    </a:ext>
                  </a:extLst>
                </a:gridCol>
                <a:gridCol w="949943">
                  <a:extLst>
                    <a:ext uri="{9D8B030D-6E8A-4147-A177-3AD203B41FA5}">
                      <a16:colId xmlns:a16="http://schemas.microsoft.com/office/drawing/2014/main" val="2444572984"/>
                    </a:ext>
                  </a:extLst>
                </a:gridCol>
                <a:gridCol w="949943">
                  <a:extLst>
                    <a:ext uri="{9D8B030D-6E8A-4147-A177-3AD203B41FA5}">
                      <a16:colId xmlns:a16="http://schemas.microsoft.com/office/drawing/2014/main" val="1415001404"/>
                    </a:ext>
                  </a:extLst>
                </a:gridCol>
                <a:gridCol w="949943">
                  <a:extLst>
                    <a:ext uri="{9D8B030D-6E8A-4147-A177-3AD203B41FA5}">
                      <a16:colId xmlns:a16="http://schemas.microsoft.com/office/drawing/2014/main" val="3644298293"/>
                    </a:ext>
                  </a:extLst>
                </a:gridCol>
                <a:gridCol w="1122660">
                  <a:extLst>
                    <a:ext uri="{9D8B030D-6E8A-4147-A177-3AD203B41FA5}">
                      <a16:colId xmlns:a16="http://schemas.microsoft.com/office/drawing/2014/main" val="192635559"/>
                    </a:ext>
                  </a:extLst>
                </a:gridCol>
                <a:gridCol w="949943">
                  <a:extLst>
                    <a:ext uri="{9D8B030D-6E8A-4147-A177-3AD203B41FA5}">
                      <a16:colId xmlns:a16="http://schemas.microsoft.com/office/drawing/2014/main" val="2917050249"/>
                    </a:ext>
                  </a:extLst>
                </a:gridCol>
                <a:gridCol w="949943">
                  <a:extLst>
                    <a:ext uri="{9D8B030D-6E8A-4147-A177-3AD203B41FA5}">
                      <a16:colId xmlns:a16="http://schemas.microsoft.com/office/drawing/2014/main" val="4093742420"/>
                    </a:ext>
                  </a:extLst>
                </a:gridCol>
                <a:gridCol w="949943">
                  <a:extLst>
                    <a:ext uri="{9D8B030D-6E8A-4147-A177-3AD203B41FA5}">
                      <a16:colId xmlns:a16="http://schemas.microsoft.com/office/drawing/2014/main" val="2358299719"/>
                    </a:ext>
                  </a:extLst>
                </a:gridCol>
              </a:tblGrid>
              <a:tr h="164332">
                <a:tc gridSpan="8">
                  <a:txBody>
                    <a:bodyPr/>
                    <a:lstStyle/>
                    <a:p>
                      <a:pPr algn="ctr" fontAlgn="ctr"/>
                      <a:r>
                        <a:rPr lang="es-ES" sz="600" b="1" i="0" u="none" strike="noStrike">
                          <a:solidFill>
                            <a:srgbClr val="000000"/>
                          </a:solidFill>
                          <a:effectLst/>
                          <a:latin typeface="Arial" panose="020B0604020202020204" pitchFamily="34" charset="0"/>
                        </a:rPr>
                        <a:t>MALLA ESCLAFÓN EJECUTIVOS E INGENIEROS NAVALES</a:t>
                      </a:r>
                    </a:p>
                  </a:txBody>
                  <a:tcPr marL="4695" marR="4695" marT="469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extLst>
                  <a:ext uri="{0D108BD9-81ED-4DB2-BD59-A6C34878D82A}">
                    <a16:rowId xmlns:a16="http://schemas.microsoft.com/office/drawing/2014/main" val="1007266001"/>
                  </a:ext>
                </a:extLst>
              </a:tr>
              <a:tr h="164332">
                <a:tc gridSpan="2">
                  <a:txBody>
                    <a:bodyPr/>
                    <a:lstStyle/>
                    <a:p>
                      <a:pPr algn="ctr" fontAlgn="ctr"/>
                      <a:r>
                        <a:rPr lang="es-CL" sz="600" b="0" i="0" u="none" strike="noStrike">
                          <a:solidFill>
                            <a:srgbClr val="000000"/>
                          </a:solidFill>
                          <a:effectLst/>
                          <a:latin typeface="Arial" panose="020B0604020202020204" pitchFamily="34" charset="0"/>
                        </a:rPr>
                        <a:t>PRIMER AÑO POLITÉCNICO</a:t>
                      </a:r>
                    </a:p>
                  </a:txBody>
                  <a:tcPr marL="4695" marR="4695" marT="469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hMerge="1">
                  <a:txBody>
                    <a:bodyPr/>
                    <a:lstStyle/>
                    <a:p>
                      <a:endParaRPr lang="es-CL"/>
                    </a:p>
                  </a:txBody>
                  <a:tcPr/>
                </a:tc>
                <a:tc gridSpan="2">
                  <a:txBody>
                    <a:bodyPr/>
                    <a:lstStyle/>
                    <a:p>
                      <a:pPr algn="ctr" fontAlgn="ctr"/>
                      <a:r>
                        <a:rPr lang="es-CL" sz="600" b="0" i="0" u="none" strike="noStrike">
                          <a:solidFill>
                            <a:srgbClr val="000000"/>
                          </a:solidFill>
                          <a:effectLst/>
                          <a:latin typeface="Arial" panose="020B0604020202020204" pitchFamily="34" charset="0"/>
                        </a:rPr>
                        <a:t>SEGUNDO AÑO POLITÉCNICO</a:t>
                      </a:r>
                    </a:p>
                  </a:txBody>
                  <a:tcPr marL="4695" marR="4695" marT="469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hMerge="1">
                  <a:txBody>
                    <a:bodyPr/>
                    <a:lstStyle/>
                    <a:p>
                      <a:endParaRPr lang="es-CL"/>
                    </a:p>
                  </a:txBody>
                  <a:tcPr/>
                </a:tc>
                <a:tc gridSpan="2">
                  <a:txBody>
                    <a:bodyPr/>
                    <a:lstStyle/>
                    <a:p>
                      <a:pPr algn="ctr" fontAlgn="ctr"/>
                      <a:r>
                        <a:rPr lang="es-CL" sz="600" b="0" i="0" u="none" strike="noStrike">
                          <a:solidFill>
                            <a:srgbClr val="000000"/>
                          </a:solidFill>
                          <a:effectLst/>
                          <a:latin typeface="Arial" panose="020B0604020202020204" pitchFamily="34" charset="0"/>
                        </a:rPr>
                        <a:t>TERCER AÑO POLITÉCNICO</a:t>
                      </a:r>
                    </a:p>
                  </a:txBody>
                  <a:tcPr marL="4695" marR="4695" marT="469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hMerge="1">
                  <a:txBody>
                    <a:bodyPr/>
                    <a:lstStyle/>
                    <a:p>
                      <a:endParaRPr lang="es-CL"/>
                    </a:p>
                  </a:txBody>
                  <a:tcPr/>
                </a:tc>
                <a:tc gridSpan="2">
                  <a:txBody>
                    <a:bodyPr/>
                    <a:lstStyle/>
                    <a:p>
                      <a:pPr algn="ctr" fontAlgn="ctr"/>
                      <a:r>
                        <a:rPr lang="es-CL" sz="600" b="0" i="0" u="none" strike="noStrike">
                          <a:solidFill>
                            <a:srgbClr val="000000"/>
                          </a:solidFill>
                          <a:effectLst/>
                          <a:latin typeface="Arial" panose="020B0604020202020204" pitchFamily="34" charset="0"/>
                        </a:rPr>
                        <a:t>CUARTO AÑO POLITÉCNICO</a:t>
                      </a:r>
                    </a:p>
                  </a:txBody>
                  <a:tcPr marL="4695" marR="4695" marT="469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hMerge="1">
                  <a:txBody>
                    <a:bodyPr/>
                    <a:lstStyle/>
                    <a:p>
                      <a:endParaRPr lang="es-CL"/>
                    </a:p>
                  </a:txBody>
                  <a:tcPr/>
                </a:tc>
                <a:extLst>
                  <a:ext uri="{0D108BD9-81ED-4DB2-BD59-A6C34878D82A}">
                    <a16:rowId xmlns:a16="http://schemas.microsoft.com/office/drawing/2014/main" val="1305899141"/>
                  </a:ext>
                </a:extLst>
              </a:tr>
              <a:tr h="198165">
                <a:tc>
                  <a:txBody>
                    <a:bodyPr/>
                    <a:lstStyle/>
                    <a:p>
                      <a:pPr algn="ctr" fontAlgn="ctr"/>
                      <a:r>
                        <a:rPr lang="es-CL" sz="600" b="0" i="0" u="none" strike="noStrike">
                          <a:solidFill>
                            <a:srgbClr val="000000"/>
                          </a:solidFill>
                          <a:effectLst/>
                          <a:latin typeface="Arial" panose="020B0604020202020204" pitchFamily="34" charset="0"/>
                        </a:rPr>
                        <a:t>PRIMER SEMESTRE</a:t>
                      </a:r>
                    </a:p>
                  </a:txBody>
                  <a:tcPr marL="4695" marR="4695" marT="469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SEGUNDO SEMESTRE</a:t>
                      </a:r>
                    </a:p>
                  </a:txBody>
                  <a:tcPr marL="4695" marR="4695" marT="469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PRIMER SEMESTRE</a:t>
                      </a:r>
                    </a:p>
                  </a:txBody>
                  <a:tcPr marL="4695" marR="4695" marT="469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SEGUNDO SEMESTRE</a:t>
                      </a:r>
                    </a:p>
                  </a:txBody>
                  <a:tcPr marL="4695" marR="4695" marT="469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PRIMER SEMESTRE</a:t>
                      </a:r>
                    </a:p>
                  </a:txBody>
                  <a:tcPr marL="4695" marR="4695" marT="469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SEGUNDO SEMESTRE</a:t>
                      </a:r>
                    </a:p>
                  </a:txBody>
                  <a:tcPr marL="4695" marR="4695" marT="469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PRIMER SEMESTRE</a:t>
                      </a:r>
                    </a:p>
                  </a:txBody>
                  <a:tcPr marL="4695" marR="4695" marT="469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SEGUNDO SEMESTRE</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580957322"/>
                  </a:ext>
                </a:extLst>
              </a:tr>
              <a:tr h="362498">
                <a:tc>
                  <a:txBody>
                    <a:bodyPr/>
                    <a:lstStyle/>
                    <a:p>
                      <a:pPr algn="ctr" fontAlgn="ctr"/>
                      <a:r>
                        <a:rPr lang="es-CL" sz="700" b="0" i="0" u="none" strike="noStrike">
                          <a:solidFill>
                            <a:srgbClr val="000000"/>
                          </a:solidFill>
                          <a:effectLst/>
                          <a:latin typeface="Arial" panose="020B0604020202020204" pitchFamily="34" charset="0"/>
                        </a:rPr>
                        <a:t>LENGUA CASTELLANA Y COMUNICACIÓN</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HABILIDADES LINGÜISTICAS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HABILIDADES LINGÜISTICAS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s-CL" sz="700" b="0" i="0" u="none" strike="noStrike" dirty="0">
                          <a:solidFill>
                            <a:srgbClr val="000000"/>
                          </a:solidFill>
                          <a:effectLst/>
                          <a:latin typeface="Arial" panose="020B0604020202020204" pitchFamily="34" charset="0"/>
                        </a:rPr>
                        <a:t> </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CL"/>
                    </a:p>
                  </a:txBody>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DERECHO</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362549483"/>
                  </a:ext>
                </a:extLst>
              </a:tr>
              <a:tr h="468831">
                <a:tc>
                  <a:txBody>
                    <a:bodyPr/>
                    <a:lstStyle/>
                    <a:p>
                      <a:pPr algn="ctr" fontAlgn="ctr"/>
                      <a:r>
                        <a:rPr lang="es-CL" sz="700" b="0" i="0" u="none" strike="noStrike">
                          <a:solidFill>
                            <a:srgbClr val="000000"/>
                          </a:solidFill>
                          <a:effectLst/>
                          <a:latin typeface="Arial" panose="020B0604020202020204" pitchFamily="34" charset="0"/>
                        </a:rPr>
                        <a:t>GEOGRAFÍA MARÍTIMA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HISTORIA DE LA CULTURA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dirty="0">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CL" sz="700" b="0" i="0" u="none" strike="noStrike">
                          <a:solidFill>
                            <a:srgbClr val="000000"/>
                          </a:solidFill>
                          <a:effectLst/>
                          <a:latin typeface="Arial" panose="020B0604020202020204" pitchFamily="34" charset="0"/>
                        </a:rPr>
                        <a:t>HISTORIA NAVAL APLICADA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HISTORIA NAVAL APLICADA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CHILE: HISTORIA Y SOBERANÍA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ES" sz="700" b="0" i="0" u="none" strike="noStrike">
                          <a:solidFill>
                            <a:srgbClr val="000000"/>
                          </a:solidFill>
                          <a:effectLst/>
                          <a:latin typeface="Arial" panose="020B0604020202020204" pitchFamily="34" charset="0"/>
                        </a:rPr>
                        <a:t>ANÁLISIS DE LA REALIDAD NACIONAL E INTERNACIONAL</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25188440"/>
                  </a:ext>
                </a:extLst>
              </a:tr>
              <a:tr h="367331">
                <a:tc>
                  <a:txBody>
                    <a:bodyPr/>
                    <a:lstStyle/>
                    <a:p>
                      <a:pPr algn="ctr" fontAlgn="ctr"/>
                      <a:r>
                        <a:rPr lang="es-CL" sz="700" b="0" i="0" u="none" strike="noStrike">
                          <a:solidFill>
                            <a:srgbClr val="000000"/>
                          </a:solidFill>
                          <a:effectLst/>
                          <a:latin typeface="Arial" panose="020B0604020202020204" pitchFamily="34" charset="0"/>
                        </a:rPr>
                        <a:t>FUNDAMENTOS NAVALES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FUNDAMENTOS NAVALES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dirty="0">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PSICOLOGÍA APLICADA AL MANDO</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MANDO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MANDO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MANDO III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207152007"/>
                  </a:ext>
                </a:extLst>
              </a:tr>
              <a:tr h="367331">
                <a:tc>
                  <a:txBody>
                    <a:bodyPr/>
                    <a:lstStyle/>
                    <a:p>
                      <a:pPr algn="ctr" fontAlgn="ctr"/>
                      <a:r>
                        <a:rPr lang="es-CL" sz="700" b="0" i="0" u="none" strike="noStrike">
                          <a:solidFill>
                            <a:srgbClr val="000000"/>
                          </a:solidFill>
                          <a:effectLst/>
                          <a:latin typeface="Arial" panose="020B0604020202020204" pitchFamily="34" charset="0"/>
                        </a:rPr>
                        <a:t>FILOSOFÍA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dirty="0">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ÉTICA Y MORAL</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a:noFill/>
                    </a:lnL>
                    <a:lnR>
                      <a:noFill/>
                    </a:lnR>
                    <a:lnT>
                      <a:noFill/>
                    </a:lnT>
                    <a:lnB>
                      <a:noFill/>
                    </a:lnB>
                  </a:tcPr>
                </a:tc>
                <a:extLst>
                  <a:ext uri="{0D108BD9-81ED-4DB2-BD59-A6C34878D82A}">
                    <a16:rowId xmlns:a16="http://schemas.microsoft.com/office/drawing/2014/main" val="1129141032"/>
                  </a:ext>
                </a:extLst>
              </a:tr>
              <a:tr h="367331">
                <a:tc gridSpan="2">
                  <a:txBody>
                    <a:bodyPr/>
                    <a:lstStyle/>
                    <a:p>
                      <a:pPr algn="ctr" fontAlgn="ctr"/>
                      <a:r>
                        <a:rPr lang="es-CL" sz="700" b="0" i="0" u="none" strike="noStrike">
                          <a:solidFill>
                            <a:srgbClr val="000000"/>
                          </a:solidFill>
                          <a:effectLst/>
                          <a:latin typeface="Arial" panose="020B0604020202020204" pitchFamily="34" charset="0"/>
                        </a:rPr>
                        <a:t>ALGEBRA, GEOMETRÍA Y TRIGONOMETRÍA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hMerge="1">
                  <a:txBody>
                    <a:bodyPr/>
                    <a:lstStyle/>
                    <a:p>
                      <a:endParaRPr lang="es-CL"/>
                    </a:p>
                  </a:txBody>
                  <a:tcPr/>
                </a:tc>
                <a:tc>
                  <a:txBody>
                    <a:bodyPr/>
                    <a:lstStyle/>
                    <a:p>
                      <a:pPr algn="ctr" fontAlgn="ctr"/>
                      <a:r>
                        <a:rPr lang="es-CL" sz="700" b="0" i="0" u="none" strike="noStrike">
                          <a:solidFill>
                            <a:srgbClr val="000000"/>
                          </a:solidFill>
                          <a:effectLst/>
                          <a:latin typeface="Arial" panose="020B0604020202020204" pitchFamily="34" charset="0"/>
                        </a:rPr>
                        <a:t>CÁLCULO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CÁLCULO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CÁLCULO III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ECUACIONES DIFERENCIALES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PROBABILIDADES Y ESTADÍSTICA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9186614"/>
                  </a:ext>
                </a:extLst>
              </a:tr>
              <a:tr h="367331">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CL" sz="700" b="0" i="0" u="none" strike="noStrike">
                          <a:solidFill>
                            <a:srgbClr val="000000"/>
                          </a:solidFill>
                          <a:effectLst/>
                          <a:latin typeface="Arial" panose="020B0604020202020204" pitchFamily="34" charset="0"/>
                        </a:rPr>
                        <a:t>QUÍMICA APLICADA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QUÍMICA APLICADA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ÁLGEBRA LINEAL</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CALOR Y ONDAS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ELECTRÓNICA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905887017"/>
                  </a:ext>
                </a:extLst>
              </a:tr>
              <a:tr h="367331">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CL" sz="700" b="0" i="0" u="none" strike="noStrike">
                          <a:solidFill>
                            <a:srgbClr val="000000"/>
                          </a:solidFill>
                          <a:effectLst/>
                          <a:latin typeface="Arial" panose="020B0604020202020204" pitchFamily="34" charset="0"/>
                        </a:rPr>
                        <a:t>FÍSICA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FÍSICA MECÁNICA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MECÁNICA TÉCNICA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ELECTROMAGNETISMO</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CIRCUITOS ELÉCTRICOS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MÁQUINAS ELÉCTRICAS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MODELAMIENTOS DE SISTEMAS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4290519654"/>
                  </a:ext>
                </a:extLst>
              </a:tr>
              <a:tr h="367331">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FUNDAMENTOS DE INGENIERÍA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SISTEMAS DE INGENIERÍA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SISTEMAS DE ARMAS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OPERACIONES NAVALES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INTRODUCCIÓN A A ECONOMÍA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1499931680"/>
                  </a:ext>
                </a:extLst>
              </a:tr>
              <a:tr h="367331">
                <a:tc>
                  <a:txBody>
                    <a:bodyPr/>
                    <a:lstStyle/>
                    <a:p>
                      <a:pPr algn="ctr" fontAlgn="ctr"/>
                      <a:r>
                        <a:rPr lang="es-CL" sz="700" b="0" i="0" u="none" strike="noStrike">
                          <a:solidFill>
                            <a:srgbClr val="000000"/>
                          </a:solidFill>
                          <a:effectLst/>
                          <a:latin typeface="Arial" panose="020B0604020202020204" pitchFamily="34" charset="0"/>
                        </a:rPr>
                        <a:t>NAÚTICA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NAÚTICA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NAVEGACIÓN COSTERA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NAVEGACIÓN COSTERA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CL" sz="700" b="0" i="0" u="none" strike="noStrike">
                          <a:solidFill>
                            <a:srgbClr val="000000"/>
                          </a:solidFill>
                          <a:effectLst/>
                          <a:latin typeface="Arial" panose="020B0604020202020204" pitchFamily="34" charset="0"/>
                        </a:rPr>
                        <a:t>NAVEGACIÓN COSTERA III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NAVEGACIÓN ASTRONÓMICA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1628235401"/>
                  </a:ext>
                </a:extLst>
              </a:tr>
              <a:tr h="362498">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METEOROLOGÍA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METODOLOGÍA DE LA INVESTIGACIÓN</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ADMINISTRACIÓN</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2716488430"/>
                  </a:ext>
                </a:extLst>
              </a:tr>
              <a:tr h="367331">
                <a:tc gridSpan="2">
                  <a:txBody>
                    <a:bodyPr/>
                    <a:lstStyle/>
                    <a:p>
                      <a:pPr algn="ctr" fontAlgn="ctr"/>
                      <a:r>
                        <a:rPr lang="es-CL" sz="700" b="0" i="0" u="none" strike="noStrike">
                          <a:solidFill>
                            <a:srgbClr val="000000"/>
                          </a:solidFill>
                          <a:effectLst/>
                          <a:latin typeface="Arial" panose="020B0604020202020204" pitchFamily="34" charset="0"/>
                        </a:rPr>
                        <a:t>INGLÉS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hMerge="1">
                  <a:txBody>
                    <a:bodyPr/>
                    <a:lstStyle/>
                    <a:p>
                      <a:endParaRPr lang="es-CL"/>
                    </a:p>
                  </a:txBody>
                  <a:tcPr/>
                </a:tc>
                <a:tc gridSpan="2">
                  <a:txBody>
                    <a:bodyPr/>
                    <a:lstStyle/>
                    <a:p>
                      <a:pPr algn="ctr" fontAlgn="ctr"/>
                      <a:r>
                        <a:rPr lang="es-CL" sz="700" b="0" i="0" u="none" strike="noStrike">
                          <a:solidFill>
                            <a:srgbClr val="000000"/>
                          </a:solidFill>
                          <a:effectLst/>
                          <a:latin typeface="Arial" panose="020B0604020202020204" pitchFamily="34" charset="0"/>
                        </a:rPr>
                        <a:t>INGLÉS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hMerge="1">
                  <a:txBody>
                    <a:bodyPr/>
                    <a:lstStyle/>
                    <a:p>
                      <a:endParaRPr lang="es-CL"/>
                    </a:p>
                  </a:txBody>
                  <a:tcPr/>
                </a:tc>
                <a:tc gridSpan="2">
                  <a:txBody>
                    <a:bodyPr/>
                    <a:lstStyle/>
                    <a:p>
                      <a:pPr algn="ctr" fontAlgn="ctr"/>
                      <a:r>
                        <a:rPr lang="es-CL" sz="700" b="0" i="0" u="none" strike="noStrike">
                          <a:solidFill>
                            <a:srgbClr val="000000"/>
                          </a:solidFill>
                          <a:effectLst/>
                          <a:latin typeface="Arial" panose="020B0604020202020204" pitchFamily="34" charset="0"/>
                        </a:rPr>
                        <a:t>INGLÉS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hMerge="1">
                  <a:txBody>
                    <a:bodyPr/>
                    <a:lstStyle/>
                    <a:p>
                      <a:endParaRPr lang="es-CL"/>
                    </a:p>
                  </a:txBody>
                  <a:tcPr/>
                </a:tc>
                <a:tc gridSpan="2">
                  <a:txBody>
                    <a:bodyPr/>
                    <a:lstStyle/>
                    <a:p>
                      <a:pPr algn="ctr" fontAlgn="ctr"/>
                      <a:r>
                        <a:rPr lang="es-CL" sz="700" b="0" i="0" u="none" strike="noStrike" dirty="0">
                          <a:solidFill>
                            <a:srgbClr val="000000"/>
                          </a:solidFill>
                          <a:effectLst/>
                          <a:latin typeface="Arial" panose="020B0604020202020204" pitchFamily="34" charset="0"/>
                        </a:rPr>
                        <a:t>INGLÉS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hMerge="1">
                  <a:txBody>
                    <a:bodyPr/>
                    <a:lstStyle/>
                    <a:p>
                      <a:endParaRPr lang="es-CL"/>
                    </a:p>
                  </a:txBody>
                  <a:tcPr/>
                </a:tc>
                <a:extLst>
                  <a:ext uri="{0D108BD9-81ED-4DB2-BD59-A6C34878D82A}">
                    <a16:rowId xmlns:a16="http://schemas.microsoft.com/office/drawing/2014/main" val="4278129224"/>
                  </a:ext>
                </a:extLst>
              </a:tr>
            </a:tbl>
          </a:graphicData>
        </a:graphic>
      </p:graphicFrame>
      <p:sp>
        <p:nvSpPr>
          <p:cNvPr id="2" name="Rectángulo redondeado 1"/>
          <p:cNvSpPr/>
          <p:nvPr/>
        </p:nvSpPr>
        <p:spPr>
          <a:xfrm>
            <a:off x="6543485" y="3628318"/>
            <a:ext cx="1927413" cy="736786"/>
          </a:xfrm>
          <a:prstGeom prst="roundRect">
            <a:avLst/>
          </a:prstGeom>
          <a:no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8" name="Rectángulo redondeado 17"/>
          <p:cNvSpPr/>
          <p:nvPr/>
        </p:nvSpPr>
        <p:spPr>
          <a:xfrm>
            <a:off x="683568" y="2067445"/>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9" name="Rectángulo redondeado 18"/>
          <p:cNvSpPr/>
          <p:nvPr/>
        </p:nvSpPr>
        <p:spPr>
          <a:xfrm>
            <a:off x="693875" y="5123218"/>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0" name="Rectángulo redondeado 19"/>
          <p:cNvSpPr/>
          <p:nvPr/>
        </p:nvSpPr>
        <p:spPr>
          <a:xfrm>
            <a:off x="4602162" y="2916592"/>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1" name="Rectángulo redondeado 20"/>
          <p:cNvSpPr/>
          <p:nvPr/>
        </p:nvSpPr>
        <p:spPr>
          <a:xfrm>
            <a:off x="641786" y="2498013"/>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2" name="Rectángulo redondeado 21"/>
          <p:cNvSpPr/>
          <p:nvPr/>
        </p:nvSpPr>
        <p:spPr>
          <a:xfrm>
            <a:off x="2607865" y="5123218"/>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3" name="Rectángulo redondeado 22"/>
          <p:cNvSpPr/>
          <p:nvPr/>
        </p:nvSpPr>
        <p:spPr>
          <a:xfrm>
            <a:off x="2566611" y="3621608"/>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4" name="Rectángulo redondeado 23"/>
          <p:cNvSpPr/>
          <p:nvPr/>
        </p:nvSpPr>
        <p:spPr>
          <a:xfrm>
            <a:off x="4553808" y="3625304"/>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5" name="Rectángulo redondeado 24"/>
          <p:cNvSpPr/>
          <p:nvPr/>
        </p:nvSpPr>
        <p:spPr>
          <a:xfrm>
            <a:off x="2566611" y="4294086"/>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7" name="Rectángulo redondeado 26"/>
          <p:cNvSpPr/>
          <p:nvPr/>
        </p:nvSpPr>
        <p:spPr>
          <a:xfrm>
            <a:off x="673956" y="2922954"/>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963966249"/>
      </p:ext>
    </p:extLst>
  </p:cSld>
  <p:clrMapOvr>
    <a:masterClrMapping/>
  </p:clrMapOvr>
  <p:transition spd="slow">
    <p:zoom/>
  </p:transition>
  <p:timing>
    <p:tnLst>
      <p:par>
        <p:cTn id="1" dur="indefinite" restart="never" nodeType="tmRoot"/>
      </p:par>
    </p:tnLst>
  </p:timing>
</p:sld>
</file>

<file path=ppt/theme/theme1.xml><?xml version="1.0" encoding="utf-8"?>
<a:theme xmlns:a="http://schemas.openxmlformats.org/drawingml/2006/main" name="12_Diseño predeterminado">
  <a:themeElements>
    <a:clrScheme name="12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_Diseño predeterminado">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2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2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2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2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2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2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2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2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2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2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2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2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3_Diseño predeterminado">
  <a:themeElements>
    <a:clrScheme name="12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_Diseño predeterminado">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2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2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2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2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2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2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2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2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2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2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2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2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2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25255</TotalTime>
  <Words>2950</Words>
  <Application>Microsoft Office PowerPoint</Application>
  <PresentationFormat>Presentación en pantalla (4:3)</PresentationFormat>
  <Paragraphs>650</Paragraphs>
  <Slides>32</Slides>
  <Notes>32</Notes>
  <HiddenSlides>8</HiddenSlides>
  <MMClips>0</MMClips>
  <ScaleCrop>false</ScaleCrop>
  <HeadingPairs>
    <vt:vector size="8" baseType="variant">
      <vt:variant>
        <vt:lpstr>Fuentes usadas</vt:lpstr>
      </vt:variant>
      <vt:variant>
        <vt:i4>6</vt:i4>
      </vt:variant>
      <vt:variant>
        <vt:lpstr>Tema</vt:lpstr>
      </vt:variant>
      <vt:variant>
        <vt:i4>2</vt:i4>
      </vt:variant>
      <vt:variant>
        <vt:lpstr>Servidores OLE incrustados</vt:lpstr>
      </vt:variant>
      <vt:variant>
        <vt:i4>1</vt:i4>
      </vt:variant>
      <vt:variant>
        <vt:lpstr>Títulos de diapositiva</vt:lpstr>
      </vt:variant>
      <vt:variant>
        <vt:i4>32</vt:i4>
      </vt:variant>
    </vt:vector>
  </HeadingPairs>
  <TitlesOfParts>
    <vt:vector size="41" baseType="lpstr">
      <vt:lpstr>ＭＳ Ｐゴシック</vt:lpstr>
      <vt:lpstr>Arial</vt:lpstr>
      <vt:lpstr>Calibri</vt:lpstr>
      <vt:lpstr>Century</vt:lpstr>
      <vt:lpstr>Times New Roman</vt:lpstr>
      <vt:lpstr>Wingdings</vt:lpstr>
      <vt:lpstr>12_Diseño predeterminado</vt:lpstr>
      <vt:lpstr>13_Diseño predeterminado</vt:lpstr>
      <vt:lpstr>Hoja de cálculo</vt:lpstr>
      <vt:lpstr>Escuela Naval “Arturo Prat”</vt:lpstr>
      <vt:lpstr>TEMARIO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TEMARIO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TEMARIO</vt:lpstr>
      <vt:lpstr>Presentación de PowerPoint</vt:lpstr>
      <vt:lpstr>Presentación de PowerPoint</vt:lpstr>
      <vt:lpstr>Presentación de PowerPoint</vt:lpstr>
      <vt:lpstr>Presentación de PowerPoint</vt:lpstr>
      <vt:lpstr>Presentación de PowerPoint</vt:lpstr>
      <vt:lpstr>TEMARIO</vt:lpstr>
      <vt:lpstr>Presentación de PowerPoint</vt:lpstr>
      <vt:lpstr>Presentación de PowerPoint</vt:lpstr>
      <vt:lpstr>Presentación de PowerPoint</vt:lpstr>
      <vt:lpstr>Presentación de PowerPoint</vt:lpstr>
      <vt:lpstr>Presentación de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Karep</dc:creator>
  <cp:lastModifiedBy>T1 Chandía</cp:lastModifiedBy>
  <cp:revision>298</cp:revision>
  <cp:lastPrinted>2022-07-18T15:52:41Z</cp:lastPrinted>
  <dcterms:created xsi:type="dcterms:W3CDTF">2014-11-04T18:51:00Z</dcterms:created>
  <dcterms:modified xsi:type="dcterms:W3CDTF">2023-03-23T19:28:33Z</dcterms:modified>
</cp:coreProperties>
</file>