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90235" r:id="rId1"/>
    <p:sldMasterId id="2147493726" r:id="rId2"/>
  </p:sldMasterIdLst>
  <p:notesMasterIdLst>
    <p:notesMasterId r:id="rId31"/>
  </p:notesMasterIdLst>
  <p:handoutMasterIdLst>
    <p:handoutMasterId r:id="rId32"/>
  </p:handoutMasterIdLst>
  <p:sldIdLst>
    <p:sldId id="577" r:id="rId3"/>
    <p:sldId id="668" r:id="rId4"/>
    <p:sldId id="636" r:id="rId5"/>
    <p:sldId id="674" r:id="rId6"/>
    <p:sldId id="655" r:id="rId7"/>
    <p:sldId id="663" r:id="rId8"/>
    <p:sldId id="661" r:id="rId9"/>
    <p:sldId id="662" r:id="rId10"/>
    <p:sldId id="664" r:id="rId11"/>
    <p:sldId id="645" r:id="rId12"/>
    <p:sldId id="666" r:id="rId13"/>
    <p:sldId id="648" r:id="rId14"/>
    <p:sldId id="673" r:id="rId15"/>
    <p:sldId id="652" r:id="rId16"/>
    <p:sldId id="675" r:id="rId17"/>
    <p:sldId id="653" r:id="rId18"/>
    <p:sldId id="679" r:id="rId19"/>
    <p:sldId id="680" r:id="rId20"/>
    <p:sldId id="677" r:id="rId21"/>
    <p:sldId id="681" r:id="rId22"/>
    <p:sldId id="682" r:id="rId23"/>
    <p:sldId id="683" r:id="rId24"/>
    <p:sldId id="684" r:id="rId25"/>
    <p:sldId id="685" r:id="rId26"/>
    <p:sldId id="678" r:id="rId27"/>
    <p:sldId id="676" r:id="rId28"/>
    <p:sldId id="686" r:id="rId29"/>
    <p:sldId id="640" r:id="rId30"/>
  </p:sldIdLst>
  <p:sldSz cx="9144000" cy="6858000" type="screen4x3"/>
  <p:notesSz cx="6954838" cy="9309100"/>
  <p:defaultTextStyle>
    <a:defPPr>
      <a:defRPr lang="es-ES"/>
    </a:defPPr>
    <a:lvl1pPr algn="ctr" rtl="0" fontAlgn="base">
      <a:spcBef>
        <a:spcPct val="0"/>
      </a:spcBef>
      <a:spcAft>
        <a:spcPct val="0"/>
      </a:spcAft>
      <a:defRPr sz="2800" kern="1200">
        <a:solidFill>
          <a:schemeClr val="bg1"/>
        </a:solidFill>
        <a:latin typeface="Arial" charset="0"/>
        <a:ea typeface="+mn-ea"/>
        <a:cs typeface="+mn-cs"/>
      </a:defRPr>
    </a:lvl1pPr>
    <a:lvl2pPr marL="457200" algn="ctr" rtl="0" fontAlgn="base">
      <a:spcBef>
        <a:spcPct val="0"/>
      </a:spcBef>
      <a:spcAft>
        <a:spcPct val="0"/>
      </a:spcAft>
      <a:defRPr sz="2800" kern="1200">
        <a:solidFill>
          <a:schemeClr val="bg1"/>
        </a:solidFill>
        <a:latin typeface="Arial" charset="0"/>
        <a:ea typeface="+mn-ea"/>
        <a:cs typeface="+mn-cs"/>
      </a:defRPr>
    </a:lvl2pPr>
    <a:lvl3pPr marL="914400" algn="ctr" rtl="0" fontAlgn="base">
      <a:spcBef>
        <a:spcPct val="0"/>
      </a:spcBef>
      <a:spcAft>
        <a:spcPct val="0"/>
      </a:spcAft>
      <a:defRPr sz="2800" kern="1200">
        <a:solidFill>
          <a:schemeClr val="bg1"/>
        </a:solidFill>
        <a:latin typeface="Arial" charset="0"/>
        <a:ea typeface="+mn-ea"/>
        <a:cs typeface="+mn-cs"/>
      </a:defRPr>
    </a:lvl3pPr>
    <a:lvl4pPr marL="1371600" algn="ctr" rtl="0" fontAlgn="base">
      <a:spcBef>
        <a:spcPct val="0"/>
      </a:spcBef>
      <a:spcAft>
        <a:spcPct val="0"/>
      </a:spcAft>
      <a:defRPr sz="2800" kern="1200">
        <a:solidFill>
          <a:schemeClr val="bg1"/>
        </a:solidFill>
        <a:latin typeface="Arial" charset="0"/>
        <a:ea typeface="+mn-ea"/>
        <a:cs typeface="+mn-cs"/>
      </a:defRPr>
    </a:lvl4pPr>
    <a:lvl5pPr marL="1828800" algn="ctr" rtl="0" fontAlgn="base">
      <a:spcBef>
        <a:spcPct val="0"/>
      </a:spcBef>
      <a:spcAft>
        <a:spcPct val="0"/>
      </a:spcAft>
      <a:defRPr sz="2800" kern="1200">
        <a:solidFill>
          <a:schemeClr val="bg1"/>
        </a:solidFill>
        <a:latin typeface="Arial" charset="0"/>
        <a:ea typeface="+mn-ea"/>
        <a:cs typeface="+mn-cs"/>
      </a:defRPr>
    </a:lvl5pPr>
    <a:lvl6pPr marL="2286000" algn="l" defTabSz="914400" rtl="0" eaLnBrk="1" latinLnBrk="0" hangingPunct="1">
      <a:defRPr sz="2800" kern="1200">
        <a:solidFill>
          <a:schemeClr val="bg1"/>
        </a:solidFill>
        <a:latin typeface="Arial" charset="0"/>
        <a:ea typeface="+mn-ea"/>
        <a:cs typeface="+mn-cs"/>
      </a:defRPr>
    </a:lvl6pPr>
    <a:lvl7pPr marL="2743200" algn="l" defTabSz="914400" rtl="0" eaLnBrk="1" latinLnBrk="0" hangingPunct="1">
      <a:defRPr sz="2800" kern="1200">
        <a:solidFill>
          <a:schemeClr val="bg1"/>
        </a:solidFill>
        <a:latin typeface="Arial" charset="0"/>
        <a:ea typeface="+mn-ea"/>
        <a:cs typeface="+mn-cs"/>
      </a:defRPr>
    </a:lvl7pPr>
    <a:lvl8pPr marL="3200400" algn="l" defTabSz="914400" rtl="0" eaLnBrk="1" latinLnBrk="0" hangingPunct="1">
      <a:defRPr sz="2800" kern="1200">
        <a:solidFill>
          <a:schemeClr val="bg1"/>
        </a:solidFill>
        <a:latin typeface="Arial" charset="0"/>
        <a:ea typeface="+mn-ea"/>
        <a:cs typeface="+mn-cs"/>
      </a:defRPr>
    </a:lvl8pPr>
    <a:lvl9pPr marL="3657600" algn="l" defTabSz="914400" rtl="0" eaLnBrk="1" latinLnBrk="0" hangingPunct="1">
      <a:defRPr sz="2800" kern="1200">
        <a:solidFill>
          <a:schemeClr val="bg1"/>
        </a:solidFill>
        <a:latin typeface="Arial" charset="0"/>
        <a:ea typeface="+mn-ea"/>
        <a:cs typeface="+mn-cs"/>
      </a:defRPr>
    </a:lvl9pPr>
  </p:defaultTextStyle>
  <p:extLst>
    <p:ext uri="{521415D9-36F7-43E2-AB2F-B90AF26B5E84}">
      <p14:sectionLst xmlns:p14="http://schemas.microsoft.com/office/powerpoint/2010/main">
        <p14:section name="Sección predeterminada" id="{586E8C4D-440A-1F40-8D14-E9C93687A605}">
          <p14:sldIdLst>
            <p14:sldId id="577"/>
            <p14:sldId id="668"/>
            <p14:sldId id="636"/>
            <p14:sldId id="674"/>
            <p14:sldId id="655"/>
            <p14:sldId id="663"/>
            <p14:sldId id="661"/>
            <p14:sldId id="662"/>
            <p14:sldId id="664"/>
            <p14:sldId id="645"/>
            <p14:sldId id="666"/>
            <p14:sldId id="648"/>
            <p14:sldId id="673"/>
            <p14:sldId id="652"/>
            <p14:sldId id="675"/>
            <p14:sldId id="653"/>
            <p14:sldId id="679"/>
            <p14:sldId id="680"/>
            <p14:sldId id="677"/>
            <p14:sldId id="681"/>
            <p14:sldId id="682"/>
            <p14:sldId id="683"/>
            <p14:sldId id="684"/>
            <p14:sldId id="685"/>
            <p14:sldId id="678"/>
            <p14:sldId id="676"/>
            <p14:sldId id="686"/>
            <p14:sldId id="640"/>
          </p14:sldIdLst>
        </p14:section>
      </p14:sectionLst>
    </p:ext>
    <p:ext uri="{EFAFB233-063F-42B5-8137-9DF3F51BA10A}">
      <p15:sldGuideLst xmlns:p15="http://schemas.microsoft.com/office/powerpoint/2012/main">
        <p15:guide id="1" orient="horz" pos="261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CC00"/>
    <a:srgbClr val="FFCCCC"/>
    <a:srgbClr val="FF9933"/>
    <a:srgbClr val="FF6600"/>
    <a:srgbClr val="003399"/>
    <a:srgbClr val="CC330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94280" autoAdjust="0"/>
  </p:normalViewPr>
  <p:slideViewPr>
    <p:cSldViewPr>
      <p:cViewPr varScale="1">
        <p:scale>
          <a:sx n="92" d="100"/>
          <a:sy n="92" d="100"/>
        </p:scale>
        <p:origin x="1576" y="87"/>
      </p:cViewPr>
      <p:guideLst>
        <p:guide orient="horz" pos="2614"/>
        <p:guide pos="2880"/>
      </p:guideLst>
    </p:cSldViewPr>
  </p:slideViewPr>
  <p:outlineViewPr>
    <p:cViewPr>
      <p:scale>
        <a:sx n="33" d="100"/>
        <a:sy n="33" d="100"/>
      </p:scale>
      <p:origin x="0" y="3210"/>
    </p:cViewPr>
  </p:outlin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01FE27-E3ED-45EC-90A1-C29C9F881F64}"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s-ES"/>
        </a:p>
      </dgm:t>
    </dgm:pt>
    <dgm:pt modelId="{6729EF62-F3B6-4FC6-ABCD-4A16136BB780}">
      <dgm:prSet phldrT="[Texto]" custT="1"/>
      <dgm:spPr/>
      <dgm:t>
        <a:bodyPr/>
        <a:lstStyle/>
        <a:p>
          <a:r>
            <a:rPr lang="es-ES" sz="1400" b="1" dirty="0">
              <a:latin typeface="Arial" panose="020B0604020202020204" pitchFamily="34" charset="0"/>
              <a:cs typeface="Arial" panose="020B0604020202020204" pitchFamily="34" charset="0"/>
            </a:rPr>
            <a:t>MALLA CURRICULAR</a:t>
          </a:r>
        </a:p>
      </dgm:t>
    </dgm:pt>
    <dgm:pt modelId="{6AC735B7-D503-4EF8-912B-6B0549EBFCCC}" type="parTrans" cxnId="{24B0F056-7905-4265-ABA4-649B16F96207}">
      <dgm:prSet/>
      <dgm:spPr/>
      <dgm:t>
        <a:bodyPr/>
        <a:lstStyle/>
        <a:p>
          <a:endParaRPr lang="es-ES" sz="1600">
            <a:latin typeface="Arial" panose="020B0604020202020204" pitchFamily="34" charset="0"/>
            <a:cs typeface="Arial" panose="020B0604020202020204" pitchFamily="34" charset="0"/>
          </a:endParaRPr>
        </a:p>
      </dgm:t>
    </dgm:pt>
    <dgm:pt modelId="{1E22F1F9-7D21-4F93-816F-5B7E1AE8D71F}" type="sibTrans" cxnId="{24B0F056-7905-4265-ABA4-649B16F96207}">
      <dgm:prSet/>
      <dgm:spPr/>
      <dgm:t>
        <a:bodyPr/>
        <a:lstStyle/>
        <a:p>
          <a:endParaRPr lang="es-ES" sz="1600">
            <a:latin typeface="Arial" panose="020B0604020202020204" pitchFamily="34" charset="0"/>
            <a:cs typeface="Arial" panose="020B0604020202020204" pitchFamily="34" charset="0"/>
          </a:endParaRPr>
        </a:p>
      </dgm:t>
    </dgm:pt>
    <dgm:pt modelId="{222CCDD9-A2F1-4F4A-9B1C-22A26807883E}">
      <dgm:prSet phldrT="[Texto]" custT="1"/>
      <dgm:spPr/>
      <dgm:t>
        <a:bodyPr/>
        <a:lstStyle/>
        <a:p>
          <a:r>
            <a:rPr lang="es-ES" sz="2400" dirty="0">
              <a:latin typeface="Arial" panose="020B0604020202020204" pitchFamily="34" charset="0"/>
              <a:cs typeface="Arial" panose="020B0604020202020204" pitchFamily="34" charset="0"/>
            </a:rPr>
            <a:t>MISIÓN</a:t>
          </a:r>
        </a:p>
      </dgm:t>
    </dgm:pt>
    <dgm:pt modelId="{7891D2AA-FC59-4234-932F-F851A96D47D8}" type="parTrans" cxnId="{F1D561E3-62AA-4E91-AE55-5B70C42405C2}">
      <dgm:prSet/>
      <dgm:spPr/>
      <dgm:t>
        <a:bodyPr/>
        <a:lstStyle/>
        <a:p>
          <a:endParaRPr lang="es-ES" sz="1600">
            <a:latin typeface="Arial" panose="020B0604020202020204" pitchFamily="34" charset="0"/>
            <a:cs typeface="Arial" panose="020B0604020202020204" pitchFamily="34" charset="0"/>
          </a:endParaRPr>
        </a:p>
      </dgm:t>
    </dgm:pt>
    <dgm:pt modelId="{7329867A-4E23-41EB-8667-F546E434FA49}" type="sibTrans" cxnId="{F1D561E3-62AA-4E91-AE55-5B70C42405C2}">
      <dgm:prSet/>
      <dgm:spPr/>
      <dgm:t>
        <a:bodyPr/>
        <a:lstStyle/>
        <a:p>
          <a:endParaRPr lang="es-ES" sz="1600">
            <a:latin typeface="Arial" panose="020B0604020202020204" pitchFamily="34" charset="0"/>
            <a:cs typeface="Arial" panose="020B0604020202020204" pitchFamily="34" charset="0"/>
          </a:endParaRPr>
        </a:p>
      </dgm:t>
    </dgm:pt>
    <dgm:pt modelId="{34A58DAC-C6B3-4CA6-B292-C4E39271DDCB}">
      <dgm:prSet phldrT="[Texto]" custT="1"/>
      <dgm:spPr/>
      <dgm:t>
        <a:bodyPr/>
        <a:lstStyle/>
        <a:p>
          <a:r>
            <a:rPr lang="es-ES" sz="2400" dirty="0">
              <a:latin typeface="Arial" panose="020B0604020202020204" pitchFamily="34" charset="0"/>
              <a:cs typeface="Arial" panose="020B0604020202020204" pitchFamily="34" charset="0"/>
            </a:rPr>
            <a:t>VISIÓN</a:t>
          </a:r>
        </a:p>
      </dgm:t>
    </dgm:pt>
    <dgm:pt modelId="{AA599237-676B-4453-8AAC-F39522A6AA4E}" type="parTrans" cxnId="{BADF1C2C-3996-49DD-B734-9251C00B0D68}">
      <dgm:prSet/>
      <dgm:spPr/>
      <dgm:t>
        <a:bodyPr/>
        <a:lstStyle/>
        <a:p>
          <a:endParaRPr lang="es-ES" sz="1600">
            <a:latin typeface="Arial" panose="020B0604020202020204" pitchFamily="34" charset="0"/>
            <a:cs typeface="Arial" panose="020B0604020202020204" pitchFamily="34" charset="0"/>
          </a:endParaRPr>
        </a:p>
      </dgm:t>
    </dgm:pt>
    <dgm:pt modelId="{E35F39EA-B602-46FD-91A5-061B41EC9F6F}" type="sibTrans" cxnId="{BADF1C2C-3996-49DD-B734-9251C00B0D68}">
      <dgm:prSet/>
      <dgm:spPr/>
      <dgm:t>
        <a:bodyPr/>
        <a:lstStyle/>
        <a:p>
          <a:endParaRPr lang="es-ES" sz="1600">
            <a:latin typeface="Arial" panose="020B0604020202020204" pitchFamily="34" charset="0"/>
            <a:cs typeface="Arial" panose="020B0604020202020204" pitchFamily="34" charset="0"/>
          </a:endParaRPr>
        </a:p>
      </dgm:t>
    </dgm:pt>
    <dgm:pt modelId="{6039F427-4EFC-43BA-A03B-FE7193A89C16}">
      <dgm:prSet phldrT="[Texto]" custT="1"/>
      <dgm:spPr/>
      <dgm:t>
        <a:bodyPr/>
        <a:lstStyle/>
        <a:p>
          <a:r>
            <a:rPr lang="es-ES" sz="2400" dirty="0">
              <a:latin typeface="Arial" panose="020B0604020202020204" pitchFamily="34" charset="0"/>
              <a:cs typeface="Arial" panose="020B0604020202020204" pitchFamily="34" charset="0"/>
            </a:rPr>
            <a:t>PERFIL DE EGRESO</a:t>
          </a:r>
        </a:p>
      </dgm:t>
    </dgm:pt>
    <dgm:pt modelId="{DEA5AFCF-4711-40F0-A348-77EE42E6C5E3}" type="parTrans" cxnId="{E63458A8-3D03-4286-8FD8-EE9E7A255F78}">
      <dgm:prSet/>
      <dgm:spPr/>
      <dgm:t>
        <a:bodyPr/>
        <a:lstStyle/>
        <a:p>
          <a:endParaRPr lang="es-ES" sz="1600">
            <a:latin typeface="Arial" panose="020B0604020202020204" pitchFamily="34" charset="0"/>
            <a:cs typeface="Arial" panose="020B0604020202020204" pitchFamily="34" charset="0"/>
          </a:endParaRPr>
        </a:p>
      </dgm:t>
    </dgm:pt>
    <dgm:pt modelId="{45AC3A2B-F25E-491C-9A67-13207B85694B}" type="sibTrans" cxnId="{E63458A8-3D03-4286-8FD8-EE9E7A255F78}">
      <dgm:prSet/>
      <dgm:spPr/>
      <dgm:t>
        <a:bodyPr/>
        <a:lstStyle/>
        <a:p>
          <a:endParaRPr lang="es-ES" sz="1600">
            <a:latin typeface="Arial" panose="020B0604020202020204" pitchFamily="34" charset="0"/>
            <a:cs typeface="Arial" panose="020B0604020202020204" pitchFamily="34" charset="0"/>
          </a:endParaRPr>
        </a:p>
      </dgm:t>
    </dgm:pt>
    <dgm:pt modelId="{AAC8E75F-1CCD-460E-B097-EC546205AFED}" type="pres">
      <dgm:prSet presAssocID="{5F01FE27-E3ED-45EC-90A1-C29C9F881F64}" presName="cycle" presStyleCnt="0">
        <dgm:presLayoutVars>
          <dgm:chMax val="1"/>
          <dgm:dir/>
          <dgm:animLvl val="ctr"/>
          <dgm:resizeHandles val="exact"/>
        </dgm:presLayoutVars>
      </dgm:prSet>
      <dgm:spPr/>
      <dgm:t>
        <a:bodyPr/>
        <a:lstStyle/>
        <a:p>
          <a:endParaRPr lang="es-ES"/>
        </a:p>
      </dgm:t>
    </dgm:pt>
    <dgm:pt modelId="{C70A62D5-A9B1-47FD-92CE-0C68D362A533}" type="pres">
      <dgm:prSet presAssocID="{6729EF62-F3B6-4FC6-ABCD-4A16136BB780}" presName="centerShape" presStyleLbl="node0" presStyleIdx="0" presStyleCnt="1"/>
      <dgm:spPr/>
      <dgm:t>
        <a:bodyPr/>
        <a:lstStyle/>
        <a:p>
          <a:endParaRPr lang="es-ES"/>
        </a:p>
      </dgm:t>
    </dgm:pt>
    <dgm:pt modelId="{4FF6020D-076A-47C9-8E2B-17375E2DFD0D}" type="pres">
      <dgm:prSet presAssocID="{7891D2AA-FC59-4234-932F-F851A96D47D8}" presName="parTrans" presStyleLbl="bgSibTrans2D1" presStyleIdx="0" presStyleCnt="3"/>
      <dgm:spPr/>
      <dgm:t>
        <a:bodyPr/>
        <a:lstStyle/>
        <a:p>
          <a:endParaRPr lang="es-ES"/>
        </a:p>
      </dgm:t>
    </dgm:pt>
    <dgm:pt modelId="{5A34DD35-0BD6-4422-AC01-799ECAC3DDD2}" type="pres">
      <dgm:prSet presAssocID="{222CCDD9-A2F1-4F4A-9B1C-22A26807883E}" presName="node" presStyleLbl="node1" presStyleIdx="0" presStyleCnt="3">
        <dgm:presLayoutVars>
          <dgm:bulletEnabled val="1"/>
        </dgm:presLayoutVars>
      </dgm:prSet>
      <dgm:spPr/>
      <dgm:t>
        <a:bodyPr/>
        <a:lstStyle/>
        <a:p>
          <a:endParaRPr lang="es-ES"/>
        </a:p>
      </dgm:t>
    </dgm:pt>
    <dgm:pt modelId="{F749AA35-8E51-40E3-84C4-228E7E868877}" type="pres">
      <dgm:prSet presAssocID="{AA599237-676B-4453-8AAC-F39522A6AA4E}" presName="parTrans" presStyleLbl="bgSibTrans2D1" presStyleIdx="1" presStyleCnt="3"/>
      <dgm:spPr/>
      <dgm:t>
        <a:bodyPr/>
        <a:lstStyle/>
        <a:p>
          <a:endParaRPr lang="es-ES"/>
        </a:p>
      </dgm:t>
    </dgm:pt>
    <dgm:pt modelId="{024EECDC-036E-4701-A799-845A528D5CA2}" type="pres">
      <dgm:prSet presAssocID="{34A58DAC-C6B3-4CA6-B292-C4E39271DDCB}" presName="node" presStyleLbl="node1" presStyleIdx="1" presStyleCnt="3">
        <dgm:presLayoutVars>
          <dgm:bulletEnabled val="1"/>
        </dgm:presLayoutVars>
      </dgm:prSet>
      <dgm:spPr/>
      <dgm:t>
        <a:bodyPr/>
        <a:lstStyle/>
        <a:p>
          <a:endParaRPr lang="es-ES"/>
        </a:p>
      </dgm:t>
    </dgm:pt>
    <dgm:pt modelId="{C10990DA-D1B4-4DF2-B648-6EBBD1BF46F2}" type="pres">
      <dgm:prSet presAssocID="{DEA5AFCF-4711-40F0-A348-77EE42E6C5E3}" presName="parTrans" presStyleLbl="bgSibTrans2D1" presStyleIdx="2" presStyleCnt="3"/>
      <dgm:spPr/>
      <dgm:t>
        <a:bodyPr/>
        <a:lstStyle/>
        <a:p>
          <a:endParaRPr lang="es-ES"/>
        </a:p>
      </dgm:t>
    </dgm:pt>
    <dgm:pt modelId="{3D33F22D-AE66-4533-BB6A-30F4DE79FA14}" type="pres">
      <dgm:prSet presAssocID="{6039F427-4EFC-43BA-A03B-FE7193A89C16}" presName="node" presStyleLbl="node1" presStyleIdx="2" presStyleCnt="3">
        <dgm:presLayoutVars>
          <dgm:bulletEnabled val="1"/>
        </dgm:presLayoutVars>
      </dgm:prSet>
      <dgm:spPr/>
      <dgm:t>
        <a:bodyPr/>
        <a:lstStyle/>
        <a:p>
          <a:endParaRPr lang="es-ES"/>
        </a:p>
      </dgm:t>
    </dgm:pt>
  </dgm:ptLst>
  <dgm:cxnLst>
    <dgm:cxn modelId="{63842E8D-3390-4C64-BAE9-3E9DD2EEA50F}" type="presOf" srcId="{7891D2AA-FC59-4234-932F-F851A96D47D8}" destId="{4FF6020D-076A-47C9-8E2B-17375E2DFD0D}" srcOrd="0" destOrd="0" presId="urn:microsoft.com/office/officeart/2005/8/layout/radial4"/>
    <dgm:cxn modelId="{4AC0E03F-4E8B-4DE7-9C41-1489B4995782}" type="presOf" srcId="{6729EF62-F3B6-4FC6-ABCD-4A16136BB780}" destId="{C70A62D5-A9B1-47FD-92CE-0C68D362A533}" srcOrd="0" destOrd="0" presId="urn:microsoft.com/office/officeart/2005/8/layout/radial4"/>
    <dgm:cxn modelId="{0983DE06-440D-4AC1-8210-7C993AC8F816}" type="presOf" srcId="{5F01FE27-E3ED-45EC-90A1-C29C9F881F64}" destId="{AAC8E75F-1CCD-460E-B097-EC546205AFED}" srcOrd="0" destOrd="0" presId="urn:microsoft.com/office/officeart/2005/8/layout/radial4"/>
    <dgm:cxn modelId="{24B0F056-7905-4265-ABA4-649B16F96207}" srcId="{5F01FE27-E3ED-45EC-90A1-C29C9F881F64}" destId="{6729EF62-F3B6-4FC6-ABCD-4A16136BB780}" srcOrd="0" destOrd="0" parTransId="{6AC735B7-D503-4EF8-912B-6B0549EBFCCC}" sibTransId="{1E22F1F9-7D21-4F93-816F-5B7E1AE8D71F}"/>
    <dgm:cxn modelId="{F8E33659-0351-4BC3-AFC2-317F5AC14315}" type="presOf" srcId="{AA599237-676B-4453-8AAC-F39522A6AA4E}" destId="{F749AA35-8E51-40E3-84C4-228E7E868877}" srcOrd="0" destOrd="0" presId="urn:microsoft.com/office/officeart/2005/8/layout/radial4"/>
    <dgm:cxn modelId="{30FE6E87-F22A-4BE0-B44A-ADF92A6B4E86}" type="presOf" srcId="{DEA5AFCF-4711-40F0-A348-77EE42E6C5E3}" destId="{C10990DA-D1B4-4DF2-B648-6EBBD1BF46F2}" srcOrd="0" destOrd="0" presId="urn:microsoft.com/office/officeart/2005/8/layout/radial4"/>
    <dgm:cxn modelId="{C4E26FE6-E56E-41E1-BA39-19DE823EEB67}" type="presOf" srcId="{34A58DAC-C6B3-4CA6-B292-C4E39271DDCB}" destId="{024EECDC-036E-4701-A799-845A528D5CA2}" srcOrd="0" destOrd="0" presId="urn:microsoft.com/office/officeart/2005/8/layout/radial4"/>
    <dgm:cxn modelId="{F1D561E3-62AA-4E91-AE55-5B70C42405C2}" srcId="{6729EF62-F3B6-4FC6-ABCD-4A16136BB780}" destId="{222CCDD9-A2F1-4F4A-9B1C-22A26807883E}" srcOrd="0" destOrd="0" parTransId="{7891D2AA-FC59-4234-932F-F851A96D47D8}" sibTransId="{7329867A-4E23-41EB-8667-F546E434FA49}"/>
    <dgm:cxn modelId="{21928519-E70D-4243-B991-B287AB868C75}" type="presOf" srcId="{222CCDD9-A2F1-4F4A-9B1C-22A26807883E}" destId="{5A34DD35-0BD6-4422-AC01-799ECAC3DDD2}" srcOrd="0" destOrd="0" presId="urn:microsoft.com/office/officeart/2005/8/layout/radial4"/>
    <dgm:cxn modelId="{E63458A8-3D03-4286-8FD8-EE9E7A255F78}" srcId="{6729EF62-F3B6-4FC6-ABCD-4A16136BB780}" destId="{6039F427-4EFC-43BA-A03B-FE7193A89C16}" srcOrd="2" destOrd="0" parTransId="{DEA5AFCF-4711-40F0-A348-77EE42E6C5E3}" sibTransId="{45AC3A2B-F25E-491C-9A67-13207B85694B}"/>
    <dgm:cxn modelId="{BADF1C2C-3996-49DD-B734-9251C00B0D68}" srcId="{6729EF62-F3B6-4FC6-ABCD-4A16136BB780}" destId="{34A58DAC-C6B3-4CA6-B292-C4E39271DDCB}" srcOrd="1" destOrd="0" parTransId="{AA599237-676B-4453-8AAC-F39522A6AA4E}" sibTransId="{E35F39EA-B602-46FD-91A5-061B41EC9F6F}"/>
    <dgm:cxn modelId="{CDB69458-DB3B-4FA7-93CC-BBA7019AC216}" type="presOf" srcId="{6039F427-4EFC-43BA-A03B-FE7193A89C16}" destId="{3D33F22D-AE66-4533-BB6A-30F4DE79FA14}" srcOrd="0" destOrd="0" presId="urn:microsoft.com/office/officeart/2005/8/layout/radial4"/>
    <dgm:cxn modelId="{088619F4-89B9-4127-8659-990E42773919}" type="presParOf" srcId="{AAC8E75F-1CCD-460E-B097-EC546205AFED}" destId="{C70A62D5-A9B1-47FD-92CE-0C68D362A533}" srcOrd="0" destOrd="0" presId="urn:microsoft.com/office/officeart/2005/8/layout/radial4"/>
    <dgm:cxn modelId="{A0F60E60-DF6A-4447-BBC1-A9494548109A}" type="presParOf" srcId="{AAC8E75F-1CCD-460E-B097-EC546205AFED}" destId="{4FF6020D-076A-47C9-8E2B-17375E2DFD0D}" srcOrd="1" destOrd="0" presId="urn:microsoft.com/office/officeart/2005/8/layout/radial4"/>
    <dgm:cxn modelId="{E9CC3F73-303F-4E28-A04B-1E2D4E7DDE5D}" type="presParOf" srcId="{AAC8E75F-1CCD-460E-B097-EC546205AFED}" destId="{5A34DD35-0BD6-4422-AC01-799ECAC3DDD2}" srcOrd="2" destOrd="0" presId="urn:microsoft.com/office/officeart/2005/8/layout/radial4"/>
    <dgm:cxn modelId="{AB48F88D-F8CA-42B5-B86F-8B589A35891A}" type="presParOf" srcId="{AAC8E75F-1CCD-460E-B097-EC546205AFED}" destId="{F749AA35-8E51-40E3-84C4-228E7E868877}" srcOrd="3" destOrd="0" presId="urn:microsoft.com/office/officeart/2005/8/layout/radial4"/>
    <dgm:cxn modelId="{90D7770B-9E3C-43EE-82E4-D55AC8367681}" type="presParOf" srcId="{AAC8E75F-1CCD-460E-B097-EC546205AFED}" destId="{024EECDC-036E-4701-A799-845A528D5CA2}" srcOrd="4" destOrd="0" presId="urn:microsoft.com/office/officeart/2005/8/layout/radial4"/>
    <dgm:cxn modelId="{C0CA3921-63F0-4804-B36C-743DB36C4C8F}" type="presParOf" srcId="{AAC8E75F-1CCD-460E-B097-EC546205AFED}" destId="{C10990DA-D1B4-4DF2-B648-6EBBD1BF46F2}" srcOrd="5" destOrd="0" presId="urn:microsoft.com/office/officeart/2005/8/layout/radial4"/>
    <dgm:cxn modelId="{1B186985-6DFD-4B85-9DC0-4CA875B8C9F5}" type="presParOf" srcId="{AAC8E75F-1CCD-460E-B097-EC546205AFED}" destId="{3D33F22D-AE66-4533-BB6A-30F4DE79FA14}" srcOrd="6" destOrd="0" presId="urn:microsoft.com/office/officeart/2005/8/layout/radial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custT="1"/>
      <dgm:spPr/>
      <dgm:t>
        <a:bodyPr/>
        <a:lstStyle/>
        <a:p>
          <a:r>
            <a:rPr lang="es-ES" sz="2400" dirty="0" smtClean="0"/>
            <a:t>RECONOCER EL ESFUERZO</a:t>
          </a:r>
          <a:endParaRPr lang="es-ES" sz="2400" dirty="0"/>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E017349A-E142-4562-9374-75EFF700E8FF}">
      <dgm:prSet phldrT="[Texto]" custT="1"/>
      <dgm:spPr/>
      <dgm:t>
        <a:bodyPr/>
        <a:lstStyle/>
        <a:p>
          <a:pPr>
            <a:lnSpc>
              <a:spcPct val="100000"/>
            </a:lnSpc>
          </a:pPr>
          <a:r>
            <a:rPr lang="es-ES" sz="1200" dirty="0" smtClean="0"/>
            <a:t>Permitir, al igual que todos los establecimientos de Educación Superior, que los cadetes puedan aprobar asignaturas y que no sea necesario repetirlas (reconocer asignatura aprobada sin condiciones como el 8,0).</a:t>
          </a:r>
          <a:endParaRPr lang="es-ES" sz="1200" dirty="0"/>
        </a:p>
      </dgm:t>
    </dgm:pt>
    <dgm:pt modelId="{D8850EF8-430D-4DD5-9A12-530DE2B636CD}" type="parTrans" cxnId="{86FDA7AD-0DC9-4442-8F8A-0C9736050347}">
      <dgm:prSet/>
      <dgm:spPr/>
      <dgm:t>
        <a:bodyPr/>
        <a:lstStyle/>
        <a:p>
          <a:endParaRPr lang="es-ES"/>
        </a:p>
      </dgm:t>
    </dgm:pt>
    <dgm:pt modelId="{D22BE0E1-34E4-4C99-A113-518D7D866CA6}" type="sibTrans" cxnId="{86FDA7AD-0DC9-4442-8F8A-0C9736050347}">
      <dgm:prSet/>
      <dgm:spPr/>
      <dgm:t>
        <a:bodyPr/>
        <a:lstStyle/>
        <a:p>
          <a:endParaRPr lang="es-ES"/>
        </a:p>
      </dgm:t>
    </dgm:pt>
    <dgm:pt modelId="{15BC0452-F473-44A1-854B-C8F28CBFDA34}">
      <dgm:prSet phldrT="[Texto]" custT="1"/>
      <dgm:spPr/>
      <dgm:t>
        <a:bodyPr/>
        <a:lstStyle/>
        <a:p>
          <a:pPr>
            <a:lnSpc>
              <a:spcPct val="100000"/>
            </a:lnSpc>
          </a:pPr>
          <a:r>
            <a:rPr lang="es-ES" sz="1200" dirty="0" smtClean="0"/>
            <a:t>Dar herramientas para que el cadete que repita pueda mejorar. (tiempo de estudio en vez de repetir una asignatura aprobada anteriormente).</a:t>
          </a:r>
          <a:endParaRPr lang="es-ES" sz="1200" dirty="0"/>
        </a:p>
      </dgm:t>
    </dgm:pt>
    <dgm:pt modelId="{8DE0B374-6F49-4A24-8FD6-7C5CCDDE6D39}" type="parTrans" cxnId="{2DAD30AF-386E-4F9E-9211-53F87F0E9B04}">
      <dgm:prSet/>
      <dgm:spPr/>
      <dgm:t>
        <a:bodyPr/>
        <a:lstStyle/>
        <a:p>
          <a:endParaRPr lang="es-ES"/>
        </a:p>
      </dgm:t>
    </dgm:pt>
    <dgm:pt modelId="{41F9B1B8-6E8C-477E-BB1F-FD2A84B9FAE8}" type="sibTrans" cxnId="{2DAD30AF-386E-4F9E-9211-53F87F0E9B04}">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1" custScaleX="113840">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1" custScaleX="109668" custLinFactNeighborX="-514" custLinFactNeighborY="234">
        <dgm:presLayoutVars>
          <dgm:bulletEnabled val="1"/>
        </dgm:presLayoutVars>
      </dgm:prSet>
      <dgm:spPr/>
      <dgm:t>
        <a:bodyPr/>
        <a:lstStyle/>
        <a:p>
          <a:endParaRPr lang="es-ES"/>
        </a:p>
      </dgm:t>
    </dgm:pt>
  </dgm:ptLst>
  <dgm:cxnLst>
    <dgm:cxn modelId="{AED2DE03-B976-440D-950A-9BA2EA958DF3}" srcId="{4D3101BB-57DB-4C64-BB0C-7B754B4CDD4E}" destId="{CAB463DC-900A-4FC6-8E22-D47F85EB4431}" srcOrd="0" destOrd="0" parTransId="{886B0217-3870-446B-93DD-F79BD3C27896}" sibTransId="{04913DF4-9730-42C7-94E9-9426A810AE3C}"/>
    <dgm:cxn modelId="{2DAD30AF-386E-4F9E-9211-53F87F0E9B04}" srcId="{CAB463DC-900A-4FC6-8E22-D47F85EB4431}" destId="{15BC0452-F473-44A1-854B-C8F28CBFDA34}" srcOrd="1" destOrd="0" parTransId="{8DE0B374-6F49-4A24-8FD6-7C5CCDDE6D39}" sibTransId="{41F9B1B8-6E8C-477E-BB1F-FD2A84B9FAE8}"/>
    <dgm:cxn modelId="{86FDA7AD-0DC9-4442-8F8A-0C9736050347}" srcId="{CAB463DC-900A-4FC6-8E22-D47F85EB4431}" destId="{E017349A-E142-4562-9374-75EFF700E8FF}" srcOrd="0" destOrd="0" parTransId="{D8850EF8-430D-4DD5-9A12-530DE2B636CD}" sibTransId="{D22BE0E1-34E4-4C99-A113-518D7D866CA6}"/>
    <dgm:cxn modelId="{8251EA4E-B3C7-4612-B92C-506486F2A169}" type="presOf" srcId="{E017349A-E142-4562-9374-75EFF700E8FF}" destId="{D953F2A4-77AA-423D-B87D-AFC1101062B5}" srcOrd="0" destOrd="0" presId="urn:microsoft.com/office/officeart/2005/8/layout/vList5"/>
    <dgm:cxn modelId="{00F9FDA1-624B-404A-8E78-754FFB2C21A4}" type="presOf" srcId="{4D3101BB-57DB-4C64-BB0C-7B754B4CDD4E}" destId="{2BE7296F-C07D-450D-83D5-DC6ED4E593AD}" srcOrd="0" destOrd="0" presId="urn:microsoft.com/office/officeart/2005/8/layout/vList5"/>
    <dgm:cxn modelId="{356294C2-9002-455D-A998-20B98FC4DBFA}" type="presOf" srcId="{CAB463DC-900A-4FC6-8E22-D47F85EB4431}" destId="{28C80DFA-075E-4C37-A449-4A140DB610A9}" srcOrd="0" destOrd="0" presId="urn:microsoft.com/office/officeart/2005/8/layout/vList5"/>
    <dgm:cxn modelId="{E30E58F6-65BB-4529-A749-0FE04535CE06}" type="presOf" srcId="{15BC0452-F473-44A1-854B-C8F28CBFDA34}" destId="{D953F2A4-77AA-423D-B87D-AFC1101062B5}" srcOrd="0" destOrd="1"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672787D-026A-4A2C-8087-B86B8A3018BD}" type="doc">
      <dgm:prSet loTypeId="urn:microsoft.com/office/officeart/2005/8/layout/vProcess5" loCatId="process" qsTypeId="urn:microsoft.com/office/officeart/2005/8/quickstyle/simple2" qsCatId="simple" csTypeId="urn:microsoft.com/office/officeart/2005/8/colors/accent2_2" csCatId="accent2" phldr="1"/>
      <dgm:spPr/>
      <dgm:t>
        <a:bodyPr/>
        <a:lstStyle/>
        <a:p>
          <a:endParaRPr lang="es-ES"/>
        </a:p>
      </dgm:t>
    </dgm:pt>
    <dgm:pt modelId="{C7630864-279E-4093-9DB0-819A3A88045C}">
      <dgm:prSet phldrT="[Texto]" custT="1"/>
      <dgm:spPr/>
      <dgm:t>
        <a:bodyPr/>
        <a:lstStyle/>
        <a:p>
          <a:r>
            <a:rPr lang="es-ES" sz="1600" b="1" dirty="0">
              <a:effectLst>
                <a:outerShdw blurRad="38100" dist="38100" dir="2700000" algn="tl">
                  <a:srgbClr val="000000">
                    <a:alpha val="43137"/>
                  </a:srgbClr>
                </a:outerShdw>
              </a:effectLst>
            </a:rPr>
            <a:t>2007</a:t>
          </a:r>
        </a:p>
      </dgm:t>
    </dgm:pt>
    <dgm:pt modelId="{0DC125D4-FD60-4BCA-981D-A7143C5E55B9}" type="parTrans" cxnId="{D0D2F060-5707-4BD2-9194-3B3E887CF050}">
      <dgm:prSet/>
      <dgm:spPr/>
      <dgm:t>
        <a:bodyPr/>
        <a:lstStyle/>
        <a:p>
          <a:endParaRPr lang="es-ES"/>
        </a:p>
      </dgm:t>
    </dgm:pt>
    <dgm:pt modelId="{2523F822-1DBD-48F3-8D29-A469E3E00578}" type="sibTrans" cxnId="{D0D2F060-5707-4BD2-9194-3B3E887CF050}">
      <dgm:prSet/>
      <dgm:spPr/>
      <dgm:t>
        <a:bodyPr/>
        <a:lstStyle/>
        <a:p>
          <a:endParaRPr lang="es-ES"/>
        </a:p>
      </dgm:t>
    </dgm:pt>
    <dgm:pt modelId="{DCAC0EA8-5AE7-4E64-9F86-71D3A7B210CE}">
      <dgm:prSet phldrT="[Texto]" custT="1"/>
      <dgm:spPr/>
      <dgm:t>
        <a:bodyPr/>
        <a:lstStyle/>
        <a:p>
          <a:pPr algn="l"/>
          <a:r>
            <a:rPr lang="es-ES" sz="1600" dirty="0"/>
            <a:t>Primer curso </a:t>
          </a:r>
          <a:r>
            <a:rPr lang="es-ES" sz="1600" dirty="0" err="1"/>
            <a:t>Of’s</a:t>
          </a:r>
          <a:r>
            <a:rPr lang="es-ES" sz="1600" dirty="0"/>
            <a:t> con </a:t>
          </a:r>
          <a:r>
            <a:rPr lang="es-ES" sz="1400" dirty="0"/>
            <a:t>4to</a:t>
          </a:r>
          <a:r>
            <a:rPr lang="es-ES" sz="1600" dirty="0"/>
            <a:t> poli  en ESNAVAL cursan especialidad en APOLINAV.</a:t>
          </a:r>
        </a:p>
      </dgm:t>
    </dgm:pt>
    <dgm:pt modelId="{B9223175-D535-480A-819E-14428FC332FB}" type="parTrans" cxnId="{80DCD038-C33F-4E8F-8190-2FFF55E922D2}">
      <dgm:prSet/>
      <dgm:spPr/>
      <dgm:t>
        <a:bodyPr/>
        <a:lstStyle/>
        <a:p>
          <a:endParaRPr lang="es-ES"/>
        </a:p>
      </dgm:t>
    </dgm:pt>
    <dgm:pt modelId="{79ACDE22-D313-4ADA-B4B0-140236857F85}" type="sibTrans" cxnId="{80DCD038-C33F-4E8F-8190-2FFF55E922D2}">
      <dgm:prSet/>
      <dgm:spPr/>
      <dgm:t>
        <a:bodyPr/>
        <a:lstStyle/>
        <a:p>
          <a:endParaRPr lang="es-ES"/>
        </a:p>
      </dgm:t>
    </dgm:pt>
    <dgm:pt modelId="{FF0EEB6F-48C9-409D-86EF-FBE46E5AB8E6}">
      <dgm:prSet phldrT="[Texto]" custT="1"/>
      <dgm:spPr/>
      <dgm:t>
        <a:bodyPr tIns="144000"/>
        <a:lstStyle/>
        <a:p>
          <a:r>
            <a:rPr lang="es-ES" sz="1600" b="1" dirty="0">
              <a:effectLst>
                <a:outerShdw blurRad="38100" dist="38100" dir="2700000" algn="tl">
                  <a:srgbClr val="000000">
                    <a:alpha val="43137"/>
                  </a:srgbClr>
                </a:outerShdw>
              </a:effectLst>
            </a:rPr>
            <a:t>2016</a:t>
          </a:r>
        </a:p>
      </dgm:t>
    </dgm:pt>
    <dgm:pt modelId="{10018840-4EE0-4C68-8350-149FA1D86EE0}" type="parTrans" cxnId="{BFA1E3DF-425F-43C9-A869-E592E71B963E}">
      <dgm:prSet/>
      <dgm:spPr/>
      <dgm:t>
        <a:bodyPr/>
        <a:lstStyle/>
        <a:p>
          <a:endParaRPr lang="es-ES"/>
        </a:p>
      </dgm:t>
    </dgm:pt>
    <dgm:pt modelId="{EE3017F1-757A-40DD-BFAB-FF0A55727DB3}" type="sibTrans" cxnId="{BFA1E3DF-425F-43C9-A869-E592E71B963E}">
      <dgm:prSet/>
      <dgm:spPr/>
      <dgm:t>
        <a:bodyPr/>
        <a:lstStyle/>
        <a:p>
          <a:endParaRPr lang="es-ES"/>
        </a:p>
      </dgm:t>
    </dgm:pt>
    <dgm:pt modelId="{9494FEB4-C7A0-4EEB-866E-CB9F2852A98E}">
      <dgm:prSet phldrT="[Texto]" custT="1"/>
      <dgm:spPr/>
      <dgm:t>
        <a:bodyPr tIns="144000"/>
        <a:lstStyle/>
        <a:p>
          <a:r>
            <a:rPr lang="es-ES" sz="1600" dirty="0"/>
            <a:t>Regreso 4to Poli a APN.</a:t>
          </a:r>
        </a:p>
      </dgm:t>
    </dgm:pt>
    <dgm:pt modelId="{0D1F071B-2F2A-43C7-9C9D-99ACCF75F576}" type="parTrans" cxnId="{D88AE416-9653-4D24-BAF2-44B0D55854D9}">
      <dgm:prSet/>
      <dgm:spPr/>
      <dgm:t>
        <a:bodyPr/>
        <a:lstStyle/>
        <a:p>
          <a:endParaRPr lang="es-ES"/>
        </a:p>
      </dgm:t>
    </dgm:pt>
    <dgm:pt modelId="{980B985A-9B23-4C1A-906C-ED7AD3BF593C}" type="sibTrans" cxnId="{D88AE416-9653-4D24-BAF2-44B0D55854D9}">
      <dgm:prSet/>
      <dgm:spPr/>
      <dgm:t>
        <a:bodyPr/>
        <a:lstStyle/>
        <a:p>
          <a:endParaRPr lang="es-ES"/>
        </a:p>
      </dgm:t>
    </dgm:pt>
    <dgm:pt modelId="{9076BA9B-B418-4D16-9AEC-1B9EEFBDCD8B}">
      <dgm:prSet phldrT="[Texto]" custT="1"/>
      <dgm:spPr/>
      <dgm:t>
        <a:bodyPr tIns="144000"/>
        <a:lstStyle/>
        <a:p>
          <a:r>
            <a:rPr lang="es-ES" sz="1600" dirty="0" err="1"/>
            <a:t>Anualización</a:t>
          </a:r>
          <a:r>
            <a:rPr lang="es-ES" sz="1600" dirty="0"/>
            <a:t> de </a:t>
          </a:r>
          <a:r>
            <a:rPr lang="es-ES" sz="1600" dirty="0" smtClean="0"/>
            <a:t>asignaturas y cambios de nombres.</a:t>
          </a:r>
          <a:endParaRPr lang="es-ES" sz="1600" dirty="0"/>
        </a:p>
      </dgm:t>
    </dgm:pt>
    <dgm:pt modelId="{26CA97E7-1371-4C84-A221-55EB61E54797}" type="parTrans" cxnId="{25D53E97-6B70-4C02-9E0C-6F01AF29F464}">
      <dgm:prSet/>
      <dgm:spPr/>
      <dgm:t>
        <a:bodyPr/>
        <a:lstStyle/>
        <a:p>
          <a:endParaRPr lang="es-ES"/>
        </a:p>
      </dgm:t>
    </dgm:pt>
    <dgm:pt modelId="{4E51A0D4-FF48-472B-ABC5-903D3967F663}" type="sibTrans" cxnId="{25D53E97-6B70-4C02-9E0C-6F01AF29F464}">
      <dgm:prSet/>
      <dgm:spPr/>
      <dgm:t>
        <a:bodyPr/>
        <a:lstStyle/>
        <a:p>
          <a:endParaRPr lang="es-ES"/>
        </a:p>
      </dgm:t>
    </dgm:pt>
    <dgm:pt modelId="{A45E4AD2-22DF-428D-B72F-1CF7A0E496B2}">
      <dgm:prSet phldrT="[Texto]" custT="1"/>
      <dgm:spPr/>
      <dgm:t>
        <a:bodyPr/>
        <a:lstStyle/>
        <a:p>
          <a:r>
            <a:rPr lang="es-ES" sz="1600" b="1" dirty="0">
              <a:effectLst>
                <a:outerShdw blurRad="38100" dist="38100" dir="2700000" algn="tl">
                  <a:srgbClr val="000000">
                    <a:alpha val="43137"/>
                  </a:srgbClr>
                </a:outerShdw>
              </a:effectLst>
            </a:rPr>
            <a:t>2014</a:t>
          </a:r>
        </a:p>
      </dgm:t>
    </dgm:pt>
    <dgm:pt modelId="{69D807CF-F399-4105-A3CD-A7FAF114782B}" type="sibTrans" cxnId="{F7F10B09-F712-4A4A-BF4B-EA2CF646297D}">
      <dgm:prSet/>
      <dgm:spPr/>
      <dgm:t>
        <a:bodyPr/>
        <a:lstStyle/>
        <a:p>
          <a:endParaRPr lang="es-ES"/>
        </a:p>
      </dgm:t>
    </dgm:pt>
    <dgm:pt modelId="{ABBBF354-0758-4D65-9FE0-59C8A8B5B1DA}" type="parTrans" cxnId="{F7F10B09-F712-4A4A-BF4B-EA2CF646297D}">
      <dgm:prSet/>
      <dgm:spPr/>
      <dgm:t>
        <a:bodyPr/>
        <a:lstStyle/>
        <a:p>
          <a:endParaRPr lang="es-ES"/>
        </a:p>
      </dgm:t>
    </dgm:pt>
    <dgm:pt modelId="{779B4391-2E59-41FA-BB82-46ACD8BD322B}">
      <dgm:prSet phldrT="[Texto]" custT="1"/>
      <dgm:spPr/>
      <dgm:t>
        <a:bodyPr/>
        <a:lstStyle/>
        <a:p>
          <a:r>
            <a:rPr lang="es-ES" sz="1600" dirty="0"/>
            <a:t> Ingreso con 4to medio. </a:t>
          </a:r>
        </a:p>
      </dgm:t>
    </dgm:pt>
    <dgm:pt modelId="{6CE21015-C7F6-4252-B496-6E2FA7748BF1}" type="parTrans" cxnId="{C56FB9F8-88B1-47CC-8C6D-7BFFDE4C80BA}">
      <dgm:prSet/>
      <dgm:spPr/>
      <dgm:t>
        <a:bodyPr/>
        <a:lstStyle/>
        <a:p>
          <a:endParaRPr lang="es-ES"/>
        </a:p>
      </dgm:t>
    </dgm:pt>
    <dgm:pt modelId="{40F41F32-D1AF-4894-95D9-7E0EBC60B0D6}" type="sibTrans" cxnId="{C56FB9F8-88B1-47CC-8C6D-7BFFDE4C80BA}">
      <dgm:prSet/>
      <dgm:spPr/>
      <dgm:t>
        <a:bodyPr/>
        <a:lstStyle/>
        <a:p>
          <a:endParaRPr lang="es-ES"/>
        </a:p>
      </dgm:t>
    </dgm:pt>
    <dgm:pt modelId="{1D1DBE4D-3923-45AD-BDE8-B8044EB2E223}">
      <dgm:prSet phldrT="[Texto]" custT="1"/>
      <dgm:spPr/>
      <dgm:t>
        <a:bodyPr/>
        <a:lstStyle/>
        <a:p>
          <a:r>
            <a:rPr lang="es-ES" sz="1600" dirty="0"/>
            <a:t>4to Politécnico a </a:t>
          </a:r>
          <a:r>
            <a:rPr lang="es-ES" sz="1600" dirty="0" smtClean="0"/>
            <a:t>ESNAVAL</a:t>
          </a:r>
          <a:endParaRPr lang="es-ES" sz="1600" dirty="0"/>
        </a:p>
      </dgm:t>
    </dgm:pt>
    <dgm:pt modelId="{AA5B9271-3B95-4D07-B3BF-EEFEA979D01D}" type="parTrans" cxnId="{D24E3543-A7A6-40FF-B4CF-E937BEB11A65}">
      <dgm:prSet/>
      <dgm:spPr/>
      <dgm:t>
        <a:bodyPr/>
        <a:lstStyle/>
        <a:p>
          <a:endParaRPr lang="es-ES"/>
        </a:p>
      </dgm:t>
    </dgm:pt>
    <dgm:pt modelId="{9A9749E1-1E50-42C8-8820-E9E0D6656151}" type="sibTrans" cxnId="{D24E3543-A7A6-40FF-B4CF-E937BEB11A65}">
      <dgm:prSet/>
      <dgm:spPr/>
      <dgm:t>
        <a:bodyPr/>
        <a:lstStyle/>
        <a:p>
          <a:endParaRPr lang="es-ES"/>
        </a:p>
      </dgm:t>
    </dgm:pt>
    <dgm:pt modelId="{E2FE72F4-AF91-4759-991E-879163331675}">
      <dgm:prSet phldrT="[Texto]" custT="1"/>
      <dgm:spPr/>
      <dgm:t>
        <a:bodyPr tIns="144000"/>
        <a:lstStyle/>
        <a:p>
          <a:r>
            <a:rPr lang="es-ES" sz="1600" dirty="0" smtClean="0"/>
            <a:t>Incorporación de la asignatura “Formación Naval”, escalafón Ejecutivo</a:t>
          </a:r>
          <a:endParaRPr lang="es-ES" sz="1600" dirty="0"/>
        </a:p>
      </dgm:t>
    </dgm:pt>
    <dgm:pt modelId="{B1F76796-3710-4BA4-B659-6AD019D53757}" type="parTrans" cxnId="{58AE731B-F461-4159-A587-84ECA1B49A7E}">
      <dgm:prSet/>
      <dgm:spPr/>
      <dgm:t>
        <a:bodyPr/>
        <a:lstStyle/>
        <a:p>
          <a:endParaRPr lang="es-ES"/>
        </a:p>
      </dgm:t>
    </dgm:pt>
    <dgm:pt modelId="{6EE5001D-81E7-4BA9-B482-FD4C8170B3BB}" type="sibTrans" cxnId="{58AE731B-F461-4159-A587-84ECA1B49A7E}">
      <dgm:prSet/>
      <dgm:spPr/>
      <dgm:t>
        <a:bodyPr/>
        <a:lstStyle/>
        <a:p>
          <a:endParaRPr lang="es-ES"/>
        </a:p>
      </dgm:t>
    </dgm:pt>
    <dgm:pt modelId="{0DF55DD1-AE14-4864-B958-E29A32272B74}">
      <dgm:prSet phldrT="[Texto]" custT="1"/>
      <dgm:spPr/>
      <dgm:t>
        <a:bodyPr tIns="144000"/>
        <a:lstStyle/>
        <a:p>
          <a:r>
            <a:rPr lang="es-ES" sz="1600" dirty="0" smtClean="0"/>
            <a:t>Se mantuvieron contenidos de”4to Poli” en ESNAVAL</a:t>
          </a:r>
          <a:endParaRPr lang="es-ES" sz="1600" dirty="0"/>
        </a:p>
      </dgm:t>
    </dgm:pt>
    <dgm:pt modelId="{059C5F06-5FB5-4D4A-95F7-973380A7E73C}" type="parTrans" cxnId="{6BC54831-F316-4ECA-9536-621257D19F62}">
      <dgm:prSet/>
      <dgm:spPr/>
      <dgm:t>
        <a:bodyPr/>
        <a:lstStyle/>
        <a:p>
          <a:endParaRPr lang="es-ES"/>
        </a:p>
      </dgm:t>
    </dgm:pt>
    <dgm:pt modelId="{04029102-CB9E-48F9-B6B4-391D5BA3B32E}" type="sibTrans" cxnId="{6BC54831-F316-4ECA-9536-621257D19F62}">
      <dgm:prSet/>
      <dgm:spPr/>
      <dgm:t>
        <a:bodyPr/>
        <a:lstStyle/>
        <a:p>
          <a:endParaRPr lang="es-ES"/>
        </a:p>
      </dgm:t>
    </dgm:pt>
    <dgm:pt modelId="{30E1C102-EA99-455F-A46A-81812B84AE9A}" type="pres">
      <dgm:prSet presAssocID="{8672787D-026A-4A2C-8087-B86B8A3018BD}" presName="outerComposite" presStyleCnt="0">
        <dgm:presLayoutVars>
          <dgm:chMax val="5"/>
          <dgm:dir/>
          <dgm:resizeHandles val="exact"/>
        </dgm:presLayoutVars>
      </dgm:prSet>
      <dgm:spPr/>
      <dgm:t>
        <a:bodyPr/>
        <a:lstStyle/>
        <a:p>
          <a:endParaRPr lang="es-ES"/>
        </a:p>
      </dgm:t>
    </dgm:pt>
    <dgm:pt modelId="{A09376D8-9598-4D29-A5AE-92BAFA074110}" type="pres">
      <dgm:prSet presAssocID="{8672787D-026A-4A2C-8087-B86B8A3018BD}" presName="dummyMaxCanvas" presStyleCnt="0">
        <dgm:presLayoutVars/>
      </dgm:prSet>
      <dgm:spPr/>
    </dgm:pt>
    <dgm:pt modelId="{CEB4EB03-1D6E-4792-BD4A-3636DF82FA5F}" type="pres">
      <dgm:prSet presAssocID="{8672787D-026A-4A2C-8087-B86B8A3018BD}" presName="ThreeNodes_1" presStyleLbl="node1" presStyleIdx="0" presStyleCnt="3" custScaleY="75589" custLinFactNeighborX="2202">
        <dgm:presLayoutVars>
          <dgm:bulletEnabled val="1"/>
        </dgm:presLayoutVars>
      </dgm:prSet>
      <dgm:spPr/>
      <dgm:t>
        <a:bodyPr/>
        <a:lstStyle/>
        <a:p>
          <a:endParaRPr lang="es-ES"/>
        </a:p>
      </dgm:t>
    </dgm:pt>
    <dgm:pt modelId="{77CD09F4-2B7F-4B0F-A295-F0938C06E892}" type="pres">
      <dgm:prSet presAssocID="{8672787D-026A-4A2C-8087-B86B8A3018BD}" presName="ThreeNodes_2" presStyleLbl="node1" presStyleIdx="1" presStyleCnt="3" custScaleY="75910" custLinFactNeighborX="-1527" custLinFactNeighborY="-16301">
        <dgm:presLayoutVars>
          <dgm:bulletEnabled val="1"/>
        </dgm:presLayoutVars>
      </dgm:prSet>
      <dgm:spPr/>
      <dgm:t>
        <a:bodyPr/>
        <a:lstStyle/>
        <a:p>
          <a:endParaRPr lang="es-ES"/>
        </a:p>
      </dgm:t>
    </dgm:pt>
    <dgm:pt modelId="{AE3A7DDD-9AF9-4603-B967-4F8D93377515}" type="pres">
      <dgm:prSet presAssocID="{8672787D-026A-4A2C-8087-B86B8A3018BD}" presName="ThreeNodes_3" presStyleLbl="node1" presStyleIdx="2" presStyleCnt="3" custScaleX="99398" custScaleY="112561" custLinFactNeighborX="-3671" custLinFactNeighborY="-13730">
        <dgm:presLayoutVars>
          <dgm:bulletEnabled val="1"/>
        </dgm:presLayoutVars>
      </dgm:prSet>
      <dgm:spPr/>
      <dgm:t>
        <a:bodyPr/>
        <a:lstStyle/>
        <a:p>
          <a:endParaRPr lang="es-ES"/>
        </a:p>
      </dgm:t>
    </dgm:pt>
    <dgm:pt modelId="{7CE61FD7-B011-478A-A3A4-3A5BA87A0FB9}" type="pres">
      <dgm:prSet presAssocID="{8672787D-026A-4A2C-8087-B86B8A3018BD}" presName="ThreeConn_1-2" presStyleLbl="fgAccFollowNode1" presStyleIdx="0" presStyleCnt="2" custScaleY="115266" custLinFactNeighborX="-34323" custLinFactNeighborY="-8260">
        <dgm:presLayoutVars>
          <dgm:bulletEnabled val="1"/>
        </dgm:presLayoutVars>
      </dgm:prSet>
      <dgm:spPr/>
      <dgm:t>
        <a:bodyPr/>
        <a:lstStyle/>
        <a:p>
          <a:endParaRPr lang="es-ES"/>
        </a:p>
      </dgm:t>
    </dgm:pt>
    <dgm:pt modelId="{CEE1A01D-E65A-4345-B7A2-447C0DD44114}" type="pres">
      <dgm:prSet presAssocID="{8672787D-026A-4A2C-8087-B86B8A3018BD}" presName="ThreeConn_2-3" presStyleLbl="fgAccFollowNode1" presStyleIdx="1" presStyleCnt="2" custScaleY="100000" custLinFactNeighborX="-6750" custLinFactNeighborY="-32145">
        <dgm:presLayoutVars>
          <dgm:bulletEnabled val="1"/>
        </dgm:presLayoutVars>
      </dgm:prSet>
      <dgm:spPr/>
      <dgm:t>
        <a:bodyPr/>
        <a:lstStyle/>
        <a:p>
          <a:endParaRPr lang="es-ES"/>
        </a:p>
      </dgm:t>
    </dgm:pt>
    <dgm:pt modelId="{7AE6F634-BF4F-4F7F-BDA5-C9439AF1FBE9}" type="pres">
      <dgm:prSet presAssocID="{8672787D-026A-4A2C-8087-B86B8A3018BD}" presName="ThreeNodes_1_text" presStyleLbl="node1" presStyleIdx="2" presStyleCnt="3">
        <dgm:presLayoutVars>
          <dgm:bulletEnabled val="1"/>
        </dgm:presLayoutVars>
      </dgm:prSet>
      <dgm:spPr/>
      <dgm:t>
        <a:bodyPr/>
        <a:lstStyle/>
        <a:p>
          <a:endParaRPr lang="es-ES"/>
        </a:p>
      </dgm:t>
    </dgm:pt>
    <dgm:pt modelId="{76260013-4181-4838-A29A-CA91EE2C0F91}" type="pres">
      <dgm:prSet presAssocID="{8672787D-026A-4A2C-8087-B86B8A3018BD}" presName="ThreeNodes_2_text" presStyleLbl="node1" presStyleIdx="2" presStyleCnt="3">
        <dgm:presLayoutVars>
          <dgm:bulletEnabled val="1"/>
        </dgm:presLayoutVars>
      </dgm:prSet>
      <dgm:spPr/>
      <dgm:t>
        <a:bodyPr/>
        <a:lstStyle/>
        <a:p>
          <a:endParaRPr lang="es-ES"/>
        </a:p>
      </dgm:t>
    </dgm:pt>
    <dgm:pt modelId="{01B61D4D-BF84-457A-A960-ADA1D9A5F683}" type="pres">
      <dgm:prSet presAssocID="{8672787D-026A-4A2C-8087-B86B8A3018BD}" presName="ThreeNodes_3_text" presStyleLbl="node1" presStyleIdx="2" presStyleCnt="3">
        <dgm:presLayoutVars>
          <dgm:bulletEnabled val="1"/>
        </dgm:presLayoutVars>
      </dgm:prSet>
      <dgm:spPr/>
      <dgm:t>
        <a:bodyPr/>
        <a:lstStyle/>
        <a:p>
          <a:endParaRPr lang="es-ES"/>
        </a:p>
      </dgm:t>
    </dgm:pt>
  </dgm:ptLst>
  <dgm:cxnLst>
    <dgm:cxn modelId="{6BC54831-F316-4ECA-9536-621257D19F62}" srcId="{FF0EEB6F-48C9-409D-86EF-FBE46E5AB8E6}" destId="{0DF55DD1-AE14-4864-B958-E29A32272B74}" srcOrd="2" destOrd="0" parTransId="{059C5F06-5FB5-4D4A-95F7-973380A7E73C}" sibTransId="{04029102-CB9E-48F9-B6B4-391D5BA3B32E}"/>
    <dgm:cxn modelId="{BFB0E306-700C-4C18-839E-B774D6FED2B4}" type="presOf" srcId="{1D1DBE4D-3923-45AD-BDE8-B8044EB2E223}" destId="{CEB4EB03-1D6E-4792-BD4A-3636DF82FA5F}" srcOrd="0" destOrd="2" presId="urn:microsoft.com/office/officeart/2005/8/layout/vProcess5"/>
    <dgm:cxn modelId="{09DBDDB9-E05F-4DF5-AD9E-2D2D01AEA754}" type="presOf" srcId="{A45E4AD2-22DF-428D-B72F-1CF7A0E496B2}" destId="{77CD09F4-2B7F-4B0F-A295-F0938C06E892}" srcOrd="0" destOrd="0" presId="urn:microsoft.com/office/officeart/2005/8/layout/vProcess5"/>
    <dgm:cxn modelId="{EE2EF48A-D533-4749-B8EA-E740BADE00E9}" type="presOf" srcId="{E2FE72F4-AF91-4759-991E-879163331675}" destId="{AE3A7DDD-9AF9-4603-B967-4F8D93377515}" srcOrd="0" destOrd="4" presId="urn:microsoft.com/office/officeart/2005/8/layout/vProcess5"/>
    <dgm:cxn modelId="{7B00FD1C-BEA0-4402-AD12-0976FC69DBC3}" type="presOf" srcId="{9076BA9B-B418-4D16-9AEC-1B9EEFBDCD8B}" destId="{AE3A7DDD-9AF9-4603-B967-4F8D93377515}" srcOrd="0" destOrd="2" presId="urn:microsoft.com/office/officeart/2005/8/layout/vProcess5"/>
    <dgm:cxn modelId="{A51C5221-0B14-4E18-99D3-1DB579CCC781}" type="presOf" srcId="{0DF55DD1-AE14-4864-B958-E29A32272B74}" destId="{AE3A7DDD-9AF9-4603-B967-4F8D93377515}" srcOrd="0" destOrd="3" presId="urn:microsoft.com/office/officeart/2005/8/layout/vProcess5"/>
    <dgm:cxn modelId="{C56FB9F8-88B1-47CC-8C6D-7BFFDE4C80BA}" srcId="{C7630864-279E-4093-9DB0-819A3A88045C}" destId="{779B4391-2E59-41FA-BB82-46ACD8BD322B}" srcOrd="0" destOrd="0" parTransId="{6CE21015-C7F6-4252-B496-6E2FA7748BF1}" sibTransId="{40F41F32-D1AF-4894-95D9-7E0EBC60B0D6}"/>
    <dgm:cxn modelId="{9AAB24F2-04D6-4FE5-9C83-61C7EF5E4830}" type="presOf" srcId="{1D1DBE4D-3923-45AD-BDE8-B8044EB2E223}" destId="{7AE6F634-BF4F-4F7F-BDA5-C9439AF1FBE9}" srcOrd="1" destOrd="2" presId="urn:microsoft.com/office/officeart/2005/8/layout/vProcess5"/>
    <dgm:cxn modelId="{BAC35FFA-B1A5-421E-9736-D1F7269F2EEF}" type="presOf" srcId="{69D807CF-F399-4105-A3CD-A7FAF114782B}" destId="{CEE1A01D-E65A-4345-B7A2-447C0DD44114}" srcOrd="0" destOrd="0" presId="urn:microsoft.com/office/officeart/2005/8/layout/vProcess5"/>
    <dgm:cxn modelId="{58AE731B-F461-4159-A587-84ECA1B49A7E}" srcId="{FF0EEB6F-48C9-409D-86EF-FBE46E5AB8E6}" destId="{E2FE72F4-AF91-4759-991E-879163331675}" srcOrd="3" destOrd="0" parTransId="{B1F76796-3710-4BA4-B659-6AD019D53757}" sibTransId="{6EE5001D-81E7-4BA9-B482-FD4C8170B3BB}"/>
    <dgm:cxn modelId="{BF7FABEB-CBB6-4945-9204-8E700B239653}" type="presOf" srcId="{FF0EEB6F-48C9-409D-86EF-FBE46E5AB8E6}" destId="{01B61D4D-BF84-457A-A960-ADA1D9A5F683}" srcOrd="1" destOrd="0" presId="urn:microsoft.com/office/officeart/2005/8/layout/vProcess5"/>
    <dgm:cxn modelId="{63C2A207-B87E-4C48-9384-D022140E9C02}" type="presOf" srcId="{779B4391-2E59-41FA-BB82-46ACD8BD322B}" destId="{CEB4EB03-1D6E-4792-BD4A-3636DF82FA5F}" srcOrd="0" destOrd="1" presId="urn:microsoft.com/office/officeart/2005/8/layout/vProcess5"/>
    <dgm:cxn modelId="{6608F24C-9772-409B-97D0-55C4CD2AD182}" type="presOf" srcId="{779B4391-2E59-41FA-BB82-46ACD8BD322B}" destId="{7AE6F634-BF4F-4F7F-BDA5-C9439AF1FBE9}" srcOrd="1" destOrd="1" presId="urn:microsoft.com/office/officeart/2005/8/layout/vProcess5"/>
    <dgm:cxn modelId="{128240AE-3CE6-44F1-95BA-AFB19675F1D1}" type="presOf" srcId="{9076BA9B-B418-4D16-9AEC-1B9EEFBDCD8B}" destId="{01B61D4D-BF84-457A-A960-ADA1D9A5F683}" srcOrd="1" destOrd="2" presId="urn:microsoft.com/office/officeart/2005/8/layout/vProcess5"/>
    <dgm:cxn modelId="{F6F7C4A5-8BC7-4D32-918B-5A0A40D171E7}" type="presOf" srcId="{C7630864-279E-4093-9DB0-819A3A88045C}" destId="{7AE6F634-BF4F-4F7F-BDA5-C9439AF1FBE9}" srcOrd="1" destOrd="0" presId="urn:microsoft.com/office/officeart/2005/8/layout/vProcess5"/>
    <dgm:cxn modelId="{BFA1E3DF-425F-43C9-A869-E592E71B963E}" srcId="{8672787D-026A-4A2C-8087-B86B8A3018BD}" destId="{FF0EEB6F-48C9-409D-86EF-FBE46E5AB8E6}" srcOrd="2" destOrd="0" parTransId="{10018840-4EE0-4C68-8350-149FA1D86EE0}" sibTransId="{EE3017F1-757A-40DD-BFAB-FF0A55727DB3}"/>
    <dgm:cxn modelId="{CAB6D60A-6A6F-4AFD-B06E-E9AFC9359773}" type="presOf" srcId="{A45E4AD2-22DF-428D-B72F-1CF7A0E496B2}" destId="{76260013-4181-4838-A29A-CA91EE2C0F91}" srcOrd="1" destOrd="0" presId="urn:microsoft.com/office/officeart/2005/8/layout/vProcess5"/>
    <dgm:cxn modelId="{D0D2F060-5707-4BD2-9194-3B3E887CF050}" srcId="{8672787D-026A-4A2C-8087-B86B8A3018BD}" destId="{C7630864-279E-4093-9DB0-819A3A88045C}" srcOrd="0" destOrd="0" parTransId="{0DC125D4-FD60-4BCA-981D-A7143C5E55B9}" sibTransId="{2523F822-1DBD-48F3-8D29-A469E3E00578}"/>
    <dgm:cxn modelId="{4BD86A8B-4321-4EC7-9F13-FDC2F49F9484}" type="presOf" srcId="{E2FE72F4-AF91-4759-991E-879163331675}" destId="{01B61D4D-BF84-457A-A960-ADA1D9A5F683}" srcOrd="1" destOrd="4" presId="urn:microsoft.com/office/officeart/2005/8/layout/vProcess5"/>
    <dgm:cxn modelId="{FC2F08CD-F377-44EF-B860-AE657D8E31EB}" type="presOf" srcId="{DCAC0EA8-5AE7-4E64-9F86-71D3A7B210CE}" destId="{77CD09F4-2B7F-4B0F-A295-F0938C06E892}" srcOrd="0" destOrd="1" presId="urn:microsoft.com/office/officeart/2005/8/layout/vProcess5"/>
    <dgm:cxn modelId="{1E3AE2C4-7306-4EFB-AA7D-839E5B57D222}" type="presOf" srcId="{9494FEB4-C7A0-4EEB-866E-CB9F2852A98E}" destId="{01B61D4D-BF84-457A-A960-ADA1D9A5F683}" srcOrd="1" destOrd="1" presId="urn:microsoft.com/office/officeart/2005/8/layout/vProcess5"/>
    <dgm:cxn modelId="{80DCD038-C33F-4E8F-8190-2FFF55E922D2}" srcId="{A45E4AD2-22DF-428D-B72F-1CF7A0E496B2}" destId="{DCAC0EA8-5AE7-4E64-9F86-71D3A7B210CE}" srcOrd="0" destOrd="0" parTransId="{B9223175-D535-480A-819E-14428FC332FB}" sibTransId="{79ACDE22-D313-4ADA-B4B0-140236857F85}"/>
    <dgm:cxn modelId="{E47D5A2C-A784-4C00-9C1F-3B79A822BEB0}" type="presOf" srcId="{C7630864-279E-4093-9DB0-819A3A88045C}" destId="{CEB4EB03-1D6E-4792-BD4A-3636DF82FA5F}" srcOrd="0" destOrd="0" presId="urn:microsoft.com/office/officeart/2005/8/layout/vProcess5"/>
    <dgm:cxn modelId="{D88AE416-9653-4D24-BAF2-44B0D55854D9}" srcId="{FF0EEB6F-48C9-409D-86EF-FBE46E5AB8E6}" destId="{9494FEB4-C7A0-4EEB-866E-CB9F2852A98E}" srcOrd="0" destOrd="0" parTransId="{0D1F071B-2F2A-43C7-9C9D-99ACCF75F576}" sibTransId="{980B985A-9B23-4C1A-906C-ED7AD3BF593C}"/>
    <dgm:cxn modelId="{31F4C3A0-A358-4AF6-8C83-42AE1AD891C7}" type="presOf" srcId="{9494FEB4-C7A0-4EEB-866E-CB9F2852A98E}" destId="{AE3A7DDD-9AF9-4603-B967-4F8D93377515}" srcOrd="0" destOrd="1" presId="urn:microsoft.com/office/officeart/2005/8/layout/vProcess5"/>
    <dgm:cxn modelId="{5C44427C-1CFE-4A81-AE53-3AFA442A3B31}" type="presOf" srcId="{FF0EEB6F-48C9-409D-86EF-FBE46E5AB8E6}" destId="{AE3A7DDD-9AF9-4603-B967-4F8D93377515}" srcOrd="0" destOrd="0" presId="urn:microsoft.com/office/officeart/2005/8/layout/vProcess5"/>
    <dgm:cxn modelId="{F7F10B09-F712-4A4A-BF4B-EA2CF646297D}" srcId="{8672787D-026A-4A2C-8087-B86B8A3018BD}" destId="{A45E4AD2-22DF-428D-B72F-1CF7A0E496B2}" srcOrd="1" destOrd="0" parTransId="{ABBBF354-0758-4D65-9FE0-59C8A8B5B1DA}" sibTransId="{69D807CF-F399-4105-A3CD-A7FAF114782B}"/>
    <dgm:cxn modelId="{63F1765B-B439-4B3D-8690-DC080918FD4D}" type="presOf" srcId="{8672787D-026A-4A2C-8087-B86B8A3018BD}" destId="{30E1C102-EA99-455F-A46A-81812B84AE9A}" srcOrd="0" destOrd="0" presId="urn:microsoft.com/office/officeart/2005/8/layout/vProcess5"/>
    <dgm:cxn modelId="{4F72407B-C1C9-4058-8020-A416987A3E81}" type="presOf" srcId="{0DF55DD1-AE14-4864-B958-E29A32272B74}" destId="{01B61D4D-BF84-457A-A960-ADA1D9A5F683}" srcOrd="1" destOrd="3" presId="urn:microsoft.com/office/officeart/2005/8/layout/vProcess5"/>
    <dgm:cxn modelId="{D24E3543-A7A6-40FF-B4CF-E937BEB11A65}" srcId="{C7630864-279E-4093-9DB0-819A3A88045C}" destId="{1D1DBE4D-3923-45AD-BDE8-B8044EB2E223}" srcOrd="1" destOrd="0" parTransId="{AA5B9271-3B95-4D07-B3BF-EEFEA979D01D}" sibTransId="{9A9749E1-1E50-42C8-8820-E9E0D6656151}"/>
    <dgm:cxn modelId="{25D53E97-6B70-4C02-9E0C-6F01AF29F464}" srcId="{FF0EEB6F-48C9-409D-86EF-FBE46E5AB8E6}" destId="{9076BA9B-B418-4D16-9AEC-1B9EEFBDCD8B}" srcOrd="1" destOrd="0" parTransId="{26CA97E7-1371-4C84-A221-55EB61E54797}" sibTransId="{4E51A0D4-FF48-472B-ABC5-903D3967F663}"/>
    <dgm:cxn modelId="{93FE10F2-9FB1-488B-A434-DBCBC59D2FD8}" type="presOf" srcId="{DCAC0EA8-5AE7-4E64-9F86-71D3A7B210CE}" destId="{76260013-4181-4838-A29A-CA91EE2C0F91}" srcOrd="1" destOrd="1" presId="urn:microsoft.com/office/officeart/2005/8/layout/vProcess5"/>
    <dgm:cxn modelId="{E255ACFB-AD2E-4152-A2AE-BC4393B46309}" type="presOf" srcId="{2523F822-1DBD-48F3-8D29-A469E3E00578}" destId="{7CE61FD7-B011-478A-A3A4-3A5BA87A0FB9}" srcOrd="0" destOrd="0" presId="urn:microsoft.com/office/officeart/2005/8/layout/vProcess5"/>
    <dgm:cxn modelId="{B002B35F-F281-47A2-966B-5A19C705162F}" type="presParOf" srcId="{30E1C102-EA99-455F-A46A-81812B84AE9A}" destId="{A09376D8-9598-4D29-A5AE-92BAFA074110}" srcOrd="0" destOrd="0" presId="urn:microsoft.com/office/officeart/2005/8/layout/vProcess5"/>
    <dgm:cxn modelId="{2E5F12AB-A052-4AE9-9F68-555839FF42DE}" type="presParOf" srcId="{30E1C102-EA99-455F-A46A-81812B84AE9A}" destId="{CEB4EB03-1D6E-4792-BD4A-3636DF82FA5F}" srcOrd="1" destOrd="0" presId="urn:microsoft.com/office/officeart/2005/8/layout/vProcess5"/>
    <dgm:cxn modelId="{A6D83107-D138-4B3B-9A83-D4FCB85F13E0}" type="presParOf" srcId="{30E1C102-EA99-455F-A46A-81812B84AE9A}" destId="{77CD09F4-2B7F-4B0F-A295-F0938C06E892}" srcOrd="2" destOrd="0" presId="urn:microsoft.com/office/officeart/2005/8/layout/vProcess5"/>
    <dgm:cxn modelId="{69061AE0-FE0B-411F-8C40-5D2D7CE4D60D}" type="presParOf" srcId="{30E1C102-EA99-455F-A46A-81812B84AE9A}" destId="{AE3A7DDD-9AF9-4603-B967-4F8D93377515}" srcOrd="3" destOrd="0" presId="urn:microsoft.com/office/officeart/2005/8/layout/vProcess5"/>
    <dgm:cxn modelId="{EB831463-7E9C-43D5-9B59-7429A0CCBC7F}" type="presParOf" srcId="{30E1C102-EA99-455F-A46A-81812B84AE9A}" destId="{7CE61FD7-B011-478A-A3A4-3A5BA87A0FB9}" srcOrd="4" destOrd="0" presId="urn:microsoft.com/office/officeart/2005/8/layout/vProcess5"/>
    <dgm:cxn modelId="{4A97326A-1769-48D3-BD64-7F85C7E4F570}" type="presParOf" srcId="{30E1C102-EA99-455F-A46A-81812B84AE9A}" destId="{CEE1A01D-E65A-4345-B7A2-447C0DD44114}" srcOrd="5" destOrd="0" presId="urn:microsoft.com/office/officeart/2005/8/layout/vProcess5"/>
    <dgm:cxn modelId="{99632A3C-3ED6-4AC3-A248-13C6CE9903A5}" type="presParOf" srcId="{30E1C102-EA99-455F-A46A-81812B84AE9A}" destId="{7AE6F634-BF4F-4F7F-BDA5-C9439AF1FBE9}" srcOrd="6" destOrd="0" presId="urn:microsoft.com/office/officeart/2005/8/layout/vProcess5"/>
    <dgm:cxn modelId="{37540024-1EA3-43A8-902A-98AB42A8B50D}" type="presParOf" srcId="{30E1C102-EA99-455F-A46A-81812B84AE9A}" destId="{76260013-4181-4838-A29A-CA91EE2C0F91}" srcOrd="7" destOrd="0" presId="urn:microsoft.com/office/officeart/2005/8/layout/vProcess5"/>
    <dgm:cxn modelId="{1D1D7D36-B279-4FE4-8A36-C9E44590D4F8}" type="presParOf" srcId="{30E1C102-EA99-455F-A46A-81812B84AE9A}" destId="{01B61D4D-BF84-457A-A960-ADA1D9A5F683}" srcOrd="8"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E5307F-C1A1-457A-A8D4-DD41AB3A5FF3}"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75348FA8-27D4-4B30-98A7-A3A7BFC9C9A6}">
      <dgm:prSet phldrT="[Texto]"/>
      <dgm:spPr/>
      <dgm:t>
        <a:bodyPr/>
        <a:lstStyle/>
        <a:p>
          <a:r>
            <a:rPr lang="es-ES" dirty="0" smtClean="0"/>
            <a:t>Capacidad de aplicar medidas básicas de seguridad</a:t>
          </a:r>
          <a:endParaRPr lang="es-ES" dirty="0"/>
        </a:p>
      </dgm:t>
    </dgm:pt>
    <dgm:pt modelId="{C3A9EF3A-C6BD-416C-9326-B43833501440}" type="parTrans" cxnId="{EE234854-9346-4145-90A7-FA50A3CE664E}">
      <dgm:prSet/>
      <dgm:spPr/>
      <dgm:t>
        <a:bodyPr/>
        <a:lstStyle/>
        <a:p>
          <a:endParaRPr lang="es-ES"/>
        </a:p>
      </dgm:t>
    </dgm:pt>
    <dgm:pt modelId="{E53A3A9C-5122-4060-BE70-AEF6D263642D}" type="sibTrans" cxnId="{EE234854-9346-4145-90A7-FA50A3CE664E}">
      <dgm:prSet/>
      <dgm:spPr/>
      <dgm:t>
        <a:bodyPr/>
        <a:lstStyle/>
        <a:p>
          <a:endParaRPr lang="es-ES"/>
        </a:p>
      </dgm:t>
    </dgm:pt>
    <dgm:pt modelId="{E44E7CCC-8462-4A27-B94A-91F0223F6D0C}">
      <dgm:prSet phldrT="[Texto]"/>
      <dgm:spPr/>
      <dgm:t>
        <a:bodyPr/>
        <a:lstStyle/>
        <a:p>
          <a:r>
            <a:rPr lang="es-ES" dirty="0" smtClean="0"/>
            <a:t>Emplea las normas de seguridad institucional (MRO) en actividades profesionales, militares y deportivas.</a:t>
          </a:r>
          <a:endParaRPr lang="es-ES" dirty="0"/>
        </a:p>
      </dgm:t>
    </dgm:pt>
    <dgm:pt modelId="{3C210FD3-483E-4714-8B3F-D58DD9183BD0}" type="parTrans" cxnId="{ADE66C43-37BB-4821-8F04-898EAEEE2187}">
      <dgm:prSet/>
      <dgm:spPr/>
      <dgm:t>
        <a:bodyPr/>
        <a:lstStyle/>
        <a:p>
          <a:endParaRPr lang="es-ES"/>
        </a:p>
      </dgm:t>
    </dgm:pt>
    <dgm:pt modelId="{889850D5-7C3A-42E2-965A-31B42A34D9B2}" type="sibTrans" cxnId="{ADE66C43-37BB-4821-8F04-898EAEEE2187}">
      <dgm:prSet/>
      <dgm:spPr/>
      <dgm:t>
        <a:bodyPr/>
        <a:lstStyle/>
        <a:p>
          <a:endParaRPr lang="es-ES"/>
        </a:p>
      </dgm:t>
    </dgm:pt>
    <dgm:pt modelId="{72A9C0F0-B6FB-4E84-A2F7-9D218CFD20BC}">
      <dgm:prSet phldrT="[Texto]"/>
      <dgm:spPr/>
      <dgm:t>
        <a:bodyPr/>
        <a:lstStyle/>
        <a:p>
          <a:r>
            <a:rPr lang="es-ES" dirty="0" smtClean="0"/>
            <a:t>Comprende los conceptos básicos sobre seguridad militar en la Institución</a:t>
          </a:r>
          <a:endParaRPr lang="es-ES" dirty="0"/>
        </a:p>
      </dgm:t>
    </dgm:pt>
    <dgm:pt modelId="{893D9059-01DD-4FE3-9319-925B1446762F}" type="parTrans" cxnId="{286F501C-E4A1-46C1-B52A-7F8BACCC7D9A}">
      <dgm:prSet/>
      <dgm:spPr/>
      <dgm:t>
        <a:bodyPr/>
        <a:lstStyle/>
        <a:p>
          <a:endParaRPr lang="es-ES"/>
        </a:p>
      </dgm:t>
    </dgm:pt>
    <dgm:pt modelId="{0614F25A-8442-4FC3-8CD5-B19B2A88E5E1}" type="sibTrans" cxnId="{286F501C-E4A1-46C1-B52A-7F8BACCC7D9A}">
      <dgm:prSet/>
      <dgm:spPr/>
      <dgm:t>
        <a:bodyPr/>
        <a:lstStyle/>
        <a:p>
          <a:endParaRPr lang="es-ES"/>
        </a:p>
      </dgm:t>
    </dgm:pt>
    <dgm:pt modelId="{31AC3A3E-5E6E-48F3-B4E1-A114BE26289A}">
      <dgm:prSet/>
      <dgm:spPr/>
      <dgm:t>
        <a:bodyPr/>
        <a:lstStyle/>
        <a:p>
          <a:r>
            <a:rPr lang="es-ES" dirty="0" smtClean="0"/>
            <a:t>Comprende los conceptos básicos de seguridad informática, aplicados en la Institución</a:t>
          </a:r>
          <a:endParaRPr lang="es-ES" dirty="0"/>
        </a:p>
      </dgm:t>
    </dgm:pt>
    <dgm:pt modelId="{7D290474-B27D-4DCE-9699-BCE2E4CF6F9D}" type="parTrans" cxnId="{DD505EF0-9132-4109-A8DF-058F7D823D23}">
      <dgm:prSet/>
      <dgm:spPr/>
      <dgm:t>
        <a:bodyPr/>
        <a:lstStyle/>
        <a:p>
          <a:endParaRPr lang="es-ES"/>
        </a:p>
      </dgm:t>
    </dgm:pt>
    <dgm:pt modelId="{1735A8AF-0DF9-4277-8FC0-44B2868232C8}" type="sibTrans" cxnId="{DD505EF0-9132-4109-A8DF-058F7D823D23}">
      <dgm:prSet/>
      <dgm:spPr/>
      <dgm:t>
        <a:bodyPr/>
        <a:lstStyle/>
        <a:p>
          <a:endParaRPr lang="es-ES"/>
        </a:p>
      </dgm:t>
    </dgm:pt>
    <dgm:pt modelId="{B5106AC9-6AF8-4B7C-A7A9-8B6E3DCFA22E}" type="pres">
      <dgm:prSet presAssocID="{10E5307F-C1A1-457A-A8D4-DD41AB3A5FF3}" presName="diagram" presStyleCnt="0">
        <dgm:presLayoutVars>
          <dgm:chPref val="1"/>
          <dgm:dir/>
          <dgm:animOne val="branch"/>
          <dgm:animLvl val="lvl"/>
          <dgm:resizeHandles val="exact"/>
        </dgm:presLayoutVars>
      </dgm:prSet>
      <dgm:spPr/>
      <dgm:t>
        <a:bodyPr/>
        <a:lstStyle/>
        <a:p>
          <a:endParaRPr lang="es-ES"/>
        </a:p>
      </dgm:t>
    </dgm:pt>
    <dgm:pt modelId="{E6169865-061D-42F1-AA18-14ABF93E7B33}" type="pres">
      <dgm:prSet presAssocID="{75348FA8-27D4-4B30-98A7-A3A7BFC9C9A6}" presName="root1" presStyleCnt="0"/>
      <dgm:spPr/>
    </dgm:pt>
    <dgm:pt modelId="{2048C674-F90A-4A19-90BA-DB09D4817051}" type="pres">
      <dgm:prSet presAssocID="{75348FA8-27D4-4B30-98A7-A3A7BFC9C9A6}" presName="LevelOneTextNode" presStyleLbl="node0" presStyleIdx="0" presStyleCnt="1" custLinFactNeighborX="-36800" custLinFactNeighborY="2061">
        <dgm:presLayoutVars>
          <dgm:chPref val="3"/>
        </dgm:presLayoutVars>
      </dgm:prSet>
      <dgm:spPr/>
      <dgm:t>
        <a:bodyPr/>
        <a:lstStyle/>
        <a:p>
          <a:endParaRPr lang="es-ES"/>
        </a:p>
      </dgm:t>
    </dgm:pt>
    <dgm:pt modelId="{278FA9B6-EA8A-4CD4-A527-D4F5D0D80FE9}" type="pres">
      <dgm:prSet presAssocID="{75348FA8-27D4-4B30-98A7-A3A7BFC9C9A6}" presName="level2hierChild" presStyleCnt="0"/>
      <dgm:spPr/>
    </dgm:pt>
    <dgm:pt modelId="{2F7A4804-1CBB-4230-A946-E2977FBD00B9}" type="pres">
      <dgm:prSet presAssocID="{3C210FD3-483E-4714-8B3F-D58DD9183BD0}" presName="conn2-1" presStyleLbl="parChTrans1D2" presStyleIdx="0" presStyleCnt="3"/>
      <dgm:spPr/>
      <dgm:t>
        <a:bodyPr/>
        <a:lstStyle/>
        <a:p>
          <a:endParaRPr lang="es-ES"/>
        </a:p>
      </dgm:t>
    </dgm:pt>
    <dgm:pt modelId="{9A2C9CF2-D666-4E8C-B586-F8F13A52B7C4}" type="pres">
      <dgm:prSet presAssocID="{3C210FD3-483E-4714-8B3F-D58DD9183BD0}" presName="connTx" presStyleLbl="parChTrans1D2" presStyleIdx="0" presStyleCnt="3"/>
      <dgm:spPr/>
      <dgm:t>
        <a:bodyPr/>
        <a:lstStyle/>
        <a:p>
          <a:endParaRPr lang="es-ES"/>
        </a:p>
      </dgm:t>
    </dgm:pt>
    <dgm:pt modelId="{7D1F1812-2B02-42AE-8389-6C888CE16F19}" type="pres">
      <dgm:prSet presAssocID="{E44E7CCC-8462-4A27-B94A-91F0223F6D0C}" presName="root2" presStyleCnt="0"/>
      <dgm:spPr/>
    </dgm:pt>
    <dgm:pt modelId="{148DB8A1-8853-45F7-8822-E4EE6FE33D4E}" type="pres">
      <dgm:prSet presAssocID="{E44E7CCC-8462-4A27-B94A-91F0223F6D0C}" presName="LevelTwoTextNode" presStyleLbl="node2" presStyleIdx="0" presStyleCnt="3" custScaleX="135128">
        <dgm:presLayoutVars>
          <dgm:chPref val="3"/>
        </dgm:presLayoutVars>
      </dgm:prSet>
      <dgm:spPr/>
      <dgm:t>
        <a:bodyPr/>
        <a:lstStyle/>
        <a:p>
          <a:endParaRPr lang="es-ES"/>
        </a:p>
      </dgm:t>
    </dgm:pt>
    <dgm:pt modelId="{F1F3C53D-8196-4D11-AF95-C7A43C2BD5D8}" type="pres">
      <dgm:prSet presAssocID="{E44E7CCC-8462-4A27-B94A-91F0223F6D0C}" presName="level3hierChild" presStyleCnt="0"/>
      <dgm:spPr/>
    </dgm:pt>
    <dgm:pt modelId="{3CE9EB89-ED16-487D-81B8-C019ABD03C73}" type="pres">
      <dgm:prSet presAssocID="{893D9059-01DD-4FE3-9319-925B1446762F}" presName="conn2-1" presStyleLbl="parChTrans1D2" presStyleIdx="1" presStyleCnt="3"/>
      <dgm:spPr/>
      <dgm:t>
        <a:bodyPr/>
        <a:lstStyle/>
        <a:p>
          <a:endParaRPr lang="es-ES"/>
        </a:p>
      </dgm:t>
    </dgm:pt>
    <dgm:pt modelId="{09DA9BD1-F327-46F6-B544-343E8C53B4A9}" type="pres">
      <dgm:prSet presAssocID="{893D9059-01DD-4FE3-9319-925B1446762F}" presName="connTx" presStyleLbl="parChTrans1D2" presStyleIdx="1" presStyleCnt="3"/>
      <dgm:spPr/>
      <dgm:t>
        <a:bodyPr/>
        <a:lstStyle/>
        <a:p>
          <a:endParaRPr lang="es-ES"/>
        </a:p>
      </dgm:t>
    </dgm:pt>
    <dgm:pt modelId="{5607D5B1-C23D-4377-9914-CD939F641061}" type="pres">
      <dgm:prSet presAssocID="{72A9C0F0-B6FB-4E84-A2F7-9D218CFD20BC}" presName="root2" presStyleCnt="0"/>
      <dgm:spPr/>
    </dgm:pt>
    <dgm:pt modelId="{86AD80C5-BC53-44D3-B963-11D20243127D}" type="pres">
      <dgm:prSet presAssocID="{72A9C0F0-B6FB-4E84-A2F7-9D218CFD20BC}" presName="LevelTwoTextNode" presStyleLbl="node2" presStyleIdx="1" presStyleCnt="3" custScaleX="135128">
        <dgm:presLayoutVars>
          <dgm:chPref val="3"/>
        </dgm:presLayoutVars>
      </dgm:prSet>
      <dgm:spPr/>
      <dgm:t>
        <a:bodyPr/>
        <a:lstStyle/>
        <a:p>
          <a:endParaRPr lang="es-ES"/>
        </a:p>
      </dgm:t>
    </dgm:pt>
    <dgm:pt modelId="{89824094-990C-4A82-8AE7-D653264949AC}" type="pres">
      <dgm:prSet presAssocID="{72A9C0F0-B6FB-4E84-A2F7-9D218CFD20BC}" presName="level3hierChild" presStyleCnt="0"/>
      <dgm:spPr/>
    </dgm:pt>
    <dgm:pt modelId="{452F106D-CF8C-4A59-ABD2-691E7E86C122}" type="pres">
      <dgm:prSet presAssocID="{7D290474-B27D-4DCE-9699-BCE2E4CF6F9D}" presName="conn2-1" presStyleLbl="parChTrans1D2" presStyleIdx="2" presStyleCnt="3"/>
      <dgm:spPr/>
      <dgm:t>
        <a:bodyPr/>
        <a:lstStyle/>
        <a:p>
          <a:endParaRPr lang="es-ES"/>
        </a:p>
      </dgm:t>
    </dgm:pt>
    <dgm:pt modelId="{95A18582-349B-46C7-8678-7DACA2DF4051}" type="pres">
      <dgm:prSet presAssocID="{7D290474-B27D-4DCE-9699-BCE2E4CF6F9D}" presName="connTx" presStyleLbl="parChTrans1D2" presStyleIdx="2" presStyleCnt="3"/>
      <dgm:spPr/>
      <dgm:t>
        <a:bodyPr/>
        <a:lstStyle/>
        <a:p>
          <a:endParaRPr lang="es-ES"/>
        </a:p>
      </dgm:t>
    </dgm:pt>
    <dgm:pt modelId="{49A4025F-ADE8-4BDC-8F89-EF8CA91FA28D}" type="pres">
      <dgm:prSet presAssocID="{31AC3A3E-5E6E-48F3-B4E1-A114BE26289A}" presName="root2" presStyleCnt="0"/>
      <dgm:spPr/>
    </dgm:pt>
    <dgm:pt modelId="{911181C3-A37E-4BC6-9CA3-E5DFF47996D3}" type="pres">
      <dgm:prSet presAssocID="{31AC3A3E-5E6E-48F3-B4E1-A114BE26289A}" presName="LevelTwoTextNode" presStyleLbl="node2" presStyleIdx="2" presStyleCnt="3" custScaleX="135117">
        <dgm:presLayoutVars>
          <dgm:chPref val="3"/>
        </dgm:presLayoutVars>
      </dgm:prSet>
      <dgm:spPr/>
      <dgm:t>
        <a:bodyPr/>
        <a:lstStyle/>
        <a:p>
          <a:endParaRPr lang="es-ES"/>
        </a:p>
      </dgm:t>
    </dgm:pt>
    <dgm:pt modelId="{6AEDA087-0FCC-4ECD-B85E-2C5C72220E41}" type="pres">
      <dgm:prSet presAssocID="{31AC3A3E-5E6E-48F3-B4E1-A114BE26289A}" presName="level3hierChild" presStyleCnt="0"/>
      <dgm:spPr/>
    </dgm:pt>
  </dgm:ptLst>
  <dgm:cxnLst>
    <dgm:cxn modelId="{C862BDAA-4194-49B3-BC57-6DD502D384DE}" type="presOf" srcId="{10E5307F-C1A1-457A-A8D4-DD41AB3A5FF3}" destId="{B5106AC9-6AF8-4B7C-A7A9-8B6E3DCFA22E}" srcOrd="0" destOrd="0" presId="urn:microsoft.com/office/officeart/2005/8/layout/hierarchy2"/>
    <dgm:cxn modelId="{3D09F3A8-9846-4CA2-BA05-AA6F2B959008}" type="presOf" srcId="{893D9059-01DD-4FE3-9319-925B1446762F}" destId="{09DA9BD1-F327-46F6-B544-343E8C53B4A9}" srcOrd="1" destOrd="0" presId="urn:microsoft.com/office/officeart/2005/8/layout/hierarchy2"/>
    <dgm:cxn modelId="{907402ED-16E5-4139-9B4B-5D25B04127AB}" type="presOf" srcId="{75348FA8-27D4-4B30-98A7-A3A7BFC9C9A6}" destId="{2048C674-F90A-4A19-90BA-DB09D4817051}" srcOrd="0" destOrd="0" presId="urn:microsoft.com/office/officeart/2005/8/layout/hierarchy2"/>
    <dgm:cxn modelId="{DE6FF67C-9126-4F2A-80C6-80E1252FD87F}" type="presOf" srcId="{3C210FD3-483E-4714-8B3F-D58DD9183BD0}" destId="{9A2C9CF2-D666-4E8C-B586-F8F13A52B7C4}" srcOrd="1" destOrd="0" presId="urn:microsoft.com/office/officeart/2005/8/layout/hierarchy2"/>
    <dgm:cxn modelId="{A8ABC2FC-8E7C-4660-925B-E850998613A0}" type="presOf" srcId="{893D9059-01DD-4FE3-9319-925B1446762F}" destId="{3CE9EB89-ED16-487D-81B8-C019ABD03C73}" srcOrd="0" destOrd="0" presId="urn:microsoft.com/office/officeart/2005/8/layout/hierarchy2"/>
    <dgm:cxn modelId="{DD505EF0-9132-4109-A8DF-058F7D823D23}" srcId="{75348FA8-27D4-4B30-98A7-A3A7BFC9C9A6}" destId="{31AC3A3E-5E6E-48F3-B4E1-A114BE26289A}" srcOrd="2" destOrd="0" parTransId="{7D290474-B27D-4DCE-9699-BCE2E4CF6F9D}" sibTransId="{1735A8AF-0DF9-4277-8FC0-44B2868232C8}"/>
    <dgm:cxn modelId="{EE234854-9346-4145-90A7-FA50A3CE664E}" srcId="{10E5307F-C1A1-457A-A8D4-DD41AB3A5FF3}" destId="{75348FA8-27D4-4B30-98A7-A3A7BFC9C9A6}" srcOrd="0" destOrd="0" parTransId="{C3A9EF3A-C6BD-416C-9326-B43833501440}" sibTransId="{E53A3A9C-5122-4060-BE70-AEF6D263642D}"/>
    <dgm:cxn modelId="{E273A9D4-3BCB-43EC-934C-67FAF377F9B3}" type="presOf" srcId="{31AC3A3E-5E6E-48F3-B4E1-A114BE26289A}" destId="{911181C3-A37E-4BC6-9CA3-E5DFF47996D3}" srcOrd="0" destOrd="0" presId="urn:microsoft.com/office/officeart/2005/8/layout/hierarchy2"/>
    <dgm:cxn modelId="{ADE66C43-37BB-4821-8F04-898EAEEE2187}" srcId="{75348FA8-27D4-4B30-98A7-A3A7BFC9C9A6}" destId="{E44E7CCC-8462-4A27-B94A-91F0223F6D0C}" srcOrd="0" destOrd="0" parTransId="{3C210FD3-483E-4714-8B3F-D58DD9183BD0}" sibTransId="{889850D5-7C3A-42E2-965A-31B42A34D9B2}"/>
    <dgm:cxn modelId="{6B59B5A4-7F8E-4931-9694-A80399956EBB}" type="presOf" srcId="{7D290474-B27D-4DCE-9699-BCE2E4CF6F9D}" destId="{95A18582-349B-46C7-8678-7DACA2DF4051}" srcOrd="1" destOrd="0" presId="urn:microsoft.com/office/officeart/2005/8/layout/hierarchy2"/>
    <dgm:cxn modelId="{286F501C-E4A1-46C1-B52A-7F8BACCC7D9A}" srcId="{75348FA8-27D4-4B30-98A7-A3A7BFC9C9A6}" destId="{72A9C0F0-B6FB-4E84-A2F7-9D218CFD20BC}" srcOrd="1" destOrd="0" parTransId="{893D9059-01DD-4FE3-9319-925B1446762F}" sibTransId="{0614F25A-8442-4FC3-8CD5-B19B2A88E5E1}"/>
    <dgm:cxn modelId="{AE74D130-BFE0-4459-89C4-737DA1CA761A}" type="presOf" srcId="{3C210FD3-483E-4714-8B3F-D58DD9183BD0}" destId="{2F7A4804-1CBB-4230-A946-E2977FBD00B9}" srcOrd="0" destOrd="0" presId="urn:microsoft.com/office/officeart/2005/8/layout/hierarchy2"/>
    <dgm:cxn modelId="{1BD15261-5D7F-41EB-BE4D-1E19B101AA48}" type="presOf" srcId="{E44E7CCC-8462-4A27-B94A-91F0223F6D0C}" destId="{148DB8A1-8853-45F7-8822-E4EE6FE33D4E}" srcOrd="0" destOrd="0" presId="urn:microsoft.com/office/officeart/2005/8/layout/hierarchy2"/>
    <dgm:cxn modelId="{3C5041C9-BFAE-46AA-9E17-C23332838B57}" type="presOf" srcId="{7D290474-B27D-4DCE-9699-BCE2E4CF6F9D}" destId="{452F106D-CF8C-4A59-ABD2-691E7E86C122}" srcOrd="0" destOrd="0" presId="urn:microsoft.com/office/officeart/2005/8/layout/hierarchy2"/>
    <dgm:cxn modelId="{8206989E-BD84-4F0A-BA8F-89D33BD2F93A}" type="presOf" srcId="{72A9C0F0-B6FB-4E84-A2F7-9D218CFD20BC}" destId="{86AD80C5-BC53-44D3-B963-11D20243127D}" srcOrd="0" destOrd="0" presId="urn:microsoft.com/office/officeart/2005/8/layout/hierarchy2"/>
    <dgm:cxn modelId="{0A7D7DDE-BFB8-4268-A832-12B6496E9CD2}" type="presParOf" srcId="{B5106AC9-6AF8-4B7C-A7A9-8B6E3DCFA22E}" destId="{E6169865-061D-42F1-AA18-14ABF93E7B33}" srcOrd="0" destOrd="0" presId="urn:microsoft.com/office/officeart/2005/8/layout/hierarchy2"/>
    <dgm:cxn modelId="{9C48A9C3-B1B5-460A-B077-E042AEE08BBB}" type="presParOf" srcId="{E6169865-061D-42F1-AA18-14ABF93E7B33}" destId="{2048C674-F90A-4A19-90BA-DB09D4817051}" srcOrd="0" destOrd="0" presId="urn:microsoft.com/office/officeart/2005/8/layout/hierarchy2"/>
    <dgm:cxn modelId="{F83E7A3C-7A35-43E8-8379-D612565A5BF6}" type="presParOf" srcId="{E6169865-061D-42F1-AA18-14ABF93E7B33}" destId="{278FA9B6-EA8A-4CD4-A527-D4F5D0D80FE9}" srcOrd="1" destOrd="0" presId="urn:microsoft.com/office/officeart/2005/8/layout/hierarchy2"/>
    <dgm:cxn modelId="{F8DC86AA-BBC1-4F37-AADE-DC8D9BFAC704}" type="presParOf" srcId="{278FA9B6-EA8A-4CD4-A527-D4F5D0D80FE9}" destId="{2F7A4804-1CBB-4230-A946-E2977FBD00B9}" srcOrd="0" destOrd="0" presId="urn:microsoft.com/office/officeart/2005/8/layout/hierarchy2"/>
    <dgm:cxn modelId="{F173FF95-33FE-4E5E-A643-CF0C9C2F32B9}" type="presParOf" srcId="{2F7A4804-1CBB-4230-A946-E2977FBD00B9}" destId="{9A2C9CF2-D666-4E8C-B586-F8F13A52B7C4}" srcOrd="0" destOrd="0" presId="urn:microsoft.com/office/officeart/2005/8/layout/hierarchy2"/>
    <dgm:cxn modelId="{C482CBB9-9B02-4A07-9E48-26690B2709BD}" type="presParOf" srcId="{278FA9B6-EA8A-4CD4-A527-D4F5D0D80FE9}" destId="{7D1F1812-2B02-42AE-8389-6C888CE16F19}" srcOrd="1" destOrd="0" presId="urn:microsoft.com/office/officeart/2005/8/layout/hierarchy2"/>
    <dgm:cxn modelId="{CAC10D02-A70E-454D-8C73-83FA15607D59}" type="presParOf" srcId="{7D1F1812-2B02-42AE-8389-6C888CE16F19}" destId="{148DB8A1-8853-45F7-8822-E4EE6FE33D4E}" srcOrd="0" destOrd="0" presId="urn:microsoft.com/office/officeart/2005/8/layout/hierarchy2"/>
    <dgm:cxn modelId="{549395F3-3CD5-4A22-8726-22C7CA0DE063}" type="presParOf" srcId="{7D1F1812-2B02-42AE-8389-6C888CE16F19}" destId="{F1F3C53D-8196-4D11-AF95-C7A43C2BD5D8}" srcOrd="1" destOrd="0" presId="urn:microsoft.com/office/officeart/2005/8/layout/hierarchy2"/>
    <dgm:cxn modelId="{80CFF0AC-0B10-4B20-877C-444B515BEE7B}" type="presParOf" srcId="{278FA9B6-EA8A-4CD4-A527-D4F5D0D80FE9}" destId="{3CE9EB89-ED16-487D-81B8-C019ABD03C73}" srcOrd="2" destOrd="0" presId="urn:microsoft.com/office/officeart/2005/8/layout/hierarchy2"/>
    <dgm:cxn modelId="{A25F547A-6BD4-4B44-8C9F-C2A792B2DDF5}" type="presParOf" srcId="{3CE9EB89-ED16-487D-81B8-C019ABD03C73}" destId="{09DA9BD1-F327-46F6-B544-343E8C53B4A9}" srcOrd="0" destOrd="0" presId="urn:microsoft.com/office/officeart/2005/8/layout/hierarchy2"/>
    <dgm:cxn modelId="{1F83A34D-807B-468B-856C-44CBD2E5AA11}" type="presParOf" srcId="{278FA9B6-EA8A-4CD4-A527-D4F5D0D80FE9}" destId="{5607D5B1-C23D-4377-9914-CD939F641061}" srcOrd="3" destOrd="0" presId="urn:microsoft.com/office/officeart/2005/8/layout/hierarchy2"/>
    <dgm:cxn modelId="{5F793972-E3B6-4B80-81F7-07765AD6FDE5}" type="presParOf" srcId="{5607D5B1-C23D-4377-9914-CD939F641061}" destId="{86AD80C5-BC53-44D3-B963-11D20243127D}" srcOrd="0" destOrd="0" presId="urn:microsoft.com/office/officeart/2005/8/layout/hierarchy2"/>
    <dgm:cxn modelId="{87A760C1-B655-4E5E-BC89-E11C57A5D040}" type="presParOf" srcId="{5607D5B1-C23D-4377-9914-CD939F641061}" destId="{89824094-990C-4A82-8AE7-D653264949AC}" srcOrd="1" destOrd="0" presId="urn:microsoft.com/office/officeart/2005/8/layout/hierarchy2"/>
    <dgm:cxn modelId="{CBBA8194-4AC4-4919-B724-9EA74F902C99}" type="presParOf" srcId="{278FA9B6-EA8A-4CD4-A527-D4F5D0D80FE9}" destId="{452F106D-CF8C-4A59-ABD2-691E7E86C122}" srcOrd="4" destOrd="0" presId="urn:microsoft.com/office/officeart/2005/8/layout/hierarchy2"/>
    <dgm:cxn modelId="{C557AC1A-8B0B-4035-839F-E5D4163A498D}" type="presParOf" srcId="{452F106D-CF8C-4A59-ABD2-691E7E86C122}" destId="{95A18582-349B-46C7-8678-7DACA2DF4051}" srcOrd="0" destOrd="0" presId="urn:microsoft.com/office/officeart/2005/8/layout/hierarchy2"/>
    <dgm:cxn modelId="{FF02D0CB-C39E-48F9-AA9C-41623923D119}" type="presParOf" srcId="{278FA9B6-EA8A-4CD4-A527-D4F5D0D80FE9}" destId="{49A4025F-ADE8-4BDC-8F89-EF8CA91FA28D}" srcOrd="5" destOrd="0" presId="urn:microsoft.com/office/officeart/2005/8/layout/hierarchy2"/>
    <dgm:cxn modelId="{CDC266F2-D99A-4722-B7CD-201832A58584}" type="presParOf" srcId="{49A4025F-ADE8-4BDC-8F89-EF8CA91FA28D}" destId="{911181C3-A37E-4BC6-9CA3-E5DFF47996D3}" srcOrd="0" destOrd="0" presId="urn:microsoft.com/office/officeart/2005/8/layout/hierarchy2"/>
    <dgm:cxn modelId="{D4D2809B-FEB5-43C0-8883-4A44B177A52A}" type="presParOf" srcId="{49A4025F-ADE8-4BDC-8F89-EF8CA91FA28D}" destId="{6AEDA087-0FCC-4ECD-B85E-2C5C72220E41}"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0E5307F-C1A1-457A-A8D4-DD41AB3A5FF3}"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75348FA8-27D4-4B30-98A7-A3A7BFC9C9A6}">
      <dgm:prSet phldrT="[Texto]"/>
      <dgm:spPr/>
      <dgm:t>
        <a:bodyPr/>
        <a:lstStyle/>
        <a:p>
          <a:r>
            <a:rPr lang="es-ES" dirty="0" smtClean="0"/>
            <a:t>Capacidad para colaborar en la administración del cargo</a:t>
          </a:r>
          <a:endParaRPr lang="es-ES" dirty="0"/>
        </a:p>
      </dgm:t>
    </dgm:pt>
    <dgm:pt modelId="{C3A9EF3A-C6BD-416C-9326-B43833501440}" type="parTrans" cxnId="{EE234854-9346-4145-90A7-FA50A3CE664E}">
      <dgm:prSet/>
      <dgm:spPr/>
      <dgm:t>
        <a:bodyPr/>
        <a:lstStyle/>
        <a:p>
          <a:endParaRPr lang="es-ES"/>
        </a:p>
      </dgm:t>
    </dgm:pt>
    <dgm:pt modelId="{E53A3A9C-5122-4060-BE70-AEF6D263642D}" type="sibTrans" cxnId="{EE234854-9346-4145-90A7-FA50A3CE664E}">
      <dgm:prSet/>
      <dgm:spPr/>
      <dgm:t>
        <a:bodyPr/>
        <a:lstStyle/>
        <a:p>
          <a:endParaRPr lang="es-ES"/>
        </a:p>
      </dgm:t>
    </dgm:pt>
    <dgm:pt modelId="{E44E7CCC-8462-4A27-B94A-91F0223F6D0C}">
      <dgm:prSet phldrT="[Texto]"/>
      <dgm:spPr/>
      <dgm:t>
        <a:bodyPr/>
        <a:lstStyle/>
        <a:p>
          <a:r>
            <a:rPr lang="es-ES" dirty="0" smtClean="0"/>
            <a:t>Conoce los principios básicos de administración, orientados a un cargo</a:t>
          </a:r>
          <a:endParaRPr lang="es-ES" dirty="0"/>
        </a:p>
      </dgm:t>
    </dgm:pt>
    <dgm:pt modelId="{3C210FD3-483E-4714-8B3F-D58DD9183BD0}" type="parTrans" cxnId="{ADE66C43-37BB-4821-8F04-898EAEEE2187}">
      <dgm:prSet/>
      <dgm:spPr/>
      <dgm:t>
        <a:bodyPr/>
        <a:lstStyle/>
        <a:p>
          <a:endParaRPr lang="es-ES"/>
        </a:p>
      </dgm:t>
    </dgm:pt>
    <dgm:pt modelId="{889850D5-7C3A-42E2-965A-31B42A34D9B2}" type="sibTrans" cxnId="{ADE66C43-37BB-4821-8F04-898EAEEE2187}">
      <dgm:prSet/>
      <dgm:spPr/>
      <dgm:t>
        <a:bodyPr/>
        <a:lstStyle/>
        <a:p>
          <a:endParaRPr lang="es-ES"/>
        </a:p>
      </dgm:t>
    </dgm:pt>
    <dgm:pt modelId="{72A9C0F0-B6FB-4E84-A2F7-9D218CFD20BC}">
      <dgm:prSet phldrT="[Texto]"/>
      <dgm:spPr/>
      <dgm:t>
        <a:bodyPr/>
        <a:lstStyle/>
        <a:p>
          <a:r>
            <a:rPr lang="es-ES" dirty="0" smtClean="0"/>
            <a:t>Conoce la normativa institucional para la confección de documentos oficiales del servicio.</a:t>
          </a:r>
          <a:endParaRPr lang="es-ES" dirty="0"/>
        </a:p>
      </dgm:t>
    </dgm:pt>
    <dgm:pt modelId="{893D9059-01DD-4FE3-9319-925B1446762F}" type="parTrans" cxnId="{286F501C-E4A1-46C1-B52A-7F8BACCC7D9A}">
      <dgm:prSet/>
      <dgm:spPr/>
      <dgm:t>
        <a:bodyPr/>
        <a:lstStyle/>
        <a:p>
          <a:endParaRPr lang="es-ES"/>
        </a:p>
      </dgm:t>
    </dgm:pt>
    <dgm:pt modelId="{0614F25A-8442-4FC3-8CD5-B19B2A88E5E1}" type="sibTrans" cxnId="{286F501C-E4A1-46C1-B52A-7F8BACCC7D9A}">
      <dgm:prSet/>
      <dgm:spPr/>
      <dgm:t>
        <a:bodyPr/>
        <a:lstStyle/>
        <a:p>
          <a:endParaRPr lang="es-ES"/>
        </a:p>
      </dgm:t>
    </dgm:pt>
    <dgm:pt modelId="{B5106AC9-6AF8-4B7C-A7A9-8B6E3DCFA22E}" type="pres">
      <dgm:prSet presAssocID="{10E5307F-C1A1-457A-A8D4-DD41AB3A5FF3}" presName="diagram" presStyleCnt="0">
        <dgm:presLayoutVars>
          <dgm:chPref val="1"/>
          <dgm:dir/>
          <dgm:animOne val="branch"/>
          <dgm:animLvl val="lvl"/>
          <dgm:resizeHandles val="exact"/>
        </dgm:presLayoutVars>
      </dgm:prSet>
      <dgm:spPr/>
      <dgm:t>
        <a:bodyPr/>
        <a:lstStyle/>
        <a:p>
          <a:endParaRPr lang="es-ES"/>
        </a:p>
      </dgm:t>
    </dgm:pt>
    <dgm:pt modelId="{E6169865-061D-42F1-AA18-14ABF93E7B33}" type="pres">
      <dgm:prSet presAssocID="{75348FA8-27D4-4B30-98A7-A3A7BFC9C9A6}" presName="root1" presStyleCnt="0"/>
      <dgm:spPr/>
    </dgm:pt>
    <dgm:pt modelId="{2048C674-F90A-4A19-90BA-DB09D4817051}" type="pres">
      <dgm:prSet presAssocID="{75348FA8-27D4-4B30-98A7-A3A7BFC9C9A6}" presName="LevelOneTextNode" presStyleLbl="node0" presStyleIdx="0" presStyleCnt="1">
        <dgm:presLayoutVars>
          <dgm:chPref val="3"/>
        </dgm:presLayoutVars>
      </dgm:prSet>
      <dgm:spPr/>
      <dgm:t>
        <a:bodyPr/>
        <a:lstStyle/>
        <a:p>
          <a:endParaRPr lang="es-ES"/>
        </a:p>
      </dgm:t>
    </dgm:pt>
    <dgm:pt modelId="{278FA9B6-EA8A-4CD4-A527-D4F5D0D80FE9}" type="pres">
      <dgm:prSet presAssocID="{75348FA8-27D4-4B30-98A7-A3A7BFC9C9A6}" presName="level2hierChild" presStyleCnt="0"/>
      <dgm:spPr/>
    </dgm:pt>
    <dgm:pt modelId="{2F7A4804-1CBB-4230-A946-E2977FBD00B9}" type="pres">
      <dgm:prSet presAssocID="{3C210FD3-483E-4714-8B3F-D58DD9183BD0}" presName="conn2-1" presStyleLbl="parChTrans1D2" presStyleIdx="0" presStyleCnt="2"/>
      <dgm:spPr/>
      <dgm:t>
        <a:bodyPr/>
        <a:lstStyle/>
        <a:p>
          <a:endParaRPr lang="es-ES"/>
        </a:p>
      </dgm:t>
    </dgm:pt>
    <dgm:pt modelId="{9A2C9CF2-D666-4E8C-B586-F8F13A52B7C4}" type="pres">
      <dgm:prSet presAssocID="{3C210FD3-483E-4714-8B3F-D58DD9183BD0}" presName="connTx" presStyleLbl="parChTrans1D2" presStyleIdx="0" presStyleCnt="2"/>
      <dgm:spPr/>
      <dgm:t>
        <a:bodyPr/>
        <a:lstStyle/>
        <a:p>
          <a:endParaRPr lang="es-ES"/>
        </a:p>
      </dgm:t>
    </dgm:pt>
    <dgm:pt modelId="{7D1F1812-2B02-42AE-8389-6C888CE16F19}" type="pres">
      <dgm:prSet presAssocID="{E44E7CCC-8462-4A27-B94A-91F0223F6D0C}" presName="root2" presStyleCnt="0"/>
      <dgm:spPr/>
    </dgm:pt>
    <dgm:pt modelId="{148DB8A1-8853-45F7-8822-E4EE6FE33D4E}" type="pres">
      <dgm:prSet presAssocID="{E44E7CCC-8462-4A27-B94A-91F0223F6D0C}" presName="LevelTwoTextNode" presStyleLbl="node2" presStyleIdx="0" presStyleCnt="2">
        <dgm:presLayoutVars>
          <dgm:chPref val="3"/>
        </dgm:presLayoutVars>
      </dgm:prSet>
      <dgm:spPr/>
      <dgm:t>
        <a:bodyPr/>
        <a:lstStyle/>
        <a:p>
          <a:endParaRPr lang="es-ES"/>
        </a:p>
      </dgm:t>
    </dgm:pt>
    <dgm:pt modelId="{F1F3C53D-8196-4D11-AF95-C7A43C2BD5D8}" type="pres">
      <dgm:prSet presAssocID="{E44E7CCC-8462-4A27-B94A-91F0223F6D0C}" presName="level3hierChild" presStyleCnt="0"/>
      <dgm:spPr/>
    </dgm:pt>
    <dgm:pt modelId="{3CE9EB89-ED16-487D-81B8-C019ABD03C73}" type="pres">
      <dgm:prSet presAssocID="{893D9059-01DD-4FE3-9319-925B1446762F}" presName="conn2-1" presStyleLbl="parChTrans1D2" presStyleIdx="1" presStyleCnt="2"/>
      <dgm:spPr/>
      <dgm:t>
        <a:bodyPr/>
        <a:lstStyle/>
        <a:p>
          <a:endParaRPr lang="es-ES"/>
        </a:p>
      </dgm:t>
    </dgm:pt>
    <dgm:pt modelId="{09DA9BD1-F327-46F6-B544-343E8C53B4A9}" type="pres">
      <dgm:prSet presAssocID="{893D9059-01DD-4FE3-9319-925B1446762F}" presName="connTx" presStyleLbl="parChTrans1D2" presStyleIdx="1" presStyleCnt="2"/>
      <dgm:spPr/>
      <dgm:t>
        <a:bodyPr/>
        <a:lstStyle/>
        <a:p>
          <a:endParaRPr lang="es-ES"/>
        </a:p>
      </dgm:t>
    </dgm:pt>
    <dgm:pt modelId="{5607D5B1-C23D-4377-9914-CD939F641061}" type="pres">
      <dgm:prSet presAssocID="{72A9C0F0-B6FB-4E84-A2F7-9D218CFD20BC}" presName="root2" presStyleCnt="0"/>
      <dgm:spPr/>
    </dgm:pt>
    <dgm:pt modelId="{86AD80C5-BC53-44D3-B963-11D20243127D}" type="pres">
      <dgm:prSet presAssocID="{72A9C0F0-B6FB-4E84-A2F7-9D218CFD20BC}" presName="LevelTwoTextNode" presStyleLbl="node2" presStyleIdx="1" presStyleCnt="2">
        <dgm:presLayoutVars>
          <dgm:chPref val="3"/>
        </dgm:presLayoutVars>
      </dgm:prSet>
      <dgm:spPr/>
      <dgm:t>
        <a:bodyPr/>
        <a:lstStyle/>
        <a:p>
          <a:endParaRPr lang="es-ES"/>
        </a:p>
      </dgm:t>
    </dgm:pt>
    <dgm:pt modelId="{89824094-990C-4A82-8AE7-D653264949AC}" type="pres">
      <dgm:prSet presAssocID="{72A9C0F0-B6FB-4E84-A2F7-9D218CFD20BC}" presName="level3hierChild" presStyleCnt="0"/>
      <dgm:spPr/>
    </dgm:pt>
  </dgm:ptLst>
  <dgm:cxnLst>
    <dgm:cxn modelId="{C862BDAA-4194-49B3-BC57-6DD502D384DE}" type="presOf" srcId="{10E5307F-C1A1-457A-A8D4-DD41AB3A5FF3}" destId="{B5106AC9-6AF8-4B7C-A7A9-8B6E3DCFA22E}" srcOrd="0" destOrd="0" presId="urn:microsoft.com/office/officeart/2005/8/layout/hierarchy2"/>
    <dgm:cxn modelId="{3D09F3A8-9846-4CA2-BA05-AA6F2B959008}" type="presOf" srcId="{893D9059-01DD-4FE3-9319-925B1446762F}" destId="{09DA9BD1-F327-46F6-B544-343E8C53B4A9}" srcOrd="1" destOrd="0" presId="urn:microsoft.com/office/officeart/2005/8/layout/hierarchy2"/>
    <dgm:cxn modelId="{907402ED-16E5-4139-9B4B-5D25B04127AB}" type="presOf" srcId="{75348FA8-27D4-4B30-98A7-A3A7BFC9C9A6}" destId="{2048C674-F90A-4A19-90BA-DB09D4817051}" srcOrd="0" destOrd="0" presId="urn:microsoft.com/office/officeart/2005/8/layout/hierarchy2"/>
    <dgm:cxn modelId="{DE6FF67C-9126-4F2A-80C6-80E1252FD87F}" type="presOf" srcId="{3C210FD3-483E-4714-8B3F-D58DD9183BD0}" destId="{9A2C9CF2-D666-4E8C-B586-F8F13A52B7C4}" srcOrd="1" destOrd="0" presId="urn:microsoft.com/office/officeart/2005/8/layout/hierarchy2"/>
    <dgm:cxn modelId="{A8ABC2FC-8E7C-4660-925B-E850998613A0}" type="presOf" srcId="{893D9059-01DD-4FE3-9319-925B1446762F}" destId="{3CE9EB89-ED16-487D-81B8-C019ABD03C73}" srcOrd="0" destOrd="0" presId="urn:microsoft.com/office/officeart/2005/8/layout/hierarchy2"/>
    <dgm:cxn modelId="{EE234854-9346-4145-90A7-FA50A3CE664E}" srcId="{10E5307F-C1A1-457A-A8D4-DD41AB3A5FF3}" destId="{75348FA8-27D4-4B30-98A7-A3A7BFC9C9A6}" srcOrd="0" destOrd="0" parTransId="{C3A9EF3A-C6BD-416C-9326-B43833501440}" sibTransId="{E53A3A9C-5122-4060-BE70-AEF6D263642D}"/>
    <dgm:cxn modelId="{ADE66C43-37BB-4821-8F04-898EAEEE2187}" srcId="{75348FA8-27D4-4B30-98A7-A3A7BFC9C9A6}" destId="{E44E7CCC-8462-4A27-B94A-91F0223F6D0C}" srcOrd="0" destOrd="0" parTransId="{3C210FD3-483E-4714-8B3F-D58DD9183BD0}" sibTransId="{889850D5-7C3A-42E2-965A-31B42A34D9B2}"/>
    <dgm:cxn modelId="{286F501C-E4A1-46C1-B52A-7F8BACCC7D9A}" srcId="{75348FA8-27D4-4B30-98A7-A3A7BFC9C9A6}" destId="{72A9C0F0-B6FB-4E84-A2F7-9D218CFD20BC}" srcOrd="1" destOrd="0" parTransId="{893D9059-01DD-4FE3-9319-925B1446762F}" sibTransId="{0614F25A-8442-4FC3-8CD5-B19B2A88E5E1}"/>
    <dgm:cxn modelId="{AE74D130-BFE0-4459-89C4-737DA1CA761A}" type="presOf" srcId="{3C210FD3-483E-4714-8B3F-D58DD9183BD0}" destId="{2F7A4804-1CBB-4230-A946-E2977FBD00B9}" srcOrd="0" destOrd="0" presId="urn:microsoft.com/office/officeart/2005/8/layout/hierarchy2"/>
    <dgm:cxn modelId="{1BD15261-5D7F-41EB-BE4D-1E19B101AA48}" type="presOf" srcId="{E44E7CCC-8462-4A27-B94A-91F0223F6D0C}" destId="{148DB8A1-8853-45F7-8822-E4EE6FE33D4E}" srcOrd="0" destOrd="0" presId="urn:microsoft.com/office/officeart/2005/8/layout/hierarchy2"/>
    <dgm:cxn modelId="{8206989E-BD84-4F0A-BA8F-89D33BD2F93A}" type="presOf" srcId="{72A9C0F0-B6FB-4E84-A2F7-9D218CFD20BC}" destId="{86AD80C5-BC53-44D3-B963-11D20243127D}" srcOrd="0" destOrd="0" presId="urn:microsoft.com/office/officeart/2005/8/layout/hierarchy2"/>
    <dgm:cxn modelId="{0A7D7DDE-BFB8-4268-A832-12B6496E9CD2}" type="presParOf" srcId="{B5106AC9-6AF8-4B7C-A7A9-8B6E3DCFA22E}" destId="{E6169865-061D-42F1-AA18-14ABF93E7B33}" srcOrd="0" destOrd="0" presId="urn:microsoft.com/office/officeart/2005/8/layout/hierarchy2"/>
    <dgm:cxn modelId="{9C48A9C3-B1B5-460A-B077-E042AEE08BBB}" type="presParOf" srcId="{E6169865-061D-42F1-AA18-14ABF93E7B33}" destId="{2048C674-F90A-4A19-90BA-DB09D4817051}" srcOrd="0" destOrd="0" presId="urn:microsoft.com/office/officeart/2005/8/layout/hierarchy2"/>
    <dgm:cxn modelId="{F83E7A3C-7A35-43E8-8379-D612565A5BF6}" type="presParOf" srcId="{E6169865-061D-42F1-AA18-14ABF93E7B33}" destId="{278FA9B6-EA8A-4CD4-A527-D4F5D0D80FE9}" srcOrd="1" destOrd="0" presId="urn:microsoft.com/office/officeart/2005/8/layout/hierarchy2"/>
    <dgm:cxn modelId="{F8DC86AA-BBC1-4F37-AADE-DC8D9BFAC704}" type="presParOf" srcId="{278FA9B6-EA8A-4CD4-A527-D4F5D0D80FE9}" destId="{2F7A4804-1CBB-4230-A946-E2977FBD00B9}" srcOrd="0" destOrd="0" presId="urn:microsoft.com/office/officeart/2005/8/layout/hierarchy2"/>
    <dgm:cxn modelId="{F173FF95-33FE-4E5E-A643-CF0C9C2F32B9}" type="presParOf" srcId="{2F7A4804-1CBB-4230-A946-E2977FBD00B9}" destId="{9A2C9CF2-D666-4E8C-B586-F8F13A52B7C4}" srcOrd="0" destOrd="0" presId="urn:microsoft.com/office/officeart/2005/8/layout/hierarchy2"/>
    <dgm:cxn modelId="{C482CBB9-9B02-4A07-9E48-26690B2709BD}" type="presParOf" srcId="{278FA9B6-EA8A-4CD4-A527-D4F5D0D80FE9}" destId="{7D1F1812-2B02-42AE-8389-6C888CE16F19}" srcOrd="1" destOrd="0" presId="urn:microsoft.com/office/officeart/2005/8/layout/hierarchy2"/>
    <dgm:cxn modelId="{CAC10D02-A70E-454D-8C73-83FA15607D59}" type="presParOf" srcId="{7D1F1812-2B02-42AE-8389-6C888CE16F19}" destId="{148DB8A1-8853-45F7-8822-E4EE6FE33D4E}" srcOrd="0" destOrd="0" presId="urn:microsoft.com/office/officeart/2005/8/layout/hierarchy2"/>
    <dgm:cxn modelId="{549395F3-3CD5-4A22-8726-22C7CA0DE063}" type="presParOf" srcId="{7D1F1812-2B02-42AE-8389-6C888CE16F19}" destId="{F1F3C53D-8196-4D11-AF95-C7A43C2BD5D8}" srcOrd="1" destOrd="0" presId="urn:microsoft.com/office/officeart/2005/8/layout/hierarchy2"/>
    <dgm:cxn modelId="{80CFF0AC-0B10-4B20-877C-444B515BEE7B}" type="presParOf" srcId="{278FA9B6-EA8A-4CD4-A527-D4F5D0D80FE9}" destId="{3CE9EB89-ED16-487D-81B8-C019ABD03C73}" srcOrd="2" destOrd="0" presId="urn:microsoft.com/office/officeart/2005/8/layout/hierarchy2"/>
    <dgm:cxn modelId="{A25F547A-6BD4-4B44-8C9F-C2A792B2DDF5}" type="presParOf" srcId="{3CE9EB89-ED16-487D-81B8-C019ABD03C73}" destId="{09DA9BD1-F327-46F6-B544-343E8C53B4A9}" srcOrd="0" destOrd="0" presId="urn:microsoft.com/office/officeart/2005/8/layout/hierarchy2"/>
    <dgm:cxn modelId="{1F83A34D-807B-468B-856C-44CBD2E5AA11}" type="presParOf" srcId="{278FA9B6-EA8A-4CD4-A527-D4F5D0D80FE9}" destId="{5607D5B1-C23D-4377-9914-CD939F641061}" srcOrd="3" destOrd="0" presId="urn:microsoft.com/office/officeart/2005/8/layout/hierarchy2"/>
    <dgm:cxn modelId="{5F793972-E3B6-4B80-81F7-07765AD6FDE5}" type="presParOf" srcId="{5607D5B1-C23D-4377-9914-CD939F641061}" destId="{86AD80C5-BC53-44D3-B963-11D20243127D}" srcOrd="0" destOrd="0" presId="urn:microsoft.com/office/officeart/2005/8/layout/hierarchy2"/>
    <dgm:cxn modelId="{87A760C1-B655-4E5E-BC89-E11C57A5D040}" type="presParOf" srcId="{5607D5B1-C23D-4377-9914-CD939F641061}" destId="{89824094-990C-4A82-8AE7-D653264949AC}"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0E5307F-C1A1-457A-A8D4-DD41AB3A5FF3}"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75348FA8-27D4-4B30-98A7-A3A7BFC9C9A6}">
      <dgm:prSet phldrT="[Texto]"/>
      <dgm:spPr/>
      <dgm:t>
        <a:bodyPr/>
        <a:lstStyle/>
        <a:p>
          <a:r>
            <a:rPr lang="es-ES" dirty="0" smtClean="0"/>
            <a:t>Capacidad para resolver problemas, en su ámbito de desempeño</a:t>
          </a:r>
          <a:endParaRPr lang="es-ES" dirty="0"/>
        </a:p>
      </dgm:t>
    </dgm:pt>
    <dgm:pt modelId="{C3A9EF3A-C6BD-416C-9326-B43833501440}" type="parTrans" cxnId="{EE234854-9346-4145-90A7-FA50A3CE664E}">
      <dgm:prSet/>
      <dgm:spPr/>
      <dgm:t>
        <a:bodyPr/>
        <a:lstStyle/>
        <a:p>
          <a:endParaRPr lang="es-ES"/>
        </a:p>
      </dgm:t>
    </dgm:pt>
    <dgm:pt modelId="{E53A3A9C-5122-4060-BE70-AEF6D263642D}" type="sibTrans" cxnId="{EE234854-9346-4145-90A7-FA50A3CE664E}">
      <dgm:prSet/>
      <dgm:spPr/>
      <dgm:t>
        <a:bodyPr/>
        <a:lstStyle/>
        <a:p>
          <a:endParaRPr lang="es-ES"/>
        </a:p>
      </dgm:t>
    </dgm:pt>
    <dgm:pt modelId="{E44E7CCC-8462-4A27-B94A-91F0223F6D0C}">
      <dgm:prSet phldrT="[Texto]"/>
      <dgm:spPr/>
      <dgm:t>
        <a:bodyPr/>
        <a:lstStyle/>
        <a:p>
          <a:r>
            <a:rPr lang="es-ES" dirty="0" smtClean="0"/>
            <a:t>Única competencia asociada a las Ciencias Básicas</a:t>
          </a:r>
          <a:endParaRPr lang="es-ES" dirty="0"/>
        </a:p>
      </dgm:t>
    </dgm:pt>
    <dgm:pt modelId="{3C210FD3-483E-4714-8B3F-D58DD9183BD0}" type="parTrans" cxnId="{ADE66C43-37BB-4821-8F04-898EAEEE2187}">
      <dgm:prSet/>
      <dgm:spPr/>
      <dgm:t>
        <a:bodyPr/>
        <a:lstStyle/>
        <a:p>
          <a:endParaRPr lang="es-ES"/>
        </a:p>
      </dgm:t>
    </dgm:pt>
    <dgm:pt modelId="{889850D5-7C3A-42E2-965A-31B42A34D9B2}" type="sibTrans" cxnId="{ADE66C43-37BB-4821-8F04-898EAEEE2187}">
      <dgm:prSet/>
      <dgm:spPr/>
      <dgm:t>
        <a:bodyPr/>
        <a:lstStyle/>
        <a:p>
          <a:endParaRPr lang="es-ES"/>
        </a:p>
      </dgm:t>
    </dgm:pt>
    <dgm:pt modelId="{72A9C0F0-B6FB-4E84-A2F7-9D218CFD20BC}">
      <dgm:prSet phldrT="[Texto]"/>
      <dgm:spPr/>
      <dgm:t>
        <a:bodyPr/>
        <a:lstStyle/>
        <a:p>
          <a:r>
            <a:rPr lang="es-ES" dirty="0" smtClean="0"/>
            <a:t>El 36% de la malla es de este ámbito</a:t>
          </a:r>
          <a:endParaRPr lang="es-ES" dirty="0"/>
        </a:p>
      </dgm:t>
    </dgm:pt>
    <dgm:pt modelId="{893D9059-01DD-4FE3-9319-925B1446762F}" type="parTrans" cxnId="{286F501C-E4A1-46C1-B52A-7F8BACCC7D9A}">
      <dgm:prSet/>
      <dgm:spPr/>
      <dgm:t>
        <a:bodyPr/>
        <a:lstStyle/>
        <a:p>
          <a:endParaRPr lang="es-ES"/>
        </a:p>
      </dgm:t>
    </dgm:pt>
    <dgm:pt modelId="{0614F25A-8442-4FC3-8CD5-B19B2A88E5E1}" type="sibTrans" cxnId="{286F501C-E4A1-46C1-B52A-7F8BACCC7D9A}">
      <dgm:prSet/>
      <dgm:spPr/>
      <dgm:t>
        <a:bodyPr/>
        <a:lstStyle/>
        <a:p>
          <a:endParaRPr lang="es-ES"/>
        </a:p>
      </dgm:t>
    </dgm:pt>
    <dgm:pt modelId="{B5106AC9-6AF8-4B7C-A7A9-8B6E3DCFA22E}" type="pres">
      <dgm:prSet presAssocID="{10E5307F-C1A1-457A-A8D4-DD41AB3A5FF3}" presName="diagram" presStyleCnt="0">
        <dgm:presLayoutVars>
          <dgm:chPref val="1"/>
          <dgm:dir/>
          <dgm:animOne val="branch"/>
          <dgm:animLvl val="lvl"/>
          <dgm:resizeHandles val="exact"/>
        </dgm:presLayoutVars>
      </dgm:prSet>
      <dgm:spPr/>
      <dgm:t>
        <a:bodyPr/>
        <a:lstStyle/>
        <a:p>
          <a:endParaRPr lang="es-ES"/>
        </a:p>
      </dgm:t>
    </dgm:pt>
    <dgm:pt modelId="{E6169865-061D-42F1-AA18-14ABF93E7B33}" type="pres">
      <dgm:prSet presAssocID="{75348FA8-27D4-4B30-98A7-A3A7BFC9C9A6}" presName="root1" presStyleCnt="0"/>
      <dgm:spPr/>
    </dgm:pt>
    <dgm:pt modelId="{2048C674-F90A-4A19-90BA-DB09D4817051}" type="pres">
      <dgm:prSet presAssocID="{75348FA8-27D4-4B30-98A7-A3A7BFC9C9A6}" presName="LevelOneTextNode" presStyleLbl="node0" presStyleIdx="0" presStyleCnt="1">
        <dgm:presLayoutVars>
          <dgm:chPref val="3"/>
        </dgm:presLayoutVars>
      </dgm:prSet>
      <dgm:spPr/>
      <dgm:t>
        <a:bodyPr/>
        <a:lstStyle/>
        <a:p>
          <a:endParaRPr lang="es-ES"/>
        </a:p>
      </dgm:t>
    </dgm:pt>
    <dgm:pt modelId="{278FA9B6-EA8A-4CD4-A527-D4F5D0D80FE9}" type="pres">
      <dgm:prSet presAssocID="{75348FA8-27D4-4B30-98A7-A3A7BFC9C9A6}" presName="level2hierChild" presStyleCnt="0"/>
      <dgm:spPr/>
    </dgm:pt>
    <dgm:pt modelId="{2F7A4804-1CBB-4230-A946-E2977FBD00B9}" type="pres">
      <dgm:prSet presAssocID="{3C210FD3-483E-4714-8B3F-D58DD9183BD0}" presName="conn2-1" presStyleLbl="parChTrans1D2" presStyleIdx="0" presStyleCnt="2"/>
      <dgm:spPr/>
      <dgm:t>
        <a:bodyPr/>
        <a:lstStyle/>
        <a:p>
          <a:endParaRPr lang="es-ES"/>
        </a:p>
      </dgm:t>
    </dgm:pt>
    <dgm:pt modelId="{9A2C9CF2-D666-4E8C-B586-F8F13A52B7C4}" type="pres">
      <dgm:prSet presAssocID="{3C210FD3-483E-4714-8B3F-D58DD9183BD0}" presName="connTx" presStyleLbl="parChTrans1D2" presStyleIdx="0" presStyleCnt="2"/>
      <dgm:spPr/>
      <dgm:t>
        <a:bodyPr/>
        <a:lstStyle/>
        <a:p>
          <a:endParaRPr lang="es-ES"/>
        </a:p>
      </dgm:t>
    </dgm:pt>
    <dgm:pt modelId="{7D1F1812-2B02-42AE-8389-6C888CE16F19}" type="pres">
      <dgm:prSet presAssocID="{E44E7CCC-8462-4A27-B94A-91F0223F6D0C}" presName="root2" presStyleCnt="0"/>
      <dgm:spPr/>
    </dgm:pt>
    <dgm:pt modelId="{148DB8A1-8853-45F7-8822-E4EE6FE33D4E}" type="pres">
      <dgm:prSet presAssocID="{E44E7CCC-8462-4A27-B94A-91F0223F6D0C}" presName="LevelTwoTextNode" presStyleLbl="node2" presStyleIdx="0" presStyleCnt="2">
        <dgm:presLayoutVars>
          <dgm:chPref val="3"/>
        </dgm:presLayoutVars>
      </dgm:prSet>
      <dgm:spPr/>
      <dgm:t>
        <a:bodyPr/>
        <a:lstStyle/>
        <a:p>
          <a:endParaRPr lang="es-ES"/>
        </a:p>
      </dgm:t>
    </dgm:pt>
    <dgm:pt modelId="{F1F3C53D-8196-4D11-AF95-C7A43C2BD5D8}" type="pres">
      <dgm:prSet presAssocID="{E44E7CCC-8462-4A27-B94A-91F0223F6D0C}" presName="level3hierChild" presStyleCnt="0"/>
      <dgm:spPr/>
    </dgm:pt>
    <dgm:pt modelId="{3CE9EB89-ED16-487D-81B8-C019ABD03C73}" type="pres">
      <dgm:prSet presAssocID="{893D9059-01DD-4FE3-9319-925B1446762F}" presName="conn2-1" presStyleLbl="parChTrans1D2" presStyleIdx="1" presStyleCnt="2"/>
      <dgm:spPr/>
      <dgm:t>
        <a:bodyPr/>
        <a:lstStyle/>
        <a:p>
          <a:endParaRPr lang="es-ES"/>
        </a:p>
      </dgm:t>
    </dgm:pt>
    <dgm:pt modelId="{09DA9BD1-F327-46F6-B544-343E8C53B4A9}" type="pres">
      <dgm:prSet presAssocID="{893D9059-01DD-4FE3-9319-925B1446762F}" presName="connTx" presStyleLbl="parChTrans1D2" presStyleIdx="1" presStyleCnt="2"/>
      <dgm:spPr/>
      <dgm:t>
        <a:bodyPr/>
        <a:lstStyle/>
        <a:p>
          <a:endParaRPr lang="es-ES"/>
        </a:p>
      </dgm:t>
    </dgm:pt>
    <dgm:pt modelId="{5607D5B1-C23D-4377-9914-CD939F641061}" type="pres">
      <dgm:prSet presAssocID="{72A9C0F0-B6FB-4E84-A2F7-9D218CFD20BC}" presName="root2" presStyleCnt="0"/>
      <dgm:spPr/>
    </dgm:pt>
    <dgm:pt modelId="{86AD80C5-BC53-44D3-B963-11D20243127D}" type="pres">
      <dgm:prSet presAssocID="{72A9C0F0-B6FB-4E84-A2F7-9D218CFD20BC}" presName="LevelTwoTextNode" presStyleLbl="node2" presStyleIdx="1" presStyleCnt="2">
        <dgm:presLayoutVars>
          <dgm:chPref val="3"/>
        </dgm:presLayoutVars>
      </dgm:prSet>
      <dgm:spPr/>
      <dgm:t>
        <a:bodyPr/>
        <a:lstStyle/>
        <a:p>
          <a:endParaRPr lang="es-ES"/>
        </a:p>
      </dgm:t>
    </dgm:pt>
    <dgm:pt modelId="{89824094-990C-4A82-8AE7-D653264949AC}" type="pres">
      <dgm:prSet presAssocID="{72A9C0F0-B6FB-4E84-A2F7-9D218CFD20BC}" presName="level3hierChild" presStyleCnt="0"/>
      <dgm:spPr/>
    </dgm:pt>
  </dgm:ptLst>
  <dgm:cxnLst>
    <dgm:cxn modelId="{C862BDAA-4194-49B3-BC57-6DD502D384DE}" type="presOf" srcId="{10E5307F-C1A1-457A-A8D4-DD41AB3A5FF3}" destId="{B5106AC9-6AF8-4B7C-A7A9-8B6E3DCFA22E}" srcOrd="0" destOrd="0" presId="urn:microsoft.com/office/officeart/2005/8/layout/hierarchy2"/>
    <dgm:cxn modelId="{3D09F3A8-9846-4CA2-BA05-AA6F2B959008}" type="presOf" srcId="{893D9059-01DD-4FE3-9319-925B1446762F}" destId="{09DA9BD1-F327-46F6-B544-343E8C53B4A9}" srcOrd="1" destOrd="0" presId="urn:microsoft.com/office/officeart/2005/8/layout/hierarchy2"/>
    <dgm:cxn modelId="{907402ED-16E5-4139-9B4B-5D25B04127AB}" type="presOf" srcId="{75348FA8-27D4-4B30-98A7-A3A7BFC9C9A6}" destId="{2048C674-F90A-4A19-90BA-DB09D4817051}" srcOrd="0" destOrd="0" presId="urn:microsoft.com/office/officeart/2005/8/layout/hierarchy2"/>
    <dgm:cxn modelId="{DE6FF67C-9126-4F2A-80C6-80E1252FD87F}" type="presOf" srcId="{3C210FD3-483E-4714-8B3F-D58DD9183BD0}" destId="{9A2C9CF2-D666-4E8C-B586-F8F13A52B7C4}" srcOrd="1" destOrd="0" presId="urn:microsoft.com/office/officeart/2005/8/layout/hierarchy2"/>
    <dgm:cxn modelId="{A8ABC2FC-8E7C-4660-925B-E850998613A0}" type="presOf" srcId="{893D9059-01DD-4FE3-9319-925B1446762F}" destId="{3CE9EB89-ED16-487D-81B8-C019ABD03C73}" srcOrd="0" destOrd="0" presId="urn:microsoft.com/office/officeart/2005/8/layout/hierarchy2"/>
    <dgm:cxn modelId="{EE234854-9346-4145-90A7-FA50A3CE664E}" srcId="{10E5307F-C1A1-457A-A8D4-DD41AB3A5FF3}" destId="{75348FA8-27D4-4B30-98A7-A3A7BFC9C9A6}" srcOrd="0" destOrd="0" parTransId="{C3A9EF3A-C6BD-416C-9326-B43833501440}" sibTransId="{E53A3A9C-5122-4060-BE70-AEF6D263642D}"/>
    <dgm:cxn modelId="{ADE66C43-37BB-4821-8F04-898EAEEE2187}" srcId="{75348FA8-27D4-4B30-98A7-A3A7BFC9C9A6}" destId="{E44E7CCC-8462-4A27-B94A-91F0223F6D0C}" srcOrd="0" destOrd="0" parTransId="{3C210FD3-483E-4714-8B3F-D58DD9183BD0}" sibTransId="{889850D5-7C3A-42E2-965A-31B42A34D9B2}"/>
    <dgm:cxn modelId="{286F501C-E4A1-46C1-B52A-7F8BACCC7D9A}" srcId="{75348FA8-27D4-4B30-98A7-A3A7BFC9C9A6}" destId="{72A9C0F0-B6FB-4E84-A2F7-9D218CFD20BC}" srcOrd="1" destOrd="0" parTransId="{893D9059-01DD-4FE3-9319-925B1446762F}" sibTransId="{0614F25A-8442-4FC3-8CD5-B19B2A88E5E1}"/>
    <dgm:cxn modelId="{AE74D130-BFE0-4459-89C4-737DA1CA761A}" type="presOf" srcId="{3C210FD3-483E-4714-8B3F-D58DD9183BD0}" destId="{2F7A4804-1CBB-4230-A946-E2977FBD00B9}" srcOrd="0" destOrd="0" presId="urn:microsoft.com/office/officeart/2005/8/layout/hierarchy2"/>
    <dgm:cxn modelId="{1BD15261-5D7F-41EB-BE4D-1E19B101AA48}" type="presOf" srcId="{E44E7CCC-8462-4A27-B94A-91F0223F6D0C}" destId="{148DB8A1-8853-45F7-8822-E4EE6FE33D4E}" srcOrd="0" destOrd="0" presId="urn:microsoft.com/office/officeart/2005/8/layout/hierarchy2"/>
    <dgm:cxn modelId="{8206989E-BD84-4F0A-BA8F-89D33BD2F93A}" type="presOf" srcId="{72A9C0F0-B6FB-4E84-A2F7-9D218CFD20BC}" destId="{86AD80C5-BC53-44D3-B963-11D20243127D}" srcOrd="0" destOrd="0" presId="urn:microsoft.com/office/officeart/2005/8/layout/hierarchy2"/>
    <dgm:cxn modelId="{0A7D7DDE-BFB8-4268-A832-12B6496E9CD2}" type="presParOf" srcId="{B5106AC9-6AF8-4B7C-A7A9-8B6E3DCFA22E}" destId="{E6169865-061D-42F1-AA18-14ABF93E7B33}" srcOrd="0" destOrd="0" presId="urn:microsoft.com/office/officeart/2005/8/layout/hierarchy2"/>
    <dgm:cxn modelId="{9C48A9C3-B1B5-460A-B077-E042AEE08BBB}" type="presParOf" srcId="{E6169865-061D-42F1-AA18-14ABF93E7B33}" destId="{2048C674-F90A-4A19-90BA-DB09D4817051}" srcOrd="0" destOrd="0" presId="urn:microsoft.com/office/officeart/2005/8/layout/hierarchy2"/>
    <dgm:cxn modelId="{F83E7A3C-7A35-43E8-8379-D612565A5BF6}" type="presParOf" srcId="{E6169865-061D-42F1-AA18-14ABF93E7B33}" destId="{278FA9B6-EA8A-4CD4-A527-D4F5D0D80FE9}" srcOrd="1" destOrd="0" presId="urn:microsoft.com/office/officeart/2005/8/layout/hierarchy2"/>
    <dgm:cxn modelId="{F8DC86AA-BBC1-4F37-AADE-DC8D9BFAC704}" type="presParOf" srcId="{278FA9B6-EA8A-4CD4-A527-D4F5D0D80FE9}" destId="{2F7A4804-1CBB-4230-A946-E2977FBD00B9}" srcOrd="0" destOrd="0" presId="urn:microsoft.com/office/officeart/2005/8/layout/hierarchy2"/>
    <dgm:cxn modelId="{F173FF95-33FE-4E5E-A643-CF0C9C2F32B9}" type="presParOf" srcId="{2F7A4804-1CBB-4230-A946-E2977FBD00B9}" destId="{9A2C9CF2-D666-4E8C-B586-F8F13A52B7C4}" srcOrd="0" destOrd="0" presId="urn:microsoft.com/office/officeart/2005/8/layout/hierarchy2"/>
    <dgm:cxn modelId="{C482CBB9-9B02-4A07-9E48-26690B2709BD}" type="presParOf" srcId="{278FA9B6-EA8A-4CD4-A527-D4F5D0D80FE9}" destId="{7D1F1812-2B02-42AE-8389-6C888CE16F19}" srcOrd="1" destOrd="0" presId="urn:microsoft.com/office/officeart/2005/8/layout/hierarchy2"/>
    <dgm:cxn modelId="{CAC10D02-A70E-454D-8C73-83FA15607D59}" type="presParOf" srcId="{7D1F1812-2B02-42AE-8389-6C888CE16F19}" destId="{148DB8A1-8853-45F7-8822-E4EE6FE33D4E}" srcOrd="0" destOrd="0" presId="urn:microsoft.com/office/officeart/2005/8/layout/hierarchy2"/>
    <dgm:cxn modelId="{549395F3-3CD5-4A22-8726-22C7CA0DE063}" type="presParOf" srcId="{7D1F1812-2B02-42AE-8389-6C888CE16F19}" destId="{F1F3C53D-8196-4D11-AF95-C7A43C2BD5D8}" srcOrd="1" destOrd="0" presId="urn:microsoft.com/office/officeart/2005/8/layout/hierarchy2"/>
    <dgm:cxn modelId="{80CFF0AC-0B10-4B20-877C-444B515BEE7B}" type="presParOf" srcId="{278FA9B6-EA8A-4CD4-A527-D4F5D0D80FE9}" destId="{3CE9EB89-ED16-487D-81B8-C019ABD03C73}" srcOrd="2" destOrd="0" presId="urn:microsoft.com/office/officeart/2005/8/layout/hierarchy2"/>
    <dgm:cxn modelId="{A25F547A-6BD4-4B44-8C9F-C2A792B2DDF5}" type="presParOf" srcId="{3CE9EB89-ED16-487D-81B8-C019ABD03C73}" destId="{09DA9BD1-F327-46F6-B544-343E8C53B4A9}" srcOrd="0" destOrd="0" presId="urn:microsoft.com/office/officeart/2005/8/layout/hierarchy2"/>
    <dgm:cxn modelId="{1F83A34D-807B-468B-856C-44CBD2E5AA11}" type="presParOf" srcId="{278FA9B6-EA8A-4CD4-A527-D4F5D0D80FE9}" destId="{5607D5B1-C23D-4377-9914-CD939F641061}" srcOrd="3" destOrd="0" presId="urn:microsoft.com/office/officeart/2005/8/layout/hierarchy2"/>
    <dgm:cxn modelId="{5F793972-E3B6-4B80-81F7-07765AD6FDE5}" type="presParOf" srcId="{5607D5B1-C23D-4377-9914-CD939F641061}" destId="{86AD80C5-BC53-44D3-B963-11D20243127D}" srcOrd="0" destOrd="0" presId="urn:microsoft.com/office/officeart/2005/8/layout/hierarchy2"/>
    <dgm:cxn modelId="{87A760C1-B655-4E5E-BC89-E11C57A5D040}" type="presParOf" srcId="{5607D5B1-C23D-4377-9914-CD939F641061}" destId="{89824094-990C-4A82-8AE7-D653264949AC}"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custT="1"/>
      <dgm:spPr/>
      <dgm:t>
        <a:bodyPr/>
        <a:lstStyle/>
        <a:p>
          <a:r>
            <a:rPr lang="es-ES" sz="2400" dirty="0" smtClean="0"/>
            <a:t>DISMINUCIÓN DE HORAS DE MATEMÁTICAS</a:t>
          </a:r>
          <a:endParaRPr lang="es-ES" sz="2400" dirty="0"/>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smtClean="0"/>
            <a:t>Eliminar un semestre de matemáticas.</a:t>
          </a:r>
          <a:endParaRPr lang="es-ES" sz="1400" dirty="0"/>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1" custScaleX="118597">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1" custScaleX="109668" custLinFactNeighborX="-514" custLinFactNeighborY="234">
        <dgm:presLayoutVars>
          <dgm:bulletEnabled val="1"/>
        </dgm:presLayoutVars>
      </dgm:prSet>
      <dgm:spPr/>
      <dgm:t>
        <a:bodyPr/>
        <a:lstStyle/>
        <a:p>
          <a:endParaRPr lang="es-ES"/>
        </a:p>
      </dgm:t>
    </dgm:pt>
  </dgm:ptLst>
  <dgm:cxnLst>
    <dgm:cxn modelId="{AED2DE03-B976-440D-950A-9BA2EA958DF3}" srcId="{4D3101BB-57DB-4C64-BB0C-7B754B4CDD4E}" destId="{CAB463DC-900A-4FC6-8E22-D47F85EB4431}" srcOrd="0" destOrd="0" parTransId="{886B0217-3870-446B-93DD-F79BD3C27896}" sibTransId="{04913DF4-9730-42C7-94E9-9426A810AE3C}"/>
    <dgm:cxn modelId="{A6FCDEB4-E47E-43FD-B1A9-6B787E55A263}" type="presOf" srcId="{2CDB3104-988B-4DF0-95E2-423AF8DAE795}" destId="{D953F2A4-77AA-423D-B87D-AFC1101062B5}" srcOrd="0" destOrd="0" presId="urn:microsoft.com/office/officeart/2005/8/layout/vList5"/>
    <dgm:cxn modelId="{22B5E0BD-B7BC-43BB-A323-141742B7429F}" srcId="{CAB463DC-900A-4FC6-8E22-D47F85EB4431}" destId="{2CDB3104-988B-4DF0-95E2-423AF8DAE795}" srcOrd="0" destOrd="0" parTransId="{FC521B5C-FC6A-4101-8881-3DDC6853EFE1}" sibTransId="{5A637270-18E7-474F-B68E-217F1752351F}"/>
    <dgm:cxn modelId="{00F9FDA1-624B-404A-8E78-754FFB2C21A4}" type="presOf" srcId="{4D3101BB-57DB-4C64-BB0C-7B754B4CDD4E}" destId="{2BE7296F-C07D-450D-83D5-DC6ED4E593AD}" srcOrd="0" destOrd="0" presId="urn:microsoft.com/office/officeart/2005/8/layout/vList5"/>
    <dgm:cxn modelId="{356294C2-9002-455D-A998-20B98FC4DBFA}" type="presOf" srcId="{CAB463DC-900A-4FC6-8E22-D47F85EB4431}" destId="{28C80DFA-075E-4C37-A449-4A140DB610A9}"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custT="1"/>
      <dgm:spPr/>
      <dgm:t>
        <a:bodyPr/>
        <a:lstStyle/>
        <a:p>
          <a:r>
            <a:rPr lang="es-ES" sz="2400" dirty="0" smtClean="0"/>
            <a:t>FUNDAMENTOS DE ESTABILIDAD</a:t>
          </a:r>
          <a:endParaRPr lang="es-ES" sz="2400" dirty="0"/>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855373E-63B8-47DD-ADF1-620CCB2BD158}">
      <dgm:prSet phldrT="[Texto]" custT="1"/>
      <dgm:spPr/>
      <dgm:t>
        <a:bodyPr/>
        <a:lstStyle/>
        <a:p>
          <a:pPr>
            <a:lnSpc>
              <a:spcPct val="150000"/>
            </a:lnSpc>
          </a:pPr>
          <a:r>
            <a:rPr lang="es-ES" sz="1400" dirty="0" smtClean="0"/>
            <a:t>Incorporar asignatura en 4to año Ejecutivo.</a:t>
          </a:r>
          <a:endParaRPr lang="es-ES" sz="1400" dirty="0"/>
        </a:p>
      </dgm:t>
    </dgm:pt>
    <dgm:pt modelId="{0FD62F65-3F93-43AC-836D-25CA37F673C4}" type="parTrans" cxnId="{F601F5BC-CAD6-413F-8F4A-A85B9A7AA9A2}">
      <dgm:prSet/>
      <dgm:spPr/>
      <dgm:t>
        <a:bodyPr/>
        <a:lstStyle/>
        <a:p>
          <a:endParaRPr lang="es-ES"/>
        </a:p>
      </dgm:t>
    </dgm:pt>
    <dgm:pt modelId="{6ACCFF76-94CA-4E3B-8A96-E91D957DCD38}" type="sibTrans" cxnId="{F601F5BC-CAD6-413F-8F4A-A85B9A7AA9A2}">
      <dgm:prSet/>
      <dgm:spPr/>
      <dgm:t>
        <a:bodyPr/>
        <a:lstStyle/>
        <a:p>
          <a:endParaRPr lang="es-ES"/>
        </a:p>
      </dgm:t>
    </dgm:pt>
    <dgm:pt modelId="{E017349A-E142-4562-9374-75EFF700E8FF}">
      <dgm:prSet phldrT="[Texto]" custT="1"/>
      <dgm:spPr/>
      <dgm:t>
        <a:bodyPr/>
        <a:lstStyle/>
        <a:p>
          <a:pPr>
            <a:lnSpc>
              <a:spcPct val="150000"/>
            </a:lnSpc>
          </a:pPr>
          <a:r>
            <a:rPr lang="es-ES" sz="1400" dirty="0" smtClean="0"/>
            <a:t>Asignatura del Curso de Aplicación de Guardiamarinas</a:t>
          </a:r>
          <a:endParaRPr lang="es-ES" sz="1400" dirty="0"/>
        </a:p>
      </dgm:t>
    </dgm:pt>
    <dgm:pt modelId="{D8850EF8-430D-4DD5-9A12-530DE2B636CD}" type="parTrans" cxnId="{86FDA7AD-0DC9-4442-8F8A-0C9736050347}">
      <dgm:prSet/>
      <dgm:spPr/>
      <dgm:t>
        <a:bodyPr/>
        <a:lstStyle/>
        <a:p>
          <a:endParaRPr lang="es-ES"/>
        </a:p>
      </dgm:t>
    </dgm:pt>
    <dgm:pt modelId="{D22BE0E1-34E4-4C99-A113-518D7D866CA6}" type="sibTrans" cxnId="{86FDA7AD-0DC9-4442-8F8A-0C9736050347}">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1" custScaleX="113840">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1" custScaleX="109668" custLinFactNeighborX="-514" custLinFactNeighborY="234">
        <dgm:presLayoutVars>
          <dgm:bulletEnabled val="1"/>
        </dgm:presLayoutVars>
      </dgm:prSet>
      <dgm:spPr/>
      <dgm:t>
        <a:bodyPr/>
        <a:lstStyle/>
        <a:p>
          <a:endParaRPr lang="es-ES"/>
        </a:p>
      </dgm:t>
    </dgm:pt>
  </dgm:ptLst>
  <dgm:cxnLst>
    <dgm:cxn modelId="{AED2DE03-B976-440D-950A-9BA2EA958DF3}" srcId="{4D3101BB-57DB-4C64-BB0C-7B754B4CDD4E}" destId="{CAB463DC-900A-4FC6-8E22-D47F85EB4431}" srcOrd="0" destOrd="0" parTransId="{886B0217-3870-446B-93DD-F79BD3C27896}" sibTransId="{04913DF4-9730-42C7-94E9-9426A810AE3C}"/>
    <dgm:cxn modelId="{F601F5BC-CAD6-413F-8F4A-A85B9A7AA9A2}" srcId="{CAB463DC-900A-4FC6-8E22-D47F85EB4431}" destId="{2855373E-63B8-47DD-ADF1-620CCB2BD158}" srcOrd="1" destOrd="0" parTransId="{0FD62F65-3F93-43AC-836D-25CA37F673C4}" sibTransId="{6ACCFF76-94CA-4E3B-8A96-E91D957DCD38}"/>
    <dgm:cxn modelId="{13CC31B2-D49B-458C-8136-317C431317F5}" type="presOf" srcId="{2855373E-63B8-47DD-ADF1-620CCB2BD158}" destId="{D953F2A4-77AA-423D-B87D-AFC1101062B5}" srcOrd="0" destOrd="1" presId="urn:microsoft.com/office/officeart/2005/8/layout/vList5"/>
    <dgm:cxn modelId="{86FDA7AD-0DC9-4442-8F8A-0C9736050347}" srcId="{CAB463DC-900A-4FC6-8E22-D47F85EB4431}" destId="{E017349A-E142-4562-9374-75EFF700E8FF}" srcOrd="0" destOrd="0" parTransId="{D8850EF8-430D-4DD5-9A12-530DE2B636CD}" sibTransId="{D22BE0E1-34E4-4C99-A113-518D7D866CA6}"/>
    <dgm:cxn modelId="{8251EA4E-B3C7-4612-B92C-506486F2A169}" type="presOf" srcId="{E017349A-E142-4562-9374-75EFF700E8FF}" destId="{D953F2A4-77AA-423D-B87D-AFC1101062B5}" srcOrd="0" destOrd="0" presId="urn:microsoft.com/office/officeart/2005/8/layout/vList5"/>
    <dgm:cxn modelId="{00F9FDA1-624B-404A-8E78-754FFB2C21A4}" type="presOf" srcId="{4D3101BB-57DB-4C64-BB0C-7B754B4CDD4E}" destId="{2BE7296F-C07D-450D-83D5-DC6ED4E593AD}" srcOrd="0" destOrd="0" presId="urn:microsoft.com/office/officeart/2005/8/layout/vList5"/>
    <dgm:cxn modelId="{356294C2-9002-455D-A998-20B98FC4DBFA}" type="presOf" srcId="{CAB463DC-900A-4FC6-8E22-D47F85EB4431}" destId="{28C80DFA-075E-4C37-A449-4A140DB610A9}"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dgm:spPr/>
      <dgm:t>
        <a:bodyPr/>
        <a:lstStyle/>
        <a:p>
          <a:r>
            <a:rPr lang="es-ES" dirty="0" smtClean="0"/>
            <a:t>BRECHA PERFIL DE EGRESO</a:t>
          </a:r>
          <a:endParaRPr lang="es-ES" dirty="0"/>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smtClean="0"/>
            <a:t>Competencias del perfil de egreso no abarcadas en la malla curricular.</a:t>
          </a:r>
          <a:endParaRPr lang="es-ES" sz="1400" dirty="0"/>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6CCACA15-1B9A-4215-A09E-791914A5B39C}">
      <dgm:prSet phldrT="[Texto]" custT="1"/>
      <dgm:spPr/>
      <dgm:t>
        <a:bodyPr/>
        <a:lstStyle/>
        <a:p>
          <a:r>
            <a:rPr lang="es-ES" sz="1400" dirty="0" smtClean="0"/>
            <a:t>Ponderación: Malla V/S Perfil del egreso</a:t>
          </a:r>
          <a:endParaRPr lang="es-ES" sz="1400" dirty="0"/>
        </a:p>
      </dgm:t>
    </dgm:pt>
    <dgm:pt modelId="{F2AE0C02-1138-448D-B799-D0CEDC79B3E5}" type="parTrans" cxnId="{8AE21DAE-D2B7-4D18-AEAF-E833174A1ABD}">
      <dgm:prSet/>
      <dgm:spPr/>
      <dgm:t>
        <a:bodyPr/>
        <a:lstStyle/>
        <a:p>
          <a:endParaRPr lang="es-ES"/>
        </a:p>
      </dgm:t>
    </dgm:pt>
    <dgm:pt modelId="{7FC26120-DB21-4F75-9E7E-87AD0AB5E675}" type="sibTrans" cxnId="{8AE21DAE-D2B7-4D18-AEAF-E833174A1ABD}">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1" custScaleX="65382">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1" custScaleX="109668" custLinFactNeighborX="-514" custLinFactNeighborY="234">
        <dgm:presLayoutVars>
          <dgm:bulletEnabled val="1"/>
        </dgm:presLayoutVars>
      </dgm:prSet>
      <dgm:spPr/>
      <dgm:t>
        <a:bodyPr/>
        <a:lstStyle/>
        <a:p>
          <a:endParaRPr lang="es-ES"/>
        </a:p>
      </dgm:t>
    </dgm:pt>
  </dgm:ptLst>
  <dgm:cxnLst>
    <dgm:cxn modelId="{AED2DE03-B976-440D-950A-9BA2EA958DF3}" srcId="{4D3101BB-57DB-4C64-BB0C-7B754B4CDD4E}" destId="{CAB463DC-900A-4FC6-8E22-D47F85EB4431}" srcOrd="0" destOrd="0" parTransId="{886B0217-3870-446B-93DD-F79BD3C27896}" sibTransId="{04913DF4-9730-42C7-94E9-9426A810AE3C}"/>
    <dgm:cxn modelId="{A6FCDEB4-E47E-43FD-B1A9-6B787E55A263}" type="presOf" srcId="{2CDB3104-988B-4DF0-95E2-423AF8DAE795}" destId="{D953F2A4-77AA-423D-B87D-AFC1101062B5}" srcOrd="0" destOrd="0" presId="urn:microsoft.com/office/officeart/2005/8/layout/vList5"/>
    <dgm:cxn modelId="{22B5E0BD-B7BC-43BB-A323-141742B7429F}" srcId="{CAB463DC-900A-4FC6-8E22-D47F85EB4431}" destId="{2CDB3104-988B-4DF0-95E2-423AF8DAE795}" srcOrd="0" destOrd="0" parTransId="{FC521B5C-FC6A-4101-8881-3DDC6853EFE1}" sibTransId="{5A637270-18E7-474F-B68E-217F1752351F}"/>
    <dgm:cxn modelId="{00F9FDA1-624B-404A-8E78-754FFB2C21A4}" type="presOf" srcId="{4D3101BB-57DB-4C64-BB0C-7B754B4CDD4E}" destId="{2BE7296F-C07D-450D-83D5-DC6ED4E593AD}" srcOrd="0" destOrd="0" presId="urn:microsoft.com/office/officeart/2005/8/layout/vList5"/>
    <dgm:cxn modelId="{8AE21DAE-D2B7-4D18-AEAF-E833174A1ABD}" srcId="{CAB463DC-900A-4FC6-8E22-D47F85EB4431}" destId="{6CCACA15-1B9A-4215-A09E-791914A5B39C}" srcOrd="1" destOrd="0" parTransId="{F2AE0C02-1138-448D-B799-D0CEDC79B3E5}" sibTransId="{7FC26120-DB21-4F75-9E7E-87AD0AB5E675}"/>
    <dgm:cxn modelId="{356294C2-9002-455D-A998-20B98FC4DBFA}" type="presOf" srcId="{CAB463DC-900A-4FC6-8E22-D47F85EB4431}" destId="{28C80DFA-075E-4C37-A449-4A140DB610A9}" srcOrd="0" destOrd="0" presId="urn:microsoft.com/office/officeart/2005/8/layout/vList5"/>
    <dgm:cxn modelId="{CF206A5F-DCF3-4764-BE5F-7A62B8138F38}" type="presOf" srcId="{6CCACA15-1B9A-4215-A09E-791914A5B39C}" destId="{D953F2A4-77AA-423D-B87D-AFC1101062B5}" srcOrd="0" destOrd="1"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61407187-9AD2-4C3F-9A93-A1A3583CA0D7}">
      <dgm:prSet phldrT="[Texto]"/>
      <dgm:spPr/>
      <dgm:t>
        <a:bodyPr/>
        <a:lstStyle/>
        <a:p>
          <a:r>
            <a:rPr lang="es-ES" dirty="0" smtClean="0"/>
            <a:t>CUMPLIMIENTO INSTRUCCIONES DEA</a:t>
          </a:r>
          <a:endParaRPr lang="es-ES" dirty="0"/>
        </a:p>
      </dgm:t>
    </dgm:pt>
    <dgm:pt modelId="{F9335847-55D7-4223-9D2C-E117BE3BB86F}" type="parTrans" cxnId="{C4D94EB8-561B-478B-B41B-48E36B5C202F}">
      <dgm:prSet/>
      <dgm:spPr/>
      <dgm:t>
        <a:bodyPr/>
        <a:lstStyle/>
        <a:p>
          <a:endParaRPr lang="es-ES"/>
        </a:p>
      </dgm:t>
    </dgm:pt>
    <dgm:pt modelId="{A079E074-8218-4744-9F41-8CC7F942EBD3}" type="sibTrans" cxnId="{C4D94EB8-561B-478B-B41B-48E36B5C202F}">
      <dgm:prSet/>
      <dgm:spPr/>
      <dgm:t>
        <a:bodyPr/>
        <a:lstStyle/>
        <a:p>
          <a:endParaRPr lang="es-ES"/>
        </a:p>
      </dgm:t>
    </dgm:pt>
    <dgm:pt modelId="{741BCE94-BDE5-4E4C-879C-03B8D085366C}">
      <dgm:prSet phldrT="[Texto]" custT="1"/>
      <dgm:spPr/>
      <dgm:t>
        <a:bodyPr/>
        <a:lstStyle/>
        <a:p>
          <a:r>
            <a:rPr lang="es-ES" sz="1400" dirty="0" smtClean="0"/>
            <a:t>Sin disponibilidad de Horas para integrar la asignatura.</a:t>
          </a:r>
          <a:endParaRPr lang="es-ES" sz="1400" dirty="0"/>
        </a:p>
      </dgm:t>
    </dgm:pt>
    <dgm:pt modelId="{F7C4F90F-1DF0-4860-8092-D2A8A5C55C47}" type="parTrans" cxnId="{8B2B3366-0180-4AF6-A4C3-7C2DE1FB24D8}">
      <dgm:prSet/>
      <dgm:spPr/>
      <dgm:t>
        <a:bodyPr/>
        <a:lstStyle/>
        <a:p>
          <a:endParaRPr lang="es-ES"/>
        </a:p>
      </dgm:t>
    </dgm:pt>
    <dgm:pt modelId="{6C97DBC3-E469-4621-AE1D-8D0688C88481}" type="sibTrans" cxnId="{8B2B3366-0180-4AF6-A4C3-7C2DE1FB24D8}">
      <dgm:prSet/>
      <dgm:spPr/>
      <dgm:t>
        <a:bodyPr/>
        <a:lstStyle/>
        <a:p>
          <a:endParaRPr lang="es-ES"/>
        </a:p>
      </dgm:t>
    </dgm:pt>
    <dgm:pt modelId="{CC39804E-1689-4148-84E9-ABC467F83A65}">
      <dgm:prSet phldrT="[Texto]" custT="1"/>
      <dgm:spPr/>
      <dgm:t>
        <a:bodyPr/>
        <a:lstStyle/>
        <a:p>
          <a:r>
            <a:rPr lang="es-ES" sz="1400" dirty="0" smtClean="0"/>
            <a:t>Necesidad de disminuir contenidos.</a:t>
          </a:r>
          <a:endParaRPr lang="es-ES" sz="1400" dirty="0"/>
        </a:p>
      </dgm:t>
    </dgm:pt>
    <dgm:pt modelId="{C0AD5F3A-A89F-437D-BCBC-A6DBA44F51D0}" type="parTrans" cxnId="{F2647E38-A8F2-4FF1-8DD3-774ABD81A552}">
      <dgm:prSet/>
      <dgm:spPr/>
      <dgm:t>
        <a:bodyPr/>
        <a:lstStyle/>
        <a:p>
          <a:endParaRPr lang="es-ES"/>
        </a:p>
      </dgm:t>
    </dgm:pt>
    <dgm:pt modelId="{D7B40245-D947-4592-9E9A-008045345299}" type="sibTrans" cxnId="{F2647E38-A8F2-4FF1-8DD3-774ABD81A552}">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9FBBD755-F5B6-4C11-8B8E-08FF970BAEDC}" type="pres">
      <dgm:prSet presAssocID="{61407187-9AD2-4C3F-9A93-A1A3583CA0D7}" presName="linNode" presStyleCnt="0"/>
      <dgm:spPr/>
    </dgm:pt>
    <dgm:pt modelId="{FDEFE16D-85DA-40DF-B3F0-FA04B7ED476E}" type="pres">
      <dgm:prSet presAssocID="{61407187-9AD2-4C3F-9A93-A1A3583CA0D7}" presName="parentText" presStyleLbl="node1" presStyleIdx="0" presStyleCnt="1" custScaleX="66657">
        <dgm:presLayoutVars>
          <dgm:chMax val="1"/>
          <dgm:bulletEnabled val="1"/>
        </dgm:presLayoutVars>
      </dgm:prSet>
      <dgm:spPr/>
      <dgm:t>
        <a:bodyPr/>
        <a:lstStyle/>
        <a:p>
          <a:endParaRPr lang="es-ES"/>
        </a:p>
      </dgm:t>
    </dgm:pt>
    <dgm:pt modelId="{79C880BF-205E-47F3-A40E-32279131EC2C}" type="pres">
      <dgm:prSet presAssocID="{61407187-9AD2-4C3F-9A93-A1A3583CA0D7}" presName="descendantText" presStyleLbl="alignAccFollowNode1" presStyleIdx="0" presStyleCnt="1" custScaleX="107619">
        <dgm:presLayoutVars>
          <dgm:bulletEnabled val="1"/>
        </dgm:presLayoutVars>
      </dgm:prSet>
      <dgm:spPr/>
      <dgm:t>
        <a:bodyPr/>
        <a:lstStyle/>
        <a:p>
          <a:endParaRPr lang="es-ES"/>
        </a:p>
      </dgm:t>
    </dgm:pt>
  </dgm:ptLst>
  <dgm:cxnLst>
    <dgm:cxn modelId="{F2647E38-A8F2-4FF1-8DD3-774ABD81A552}" srcId="{61407187-9AD2-4C3F-9A93-A1A3583CA0D7}" destId="{CC39804E-1689-4148-84E9-ABC467F83A65}" srcOrd="1" destOrd="0" parTransId="{C0AD5F3A-A89F-437D-BCBC-A6DBA44F51D0}" sibTransId="{D7B40245-D947-4592-9E9A-008045345299}"/>
    <dgm:cxn modelId="{A2C9A860-137C-474C-BE33-28A600554A0F}" type="presOf" srcId="{61407187-9AD2-4C3F-9A93-A1A3583CA0D7}" destId="{FDEFE16D-85DA-40DF-B3F0-FA04B7ED476E}" srcOrd="0" destOrd="0" presId="urn:microsoft.com/office/officeart/2005/8/layout/vList5"/>
    <dgm:cxn modelId="{00F9FDA1-624B-404A-8E78-754FFB2C21A4}" type="presOf" srcId="{4D3101BB-57DB-4C64-BB0C-7B754B4CDD4E}" destId="{2BE7296F-C07D-450D-83D5-DC6ED4E593AD}" srcOrd="0" destOrd="0" presId="urn:microsoft.com/office/officeart/2005/8/layout/vList5"/>
    <dgm:cxn modelId="{B447B708-1664-4DA3-9A7E-9F2D4B2A8955}" type="presOf" srcId="{CC39804E-1689-4148-84E9-ABC467F83A65}" destId="{79C880BF-205E-47F3-A40E-32279131EC2C}" srcOrd="0" destOrd="1" presId="urn:microsoft.com/office/officeart/2005/8/layout/vList5"/>
    <dgm:cxn modelId="{B58E7AC9-13C9-4B88-92F0-80493B7BE99A}" type="presOf" srcId="{741BCE94-BDE5-4E4C-879C-03B8D085366C}" destId="{79C880BF-205E-47F3-A40E-32279131EC2C}" srcOrd="0" destOrd="0" presId="urn:microsoft.com/office/officeart/2005/8/layout/vList5"/>
    <dgm:cxn modelId="{C4D94EB8-561B-478B-B41B-48E36B5C202F}" srcId="{4D3101BB-57DB-4C64-BB0C-7B754B4CDD4E}" destId="{61407187-9AD2-4C3F-9A93-A1A3583CA0D7}" srcOrd="0" destOrd="0" parTransId="{F9335847-55D7-4223-9D2C-E117BE3BB86F}" sibTransId="{A079E074-8218-4744-9F41-8CC7F942EBD3}"/>
    <dgm:cxn modelId="{8B2B3366-0180-4AF6-A4C3-7C2DE1FB24D8}" srcId="{61407187-9AD2-4C3F-9A93-A1A3583CA0D7}" destId="{741BCE94-BDE5-4E4C-879C-03B8D085366C}" srcOrd="0" destOrd="0" parTransId="{F7C4F90F-1DF0-4860-8092-D2A8A5C55C47}" sibTransId="{6C97DBC3-E469-4621-AE1D-8D0688C88481}"/>
    <dgm:cxn modelId="{68DCA68F-C0EC-46F2-B843-7525AD6C42C6}" type="presParOf" srcId="{2BE7296F-C07D-450D-83D5-DC6ED4E593AD}" destId="{9FBBD755-F5B6-4C11-8B8E-08FF970BAEDC}" srcOrd="0" destOrd="0" presId="urn:microsoft.com/office/officeart/2005/8/layout/vList5"/>
    <dgm:cxn modelId="{F2AAE77A-08EF-4811-B75D-C6F54A6BC450}" type="presParOf" srcId="{9FBBD755-F5B6-4C11-8B8E-08FF970BAEDC}" destId="{FDEFE16D-85DA-40DF-B3F0-FA04B7ED476E}" srcOrd="0" destOrd="0" presId="urn:microsoft.com/office/officeart/2005/8/layout/vList5"/>
    <dgm:cxn modelId="{DA2C794C-5095-4CFC-B106-FB3A148A8589}" type="presParOf" srcId="{9FBBD755-F5B6-4C11-8B8E-08FF970BAEDC}" destId="{79C880BF-205E-47F3-A40E-32279131EC2C}" srcOrd="1"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custT="1"/>
      <dgm:spPr/>
      <dgm:t>
        <a:bodyPr/>
        <a:lstStyle/>
        <a:p>
          <a:r>
            <a:rPr lang="es-ES" sz="2400" dirty="0" smtClean="0"/>
            <a:t>IMPACTO MOTIVACIONAL</a:t>
          </a:r>
          <a:endParaRPr lang="es-ES" sz="2400" dirty="0"/>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smtClean="0"/>
            <a:t>Reducir los retiros por desmotivación al término del primer semestre.</a:t>
          </a:r>
          <a:endParaRPr lang="es-ES" sz="1400" dirty="0"/>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4A1C7D1D-A475-4BBE-B5BA-AA57C942FEDA}">
      <dgm:prSet phldrT="[Texto]" custT="1"/>
      <dgm:spPr/>
      <dgm:t>
        <a:bodyPr/>
        <a:lstStyle/>
        <a:p>
          <a:r>
            <a:rPr lang="es-ES" sz="1400" dirty="0" smtClean="0"/>
            <a:t>Evitar que la incomodidad de seguir “haciendo pagar a los padres” un semestre completo sin tener la certeza de que podrá repetir, sea un motivo para presentar el retiro.</a:t>
          </a:r>
          <a:endParaRPr lang="es-ES" sz="1400" dirty="0"/>
        </a:p>
      </dgm:t>
    </dgm:pt>
    <dgm:pt modelId="{D7726188-4D70-4A1B-8CC6-71D605619410}" type="parTrans" cxnId="{1310CAE8-54A1-4932-847E-DC945F79C79C}">
      <dgm:prSet/>
      <dgm:spPr/>
      <dgm:t>
        <a:bodyPr/>
        <a:lstStyle/>
        <a:p>
          <a:endParaRPr lang="es-ES"/>
        </a:p>
      </dgm:t>
    </dgm:pt>
    <dgm:pt modelId="{66B442BA-06EE-4089-B052-D785AF342F81}" type="sibTrans" cxnId="{1310CAE8-54A1-4932-847E-DC945F79C79C}">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1" custScaleX="118597">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1" custScaleX="109668" custLinFactNeighborX="-514" custLinFactNeighborY="234">
        <dgm:presLayoutVars>
          <dgm:bulletEnabled val="1"/>
        </dgm:presLayoutVars>
      </dgm:prSet>
      <dgm:spPr/>
      <dgm:t>
        <a:bodyPr/>
        <a:lstStyle/>
        <a:p>
          <a:endParaRPr lang="es-ES"/>
        </a:p>
      </dgm:t>
    </dgm:pt>
  </dgm:ptLst>
  <dgm:cxnLst>
    <dgm:cxn modelId="{81799721-9125-43D0-B921-3D5BBEC01E22}" type="presOf" srcId="{4A1C7D1D-A475-4BBE-B5BA-AA57C942FEDA}" destId="{D953F2A4-77AA-423D-B87D-AFC1101062B5}" srcOrd="0" destOrd="1" presId="urn:microsoft.com/office/officeart/2005/8/layout/vList5"/>
    <dgm:cxn modelId="{AED2DE03-B976-440D-950A-9BA2EA958DF3}" srcId="{4D3101BB-57DB-4C64-BB0C-7B754B4CDD4E}" destId="{CAB463DC-900A-4FC6-8E22-D47F85EB4431}" srcOrd="0" destOrd="0" parTransId="{886B0217-3870-446B-93DD-F79BD3C27896}" sibTransId="{04913DF4-9730-42C7-94E9-9426A810AE3C}"/>
    <dgm:cxn modelId="{A6FCDEB4-E47E-43FD-B1A9-6B787E55A263}" type="presOf" srcId="{2CDB3104-988B-4DF0-95E2-423AF8DAE795}" destId="{D953F2A4-77AA-423D-B87D-AFC1101062B5}" srcOrd="0" destOrd="0" presId="urn:microsoft.com/office/officeart/2005/8/layout/vList5"/>
    <dgm:cxn modelId="{22B5E0BD-B7BC-43BB-A323-141742B7429F}" srcId="{CAB463DC-900A-4FC6-8E22-D47F85EB4431}" destId="{2CDB3104-988B-4DF0-95E2-423AF8DAE795}" srcOrd="0" destOrd="0" parTransId="{FC521B5C-FC6A-4101-8881-3DDC6853EFE1}" sibTransId="{5A637270-18E7-474F-B68E-217F1752351F}"/>
    <dgm:cxn modelId="{00F9FDA1-624B-404A-8E78-754FFB2C21A4}" type="presOf" srcId="{4D3101BB-57DB-4C64-BB0C-7B754B4CDD4E}" destId="{2BE7296F-C07D-450D-83D5-DC6ED4E593AD}" srcOrd="0" destOrd="0" presId="urn:microsoft.com/office/officeart/2005/8/layout/vList5"/>
    <dgm:cxn modelId="{356294C2-9002-455D-A998-20B98FC4DBFA}" type="presOf" srcId="{CAB463DC-900A-4FC6-8E22-D47F85EB4431}" destId="{28C80DFA-075E-4C37-A449-4A140DB610A9}" srcOrd="0" destOrd="0" presId="urn:microsoft.com/office/officeart/2005/8/layout/vList5"/>
    <dgm:cxn modelId="{1310CAE8-54A1-4932-847E-DC945F79C79C}" srcId="{CAB463DC-900A-4FC6-8E22-D47F85EB4431}" destId="{4A1C7D1D-A475-4BBE-B5BA-AA57C942FEDA}" srcOrd="1" destOrd="0" parTransId="{D7726188-4D70-4A1B-8CC6-71D605619410}" sibTransId="{66B442BA-06EE-4089-B052-D785AF342F81}"/>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A62D5-A9B1-47FD-92CE-0C68D362A533}">
      <dsp:nvSpPr>
        <dsp:cNvPr id="0" name=""/>
        <dsp:cNvSpPr/>
      </dsp:nvSpPr>
      <dsp:spPr>
        <a:xfrm>
          <a:off x="2103793" y="2236693"/>
          <a:ext cx="1742160" cy="1742160"/>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b="1" kern="1200" dirty="0">
              <a:latin typeface="Arial" panose="020B0604020202020204" pitchFamily="34" charset="0"/>
              <a:cs typeface="Arial" panose="020B0604020202020204" pitchFamily="34" charset="0"/>
            </a:rPr>
            <a:t>MALLA CURRICULAR</a:t>
          </a:r>
        </a:p>
      </dsp:txBody>
      <dsp:txXfrm>
        <a:off x="2358926" y="2491826"/>
        <a:ext cx="1231894" cy="1231894"/>
      </dsp:txXfrm>
    </dsp:sp>
    <dsp:sp modelId="{4FF6020D-076A-47C9-8E2B-17375E2DFD0D}">
      <dsp:nvSpPr>
        <dsp:cNvPr id="0" name=""/>
        <dsp:cNvSpPr/>
      </dsp:nvSpPr>
      <dsp:spPr>
        <a:xfrm rot="12900000">
          <a:off x="838605" y="1884028"/>
          <a:ext cx="1486256" cy="496515"/>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34DD35-0BD6-4422-AC01-799ECAC3DDD2}">
      <dsp:nvSpPr>
        <dsp:cNvPr id="0" name=""/>
        <dsp:cNvSpPr/>
      </dsp:nvSpPr>
      <dsp:spPr>
        <a:xfrm>
          <a:off x="145472" y="1044025"/>
          <a:ext cx="1655052" cy="1324041"/>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MISIÓN</a:t>
          </a:r>
        </a:p>
      </dsp:txBody>
      <dsp:txXfrm>
        <a:off x="184252" y="1082805"/>
        <a:ext cx="1577492" cy="1246481"/>
      </dsp:txXfrm>
    </dsp:sp>
    <dsp:sp modelId="{F749AA35-8E51-40E3-84C4-228E7E868877}">
      <dsp:nvSpPr>
        <dsp:cNvPr id="0" name=""/>
        <dsp:cNvSpPr/>
      </dsp:nvSpPr>
      <dsp:spPr>
        <a:xfrm rot="16200000">
          <a:off x="2231745" y="1158806"/>
          <a:ext cx="1486256" cy="496515"/>
        </a:xfrm>
        <a:prstGeom prst="leftArrow">
          <a:avLst>
            <a:gd name="adj1" fmla="val 60000"/>
            <a:gd name="adj2" fmla="val 50000"/>
          </a:avLst>
        </a:prstGeom>
        <a:solidFill>
          <a:schemeClr val="accent2">
            <a:shade val="90000"/>
            <a:hueOff val="0"/>
            <a:satOff val="-13825"/>
            <a:lumOff val="1483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4EECDC-036E-4701-A799-845A528D5CA2}">
      <dsp:nvSpPr>
        <dsp:cNvPr id="0" name=""/>
        <dsp:cNvSpPr/>
      </dsp:nvSpPr>
      <dsp:spPr>
        <a:xfrm>
          <a:off x="2147347" y="1915"/>
          <a:ext cx="1655052" cy="1324041"/>
        </a:xfrm>
        <a:prstGeom prst="roundRect">
          <a:avLst>
            <a:gd name="adj" fmla="val 10000"/>
          </a:avLst>
        </a:prstGeom>
        <a:solidFill>
          <a:schemeClr val="accent2">
            <a:shade val="80000"/>
            <a:hueOff val="0"/>
            <a:satOff val="-14010"/>
            <a:lumOff val="1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VISIÓN</a:t>
          </a:r>
        </a:p>
      </dsp:txBody>
      <dsp:txXfrm>
        <a:off x="2186127" y="40695"/>
        <a:ext cx="1577492" cy="1246481"/>
      </dsp:txXfrm>
    </dsp:sp>
    <dsp:sp modelId="{C10990DA-D1B4-4DF2-B648-6EBBD1BF46F2}">
      <dsp:nvSpPr>
        <dsp:cNvPr id="0" name=""/>
        <dsp:cNvSpPr/>
      </dsp:nvSpPr>
      <dsp:spPr>
        <a:xfrm rot="19500000">
          <a:off x="3624885" y="1884028"/>
          <a:ext cx="1486256" cy="496515"/>
        </a:xfrm>
        <a:prstGeom prst="leftArrow">
          <a:avLst>
            <a:gd name="adj1" fmla="val 60000"/>
            <a:gd name="adj2" fmla="val 50000"/>
          </a:avLst>
        </a:prstGeom>
        <a:solidFill>
          <a:schemeClr val="accent2">
            <a:shade val="90000"/>
            <a:hueOff val="0"/>
            <a:satOff val="-27650"/>
            <a:lumOff val="2966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D33F22D-AE66-4533-BB6A-30F4DE79FA14}">
      <dsp:nvSpPr>
        <dsp:cNvPr id="0" name=""/>
        <dsp:cNvSpPr/>
      </dsp:nvSpPr>
      <dsp:spPr>
        <a:xfrm>
          <a:off x="4149222" y="1044025"/>
          <a:ext cx="1655052" cy="1324041"/>
        </a:xfrm>
        <a:prstGeom prst="roundRect">
          <a:avLst>
            <a:gd name="adj" fmla="val 10000"/>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PERFIL DE EGRESO</a:t>
          </a:r>
        </a:p>
      </dsp:txBody>
      <dsp:txXfrm>
        <a:off x="4188002" y="1082805"/>
        <a:ext cx="1577492" cy="124648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744841" y="-1629419"/>
          <a:ext cx="1422788" cy="5045721"/>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100000"/>
            </a:lnSpc>
            <a:spcBef>
              <a:spcPct val="0"/>
            </a:spcBef>
            <a:spcAft>
              <a:spcPct val="15000"/>
            </a:spcAft>
            <a:buChar char="••"/>
          </a:pPr>
          <a:r>
            <a:rPr lang="es-ES" sz="1200" kern="1200" dirty="0" smtClean="0"/>
            <a:t>Permitir, al igual que todos los establecimientos de Educación Superior, que los cadetes puedan aprobar asignaturas y que no sea necesario repetirlas (reconocer asignatura aprobada sin condiciones como el 8,0).</a:t>
          </a:r>
          <a:endParaRPr lang="es-ES" sz="1200" kern="1200" dirty="0"/>
        </a:p>
        <a:p>
          <a:pPr marL="114300" lvl="1" indent="-114300" algn="l" defTabSz="533400">
            <a:lnSpc>
              <a:spcPct val="100000"/>
            </a:lnSpc>
            <a:spcBef>
              <a:spcPct val="0"/>
            </a:spcBef>
            <a:spcAft>
              <a:spcPct val="15000"/>
            </a:spcAft>
            <a:buChar char="••"/>
          </a:pPr>
          <a:r>
            <a:rPr lang="es-ES" sz="1200" kern="1200" dirty="0" smtClean="0"/>
            <a:t>Dar herramientas para que el cadete que repita pueda mejorar. (tiempo de estudio en vez de repetir una asignatura aprobada anteriormente).</a:t>
          </a:r>
          <a:endParaRPr lang="es-ES" sz="1200" kern="1200" dirty="0"/>
        </a:p>
      </dsp:txBody>
      <dsp:txXfrm rot="-5400000">
        <a:off x="2933375" y="251502"/>
        <a:ext cx="4976266" cy="1283878"/>
      </dsp:txXfrm>
    </dsp:sp>
    <dsp:sp modelId="{28C80DFA-075E-4C37-A449-4A140DB610A9}">
      <dsp:nvSpPr>
        <dsp:cNvPr id="0" name=""/>
        <dsp:cNvSpPr/>
      </dsp:nvSpPr>
      <dsp:spPr>
        <a:xfrm>
          <a:off x="487" y="869"/>
          <a:ext cx="2946189" cy="1778485"/>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s-ES" sz="2400" kern="1200" dirty="0" smtClean="0"/>
            <a:t>RECONOCER EL ESFUERZO</a:t>
          </a:r>
          <a:endParaRPr lang="es-ES" sz="2400" kern="1200" dirty="0"/>
        </a:p>
      </dsp:txBody>
      <dsp:txXfrm>
        <a:off x="87305" y="87687"/>
        <a:ext cx="2772553" cy="160484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4EB03-1D6E-4792-BD4A-3636DF82FA5F}">
      <dsp:nvSpPr>
        <dsp:cNvPr id="0" name=""/>
        <dsp:cNvSpPr/>
      </dsp:nvSpPr>
      <dsp:spPr>
        <a:xfrm>
          <a:off x="155634" y="123376"/>
          <a:ext cx="7067859" cy="1028755"/>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b="1" kern="1200" dirty="0">
              <a:effectLst>
                <a:outerShdw blurRad="38100" dist="38100" dir="2700000" algn="tl">
                  <a:srgbClr val="000000">
                    <a:alpha val="43137"/>
                  </a:srgbClr>
                </a:outerShdw>
              </a:effectLst>
            </a:rPr>
            <a:t>2007</a:t>
          </a:r>
        </a:p>
        <a:p>
          <a:pPr marL="171450" lvl="1" indent="-171450" algn="l" defTabSz="711200">
            <a:lnSpc>
              <a:spcPct val="90000"/>
            </a:lnSpc>
            <a:spcBef>
              <a:spcPct val="0"/>
            </a:spcBef>
            <a:spcAft>
              <a:spcPct val="15000"/>
            </a:spcAft>
            <a:buChar char="••"/>
          </a:pPr>
          <a:r>
            <a:rPr lang="es-ES" sz="1600" kern="1200" dirty="0"/>
            <a:t> Ingreso con 4to medio. </a:t>
          </a:r>
        </a:p>
        <a:p>
          <a:pPr marL="171450" lvl="1" indent="-171450" algn="l" defTabSz="711200">
            <a:lnSpc>
              <a:spcPct val="90000"/>
            </a:lnSpc>
            <a:spcBef>
              <a:spcPct val="0"/>
            </a:spcBef>
            <a:spcAft>
              <a:spcPct val="15000"/>
            </a:spcAft>
            <a:buChar char="••"/>
          </a:pPr>
          <a:r>
            <a:rPr lang="es-ES" sz="1600" kern="1200" dirty="0"/>
            <a:t>4to Politécnico a </a:t>
          </a:r>
          <a:r>
            <a:rPr lang="es-ES" sz="1600" kern="1200" dirty="0" smtClean="0"/>
            <a:t>ESNAVAL</a:t>
          </a:r>
          <a:endParaRPr lang="es-ES" sz="1600" kern="1200" dirty="0"/>
        </a:p>
      </dsp:txBody>
      <dsp:txXfrm>
        <a:off x="185765" y="153507"/>
        <a:ext cx="5618712" cy="968493"/>
      </dsp:txXfrm>
    </dsp:sp>
    <dsp:sp modelId="{77CD09F4-2B7F-4B0F-A295-F0938C06E892}">
      <dsp:nvSpPr>
        <dsp:cNvPr id="0" name=""/>
        <dsp:cNvSpPr/>
      </dsp:nvSpPr>
      <dsp:spPr>
        <a:xfrm>
          <a:off x="515708" y="1487154"/>
          <a:ext cx="7067859" cy="1033123"/>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b="1" kern="1200" dirty="0">
              <a:effectLst>
                <a:outerShdw blurRad="38100" dist="38100" dir="2700000" algn="tl">
                  <a:srgbClr val="000000">
                    <a:alpha val="43137"/>
                  </a:srgbClr>
                </a:outerShdw>
              </a:effectLst>
            </a:rPr>
            <a:t>2014</a:t>
          </a:r>
        </a:p>
        <a:p>
          <a:pPr marL="171450" lvl="1" indent="-171450" algn="l" defTabSz="711200">
            <a:lnSpc>
              <a:spcPct val="90000"/>
            </a:lnSpc>
            <a:spcBef>
              <a:spcPct val="0"/>
            </a:spcBef>
            <a:spcAft>
              <a:spcPct val="15000"/>
            </a:spcAft>
            <a:buChar char="••"/>
          </a:pPr>
          <a:r>
            <a:rPr lang="es-ES" sz="1600" kern="1200" dirty="0"/>
            <a:t>Primer curso </a:t>
          </a:r>
          <a:r>
            <a:rPr lang="es-ES" sz="1600" kern="1200" dirty="0" err="1"/>
            <a:t>Of’s</a:t>
          </a:r>
          <a:r>
            <a:rPr lang="es-ES" sz="1600" kern="1200" dirty="0"/>
            <a:t> con </a:t>
          </a:r>
          <a:r>
            <a:rPr lang="es-ES" sz="1400" kern="1200" dirty="0"/>
            <a:t>4to</a:t>
          </a:r>
          <a:r>
            <a:rPr lang="es-ES" sz="1600" kern="1200" dirty="0"/>
            <a:t> poli  en ESNAVAL cursan especialidad en APOLINAV.</a:t>
          </a:r>
        </a:p>
      </dsp:txBody>
      <dsp:txXfrm>
        <a:off x="545967" y="1517413"/>
        <a:ext cx="5499066" cy="972605"/>
      </dsp:txXfrm>
    </dsp:sp>
    <dsp:sp modelId="{AE3A7DDD-9AF9-4603-B967-4F8D93377515}">
      <dsp:nvSpPr>
        <dsp:cNvPr id="0" name=""/>
        <dsp:cNvSpPr/>
      </dsp:nvSpPr>
      <dsp:spPr>
        <a:xfrm>
          <a:off x="1009082" y="2860553"/>
          <a:ext cx="7025311" cy="1531938"/>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144000" rIns="60960" bIns="60960" numCol="1" spcCol="1270" anchor="ctr" anchorCtr="0">
          <a:noAutofit/>
        </a:bodyPr>
        <a:lstStyle/>
        <a:p>
          <a:pPr lvl="0" algn="l" defTabSz="711200">
            <a:lnSpc>
              <a:spcPct val="90000"/>
            </a:lnSpc>
            <a:spcBef>
              <a:spcPct val="0"/>
            </a:spcBef>
            <a:spcAft>
              <a:spcPct val="35000"/>
            </a:spcAft>
          </a:pPr>
          <a:r>
            <a:rPr lang="es-ES" sz="1600" b="1" kern="1200" dirty="0">
              <a:effectLst>
                <a:outerShdw blurRad="38100" dist="38100" dir="2700000" algn="tl">
                  <a:srgbClr val="000000">
                    <a:alpha val="43137"/>
                  </a:srgbClr>
                </a:outerShdw>
              </a:effectLst>
            </a:rPr>
            <a:t>2016</a:t>
          </a:r>
        </a:p>
        <a:p>
          <a:pPr marL="171450" lvl="1" indent="-171450" algn="l" defTabSz="711200">
            <a:lnSpc>
              <a:spcPct val="90000"/>
            </a:lnSpc>
            <a:spcBef>
              <a:spcPct val="0"/>
            </a:spcBef>
            <a:spcAft>
              <a:spcPct val="15000"/>
            </a:spcAft>
            <a:buChar char="••"/>
          </a:pPr>
          <a:r>
            <a:rPr lang="es-ES" sz="1600" kern="1200" dirty="0"/>
            <a:t>Regreso 4to Poli a APN.</a:t>
          </a:r>
        </a:p>
        <a:p>
          <a:pPr marL="171450" lvl="1" indent="-171450" algn="l" defTabSz="711200">
            <a:lnSpc>
              <a:spcPct val="90000"/>
            </a:lnSpc>
            <a:spcBef>
              <a:spcPct val="0"/>
            </a:spcBef>
            <a:spcAft>
              <a:spcPct val="15000"/>
            </a:spcAft>
            <a:buChar char="••"/>
          </a:pPr>
          <a:r>
            <a:rPr lang="es-ES" sz="1600" kern="1200" dirty="0" err="1"/>
            <a:t>Anualización</a:t>
          </a:r>
          <a:r>
            <a:rPr lang="es-ES" sz="1600" kern="1200" dirty="0"/>
            <a:t> de </a:t>
          </a:r>
          <a:r>
            <a:rPr lang="es-ES" sz="1600" kern="1200" dirty="0" smtClean="0"/>
            <a:t>asignaturas y cambios de nombres.</a:t>
          </a:r>
          <a:endParaRPr lang="es-ES" sz="1600" kern="1200" dirty="0"/>
        </a:p>
        <a:p>
          <a:pPr marL="171450" lvl="1" indent="-171450" algn="l" defTabSz="711200">
            <a:lnSpc>
              <a:spcPct val="90000"/>
            </a:lnSpc>
            <a:spcBef>
              <a:spcPct val="0"/>
            </a:spcBef>
            <a:spcAft>
              <a:spcPct val="15000"/>
            </a:spcAft>
            <a:buChar char="••"/>
          </a:pPr>
          <a:r>
            <a:rPr lang="es-ES" sz="1600" kern="1200" dirty="0" smtClean="0"/>
            <a:t>Se mantuvieron contenidos de”4to Poli” en ESNAVAL</a:t>
          </a:r>
          <a:endParaRPr lang="es-ES" sz="1600" kern="1200" dirty="0"/>
        </a:p>
        <a:p>
          <a:pPr marL="171450" lvl="1" indent="-171450" algn="l" defTabSz="711200">
            <a:lnSpc>
              <a:spcPct val="90000"/>
            </a:lnSpc>
            <a:spcBef>
              <a:spcPct val="0"/>
            </a:spcBef>
            <a:spcAft>
              <a:spcPct val="15000"/>
            </a:spcAft>
            <a:buChar char="••"/>
          </a:pPr>
          <a:r>
            <a:rPr lang="es-ES" sz="1600" kern="1200" dirty="0" smtClean="0"/>
            <a:t>Incorporación de la asignatura “Formación Naval”, escalafón Ejecutivo</a:t>
          </a:r>
          <a:endParaRPr lang="es-ES" sz="1600" kern="1200" dirty="0"/>
        </a:p>
      </dsp:txBody>
      <dsp:txXfrm>
        <a:off x="1053951" y="2905422"/>
        <a:ext cx="5436377" cy="1442200"/>
      </dsp:txXfrm>
    </dsp:sp>
    <dsp:sp modelId="{7CE61FD7-B011-478A-A3A4-3A5BA87A0FB9}">
      <dsp:nvSpPr>
        <dsp:cNvPr id="0" name=""/>
        <dsp:cNvSpPr/>
      </dsp:nvSpPr>
      <dsp:spPr>
        <a:xfrm>
          <a:off x="5879584" y="848746"/>
          <a:ext cx="884640" cy="1019689"/>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6078628" y="848746"/>
        <a:ext cx="486552" cy="800741"/>
      </dsp:txXfrm>
    </dsp:sp>
    <dsp:sp modelId="{CEE1A01D-E65A-4345-B7A2-447C0DD44114}">
      <dsp:nvSpPr>
        <dsp:cNvPr id="0" name=""/>
        <dsp:cNvSpPr/>
      </dsp:nvSpPr>
      <dsp:spPr>
        <a:xfrm>
          <a:off x="6747140" y="2283717"/>
          <a:ext cx="884640" cy="884640"/>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6946184" y="2283717"/>
        <a:ext cx="486552" cy="6656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48C674-F90A-4A19-90BA-DB09D4817051}">
      <dsp:nvSpPr>
        <dsp:cNvPr id="0" name=""/>
        <dsp:cNvSpPr/>
      </dsp:nvSpPr>
      <dsp:spPr>
        <a:xfrm>
          <a:off x="0" y="1442200"/>
          <a:ext cx="2460625" cy="123031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Capacidad de aplicar medidas básicas de seguridad</a:t>
          </a:r>
          <a:endParaRPr lang="es-ES" sz="1700" kern="1200" dirty="0"/>
        </a:p>
      </dsp:txBody>
      <dsp:txXfrm>
        <a:off x="36035" y="1478235"/>
        <a:ext cx="2388555" cy="1158242"/>
      </dsp:txXfrm>
    </dsp:sp>
    <dsp:sp modelId="{2F7A4804-1CBB-4230-A946-E2977FBD00B9}">
      <dsp:nvSpPr>
        <dsp:cNvPr id="0" name=""/>
        <dsp:cNvSpPr/>
      </dsp:nvSpPr>
      <dsp:spPr>
        <a:xfrm rot="19274961">
          <a:off x="2207383" y="1310002"/>
          <a:ext cx="2300913" cy="54492"/>
        </a:xfrm>
        <a:custGeom>
          <a:avLst/>
          <a:gdLst/>
          <a:ahLst/>
          <a:cxnLst/>
          <a:rect l="0" t="0" r="0" b="0"/>
          <a:pathLst>
            <a:path>
              <a:moveTo>
                <a:pt x="0" y="27246"/>
              </a:moveTo>
              <a:lnTo>
                <a:pt x="2300913" y="2724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s-ES" sz="800" kern="1200"/>
        </a:p>
      </dsp:txBody>
      <dsp:txXfrm>
        <a:off x="3300317" y="1279725"/>
        <a:ext cx="115045" cy="115045"/>
      </dsp:txXfrm>
    </dsp:sp>
    <dsp:sp modelId="{148DB8A1-8853-45F7-8822-E4EE6FE33D4E}">
      <dsp:nvSpPr>
        <dsp:cNvPr id="0" name=""/>
        <dsp:cNvSpPr/>
      </dsp:nvSpPr>
      <dsp:spPr>
        <a:xfrm>
          <a:off x="4255055" y="1984"/>
          <a:ext cx="3324993" cy="123031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Emplea las normas de seguridad institucional (MRO) en actividades profesionales, militares y deportivas.</a:t>
          </a:r>
          <a:endParaRPr lang="es-ES" sz="1700" kern="1200" dirty="0"/>
        </a:p>
      </dsp:txBody>
      <dsp:txXfrm>
        <a:off x="4291090" y="38019"/>
        <a:ext cx="3252923" cy="1158242"/>
      </dsp:txXfrm>
    </dsp:sp>
    <dsp:sp modelId="{3CE9EB89-ED16-487D-81B8-C019ABD03C73}">
      <dsp:nvSpPr>
        <dsp:cNvPr id="0" name=""/>
        <dsp:cNvSpPr/>
      </dsp:nvSpPr>
      <dsp:spPr>
        <a:xfrm rot="21551425">
          <a:off x="2460535" y="2017432"/>
          <a:ext cx="1794609" cy="54492"/>
        </a:xfrm>
        <a:custGeom>
          <a:avLst/>
          <a:gdLst/>
          <a:ahLst/>
          <a:cxnLst/>
          <a:rect l="0" t="0" r="0" b="0"/>
          <a:pathLst>
            <a:path>
              <a:moveTo>
                <a:pt x="0" y="27246"/>
              </a:moveTo>
              <a:lnTo>
                <a:pt x="1794609" y="2724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s-ES" sz="600" kern="1200"/>
        </a:p>
      </dsp:txBody>
      <dsp:txXfrm>
        <a:off x="3312974" y="1999813"/>
        <a:ext cx="89730" cy="89730"/>
      </dsp:txXfrm>
    </dsp:sp>
    <dsp:sp modelId="{86AD80C5-BC53-44D3-B963-11D20243127D}">
      <dsp:nvSpPr>
        <dsp:cNvPr id="0" name=""/>
        <dsp:cNvSpPr/>
      </dsp:nvSpPr>
      <dsp:spPr>
        <a:xfrm>
          <a:off x="4255055" y="1416843"/>
          <a:ext cx="3324993" cy="123031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Comprende los conceptos básicos sobre seguridad militar en la Institución</a:t>
          </a:r>
          <a:endParaRPr lang="es-ES" sz="1700" kern="1200" dirty="0"/>
        </a:p>
      </dsp:txBody>
      <dsp:txXfrm>
        <a:off x="4291090" y="1452878"/>
        <a:ext cx="3252923" cy="1158242"/>
      </dsp:txXfrm>
    </dsp:sp>
    <dsp:sp modelId="{452F106D-CF8C-4A59-ABD2-691E7E86C122}">
      <dsp:nvSpPr>
        <dsp:cNvPr id="0" name=""/>
        <dsp:cNvSpPr/>
      </dsp:nvSpPr>
      <dsp:spPr>
        <a:xfrm rot="2265127">
          <a:off x="2223082" y="2724861"/>
          <a:ext cx="2269514" cy="54492"/>
        </a:xfrm>
        <a:custGeom>
          <a:avLst/>
          <a:gdLst/>
          <a:ahLst/>
          <a:cxnLst/>
          <a:rect l="0" t="0" r="0" b="0"/>
          <a:pathLst>
            <a:path>
              <a:moveTo>
                <a:pt x="0" y="27246"/>
              </a:moveTo>
              <a:lnTo>
                <a:pt x="2269514" y="2724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s-ES" sz="800" kern="1200"/>
        </a:p>
      </dsp:txBody>
      <dsp:txXfrm>
        <a:off x="3301102" y="2695370"/>
        <a:ext cx="113475" cy="113475"/>
      </dsp:txXfrm>
    </dsp:sp>
    <dsp:sp modelId="{911181C3-A37E-4BC6-9CA3-E5DFF47996D3}">
      <dsp:nvSpPr>
        <dsp:cNvPr id="0" name=""/>
        <dsp:cNvSpPr/>
      </dsp:nvSpPr>
      <dsp:spPr>
        <a:xfrm>
          <a:off x="4255055" y="2831703"/>
          <a:ext cx="3324722" cy="123031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Comprende los conceptos básicos de seguridad informática, aplicados en la Institución</a:t>
          </a:r>
          <a:endParaRPr lang="es-ES" sz="1700" kern="1200" dirty="0"/>
        </a:p>
      </dsp:txBody>
      <dsp:txXfrm>
        <a:off x="4291090" y="2867738"/>
        <a:ext cx="3252652" cy="11582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48C674-F90A-4A19-90BA-DB09D4817051}">
      <dsp:nvSpPr>
        <dsp:cNvPr id="0" name=""/>
        <dsp:cNvSpPr/>
      </dsp:nvSpPr>
      <dsp:spPr>
        <a:xfrm>
          <a:off x="1065" y="1195792"/>
          <a:ext cx="3059849" cy="152992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ES" sz="2100" kern="1200" dirty="0" smtClean="0"/>
            <a:t>Capacidad para colaborar en la administración del cargo</a:t>
          </a:r>
          <a:endParaRPr lang="es-ES" sz="2100" kern="1200" dirty="0"/>
        </a:p>
      </dsp:txBody>
      <dsp:txXfrm>
        <a:off x="45875" y="1240602"/>
        <a:ext cx="2970229" cy="1440304"/>
      </dsp:txXfrm>
    </dsp:sp>
    <dsp:sp modelId="{2F7A4804-1CBB-4230-A946-E2977FBD00B9}">
      <dsp:nvSpPr>
        <dsp:cNvPr id="0" name=""/>
        <dsp:cNvSpPr/>
      </dsp:nvSpPr>
      <dsp:spPr>
        <a:xfrm rot="19457599">
          <a:off x="2919241" y="1485788"/>
          <a:ext cx="1507286" cy="70224"/>
        </a:xfrm>
        <a:custGeom>
          <a:avLst/>
          <a:gdLst/>
          <a:ahLst/>
          <a:cxnLst/>
          <a:rect l="0" t="0" r="0" b="0"/>
          <a:pathLst>
            <a:path>
              <a:moveTo>
                <a:pt x="0" y="35112"/>
              </a:moveTo>
              <a:lnTo>
                <a:pt x="1507286" y="35112"/>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635202" y="1483219"/>
        <a:ext cx="75364" cy="75364"/>
      </dsp:txXfrm>
    </dsp:sp>
    <dsp:sp modelId="{148DB8A1-8853-45F7-8822-E4EE6FE33D4E}">
      <dsp:nvSpPr>
        <dsp:cNvPr id="0" name=""/>
        <dsp:cNvSpPr/>
      </dsp:nvSpPr>
      <dsp:spPr>
        <a:xfrm>
          <a:off x="4284854" y="316085"/>
          <a:ext cx="3059849" cy="152992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ES" sz="2100" kern="1200" dirty="0" smtClean="0"/>
            <a:t>Conoce los principios básicos de administración, orientados a un cargo</a:t>
          </a:r>
          <a:endParaRPr lang="es-ES" sz="2100" kern="1200" dirty="0"/>
        </a:p>
      </dsp:txBody>
      <dsp:txXfrm>
        <a:off x="4329664" y="360895"/>
        <a:ext cx="2970229" cy="1440304"/>
      </dsp:txXfrm>
    </dsp:sp>
    <dsp:sp modelId="{3CE9EB89-ED16-487D-81B8-C019ABD03C73}">
      <dsp:nvSpPr>
        <dsp:cNvPr id="0" name=""/>
        <dsp:cNvSpPr/>
      </dsp:nvSpPr>
      <dsp:spPr>
        <a:xfrm rot="2142401">
          <a:off x="2919241" y="2365495"/>
          <a:ext cx="1507286" cy="70224"/>
        </a:xfrm>
        <a:custGeom>
          <a:avLst/>
          <a:gdLst/>
          <a:ahLst/>
          <a:cxnLst/>
          <a:rect l="0" t="0" r="0" b="0"/>
          <a:pathLst>
            <a:path>
              <a:moveTo>
                <a:pt x="0" y="35112"/>
              </a:moveTo>
              <a:lnTo>
                <a:pt x="1507286" y="35112"/>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635202" y="2362925"/>
        <a:ext cx="75364" cy="75364"/>
      </dsp:txXfrm>
    </dsp:sp>
    <dsp:sp modelId="{86AD80C5-BC53-44D3-B963-11D20243127D}">
      <dsp:nvSpPr>
        <dsp:cNvPr id="0" name=""/>
        <dsp:cNvSpPr/>
      </dsp:nvSpPr>
      <dsp:spPr>
        <a:xfrm>
          <a:off x="4284854" y="2075498"/>
          <a:ext cx="3059849" cy="152992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ES" sz="2100" kern="1200" dirty="0" smtClean="0"/>
            <a:t>Conoce la normativa institucional para la confección de documentos oficiales del servicio.</a:t>
          </a:r>
          <a:endParaRPr lang="es-ES" sz="2100" kern="1200" dirty="0"/>
        </a:p>
      </dsp:txBody>
      <dsp:txXfrm>
        <a:off x="4329664" y="2120308"/>
        <a:ext cx="2970229" cy="14403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48C674-F90A-4A19-90BA-DB09D4817051}">
      <dsp:nvSpPr>
        <dsp:cNvPr id="0" name=""/>
        <dsp:cNvSpPr/>
      </dsp:nvSpPr>
      <dsp:spPr>
        <a:xfrm>
          <a:off x="1065" y="1195792"/>
          <a:ext cx="3059849" cy="152992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s-ES" sz="2600" kern="1200" dirty="0" smtClean="0"/>
            <a:t>Capacidad para resolver problemas, en su ámbito de desempeño</a:t>
          </a:r>
          <a:endParaRPr lang="es-ES" sz="2600" kern="1200" dirty="0"/>
        </a:p>
      </dsp:txBody>
      <dsp:txXfrm>
        <a:off x="45875" y="1240602"/>
        <a:ext cx="2970229" cy="1440304"/>
      </dsp:txXfrm>
    </dsp:sp>
    <dsp:sp modelId="{2F7A4804-1CBB-4230-A946-E2977FBD00B9}">
      <dsp:nvSpPr>
        <dsp:cNvPr id="0" name=""/>
        <dsp:cNvSpPr/>
      </dsp:nvSpPr>
      <dsp:spPr>
        <a:xfrm rot="19457599">
          <a:off x="2919241" y="1485788"/>
          <a:ext cx="1507286" cy="70224"/>
        </a:xfrm>
        <a:custGeom>
          <a:avLst/>
          <a:gdLst/>
          <a:ahLst/>
          <a:cxnLst/>
          <a:rect l="0" t="0" r="0" b="0"/>
          <a:pathLst>
            <a:path>
              <a:moveTo>
                <a:pt x="0" y="35112"/>
              </a:moveTo>
              <a:lnTo>
                <a:pt x="1507286" y="35112"/>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635202" y="1483219"/>
        <a:ext cx="75364" cy="75364"/>
      </dsp:txXfrm>
    </dsp:sp>
    <dsp:sp modelId="{148DB8A1-8853-45F7-8822-E4EE6FE33D4E}">
      <dsp:nvSpPr>
        <dsp:cNvPr id="0" name=""/>
        <dsp:cNvSpPr/>
      </dsp:nvSpPr>
      <dsp:spPr>
        <a:xfrm>
          <a:off x="4284854" y="316085"/>
          <a:ext cx="3059849" cy="152992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s-ES" sz="2600" kern="1200" dirty="0" smtClean="0"/>
            <a:t>Única competencia asociada a las Ciencias Básicas</a:t>
          </a:r>
          <a:endParaRPr lang="es-ES" sz="2600" kern="1200" dirty="0"/>
        </a:p>
      </dsp:txBody>
      <dsp:txXfrm>
        <a:off x="4329664" y="360895"/>
        <a:ext cx="2970229" cy="1440304"/>
      </dsp:txXfrm>
    </dsp:sp>
    <dsp:sp modelId="{3CE9EB89-ED16-487D-81B8-C019ABD03C73}">
      <dsp:nvSpPr>
        <dsp:cNvPr id="0" name=""/>
        <dsp:cNvSpPr/>
      </dsp:nvSpPr>
      <dsp:spPr>
        <a:xfrm rot="2142401">
          <a:off x="2919241" y="2365495"/>
          <a:ext cx="1507286" cy="70224"/>
        </a:xfrm>
        <a:custGeom>
          <a:avLst/>
          <a:gdLst/>
          <a:ahLst/>
          <a:cxnLst/>
          <a:rect l="0" t="0" r="0" b="0"/>
          <a:pathLst>
            <a:path>
              <a:moveTo>
                <a:pt x="0" y="35112"/>
              </a:moveTo>
              <a:lnTo>
                <a:pt x="1507286" y="35112"/>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635202" y="2362925"/>
        <a:ext cx="75364" cy="75364"/>
      </dsp:txXfrm>
    </dsp:sp>
    <dsp:sp modelId="{86AD80C5-BC53-44D3-B963-11D20243127D}">
      <dsp:nvSpPr>
        <dsp:cNvPr id="0" name=""/>
        <dsp:cNvSpPr/>
      </dsp:nvSpPr>
      <dsp:spPr>
        <a:xfrm>
          <a:off x="4284854" y="2075498"/>
          <a:ext cx="3059849" cy="152992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s-ES" sz="2600" kern="1200" dirty="0" smtClean="0"/>
            <a:t>El 36% de la malla es de este ámbito</a:t>
          </a:r>
          <a:endParaRPr lang="es-ES" sz="2600" kern="1200" dirty="0"/>
        </a:p>
      </dsp:txBody>
      <dsp:txXfrm>
        <a:off x="4329664" y="2120308"/>
        <a:ext cx="2970229" cy="14403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834502" y="-1656216"/>
          <a:ext cx="1320328" cy="496902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smtClean="0"/>
            <a:t>Eliminar un semestre de matemáticas.</a:t>
          </a:r>
          <a:endParaRPr lang="es-ES" sz="1400" kern="1200" dirty="0"/>
        </a:p>
      </dsp:txBody>
      <dsp:txXfrm rot="-5400000">
        <a:off x="3010156" y="232583"/>
        <a:ext cx="4904569" cy="1191422"/>
      </dsp:txXfrm>
    </dsp:sp>
    <dsp:sp modelId="{28C80DFA-075E-4C37-A449-4A140DB610A9}">
      <dsp:nvSpPr>
        <dsp:cNvPr id="0" name=""/>
        <dsp:cNvSpPr/>
      </dsp:nvSpPr>
      <dsp:spPr>
        <a:xfrm>
          <a:off x="609" y="0"/>
          <a:ext cx="3022645" cy="1650410"/>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s-ES" sz="2400" kern="1200" dirty="0" smtClean="0"/>
            <a:t>DISMINUCIÓN DE HORAS DE MATEMÁTICAS</a:t>
          </a:r>
          <a:endParaRPr lang="es-ES" sz="2400" kern="1200" dirty="0"/>
        </a:p>
      </dsp:txBody>
      <dsp:txXfrm>
        <a:off x="81175" y="80566"/>
        <a:ext cx="2861513" cy="14892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744146" y="-1629415"/>
          <a:ext cx="1424179" cy="5045721"/>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150000"/>
            </a:lnSpc>
            <a:spcBef>
              <a:spcPct val="0"/>
            </a:spcBef>
            <a:spcAft>
              <a:spcPct val="15000"/>
            </a:spcAft>
            <a:buChar char="••"/>
          </a:pPr>
          <a:r>
            <a:rPr lang="es-ES" sz="1400" kern="1200" dirty="0" smtClean="0"/>
            <a:t>Asignatura del Curso de Aplicación de Guardiamarinas</a:t>
          </a:r>
          <a:endParaRPr lang="es-ES" sz="1400" kern="1200" dirty="0"/>
        </a:p>
        <a:p>
          <a:pPr marL="114300" lvl="1" indent="-114300" algn="l" defTabSz="622300">
            <a:lnSpc>
              <a:spcPct val="150000"/>
            </a:lnSpc>
            <a:spcBef>
              <a:spcPct val="0"/>
            </a:spcBef>
            <a:spcAft>
              <a:spcPct val="15000"/>
            </a:spcAft>
            <a:buChar char="••"/>
          </a:pPr>
          <a:r>
            <a:rPr lang="es-ES" sz="1400" kern="1200" dirty="0" smtClean="0"/>
            <a:t>Incorporar asignatura en 4to año Ejecutivo.</a:t>
          </a:r>
          <a:endParaRPr lang="es-ES" sz="1400" kern="1200" dirty="0"/>
        </a:p>
      </dsp:txBody>
      <dsp:txXfrm rot="-5400000">
        <a:off x="2933376" y="250878"/>
        <a:ext cx="4976198" cy="1285133"/>
      </dsp:txXfrm>
    </dsp:sp>
    <dsp:sp modelId="{28C80DFA-075E-4C37-A449-4A140DB610A9}">
      <dsp:nvSpPr>
        <dsp:cNvPr id="0" name=""/>
        <dsp:cNvSpPr/>
      </dsp:nvSpPr>
      <dsp:spPr>
        <a:xfrm>
          <a:off x="487" y="0"/>
          <a:ext cx="2946189" cy="1780224"/>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s-ES" sz="2400" kern="1200" dirty="0" smtClean="0"/>
            <a:t>FUNDAMENTOS DE ESTABILIDAD</a:t>
          </a:r>
          <a:endParaRPr lang="es-ES" sz="2400" kern="1200" dirty="0"/>
        </a:p>
      </dsp:txBody>
      <dsp:txXfrm>
        <a:off x="87390" y="86903"/>
        <a:ext cx="2772383" cy="160641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545521" y="-2116881"/>
          <a:ext cx="1382553" cy="596842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smtClean="0"/>
            <a:t>Competencias del perfil de egreso no abarcadas en la malla curricular.</a:t>
          </a:r>
          <a:endParaRPr lang="es-ES" sz="1400" kern="1200" dirty="0"/>
        </a:p>
        <a:p>
          <a:pPr marL="114300" lvl="1" indent="-114300" algn="l" defTabSz="622300">
            <a:lnSpc>
              <a:spcPct val="90000"/>
            </a:lnSpc>
            <a:spcBef>
              <a:spcPct val="0"/>
            </a:spcBef>
            <a:spcAft>
              <a:spcPct val="15000"/>
            </a:spcAft>
            <a:buChar char="••"/>
          </a:pPr>
          <a:r>
            <a:rPr lang="es-ES" sz="1400" kern="1200" dirty="0" smtClean="0"/>
            <a:t>Ponderación: Malla V/S Perfil del egreso</a:t>
          </a:r>
          <a:endParaRPr lang="es-ES" sz="1400" kern="1200" dirty="0"/>
        </a:p>
      </dsp:txBody>
      <dsp:txXfrm rot="-5400000">
        <a:off x="2252586" y="243545"/>
        <a:ext cx="5900934" cy="1247571"/>
      </dsp:txXfrm>
    </dsp:sp>
    <dsp:sp modelId="{28C80DFA-075E-4C37-A449-4A140DB610A9}">
      <dsp:nvSpPr>
        <dsp:cNvPr id="0" name=""/>
        <dsp:cNvSpPr/>
      </dsp:nvSpPr>
      <dsp:spPr>
        <a:xfrm>
          <a:off x="266796" y="0"/>
          <a:ext cx="2001523" cy="1728192"/>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s-ES" sz="2700" kern="1200" dirty="0" smtClean="0"/>
            <a:t>BRECHA PERFIL DE EGRESO</a:t>
          </a:r>
          <a:endParaRPr lang="es-ES" sz="2700" kern="1200" dirty="0"/>
        </a:p>
      </dsp:txBody>
      <dsp:txXfrm>
        <a:off x="351159" y="84363"/>
        <a:ext cx="1832797" cy="155946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C880BF-205E-47F3-A40E-32279131EC2C}">
      <dsp:nvSpPr>
        <dsp:cNvPr id="0" name=""/>
        <dsp:cNvSpPr/>
      </dsp:nvSpPr>
      <dsp:spPr>
        <a:xfrm rot="5400000">
          <a:off x="4407952" y="-1848336"/>
          <a:ext cx="1728192" cy="5856913"/>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smtClean="0"/>
            <a:t>Sin disponibilidad de Horas para integrar la asignatura.</a:t>
          </a:r>
          <a:endParaRPr lang="es-ES" sz="1400" kern="1200" dirty="0"/>
        </a:p>
        <a:p>
          <a:pPr marL="114300" lvl="1" indent="-114300" algn="l" defTabSz="622300">
            <a:lnSpc>
              <a:spcPct val="90000"/>
            </a:lnSpc>
            <a:spcBef>
              <a:spcPct val="0"/>
            </a:spcBef>
            <a:spcAft>
              <a:spcPct val="15000"/>
            </a:spcAft>
            <a:buChar char="••"/>
          </a:pPr>
          <a:r>
            <a:rPr lang="es-ES" sz="1400" kern="1200" dirty="0" smtClean="0"/>
            <a:t>Necesidad de disminuir contenidos.</a:t>
          </a:r>
          <a:endParaRPr lang="es-ES" sz="1400" kern="1200" dirty="0"/>
        </a:p>
      </dsp:txBody>
      <dsp:txXfrm rot="-5400000">
        <a:off x="2343592" y="300387"/>
        <a:ext cx="5772550" cy="1559466"/>
      </dsp:txXfrm>
    </dsp:sp>
    <dsp:sp modelId="{FDEFE16D-85DA-40DF-B3F0-FA04B7ED476E}">
      <dsp:nvSpPr>
        <dsp:cNvPr id="0" name=""/>
        <dsp:cNvSpPr/>
      </dsp:nvSpPr>
      <dsp:spPr>
        <a:xfrm>
          <a:off x="303037" y="0"/>
          <a:ext cx="2040554" cy="2160240"/>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600" kern="1200" dirty="0" smtClean="0"/>
            <a:t>CUMPLIMIENTO INSTRUCCIONES DEA</a:t>
          </a:r>
          <a:endParaRPr lang="es-ES" sz="1600" kern="1200" dirty="0"/>
        </a:p>
      </dsp:txBody>
      <dsp:txXfrm>
        <a:off x="402649" y="99612"/>
        <a:ext cx="1841330" cy="196101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835147" y="-1656219"/>
          <a:ext cx="1319038" cy="496902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smtClean="0"/>
            <a:t>Reducir los retiros por desmotivación al término del primer semestre.</a:t>
          </a:r>
          <a:endParaRPr lang="es-ES" sz="1400" kern="1200" dirty="0"/>
        </a:p>
        <a:p>
          <a:pPr marL="114300" lvl="1" indent="-114300" algn="l" defTabSz="622300">
            <a:lnSpc>
              <a:spcPct val="90000"/>
            </a:lnSpc>
            <a:spcBef>
              <a:spcPct val="0"/>
            </a:spcBef>
            <a:spcAft>
              <a:spcPct val="15000"/>
            </a:spcAft>
            <a:buChar char="••"/>
          </a:pPr>
          <a:r>
            <a:rPr lang="es-ES" sz="1400" kern="1200" dirty="0" smtClean="0"/>
            <a:t>Evitar que la incomodidad de seguir “haciendo pagar a los padres” un semestre completo sin tener la certeza de que podrá repetir, sea un motivo para presentar el retiro.</a:t>
          </a:r>
          <a:endParaRPr lang="es-ES" sz="1400" kern="1200" dirty="0"/>
        </a:p>
      </dsp:txBody>
      <dsp:txXfrm rot="-5400000">
        <a:off x="3010155" y="233163"/>
        <a:ext cx="4904632" cy="1190258"/>
      </dsp:txXfrm>
    </dsp:sp>
    <dsp:sp modelId="{28C80DFA-075E-4C37-A449-4A140DB610A9}">
      <dsp:nvSpPr>
        <dsp:cNvPr id="0" name=""/>
        <dsp:cNvSpPr/>
      </dsp:nvSpPr>
      <dsp:spPr>
        <a:xfrm>
          <a:off x="609" y="805"/>
          <a:ext cx="3022645" cy="1648798"/>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s-ES" sz="2400" kern="1200" dirty="0" smtClean="0"/>
            <a:t>IMPACTO MOTIVACIONAL</a:t>
          </a:r>
          <a:endParaRPr lang="es-ES" sz="2400" kern="1200" dirty="0"/>
        </a:p>
      </dsp:txBody>
      <dsp:txXfrm>
        <a:off x="81097" y="81293"/>
        <a:ext cx="2861669" cy="148782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13075" cy="465138"/>
          </a:xfrm>
          <a:prstGeom prst="rect">
            <a:avLst/>
          </a:prstGeom>
        </p:spPr>
        <p:txBody>
          <a:bodyPr vert="horz" lIns="92930" tIns="46465" rIns="92930" bIns="46465" rtlCol="0"/>
          <a:lstStyle>
            <a:lvl1pPr algn="l">
              <a:defRPr sz="1200">
                <a:latin typeface="Arial" charset="0"/>
              </a:defRPr>
            </a:lvl1pPr>
          </a:lstStyle>
          <a:p>
            <a:pPr>
              <a:defRPr/>
            </a:pPr>
            <a:endParaRPr lang="es-CL"/>
          </a:p>
        </p:txBody>
      </p:sp>
      <p:sp>
        <p:nvSpPr>
          <p:cNvPr id="3" name="2 Marcador de fecha"/>
          <p:cNvSpPr>
            <a:spLocks noGrp="1"/>
          </p:cNvSpPr>
          <p:nvPr>
            <p:ph type="dt" sz="quarter" idx="1"/>
          </p:nvPr>
        </p:nvSpPr>
        <p:spPr>
          <a:xfrm>
            <a:off x="3940175" y="0"/>
            <a:ext cx="3013075" cy="465138"/>
          </a:xfrm>
          <a:prstGeom prst="rect">
            <a:avLst/>
          </a:prstGeom>
        </p:spPr>
        <p:txBody>
          <a:bodyPr vert="horz" lIns="92930" tIns="46465" rIns="92930" bIns="46465" rtlCol="0"/>
          <a:lstStyle>
            <a:lvl1pPr algn="r">
              <a:defRPr sz="1200">
                <a:latin typeface="Arial" charset="0"/>
              </a:defRPr>
            </a:lvl1pPr>
          </a:lstStyle>
          <a:p>
            <a:pPr>
              <a:defRPr/>
            </a:pPr>
            <a:fld id="{6F48A6A4-7F64-4EFC-A2FF-687DF7A235E7}" type="datetimeFigureOut">
              <a:rPr lang="es-CL"/>
              <a:pPr>
                <a:defRPr/>
              </a:pPr>
              <a:t>24-08-2023</a:t>
            </a:fld>
            <a:endParaRPr lang="es-CL"/>
          </a:p>
        </p:txBody>
      </p:sp>
      <p:sp>
        <p:nvSpPr>
          <p:cNvPr id="4" name="3 Marcador de pie de página"/>
          <p:cNvSpPr>
            <a:spLocks noGrp="1"/>
          </p:cNvSpPr>
          <p:nvPr>
            <p:ph type="ftr" sz="quarter" idx="2"/>
          </p:nvPr>
        </p:nvSpPr>
        <p:spPr>
          <a:xfrm>
            <a:off x="0" y="8842375"/>
            <a:ext cx="3013075" cy="465138"/>
          </a:xfrm>
          <a:prstGeom prst="rect">
            <a:avLst/>
          </a:prstGeom>
        </p:spPr>
        <p:txBody>
          <a:bodyPr vert="horz" lIns="92930" tIns="46465" rIns="92930" bIns="46465" rtlCol="0" anchor="b"/>
          <a:lstStyle>
            <a:lvl1pPr algn="l">
              <a:defRPr sz="1200">
                <a:latin typeface="Arial" charset="0"/>
              </a:defRPr>
            </a:lvl1pPr>
          </a:lstStyle>
          <a:p>
            <a:pPr>
              <a:defRPr/>
            </a:pPr>
            <a:endParaRPr lang="es-CL"/>
          </a:p>
        </p:txBody>
      </p:sp>
      <p:sp>
        <p:nvSpPr>
          <p:cNvPr id="5" name="4 Marcador de número de diapositiva"/>
          <p:cNvSpPr>
            <a:spLocks noGrp="1"/>
          </p:cNvSpPr>
          <p:nvPr>
            <p:ph type="sldNum" sz="quarter" idx="3"/>
          </p:nvPr>
        </p:nvSpPr>
        <p:spPr>
          <a:xfrm>
            <a:off x="3940175" y="8842375"/>
            <a:ext cx="3013075" cy="465138"/>
          </a:xfrm>
          <a:prstGeom prst="rect">
            <a:avLst/>
          </a:prstGeom>
        </p:spPr>
        <p:txBody>
          <a:bodyPr vert="horz" lIns="92930" tIns="46465" rIns="92930" bIns="46465" rtlCol="0" anchor="b"/>
          <a:lstStyle>
            <a:lvl1pPr algn="r">
              <a:defRPr sz="1200">
                <a:latin typeface="Arial" charset="0"/>
              </a:defRPr>
            </a:lvl1pPr>
          </a:lstStyle>
          <a:p>
            <a:pPr>
              <a:defRPr/>
            </a:pPr>
            <a:fld id="{A3B0176A-7D5A-41F7-83C0-139241F17CD4}" type="slidenum">
              <a:rPr lang="es-CL"/>
              <a:pPr>
                <a:defRPr/>
              </a:pPr>
              <a:t>‹Nº›</a:t>
            </a:fld>
            <a:endParaRPr lang="es-CL"/>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3013075" cy="465138"/>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lvl1pPr algn="l">
              <a:defRPr sz="1200" b="0">
                <a:solidFill>
                  <a:schemeClr val="tx1"/>
                </a:solidFill>
                <a:latin typeface="Arial" charset="0"/>
              </a:defRPr>
            </a:lvl1pPr>
          </a:lstStyle>
          <a:p>
            <a:pPr>
              <a:defRPr/>
            </a:pPr>
            <a:endParaRPr lang="es-ES"/>
          </a:p>
        </p:txBody>
      </p:sp>
      <p:sp>
        <p:nvSpPr>
          <p:cNvPr id="20483" name="Rectangle 3"/>
          <p:cNvSpPr>
            <a:spLocks noGrp="1" noChangeArrowheads="1"/>
          </p:cNvSpPr>
          <p:nvPr>
            <p:ph type="dt" idx="1"/>
          </p:nvPr>
        </p:nvSpPr>
        <p:spPr bwMode="auto">
          <a:xfrm>
            <a:off x="3940175" y="0"/>
            <a:ext cx="3013075" cy="465138"/>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lvl1pPr algn="r">
              <a:defRPr sz="1200" b="0">
                <a:solidFill>
                  <a:schemeClr val="tx1"/>
                </a:solidFill>
                <a:latin typeface="Arial" charset="0"/>
              </a:defRPr>
            </a:lvl1pPr>
          </a:lstStyle>
          <a:p>
            <a:pPr>
              <a:defRPr/>
            </a:pPr>
            <a:endParaRPr lang="es-ES"/>
          </a:p>
        </p:txBody>
      </p:sp>
      <p:sp>
        <p:nvSpPr>
          <p:cNvPr id="132100" name="Rectangle 4"/>
          <p:cNvSpPr>
            <a:spLocks noGrp="1" noRot="1" noChangeAspect="1" noChangeArrowheads="1" noTextEdit="1"/>
          </p:cNvSpPr>
          <p:nvPr>
            <p:ph type="sldImg" idx="2"/>
          </p:nvPr>
        </p:nvSpPr>
        <p:spPr bwMode="auto">
          <a:xfrm>
            <a:off x="1150938" y="698500"/>
            <a:ext cx="4652962" cy="3490913"/>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695325" y="4421188"/>
            <a:ext cx="5564188" cy="4189412"/>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20486" name="Rectangle 6"/>
          <p:cNvSpPr>
            <a:spLocks noGrp="1" noChangeArrowheads="1"/>
          </p:cNvSpPr>
          <p:nvPr>
            <p:ph type="ftr" sz="quarter" idx="4"/>
          </p:nvPr>
        </p:nvSpPr>
        <p:spPr bwMode="auto">
          <a:xfrm>
            <a:off x="0" y="8842375"/>
            <a:ext cx="3013075" cy="465138"/>
          </a:xfrm>
          <a:prstGeom prst="rect">
            <a:avLst/>
          </a:prstGeom>
          <a:noFill/>
          <a:ln w="9525">
            <a:noFill/>
            <a:miter lim="800000"/>
            <a:headEnd/>
            <a:tailEnd/>
          </a:ln>
          <a:effectLst/>
        </p:spPr>
        <p:txBody>
          <a:bodyPr vert="horz" wrap="square" lIns="92930" tIns="46465" rIns="92930" bIns="46465" numCol="1" anchor="b" anchorCtr="0" compatLnSpc="1">
            <a:prstTxWarp prst="textNoShape">
              <a:avLst/>
            </a:prstTxWarp>
          </a:bodyPr>
          <a:lstStyle>
            <a:lvl1pPr algn="l">
              <a:defRPr sz="1200" b="0">
                <a:solidFill>
                  <a:schemeClr val="tx1"/>
                </a:solidFill>
                <a:latin typeface="Arial" charset="0"/>
              </a:defRPr>
            </a:lvl1pPr>
          </a:lstStyle>
          <a:p>
            <a:pPr>
              <a:defRPr/>
            </a:pPr>
            <a:endParaRPr lang="es-ES"/>
          </a:p>
        </p:txBody>
      </p:sp>
      <p:sp>
        <p:nvSpPr>
          <p:cNvPr id="20487" name="Rectangle 7"/>
          <p:cNvSpPr>
            <a:spLocks noGrp="1" noChangeArrowheads="1"/>
          </p:cNvSpPr>
          <p:nvPr>
            <p:ph type="sldNum" sz="quarter" idx="5"/>
          </p:nvPr>
        </p:nvSpPr>
        <p:spPr bwMode="auto">
          <a:xfrm>
            <a:off x="3940175" y="8842375"/>
            <a:ext cx="3013075" cy="465138"/>
          </a:xfrm>
          <a:prstGeom prst="rect">
            <a:avLst/>
          </a:prstGeom>
          <a:noFill/>
          <a:ln w="9525">
            <a:noFill/>
            <a:miter lim="800000"/>
            <a:headEnd/>
            <a:tailEnd/>
          </a:ln>
          <a:effectLst/>
        </p:spPr>
        <p:txBody>
          <a:bodyPr vert="horz" wrap="square" lIns="92930" tIns="46465" rIns="92930" bIns="46465" numCol="1" anchor="b" anchorCtr="0" compatLnSpc="1">
            <a:prstTxWarp prst="textNoShape">
              <a:avLst/>
            </a:prstTxWarp>
          </a:bodyPr>
          <a:lstStyle>
            <a:lvl1pPr algn="r">
              <a:defRPr sz="1200" b="0">
                <a:solidFill>
                  <a:schemeClr val="tx1"/>
                </a:solidFill>
                <a:latin typeface="Arial" charset="0"/>
              </a:defRPr>
            </a:lvl1pPr>
          </a:lstStyle>
          <a:p>
            <a:pPr>
              <a:defRPr/>
            </a:pPr>
            <a:fld id="{97E28A82-88AE-4286-980D-7F6F4B6D2A65}"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pPr>
              <a:defRPr/>
            </a:pPr>
            <a:fld id="{97E28A82-88AE-4286-980D-7F6F4B6D2A65}" type="slidenum">
              <a:rPr lang="es-ES" smtClean="0"/>
              <a:pPr>
                <a:defRPr/>
              </a:pPr>
              <a:t>1</a:t>
            </a:fld>
            <a:endParaRPr lang="es-ES"/>
          </a:p>
        </p:txBody>
      </p:sp>
    </p:spTree>
    <p:extLst>
      <p:ext uri="{BB962C8B-B14F-4D97-AF65-F5344CB8AC3E}">
        <p14:creationId xmlns:p14="http://schemas.microsoft.com/office/powerpoint/2010/main" val="980160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10</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ES" altLang="es-CL" dirty="0" smtClean="0">
                <a:ea typeface="ＭＳ Ｐゴシック" panose="020B0600070205080204" pitchFamily="34" charset="-128"/>
              </a:rPr>
              <a:t>En las competencias específicas, son dos y en ellas se deberían centrar las asignaturas del área profesional como lo es en el otros escalafones. Por ello es que no se sustenta que la asignaturas de Ciencias Básicas, sean las preponderantes en la cantidad de horas de clases lectivas, por sobre lo profesional.</a:t>
            </a:r>
          </a:p>
          <a:p>
            <a:r>
              <a:rPr lang="es-ES" altLang="es-CL" dirty="0" smtClean="0">
                <a:ea typeface="ＭＳ Ｐゴシック" panose="020B0600070205080204" pitchFamily="34" charset="-128"/>
              </a:rPr>
              <a:t>Lo que se expone a continuación:</a:t>
            </a:r>
            <a:endParaRPr lang="es-CL" altLang="es-CL" dirty="0">
              <a:ea typeface="ＭＳ Ｐゴシック" panose="020B0600070205080204" pitchFamily="34" charset="-128"/>
            </a:endParaRPr>
          </a:p>
        </p:txBody>
      </p:sp>
    </p:spTree>
    <p:extLst>
      <p:ext uri="{BB962C8B-B14F-4D97-AF65-F5344CB8AC3E}">
        <p14:creationId xmlns:p14="http://schemas.microsoft.com/office/powerpoint/2010/main" val="128936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11</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s-CL" altLang="es-CL" dirty="0">
              <a:ea typeface="ＭＳ Ｐゴシック" panose="020B0600070205080204" pitchFamily="34" charset="-128"/>
            </a:endParaRPr>
          </a:p>
        </p:txBody>
      </p:sp>
    </p:spTree>
    <p:extLst>
      <p:ext uri="{BB962C8B-B14F-4D97-AF65-F5344CB8AC3E}">
        <p14:creationId xmlns:p14="http://schemas.microsoft.com/office/powerpoint/2010/main" val="3704761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12</a:t>
            </a:fld>
            <a:endParaRPr lang="es-CL" altLang="es-CL"/>
          </a:p>
        </p:txBody>
      </p:sp>
    </p:spTree>
    <p:extLst>
      <p:ext uri="{BB962C8B-B14F-4D97-AF65-F5344CB8AC3E}">
        <p14:creationId xmlns:p14="http://schemas.microsoft.com/office/powerpoint/2010/main" val="3501883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13</a:t>
            </a:fld>
            <a:endParaRPr lang="es-CL" altLang="es-CL"/>
          </a:p>
        </p:txBody>
      </p:sp>
    </p:spTree>
    <p:extLst>
      <p:ext uri="{BB962C8B-B14F-4D97-AF65-F5344CB8AC3E}">
        <p14:creationId xmlns:p14="http://schemas.microsoft.com/office/powerpoint/2010/main" val="1098187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14</a:t>
            </a:fld>
            <a:endParaRPr lang="es-CL" altLang="es-CL"/>
          </a:p>
        </p:txBody>
      </p:sp>
    </p:spTree>
    <p:extLst>
      <p:ext uri="{BB962C8B-B14F-4D97-AF65-F5344CB8AC3E}">
        <p14:creationId xmlns:p14="http://schemas.microsoft.com/office/powerpoint/2010/main" val="213220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51154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16</a:t>
            </a:fld>
            <a:endParaRPr lang="es-CL" altLang="es-CL"/>
          </a:p>
        </p:txBody>
      </p:sp>
    </p:spTree>
    <p:extLst>
      <p:ext uri="{BB962C8B-B14F-4D97-AF65-F5344CB8AC3E}">
        <p14:creationId xmlns:p14="http://schemas.microsoft.com/office/powerpoint/2010/main" val="2696210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17</a:t>
            </a:fld>
            <a:endParaRPr lang="es-CL" altLang="es-CL"/>
          </a:p>
        </p:txBody>
      </p:sp>
    </p:spTree>
    <p:extLst>
      <p:ext uri="{BB962C8B-B14F-4D97-AF65-F5344CB8AC3E}">
        <p14:creationId xmlns:p14="http://schemas.microsoft.com/office/powerpoint/2010/main" val="321331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18</a:t>
            </a:fld>
            <a:endParaRPr lang="es-CL" altLang="es-CL"/>
          </a:p>
        </p:txBody>
      </p:sp>
    </p:spTree>
    <p:extLst>
      <p:ext uri="{BB962C8B-B14F-4D97-AF65-F5344CB8AC3E}">
        <p14:creationId xmlns:p14="http://schemas.microsoft.com/office/powerpoint/2010/main" val="749726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492028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3288310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4033117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3947856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422662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10041253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3930860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27194771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26</a:t>
            </a:fld>
            <a:endParaRPr lang="es-CL" altLang="es-CL"/>
          </a:p>
        </p:txBody>
      </p:sp>
    </p:spTree>
    <p:extLst>
      <p:ext uri="{BB962C8B-B14F-4D97-AF65-F5344CB8AC3E}">
        <p14:creationId xmlns:p14="http://schemas.microsoft.com/office/powerpoint/2010/main" val="41368097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27</a:t>
            </a:fld>
            <a:endParaRPr lang="es-CL" altLang="es-CL"/>
          </a:p>
        </p:txBody>
      </p:sp>
    </p:spTree>
    <p:extLst>
      <p:ext uri="{BB962C8B-B14F-4D97-AF65-F5344CB8AC3E}">
        <p14:creationId xmlns:p14="http://schemas.microsoft.com/office/powerpoint/2010/main" val="2360357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28</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ES" altLang="es-CL" dirty="0" smtClean="0">
                <a:ea typeface="ＭＳ Ｐゴシック" panose="020B0600070205080204" pitchFamily="34" charset="-128"/>
              </a:rPr>
              <a:t>Los cambios</a:t>
            </a:r>
            <a:r>
              <a:rPr lang="es-ES" altLang="es-CL" baseline="0" dirty="0" smtClean="0">
                <a:ea typeface="ＭＳ Ｐゴシック" panose="020B0600070205080204" pitchFamily="34" charset="-128"/>
              </a:rPr>
              <a:t> efectuados a la malla del modelo de formación académico, en los últimos 15 años han sido principalmente:</a:t>
            </a:r>
          </a:p>
          <a:p>
            <a:endParaRPr lang="es-ES" altLang="es-CL" baseline="0" dirty="0" smtClean="0">
              <a:ea typeface="ＭＳ Ｐゴシック" panose="020B0600070205080204" pitchFamily="34" charset="-128"/>
            </a:endParaRPr>
          </a:p>
          <a:p>
            <a:pPr marL="171450" indent="-171450">
              <a:buFontTx/>
              <a:buChar char="-"/>
            </a:pPr>
            <a:r>
              <a:rPr lang="es-ES" altLang="es-CL" dirty="0" err="1" smtClean="0">
                <a:ea typeface="ＭＳ Ｐゴシック" panose="020B0600070205080204" pitchFamily="34" charset="-128"/>
              </a:rPr>
              <a:t>Anualización</a:t>
            </a:r>
            <a:r>
              <a:rPr lang="es-ES" altLang="es-CL" baseline="0" dirty="0" smtClean="0">
                <a:ea typeface="ＭＳ Ｐゴシック" panose="020B0600070205080204" pitchFamily="34" charset="-128"/>
              </a:rPr>
              <a:t> de asignaturas y cambios de nombre</a:t>
            </a:r>
          </a:p>
          <a:p>
            <a:pPr marL="171450" indent="-171450">
              <a:buFontTx/>
              <a:buChar char="-"/>
            </a:pPr>
            <a:r>
              <a:rPr lang="es-ES" altLang="es-CL" baseline="0" dirty="0" smtClean="0">
                <a:ea typeface="ＭＳ Ｐゴシック" panose="020B0600070205080204" pitchFamily="34" charset="-128"/>
              </a:rPr>
              <a:t>Eliminación de asignaturas: Probabilidades y estadísticas / calor y ondas / Electrónica I</a:t>
            </a:r>
          </a:p>
          <a:p>
            <a:pPr marL="171450" indent="-171450">
              <a:buFontTx/>
              <a:buChar char="-"/>
            </a:pPr>
            <a:r>
              <a:rPr lang="es-ES" altLang="es-CL" baseline="0" dirty="0" smtClean="0">
                <a:ea typeface="ＭＳ Ｐゴシック" panose="020B0600070205080204" pitchFamily="34" charset="-128"/>
              </a:rPr>
              <a:t>Incorporación de asignaturas: Herramientas tecnológicas / Formación naval de 2do a 4to año</a:t>
            </a:r>
          </a:p>
          <a:p>
            <a:pPr marL="171450" indent="-171450">
              <a:buFontTx/>
              <a:buChar char="-"/>
            </a:pPr>
            <a:r>
              <a:rPr lang="es-ES" altLang="es-CL" baseline="0" dirty="0" smtClean="0">
                <a:ea typeface="ＭＳ Ｐゴシック" panose="020B0600070205080204" pitchFamily="34" charset="-128"/>
              </a:rPr>
              <a:t>Mantención de las 44hrs de contenidos asociados a matemáticas durante los 4 años de Escuela</a:t>
            </a:r>
            <a:endParaRPr lang="es-CL" altLang="es-CL" dirty="0" smtClean="0">
              <a:ea typeface="ＭＳ Ｐゴシック" panose="020B0600070205080204" pitchFamily="34" charset="-128"/>
            </a:endParaRPr>
          </a:p>
          <a:p>
            <a:endParaRPr lang="es-CL" altLang="es-CL" dirty="0" smtClean="0">
              <a:ea typeface="ＭＳ Ｐゴシック" panose="020B0600070205080204" pitchFamily="34" charset="-128"/>
            </a:endParaRPr>
          </a:p>
          <a:p>
            <a:endParaRPr lang="es-ES" altLang="es-CL" dirty="0"/>
          </a:p>
        </p:txBody>
      </p:sp>
    </p:spTree>
    <p:extLst>
      <p:ext uri="{BB962C8B-B14F-4D97-AF65-F5344CB8AC3E}">
        <p14:creationId xmlns:p14="http://schemas.microsoft.com/office/powerpoint/2010/main" val="1397896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3</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s-ES" altLang="es-CL"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3512977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5</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s-ES" altLang="es-CL" dirty="0"/>
          </a:p>
        </p:txBody>
      </p:sp>
    </p:spTree>
    <p:extLst>
      <p:ext uri="{BB962C8B-B14F-4D97-AF65-F5344CB8AC3E}">
        <p14:creationId xmlns:p14="http://schemas.microsoft.com/office/powerpoint/2010/main" val="3358149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6</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MX" altLang="es-CL" dirty="0" smtClean="0">
                <a:ea typeface="ＭＳ Ｐゴシック" panose="020B0600070205080204" pitchFamily="34" charset="-128"/>
              </a:rPr>
              <a:t>COMPETENCIA +</a:t>
            </a:r>
            <a:r>
              <a:rPr lang="es-MX" altLang="es-CL" baseline="0" dirty="0" smtClean="0">
                <a:ea typeface="ＭＳ Ｐゴシック" panose="020B0600070205080204" pitchFamily="34" charset="-128"/>
              </a:rPr>
              <a:t> SUBCOMPETENCIAS NO CUMPLIDAS CON LA MALLA ACTUAL PARA TODOS LOS ESCALAFONES</a:t>
            </a:r>
            <a:endParaRPr lang="es-CL" altLang="es-CL" dirty="0" smtClean="0">
              <a:ea typeface="ＭＳ Ｐゴシック" panose="020B0600070205080204" pitchFamily="34" charset="-128"/>
            </a:endParaRPr>
          </a:p>
          <a:p>
            <a:endParaRPr lang="es-ES" altLang="es-CL" dirty="0"/>
          </a:p>
        </p:txBody>
      </p:sp>
    </p:spTree>
    <p:extLst>
      <p:ext uri="{BB962C8B-B14F-4D97-AF65-F5344CB8AC3E}">
        <p14:creationId xmlns:p14="http://schemas.microsoft.com/office/powerpoint/2010/main" val="667023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7</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MX" altLang="es-CL" dirty="0" smtClean="0">
                <a:ea typeface="ＭＳ Ｐゴシック" panose="020B0600070205080204" pitchFamily="34" charset="-128"/>
              </a:rPr>
              <a:t>COMPETENCIA +</a:t>
            </a:r>
            <a:r>
              <a:rPr lang="es-MX" altLang="es-CL" baseline="0" dirty="0" smtClean="0">
                <a:ea typeface="ＭＳ Ｐゴシック" panose="020B0600070205080204" pitchFamily="34" charset="-128"/>
              </a:rPr>
              <a:t> SUBCOMPETENCIAS NO CUMPLIDAS CON LA MALLA ACTUAL PARA TODOS LOS ESCALAFONES, EXCEPTO LA CONFECCIÓN DE DOCUMENTOS (LOS VEN EN MANDO)</a:t>
            </a:r>
            <a:endParaRPr lang="es-CL" altLang="es-CL" dirty="0" smtClean="0">
              <a:ea typeface="ＭＳ Ｐゴシック" panose="020B0600070205080204" pitchFamily="34" charset="-128"/>
            </a:endParaRPr>
          </a:p>
          <a:p>
            <a:endParaRPr lang="es-ES" altLang="es-CL" dirty="0"/>
          </a:p>
        </p:txBody>
      </p:sp>
    </p:spTree>
    <p:extLst>
      <p:ext uri="{BB962C8B-B14F-4D97-AF65-F5344CB8AC3E}">
        <p14:creationId xmlns:p14="http://schemas.microsoft.com/office/powerpoint/2010/main" val="1563661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8</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s-ES" altLang="es-CL" dirty="0"/>
          </a:p>
        </p:txBody>
      </p:sp>
    </p:spTree>
    <p:extLst>
      <p:ext uri="{BB962C8B-B14F-4D97-AF65-F5344CB8AC3E}">
        <p14:creationId xmlns:p14="http://schemas.microsoft.com/office/powerpoint/2010/main" val="1686076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9</a:t>
            </a:fld>
            <a:endParaRPr lang="es-CL" altLang="es-CL"/>
          </a:p>
        </p:txBody>
      </p:sp>
    </p:spTree>
    <p:extLst>
      <p:ext uri="{BB962C8B-B14F-4D97-AF65-F5344CB8AC3E}">
        <p14:creationId xmlns:p14="http://schemas.microsoft.com/office/powerpoint/2010/main" val="1856435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474296C-4716-480E-B864-7D2DEC2D924E}" type="slidenum">
              <a:rPr lang="es-ES"/>
              <a:pPr>
                <a:defRPr/>
              </a:pPr>
              <a:t>‹Nº›</a:t>
            </a:fld>
            <a:endParaRPr lang="es-E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6D52FDD-29A5-464C-AADF-F23A609E5F8F}" type="slidenum">
              <a:rPr lang="es-ES"/>
              <a:pPr>
                <a:defRPr/>
              </a:pPr>
              <a:t>‹Nº›</a:t>
            </a:fld>
            <a:endParaRPr lang="es-E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24AAD91-B91E-4C70-9295-7CF20085058C}" type="slidenum">
              <a:rPr lang="es-ES"/>
              <a:pPr>
                <a:defRPr/>
              </a:pPr>
              <a:t>‹Nº›</a:t>
            </a:fld>
            <a:endParaRPr lang="es-ES"/>
          </a:p>
        </p:txBody>
      </p:sp>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CL"/>
          </a:p>
        </p:txBody>
      </p:sp>
      <p:sp>
        <p:nvSpPr>
          <p:cNvPr id="3" name="2 Marcador de tabla"/>
          <p:cNvSpPr>
            <a:spLocks noGrp="1"/>
          </p:cNvSpPr>
          <p:nvPr>
            <p:ph type="tbl" idx="1"/>
          </p:nvPr>
        </p:nvSpPr>
        <p:spPr>
          <a:xfrm>
            <a:off x="457200" y="1600200"/>
            <a:ext cx="8229600" cy="4525963"/>
          </a:xfrm>
        </p:spPr>
        <p:txBody>
          <a:bodyPr/>
          <a:lstStyle/>
          <a:p>
            <a:pPr lvl="0"/>
            <a:endParaRPr lang="es-CL" noProof="0"/>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3BA607C-DAED-402C-82A5-776A0E115B29}" type="slidenum">
              <a:rPr lang="es-ES"/>
              <a:pPr>
                <a:defRPr/>
              </a:pPr>
              <a:t>‹Nº›</a:t>
            </a:fld>
            <a:endParaRPr lang="es-ES"/>
          </a:p>
        </p:txBody>
      </p:sp>
    </p:spTree>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reserve="1">
  <p:cSld name="Título y 2 objetos encima del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CL"/>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half" idx="3"/>
          </p:nvPr>
        </p:nvSpPr>
        <p:spPr>
          <a:xfrm>
            <a:off x="457200" y="3938588"/>
            <a:ext cx="8229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Rectangle 4"/>
          <p:cNvSpPr>
            <a:spLocks noGrp="1" noChangeArrowheads="1"/>
          </p:cNvSpPr>
          <p:nvPr>
            <p:ph type="dt" sz="half" idx="10"/>
          </p:nvPr>
        </p:nvSpPr>
        <p:spPr>
          <a:ln/>
        </p:spPr>
        <p:txBody>
          <a:bodyPr/>
          <a:lstStyle>
            <a:lvl1pPr>
              <a:defRPr/>
            </a:lvl1pPr>
          </a:lstStyle>
          <a:p>
            <a:pPr>
              <a:defRPr/>
            </a:pPr>
            <a:endParaRPr lang="es-ES"/>
          </a:p>
        </p:txBody>
      </p:sp>
      <p:sp>
        <p:nvSpPr>
          <p:cNvPr id="7" name="Rectangle 5"/>
          <p:cNvSpPr>
            <a:spLocks noGrp="1" noChangeArrowheads="1"/>
          </p:cNvSpPr>
          <p:nvPr>
            <p:ph type="ftr" sz="quarter" idx="11"/>
          </p:nvPr>
        </p:nvSpPr>
        <p:spPr>
          <a:ln/>
        </p:spPr>
        <p:txBody>
          <a:bodyPr/>
          <a:lstStyle>
            <a:lvl1pPr>
              <a:defRPr/>
            </a:lvl1pPr>
          </a:lstStyle>
          <a:p>
            <a:pPr>
              <a:defRPr/>
            </a:pPr>
            <a:endParaRPr lang="es-ES"/>
          </a:p>
        </p:txBody>
      </p:sp>
      <p:sp>
        <p:nvSpPr>
          <p:cNvPr id="8" name="Rectangle 6"/>
          <p:cNvSpPr>
            <a:spLocks noGrp="1" noChangeArrowheads="1"/>
          </p:cNvSpPr>
          <p:nvPr>
            <p:ph type="sldNum" sz="quarter" idx="12"/>
          </p:nvPr>
        </p:nvSpPr>
        <p:spPr>
          <a:ln/>
        </p:spPr>
        <p:txBody>
          <a:bodyPr/>
          <a:lstStyle>
            <a:lvl1pPr>
              <a:defRPr/>
            </a:lvl1pPr>
          </a:lstStyle>
          <a:p>
            <a:pPr>
              <a:defRPr/>
            </a:pPr>
            <a:fld id="{F0763000-BE9C-4B35-85EA-A24C5DDAAF97}" type="slidenum">
              <a:rPr lang="es-ES"/>
              <a:pPr>
                <a:defRPr/>
              </a:pPr>
              <a:t>‹Nº›</a:t>
            </a:fld>
            <a:endParaRPr lang="es-ES"/>
          </a:p>
        </p:txBody>
      </p:sp>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a:t>Click to edit Master subtitle style</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E2A48A74-0A1C-4981-8E95-B1DBF300AF36}" type="slidenum">
              <a:rPr lang="es-ES"/>
              <a:pPr>
                <a:defRPr/>
              </a:pPr>
              <a:t>‹Nº›</a:t>
            </a:fld>
            <a:endParaRPr lang="es-ES"/>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74432F25-D27D-48E4-A700-76B33384E51A}" type="slidenum">
              <a:rPr lang="es-ES"/>
              <a:pPr>
                <a:defRPr/>
              </a:pPr>
              <a:t>‹Nº›</a:t>
            </a:fld>
            <a:endParaRPr lang="es-ES"/>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a:t>Click to edit Master text styles</a:t>
            </a:r>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4DF074E7-1B8E-48E5-82FB-E6B0857DBF49}" type="slidenum">
              <a:rPr lang="es-ES"/>
              <a:pPr>
                <a:defRPr/>
              </a:pPr>
              <a:t>‹Nº›</a:t>
            </a:fld>
            <a:endParaRPr lang="es-ES"/>
          </a:p>
        </p:txBody>
      </p:sp>
    </p:spTree>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DE523AEC-8359-4926-A4A6-9FB9E58E0628}" type="slidenum">
              <a:rPr lang="es-ES"/>
              <a:pPr>
                <a:defRPr/>
              </a:pPr>
              <a:t>‹Nº›</a:t>
            </a:fld>
            <a:endParaRPr lang="es-ES"/>
          </a:p>
        </p:txBody>
      </p:sp>
    </p:spTree>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Rectangle 4"/>
          <p:cNvSpPr>
            <a:spLocks noGrp="1" noChangeArrowheads="1"/>
          </p:cNvSpPr>
          <p:nvPr>
            <p:ph type="dt" sz="half" idx="10"/>
          </p:nvPr>
        </p:nvSpPr>
        <p:spPr/>
        <p:txBody>
          <a:bodyPr/>
          <a:lstStyle>
            <a:lvl1pPr algn="ctr">
              <a:defRPr/>
            </a:lvl1pPr>
          </a:lstStyle>
          <a:p>
            <a:pPr>
              <a:defRPr/>
            </a:pPr>
            <a:endParaRPr lang="es-ES"/>
          </a:p>
        </p:txBody>
      </p:sp>
      <p:sp>
        <p:nvSpPr>
          <p:cNvPr id="8" name="Rectangle 5"/>
          <p:cNvSpPr>
            <a:spLocks noGrp="1" noChangeArrowheads="1"/>
          </p:cNvSpPr>
          <p:nvPr>
            <p:ph type="ftr" sz="quarter" idx="11"/>
          </p:nvPr>
        </p:nvSpPr>
        <p:spPr/>
        <p:txBody>
          <a:bodyPr/>
          <a:lstStyle>
            <a:lvl1pPr>
              <a:defRPr/>
            </a:lvl1pPr>
          </a:lstStyle>
          <a:p>
            <a:pPr>
              <a:defRPr/>
            </a:pPr>
            <a:endParaRPr lang="es-ES"/>
          </a:p>
        </p:txBody>
      </p:sp>
      <p:sp>
        <p:nvSpPr>
          <p:cNvPr id="9" name="Rectangle 6"/>
          <p:cNvSpPr>
            <a:spLocks noGrp="1" noChangeArrowheads="1"/>
          </p:cNvSpPr>
          <p:nvPr>
            <p:ph type="sldNum" sz="quarter" idx="12"/>
          </p:nvPr>
        </p:nvSpPr>
        <p:spPr/>
        <p:txBody>
          <a:bodyPr/>
          <a:lstStyle>
            <a:lvl1pPr>
              <a:defRPr/>
            </a:lvl1pPr>
          </a:lstStyle>
          <a:p>
            <a:pPr>
              <a:defRPr/>
            </a:pPr>
            <a:fld id="{859BB35A-4BB3-4F21-B2FA-69849CC341D5}" type="slidenum">
              <a:rPr lang="es-ES"/>
              <a:pPr>
                <a:defRPr/>
              </a:pPr>
              <a:t>‹Nº›</a:t>
            </a:fld>
            <a:endParaRPr lang="es-ES"/>
          </a:p>
        </p:txBody>
      </p:sp>
    </p:spTree>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Rectangle 4"/>
          <p:cNvSpPr>
            <a:spLocks noGrp="1" noChangeArrowheads="1"/>
          </p:cNvSpPr>
          <p:nvPr>
            <p:ph type="dt" sz="half" idx="10"/>
          </p:nvPr>
        </p:nvSpPr>
        <p:spPr/>
        <p:txBody>
          <a:bodyPr/>
          <a:lstStyle>
            <a:lvl1pPr algn="ctr">
              <a:defRPr/>
            </a:lvl1pPr>
          </a:lstStyle>
          <a:p>
            <a:pPr>
              <a:defRPr/>
            </a:pPr>
            <a:endParaRPr lang="es-ES"/>
          </a:p>
        </p:txBody>
      </p:sp>
      <p:sp>
        <p:nvSpPr>
          <p:cNvPr id="4" name="Rectangle 5"/>
          <p:cNvSpPr>
            <a:spLocks noGrp="1" noChangeArrowheads="1"/>
          </p:cNvSpPr>
          <p:nvPr>
            <p:ph type="ftr" sz="quarter" idx="11"/>
          </p:nvPr>
        </p:nvSpPr>
        <p:spPr/>
        <p:txBody>
          <a:bodyPr/>
          <a:lstStyle>
            <a:lvl1pPr>
              <a:defRPr/>
            </a:lvl1pPr>
          </a:lstStyle>
          <a:p>
            <a:pPr>
              <a:defRPr/>
            </a:pPr>
            <a:endParaRPr lang="es-ES"/>
          </a:p>
        </p:txBody>
      </p:sp>
      <p:sp>
        <p:nvSpPr>
          <p:cNvPr id="5" name="Rectangle 6"/>
          <p:cNvSpPr>
            <a:spLocks noGrp="1" noChangeArrowheads="1"/>
          </p:cNvSpPr>
          <p:nvPr>
            <p:ph type="sldNum" sz="quarter" idx="12"/>
          </p:nvPr>
        </p:nvSpPr>
        <p:spPr/>
        <p:txBody>
          <a:bodyPr/>
          <a:lstStyle>
            <a:lvl1pPr>
              <a:defRPr/>
            </a:lvl1pPr>
          </a:lstStyle>
          <a:p>
            <a:pPr>
              <a:defRPr/>
            </a:pPr>
            <a:fld id="{491070A1-0780-4F21-A804-4D7E17474D16}" type="slidenum">
              <a:rPr lang="es-ES"/>
              <a:pPr>
                <a:defRPr/>
              </a:pPr>
              <a:t>‹Nº›</a:t>
            </a:fld>
            <a:endParaRPr lang="es-E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70EDA50-E1DF-4CED-A339-146BD1E6410F}" type="slidenum">
              <a:rPr lang="es-ES"/>
              <a:pPr>
                <a:defRPr/>
              </a:pPr>
              <a:t>‹Nº›</a:t>
            </a:fld>
            <a:endParaRPr lang="es-ES"/>
          </a:p>
        </p:txBody>
      </p:sp>
    </p:spTree>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a:defRPr/>
            </a:pPr>
            <a:endParaRPr lang="es-ES"/>
          </a:p>
        </p:txBody>
      </p:sp>
      <p:sp>
        <p:nvSpPr>
          <p:cNvPr id="3" name="Rectangle 5"/>
          <p:cNvSpPr>
            <a:spLocks noGrp="1" noChangeArrowheads="1"/>
          </p:cNvSpPr>
          <p:nvPr>
            <p:ph type="ftr" sz="quarter" idx="11"/>
          </p:nvPr>
        </p:nvSpPr>
        <p:spPr/>
        <p:txBody>
          <a:bodyPr/>
          <a:lstStyle>
            <a:lvl1pPr>
              <a:defRPr/>
            </a:lvl1pPr>
          </a:lstStyle>
          <a:p>
            <a:pPr>
              <a:defRPr/>
            </a:pPr>
            <a:endParaRPr lang="es-ES"/>
          </a:p>
        </p:txBody>
      </p:sp>
      <p:sp>
        <p:nvSpPr>
          <p:cNvPr id="4" name="Rectangle 6"/>
          <p:cNvSpPr>
            <a:spLocks noGrp="1" noChangeArrowheads="1"/>
          </p:cNvSpPr>
          <p:nvPr>
            <p:ph type="sldNum" sz="quarter" idx="12"/>
          </p:nvPr>
        </p:nvSpPr>
        <p:spPr/>
        <p:txBody>
          <a:bodyPr/>
          <a:lstStyle>
            <a:lvl1pPr>
              <a:defRPr/>
            </a:lvl1pPr>
          </a:lstStyle>
          <a:p>
            <a:pPr>
              <a:defRPr/>
            </a:pPr>
            <a:fld id="{89630137-1756-4E74-8964-F2B6A3FF8CC9}" type="slidenum">
              <a:rPr lang="es-ES"/>
              <a:pPr>
                <a:defRPr/>
              </a:pPr>
              <a:t>‹Nº›</a:t>
            </a:fld>
            <a:endParaRPr lang="es-ES"/>
          </a:p>
        </p:txBody>
      </p:sp>
    </p:spTree>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8DB93C42-A304-4FDD-827B-84277315930E}" type="slidenum">
              <a:rPr lang="es-ES"/>
              <a:pPr>
                <a:defRPr/>
              </a:pPr>
              <a:t>‹Nº›</a:t>
            </a:fld>
            <a:endParaRPr lang="es-ES"/>
          </a:p>
        </p:txBody>
      </p:sp>
    </p:spTree>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13B84932-2C23-4054-B9FA-D95774793798}" type="slidenum">
              <a:rPr lang="es-ES"/>
              <a:pPr>
                <a:defRPr/>
              </a:pPr>
              <a:t>‹Nº›</a:t>
            </a:fld>
            <a:endParaRPr lang="es-ES"/>
          </a:p>
        </p:txBody>
      </p:sp>
    </p:spTree>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D8CE890A-3A49-4AAC-95B0-A9495312F6C0}" type="slidenum">
              <a:rPr lang="es-ES"/>
              <a:pPr>
                <a:defRPr/>
              </a:pPr>
              <a:t>‹Nº›</a:t>
            </a:fld>
            <a:endParaRPr lang="es-ES"/>
          </a:p>
        </p:txBody>
      </p:sp>
    </p:spTree>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F88C49CA-3AE0-44A2-832F-8DA1F4F8811B}" type="slidenum">
              <a:rPr lang="es-ES"/>
              <a:pPr>
                <a:defRPr/>
              </a:pPr>
              <a:t>‹Nº›</a:t>
            </a:fld>
            <a:endParaRPr lang="es-ES"/>
          </a:p>
        </p:txBody>
      </p:sp>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3" name="Rectangle 4"/>
          <p:cNvSpPr>
            <a:spLocks noGrp="1" noChangeArrowheads="1"/>
          </p:cNvSpPr>
          <p:nvPr>
            <p:ph type="dt" sz="half" idx="10"/>
          </p:nvPr>
        </p:nvSpPr>
        <p:spPr/>
        <p:txBody>
          <a:bodyPr/>
          <a:lstStyle>
            <a:lvl1pPr algn="ctr">
              <a:defRPr/>
            </a:lvl1pPr>
          </a:lstStyle>
          <a:p>
            <a:pPr>
              <a:defRPr/>
            </a:pPr>
            <a:endParaRPr lang="es-ES"/>
          </a:p>
        </p:txBody>
      </p:sp>
      <p:sp>
        <p:nvSpPr>
          <p:cNvPr id="4" name="Rectangle 5"/>
          <p:cNvSpPr>
            <a:spLocks noGrp="1" noChangeArrowheads="1"/>
          </p:cNvSpPr>
          <p:nvPr>
            <p:ph type="ftr" sz="quarter" idx="11"/>
          </p:nvPr>
        </p:nvSpPr>
        <p:spPr/>
        <p:txBody>
          <a:bodyPr/>
          <a:lstStyle>
            <a:lvl1pPr>
              <a:defRPr/>
            </a:lvl1pPr>
          </a:lstStyle>
          <a:p>
            <a:pPr>
              <a:defRPr/>
            </a:pPr>
            <a:endParaRPr lang="es-ES"/>
          </a:p>
        </p:txBody>
      </p:sp>
      <p:sp>
        <p:nvSpPr>
          <p:cNvPr id="5" name="Rectangle 6"/>
          <p:cNvSpPr>
            <a:spLocks noGrp="1" noChangeArrowheads="1"/>
          </p:cNvSpPr>
          <p:nvPr>
            <p:ph type="sldNum" sz="quarter" idx="12"/>
          </p:nvPr>
        </p:nvSpPr>
        <p:spPr/>
        <p:txBody>
          <a:bodyPr/>
          <a:lstStyle>
            <a:lvl1pPr>
              <a:defRPr/>
            </a:lvl1pPr>
          </a:lstStyle>
          <a:p>
            <a:pPr>
              <a:defRPr/>
            </a:pPr>
            <a:fld id="{E7CF4A31-BA45-486A-84F5-48347259D8FF}" type="slidenum">
              <a:rPr lang="es-ES"/>
              <a:pPr>
                <a:defRPr/>
              </a:pPr>
              <a:t>‹Nº›</a:t>
            </a:fld>
            <a:endParaRPr lang="es-ES"/>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8576D250-1DB6-447E-8312-527AEE0F5B48}" type="slidenum">
              <a:rPr lang="es-ES"/>
              <a:pPr>
                <a:defRPr/>
              </a:pPr>
              <a:t>‹Nº›</a:t>
            </a:fld>
            <a:endParaRPr lang="es-ES"/>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B3D166CE-FDE6-48CB-8A69-19106DE11B08}" type="slidenum">
              <a:rPr lang="es-ES"/>
              <a:pPr>
                <a:defRPr/>
              </a:pPr>
              <a:t>‹Nº›</a:t>
            </a:fld>
            <a:endParaRPr lang="es-ES"/>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1AC3B530-9649-4FC3-B06A-A4B500DAC7D6}" type="slidenum">
              <a:rPr lang="es-ES"/>
              <a:pPr>
                <a:defRPr/>
              </a:pPr>
              <a:t>‹Nº›</a:t>
            </a:fld>
            <a:endParaRPr lang="es-ES"/>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3066333C-D2BD-47F3-8B7E-64E0C7BA5890}" type="slidenum">
              <a:rPr lang="es-ES"/>
              <a:pPr>
                <a:defRPr/>
              </a:pPr>
              <a:t>‹Nº›</a:t>
            </a:fld>
            <a:endParaRPr lang="es-ES"/>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5AF57906-9BFD-44DC-934F-D3392E4F0201}" type="slidenum">
              <a:rPr lang="es-ES"/>
              <a:pPr>
                <a:defRPr/>
              </a:pPr>
              <a:t>‹Nº›</a:t>
            </a:fld>
            <a:endParaRPr lang="es-ES"/>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8B7527EA-EF1B-4E46-8437-A15CC9AF7C8D}" type="slidenum">
              <a:rPr lang="es-ES"/>
              <a:pPr>
                <a:defRPr/>
              </a:pPr>
              <a:t>‹Nº›</a:t>
            </a:fld>
            <a:endParaRPr lang="es-E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7566C846-3CC7-4048-AEF4-05E257881247}" type="slidenum">
              <a:rPr lang="es-ES"/>
              <a:pPr>
                <a:defRPr/>
              </a:pPr>
              <a:t>‹Nº›</a:t>
            </a:fld>
            <a:endParaRPr lang="es-E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81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rgbClr val="000000"/>
                </a:solidFill>
                <a:latin typeface="Arial" charset="0"/>
              </a:defRPr>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rgbClr val="000000"/>
                </a:solidFill>
                <a:latin typeface="Arial" charset="0"/>
              </a:defRPr>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rgbClr val="000000"/>
                </a:solidFill>
                <a:latin typeface="Arial" charset="0"/>
              </a:defRPr>
            </a:lvl1pPr>
          </a:lstStyle>
          <a:p>
            <a:pPr>
              <a:defRPr/>
            </a:pPr>
            <a:fld id="{25FF48BA-C3C1-4FD2-AFED-316DE35BFB13}"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93842" r:id="rId1"/>
    <p:sldLayoutId id="2147493843" r:id="rId2"/>
    <p:sldLayoutId id="2147493844" r:id="rId3"/>
    <p:sldLayoutId id="2147493845" r:id="rId4"/>
    <p:sldLayoutId id="2147493846" r:id="rId5"/>
    <p:sldLayoutId id="2147493847" r:id="rId6"/>
    <p:sldLayoutId id="2147493848" r:id="rId7"/>
    <p:sldLayoutId id="2147493849" r:id="rId8"/>
    <p:sldLayoutId id="2147493850" r:id="rId9"/>
    <p:sldLayoutId id="2147493851" r:id="rId10"/>
    <p:sldLayoutId id="2147493852" r:id="rId11"/>
    <p:sldLayoutId id="2147493853" r:id="rId12"/>
    <p:sldLayoutId id="2147493854" r:id="rId13"/>
  </p:sldLayoutIdLst>
  <p:transition spd="slow">
    <p:fade/>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ea typeface="+mn-ea"/>
              </a:defRPr>
            </a:lvl1pPr>
          </a:lstStyle>
          <a:p>
            <a:pPr>
              <a:defRPr/>
            </a:pPr>
            <a:endParaRPr lang="es-ES"/>
          </a:p>
        </p:txBody>
      </p:sp>
      <p:sp>
        <p:nvSpPr>
          <p:cNvPr id="593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a typeface="+mn-ea"/>
              </a:defRPr>
            </a:lvl1pPr>
          </a:lstStyle>
          <a:p>
            <a:pPr>
              <a:defRPr/>
            </a:pPr>
            <a:endParaRPr lang="es-ES"/>
          </a:p>
        </p:txBody>
      </p:sp>
      <p:sp>
        <p:nvSpPr>
          <p:cNvPr id="593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a typeface="ＭＳ Ｐゴシック" charset="-128"/>
              </a:defRPr>
            </a:lvl1pPr>
          </a:lstStyle>
          <a:p>
            <a:pPr>
              <a:defRPr/>
            </a:pPr>
            <a:fld id="{FFFC8ACF-5D17-4117-A419-268FE64DFE2F}"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93935" r:id="rId1"/>
    <p:sldLayoutId id="2147493936" r:id="rId2"/>
    <p:sldLayoutId id="2147493937" r:id="rId3"/>
    <p:sldLayoutId id="2147493938" r:id="rId4"/>
    <p:sldLayoutId id="2147493939" r:id="rId5"/>
    <p:sldLayoutId id="2147493940" r:id="rId6"/>
    <p:sldLayoutId id="2147493941" r:id="rId7"/>
    <p:sldLayoutId id="2147493942" r:id="rId8"/>
    <p:sldLayoutId id="2147493943" r:id="rId9"/>
    <p:sldLayoutId id="2147493944" r:id="rId10"/>
    <p:sldLayoutId id="2147493945" r:id="rId11"/>
    <p:sldLayoutId id="2147493946" r:id="rId12"/>
  </p:sldLayoutIdLst>
  <p:transition spd="slow">
    <p:fade/>
  </p:transition>
  <p:hf hdr="0" ftr="0" dt="0"/>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Arial" charset="0"/>
          <a:ea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3.png"/><Relationship Id="rId7" Type="http://schemas.openxmlformats.org/officeDocument/2006/relationships/diagramQuickStyle" Target="../diagrams/quickStyle7.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4.png"/><Relationship Id="rId9" Type="http://schemas.microsoft.com/office/2007/relationships/diagramDrawing" Target="../diagrams/drawing7.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3.png"/><Relationship Id="rId7" Type="http://schemas.openxmlformats.org/officeDocument/2006/relationships/diagramQuickStyle" Target="../diagrams/quickStyle8.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4.png"/><Relationship Id="rId9" Type="http://schemas.microsoft.com/office/2007/relationships/diagramDrawing" Target="../diagrams/drawing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diagramColors" Target="../diagrams/colors10.xml"/><Relationship Id="rId3" Type="http://schemas.openxmlformats.org/officeDocument/2006/relationships/diagramData" Target="../diagrams/data9.xml"/><Relationship Id="rId7" Type="http://schemas.microsoft.com/office/2007/relationships/diagramDrawing" Target="../diagrams/drawing9.xml"/><Relationship Id="rId12" Type="http://schemas.openxmlformats.org/officeDocument/2006/relationships/diagramQuickStyle" Target="../diagrams/quickStyle10.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9.xml"/><Relationship Id="rId11" Type="http://schemas.openxmlformats.org/officeDocument/2006/relationships/diagramLayout" Target="../diagrams/layout10.xml"/><Relationship Id="rId5" Type="http://schemas.openxmlformats.org/officeDocument/2006/relationships/diagramQuickStyle" Target="../diagrams/quickStyle9.xml"/><Relationship Id="rId10" Type="http://schemas.openxmlformats.org/officeDocument/2006/relationships/diagramData" Target="../diagrams/data10.xml"/><Relationship Id="rId4" Type="http://schemas.openxmlformats.org/officeDocument/2006/relationships/diagramLayout" Target="../diagrams/layout9.xml"/><Relationship Id="rId9" Type="http://schemas.openxmlformats.org/officeDocument/2006/relationships/image" Target="../media/image4.png"/><Relationship Id="rId14" Type="http://schemas.microsoft.com/office/2007/relationships/diagramDrawing" Target="../diagrams/drawing10.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3.png"/><Relationship Id="rId7" Type="http://schemas.openxmlformats.org/officeDocument/2006/relationships/diagramQuickStyle" Target="../diagrams/quickStyle11.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diagramLayout" Target="../diagrams/layout11.xml"/><Relationship Id="rId5" Type="http://schemas.openxmlformats.org/officeDocument/2006/relationships/diagramData" Target="../diagrams/data11.xml"/><Relationship Id="rId4" Type="http://schemas.openxmlformats.org/officeDocument/2006/relationships/image" Target="../media/image4.png"/><Relationship Id="rId9" Type="http://schemas.microsoft.com/office/2007/relationships/diagramDrawing" Target="../diagrams/drawing1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4.png"/><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4.png"/><Relationship Id="rId9" Type="http://schemas.microsoft.com/office/2007/relationships/diagramDrawing" Target="../diagrams/drawing2.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4.png"/><Relationship Id="rId9" Type="http://schemas.microsoft.com/office/2007/relationships/diagramDrawing" Target="../diagrams/drawing3.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4.png"/><Relationship Id="rId9" Type="http://schemas.microsoft.com/office/2007/relationships/diagramDrawing" Target="../diagrams/drawing4.xml"/></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diagramColors" Target="../diagrams/colors6.xml"/><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diagramQuickStyle" Target="../diagrams/quickStyle6.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5.xml"/><Relationship Id="rId11" Type="http://schemas.openxmlformats.org/officeDocument/2006/relationships/diagramLayout" Target="../diagrams/layout6.xml"/><Relationship Id="rId5" Type="http://schemas.openxmlformats.org/officeDocument/2006/relationships/diagramQuickStyle" Target="../diagrams/quickStyle5.xml"/><Relationship Id="rId10" Type="http://schemas.openxmlformats.org/officeDocument/2006/relationships/diagramData" Target="../diagrams/data6.xml"/><Relationship Id="rId4" Type="http://schemas.openxmlformats.org/officeDocument/2006/relationships/diagramLayout" Target="../diagrams/layout5.xml"/><Relationship Id="rId9" Type="http://schemas.openxmlformats.org/officeDocument/2006/relationships/image" Target="../media/image4.png"/><Relationship Id="rId14" Type="http://schemas.microsoft.com/office/2007/relationships/diagramDrawing" Target="../diagrams/drawin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auto">
          <a:xfrm>
            <a:off x="607192" y="2890390"/>
            <a:ext cx="7929617" cy="1077218"/>
          </a:xfrm>
          <a:prstGeom prst="rect">
            <a:avLst/>
          </a:prstGeom>
          <a:noFill/>
          <a:ln w="9525">
            <a:noFill/>
            <a:miter lim="800000"/>
            <a:headEnd/>
            <a:tailEnd/>
          </a:ln>
          <a:effectLst>
            <a:outerShdw dist="35921" dir="2700000" algn="ctr" rotWithShape="0">
              <a:schemeClr val="tx1"/>
            </a:outerShdw>
          </a:effectLst>
        </p:spPr>
        <p:txBody>
          <a:bodyPr wrap="square" anchor="ctr">
            <a:spAutoFit/>
          </a:bodyPr>
          <a:lstStyle/>
          <a:p>
            <a:pPr>
              <a:defRPr/>
            </a:pPr>
            <a:r>
              <a:rPr lang="es-ES" altLang="es-CL" sz="3200" b="1" dirty="0" smtClean="0">
                <a:solidFill>
                  <a:srgbClr val="FFCC00"/>
                </a:solidFill>
              </a:rPr>
              <a:t>ANÁLISIS MALLA CURRICULAR </a:t>
            </a:r>
          </a:p>
          <a:p>
            <a:pPr>
              <a:defRPr/>
            </a:pPr>
            <a:r>
              <a:rPr lang="es-ES" altLang="es-CL" sz="3200" b="1" dirty="0" smtClean="0">
                <a:solidFill>
                  <a:srgbClr val="FFCC00"/>
                </a:solidFill>
              </a:rPr>
              <a:t>ESCALAFÓN EJECUTIVO</a:t>
            </a:r>
            <a:endParaRPr lang="es-CL" altLang="es-CL" sz="3200" b="1" dirty="0">
              <a:solidFill>
                <a:srgbClr val="FFCC00"/>
              </a:solidFill>
            </a:endParaRPr>
          </a:p>
        </p:txBody>
      </p:sp>
      <p:pic>
        <p:nvPicPr>
          <p:cNvPr id="107523" name="2 Imagen"/>
          <p:cNvPicPr>
            <a:picLocks noChangeAspect="1"/>
          </p:cNvPicPr>
          <p:nvPr/>
        </p:nvPicPr>
        <p:blipFill rotWithShape="1">
          <a:blip r:embed="rId3" cstate="print"/>
          <a:srcRect l="3428" t="7318" r="10913" b="8823"/>
          <a:stretch/>
        </p:blipFill>
        <p:spPr bwMode="auto">
          <a:xfrm>
            <a:off x="3779909" y="1199087"/>
            <a:ext cx="1584177" cy="1584176"/>
          </a:xfrm>
          <a:prstGeom prst="rect">
            <a:avLst/>
          </a:prstGeom>
          <a:noFill/>
          <a:ln w="9525">
            <a:noFill/>
            <a:miter lim="800000"/>
            <a:headEnd/>
            <a:tailEnd/>
          </a:ln>
        </p:spPr>
      </p:pic>
      <p:sp>
        <p:nvSpPr>
          <p:cNvPr id="3" name="Marcador de fecha 2"/>
          <p:cNvSpPr>
            <a:spLocks noGrp="1"/>
          </p:cNvSpPr>
          <p:nvPr>
            <p:ph type="dt" sz="half" idx="10"/>
          </p:nvPr>
        </p:nvSpPr>
        <p:spPr>
          <a:xfrm>
            <a:off x="0" y="6298682"/>
            <a:ext cx="9144000" cy="369332"/>
          </a:xfrm>
          <a:noFill/>
          <a:ln w="9525">
            <a:noFill/>
            <a:miter lim="800000"/>
            <a:headEnd/>
            <a:tailEnd/>
          </a:ln>
          <a:effectLst>
            <a:outerShdw dist="35921" dir="2700000" algn="ctr" rotWithShape="0">
              <a:schemeClr val="tx1"/>
            </a:outerShdw>
          </a:effectLst>
        </p:spPr>
        <p:txBody>
          <a:bodyPr wrap="square" anchor="ctr">
            <a:spAutoFit/>
          </a:bodyPr>
          <a:lstStyle/>
          <a:p>
            <a:fld id="{5C24986D-5F47-432B-8268-C20159288CD5}" type="datetime2">
              <a:rPr lang="es-CL" sz="1800" b="1">
                <a:solidFill>
                  <a:srgbClr val="FFCC00"/>
                </a:solidFill>
              </a:rPr>
              <a:pPr/>
              <a:t>jueves, 24 de agosto de 2023</a:t>
            </a:fld>
            <a:endParaRPr lang="es-ES" sz="1800" b="1" dirty="0">
              <a:solidFill>
                <a:srgbClr val="FFCC00"/>
              </a:solidFill>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PROBLEMÁTICA ACTUAL</a:t>
            </a:r>
            <a:endParaRPr lang="es-CL" altLang="es-CL" sz="3200" b="1" dirty="0">
              <a:solidFill>
                <a:srgbClr val="FFCC00"/>
              </a:solidFill>
            </a:endParaRPr>
          </a:p>
        </p:txBody>
      </p:sp>
      <p:graphicFrame>
        <p:nvGraphicFramePr>
          <p:cNvPr id="12" name="Diagrama 11">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983413548"/>
              </p:ext>
            </p:extLst>
          </p:nvPr>
        </p:nvGraphicFramePr>
        <p:xfrm>
          <a:off x="297557" y="1556792"/>
          <a:ext cx="8503543" cy="172819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13" name="Tabla 12">
            <a:extLst>
              <a:ext uri="{FF2B5EF4-FFF2-40B4-BE49-F238E27FC236}">
                <a16:creationId xmlns:a16="http://schemas.microsoft.com/office/drawing/2014/main" id="{34A500C3-8576-BF96-0F92-13F8ADBF5636}"/>
              </a:ext>
            </a:extLst>
          </p:cNvPr>
          <p:cNvGraphicFramePr>
            <a:graphicFrameLocks noGrp="1"/>
          </p:cNvGraphicFramePr>
          <p:nvPr>
            <p:extLst>
              <p:ext uri="{D42A27DB-BD31-4B8C-83A1-F6EECF244321}">
                <p14:modId xmlns:p14="http://schemas.microsoft.com/office/powerpoint/2010/main" val="456208800"/>
              </p:ext>
            </p:extLst>
          </p:nvPr>
        </p:nvGraphicFramePr>
        <p:xfrm>
          <a:off x="1835696" y="3617763"/>
          <a:ext cx="5837485" cy="2715244"/>
        </p:xfrm>
        <a:graphic>
          <a:graphicData uri="http://schemas.openxmlformats.org/drawingml/2006/table">
            <a:tbl>
              <a:tblPr firstRow="1" bandRow="1">
                <a:tableStyleId>{93296810-A885-4BE3-A3E7-6D5BEEA58F35}</a:tableStyleId>
              </a:tblPr>
              <a:tblGrid>
                <a:gridCol w="2135298">
                  <a:extLst>
                    <a:ext uri="{9D8B030D-6E8A-4147-A177-3AD203B41FA5}">
                      <a16:colId xmlns:a16="http://schemas.microsoft.com/office/drawing/2014/main" val="189304960"/>
                    </a:ext>
                  </a:extLst>
                </a:gridCol>
                <a:gridCol w="1728952">
                  <a:extLst>
                    <a:ext uri="{9D8B030D-6E8A-4147-A177-3AD203B41FA5}">
                      <a16:colId xmlns:a16="http://schemas.microsoft.com/office/drawing/2014/main" val="1723733510"/>
                    </a:ext>
                  </a:extLst>
                </a:gridCol>
                <a:gridCol w="1973235">
                  <a:extLst>
                    <a:ext uri="{9D8B030D-6E8A-4147-A177-3AD203B41FA5}">
                      <a16:colId xmlns:a16="http://schemas.microsoft.com/office/drawing/2014/main" val="3401654333"/>
                    </a:ext>
                  </a:extLst>
                </a:gridCol>
              </a:tblGrid>
              <a:tr h="72637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smtClean="0"/>
                        <a:t>EJECUTIVO</a:t>
                      </a:r>
                      <a:endParaRPr lang="es-CL" sz="1600" dirty="0" smtClean="0"/>
                    </a:p>
                    <a:p>
                      <a:endParaRPr lang="es-CL" sz="1600" dirty="0"/>
                    </a:p>
                  </a:txBody>
                  <a:tcPr marL="91441" marR="91441" marT="45721" marB="45721" anchor="ctr"/>
                </a:tc>
                <a:tc>
                  <a:txBody>
                    <a:bodyPr/>
                    <a:lstStyle/>
                    <a:p>
                      <a:pPr algn="ctr"/>
                      <a:r>
                        <a:rPr lang="es-ES" sz="1600" dirty="0" smtClean="0"/>
                        <a:t>MALLA</a:t>
                      </a:r>
                      <a:r>
                        <a:rPr lang="es-ES" sz="1600" baseline="0" dirty="0" smtClean="0"/>
                        <a:t> ACTUAL</a:t>
                      </a:r>
                      <a:endParaRPr lang="es-CL" sz="1600" dirty="0"/>
                    </a:p>
                  </a:txBody>
                  <a:tcPr marL="91441" marR="91441" marT="45721" marB="45721" anchor="ctr"/>
                </a:tc>
                <a:tc>
                  <a:txBody>
                    <a:bodyPr/>
                    <a:lstStyle/>
                    <a:p>
                      <a:pPr algn="ctr"/>
                      <a:r>
                        <a:rPr lang="es-ES" sz="1600" dirty="0" smtClean="0"/>
                        <a:t>PERFIL</a:t>
                      </a:r>
                      <a:r>
                        <a:rPr lang="es-ES" sz="1600" baseline="0" dirty="0" smtClean="0"/>
                        <a:t> DE EGRESO</a:t>
                      </a:r>
                      <a:endParaRPr lang="es-CL" sz="1600" dirty="0"/>
                    </a:p>
                  </a:txBody>
                  <a:tcPr marL="91441" marR="91441" marT="45721" marB="45721" anchor="ctr"/>
                </a:tc>
                <a:extLst>
                  <a:ext uri="{0D108BD9-81ED-4DB2-BD59-A6C34878D82A}">
                    <a16:rowId xmlns:a16="http://schemas.microsoft.com/office/drawing/2014/main" val="3605868382"/>
                  </a:ext>
                </a:extLst>
              </a:tr>
              <a:tr h="420834">
                <a:tc>
                  <a:txBody>
                    <a:bodyPr/>
                    <a:lstStyle/>
                    <a:p>
                      <a:r>
                        <a:rPr lang="es-ES" sz="1600" dirty="0" smtClean="0"/>
                        <a:t> HUMANISTA</a:t>
                      </a:r>
                      <a:endParaRPr lang="es-CL" sz="1600" dirty="0"/>
                    </a:p>
                  </a:txBody>
                  <a:tcPr marL="91441" marR="91441" marT="45721" marB="45721"/>
                </a:tc>
                <a:tc>
                  <a:txBody>
                    <a:bodyPr/>
                    <a:lstStyle/>
                    <a:p>
                      <a:pPr algn="ctr"/>
                      <a:r>
                        <a:rPr lang="es-ES" sz="1600" dirty="0" smtClean="0"/>
                        <a:t>33 %</a:t>
                      </a:r>
                      <a:endParaRPr lang="es-CL" sz="16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smtClean="0"/>
                        <a:t>26 %</a:t>
                      </a:r>
                      <a:endParaRPr lang="es-CL" sz="1600" dirty="0"/>
                    </a:p>
                  </a:txBody>
                  <a:tcPr marL="91441" marR="91441" marT="45721" marB="45721" anchor="ctr"/>
                </a:tc>
                <a:extLst>
                  <a:ext uri="{0D108BD9-81ED-4DB2-BD59-A6C34878D82A}">
                    <a16:rowId xmlns:a16="http://schemas.microsoft.com/office/drawing/2014/main" val="691675542"/>
                  </a:ext>
                </a:extLst>
              </a:tr>
              <a:tr h="726371">
                <a:tc>
                  <a:txBody>
                    <a:bodyPr/>
                    <a:lstStyle/>
                    <a:p>
                      <a:pPr algn="ctr"/>
                      <a:r>
                        <a:rPr lang="es-ES" sz="1600" dirty="0"/>
                        <a:t>CIENCIAS BÁSICAS</a:t>
                      </a:r>
                      <a:endParaRPr lang="es-CL" sz="1600" dirty="0"/>
                    </a:p>
                  </a:txBody>
                  <a:tcPr marL="91441" marR="91441" marT="45721" marB="45721" anchor="ctr"/>
                </a:tc>
                <a:tc>
                  <a:txBody>
                    <a:bodyPr/>
                    <a:lstStyle/>
                    <a:p>
                      <a:pPr algn="ctr"/>
                      <a:r>
                        <a:rPr lang="es-ES" sz="1600" dirty="0" smtClean="0"/>
                        <a:t>31 %</a:t>
                      </a:r>
                      <a:endParaRPr lang="es-CL" sz="1600" dirty="0"/>
                    </a:p>
                  </a:txBody>
                  <a:tcPr marL="91441" marR="91441" marT="45721" marB="45721" anchor="ctr"/>
                </a:tc>
                <a:tc>
                  <a:txBody>
                    <a:bodyPr/>
                    <a:lstStyle/>
                    <a:p>
                      <a:pPr algn="ctr"/>
                      <a:r>
                        <a:rPr lang="es-ES" sz="1600" dirty="0" smtClean="0"/>
                        <a:t>6 %</a:t>
                      </a:r>
                      <a:endParaRPr lang="es-CL" sz="1600" dirty="0"/>
                    </a:p>
                  </a:txBody>
                  <a:tcPr marL="91441" marR="91441" marT="45721" marB="45721" anchor="ctr"/>
                </a:tc>
                <a:extLst>
                  <a:ext uri="{0D108BD9-81ED-4DB2-BD59-A6C34878D82A}">
                    <a16:rowId xmlns:a16="http://schemas.microsoft.com/office/drawing/2014/main" val="2746904528"/>
                  </a:ext>
                </a:extLst>
              </a:tr>
              <a:tr h="420834">
                <a:tc>
                  <a:txBody>
                    <a:bodyPr/>
                    <a:lstStyle/>
                    <a:p>
                      <a:r>
                        <a:rPr lang="es-ES" sz="1600" dirty="0"/>
                        <a:t>PROFESIONAL</a:t>
                      </a:r>
                      <a:endParaRPr lang="es-CL" sz="1600" dirty="0"/>
                    </a:p>
                  </a:txBody>
                  <a:tcPr marL="91441" marR="91441" marT="45721" marB="45721"/>
                </a:tc>
                <a:tc>
                  <a:txBody>
                    <a:bodyPr/>
                    <a:lstStyle/>
                    <a:p>
                      <a:pPr algn="ctr"/>
                      <a:r>
                        <a:rPr lang="es-ES" sz="1600" dirty="0" smtClean="0"/>
                        <a:t>24 %</a:t>
                      </a:r>
                      <a:endParaRPr lang="es-CL" sz="1600" dirty="0"/>
                    </a:p>
                  </a:txBody>
                  <a:tcPr marL="91441" marR="91441" marT="45721" marB="45721" anchor="ctr"/>
                </a:tc>
                <a:tc>
                  <a:txBody>
                    <a:bodyPr/>
                    <a:lstStyle/>
                    <a:p>
                      <a:pPr algn="ctr"/>
                      <a:r>
                        <a:rPr lang="es-ES" sz="1600" dirty="0" smtClean="0"/>
                        <a:t>63 %</a:t>
                      </a:r>
                      <a:endParaRPr lang="es-CL" sz="1600" dirty="0"/>
                    </a:p>
                  </a:txBody>
                  <a:tcPr marL="91441" marR="91441" marT="45721" marB="45721" anchor="ctr"/>
                </a:tc>
                <a:extLst>
                  <a:ext uri="{0D108BD9-81ED-4DB2-BD59-A6C34878D82A}">
                    <a16:rowId xmlns:a16="http://schemas.microsoft.com/office/drawing/2014/main" val="628468316"/>
                  </a:ext>
                </a:extLst>
              </a:tr>
              <a:tr h="420834">
                <a:tc>
                  <a:txBody>
                    <a:bodyPr/>
                    <a:lstStyle/>
                    <a:p>
                      <a:r>
                        <a:rPr lang="es-ES" sz="1600" dirty="0" smtClean="0"/>
                        <a:t>FÍSICO-DEPORTIVO</a:t>
                      </a:r>
                      <a:endParaRPr lang="es-CL" sz="1600" dirty="0"/>
                    </a:p>
                  </a:txBody>
                  <a:tcPr marL="91441" marR="91441" marT="45721" marB="45721"/>
                </a:tc>
                <a:tc>
                  <a:txBody>
                    <a:bodyPr/>
                    <a:lstStyle/>
                    <a:p>
                      <a:pPr algn="ctr"/>
                      <a:r>
                        <a:rPr lang="es-ES" sz="1600" dirty="0" smtClean="0"/>
                        <a:t>12 %</a:t>
                      </a:r>
                      <a:endParaRPr lang="es-CL" sz="1600" dirty="0"/>
                    </a:p>
                  </a:txBody>
                  <a:tcPr marL="91441" marR="91441" marT="45721" marB="45721" anchor="ctr"/>
                </a:tc>
                <a:tc>
                  <a:txBody>
                    <a:bodyPr/>
                    <a:lstStyle/>
                    <a:p>
                      <a:pPr algn="ctr"/>
                      <a:r>
                        <a:rPr lang="es-ES" sz="1600" dirty="0" smtClean="0"/>
                        <a:t>5 %</a:t>
                      </a:r>
                      <a:endParaRPr lang="es-CL" sz="1600" dirty="0"/>
                    </a:p>
                  </a:txBody>
                  <a:tcPr marL="91441" marR="91441" marT="45721" marB="45721" anchor="ctr"/>
                </a:tc>
                <a:extLst>
                  <a:ext uri="{0D108BD9-81ED-4DB2-BD59-A6C34878D82A}">
                    <a16:rowId xmlns:a16="http://schemas.microsoft.com/office/drawing/2014/main" val="2242121372"/>
                  </a:ext>
                </a:extLst>
              </a:tr>
            </a:tbl>
          </a:graphicData>
        </a:graphic>
      </p:graphicFrame>
      <p:sp>
        <p:nvSpPr>
          <p:cNvPr id="15" name="Rectángulo redondeado 14">
            <a:extLst>
              <a:ext uri="{FF2B5EF4-FFF2-40B4-BE49-F238E27FC236}">
                <a16:creationId xmlns:a16="http://schemas.microsoft.com/office/drawing/2014/main" id="{1294D244-94A9-241E-2711-23935E280921}"/>
              </a:ext>
            </a:extLst>
          </p:cNvPr>
          <p:cNvSpPr/>
          <p:nvPr/>
        </p:nvSpPr>
        <p:spPr>
          <a:xfrm>
            <a:off x="1835695" y="4805680"/>
            <a:ext cx="5837485" cy="107159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Tree>
    <p:extLst>
      <p:ext uri="{BB962C8B-B14F-4D97-AF65-F5344CB8AC3E}">
        <p14:creationId xmlns:p14="http://schemas.microsoft.com/office/powerpoint/2010/main" val="213798946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PROBLEMÁTICA ACTUAL</a:t>
            </a:r>
            <a:endParaRPr lang="es-CL" altLang="es-CL" sz="3200" b="1" dirty="0">
              <a:solidFill>
                <a:srgbClr val="FFCC00"/>
              </a:solidFill>
            </a:endParaRPr>
          </a:p>
        </p:txBody>
      </p:sp>
      <p:graphicFrame>
        <p:nvGraphicFramePr>
          <p:cNvPr id="12" name="Diagrama 11">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1161789097"/>
              </p:ext>
            </p:extLst>
          </p:nvPr>
        </p:nvGraphicFramePr>
        <p:xfrm>
          <a:off x="290949" y="2636912"/>
          <a:ext cx="8503543" cy="21602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86408463"/>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240162" y="1340768"/>
            <a:ext cx="8580310" cy="529200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p:txBody>
      </p:sp>
      <p:grpSp>
        <p:nvGrpSpPr>
          <p:cNvPr id="14" name="Grupo 13">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5" name="Grupo 14">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17"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ángulo redondeado 17">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16"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MODIFICACIÓN PROPUESTA</a:t>
            </a:r>
            <a:endParaRPr lang="es-CL" altLang="es-CL" sz="3200" b="1" dirty="0">
              <a:solidFill>
                <a:srgbClr val="FFCC00"/>
              </a:solidFill>
            </a:endParaRPr>
          </a:p>
        </p:txBody>
      </p:sp>
      <p:grpSp>
        <p:nvGrpSpPr>
          <p:cNvPr id="11" name="Grupo 10"/>
          <p:cNvGrpSpPr/>
          <p:nvPr/>
        </p:nvGrpSpPr>
        <p:grpSpPr>
          <a:xfrm>
            <a:off x="1115616" y="1434405"/>
            <a:ext cx="1944216" cy="1152128"/>
            <a:chOff x="3251009" y="0"/>
            <a:chExt cx="2001523" cy="2088232"/>
          </a:xfrm>
        </p:grpSpPr>
        <p:sp>
          <p:nvSpPr>
            <p:cNvPr id="12" name="Rectángulo redondeado 11"/>
            <p:cNvSpPr/>
            <p:nvPr/>
          </p:nvSpPr>
          <p:spPr>
            <a:xfrm>
              <a:off x="3251009" y="0"/>
              <a:ext cx="2001523" cy="2088232"/>
            </a:xfrm>
            <a:prstGeom prst="roundRect">
              <a:avLst/>
            </a:prstGeom>
            <a:solidFill>
              <a:srgbClr val="FF0000"/>
            </a:solid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13" name="CuadroTexto 12"/>
            <p:cNvSpPr txBox="1"/>
            <p:nvPr/>
          </p:nvSpPr>
          <p:spPr>
            <a:xfrm>
              <a:off x="3348715" y="97706"/>
              <a:ext cx="1806111" cy="18928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kern="1200" dirty="0" smtClean="0"/>
                <a:t>METODOLOGÍA DE LA INVESTIGACIÓN</a:t>
              </a:r>
              <a:endParaRPr lang="es-ES" sz="1400" b="1" kern="1200" dirty="0"/>
            </a:p>
          </p:txBody>
        </p:sp>
      </p:grpSp>
      <p:grpSp>
        <p:nvGrpSpPr>
          <p:cNvPr id="20" name="Grupo 19"/>
          <p:cNvGrpSpPr/>
          <p:nvPr/>
        </p:nvGrpSpPr>
        <p:grpSpPr>
          <a:xfrm>
            <a:off x="3203848" y="1420423"/>
            <a:ext cx="1944216" cy="1152128"/>
            <a:chOff x="3251009" y="0"/>
            <a:chExt cx="2001523" cy="2088232"/>
          </a:xfrm>
          <a:solidFill>
            <a:srgbClr val="00B050"/>
          </a:solidFill>
        </p:grpSpPr>
        <p:sp>
          <p:nvSpPr>
            <p:cNvPr id="22" name="Rectángulo redondeado 21"/>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23" name="CuadroTexto 22"/>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CINEMÁTICA</a:t>
              </a:r>
            </a:p>
          </p:txBody>
        </p:sp>
      </p:grpSp>
      <p:grpSp>
        <p:nvGrpSpPr>
          <p:cNvPr id="24" name="Grupo 23"/>
          <p:cNvGrpSpPr/>
          <p:nvPr/>
        </p:nvGrpSpPr>
        <p:grpSpPr>
          <a:xfrm>
            <a:off x="3203848" y="2641480"/>
            <a:ext cx="1944216" cy="1152128"/>
            <a:chOff x="3251009" y="0"/>
            <a:chExt cx="2001523" cy="2088232"/>
          </a:xfrm>
          <a:solidFill>
            <a:srgbClr val="00B050"/>
          </a:solidFill>
        </p:grpSpPr>
        <p:sp>
          <p:nvSpPr>
            <p:cNvPr id="25" name="Rectángulo redondeado 24"/>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26" name="CuadroTexto 25"/>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FUNDAMENTOS DE ESTABILIDAD</a:t>
              </a:r>
            </a:p>
          </p:txBody>
        </p:sp>
      </p:grpSp>
      <p:grpSp>
        <p:nvGrpSpPr>
          <p:cNvPr id="27" name="Grupo 26"/>
          <p:cNvGrpSpPr/>
          <p:nvPr/>
        </p:nvGrpSpPr>
        <p:grpSpPr>
          <a:xfrm>
            <a:off x="5292080" y="1420423"/>
            <a:ext cx="1944216" cy="1152128"/>
            <a:chOff x="3251009" y="0"/>
            <a:chExt cx="2001523" cy="2088232"/>
          </a:xfrm>
          <a:solidFill>
            <a:srgbClr val="FFC000"/>
          </a:solidFill>
        </p:grpSpPr>
        <p:sp>
          <p:nvSpPr>
            <p:cNvPr id="28" name="Rectángulo redondeado 27"/>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29" name="CuadroTexto 28"/>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OPERACIONES NAVALES</a:t>
              </a:r>
            </a:p>
            <a:p>
              <a:pPr lvl="0" algn="ctr" defTabSz="711200">
                <a:lnSpc>
                  <a:spcPct val="90000"/>
                </a:lnSpc>
                <a:spcBef>
                  <a:spcPct val="0"/>
                </a:spcBef>
                <a:spcAft>
                  <a:spcPct val="35000"/>
                </a:spcAft>
              </a:pPr>
              <a:r>
                <a:rPr lang="es-ES" sz="1200" dirty="0" smtClean="0"/>
                <a:t>Ahora será anual e integrará planificación</a:t>
              </a:r>
            </a:p>
          </p:txBody>
        </p:sp>
      </p:grpSp>
      <p:grpSp>
        <p:nvGrpSpPr>
          <p:cNvPr id="30" name="Grupo 29"/>
          <p:cNvGrpSpPr/>
          <p:nvPr/>
        </p:nvGrpSpPr>
        <p:grpSpPr>
          <a:xfrm>
            <a:off x="5292080" y="3861048"/>
            <a:ext cx="1944216" cy="1152128"/>
            <a:chOff x="3251009" y="0"/>
            <a:chExt cx="2001523" cy="2088232"/>
          </a:xfrm>
          <a:solidFill>
            <a:srgbClr val="FFC000"/>
          </a:solidFill>
        </p:grpSpPr>
        <p:sp>
          <p:nvSpPr>
            <p:cNvPr id="31" name="Rectángulo redondeado 30"/>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32" name="CuadroTexto 31"/>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INTRODUCCIÓN A LA ECONOMÍA</a:t>
              </a:r>
            </a:p>
            <a:p>
              <a:pPr lvl="0" algn="ctr" defTabSz="711200">
                <a:lnSpc>
                  <a:spcPct val="90000"/>
                </a:lnSpc>
                <a:spcBef>
                  <a:spcPct val="0"/>
                </a:spcBef>
                <a:spcAft>
                  <a:spcPct val="35000"/>
                </a:spcAft>
              </a:pPr>
              <a:r>
                <a:rPr lang="es-ES" sz="1200" dirty="0" smtClean="0"/>
                <a:t>Se transforma en dos asignaturas nuevas</a:t>
              </a:r>
              <a:endParaRPr lang="es-ES" sz="1100" dirty="0" smtClean="0"/>
            </a:p>
          </p:txBody>
        </p:sp>
      </p:grpSp>
      <p:grpSp>
        <p:nvGrpSpPr>
          <p:cNvPr id="33" name="Grupo 32"/>
          <p:cNvGrpSpPr/>
          <p:nvPr/>
        </p:nvGrpSpPr>
        <p:grpSpPr>
          <a:xfrm>
            <a:off x="3995936" y="5220856"/>
            <a:ext cx="1944216" cy="1152128"/>
            <a:chOff x="3251009" y="0"/>
            <a:chExt cx="2001523" cy="2088232"/>
          </a:xfrm>
          <a:solidFill>
            <a:srgbClr val="00B050"/>
          </a:solidFill>
        </p:grpSpPr>
        <p:sp>
          <p:nvSpPr>
            <p:cNvPr id="34" name="Rectángulo redondeado 33"/>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35" name="CuadroTexto 34"/>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ADMINISTRACIÓN FINANCIERA INSTITUCIONAL</a:t>
              </a:r>
            </a:p>
          </p:txBody>
        </p:sp>
      </p:grpSp>
      <p:grpSp>
        <p:nvGrpSpPr>
          <p:cNvPr id="36" name="Grupo 35"/>
          <p:cNvGrpSpPr/>
          <p:nvPr/>
        </p:nvGrpSpPr>
        <p:grpSpPr>
          <a:xfrm>
            <a:off x="6228184" y="5229200"/>
            <a:ext cx="1944216" cy="1152128"/>
            <a:chOff x="3251009" y="0"/>
            <a:chExt cx="2001523" cy="2088232"/>
          </a:xfrm>
          <a:solidFill>
            <a:srgbClr val="00B050"/>
          </a:solidFill>
        </p:grpSpPr>
        <p:sp>
          <p:nvSpPr>
            <p:cNvPr id="37" name="Rectángulo redondeado 36"/>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38" name="CuadroTexto 37"/>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SEGURIDAD</a:t>
              </a:r>
            </a:p>
          </p:txBody>
        </p:sp>
      </p:grpSp>
      <p:cxnSp>
        <p:nvCxnSpPr>
          <p:cNvPr id="4" name="Conector recto de flecha 3"/>
          <p:cNvCxnSpPr>
            <a:stCxn id="31" idx="2"/>
            <a:endCxn id="34" idx="0"/>
          </p:cNvCxnSpPr>
          <p:nvPr/>
        </p:nvCxnSpPr>
        <p:spPr bwMode="auto">
          <a:xfrm flipH="1">
            <a:off x="4968044" y="5013176"/>
            <a:ext cx="1296144" cy="207680"/>
          </a:xfrm>
          <a:prstGeom prst="straightConnector1">
            <a:avLst/>
          </a:prstGeom>
          <a:ln>
            <a:solidFill>
              <a:srgbClr val="FF0000"/>
            </a:solidFill>
            <a:tailEnd type="triangle"/>
          </a:ln>
          <a:extLst/>
        </p:spPr>
        <p:style>
          <a:lnRef idx="3">
            <a:schemeClr val="accent6"/>
          </a:lnRef>
          <a:fillRef idx="0">
            <a:schemeClr val="accent6"/>
          </a:fillRef>
          <a:effectRef idx="2">
            <a:schemeClr val="accent6"/>
          </a:effectRef>
          <a:fontRef idx="minor">
            <a:schemeClr val="tx1"/>
          </a:fontRef>
        </p:style>
      </p:cxnSp>
      <p:cxnSp>
        <p:nvCxnSpPr>
          <p:cNvPr id="39" name="Conector recto de flecha 38"/>
          <p:cNvCxnSpPr>
            <a:stCxn id="31" idx="2"/>
            <a:endCxn id="37" idx="0"/>
          </p:cNvCxnSpPr>
          <p:nvPr/>
        </p:nvCxnSpPr>
        <p:spPr bwMode="auto">
          <a:xfrm>
            <a:off x="6264188" y="5013176"/>
            <a:ext cx="936104" cy="216024"/>
          </a:xfrm>
          <a:prstGeom prst="straightConnector1">
            <a:avLst/>
          </a:prstGeom>
          <a:ln>
            <a:solidFill>
              <a:srgbClr val="FF0000"/>
            </a:solidFill>
            <a:tailEnd type="triangle"/>
          </a:ln>
          <a:extLst/>
        </p:spPr>
        <p:style>
          <a:lnRef idx="3">
            <a:schemeClr val="accent6"/>
          </a:lnRef>
          <a:fillRef idx="0">
            <a:schemeClr val="accent6"/>
          </a:fillRef>
          <a:effectRef idx="2">
            <a:schemeClr val="accent6"/>
          </a:effectRef>
          <a:fontRef idx="minor">
            <a:schemeClr val="tx1"/>
          </a:fontRef>
        </p:style>
      </p:cxnSp>
      <p:grpSp>
        <p:nvGrpSpPr>
          <p:cNvPr id="40" name="Grupo 39"/>
          <p:cNvGrpSpPr/>
          <p:nvPr/>
        </p:nvGrpSpPr>
        <p:grpSpPr>
          <a:xfrm>
            <a:off x="5292080" y="2641480"/>
            <a:ext cx="1944216" cy="1152128"/>
            <a:chOff x="3251009" y="0"/>
            <a:chExt cx="2001523" cy="2088232"/>
          </a:xfrm>
          <a:solidFill>
            <a:srgbClr val="FFC000"/>
          </a:solidFill>
        </p:grpSpPr>
        <p:sp>
          <p:nvSpPr>
            <p:cNvPr id="41" name="Rectángulo redondeado 40"/>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42" name="CuadroTexto 41"/>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MATEMÁTICAS IV</a:t>
              </a:r>
            </a:p>
            <a:p>
              <a:pPr lvl="0" algn="ctr" defTabSz="711200">
                <a:lnSpc>
                  <a:spcPct val="90000"/>
                </a:lnSpc>
                <a:spcBef>
                  <a:spcPct val="0"/>
                </a:spcBef>
                <a:spcAft>
                  <a:spcPct val="35000"/>
                </a:spcAft>
              </a:pPr>
              <a:r>
                <a:rPr lang="es-ES" sz="1200" dirty="0" smtClean="0"/>
                <a:t>Se reduce en un semestre</a:t>
              </a:r>
            </a:p>
          </p:txBody>
        </p:sp>
      </p:grpSp>
      <p:grpSp>
        <p:nvGrpSpPr>
          <p:cNvPr id="43" name="Grupo 42"/>
          <p:cNvGrpSpPr/>
          <p:nvPr/>
        </p:nvGrpSpPr>
        <p:grpSpPr>
          <a:xfrm>
            <a:off x="614146" y="4994415"/>
            <a:ext cx="360000" cy="360000"/>
            <a:chOff x="3251009" y="0"/>
            <a:chExt cx="2001523" cy="2088232"/>
          </a:xfrm>
        </p:grpSpPr>
        <p:sp>
          <p:nvSpPr>
            <p:cNvPr id="44" name="Rectángulo redondeado 43"/>
            <p:cNvSpPr/>
            <p:nvPr/>
          </p:nvSpPr>
          <p:spPr>
            <a:xfrm>
              <a:off x="3251009" y="0"/>
              <a:ext cx="2001523" cy="2088232"/>
            </a:xfrm>
            <a:prstGeom prst="roundRect">
              <a:avLst/>
            </a:prstGeom>
            <a:solidFill>
              <a:srgbClr val="FF0000"/>
            </a:solid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45" name="CuadroTexto 44"/>
            <p:cNvSpPr txBox="1"/>
            <p:nvPr/>
          </p:nvSpPr>
          <p:spPr>
            <a:xfrm>
              <a:off x="3348715" y="97706"/>
              <a:ext cx="1806111" cy="18928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endParaRPr lang="es-ES" sz="1400" kern="1200" dirty="0"/>
            </a:p>
          </p:txBody>
        </p:sp>
      </p:grpSp>
      <p:grpSp>
        <p:nvGrpSpPr>
          <p:cNvPr id="46" name="Grupo 45"/>
          <p:cNvGrpSpPr/>
          <p:nvPr/>
        </p:nvGrpSpPr>
        <p:grpSpPr>
          <a:xfrm>
            <a:off x="614146" y="5426497"/>
            <a:ext cx="360000" cy="360000"/>
            <a:chOff x="3251009" y="0"/>
            <a:chExt cx="2001523" cy="2088232"/>
          </a:xfrm>
          <a:solidFill>
            <a:srgbClr val="00B050"/>
          </a:solidFill>
        </p:grpSpPr>
        <p:sp>
          <p:nvSpPr>
            <p:cNvPr id="47" name="Rectángulo redondeado 46"/>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48" name="CuadroTexto 47"/>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endParaRPr lang="es-ES" sz="1400" dirty="0" smtClean="0"/>
            </a:p>
          </p:txBody>
        </p:sp>
      </p:grpSp>
      <p:grpSp>
        <p:nvGrpSpPr>
          <p:cNvPr id="49" name="Grupo 48"/>
          <p:cNvGrpSpPr/>
          <p:nvPr/>
        </p:nvGrpSpPr>
        <p:grpSpPr>
          <a:xfrm>
            <a:off x="611560" y="5858579"/>
            <a:ext cx="360000" cy="360000"/>
            <a:chOff x="3251009" y="0"/>
            <a:chExt cx="2001523" cy="2088232"/>
          </a:xfrm>
          <a:solidFill>
            <a:srgbClr val="FFC000"/>
          </a:solidFill>
        </p:grpSpPr>
        <p:sp>
          <p:nvSpPr>
            <p:cNvPr id="50" name="Rectángulo redondeado 49"/>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51" name="CuadroTexto 50"/>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endParaRPr lang="es-ES" sz="1400" dirty="0" smtClean="0"/>
            </a:p>
          </p:txBody>
        </p:sp>
      </p:grpSp>
      <p:sp>
        <p:nvSpPr>
          <p:cNvPr id="2" name="CuadroTexto 1"/>
          <p:cNvSpPr txBox="1"/>
          <p:nvPr/>
        </p:nvSpPr>
        <p:spPr>
          <a:xfrm>
            <a:off x="1089035" y="4994415"/>
            <a:ext cx="1294146" cy="338554"/>
          </a:xfrm>
          <a:prstGeom prst="rect">
            <a:avLst/>
          </a:prstGeom>
          <a:noFill/>
        </p:spPr>
        <p:txBody>
          <a:bodyPr wrap="square" rtlCol="0">
            <a:spAutoFit/>
          </a:bodyPr>
          <a:lstStyle/>
          <a:p>
            <a:pPr algn="l"/>
            <a:r>
              <a:rPr lang="es-ES" sz="1600" dirty="0" smtClean="0"/>
              <a:t>Se elimina</a:t>
            </a:r>
            <a:endParaRPr lang="es-CL" sz="1600" dirty="0"/>
          </a:p>
        </p:txBody>
      </p:sp>
      <p:sp>
        <p:nvSpPr>
          <p:cNvPr id="52" name="CuadroTexto 51"/>
          <p:cNvSpPr txBox="1"/>
          <p:nvPr/>
        </p:nvSpPr>
        <p:spPr>
          <a:xfrm>
            <a:off x="1086147" y="5415409"/>
            <a:ext cx="1294146" cy="338554"/>
          </a:xfrm>
          <a:prstGeom prst="rect">
            <a:avLst/>
          </a:prstGeom>
          <a:noFill/>
        </p:spPr>
        <p:txBody>
          <a:bodyPr wrap="square" rtlCol="0">
            <a:spAutoFit/>
          </a:bodyPr>
          <a:lstStyle/>
          <a:p>
            <a:pPr algn="l"/>
            <a:r>
              <a:rPr lang="es-ES" sz="1600" dirty="0" smtClean="0"/>
              <a:t>Se agrega</a:t>
            </a:r>
            <a:endParaRPr lang="es-CL" sz="1600" dirty="0"/>
          </a:p>
        </p:txBody>
      </p:sp>
      <p:sp>
        <p:nvSpPr>
          <p:cNvPr id="53" name="CuadroTexto 52"/>
          <p:cNvSpPr txBox="1"/>
          <p:nvPr/>
        </p:nvSpPr>
        <p:spPr>
          <a:xfrm>
            <a:off x="1051482" y="5879997"/>
            <a:ext cx="1294146" cy="338554"/>
          </a:xfrm>
          <a:prstGeom prst="rect">
            <a:avLst/>
          </a:prstGeom>
          <a:noFill/>
        </p:spPr>
        <p:txBody>
          <a:bodyPr wrap="square" rtlCol="0">
            <a:spAutoFit/>
          </a:bodyPr>
          <a:lstStyle/>
          <a:p>
            <a:r>
              <a:rPr lang="es-ES" sz="1600" dirty="0" smtClean="0"/>
              <a:t>Se modifica</a:t>
            </a:r>
            <a:endParaRPr lang="es-CL" sz="1600" dirty="0"/>
          </a:p>
        </p:txBody>
      </p:sp>
    </p:spTree>
    <p:extLst>
      <p:ext uri="{BB962C8B-B14F-4D97-AF65-F5344CB8AC3E}">
        <p14:creationId xmlns:p14="http://schemas.microsoft.com/office/powerpoint/2010/main" val="2476158306"/>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240162" y="1340768"/>
            <a:ext cx="8580310" cy="529200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p:txBody>
      </p:sp>
      <p:grpSp>
        <p:nvGrpSpPr>
          <p:cNvPr id="14" name="Grupo 13">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5" name="Grupo 14">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17"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ángulo redondeado 17">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16"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MODIFICACIÓN PROPUESTA</a:t>
            </a:r>
            <a:endParaRPr lang="es-CL" altLang="es-CL" sz="3200" b="1" dirty="0">
              <a:solidFill>
                <a:srgbClr val="FFCC00"/>
              </a:solidFill>
            </a:endParaRPr>
          </a:p>
        </p:txBody>
      </p:sp>
      <p:grpSp>
        <p:nvGrpSpPr>
          <p:cNvPr id="27" name="Grupo 26"/>
          <p:cNvGrpSpPr/>
          <p:nvPr/>
        </p:nvGrpSpPr>
        <p:grpSpPr>
          <a:xfrm>
            <a:off x="712691" y="2996149"/>
            <a:ext cx="1944216" cy="1152128"/>
            <a:chOff x="3251009" y="0"/>
            <a:chExt cx="2001523" cy="2088232"/>
          </a:xfrm>
          <a:solidFill>
            <a:srgbClr val="FFC000"/>
          </a:solidFill>
        </p:grpSpPr>
        <p:sp>
          <p:nvSpPr>
            <p:cNvPr id="28" name="Rectángulo redondeado 27"/>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29" name="CuadroTexto 28"/>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QUÍMICA APLICADA</a:t>
              </a:r>
            </a:p>
            <a:p>
              <a:pPr lvl="0" algn="ctr" defTabSz="711200">
                <a:lnSpc>
                  <a:spcPct val="90000"/>
                </a:lnSpc>
                <a:spcBef>
                  <a:spcPct val="0"/>
                </a:spcBef>
                <a:spcAft>
                  <a:spcPct val="35000"/>
                </a:spcAft>
              </a:pPr>
              <a:r>
                <a:rPr lang="es-ES" sz="1200" dirty="0" smtClean="0"/>
                <a:t>Se anualiza en 2do año</a:t>
              </a:r>
            </a:p>
          </p:txBody>
        </p:sp>
      </p:grpSp>
      <p:grpSp>
        <p:nvGrpSpPr>
          <p:cNvPr id="30" name="Grupo 29"/>
          <p:cNvGrpSpPr/>
          <p:nvPr/>
        </p:nvGrpSpPr>
        <p:grpSpPr>
          <a:xfrm>
            <a:off x="5978559" y="3011674"/>
            <a:ext cx="1944216" cy="1152128"/>
            <a:chOff x="3251009" y="0"/>
            <a:chExt cx="2001523" cy="2088232"/>
          </a:xfrm>
          <a:solidFill>
            <a:srgbClr val="FFC000"/>
          </a:solidFill>
        </p:grpSpPr>
        <p:sp>
          <p:nvSpPr>
            <p:cNvPr id="31" name="Rectángulo redondeado 30"/>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32" name="CuadroTexto 31"/>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FÍSICA IV</a:t>
              </a:r>
            </a:p>
            <a:p>
              <a:pPr lvl="0" algn="ctr" defTabSz="711200">
                <a:lnSpc>
                  <a:spcPct val="90000"/>
                </a:lnSpc>
                <a:spcBef>
                  <a:spcPct val="0"/>
                </a:spcBef>
                <a:spcAft>
                  <a:spcPct val="35000"/>
                </a:spcAft>
              </a:pPr>
              <a:r>
                <a:rPr lang="es-ES" sz="1200" dirty="0" smtClean="0"/>
                <a:t>Pasa de 4to a 3er año y se anualiza con FÍSICA III.</a:t>
              </a:r>
              <a:endParaRPr lang="es-ES" sz="1100" dirty="0" smtClean="0"/>
            </a:p>
          </p:txBody>
        </p:sp>
      </p:grpSp>
      <p:grpSp>
        <p:nvGrpSpPr>
          <p:cNvPr id="40" name="Grupo 39"/>
          <p:cNvGrpSpPr/>
          <p:nvPr/>
        </p:nvGrpSpPr>
        <p:grpSpPr>
          <a:xfrm>
            <a:off x="5936596" y="1647330"/>
            <a:ext cx="1944216" cy="1152128"/>
            <a:chOff x="3251009" y="0"/>
            <a:chExt cx="2001523" cy="2088232"/>
          </a:xfrm>
          <a:solidFill>
            <a:srgbClr val="FFC000"/>
          </a:solidFill>
        </p:grpSpPr>
        <p:sp>
          <p:nvSpPr>
            <p:cNvPr id="41" name="Rectángulo redondeado 40"/>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42" name="CuadroTexto 41"/>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PSICOLOGÍA APLICADA AL MANDO</a:t>
              </a:r>
            </a:p>
            <a:p>
              <a:pPr lvl="0" algn="ctr" defTabSz="711200">
                <a:lnSpc>
                  <a:spcPct val="90000"/>
                </a:lnSpc>
                <a:spcBef>
                  <a:spcPct val="0"/>
                </a:spcBef>
                <a:spcAft>
                  <a:spcPct val="35000"/>
                </a:spcAft>
              </a:pPr>
              <a:r>
                <a:rPr lang="es-ES" sz="1200" dirty="0" smtClean="0"/>
                <a:t>Cambia del 2do al 1er semestre</a:t>
              </a:r>
            </a:p>
          </p:txBody>
        </p:sp>
      </p:grpSp>
      <p:grpSp>
        <p:nvGrpSpPr>
          <p:cNvPr id="49" name="Grupo 48"/>
          <p:cNvGrpSpPr/>
          <p:nvPr/>
        </p:nvGrpSpPr>
        <p:grpSpPr>
          <a:xfrm>
            <a:off x="611560" y="5858579"/>
            <a:ext cx="360000" cy="360000"/>
            <a:chOff x="3251009" y="0"/>
            <a:chExt cx="2001523" cy="2088232"/>
          </a:xfrm>
          <a:solidFill>
            <a:srgbClr val="FFC000"/>
          </a:solidFill>
        </p:grpSpPr>
        <p:sp>
          <p:nvSpPr>
            <p:cNvPr id="50" name="Rectángulo redondeado 49"/>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51" name="CuadroTexto 50"/>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endParaRPr lang="es-ES" sz="1400" dirty="0" smtClean="0"/>
            </a:p>
          </p:txBody>
        </p:sp>
      </p:grpSp>
      <p:sp>
        <p:nvSpPr>
          <p:cNvPr id="53" name="CuadroTexto 52"/>
          <p:cNvSpPr txBox="1"/>
          <p:nvPr/>
        </p:nvSpPr>
        <p:spPr>
          <a:xfrm>
            <a:off x="1051482" y="5879997"/>
            <a:ext cx="1294146" cy="338554"/>
          </a:xfrm>
          <a:prstGeom prst="rect">
            <a:avLst/>
          </a:prstGeom>
          <a:noFill/>
        </p:spPr>
        <p:txBody>
          <a:bodyPr wrap="square" rtlCol="0">
            <a:spAutoFit/>
          </a:bodyPr>
          <a:lstStyle/>
          <a:p>
            <a:r>
              <a:rPr lang="es-ES" sz="1600" dirty="0" smtClean="0"/>
              <a:t>Se modifica</a:t>
            </a:r>
            <a:endParaRPr lang="es-CL" sz="1600" dirty="0"/>
          </a:p>
        </p:txBody>
      </p:sp>
      <p:grpSp>
        <p:nvGrpSpPr>
          <p:cNvPr id="54" name="Grupo 53"/>
          <p:cNvGrpSpPr/>
          <p:nvPr/>
        </p:nvGrpSpPr>
        <p:grpSpPr>
          <a:xfrm>
            <a:off x="3352503" y="3019906"/>
            <a:ext cx="1944216" cy="1152128"/>
            <a:chOff x="3251009" y="0"/>
            <a:chExt cx="2001523" cy="2088232"/>
          </a:xfrm>
          <a:solidFill>
            <a:srgbClr val="FFC000"/>
          </a:solidFill>
        </p:grpSpPr>
        <p:sp>
          <p:nvSpPr>
            <p:cNvPr id="55" name="Rectángulo redondeado 54"/>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56" name="CuadroTexto 55"/>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ELECTROTECNIA</a:t>
              </a:r>
            </a:p>
            <a:p>
              <a:pPr lvl="0" algn="ctr" defTabSz="711200">
                <a:lnSpc>
                  <a:spcPct val="90000"/>
                </a:lnSpc>
                <a:spcBef>
                  <a:spcPct val="0"/>
                </a:spcBef>
                <a:spcAft>
                  <a:spcPct val="35000"/>
                </a:spcAft>
              </a:pPr>
              <a:r>
                <a:rPr lang="es-ES" sz="1200" dirty="0" smtClean="0"/>
                <a:t>Pasa de </a:t>
              </a:r>
              <a:r>
                <a:rPr lang="es-ES" sz="1200" dirty="0"/>
                <a:t>3</a:t>
              </a:r>
              <a:r>
                <a:rPr lang="es-ES" sz="1200" dirty="0" smtClean="0"/>
                <a:t>er a 4to año.</a:t>
              </a:r>
              <a:endParaRPr lang="es-ES" sz="1100" dirty="0" smtClean="0"/>
            </a:p>
          </p:txBody>
        </p:sp>
      </p:grpSp>
      <p:grpSp>
        <p:nvGrpSpPr>
          <p:cNvPr id="57" name="Grupo 56"/>
          <p:cNvGrpSpPr/>
          <p:nvPr/>
        </p:nvGrpSpPr>
        <p:grpSpPr>
          <a:xfrm>
            <a:off x="3352503" y="1649681"/>
            <a:ext cx="1944216" cy="1152128"/>
            <a:chOff x="3251009" y="0"/>
            <a:chExt cx="2001523" cy="2088232"/>
          </a:xfrm>
          <a:solidFill>
            <a:srgbClr val="FFC000"/>
          </a:solidFill>
        </p:grpSpPr>
        <p:sp>
          <p:nvSpPr>
            <p:cNvPr id="58" name="Rectángulo redondeado 57"/>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59" name="CuadroTexto 58"/>
            <p:cNvSpPr txBox="1"/>
            <p:nvPr/>
          </p:nvSpPr>
          <p:spPr>
            <a:xfrm>
              <a:off x="3348716" y="97706"/>
              <a:ext cx="1806111" cy="189281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FORMACIÓN NAVAL III</a:t>
              </a:r>
            </a:p>
            <a:p>
              <a:pPr lvl="0" algn="ctr" defTabSz="711200">
                <a:lnSpc>
                  <a:spcPct val="90000"/>
                </a:lnSpc>
                <a:spcBef>
                  <a:spcPct val="0"/>
                </a:spcBef>
                <a:spcAft>
                  <a:spcPct val="35000"/>
                </a:spcAft>
              </a:pPr>
              <a:r>
                <a:rPr lang="es-ES" sz="1200" dirty="0" smtClean="0"/>
                <a:t>Se aumenta 2 </a:t>
              </a:r>
              <a:r>
                <a:rPr lang="es-ES" sz="1200" dirty="0" err="1" smtClean="0"/>
                <a:t>hrs</a:t>
              </a:r>
              <a:r>
                <a:rPr lang="es-ES" sz="1200" dirty="0" smtClean="0"/>
                <a:t>. en 4to año.</a:t>
              </a:r>
            </a:p>
          </p:txBody>
        </p:sp>
      </p:grpSp>
      <p:grpSp>
        <p:nvGrpSpPr>
          <p:cNvPr id="60" name="Grupo 59"/>
          <p:cNvGrpSpPr/>
          <p:nvPr/>
        </p:nvGrpSpPr>
        <p:grpSpPr>
          <a:xfrm>
            <a:off x="726447" y="1628501"/>
            <a:ext cx="1944216" cy="1152128"/>
            <a:chOff x="3251009" y="0"/>
            <a:chExt cx="2001523" cy="2088232"/>
          </a:xfrm>
          <a:solidFill>
            <a:srgbClr val="FFC000"/>
          </a:solidFill>
        </p:grpSpPr>
        <p:sp>
          <p:nvSpPr>
            <p:cNvPr id="61" name="Rectángulo redondeado 60"/>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62" name="CuadroTexto 61"/>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ADMINISTRACIÓN (DEL CARGO)</a:t>
              </a:r>
            </a:p>
            <a:p>
              <a:pPr lvl="0" algn="ctr" defTabSz="711200">
                <a:lnSpc>
                  <a:spcPct val="90000"/>
                </a:lnSpc>
                <a:spcBef>
                  <a:spcPct val="0"/>
                </a:spcBef>
                <a:spcAft>
                  <a:spcPct val="35000"/>
                </a:spcAft>
              </a:pPr>
              <a:r>
                <a:rPr lang="es-ES" sz="1200" dirty="0" smtClean="0"/>
                <a:t>Del 1er SEM de 3er año a 1er SEM de 4to año.</a:t>
              </a:r>
            </a:p>
          </p:txBody>
        </p:sp>
      </p:grpSp>
      <p:grpSp>
        <p:nvGrpSpPr>
          <p:cNvPr id="63" name="Grupo 62"/>
          <p:cNvGrpSpPr/>
          <p:nvPr/>
        </p:nvGrpSpPr>
        <p:grpSpPr>
          <a:xfrm>
            <a:off x="3361105" y="4411349"/>
            <a:ext cx="1944216" cy="1152128"/>
            <a:chOff x="3251009" y="0"/>
            <a:chExt cx="2001523" cy="2088232"/>
          </a:xfrm>
          <a:solidFill>
            <a:srgbClr val="FFC000"/>
          </a:solidFill>
        </p:grpSpPr>
        <p:sp>
          <p:nvSpPr>
            <p:cNvPr id="64" name="Rectángulo redondeado 63"/>
            <p:cNvSpPr/>
            <p:nvPr/>
          </p:nvSpPr>
          <p:spPr>
            <a:xfrm>
              <a:off x="3251009" y="0"/>
              <a:ext cx="2001523" cy="2088232"/>
            </a:xfrm>
            <a:prstGeom prst="roundRect">
              <a:avLst/>
            </a:prstGeom>
            <a:grp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65" name="CuadroTexto 64"/>
            <p:cNvSpPr txBox="1"/>
            <p:nvPr/>
          </p:nvSpPr>
          <p:spPr>
            <a:xfrm>
              <a:off x="3348715" y="97706"/>
              <a:ext cx="1806111" cy="18928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400" b="1" dirty="0" smtClean="0"/>
                <a:t>MODELAMIENTO DE SISTEMAS II</a:t>
              </a:r>
            </a:p>
            <a:p>
              <a:pPr lvl="0" algn="ctr" defTabSz="711200">
                <a:lnSpc>
                  <a:spcPct val="90000"/>
                </a:lnSpc>
                <a:spcBef>
                  <a:spcPct val="0"/>
                </a:spcBef>
                <a:spcAft>
                  <a:spcPct val="35000"/>
                </a:spcAft>
              </a:pPr>
              <a:r>
                <a:rPr lang="es-ES" sz="1200" dirty="0" smtClean="0"/>
                <a:t>Reduce su carga horaria de 4 a 2 horas.</a:t>
              </a:r>
              <a:endParaRPr lang="es-ES" sz="1100" dirty="0" smtClean="0"/>
            </a:p>
          </p:txBody>
        </p:sp>
      </p:grpSp>
    </p:spTree>
    <p:extLst>
      <p:ext uri="{BB962C8B-B14F-4D97-AF65-F5344CB8AC3E}">
        <p14:creationId xmlns:p14="http://schemas.microsoft.com/office/powerpoint/2010/main" val="1719714084"/>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40162" y="1340768"/>
            <a:ext cx="8580310" cy="518400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a:p>
            <a:endParaRPr lang="es-ES" sz="1400" dirty="0" smtClean="0"/>
          </a:p>
          <a:p>
            <a:endParaRPr lang="es-ES" sz="1400" dirty="0"/>
          </a:p>
        </p:txBody>
      </p:sp>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4" name="Tabla 13">
            <a:extLst>
              <a:ext uri="{FF2B5EF4-FFF2-40B4-BE49-F238E27FC236}">
                <a16:creationId xmlns:a16="http://schemas.microsoft.com/office/drawing/2014/main" id="{34A500C3-8576-BF96-0F92-13F8ADBF5636}"/>
              </a:ext>
            </a:extLst>
          </p:cNvPr>
          <p:cNvGraphicFramePr>
            <a:graphicFrameLocks noGrp="1"/>
          </p:cNvGraphicFramePr>
          <p:nvPr>
            <p:extLst>
              <p:ext uri="{D42A27DB-BD31-4B8C-83A1-F6EECF244321}">
                <p14:modId xmlns:p14="http://schemas.microsoft.com/office/powerpoint/2010/main" val="1974103442"/>
              </p:ext>
            </p:extLst>
          </p:nvPr>
        </p:nvGraphicFramePr>
        <p:xfrm>
          <a:off x="755577" y="2856989"/>
          <a:ext cx="7632847" cy="2163694"/>
        </p:xfrm>
        <a:graphic>
          <a:graphicData uri="http://schemas.openxmlformats.org/drawingml/2006/table">
            <a:tbl>
              <a:tblPr firstRow="1" bandRow="1">
                <a:tableStyleId>{93296810-A885-4BE3-A3E7-6D5BEEA58F35}</a:tableStyleId>
              </a:tblPr>
              <a:tblGrid>
                <a:gridCol w="2603020">
                  <a:extLst>
                    <a:ext uri="{9D8B030D-6E8A-4147-A177-3AD203B41FA5}">
                      <a16:colId xmlns:a16="http://schemas.microsoft.com/office/drawing/2014/main" val="189304960"/>
                    </a:ext>
                  </a:extLst>
                </a:gridCol>
                <a:gridCol w="1676609">
                  <a:extLst>
                    <a:ext uri="{9D8B030D-6E8A-4147-A177-3AD203B41FA5}">
                      <a16:colId xmlns:a16="http://schemas.microsoft.com/office/drawing/2014/main" val="1723733510"/>
                    </a:ext>
                  </a:extLst>
                </a:gridCol>
                <a:gridCol w="1676609">
                  <a:extLst>
                    <a:ext uri="{9D8B030D-6E8A-4147-A177-3AD203B41FA5}">
                      <a16:colId xmlns:a16="http://schemas.microsoft.com/office/drawing/2014/main" val="1783560139"/>
                    </a:ext>
                  </a:extLst>
                </a:gridCol>
                <a:gridCol w="1676609">
                  <a:extLst>
                    <a:ext uri="{9D8B030D-6E8A-4147-A177-3AD203B41FA5}">
                      <a16:colId xmlns:a16="http://schemas.microsoft.com/office/drawing/2014/main" val="2726086847"/>
                    </a:ext>
                  </a:extLst>
                </a:gridCol>
              </a:tblGrid>
              <a:tr h="387839">
                <a:tc>
                  <a:txBody>
                    <a:bodyPr/>
                    <a:lstStyle/>
                    <a:p>
                      <a:pPr algn="ctr"/>
                      <a:r>
                        <a:rPr lang="es-ES" sz="1800" dirty="0" smtClean="0"/>
                        <a:t>PERFIL DE EGRESO</a:t>
                      </a:r>
                      <a:endParaRPr lang="es-CL" sz="1800" dirty="0"/>
                    </a:p>
                  </a:txBody>
                  <a:tcPr marL="91441" marR="91441" marT="45721" marB="45721"/>
                </a:tc>
                <a:tc>
                  <a:txBody>
                    <a:bodyPr/>
                    <a:lstStyle/>
                    <a:p>
                      <a:pPr algn="ctr"/>
                      <a:r>
                        <a:rPr lang="es-ES" sz="1800" dirty="0" smtClean="0"/>
                        <a:t>PERFIL DE EGRESO</a:t>
                      </a:r>
                      <a:endParaRPr lang="es-CL" sz="1800" dirty="0"/>
                    </a:p>
                  </a:txBody>
                  <a:tcPr marL="91441" marR="91441" marT="45721" marB="45721" anchor="ctr"/>
                </a:tc>
                <a:tc>
                  <a:txBody>
                    <a:bodyPr/>
                    <a:lstStyle/>
                    <a:p>
                      <a:pPr algn="ctr"/>
                      <a:r>
                        <a:rPr lang="es-ES" sz="1800" dirty="0" smtClean="0"/>
                        <a:t>ANTES</a:t>
                      </a:r>
                      <a:endParaRPr lang="es-CL" sz="1800" dirty="0"/>
                    </a:p>
                  </a:txBody>
                  <a:tcPr marL="91441" marR="91441" marT="45721" marB="45721" anchor="ctr"/>
                </a:tc>
                <a:tc>
                  <a:txBody>
                    <a:bodyPr/>
                    <a:lstStyle/>
                    <a:p>
                      <a:pPr algn="ctr"/>
                      <a:r>
                        <a:rPr lang="es-ES" sz="1800" dirty="0" smtClean="0"/>
                        <a:t>DESPÚES</a:t>
                      </a:r>
                      <a:endParaRPr lang="es-CL" sz="1800" dirty="0"/>
                    </a:p>
                  </a:txBody>
                  <a:tcPr marL="91441" marR="91441" marT="45721" marB="45721" anchor="ctr"/>
                </a:tc>
                <a:extLst>
                  <a:ext uri="{0D108BD9-81ED-4DB2-BD59-A6C34878D82A}">
                    <a16:rowId xmlns:a16="http://schemas.microsoft.com/office/drawing/2014/main" val="3605868382"/>
                  </a:ext>
                </a:extLst>
              </a:tr>
              <a:tr h="339543">
                <a:tc>
                  <a:txBody>
                    <a:bodyPr/>
                    <a:lstStyle/>
                    <a:p>
                      <a:r>
                        <a:rPr lang="es-ES" sz="1800" dirty="0"/>
                        <a:t>HUMANISTA</a:t>
                      </a:r>
                      <a:endParaRPr lang="es-CL" sz="1800" dirty="0"/>
                    </a:p>
                  </a:txBody>
                  <a:tcPr marL="91441" marR="91441" marT="45721" marB="45721"/>
                </a:tc>
                <a:tc>
                  <a:txBody>
                    <a:bodyPr/>
                    <a:lstStyle/>
                    <a:p>
                      <a:pPr algn="ctr"/>
                      <a:r>
                        <a:rPr lang="es-ES" sz="1800" dirty="0" smtClean="0"/>
                        <a:t>26 %</a:t>
                      </a:r>
                      <a:endParaRPr lang="es-CL" sz="1800" dirty="0"/>
                    </a:p>
                  </a:txBody>
                  <a:tcPr marL="91441" marR="91441" marT="45721" marB="45721" anchor="ctr"/>
                </a:tc>
                <a:tc>
                  <a:txBody>
                    <a:bodyPr/>
                    <a:lstStyle/>
                    <a:p>
                      <a:pPr algn="ctr"/>
                      <a:r>
                        <a:rPr lang="es-ES" sz="1800" dirty="0" smtClean="0"/>
                        <a:t>33 %</a:t>
                      </a:r>
                      <a:endParaRPr lang="es-CL" sz="1800" dirty="0"/>
                    </a:p>
                  </a:txBody>
                  <a:tcPr marL="91441" marR="91441" marT="45721" marB="45721" anchor="ctr"/>
                </a:tc>
                <a:tc>
                  <a:txBody>
                    <a:bodyPr/>
                    <a:lstStyle/>
                    <a:p>
                      <a:pPr algn="ctr"/>
                      <a:r>
                        <a:rPr lang="es-ES" sz="1800" dirty="0" smtClean="0"/>
                        <a:t>32 %</a:t>
                      </a:r>
                      <a:endParaRPr lang="es-CL" sz="1800" dirty="0"/>
                    </a:p>
                  </a:txBody>
                  <a:tcPr marL="91441" marR="91441" marT="45721" marB="45721" anchor="ctr"/>
                </a:tc>
                <a:extLst>
                  <a:ext uri="{0D108BD9-81ED-4DB2-BD59-A6C34878D82A}">
                    <a16:rowId xmlns:a16="http://schemas.microsoft.com/office/drawing/2014/main" val="691675542"/>
                  </a:ext>
                </a:extLst>
              </a:tr>
              <a:tr h="426326">
                <a:tc>
                  <a:txBody>
                    <a:bodyPr/>
                    <a:lstStyle/>
                    <a:p>
                      <a:r>
                        <a:rPr lang="es-ES" sz="1800" dirty="0"/>
                        <a:t>CIENCIAS BÁSICAS</a:t>
                      </a:r>
                      <a:endParaRPr lang="es-CL" sz="1800" dirty="0"/>
                    </a:p>
                  </a:txBody>
                  <a:tcPr marL="91441" marR="91441" marT="45721" marB="45721"/>
                </a:tc>
                <a:tc>
                  <a:txBody>
                    <a:bodyPr/>
                    <a:lstStyle/>
                    <a:p>
                      <a:pPr algn="ctr"/>
                      <a:r>
                        <a:rPr lang="es-ES" sz="1800" dirty="0" smtClean="0"/>
                        <a:t>6 %</a:t>
                      </a:r>
                      <a:endParaRPr lang="es-CL" sz="1800" dirty="0"/>
                    </a:p>
                  </a:txBody>
                  <a:tcPr marL="91441" marR="91441" marT="45721" marB="45721" anchor="ctr"/>
                </a:tc>
                <a:tc>
                  <a:txBody>
                    <a:bodyPr/>
                    <a:lstStyle/>
                    <a:p>
                      <a:pPr algn="ctr"/>
                      <a:r>
                        <a:rPr lang="es-ES" sz="1800" dirty="0" smtClean="0"/>
                        <a:t>31 %</a:t>
                      </a:r>
                      <a:endParaRPr lang="es-CL" sz="1800" dirty="0"/>
                    </a:p>
                  </a:txBody>
                  <a:tcPr marL="91441" marR="91441" marT="45721" marB="45721" anchor="ctr"/>
                </a:tc>
                <a:tc>
                  <a:txBody>
                    <a:bodyPr/>
                    <a:lstStyle/>
                    <a:p>
                      <a:pPr algn="ctr"/>
                      <a:r>
                        <a:rPr lang="es-ES" sz="1800" dirty="0" smtClean="0"/>
                        <a:t>29 %</a:t>
                      </a:r>
                      <a:endParaRPr lang="es-CL" sz="1800" dirty="0"/>
                    </a:p>
                  </a:txBody>
                  <a:tcPr marL="91441" marR="91441" marT="45721" marB="45721" anchor="ctr"/>
                </a:tc>
                <a:extLst>
                  <a:ext uri="{0D108BD9-81ED-4DB2-BD59-A6C34878D82A}">
                    <a16:rowId xmlns:a16="http://schemas.microsoft.com/office/drawing/2014/main" val="2746904528"/>
                  </a:ext>
                </a:extLst>
              </a:tr>
              <a:tr h="339543">
                <a:tc>
                  <a:txBody>
                    <a:bodyPr/>
                    <a:lstStyle/>
                    <a:p>
                      <a:r>
                        <a:rPr lang="es-ES" sz="1800" dirty="0"/>
                        <a:t>PROFESIONAL</a:t>
                      </a:r>
                      <a:endParaRPr lang="es-CL" sz="1800" dirty="0"/>
                    </a:p>
                  </a:txBody>
                  <a:tcPr marL="91441" marR="91441" marT="45721" marB="45721"/>
                </a:tc>
                <a:tc>
                  <a:txBody>
                    <a:bodyPr/>
                    <a:lstStyle/>
                    <a:p>
                      <a:pPr algn="ctr"/>
                      <a:r>
                        <a:rPr lang="es-ES" sz="1800" dirty="0" smtClean="0"/>
                        <a:t>63 %</a:t>
                      </a:r>
                      <a:endParaRPr lang="es-CL" sz="1800" dirty="0"/>
                    </a:p>
                  </a:txBody>
                  <a:tcPr marL="91441" marR="91441" marT="45721" marB="45721" anchor="ctr"/>
                </a:tc>
                <a:tc>
                  <a:txBody>
                    <a:bodyPr/>
                    <a:lstStyle/>
                    <a:p>
                      <a:pPr algn="ctr"/>
                      <a:r>
                        <a:rPr lang="es-ES" sz="1800" dirty="0" smtClean="0"/>
                        <a:t>24 %</a:t>
                      </a:r>
                      <a:endParaRPr lang="es-CL" sz="1800" dirty="0"/>
                    </a:p>
                  </a:txBody>
                  <a:tcPr marL="91441" marR="91441" marT="45721" marB="45721" anchor="ctr"/>
                </a:tc>
                <a:tc>
                  <a:txBody>
                    <a:bodyPr/>
                    <a:lstStyle/>
                    <a:p>
                      <a:pPr algn="ctr"/>
                      <a:r>
                        <a:rPr lang="es-ES" sz="1800" dirty="0" smtClean="0"/>
                        <a:t>27 %</a:t>
                      </a:r>
                      <a:endParaRPr lang="es-CL" sz="1800" dirty="0"/>
                    </a:p>
                  </a:txBody>
                  <a:tcPr marL="91441" marR="91441" marT="45721" marB="45721" anchor="ctr"/>
                </a:tc>
                <a:extLst>
                  <a:ext uri="{0D108BD9-81ED-4DB2-BD59-A6C34878D82A}">
                    <a16:rowId xmlns:a16="http://schemas.microsoft.com/office/drawing/2014/main" val="628468316"/>
                  </a:ext>
                </a:extLst>
              </a:tr>
              <a:tr h="339543">
                <a:tc>
                  <a:txBody>
                    <a:bodyPr/>
                    <a:lstStyle/>
                    <a:p>
                      <a:r>
                        <a:rPr lang="es-ES" sz="1800" dirty="0"/>
                        <a:t>INGLÉS</a:t>
                      </a:r>
                      <a:endParaRPr lang="es-CL" sz="1800" dirty="0"/>
                    </a:p>
                  </a:txBody>
                  <a:tcPr marL="91441" marR="91441" marT="45721" marB="45721"/>
                </a:tc>
                <a:tc>
                  <a:txBody>
                    <a:bodyPr/>
                    <a:lstStyle/>
                    <a:p>
                      <a:pPr algn="ctr"/>
                      <a:r>
                        <a:rPr lang="es-ES" sz="1800" dirty="0" smtClean="0"/>
                        <a:t>5 %</a:t>
                      </a:r>
                      <a:endParaRPr lang="es-CL" sz="1800" dirty="0"/>
                    </a:p>
                  </a:txBody>
                  <a:tcPr marL="91441" marR="91441" marT="45721" marB="45721" anchor="ctr"/>
                </a:tc>
                <a:tc>
                  <a:txBody>
                    <a:bodyPr/>
                    <a:lstStyle/>
                    <a:p>
                      <a:pPr algn="ctr"/>
                      <a:r>
                        <a:rPr lang="es-ES" sz="1800" dirty="0" smtClean="0"/>
                        <a:t>12 %</a:t>
                      </a:r>
                      <a:endParaRPr lang="es-CL" sz="1800" dirty="0"/>
                    </a:p>
                  </a:txBody>
                  <a:tcPr marL="91441" marR="91441" marT="45721" marB="45721" anchor="ctr"/>
                </a:tc>
                <a:tc>
                  <a:txBody>
                    <a:bodyPr/>
                    <a:lstStyle/>
                    <a:p>
                      <a:pPr algn="ctr"/>
                      <a:r>
                        <a:rPr lang="es-ES" sz="1800" dirty="0" smtClean="0"/>
                        <a:t>12 %</a:t>
                      </a:r>
                      <a:endParaRPr lang="es-CL" sz="1800" dirty="0"/>
                    </a:p>
                  </a:txBody>
                  <a:tcPr marL="91441" marR="91441" marT="45721" marB="45721" anchor="ctr"/>
                </a:tc>
                <a:extLst>
                  <a:ext uri="{0D108BD9-81ED-4DB2-BD59-A6C34878D82A}">
                    <a16:rowId xmlns:a16="http://schemas.microsoft.com/office/drawing/2014/main" val="2242121372"/>
                  </a:ext>
                </a:extLst>
              </a:tr>
            </a:tbl>
          </a:graphicData>
        </a:graphic>
      </p:graphicFrame>
      <p:sp>
        <p:nvSpPr>
          <p:cNvPr id="16" name="CuadroTexto 16">
            <a:extLst>
              <a:ext uri="{FF2B5EF4-FFF2-40B4-BE49-F238E27FC236}">
                <a16:creationId xmlns:a16="http://schemas.microsoft.com/office/drawing/2014/main" id="{975A65F6-F455-EFA3-DCF0-B12AE39BB753}"/>
              </a:ext>
            </a:extLst>
          </p:cNvPr>
          <p:cNvSpPr txBox="1">
            <a:spLocks noChangeArrowheads="1"/>
          </p:cNvSpPr>
          <p:nvPr/>
        </p:nvSpPr>
        <p:spPr bwMode="auto">
          <a:xfrm>
            <a:off x="208623" y="1570239"/>
            <a:ext cx="858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smtClean="0">
                <a:solidFill>
                  <a:schemeClr val="bg1"/>
                </a:solidFill>
              </a:rPr>
              <a:t>DISTRIBUCIÓN FINAL DE HORAS</a:t>
            </a:r>
            <a:endParaRPr lang="es-ES" altLang="es-CL" sz="1800" b="1" dirty="0">
              <a:solidFill>
                <a:schemeClr val="bg1"/>
              </a:solidFill>
            </a:endParaRPr>
          </a:p>
        </p:txBody>
      </p:sp>
      <p:sp>
        <p:nvSpPr>
          <p:cNvPr id="3" name="Rectángulo redondeado 2"/>
          <p:cNvSpPr/>
          <p:nvPr/>
        </p:nvSpPr>
        <p:spPr bwMode="auto">
          <a:xfrm>
            <a:off x="745509" y="3828606"/>
            <a:ext cx="7632847" cy="824529"/>
          </a:xfrm>
          <a:prstGeom prst="roundRect">
            <a:avLst/>
          </a:prstGeom>
          <a:noFill/>
          <a:ln w="38100" cap="flat" cmpd="sng" algn="ctr">
            <a:solidFill>
              <a:srgbClr val="C00000"/>
            </a:solidFill>
            <a:prstDash val="dash"/>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chemeClr val="tx1"/>
              </a:solidFill>
              <a:effectLst/>
              <a:latin typeface="Arial" charset="0"/>
            </a:endParaRPr>
          </a:p>
        </p:txBody>
      </p:sp>
      <p:sp>
        <p:nvSpPr>
          <p:cNvPr id="26"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MODIFICACIÓN EFECTUADA</a:t>
            </a:r>
            <a:endParaRPr lang="es-CL" altLang="es-CL" sz="3200" b="1" dirty="0">
              <a:solidFill>
                <a:srgbClr val="FFCC00"/>
              </a:solidFill>
            </a:endParaRPr>
          </a:p>
        </p:txBody>
      </p:sp>
    </p:spTree>
    <p:extLst>
      <p:ext uri="{BB962C8B-B14F-4D97-AF65-F5344CB8AC3E}">
        <p14:creationId xmlns:p14="http://schemas.microsoft.com/office/powerpoint/2010/main" val="3175359621"/>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714348" y="2240275"/>
            <a:ext cx="7715304" cy="3749058"/>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533400" indent="-533400" algn="just">
              <a:lnSpc>
                <a:spcPct val="200000"/>
              </a:lnSpc>
              <a:buFontTx/>
              <a:buAutoNum type="arabicPeriod"/>
              <a:tabLst>
                <a:tab pos="0" algn="l"/>
              </a:tabLst>
              <a:defRPr/>
            </a:pPr>
            <a:r>
              <a:rPr lang="es-CL" altLang="es-CL" sz="2200" b="1" dirty="0" smtClean="0">
                <a:ea typeface="ＭＳ Ｐゴシック" pitchFamily="34" charset="-128"/>
              </a:rPr>
              <a:t>Objetivos</a:t>
            </a:r>
            <a:r>
              <a:rPr lang="es-CL" altLang="es-CL" sz="2200" b="1" dirty="0" smtClean="0">
                <a:solidFill>
                  <a:srgbClr val="FFC000"/>
                </a:solidFill>
                <a:ea typeface="ＭＳ Ｐゴシック" pitchFamily="34" charset="-128"/>
              </a:rPr>
              <a:t> </a:t>
            </a:r>
          </a:p>
          <a:p>
            <a:pPr marL="533400" indent="-533400" algn="just">
              <a:lnSpc>
                <a:spcPct val="200000"/>
              </a:lnSpc>
              <a:buFontTx/>
              <a:buAutoNum type="arabicPeriod"/>
              <a:tabLst>
                <a:tab pos="0" algn="l"/>
              </a:tabLst>
              <a:defRPr/>
            </a:pPr>
            <a:r>
              <a:rPr lang="es-CL" altLang="es-CL" sz="2200" b="1" dirty="0" smtClean="0">
                <a:ea typeface="ＭＳ Ｐゴシック" pitchFamily="34" charset="-128"/>
              </a:rPr>
              <a:t>Cambios a la Malla EJ.</a:t>
            </a:r>
          </a:p>
          <a:p>
            <a:pPr marL="533400" indent="-533400" algn="just">
              <a:lnSpc>
                <a:spcPct val="200000"/>
              </a:lnSpc>
              <a:buFontTx/>
              <a:buAutoNum type="arabicPeriod"/>
              <a:tabLst>
                <a:tab pos="0" algn="l"/>
              </a:tabLst>
              <a:defRPr/>
            </a:pPr>
            <a:r>
              <a:rPr lang="es-ES" altLang="es-CL" sz="2200" b="1" dirty="0" smtClean="0">
                <a:solidFill>
                  <a:srgbClr val="FFC000"/>
                </a:solidFill>
                <a:ea typeface="ＭＳ Ｐゴシック" pitchFamily="34" charset="-128"/>
              </a:rPr>
              <a:t>Propuestas de modificación a Directivas DEA</a:t>
            </a:r>
          </a:p>
          <a:p>
            <a:pPr marL="533400" indent="-533400" algn="just">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Alternativas Inglés.</a:t>
            </a:r>
            <a:endParaRPr lang="es-CL" altLang="es-CL" sz="2200" b="1" dirty="0" smtClean="0">
              <a:solidFill>
                <a:srgbClr val="FFFFFF"/>
              </a:solidFill>
              <a:ea typeface="ＭＳ Ｐゴシック" pitchFamily="34" charset="-128"/>
            </a:endParaRPr>
          </a:p>
          <a:p>
            <a:pPr marL="533400" indent="-533400" algn="l">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Conclusiones.</a:t>
            </a: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TEMARIO</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3375808505"/>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DIRECTIVA E-007</a:t>
            </a:r>
            <a:endParaRPr lang="es-CL" altLang="es-CL" sz="3200" b="1" dirty="0">
              <a:solidFill>
                <a:srgbClr val="FFCC00"/>
              </a:solidFill>
            </a:endParaRPr>
          </a:p>
        </p:txBody>
      </p:sp>
      <p:sp>
        <p:nvSpPr>
          <p:cNvPr id="16" name="CuadroTexto 15"/>
          <p:cNvSpPr txBox="1"/>
          <p:nvPr/>
        </p:nvSpPr>
        <p:spPr>
          <a:xfrm>
            <a:off x="251520" y="1494076"/>
            <a:ext cx="8580310" cy="5010942"/>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a:pPr>
            <a:r>
              <a:rPr lang="es-ES" b="0" dirty="0" smtClean="0"/>
              <a:t>Cadetes que reprueban al término del primer semestre. </a:t>
            </a:r>
            <a:r>
              <a:rPr lang="es-ES" b="0" dirty="0" smtClean="0">
                <a:solidFill>
                  <a:schemeClr val="accent1">
                    <a:lumMod val="90000"/>
                  </a:schemeClr>
                </a:solidFill>
              </a:rPr>
              <a:t>En este caso el cadete sigue estudiando (y pagando) sabiendo que:</a:t>
            </a:r>
          </a:p>
          <a:p>
            <a:pPr marL="914400" lvl="1" indent="-457200" algn="just">
              <a:spcAft>
                <a:spcPts val="1200"/>
              </a:spcAft>
              <a:buFont typeface="Arial" panose="020B0604020202020204" pitchFamily="34" charset="0"/>
              <a:buChar char="•"/>
            </a:pPr>
            <a:r>
              <a:rPr lang="es-ES" sz="2000" dirty="0" smtClean="0"/>
              <a:t>No tienen asegurado el cupo de </a:t>
            </a:r>
            <a:r>
              <a:rPr lang="es-ES" sz="2000" dirty="0" err="1" smtClean="0"/>
              <a:t>repitencia</a:t>
            </a:r>
            <a:r>
              <a:rPr lang="es-ES" sz="2000" dirty="0" smtClean="0"/>
              <a:t> al término del año. Por lo que podrían expulsarlo al término del segundo semestre.</a:t>
            </a:r>
          </a:p>
          <a:p>
            <a:pPr marL="914400" lvl="1" indent="-457200" algn="just">
              <a:spcAft>
                <a:spcPts val="1200"/>
              </a:spcAft>
              <a:buFont typeface="Arial" panose="020B0604020202020204" pitchFamily="34" charset="0"/>
              <a:buChar char="•"/>
            </a:pPr>
            <a:r>
              <a:rPr lang="es-ES" sz="2000" dirty="0" smtClean="0"/>
              <a:t>No podrá homologar asignaturas al siguiente año.</a:t>
            </a:r>
          </a:p>
          <a:p>
            <a:pPr marL="914400" lvl="1" indent="-457200" algn="just">
              <a:spcAft>
                <a:spcPts val="1200"/>
              </a:spcAft>
              <a:buFont typeface="Arial" panose="020B0604020202020204" pitchFamily="34" charset="0"/>
              <a:buChar char="•"/>
            </a:pPr>
            <a:r>
              <a:rPr lang="es-ES" sz="2000" dirty="0" smtClean="0"/>
              <a:t>Queda en una situación incomoda desde el punto de vista del mando y su antigüedad respecto de la generación que le sigue.</a:t>
            </a:r>
          </a:p>
          <a:p>
            <a:pPr marL="914400" lvl="1" indent="-457200" algn="just">
              <a:spcAft>
                <a:spcPts val="1200"/>
              </a:spcAft>
              <a:buFont typeface="Arial" panose="020B0604020202020204" pitchFamily="34" charset="0"/>
              <a:buChar char="•"/>
            </a:pPr>
            <a:endParaRPr lang="es-ES" sz="2000" dirty="0" smtClean="0"/>
          </a:p>
          <a:p>
            <a:pPr marL="457200" indent="-457200" algn="just">
              <a:spcAft>
                <a:spcPts val="1200"/>
              </a:spcAft>
              <a:buFont typeface="+mj-lt"/>
              <a:buAutoNum type="arabicPeriod"/>
            </a:pPr>
            <a:r>
              <a:rPr lang="es-ES" b="0" dirty="0" smtClean="0"/>
              <a:t>Directiva indica que solo existe hasta una segunda instancia. Intención es agregar una tercera instancia que será a fin de año, entre navidad y año nuevo.</a:t>
            </a:r>
            <a:endParaRPr lang="es-ES" b="0" dirty="0"/>
          </a:p>
        </p:txBody>
      </p:sp>
    </p:spTree>
    <p:extLst>
      <p:ext uri="{BB962C8B-B14F-4D97-AF65-F5344CB8AC3E}">
        <p14:creationId xmlns:p14="http://schemas.microsoft.com/office/powerpoint/2010/main" val="757427212"/>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DIRECTIVA E-014</a:t>
            </a:r>
            <a:endParaRPr lang="es-CL" altLang="es-CL" sz="3200" b="1" dirty="0">
              <a:solidFill>
                <a:srgbClr val="FFCC00"/>
              </a:solidFill>
            </a:endParaRPr>
          </a:p>
        </p:txBody>
      </p:sp>
      <p:sp>
        <p:nvSpPr>
          <p:cNvPr id="16" name="CuadroTexto 15"/>
          <p:cNvSpPr txBox="1"/>
          <p:nvPr/>
        </p:nvSpPr>
        <p:spPr>
          <a:xfrm>
            <a:off x="251520" y="1494076"/>
            <a:ext cx="8580310" cy="4980164"/>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a:pPr>
            <a:r>
              <a:rPr lang="es-ES" sz="2000" b="0" dirty="0" smtClean="0"/>
              <a:t>Hasta antes de la última actualización (2021) la Escuela Naval podía </a:t>
            </a:r>
            <a:r>
              <a:rPr lang="es-ES" sz="2000" b="0" i="1" dirty="0" smtClean="0"/>
              <a:t>homologar </a:t>
            </a:r>
            <a:r>
              <a:rPr lang="es-ES" sz="2000" b="0" dirty="0" smtClean="0"/>
              <a:t>asignaturas en caso de que un alumno repitiera y siempre que hayan sido aprobadas con nota final 8,0 o superior. Se dejaba fuera de este caso a las asignaturas profesionales.</a:t>
            </a:r>
            <a:endParaRPr lang="es-ES" sz="2000" b="0" i="1" dirty="0" smtClean="0"/>
          </a:p>
          <a:p>
            <a:pPr marL="457200" indent="-457200" algn="just">
              <a:spcAft>
                <a:spcPts val="1200"/>
              </a:spcAft>
              <a:buFont typeface="+mj-lt"/>
              <a:buAutoNum type="arabicPeriod"/>
            </a:pPr>
            <a:r>
              <a:rPr lang="es-ES" sz="2000" b="0" dirty="0" smtClean="0"/>
              <a:t>Posterior a su actualización, punto VI. Letra B. de la Directiva especifica quienes  podrán optar a la </a:t>
            </a:r>
            <a:r>
              <a:rPr lang="es-ES" sz="2000" b="0" i="1" dirty="0" smtClean="0"/>
              <a:t>homologación</a:t>
            </a:r>
            <a:r>
              <a:rPr lang="es-ES" sz="2000" b="0" dirty="0" smtClean="0"/>
              <a:t>, dejando fuera de este criterio a los cadetes que repiten un curso y han aprobado algunas de sus asignaturas.</a:t>
            </a:r>
          </a:p>
          <a:p>
            <a:pPr marL="457200" indent="-457200" algn="just">
              <a:spcAft>
                <a:spcPts val="1200"/>
              </a:spcAft>
              <a:buFont typeface="+mj-lt"/>
              <a:buAutoNum type="arabicPeriod"/>
            </a:pPr>
            <a:r>
              <a:rPr lang="es-ES" sz="2000" b="0" dirty="0" smtClean="0"/>
              <a:t>Punto VI. Letra C. artículo 3. es más específica aún y en la letra a) de dicho artículo deja en forma explícita que tanto en la Escuela Naval como en la Escuela de grumetes “no será posible el reconocimiento de asignaturas para los alumnos repitentes a excepción de las asignaturas del Periodo de Reclutas o de Adoctrinamiento Básico Militar. </a:t>
            </a:r>
          </a:p>
        </p:txBody>
      </p:sp>
    </p:spTree>
    <p:extLst>
      <p:ext uri="{BB962C8B-B14F-4D97-AF65-F5344CB8AC3E}">
        <p14:creationId xmlns:p14="http://schemas.microsoft.com/office/powerpoint/2010/main" val="850555329"/>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251520" y="1340768"/>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sp>
        <p:nvSpPr>
          <p:cNvPr id="48138" name="CuadroTexto 16">
            <a:extLst>
              <a:ext uri="{FF2B5EF4-FFF2-40B4-BE49-F238E27FC236}">
                <a16:creationId xmlns:a16="http://schemas.microsoft.com/office/drawing/2014/main" id="{72348464-3703-E8A4-9D5E-16E8326A84BA}"/>
              </a:ext>
            </a:extLst>
          </p:cNvPr>
          <p:cNvSpPr txBox="1">
            <a:spLocks noChangeArrowheads="1"/>
          </p:cNvSpPr>
          <p:nvPr/>
        </p:nvSpPr>
        <p:spPr bwMode="auto">
          <a:xfrm>
            <a:off x="179388" y="1397000"/>
            <a:ext cx="858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smtClean="0">
                <a:solidFill>
                  <a:schemeClr val="bg1"/>
                </a:solidFill>
              </a:rPr>
              <a:t>ESPÍRITU DE LOS CAMBIOS</a:t>
            </a:r>
            <a:endParaRPr lang="es-ES" altLang="es-CL" sz="1800" b="1" dirty="0">
              <a:solidFill>
                <a:schemeClr val="bg1"/>
              </a:solidFill>
            </a:endParaRPr>
          </a:p>
        </p:txBody>
      </p:sp>
      <p:graphicFrame>
        <p:nvGraphicFramePr>
          <p:cNvPr id="2" name="Diagrama 1">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753754122"/>
              </p:ext>
            </p:extLst>
          </p:nvPr>
        </p:nvGraphicFramePr>
        <p:xfrm>
          <a:off x="467543" y="2243027"/>
          <a:ext cx="7992888" cy="16504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 name="Grupo 13">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5" name="Grupo 14">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17"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ángulo redondeado 17">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16"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188640"/>
            <a:ext cx="6202363" cy="954107"/>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b="1" dirty="0" smtClean="0">
                <a:solidFill>
                  <a:srgbClr val="FFCC00"/>
                </a:solidFill>
              </a:rPr>
              <a:t>PROPUESTA DE CAMBIO A DIRECTIVAS</a:t>
            </a:r>
            <a:endParaRPr lang="es-CL" altLang="es-CL" b="1" dirty="0">
              <a:solidFill>
                <a:srgbClr val="FFCC00"/>
              </a:solidFill>
            </a:endParaRPr>
          </a:p>
        </p:txBody>
      </p:sp>
      <p:graphicFrame>
        <p:nvGraphicFramePr>
          <p:cNvPr id="12" name="Diagrama 11">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3930513374"/>
              </p:ext>
            </p:extLst>
          </p:nvPr>
        </p:nvGraphicFramePr>
        <p:xfrm>
          <a:off x="467544" y="4025040"/>
          <a:ext cx="7992887" cy="178022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550645280"/>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714348" y="2240275"/>
            <a:ext cx="7715304" cy="3749058"/>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533400" indent="-533400" algn="just">
              <a:lnSpc>
                <a:spcPct val="200000"/>
              </a:lnSpc>
              <a:buFontTx/>
              <a:buAutoNum type="arabicPeriod"/>
              <a:tabLst>
                <a:tab pos="0" algn="l"/>
              </a:tabLst>
              <a:defRPr/>
            </a:pPr>
            <a:r>
              <a:rPr lang="es-CL" altLang="es-CL" sz="2200" b="1" dirty="0" smtClean="0">
                <a:ea typeface="ＭＳ Ｐゴシック" pitchFamily="34" charset="-128"/>
              </a:rPr>
              <a:t>Objetivos</a:t>
            </a:r>
            <a:r>
              <a:rPr lang="es-CL" altLang="es-CL" sz="2200" b="1" dirty="0" smtClean="0">
                <a:solidFill>
                  <a:srgbClr val="FFC000"/>
                </a:solidFill>
                <a:ea typeface="ＭＳ Ｐゴシック" pitchFamily="34" charset="-128"/>
              </a:rPr>
              <a:t> </a:t>
            </a:r>
          </a:p>
          <a:p>
            <a:pPr marL="533400" indent="-533400" algn="just">
              <a:lnSpc>
                <a:spcPct val="200000"/>
              </a:lnSpc>
              <a:buFontTx/>
              <a:buAutoNum type="arabicPeriod"/>
              <a:tabLst>
                <a:tab pos="0" algn="l"/>
              </a:tabLst>
              <a:defRPr/>
            </a:pPr>
            <a:r>
              <a:rPr lang="es-CL" altLang="es-CL" sz="2200" b="1" dirty="0" smtClean="0">
                <a:ea typeface="ＭＳ Ｐゴシック" pitchFamily="34" charset="-128"/>
              </a:rPr>
              <a:t>Cambios a la Malla EJ.</a:t>
            </a:r>
          </a:p>
          <a:p>
            <a:pPr marL="533400" indent="-533400" algn="just">
              <a:lnSpc>
                <a:spcPct val="200000"/>
              </a:lnSpc>
              <a:buFontTx/>
              <a:buAutoNum type="arabicPeriod"/>
              <a:tabLst>
                <a:tab pos="0" algn="l"/>
              </a:tabLst>
              <a:defRPr/>
            </a:pPr>
            <a:r>
              <a:rPr lang="es-ES" altLang="es-CL" sz="2200" b="1" dirty="0" smtClean="0">
                <a:ea typeface="ＭＳ Ｐゴシック" pitchFamily="34" charset="-128"/>
              </a:rPr>
              <a:t>Propuestas de modificación a Directivas DEA</a:t>
            </a:r>
          </a:p>
          <a:p>
            <a:pPr marL="533400" indent="-533400" algn="just">
              <a:lnSpc>
                <a:spcPct val="200000"/>
              </a:lnSpc>
              <a:buFontTx/>
              <a:buAutoNum type="arabicPeriod"/>
              <a:tabLst>
                <a:tab pos="0" algn="l"/>
              </a:tabLst>
              <a:defRPr/>
            </a:pPr>
            <a:r>
              <a:rPr lang="es-ES" altLang="es-CL" sz="2200" b="1" dirty="0" smtClean="0">
                <a:solidFill>
                  <a:srgbClr val="FFC000"/>
                </a:solidFill>
                <a:ea typeface="ＭＳ Ｐゴシック" pitchFamily="34" charset="-128"/>
              </a:rPr>
              <a:t>Alternativas Inglés.</a:t>
            </a:r>
            <a:endParaRPr lang="es-CL" altLang="es-CL" sz="2200" b="1" dirty="0" smtClean="0">
              <a:solidFill>
                <a:srgbClr val="FFC000"/>
              </a:solidFill>
              <a:ea typeface="ＭＳ Ｐゴシック" pitchFamily="34" charset="-128"/>
            </a:endParaRPr>
          </a:p>
          <a:p>
            <a:pPr marL="533400" indent="-533400" algn="l">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Conclusiones.</a:t>
            </a: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TEMARIO</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1830770803"/>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714348" y="2240275"/>
            <a:ext cx="7715304" cy="3749058"/>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533400" indent="-533400" algn="just">
              <a:lnSpc>
                <a:spcPct val="200000"/>
              </a:lnSpc>
              <a:buFontTx/>
              <a:buAutoNum type="arabicPeriod"/>
              <a:tabLst>
                <a:tab pos="0" algn="l"/>
              </a:tabLst>
              <a:defRPr/>
            </a:pPr>
            <a:r>
              <a:rPr lang="es-CL" altLang="es-CL" sz="2200" b="1" dirty="0" smtClean="0">
                <a:solidFill>
                  <a:srgbClr val="FFC000"/>
                </a:solidFill>
                <a:ea typeface="ＭＳ Ｐゴシック" pitchFamily="34" charset="-128"/>
              </a:rPr>
              <a:t>Objetivos </a:t>
            </a:r>
          </a:p>
          <a:p>
            <a:pPr marL="533400" indent="-533400" algn="just">
              <a:lnSpc>
                <a:spcPct val="200000"/>
              </a:lnSpc>
              <a:buFontTx/>
              <a:buAutoNum type="arabicPeriod"/>
              <a:tabLst>
                <a:tab pos="0" algn="l"/>
              </a:tabLst>
              <a:defRPr/>
            </a:pPr>
            <a:r>
              <a:rPr lang="es-CL" altLang="es-CL" sz="2200" b="1" dirty="0" smtClean="0">
                <a:solidFill>
                  <a:srgbClr val="FFFFFF"/>
                </a:solidFill>
                <a:ea typeface="ＭＳ Ｐゴシック" pitchFamily="34" charset="-128"/>
              </a:rPr>
              <a:t>Cambios a la Malla EJ.</a:t>
            </a:r>
          </a:p>
          <a:p>
            <a:pPr marL="533400" indent="-533400" algn="just">
              <a:lnSpc>
                <a:spcPct val="200000"/>
              </a:lnSpc>
              <a:buFontTx/>
              <a:buAutoNum type="arabicPeriod"/>
              <a:tabLst>
                <a:tab pos="0" algn="l"/>
              </a:tabLst>
              <a:defRPr/>
            </a:pPr>
            <a:r>
              <a:rPr lang="es-ES" altLang="es-CL" sz="2200" b="1" dirty="0" smtClean="0">
                <a:ea typeface="ＭＳ Ｐゴシック" pitchFamily="34" charset="-128"/>
              </a:rPr>
              <a:t>Propuestas de modificación a Directivas </a:t>
            </a:r>
            <a:r>
              <a:rPr lang="es-ES" altLang="es-CL" sz="2200" b="1" dirty="0" smtClean="0">
                <a:ea typeface="ＭＳ Ｐゴシック" pitchFamily="34" charset="-128"/>
              </a:rPr>
              <a:t>DEA.</a:t>
            </a:r>
            <a:endParaRPr lang="es-ES" altLang="es-CL" sz="2200" b="1" dirty="0" smtClean="0">
              <a:ea typeface="ＭＳ Ｐゴシック" pitchFamily="34" charset="-128"/>
            </a:endParaRPr>
          </a:p>
          <a:p>
            <a:pPr marL="533400" indent="-533400" algn="just">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Alternativas Inglés.</a:t>
            </a:r>
            <a:endParaRPr lang="es-CL" altLang="es-CL" sz="2200" b="1" dirty="0" smtClean="0">
              <a:solidFill>
                <a:srgbClr val="FFFFFF"/>
              </a:solidFill>
              <a:ea typeface="ＭＳ Ｐゴシック" pitchFamily="34" charset="-128"/>
            </a:endParaRPr>
          </a:p>
          <a:p>
            <a:pPr marL="533400" indent="-533400" algn="l">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Conclusiones.</a:t>
            </a: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TEMARIO</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2805206627"/>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1" name="CuadroTexto 20"/>
          <p:cNvSpPr txBox="1"/>
          <p:nvPr/>
        </p:nvSpPr>
        <p:spPr>
          <a:xfrm>
            <a:off x="251520" y="1494077"/>
            <a:ext cx="8580310" cy="4210723"/>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a:pPr>
            <a:r>
              <a:rPr lang="es-ES" dirty="0" smtClean="0"/>
              <a:t>Inicio de la exigencia de inglés a contar de 2012 aproximadamente.</a:t>
            </a:r>
          </a:p>
          <a:p>
            <a:pPr marL="457200" indent="-457200" algn="just">
              <a:spcAft>
                <a:spcPts val="1200"/>
              </a:spcAft>
              <a:buFont typeface="+mj-lt"/>
              <a:buAutoNum type="arabicPeriod"/>
            </a:pPr>
            <a:r>
              <a:rPr lang="es-ES" dirty="0" smtClean="0"/>
              <a:t>Desde el año 2014 se han utilizado distintos mecanismos (examen oral, TAE de segunda opción, examen con instituto que provee el servicio de enseñanza del inglés) para solucionar la problemática de fin de año.</a:t>
            </a:r>
          </a:p>
          <a:p>
            <a:pPr marL="457200" indent="-457200" algn="just">
              <a:spcAft>
                <a:spcPts val="1200"/>
              </a:spcAft>
              <a:buFont typeface="+mj-lt"/>
              <a:buAutoNum type="arabicPeriod"/>
            </a:pPr>
            <a:r>
              <a:rPr lang="es-ES" dirty="0" smtClean="0"/>
              <a:t>Año 2022 fue el más crítico con 27 reprobados.</a:t>
            </a:r>
          </a:p>
          <a:p>
            <a:pPr marL="457200" indent="-457200" algn="just">
              <a:spcAft>
                <a:spcPts val="1200"/>
              </a:spcAft>
              <a:buFont typeface="+mj-lt"/>
              <a:buAutoNum type="arabicPeriod"/>
            </a:pPr>
            <a:r>
              <a:rPr lang="es-ES" dirty="0" smtClean="0"/>
              <a:t>A contar de 2022 se comenzó a tener registro de “TAE de ingreso” tomado entre febrero y marzo a los recién ingresados.</a:t>
            </a:r>
            <a:endParaRPr lang="es-ES" dirty="0"/>
          </a:p>
        </p:txBody>
      </p:sp>
    </p:spTree>
    <p:extLst>
      <p:ext uri="{BB962C8B-B14F-4D97-AF65-F5344CB8AC3E}">
        <p14:creationId xmlns:p14="http://schemas.microsoft.com/office/powerpoint/2010/main" val="2226631394"/>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1" name="CuadroTexto 20"/>
          <p:cNvSpPr txBox="1"/>
          <p:nvPr/>
        </p:nvSpPr>
        <p:spPr>
          <a:xfrm>
            <a:off x="251520" y="1340768"/>
            <a:ext cx="8580310" cy="22101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startAt="5"/>
            </a:pPr>
            <a:r>
              <a:rPr lang="es-ES" dirty="0" smtClean="0"/>
              <a:t>Existe una tabulación entregada por el “</a:t>
            </a:r>
            <a:r>
              <a:rPr lang="es-ES" dirty="0" err="1" smtClean="0"/>
              <a:t>Defense</a:t>
            </a:r>
            <a:r>
              <a:rPr lang="es-ES" dirty="0" smtClean="0"/>
              <a:t> </a:t>
            </a:r>
            <a:r>
              <a:rPr lang="es-ES" dirty="0" err="1" smtClean="0"/>
              <a:t>Language</a:t>
            </a:r>
            <a:r>
              <a:rPr lang="es-ES" dirty="0" smtClean="0"/>
              <a:t> Center” respecto del nivel de inglés esperado en una persona según sus horas de estudio y nivel base.</a:t>
            </a:r>
          </a:p>
          <a:p>
            <a:pPr marL="457200" indent="-457200" algn="just">
              <a:spcAft>
                <a:spcPts val="1200"/>
              </a:spcAft>
              <a:buFont typeface="+mj-lt"/>
              <a:buAutoNum type="arabicPeriod" startAt="5"/>
            </a:pPr>
            <a:r>
              <a:rPr lang="es-ES" dirty="0" smtClean="0"/>
              <a:t>La asignatura de inglés tiene en teoría 544, en la práctica aproximadamente entre 500 y 510 horas.</a:t>
            </a:r>
            <a:endParaRPr lang="es-ES" dirty="0"/>
          </a:p>
        </p:txBody>
      </p:sp>
      <p:graphicFrame>
        <p:nvGraphicFramePr>
          <p:cNvPr id="9" name="Tabla 8"/>
          <p:cNvGraphicFramePr>
            <a:graphicFrameLocks noGrp="1"/>
          </p:cNvGraphicFramePr>
          <p:nvPr>
            <p:extLst/>
          </p:nvPr>
        </p:nvGraphicFramePr>
        <p:xfrm>
          <a:off x="426875" y="3638892"/>
          <a:ext cx="8229600" cy="2592070"/>
        </p:xfrm>
        <a:graphic>
          <a:graphicData uri="http://schemas.openxmlformats.org/drawingml/2006/table">
            <a:tbl>
              <a:tblPr firstRow="1" firstCol="1" bandRow="1">
                <a:tableStyleId>{E269D01E-BC32-4049-B463-5C60D7B0CCD2}</a:tableStyleId>
              </a:tblPr>
              <a:tblGrid>
                <a:gridCol w="1028700">
                  <a:extLst>
                    <a:ext uri="{9D8B030D-6E8A-4147-A177-3AD203B41FA5}">
                      <a16:colId xmlns:a16="http://schemas.microsoft.com/office/drawing/2014/main" val="998786379"/>
                    </a:ext>
                  </a:extLst>
                </a:gridCol>
                <a:gridCol w="1028700">
                  <a:extLst>
                    <a:ext uri="{9D8B030D-6E8A-4147-A177-3AD203B41FA5}">
                      <a16:colId xmlns:a16="http://schemas.microsoft.com/office/drawing/2014/main" val="2991180769"/>
                    </a:ext>
                  </a:extLst>
                </a:gridCol>
                <a:gridCol w="1028700">
                  <a:extLst>
                    <a:ext uri="{9D8B030D-6E8A-4147-A177-3AD203B41FA5}">
                      <a16:colId xmlns:a16="http://schemas.microsoft.com/office/drawing/2014/main" val="1206169121"/>
                    </a:ext>
                  </a:extLst>
                </a:gridCol>
                <a:gridCol w="1028700">
                  <a:extLst>
                    <a:ext uri="{9D8B030D-6E8A-4147-A177-3AD203B41FA5}">
                      <a16:colId xmlns:a16="http://schemas.microsoft.com/office/drawing/2014/main" val="3729723968"/>
                    </a:ext>
                  </a:extLst>
                </a:gridCol>
                <a:gridCol w="1028700">
                  <a:extLst>
                    <a:ext uri="{9D8B030D-6E8A-4147-A177-3AD203B41FA5}">
                      <a16:colId xmlns:a16="http://schemas.microsoft.com/office/drawing/2014/main" val="98705577"/>
                    </a:ext>
                  </a:extLst>
                </a:gridCol>
                <a:gridCol w="1028700">
                  <a:extLst>
                    <a:ext uri="{9D8B030D-6E8A-4147-A177-3AD203B41FA5}">
                      <a16:colId xmlns:a16="http://schemas.microsoft.com/office/drawing/2014/main" val="3999948649"/>
                    </a:ext>
                  </a:extLst>
                </a:gridCol>
                <a:gridCol w="1028700">
                  <a:extLst>
                    <a:ext uri="{9D8B030D-6E8A-4147-A177-3AD203B41FA5}">
                      <a16:colId xmlns:a16="http://schemas.microsoft.com/office/drawing/2014/main" val="3023048594"/>
                    </a:ext>
                  </a:extLst>
                </a:gridCol>
                <a:gridCol w="1028700">
                  <a:extLst>
                    <a:ext uri="{9D8B030D-6E8A-4147-A177-3AD203B41FA5}">
                      <a16:colId xmlns:a16="http://schemas.microsoft.com/office/drawing/2014/main" val="1512005002"/>
                    </a:ext>
                  </a:extLst>
                </a:gridCol>
              </a:tblGrid>
              <a:tr h="153670">
                <a:tc>
                  <a:txBody>
                    <a:bodyPr/>
                    <a:lstStyle/>
                    <a:p>
                      <a:pPr marL="727710" algn="just">
                        <a:lnSpc>
                          <a:spcPct val="105000"/>
                        </a:lnSpc>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7">
                  <a:txBody>
                    <a:bodyPr/>
                    <a:lstStyle/>
                    <a:p>
                      <a:pPr algn="ctr">
                        <a:spcAft>
                          <a:spcPts val="0"/>
                        </a:spcAft>
                      </a:pPr>
                      <a:r>
                        <a:rPr lang="es-ES" sz="1000">
                          <a:effectLst/>
                        </a:rPr>
                        <a:t>TAE EGRESO</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extLst>
                  <a:ext uri="{0D108BD9-81ED-4DB2-BD59-A6C34878D82A}">
                    <a16:rowId xmlns:a16="http://schemas.microsoft.com/office/drawing/2014/main" val="3590627320"/>
                  </a:ext>
                </a:extLst>
              </a:tr>
              <a:tr h="0">
                <a:tc>
                  <a:txBody>
                    <a:bodyPr/>
                    <a:lstStyle/>
                    <a:p>
                      <a:pPr algn="just">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algn="ctr" defTabSz="914400" rtl="0" eaLnBrk="1" latinLnBrk="0" hangingPunct="1">
                        <a:spcAft>
                          <a:spcPts val="0"/>
                        </a:spcAft>
                      </a:pPr>
                      <a:r>
                        <a:rPr lang="es-ES" sz="1000" kern="1200" dirty="0">
                          <a:solidFill>
                            <a:srgbClr val="FFFF00"/>
                          </a:solidFill>
                          <a:effectLst/>
                          <a:latin typeface="+mn-lt"/>
                          <a:ea typeface="+mn-ea"/>
                          <a:cs typeface="+mn-cs"/>
                        </a:rPr>
                        <a:t>60%</a:t>
                      </a:r>
                    </a:p>
                  </a:txBody>
                  <a:tcPr marL="68580" marR="68580" marT="0" marB="0"/>
                </a:tc>
                <a:tc>
                  <a:txBody>
                    <a:bodyPr/>
                    <a:lstStyle/>
                    <a:p>
                      <a:pPr algn="ctr">
                        <a:spcAft>
                          <a:spcPts val="0"/>
                        </a:spcAft>
                      </a:pPr>
                      <a:r>
                        <a:rPr lang="es-ES" sz="1000" dirty="0">
                          <a:effectLst/>
                        </a:rPr>
                        <a:t>65%</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75%</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85%</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90%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6784444"/>
                  </a:ext>
                </a:extLst>
              </a:tr>
              <a:tr h="0">
                <a:tc>
                  <a:txBody>
                    <a:bodyPr/>
                    <a:lstStyle/>
                    <a:p>
                      <a:pPr>
                        <a:spcAft>
                          <a:spcPts val="0"/>
                        </a:spcAft>
                      </a:pPr>
                      <a:r>
                        <a:rPr lang="es-ES" sz="1000">
                          <a:effectLst/>
                        </a:rPr>
                        <a:t>TAE Ingreso</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 sz="1000" dirty="0">
                          <a:effectLst/>
                        </a:rPr>
                        <a:t>Horas de </a:t>
                      </a:r>
                      <a:endParaRPr lang="es-ES" sz="1100" dirty="0">
                        <a:effectLst/>
                      </a:endParaRPr>
                    </a:p>
                    <a:p>
                      <a:pPr algn="ctr">
                        <a:spcAft>
                          <a:spcPts val="0"/>
                        </a:spcAft>
                      </a:pPr>
                      <a:r>
                        <a:rPr lang="es-ES" sz="1000" dirty="0">
                          <a:effectLst/>
                        </a:rPr>
                        <a:t>clases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Horas de </a:t>
                      </a:r>
                      <a:endParaRPr lang="es-ES" sz="1100" dirty="0">
                        <a:effectLst/>
                      </a:endParaRPr>
                    </a:p>
                    <a:p>
                      <a:pPr algn="ctr">
                        <a:spcAft>
                          <a:spcPts val="0"/>
                        </a:spcAft>
                      </a:pPr>
                      <a:r>
                        <a:rPr lang="es-ES" sz="1000" dirty="0">
                          <a:effectLst/>
                        </a:rPr>
                        <a:t>clases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0954572"/>
                  </a:ext>
                </a:extLst>
              </a:tr>
              <a:tr h="0">
                <a:tc>
                  <a:txBody>
                    <a:bodyPr/>
                    <a:lstStyle/>
                    <a:p>
                      <a:pPr algn="ctr">
                        <a:spcAft>
                          <a:spcPts val="0"/>
                        </a:spcAft>
                      </a:pPr>
                      <a:r>
                        <a:rPr lang="es-ES" sz="1000" dirty="0">
                          <a:solidFill>
                            <a:srgbClr val="FF0000"/>
                          </a:solidFill>
                          <a:effectLst/>
                        </a:rPr>
                        <a:t>29 o menos</a:t>
                      </a:r>
                      <a:endParaRPr lang="es-E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solidFill>
                            <a:srgbClr val="FF0000"/>
                          </a:solidFill>
                          <a:effectLst/>
                        </a:rPr>
                        <a:t>1160</a:t>
                      </a:r>
                      <a:endParaRPr lang="es-E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1240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1320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1440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1720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2200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2760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26482792"/>
                  </a:ext>
                </a:extLst>
              </a:tr>
              <a:tr h="0">
                <a:tc>
                  <a:txBody>
                    <a:bodyPr/>
                    <a:lstStyle/>
                    <a:p>
                      <a:pPr algn="ctr">
                        <a:spcAft>
                          <a:spcPts val="0"/>
                        </a:spcAft>
                      </a:pPr>
                      <a:r>
                        <a:rPr lang="es-ES" sz="1000" dirty="0">
                          <a:solidFill>
                            <a:srgbClr val="FFC000"/>
                          </a:solidFill>
                          <a:effectLst/>
                        </a:rPr>
                        <a:t>30 a 34</a:t>
                      </a:r>
                      <a:endParaRPr lang="es-ES" sz="11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solidFill>
                            <a:srgbClr val="FFC000"/>
                          </a:solidFill>
                          <a:effectLst/>
                        </a:rPr>
                        <a:t>560</a:t>
                      </a:r>
                      <a:endParaRPr lang="es-ES" sz="11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640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840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1120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2160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27719751"/>
                  </a:ext>
                </a:extLst>
              </a:tr>
              <a:tr h="0">
                <a:tc>
                  <a:txBody>
                    <a:bodyPr/>
                    <a:lstStyle/>
                    <a:p>
                      <a:pPr marL="0" algn="ctr" defTabSz="914400" rtl="0" eaLnBrk="1" latinLnBrk="0" hangingPunct="1">
                        <a:spcAft>
                          <a:spcPts val="0"/>
                        </a:spcAft>
                      </a:pPr>
                      <a:r>
                        <a:rPr lang="es-ES" sz="1000" b="1" kern="1200" dirty="0">
                          <a:solidFill>
                            <a:srgbClr val="FFFF00"/>
                          </a:solidFill>
                          <a:effectLst/>
                          <a:latin typeface="+mn-lt"/>
                          <a:ea typeface="+mn-ea"/>
                          <a:cs typeface="+mn-cs"/>
                        </a:rPr>
                        <a:t>35 a 39</a:t>
                      </a:r>
                    </a:p>
                  </a:txBody>
                  <a:tcPr marL="68580" marR="68580" marT="0" marB="0"/>
                </a:tc>
                <a:tc>
                  <a:txBody>
                    <a:bodyPr/>
                    <a:lstStyle/>
                    <a:p>
                      <a:pPr marL="0" algn="ctr" defTabSz="914400" rtl="0" eaLnBrk="1" latinLnBrk="0" hangingPunct="1">
                        <a:spcAft>
                          <a:spcPts val="0"/>
                        </a:spcAft>
                      </a:pPr>
                      <a:r>
                        <a:rPr lang="es-ES" sz="1000" kern="1200" dirty="0">
                          <a:solidFill>
                            <a:srgbClr val="FFFF00"/>
                          </a:solidFill>
                          <a:effectLst/>
                          <a:latin typeface="+mn-lt"/>
                          <a:ea typeface="+mn-ea"/>
                          <a:cs typeface="+mn-cs"/>
                        </a:rPr>
                        <a:t>480</a:t>
                      </a:r>
                    </a:p>
                  </a:txBody>
                  <a:tcPr marL="68580" marR="68580" marT="0" marB="0"/>
                </a:tc>
                <a:tc>
                  <a:txBody>
                    <a:bodyPr/>
                    <a:lstStyle/>
                    <a:p>
                      <a:pPr algn="ctr">
                        <a:spcAft>
                          <a:spcPts val="0"/>
                        </a:spcAft>
                      </a:pPr>
                      <a:r>
                        <a:rPr lang="es-ES" sz="1000" dirty="0">
                          <a:effectLst/>
                        </a:rPr>
                        <a:t>560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640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760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1040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1520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2080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17333377"/>
                  </a:ext>
                </a:extLst>
              </a:tr>
              <a:tr h="0">
                <a:tc>
                  <a:txBody>
                    <a:bodyPr/>
                    <a:lstStyle/>
                    <a:p>
                      <a:pPr algn="ctr">
                        <a:spcAft>
                          <a:spcPts val="0"/>
                        </a:spcAft>
                      </a:pPr>
                      <a:r>
                        <a:rPr lang="es-ES" sz="1000">
                          <a:effectLst/>
                        </a:rPr>
                        <a:t>40 a 44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360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440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520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640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920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1400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1960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42655094"/>
                  </a:ext>
                </a:extLst>
              </a:tr>
              <a:tr h="0">
                <a:tc>
                  <a:txBody>
                    <a:bodyPr/>
                    <a:lstStyle/>
                    <a:p>
                      <a:pPr algn="ctr">
                        <a:spcAft>
                          <a:spcPts val="0"/>
                        </a:spcAft>
                      </a:pPr>
                      <a:r>
                        <a:rPr lang="es-ES" sz="1000" dirty="0">
                          <a:effectLst/>
                        </a:rPr>
                        <a:t>45 a 49</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240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320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520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800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1280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1840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96840895"/>
                  </a:ext>
                </a:extLst>
              </a:tr>
              <a:tr h="0">
                <a:tc>
                  <a:txBody>
                    <a:bodyPr/>
                    <a:lstStyle/>
                    <a:p>
                      <a:pPr algn="ctr">
                        <a:spcAft>
                          <a:spcPts val="0"/>
                        </a:spcAft>
                      </a:pPr>
                      <a:r>
                        <a:rPr lang="es-ES" sz="1000">
                          <a:effectLst/>
                        </a:rPr>
                        <a:t>50 a 54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160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240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320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1200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1760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23501167"/>
                  </a:ext>
                </a:extLst>
              </a:tr>
              <a:tr h="0">
                <a:tc>
                  <a:txBody>
                    <a:bodyPr/>
                    <a:lstStyle/>
                    <a:p>
                      <a:pPr algn="ctr">
                        <a:spcAft>
                          <a:spcPts val="0"/>
                        </a:spcAft>
                      </a:pPr>
                      <a:r>
                        <a:rPr lang="es-ES" sz="1000">
                          <a:effectLst/>
                        </a:rPr>
                        <a:t>55 a 59</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80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120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320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600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1080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71837051"/>
                  </a:ext>
                </a:extLst>
              </a:tr>
              <a:tr h="0">
                <a:tc>
                  <a:txBody>
                    <a:bodyPr/>
                    <a:lstStyle/>
                    <a:p>
                      <a:pPr algn="ctr">
                        <a:spcAft>
                          <a:spcPts val="0"/>
                        </a:spcAft>
                      </a:pPr>
                      <a:r>
                        <a:rPr lang="es-ES" sz="1000">
                          <a:effectLst/>
                        </a:rPr>
                        <a:t>60 a 64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80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560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1040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07760457"/>
                  </a:ext>
                </a:extLst>
              </a:tr>
              <a:tr h="0">
                <a:tc>
                  <a:txBody>
                    <a:bodyPr/>
                    <a:lstStyle/>
                    <a:p>
                      <a:pPr algn="ctr">
                        <a:spcAft>
                          <a:spcPts val="0"/>
                        </a:spcAft>
                      </a:pPr>
                      <a:r>
                        <a:rPr lang="es-ES" sz="1000">
                          <a:effectLst/>
                        </a:rPr>
                        <a:t>65 a 69</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960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1520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4362172"/>
                  </a:ext>
                </a:extLst>
              </a:tr>
              <a:tr h="0">
                <a:tc>
                  <a:txBody>
                    <a:bodyPr/>
                    <a:lstStyle/>
                    <a:p>
                      <a:pPr algn="ctr">
                        <a:spcAft>
                          <a:spcPts val="0"/>
                        </a:spcAft>
                      </a:pPr>
                      <a:r>
                        <a:rPr lang="es-ES" sz="1000">
                          <a:effectLst/>
                        </a:rPr>
                        <a:t>70 a 74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920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1480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761860"/>
                  </a:ext>
                </a:extLst>
              </a:tr>
              <a:tr h="0">
                <a:tc>
                  <a:txBody>
                    <a:bodyPr/>
                    <a:lstStyle/>
                    <a:p>
                      <a:pPr algn="ctr">
                        <a:spcAft>
                          <a:spcPts val="0"/>
                        </a:spcAft>
                      </a:pPr>
                      <a:r>
                        <a:rPr lang="es-ES" sz="1000">
                          <a:effectLst/>
                        </a:rPr>
                        <a:t>75 a 79</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1280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11495550"/>
                  </a:ext>
                </a:extLst>
              </a:tr>
              <a:tr h="0">
                <a:tc>
                  <a:txBody>
                    <a:bodyPr/>
                    <a:lstStyle/>
                    <a:p>
                      <a:pPr algn="ctr">
                        <a:spcAft>
                          <a:spcPts val="0"/>
                        </a:spcAft>
                      </a:pPr>
                      <a:r>
                        <a:rPr lang="es-ES" sz="1000">
                          <a:effectLst/>
                        </a:rPr>
                        <a:t>80 a 84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1000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5080525"/>
                  </a:ext>
                </a:extLst>
              </a:tr>
              <a:tr h="0">
                <a:tc>
                  <a:txBody>
                    <a:bodyPr/>
                    <a:lstStyle/>
                    <a:p>
                      <a:pPr algn="ctr">
                        <a:spcAft>
                          <a:spcPts val="0"/>
                        </a:spcAft>
                      </a:pPr>
                      <a:r>
                        <a:rPr lang="es-ES" sz="1000">
                          <a:effectLst/>
                        </a:rPr>
                        <a:t>85 a 89</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480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36143912"/>
                  </a:ext>
                </a:extLst>
              </a:tr>
            </a:tbl>
          </a:graphicData>
        </a:graphic>
      </p:graphicFrame>
    </p:spTree>
    <p:extLst>
      <p:ext uri="{BB962C8B-B14F-4D97-AF65-F5344CB8AC3E}">
        <p14:creationId xmlns:p14="http://schemas.microsoft.com/office/powerpoint/2010/main" val="2079399619"/>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404664"/>
            <a:ext cx="6202363" cy="46166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2400" b="1" dirty="0" smtClean="0">
                <a:solidFill>
                  <a:srgbClr val="FFCC00"/>
                </a:solidFill>
              </a:rPr>
              <a:t>ANÁLISIS DE LA SITUACIÓN ACTUAL</a:t>
            </a:r>
            <a:endParaRPr lang="es-CL" altLang="es-CL" sz="24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2" name="CuadroTexto 21"/>
          <p:cNvSpPr txBox="1"/>
          <p:nvPr/>
        </p:nvSpPr>
        <p:spPr>
          <a:xfrm>
            <a:off x="251520" y="1494077"/>
            <a:ext cx="8580310" cy="4210723"/>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0"/>
              </a:spcAft>
              <a:buFont typeface="+mj-lt"/>
              <a:buAutoNum type="arabicPeriod"/>
            </a:pPr>
            <a:r>
              <a:rPr lang="es-ES" dirty="0" smtClean="0"/>
              <a:t>Año 2022:</a:t>
            </a:r>
          </a:p>
          <a:p>
            <a:pPr marL="914400" lvl="1" indent="-457200" algn="just">
              <a:spcAft>
                <a:spcPts val="0"/>
              </a:spcAft>
              <a:buFont typeface="Arial" panose="020B0604020202020204" pitchFamily="34" charset="0"/>
              <a:buChar char="•"/>
            </a:pPr>
            <a:r>
              <a:rPr lang="es-ES" sz="1800" dirty="0" smtClean="0"/>
              <a:t>27 cadetes bajo 30% en TAE de ingreso (26,4% de la generación).</a:t>
            </a:r>
          </a:p>
          <a:p>
            <a:pPr marL="914400" lvl="1" indent="-457200" algn="just">
              <a:spcAft>
                <a:spcPts val="0"/>
              </a:spcAft>
              <a:buFont typeface="Arial" panose="020B0604020202020204" pitchFamily="34" charset="0"/>
              <a:buChar char="•"/>
            </a:pPr>
            <a:r>
              <a:rPr lang="es-ES" sz="1800" dirty="0" smtClean="0"/>
              <a:t>14 cadetes entre 30% y 34% TAE de ingreso (13,7% de la generación).</a:t>
            </a:r>
          </a:p>
          <a:p>
            <a:pPr marL="914400" lvl="1" indent="-457200" algn="just">
              <a:spcAft>
                <a:spcPts val="600"/>
              </a:spcAft>
              <a:buFont typeface="Arial" panose="020B0604020202020204" pitchFamily="34" charset="0"/>
              <a:buChar char="•"/>
            </a:pPr>
            <a:r>
              <a:rPr lang="es-ES" sz="1800" dirty="0" smtClean="0"/>
              <a:t>Total de 51 cadetes (40,1%) con alta probabilidad de fracaso.</a:t>
            </a:r>
          </a:p>
          <a:p>
            <a:pPr marL="457200" indent="-457200" algn="just">
              <a:spcAft>
                <a:spcPts val="0"/>
              </a:spcAft>
              <a:buFont typeface="+mj-lt"/>
              <a:buAutoNum type="arabicPeriod"/>
            </a:pPr>
            <a:r>
              <a:rPr lang="es-ES" dirty="0" smtClean="0"/>
              <a:t>Año 2023:</a:t>
            </a:r>
          </a:p>
          <a:p>
            <a:pPr marL="914400" lvl="1" indent="-457200" algn="just">
              <a:spcAft>
                <a:spcPts val="0"/>
              </a:spcAft>
              <a:buFont typeface="Arial" panose="020B0604020202020204" pitchFamily="34" charset="0"/>
              <a:buChar char="•"/>
            </a:pPr>
            <a:r>
              <a:rPr lang="es-ES" sz="1800" dirty="0" smtClean="0"/>
              <a:t>52 cadetes bajo 30% en TAE de ingreso (39,7% de la generación).</a:t>
            </a:r>
          </a:p>
          <a:p>
            <a:pPr marL="914400" lvl="1" indent="-457200" algn="just">
              <a:spcAft>
                <a:spcPts val="0"/>
              </a:spcAft>
              <a:buFont typeface="Arial" panose="020B0604020202020204" pitchFamily="34" charset="0"/>
              <a:buChar char="•"/>
            </a:pPr>
            <a:r>
              <a:rPr lang="es-ES" sz="1800" dirty="0" smtClean="0"/>
              <a:t>13 cadetes entre 30% y 34% TAE de ingreso (9,9% de la generación).</a:t>
            </a:r>
          </a:p>
          <a:p>
            <a:pPr marL="914400" lvl="1" indent="-457200" algn="just">
              <a:spcAft>
                <a:spcPts val="600"/>
              </a:spcAft>
              <a:buFont typeface="Arial" panose="020B0604020202020204" pitchFamily="34" charset="0"/>
              <a:buChar char="•"/>
            </a:pPr>
            <a:r>
              <a:rPr lang="es-ES" sz="1800" dirty="0" smtClean="0"/>
              <a:t>Total de 55 cadetes (49,6% de la generación).</a:t>
            </a:r>
          </a:p>
          <a:p>
            <a:pPr marL="457200" indent="-457200" algn="just">
              <a:spcAft>
                <a:spcPts val="600"/>
              </a:spcAft>
              <a:buFont typeface="+mj-lt"/>
              <a:buAutoNum type="arabicPeriod"/>
            </a:pPr>
            <a:r>
              <a:rPr lang="es-ES" dirty="0" smtClean="0"/>
              <a:t>En todas las asignaturas se está viendo una baja de rendimiento producto de la pandemia (ambas generaciones anteriores tuvieron enseñanza media en pandemia)</a:t>
            </a:r>
          </a:p>
        </p:txBody>
      </p:sp>
    </p:spTree>
    <p:extLst>
      <p:ext uri="{BB962C8B-B14F-4D97-AF65-F5344CB8AC3E}">
        <p14:creationId xmlns:p14="http://schemas.microsoft.com/office/powerpoint/2010/main" val="4272813061"/>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404664"/>
            <a:ext cx="6202363" cy="46166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2400" b="1" dirty="0" smtClean="0">
                <a:solidFill>
                  <a:srgbClr val="FFCC00"/>
                </a:solidFill>
              </a:rPr>
              <a:t>ANÁLISIS DE LA SITUACIÓN ACTUAL</a:t>
            </a:r>
            <a:endParaRPr lang="es-CL" altLang="es-CL" sz="24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2" name="CuadroTexto 21"/>
          <p:cNvSpPr txBox="1"/>
          <p:nvPr/>
        </p:nvSpPr>
        <p:spPr>
          <a:xfrm>
            <a:off x="251520" y="1494077"/>
            <a:ext cx="8580310" cy="2810339"/>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600"/>
              </a:spcAft>
              <a:buFont typeface="+mj-lt"/>
              <a:buAutoNum type="arabicPeriod" startAt="4"/>
            </a:pPr>
            <a:r>
              <a:rPr lang="es-ES" dirty="0" smtClean="0"/>
              <a:t>Baja de exigencia a nivel MINEDUC en los colegios, disminución de casos de </a:t>
            </a:r>
            <a:r>
              <a:rPr lang="es-ES" dirty="0" err="1" smtClean="0"/>
              <a:t>repitencias</a:t>
            </a:r>
            <a:r>
              <a:rPr lang="es-ES" dirty="0" smtClean="0"/>
              <a:t> y aumento de promociones a cursos superiores con bajo rendimiento académico.</a:t>
            </a:r>
          </a:p>
          <a:p>
            <a:pPr marL="457200" indent="-457200" algn="just">
              <a:spcAft>
                <a:spcPts val="600"/>
              </a:spcAft>
              <a:buFont typeface="+mj-lt"/>
              <a:buAutoNum type="arabicPeriod" startAt="4"/>
            </a:pPr>
            <a:r>
              <a:rPr lang="es-ES" dirty="0"/>
              <a:t>Alta probabilidad de fracaso para los años 2025 y </a:t>
            </a:r>
            <a:r>
              <a:rPr lang="es-ES" dirty="0" smtClean="0"/>
              <a:t>2026, lo que puede sostenerse en el tiempo, hasta que deje de haber efectos y consecuencias de la pandemia.</a:t>
            </a:r>
            <a:endParaRPr lang="es-ES" sz="1600" dirty="0"/>
          </a:p>
        </p:txBody>
      </p:sp>
    </p:spTree>
    <p:extLst>
      <p:ext uri="{BB962C8B-B14F-4D97-AF65-F5344CB8AC3E}">
        <p14:creationId xmlns:p14="http://schemas.microsoft.com/office/powerpoint/2010/main" val="3959775569"/>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PROPUESTA</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1" name="CuadroTexto 20"/>
          <p:cNvSpPr txBox="1"/>
          <p:nvPr/>
        </p:nvSpPr>
        <p:spPr>
          <a:xfrm>
            <a:off x="179512" y="1494074"/>
            <a:ext cx="8621588" cy="4056834"/>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a:pPr>
            <a:r>
              <a:rPr lang="es-ES" dirty="0" smtClean="0"/>
              <a:t>Dividir a los cadetes de primer año en “tramos” y de acuerdo a eso exigirles un mínimo a su egreso.</a:t>
            </a:r>
          </a:p>
          <a:p>
            <a:pPr marL="457200" indent="-457200" algn="just">
              <a:spcAft>
                <a:spcPts val="1200"/>
              </a:spcAft>
              <a:buFont typeface="+mj-lt"/>
              <a:buAutoNum type="arabicPeriod"/>
            </a:pPr>
            <a:r>
              <a:rPr lang="es-ES" dirty="0" smtClean="0"/>
              <a:t>La exigencia de egreso también debe ser asociada a un nivel de inglés reconocido en forma internacional, siendo la exigencia máxima el B1 para aquellos cadetes que ingresan con un TAE de 35% o más. (aspirarán a llegar al tramo B1 que oscila entre 54% y 60%).</a:t>
            </a:r>
          </a:p>
          <a:p>
            <a:pPr marL="457200" indent="-457200" algn="just">
              <a:spcAft>
                <a:spcPts val="1200"/>
              </a:spcAft>
              <a:buFont typeface="+mj-lt"/>
              <a:buAutoNum type="arabicPeriod"/>
            </a:pPr>
            <a:r>
              <a:rPr lang="es-ES" dirty="0" smtClean="0"/>
              <a:t>Generar exigencias intermedias (anuales) factibles de alcanzar y que, si no se cumplen, serán motivo de </a:t>
            </a:r>
            <a:r>
              <a:rPr lang="es-ES" dirty="0" err="1" smtClean="0"/>
              <a:t>repitencia</a:t>
            </a:r>
            <a:r>
              <a:rPr lang="es-ES" dirty="0" smtClean="0"/>
              <a:t>.</a:t>
            </a:r>
          </a:p>
        </p:txBody>
      </p:sp>
    </p:spTree>
    <p:extLst>
      <p:ext uri="{BB962C8B-B14F-4D97-AF65-F5344CB8AC3E}">
        <p14:creationId xmlns:p14="http://schemas.microsoft.com/office/powerpoint/2010/main" val="1517455568"/>
      </p:ext>
    </p:extLst>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714348" y="2240275"/>
            <a:ext cx="7715304" cy="3749058"/>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533400" indent="-533400" algn="just">
              <a:lnSpc>
                <a:spcPct val="200000"/>
              </a:lnSpc>
              <a:buFontTx/>
              <a:buAutoNum type="arabicPeriod"/>
              <a:tabLst>
                <a:tab pos="0" algn="l"/>
              </a:tabLst>
              <a:defRPr/>
            </a:pPr>
            <a:r>
              <a:rPr lang="es-CL" altLang="es-CL" sz="2200" b="1" dirty="0" smtClean="0">
                <a:ea typeface="ＭＳ Ｐゴシック" pitchFamily="34" charset="-128"/>
              </a:rPr>
              <a:t>Objetivos</a:t>
            </a:r>
            <a:r>
              <a:rPr lang="es-CL" altLang="es-CL" sz="2200" b="1" dirty="0" smtClean="0">
                <a:solidFill>
                  <a:srgbClr val="FFC000"/>
                </a:solidFill>
                <a:ea typeface="ＭＳ Ｐゴシック" pitchFamily="34" charset="-128"/>
              </a:rPr>
              <a:t> </a:t>
            </a:r>
          </a:p>
          <a:p>
            <a:pPr marL="533400" indent="-533400" algn="just">
              <a:lnSpc>
                <a:spcPct val="200000"/>
              </a:lnSpc>
              <a:buFontTx/>
              <a:buAutoNum type="arabicPeriod"/>
              <a:tabLst>
                <a:tab pos="0" algn="l"/>
              </a:tabLst>
              <a:defRPr/>
            </a:pPr>
            <a:r>
              <a:rPr lang="es-CL" altLang="es-CL" sz="2200" b="1" dirty="0" smtClean="0">
                <a:ea typeface="ＭＳ Ｐゴシック" pitchFamily="34" charset="-128"/>
              </a:rPr>
              <a:t>Cambios a la Malla EJ.</a:t>
            </a:r>
          </a:p>
          <a:p>
            <a:pPr marL="533400" indent="-533400" algn="just">
              <a:lnSpc>
                <a:spcPct val="200000"/>
              </a:lnSpc>
              <a:buFontTx/>
              <a:buAutoNum type="arabicPeriod"/>
              <a:tabLst>
                <a:tab pos="0" algn="l"/>
              </a:tabLst>
              <a:defRPr/>
            </a:pPr>
            <a:r>
              <a:rPr lang="es-ES" altLang="es-CL" sz="2200" b="1" dirty="0" smtClean="0">
                <a:ea typeface="ＭＳ Ｐゴシック" pitchFamily="34" charset="-128"/>
              </a:rPr>
              <a:t>Propuestas de modificación a Directivas DEA</a:t>
            </a:r>
          </a:p>
          <a:p>
            <a:pPr marL="533400" indent="-533400" algn="just">
              <a:lnSpc>
                <a:spcPct val="200000"/>
              </a:lnSpc>
              <a:buFontTx/>
              <a:buAutoNum type="arabicPeriod"/>
              <a:tabLst>
                <a:tab pos="0" algn="l"/>
              </a:tabLst>
              <a:defRPr/>
            </a:pPr>
            <a:r>
              <a:rPr lang="es-ES" altLang="es-CL" sz="2200" b="1" dirty="0" smtClean="0">
                <a:ea typeface="ＭＳ Ｐゴシック" pitchFamily="34" charset="-128"/>
              </a:rPr>
              <a:t>Alternativas Inglés.</a:t>
            </a:r>
            <a:endParaRPr lang="es-CL" altLang="es-CL" sz="2200" b="1" dirty="0" smtClean="0">
              <a:ea typeface="ＭＳ Ｐゴシック" pitchFamily="34" charset="-128"/>
            </a:endParaRPr>
          </a:p>
          <a:p>
            <a:pPr marL="533400" indent="-533400" algn="l">
              <a:lnSpc>
                <a:spcPct val="200000"/>
              </a:lnSpc>
              <a:buFontTx/>
              <a:buAutoNum type="arabicPeriod"/>
              <a:tabLst>
                <a:tab pos="0" algn="l"/>
              </a:tabLst>
              <a:defRPr/>
            </a:pPr>
            <a:r>
              <a:rPr lang="es-ES" altLang="es-CL" sz="2200" b="1" dirty="0" smtClean="0">
                <a:solidFill>
                  <a:srgbClr val="FFC000"/>
                </a:solidFill>
                <a:ea typeface="ＭＳ Ｐゴシック" pitchFamily="34" charset="-128"/>
              </a:rPr>
              <a:t>Conclusiones.</a:t>
            </a: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TEMARIO</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3327872026"/>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CONCLUSIONES</a:t>
            </a:r>
            <a:endParaRPr lang="es-CL" altLang="es-CL" sz="3200" b="1" dirty="0">
              <a:solidFill>
                <a:srgbClr val="FFCC00"/>
              </a:solidFill>
            </a:endParaRPr>
          </a:p>
        </p:txBody>
      </p:sp>
      <p:sp>
        <p:nvSpPr>
          <p:cNvPr id="16" name="CuadroTexto 15"/>
          <p:cNvSpPr txBox="1"/>
          <p:nvPr/>
        </p:nvSpPr>
        <p:spPr>
          <a:xfrm>
            <a:off x="251520" y="1494076"/>
            <a:ext cx="8580310" cy="4887831"/>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a:pPr>
            <a:r>
              <a:rPr lang="es-ES" b="0" dirty="0" smtClean="0"/>
              <a:t>Con la modificación llevada a cabo logramos acercarnos mejor al último perfil de egreso aprobado.</a:t>
            </a:r>
          </a:p>
          <a:p>
            <a:pPr marL="457200" indent="-457200" algn="just">
              <a:spcAft>
                <a:spcPts val="1200"/>
              </a:spcAft>
              <a:buFont typeface="+mj-lt"/>
              <a:buAutoNum type="arabicPeriod"/>
            </a:pPr>
            <a:r>
              <a:rPr lang="es-ES" b="0" dirty="0" smtClean="0"/>
              <a:t>Mayor motivación para optar al Escalafón Ejecutivo, al tener una malla más profesional que la actual.</a:t>
            </a:r>
          </a:p>
          <a:p>
            <a:pPr marL="457200" indent="-457200" algn="just">
              <a:spcAft>
                <a:spcPts val="1200"/>
              </a:spcAft>
              <a:buFont typeface="+mj-lt"/>
              <a:buAutoNum type="arabicPeriod"/>
            </a:pPr>
            <a:r>
              <a:rPr lang="es-ES" b="0" dirty="0" smtClean="0"/>
              <a:t>A pesar de la propuesta, el escalafón ejecutivo sigue siendo el que tiene menor enfoque profesional. Aún hay desafíos por enfrentar.</a:t>
            </a:r>
          </a:p>
          <a:p>
            <a:pPr marL="457200" indent="-457200" algn="just">
              <a:spcAft>
                <a:spcPts val="1200"/>
              </a:spcAft>
              <a:buFont typeface="+mj-lt"/>
              <a:buAutoNum type="arabicPeriod"/>
            </a:pPr>
            <a:r>
              <a:rPr lang="es-ES" b="0" dirty="0" smtClean="0"/>
              <a:t>Eliminación de Metodología de la Investigación afectaría a otros Escalafones también. Esto aportaría a actuales problemas que se están generando en Escalafón de Abastecimiento. Hay cambios muy pequeños necesarios en otras Mallas.</a:t>
            </a:r>
            <a:endParaRPr lang="es-ES" b="0" dirty="0"/>
          </a:p>
        </p:txBody>
      </p:sp>
    </p:spTree>
    <p:extLst>
      <p:ext uri="{BB962C8B-B14F-4D97-AF65-F5344CB8AC3E}">
        <p14:creationId xmlns:p14="http://schemas.microsoft.com/office/powerpoint/2010/main" val="3386947760"/>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CONCLUSIONES</a:t>
            </a:r>
            <a:endParaRPr lang="es-CL" altLang="es-CL" sz="3200" b="1" dirty="0">
              <a:solidFill>
                <a:srgbClr val="FFCC00"/>
              </a:solidFill>
            </a:endParaRPr>
          </a:p>
        </p:txBody>
      </p:sp>
      <p:sp>
        <p:nvSpPr>
          <p:cNvPr id="16" name="CuadroTexto 15"/>
          <p:cNvSpPr txBox="1"/>
          <p:nvPr/>
        </p:nvSpPr>
        <p:spPr>
          <a:xfrm>
            <a:off x="251520" y="1494076"/>
            <a:ext cx="8580310" cy="4918609"/>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startAt="5"/>
            </a:pPr>
            <a:r>
              <a:rPr lang="es-ES" sz="2000" b="0" dirty="0" smtClean="0"/>
              <a:t>Se requiere generar pequeños incentivos para reducir las solicitudes de retiro por </a:t>
            </a:r>
            <a:r>
              <a:rPr lang="es-ES" sz="2000" b="0" dirty="0" err="1" smtClean="0"/>
              <a:t>repitencia</a:t>
            </a:r>
            <a:r>
              <a:rPr lang="es-ES" sz="2000" b="0" dirty="0" smtClean="0"/>
              <a:t> al término del primer semestre evitando la estadía de un semestre sin certezas de permanencia.</a:t>
            </a:r>
          </a:p>
          <a:p>
            <a:pPr marL="457200" indent="-457200" algn="just">
              <a:spcAft>
                <a:spcPts val="1200"/>
              </a:spcAft>
              <a:buFont typeface="+mj-lt"/>
              <a:buAutoNum type="arabicPeriod" startAt="5"/>
            </a:pPr>
            <a:r>
              <a:rPr lang="es-ES" sz="2000" b="0" dirty="0" smtClean="0"/>
              <a:t>En caso de </a:t>
            </a:r>
            <a:r>
              <a:rPr lang="es-ES" sz="2000" b="0" dirty="0" err="1" smtClean="0"/>
              <a:t>repitencia</a:t>
            </a:r>
            <a:r>
              <a:rPr lang="es-ES" sz="2000" b="0" dirty="0" smtClean="0"/>
              <a:t>, la idea es permitir que los cadetes puedan homologar asignaturas de manera que </a:t>
            </a:r>
            <a:r>
              <a:rPr lang="es-ES" sz="2000" b="0" dirty="0" err="1" smtClean="0"/>
              <a:t>disponibilicen</a:t>
            </a:r>
            <a:r>
              <a:rPr lang="es-ES" sz="2000" b="0" dirty="0" smtClean="0"/>
              <a:t> tiempos y puedan optar a clases particulares o mayor tiempo de estudio.</a:t>
            </a:r>
          </a:p>
          <a:p>
            <a:pPr marL="457200" indent="-457200" algn="just">
              <a:spcAft>
                <a:spcPts val="1200"/>
              </a:spcAft>
              <a:buFont typeface="+mj-lt"/>
              <a:buAutoNum type="arabicPeriod" startAt="5"/>
            </a:pPr>
            <a:r>
              <a:rPr lang="es-ES" sz="2000" b="0" dirty="0" smtClean="0"/>
              <a:t>La </a:t>
            </a:r>
            <a:r>
              <a:rPr lang="es-ES" sz="2000" b="0" dirty="0"/>
              <a:t>pandemia ha traído consecuencias negativas en el desempeño de los jóvenes, lo que afectó a la enseñanza básica y media de los alumnos, quienes llegan con una mala base generalizada a la Escuela Naval</a:t>
            </a:r>
            <a:r>
              <a:rPr lang="es-ES" sz="2000" b="0" dirty="0" smtClean="0"/>
              <a:t>. El inglés también se ha visto afectado por ello.</a:t>
            </a:r>
          </a:p>
          <a:p>
            <a:pPr marL="457200" indent="-457200" algn="just">
              <a:spcAft>
                <a:spcPts val="1200"/>
              </a:spcAft>
              <a:buFont typeface="+mj-lt"/>
              <a:buAutoNum type="arabicPeriod" startAt="5"/>
            </a:pPr>
            <a:r>
              <a:rPr lang="es-ES" sz="2000" b="0" dirty="0" smtClean="0"/>
              <a:t>La modificación de la exigencia de inglés busca que este </a:t>
            </a:r>
            <a:r>
              <a:rPr lang="es-ES" sz="2000" b="0" dirty="0"/>
              <a:t>proceso </a:t>
            </a:r>
            <a:r>
              <a:rPr lang="es-ES" sz="2000" b="0" dirty="0" smtClean="0"/>
              <a:t>sea </a:t>
            </a:r>
            <a:r>
              <a:rPr lang="es-ES" sz="2000" b="0" dirty="0"/>
              <a:t>más justo en términos del conocimiento entregado versus las conductas de </a:t>
            </a:r>
            <a:r>
              <a:rPr lang="es-ES" sz="2000" b="0" dirty="0" smtClean="0"/>
              <a:t>entrada.</a:t>
            </a:r>
            <a:endParaRPr lang="es-ES" sz="2000" b="0" dirty="0"/>
          </a:p>
        </p:txBody>
      </p:sp>
    </p:spTree>
    <p:extLst>
      <p:ext uri="{BB962C8B-B14F-4D97-AF65-F5344CB8AC3E}">
        <p14:creationId xmlns:p14="http://schemas.microsoft.com/office/powerpoint/2010/main" val="190846276"/>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sp>
        <p:nvSpPr>
          <p:cNvPr id="10"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PRINCIPALES CAMBIOS A LA MALLA</a:t>
            </a:r>
          </a:p>
        </p:txBody>
      </p:sp>
      <p:graphicFrame>
        <p:nvGraphicFramePr>
          <p:cNvPr id="11" name="Diagrama 10">
            <a:extLst>
              <a:ext uri="{FF2B5EF4-FFF2-40B4-BE49-F238E27FC236}">
                <a16:creationId xmlns:a16="http://schemas.microsoft.com/office/drawing/2014/main" id="{A38BFEB0-9214-5060-5D14-3C8BC99B7C27}"/>
              </a:ext>
            </a:extLst>
          </p:cNvPr>
          <p:cNvGraphicFramePr/>
          <p:nvPr>
            <p:extLst>
              <p:ext uri="{D42A27DB-BD31-4B8C-83A1-F6EECF244321}">
                <p14:modId xmlns:p14="http://schemas.microsoft.com/office/powerpoint/2010/main" val="3427231755"/>
              </p:ext>
            </p:extLst>
          </p:nvPr>
        </p:nvGraphicFramePr>
        <p:xfrm>
          <a:off x="311911" y="2204864"/>
          <a:ext cx="8315129" cy="45366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782664758"/>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OBJETIVOS</a:t>
            </a:r>
            <a:endParaRPr lang="es-CL" altLang="es-CL" sz="3200" b="1" dirty="0">
              <a:solidFill>
                <a:srgbClr val="FFCC00"/>
              </a:solidFill>
            </a:endParaRPr>
          </a:p>
        </p:txBody>
      </p:sp>
      <p:sp>
        <p:nvSpPr>
          <p:cNvPr id="12" name="Text Box 10"/>
          <p:cNvSpPr txBox="1">
            <a:spLocks noChangeArrowheads="1"/>
          </p:cNvSpPr>
          <p:nvPr/>
        </p:nvSpPr>
        <p:spPr bwMode="auto">
          <a:xfrm>
            <a:off x="714347" y="1381419"/>
            <a:ext cx="7715304" cy="4056834"/>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533400" indent="-533400" algn="just">
              <a:spcBef>
                <a:spcPts val="0"/>
              </a:spcBef>
              <a:buFontTx/>
              <a:buAutoNum type="arabicPeriod"/>
              <a:tabLst>
                <a:tab pos="0" algn="l"/>
              </a:tabLst>
              <a:defRPr/>
            </a:pPr>
            <a:r>
              <a:rPr lang="es-CL" altLang="es-CL" sz="2000" dirty="0" smtClean="0">
                <a:solidFill>
                  <a:srgbClr val="FFFFFF"/>
                </a:solidFill>
                <a:ea typeface="ＭＳ Ｐゴシック" pitchFamily="34" charset="-128"/>
              </a:rPr>
              <a:t>Dar a conocer actualización de la malla curricular del escalafón ejecutivo que se está llevando a cabo en la Escuela Naval. </a:t>
            </a:r>
          </a:p>
          <a:p>
            <a:pPr marL="533400" indent="-533400" algn="just">
              <a:spcBef>
                <a:spcPts val="0"/>
              </a:spcBef>
              <a:buFontTx/>
              <a:buAutoNum type="arabicPeriod"/>
              <a:tabLst>
                <a:tab pos="0" algn="l"/>
              </a:tabLst>
              <a:defRPr/>
            </a:pPr>
            <a:endParaRPr lang="es-ES" altLang="es-CL" sz="2000" dirty="0" smtClean="0">
              <a:solidFill>
                <a:srgbClr val="FFFFFF"/>
              </a:solidFill>
              <a:ea typeface="ＭＳ Ｐゴシック" pitchFamily="34" charset="-128"/>
            </a:endParaRPr>
          </a:p>
          <a:p>
            <a:pPr marL="533400" indent="-533400" algn="just">
              <a:spcBef>
                <a:spcPts val="0"/>
              </a:spcBef>
              <a:buFontTx/>
              <a:buAutoNum type="arabicPeriod"/>
              <a:tabLst>
                <a:tab pos="0" algn="l"/>
              </a:tabLst>
              <a:defRPr/>
            </a:pPr>
            <a:r>
              <a:rPr lang="es-ES" altLang="es-CL" sz="2000" dirty="0" smtClean="0">
                <a:solidFill>
                  <a:srgbClr val="FFFFFF"/>
                </a:solidFill>
                <a:ea typeface="ＭＳ Ｐゴシック" pitchFamily="34" charset="-128"/>
              </a:rPr>
              <a:t>Dar </a:t>
            </a:r>
            <a:r>
              <a:rPr lang="es-ES" altLang="es-CL" sz="2000" dirty="0" smtClean="0">
                <a:solidFill>
                  <a:srgbClr val="FFFFFF"/>
                </a:solidFill>
                <a:ea typeface="ＭＳ Ｐゴシック" pitchFamily="34" charset="-128"/>
              </a:rPr>
              <a:t>a conocer propuestas de cambio </a:t>
            </a:r>
            <a:r>
              <a:rPr lang="es-ES" altLang="es-CL" sz="2000" smtClean="0">
                <a:solidFill>
                  <a:srgbClr val="FFFFFF"/>
                </a:solidFill>
                <a:ea typeface="ＭＳ Ｐゴシック" pitchFamily="34" charset="-128"/>
              </a:rPr>
              <a:t>a </a:t>
            </a:r>
            <a:r>
              <a:rPr lang="es-ES" altLang="es-CL" sz="2000" smtClean="0">
                <a:solidFill>
                  <a:srgbClr val="FFFFFF"/>
                </a:solidFill>
                <a:ea typeface="ＭＳ Ｐゴシック" pitchFamily="34" charset="-128"/>
              </a:rPr>
              <a:t>Directivas </a:t>
            </a:r>
            <a:r>
              <a:rPr lang="es-ES" altLang="es-CL" sz="2000" dirty="0" smtClean="0">
                <a:solidFill>
                  <a:srgbClr val="FFFFFF"/>
                </a:solidFill>
                <a:ea typeface="ＭＳ Ｐゴシック" pitchFamily="34" charset="-128"/>
              </a:rPr>
              <a:t>DEA, con el fin de reducir la probabilidad de </a:t>
            </a:r>
            <a:r>
              <a:rPr lang="es-ES" altLang="es-CL" sz="2000" dirty="0" err="1" smtClean="0">
                <a:solidFill>
                  <a:srgbClr val="FFFFFF"/>
                </a:solidFill>
                <a:ea typeface="ＭＳ Ｐゴシック" pitchFamily="34" charset="-128"/>
              </a:rPr>
              <a:t>repitencia</a:t>
            </a:r>
            <a:r>
              <a:rPr lang="es-ES" altLang="es-CL" sz="2000" dirty="0" smtClean="0">
                <a:solidFill>
                  <a:srgbClr val="FFFFFF"/>
                </a:solidFill>
                <a:ea typeface="ＭＳ Ｐゴシック" pitchFamily="34" charset="-128"/>
              </a:rPr>
              <a:t> al término del primer semestre. Evitando los retiros producto de la desmotivación de tener que esperar el segundo semestre para recién conocer si podrán repetir.</a:t>
            </a:r>
          </a:p>
          <a:p>
            <a:pPr marL="533400" indent="-533400" algn="just">
              <a:spcBef>
                <a:spcPts val="0"/>
              </a:spcBef>
              <a:buFontTx/>
              <a:buAutoNum type="arabicPeriod"/>
              <a:tabLst>
                <a:tab pos="0" algn="l"/>
              </a:tabLst>
              <a:defRPr/>
            </a:pPr>
            <a:endParaRPr lang="es-ES" altLang="es-CL" sz="2000" dirty="0">
              <a:solidFill>
                <a:srgbClr val="FFFFFF"/>
              </a:solidFill>
              <a:ea typeface="ＭＳ Ｐゴシック" pitchFamily="34" charset="-128"/>
            </a:endParaRPr>
          </a:p>
          <a:p>
            <a:pPr marL="533400" indent="-533400" algn="just">
              <a:spcBef>
                <a:spcPts val="0"/>
              </a:spcBef>
              <a:buFontTx/>
              <a:buAutoNum type="arabicPeriod"/>
              <a:tabLst>
                <a:tab pos="0" algn="l"/>
              </a:tabLst>
              <a:defRPr/>
            </a:pPr>
            <a:r>
              <a:rPr lang="es-ES" altLang="es-CL" sz="2000" dirty="0" smtClean="0">
                <a:solidFill>
                  <a:srgbClr val="FFFFFF"/>
                </a:solidFill>
                <a:ea typeface="ＭＳ Ｐゴシック" pitchFamily="34" charset="-128"/>
              </a:rPr>
              <a:t>Analizar alternativas respecto al egreso y la exigencia del inglés.</a:t>
            </a: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714348" y="2240275"/>
            <a:ext cx="7715304" cy="3749058"/>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533400" indent="-533400" algn="just">
              <a:lnSpc>
                <a:spcPct val="200000"/>
              </a:lnSpc>
              <a:buFontTx/>
              <a:buAutoNum type="arabicPeriod"/>
              <a:tabLst>
                <a:tab pos="0" algn="l"/>
              </a:tabLst>
              <a:defRPr/>
            </a:pPr>
            <a:r>
              <a:rPr lang="es-CL" altLang="es-CL" sz="2200" b="1" dirty="0" smtClean="0">
                <a:ea typeface="ＭＳ Ｐゴシック" pitchFamily="34" charset="-128"/>
              </a:rPr>
              <a:t>Objetivos</a:t>
            </a:r>
            <a:r>
              <a:rPr lang="es-CL" altLang="es-CL" sz="2200" b="1" dirty="0" smtClean="0">
                <a:solidFill>
                  <a:srgbClr val="FFC000"/>
                </a:solidFill>
                <a:ea typeface="ＭＳ Ｐゴシック" pitchFamily="34" charset="-128"/>
              </a:rPr>
              <a:t> </a:t>
            </a:r>
          </a:p>
          <a:p>
            <a:pPr marL="533400" indent="-533400" algn="just">
              <a:lnSpc>
                <a:spcPct val="200000"/>
              </a:lnSpc>
              <a:buFontTx/>
              <a:buAutoNum type="arabicPeriod"/>
              <a:tabLst>
                <a:tab pos="0" algn="l"/>
              </a:tabLst>
              <a:defRPr/>
            </a:pPr>
            <a:r>
              <a:rPr lang="es-CL" altLang="es-CL" sz="2200" b="1" dirty="0" smtClean="0">
                <a:solidFill>
                  <a:srgbClr val="FFC000"/>
                </a:solidFill>
                <a:ea typeface="ＭＳ Ｐゴシック" pitchFamily="34" charset="-128"/>
              </a:rPr>
              <a:t>Cambios a la Malla EJ.</a:t>
            </a:r>
          </a:p>
          <a:p>
            <a:pPr marL="533400" indent="-533400" algn="just">
              <a:lnSpc>
                <a:spcPct val="200000"/>
              </a:lnSpc>
              <a:buFontTx/>
              <a:buAutoNum type="arabicPeriod"/>
              <a:tabLst>
                <a:tab pos="0" algn="l"/>
              </a:tabLst>
              <a:defRPr/>
            </a:pPr>
            <a:r>
              <a:rPr lang="es-ES" altLang="es-CL" sz="2200" b="1" dirty="0" smtClean="0">
                <a:ea typeface="ＭＳ Ｐゴシック" pitchFamily="34" charset="-128"/>
              </a:rPr>
              <a:t>Propuestas de modificación a Directivas DEA</a:t>
            </a:r>
          </a:p>
          <a:p>
            <a:pPr marL="533400" indent="-533400" algn="just">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Alternativas Inglés.</a:t>
            </a:r>
            <a:endParaRPr lang="es-CL" altLang="es-CL" sz="2200" b="1" dirty="0" smtClean="0">
              <a:solidFill>
                <a:srgbClr val="FFFFFF"/>
              </a:solidFill>
              <a:ea typeface="ＭＳ Ｐゴシック" pitchFamily="34" charset="-128"/>
            </a:endParaRPr>
          </a:p>
          <a:p>
            <a:pPr marL="533400" indent="-533400" algn="l">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Conclusiones.</a:t>
            </a: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TEMARIO</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2947540615"/>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graphicFrame>
        <p:nvGraphicFramePr>
          <p:cNvPr id="11" name="Diagrama 10">
            <a:extLst>
              <a:ext uri="{FF2B5EF4-FFF2-40B4-BE49-F238E27FC236}">
                <a16:creationId xmlns:a16="http://schemas.microsoft.com/office/drawing/2014/main" id="{94FDF740-E715-D815-81DA-D3D2DFA74CED}"/>
              </a:ext>
            </a:extLst>
          </p:cNvPr>
          <p:cNvGraphicFramePr/>
          <p:nvPr>
            <p:extLst>
              <p:ext uri="{D42A27DB-BD31-4B8C-83A1-F6EECF244321}">
                <p14:modId xmlns:p14="http://schemas.microsoft.com/office/powerpoint/2010/main" val="2595275412"/>
              </p:ext>
            </p:extLst>
          </p:nvPr>
        </p:nvGraphicFramePr>
        <p:xfrm>
          <a:off x="1597125" y="2317242"/>
          <a:ext cx="5949747" cy="39807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3"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NECESIDAD CAMBIO DE MALLA</a:t>
            </a:r>
          </a:p>
        </p:txBody>
      </p:sp>
    </p:spTree>
    <p:extLst>
      <p:ext uri="{BB962C8B-B14F-4D97-AF65-F5344CB8AC3E}">
        <p14:creationId xmlns:p14="http://schemas.microsoft.com/office/powerpoint/2010/main" val="745994218"/>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sp>
        <p:nvSpPr>
          <p:cNvPr id="12"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PERFIL DE EGRESO (COMÚN)</a:t>
            </a:r>
          </a:p>
        </p:txBody>
      </p:sp>
      <p:graphicFrame>
        <p:nvGraphicFramePr>
          <p:cNvPr id="7" name="Diagrama 6"/>
          <p:cNvGraphicFramePr/>
          <p:nvPr>
            <p:extLst>
              <p:ext uri="{D42A27DB-BD31-4B8C-83A1-F6EECF244321}">
                <p14:modId xmlns:p14="http://schemas.microsoft.com/office/powerpoint/2010/main" val="183199742"/>
              </p:ext>
            </p:extLst>
          </p:nvPr>
        </p:nvGraphicFramePr>
        <p:xfrm>
          <a:off x="410870" y="2274837"/>
          <a:ext cx="8390229"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548656893"/>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sp>
        <p:nvSpPr>
          <p:cNvPr id="12"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PERFIL DE EGRESO (COMÚN)</a:t>
            </a:r>
          </a:p>
        </p:txBody>
      </p:sp>
      <p:graphicFrame>
        <p:nvGraphicFramePr>
          <p:cNvPr id="7" name="Diagrama 6"/>
          <p:cNvGraphicFramePr/>
          <p:nvPr>
            <p:extLst>
              <p:ext uri="{D42A27DB-BD31-4B8C-83A1-F6EECF244321}">
                <p14:modId xmlns:p14="http://schemas.microsoft.com/office/powerpoint/2010/main" val="2170339728"/>
              </p:ext>
            </p:extLst>
          </p:nvPr>
        </p:nvGraphicFramePr>
        <p:xfrm>
          <a:off x="899114" y="2354330"/>
          <a:ext cx="7345770" cy="39215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739267758"/>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sp>
        <p:nvSpPr>
          <p:cNvPr id="12"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PERFIL DE EGRESO (COMÚN)</a:t>
            </a:r>
          </a:p>
        </p:txBody>
      </p:sp>
      <p:graphicFrame>
        <p:nvGraphicFramePr>
          <p:cNvPr id="7" name="Diagrama 6"/>
          <p:cNvGraphicFramePr/>
          <p:nvPr>
            <p:extLst>
              <p:ext uri="{D42A27DB-BD31-4B8C-83A1-F6EECF244321}">
                <p14:modId xmlns:p14="http://schemas.microsoft.com/office/powerpoint/2010/main" val="4102416596"/>
              </p:ext>
            </p:extLst>
          </p:nvPr>
        </p:nvGraphicFramePr>
        <p:xfrm>
          <a:off x="899114" y="2354330"/>
          <a:ext cx="7345770" cy="39215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528085443"/>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251520" y="1340768"/>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sp>
        <p:nvSpPr>
          <p:cNvPr id="48138" name="CuadroTexto 16">
            <a:extLst>
              <a:ext uri="{FF2B5EF4-FFF2-40B4-BE49-F238E27FC236}">
                <a16:creationId xmlns:a16="http://schemas.microsoft.com/office/drawing/2014/main" id="{72348464-3703-E8A4-9D5E-16E8326A84BA}"/>
              </a:ext>
            </a:extLst>
          </p:cNvPr>
          <p:cNvSpPr txBox="1">
            <a:spLocks noChangeArrowheads="1"/>
          </p:cNvSpPr>
          <p:nvPr/>
        </p:nvSpPr>
        <p:spPr bwMode="auto">
          <a:xfrm>
            <a:off x="179388" y="1397000"/>
            <a:ext cx="8585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smtClean="0">
                <a:solidFill>
                  <a:schemeClr val="bg1"/>
                </a:solidFill>
              </a:rPr>
              <a:t>INSTRUCCIONES D.E.A.</a:t>
            </a:r>
            <a:endParaRPr lang="es-ES" altLang="es-CL" sz="1800" b="1" dirty="0">
              <a:solidFill>
                <a:schemeClr val="bg1"/>
              </a:solidFill>
            </a:endParaRPr>
          </a:p>
          <a:p>
            <a:pPr eaLnBrk="1" hangingPunct="1">
              <a:spcBef>
                <a:spcPct val="0"/>
              </a:spcBef>
              <a:buFontTx/>
              <a:buNone/>
            </a:pPr>
            <a:endParaRPr lang="es-ES" altLang="es-CL" sz="1800" b="1" dirty="0">
              <a:solidFill>
                <a:schemeClr val="bg1"/>
              </a:solidFill>
            </a:endParaRPr>
          </a:p>
        </p:txBody>
      </p:sp>
      <p:graphicFrame>
        <p:nvGraphicFramePr>
          <p:cNvPr id="2" name="Diagrama 1">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3819713304"/>
              </p:ext>
            </p:extLst>
          </p:nvPr>
        </p:nvGraphicFramePr>
        <p:xfrm>
          <a:off x="467543" y="2243027"/>
          <a:ext cx="7992888" cy="16504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 name="Grupo 13">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5" name="Grupo 14">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17"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ángulo redondeado 17">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16"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graphicFrame>
        <p:nvGraphicFramePr>
          <p:cNvPr id="12" name="Diagrama 11">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3013736881"/>
              </p:ext>
            </p:extLst>
          </p:nvPr>
        </p:nvGraphicFramePr>
        <p:xfrm>
          <a:off x="467544" y="4025040"/>
          <a:ext cx="7992887" cy="178022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168777789"/>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24_Diseño predeterminado">
  <a:themeElements>
    <a:clrScheme name="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altLang="es-CL"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altLang="es-CL" sz="1400" b="0" i="0" u="none" strike="noStrike" cap="none" normalizeH="0" baseline="0" smtClean="0">
            <a:ln>
              <a:noFill/>
            </a:ln>
            <a:solidFill>
              <a:schemeClr val="tx1"/>
            </a:solidFill>
            <a:effectLst/>
            <a:latin typeface="Arial" charset="0"/>
          </a:defRPr>
        </a:defPPr>
      </a:lstStyle>
    </a:lnDef>
  </a:objectDefaults>
  <a:extraClrSchemeLst>
    <a:extraClrScheme>
      <a:clrScheme name="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9_Diseño predeterminado">
  <a:themeElements>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39870</TotalTime>
  <Words>3145</Words>
  <Application>Microsoft Office PowerPoint</Application>
  <PresentationFormat>Presentación en pantalla (4:3)</PresentationFormat>
  <Paragraphs>625</Paragraphs>
  <Slides>28</Slides>
  <Notes>28</Notes>
  <HiddenSlides>1</HiddenSlides>
  <MMClips>0</MMClips>
  <ScaleCrop>false</ScaleCrop>
  <HeadingPairs>
    <vt:vector size="6" baseType="variant">
      <vt:variant>
        <vt:lpstr>Fuentes usadas</vt:lpstr>
      </vt:variant>
      <vt:variant>
        <vt:i4>4</vt:i4>
      </vt:variant>
      <vt:variant>
        <vt:lpstr>Tema</vt:lpstr>
      </vt:variant>
      <vt:variant>
        <vt:i4>2</vt:i4>
      </vt:variant>
      <vt:variant>
        <vt:lpstr>Títulos de diapositiva</vt:lpstr>
      </vt:variant>
      <vt:variant>
        <vt:i4>28</vt:i4>
      </vt:variant>
    </vt:vector>
  </HeadingPairs>
  <TitlesOfParts>
    <vt:vector size="34" baseType="lpstr">
      <vt:lpstr>ＭＳ Ｐゴシック</vt:lpstr>
      <vt:lpstr>Arial</vt:lpstr>
      <vt:lpstr>Calibri</vt:lpstr>
      <vt:lpstr>Times New Roman</vt:lpstr>
      <vt:lpstr>24_Diseño predeterminado</vt:lpstr>
      <vt:lpstr>19_Diseño predeterminado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Armada de Chile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Enrelacpublic01</dc:creator>
  <cp:lastModifiedBy>17202744-k</cp:lastModifiedBy>
  <cp:revision>732</cp:revision>
  <cp:lastPrinted>2017-01-23T18:41:00Z</cp:lastPrinted>
  <dcterms:created xsi:type="dcterms:W3CDTF">2007-01-23T15:47:52Z</dcterms:created>
  <dcterms:modified xsi:type="dcterms:W3CDTF">2023-08-24T23:01:30Z</dcterms:modified>
</cp:coreProperties>
</file>