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8"/>
  </p:notesMasterIdLst>
  <p:sldIdLst>
    <p:sldId id="259" r:id="rId2"/>
    <p:sldId id="260" r:id="rId3"/>
    <p:sldId id="262" r:id="rId4"/>
    <p:sldId id="261" r:id="rId5"/>
    <p:sldId id="264" r:id="rId6"/>
    <p:sldId id="263" r:id="rId7"/>
  </p:sldIdLst>
  <p:sldSz cx="9144000" cy="6858000" type="screen4x3"/>
  <p:notesSz cx="6858000" cy="9144000"/>
  <p:defaultTextStyle>
    <a:defPPr>
      <a:defRPr lang="en-US"/>
    </a:defPPr>
    <a:lvl1pPr marL="0" algn="l" defTabSz="28803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288036" algn="l" defTabSz="28803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576072" algn="l" defTabSz="28803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864108" algn="l" defTabSz="28803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152144" algn="l" defTabSz="28803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1440180" algn="l" defTabSz="28803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1728216" algn="l" defTabSz="28803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016252" algn="l" defTabSz="28803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2304288" algn="l" defTabSz="28803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5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E27B1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Estilo temático 1 - Énfasis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996" autoAdjust="0"/>
    <p:restoredTop sz="94660"/>
  </p:normalViewPr>
  <p:slideViewPr>
    <p:cSldViewPr snapToGrid="0">
      <p:cViewPr>
        <p:scale>
          <a:sx n="120" d="100"/>
          <a:sy n="120" d="100"/>
        </p:scale>
        <p:origin x="276" y="9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E2F99E-2013-4A6B-851F-CA6C966BF548}">
      <dsp:nvSpPr>
        <dsp:cNvPr id="0" name=""/>
        <dsp:cNvSpPr/>
      </dsp:nvSpPr>
      <dsp:spPr>
        <a:xfrm>
          <a:off x="-7788050" y="-1191130"/>
          <a:ext cx="9276041" cy="9276041"/>
        </a:xfrm>
        <a:prstGeom prst="blockArc">
          <a:avLst>
            <a:gd name="adj1" fmla="val 18900000"/>
            <a:gd name="adj2" fmla="val 2700000"/>
            <a:gd name="adj3" fmla="val 233"/>
          </a:avLst>
        </a:pr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E3DD82-39DC-485A-A795-BA9154BFC3CD}">
      <dsp:nvSpPr>
        <dsp:cNvPr id="0" name=""/>
        <dsp:cNvSpPr/>
      </dsp:nvSpPr>
      <dsp:spPr>
        <a:xfrm>
          <a:off x="483598" y="313391"/>
          <a:ext cx="9447600" cy="62650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7290" tIns="101600" rIns="101600" bIns="1016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4000" kern="1200" dirty="0"/>
            <a:t>Misión y doctrina</a:t>
          </a:r>
        </a:p>
      </dsp:txBody>
      <dsp:txXfrm>
        <a:off x="483598" y="313391"/>
        <a:ext cx="9447600" cy="626506"/>
      </dsp:txXfrm>
    </dsp:sp>
    <dsp:sp modelId="{670D1B57-4DAF-41EA-9D7D-DA62405D017F}">
      <dsp:nvSpPr>
        <dsp:cNvPr id="0" name=""/>
        <dsp:cNvSpPr/>
      </dsp:nvSpPr>
      <dsp:spPr>
        <a:xfrm>
          <a:off x="92031" y="235077"/>
          <a:ext cx="783133" cy="783133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91D16B-0361-4E80-BE1C-4598BDBEBE2F}">
      <dsp:nvSpPr>
        <dsp:cNvPr id="0" name=""/>
        <dsp:cNvSpPr/>
      </dsp:nvSpPr>
      <dsp:spPr>
        <a:xfrm>
          <a:off x="1050956" y="1253703"/>
          <a:ext cx="8880242" cy="62650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7290" tIns="101600" rIns="101600" bIns="1016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4000" kern="1200" dirty="0"/>
            <a:t>Organización</a:t>
          </a:r>
        </a:p>
      </dsp:txBody>
      <dsp:txXfrm>
        <a:off x="1050956" y="1253703"/>
        <a:ext cx="8880242" cy="626506"/>
      </dsp:txXfrm>
    </dsp:sp>
    <dsp:sp modelId="{1CE85772-CAA5-49B3-801A-398E3FAAD365}">
      <dsp:nvSpPr>
        <dsp:cNvPr id="0" name=""/>
        <dsp:cNvSpPr/>
      </dsp:nvSpPr>
      <dsp:spPr>
        <a:xfrm>
          <a:off x="659390" y="1175389"/>
          <a:ext cx="783133" cy="783133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ED1D630-92D7-4B1B-BBF6-A3376295B1E4}">
      <dsp:nvSpPr>
        <dsp:cNvPr id="0" name=""/>
        <dsp:cNvSpPr/>
      </dsp:nvSpPr>
      <dsp:spPr>
        <a:xfrm>
          <a:off x="1361866" y="2193325"/>
          <a:ext cx="8569332" cy="62650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7290" tIns="101600" rIns="101600" bIns="1016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4000" kern="1200" dirty="0"/>
            <a:t>Del Departamento hacia el exterior</a:t>
          </a:r>
        </a:p>
      </dsp:txBody>
      <dsp:txXfrm>
        <a:off x="1361866" y="2193325"/>
        <a:ext cx="8569332" cy="626506"/>
      </dsp:txXfrm>
    </dsp:sp>
    <dsp:sp modelId="{B77644A3-F95A-49BB-A888-B1BE4C0BE602}">
      <dsp:nvSpPr>
        <dsp:cNvPr id="0" name=""/>
        <dsp:cNvSpPr/>
      </dsp:nvSpPr>
      <dsp:spPr>
        <a:xfrm>
          <a:off x="970299" y="2115012"/>
          <a:ext cx="783133" cy="783133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7E572E-F8FE-44B6-8E77-8D0DB8991AFA}">
      <dsp:nvSpPr>
        <dsp:cNvPr id="0" name=""/>
        <dsp:cNvSpPr/>
      </dsp:nvSpPr>
      <dsp:spPr>
        <a:xfrm>
          <a:off x="1461136" y="3133637"/>
          <a:ext cx="8470062" cy="62650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7290" tIns="101600" rIns="101600" bIns="1016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4000" kern="1200" dirty="0"/>
            <a:t>Al interior de nuestro departamento</a:t>
          </a:r>
        </a:p>
      </dsp:txBody>
      <dsp:txXfrm>
        <a:off x="1461136" y="3133637"/>
        <a:ext cx="8470062" cy="626506"/>
      </dsp:txXfrm>
    </dsp:sp>
    <dsp:sp modelId="{F026C32D-76C6-4A08-9222-3EA24BF31E78}">
      <dsp:nvSpPr>
        <dsp:cNvPr id="0" name=""/>
        <dsp:cNvSpPr/>
      </dsp:nvSpPr>
      <dsp:spPr>
        <a:xfrm>
          <a:off x="1069570" y="3055323"/>
          <a:ext cx="783133" cy="783133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0E4A38-8C68-4240-8670-700C941D2B15}">
      <dsp:nvSpPr>
        <dsp:cNvPr id="0" name=""/>
        <dsp:cNvSpPr/>
      </dsp:nvSpPr>
      <dsp:spPr>
        <a:xfrm>
          <a:off x="1361866" y="4073948"/>
          <a:ext cx="8569332" cy="62650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7290" tIns="101600" rIns="101600" bIns="1016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4000" kern="1200" dirty="0"/>
            <a:t>Formación del cadete</a:t>
          </a:r>
        </a:p>
      </dsp:txBody>
      <dsp:txXfrm>
        <a:off x="1361866" y="4073948"/>
        <a:ext cx="8569332" cy="626506"/>
      </dsp:txXfrm>
    </dsp:sp>
    <dsp:sp modelId="{47C538C6-4525-4D79-913E-5AFB745A10BA}">
      <dsp:nvSpPr>
        <dsp:cNvPr id="0" name=""/>
        <dsp:cNvSpPr/>
      </dsp:nvSpPr>
      <dsp:spPr>
        <a:xfrm>
          <a:off x="970299" y="3995635"/>
          <a:ext cx="783133" cy="783133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E5C05C-09E6-4674-9036-B4140F49181A}">
      <dsp:nvSpPr>
        <dsp:cNvPr id="0" name=""/>
        <dsp:cNvSpPr/>
      </dsp:nvSpPr>
      <dsp:spPr>
        <a:xfrm>
          <a:off x="1050956" y="5013571"/>
          <a:ext cx="8880242" cy="62650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7290" tIns="101600" rIns="101600" bIns="1016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4000" kern="1200" dirty="0"/>
            <a:t>El futuro inmediato</a:t>
          </a:r>
        </a:p>
      </dsp:txBody>
      <dsp:txXfrm>
        <a:off x="1050956" y="5013571"/>
        <a:ext cx="8880242" cy="626506"/>
      </dsp:txXfrm>
    </dsp:sp>
    <dsp:sp modelId="{246F7ACE-4EE5-47A6-BA73-6BFB1F1CD36C}">
      <dsp:nvSpPr>
        <dsp:cNvPr id="0" name=""/>
        <dsp:cNvSpPr/>
      </dsp:nvSpPr>
      <dsp:spPr>
        <a:xfrm>
          <a:off x="659390" y="4935257"/>
          <a:ext cx="783133" cy="783133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182B48-20B2-49CB-8ACA-86A91324948E}">
      <dsp:nvSpPr>
        <dsp:cNvPr id="0" name=""/>
        <dsp:cNvSpPr/>
      </dsp:nvSpPr>
      <dsp:spPr>
        <a:xfrm>
          <a:off x="483598" y="5953882"/>
          <a:ext cx="9447600" cy="62650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7290" tIns="101600" rIns="101600" bIns="1016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4000" kern="1200" dirty="0"/>
            <a:t>Comentarios finales y preguntas</a:t>
          </a:r>
        </a:p>
      </dsp:txBody>
      <dsp:txXfrm>
        <a:off x="483598" y="5953882"/>
        <a:ext cx="9447600" cy="626506"/>
      </dsp:txXfrm>
    </dsp:sp>
    <dsp:sp modelId="{D61B98DF-A7CA-41A9-9AD1-26FCF9344EB3}">
      <dsp:nvSpPr>
        <dsp:cNvPr id="0" name=""/>
        <dsp:cNvSpPr/>
      </dsp:nvSpPr>
      <dsp:spPr>
        <a:xfrm>
          <a:off x="92031" y="5875569"/>
          <a:ext cx="783133" cy="783133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1C5EB7-BF75-4964-8240-885977D31676}" type="datetimeFigureOut">
              <a:rPr lang="es-CL" smtClean="0"/>
              <a:pPr/>
              <a:t>24-01-2022</a:t>
            </a:fld>
            <a:endParaRPr lang="es-C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8E3361-0906-4D9D-B017-19E9FD0FE3A8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3045551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576072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1pPr>
    <a:lvl2pPr marL="288036" algn="l" defTabSz="576072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2pPr>
    <a:lvl3pPr marL="576072" algn="l" defTabSz="576072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3pPr>
    <a:lvl4pPr marL="864108" algn="l" defTabSz="576072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4pPr>
    <a:lvl5pPr marL="1152144" algn="l" defTabSz="576072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5pPr>
    <a:lvl6pPr marL="1440180" algn="l" defTabSz="576072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6pPr>
    <a:lvl7pPr marL="1728216" algn="l" defTabSz="576072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7pPr>
    <a:lvl8pPr marL="2016252" algn="l" defTabSz="576072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8pPr>
    <a:lvl9pPr marL="2304288" algn="l" defTabSz="576072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5"/>
            <a:ext cx="6858000" cy="2387600"/>
          </a:xfrm>
        </p:spPr>
        <p:txBody>
          <a:bodyPr anchor="b"/>
          <a:lstStyle>
            <a:lvl1pPr algn="ctr">
              <a:defRPr sz="5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000"/>
            </a:lvl1pPr>
            <a:lvl2pPr marL="384039" indent="0" algn="ctr">
              <a:buNone/>
              <a:defRPr sz="1700"/>
            </a:lvl2pPr>
            <a:lvl3pPr marL="768077" indent="0" algn="ctr">
              <a:buNone/>
              <a:defRPr sz="1500"/>
            </a:lvl3pPr>
            <a:lvl4pPr marL="1152115" indent="0" algn="ctr">
              <a:buNone/>
              <a:defRPr sz="1300"/>
            </a:lvl4pPr>
            <a:lvl5pPr marL="1536154" indent="0" algn="ctr">
              <a:buNone/>
              <a:defRPr sz="1300"/>
            </a:lvl5pPr>
            <a:lvl6pPr marL="1920192" indent="0" algn="ctr">
              <a:buNone/>
              <a:defRPr sz="1300"/>
            </a:lvl6pPr>
            <a:lvl7pPr marL="2304231" indent="0" algn="ctr">
              <a:buNone/>
              <a:defRPr sz="1300"/>
            </a:lvl7pPr>
            <a:lvl8pPr marL="2688269" indent="0" algn="ctr">
              <a:buNone/>
              <a:defRPr sz="1300"/>
            </a:lvl8pPr>
            <a:lvl9pPr marL="3072307" indent="0" algn="ctr">
              <a:buNone/>
              <a:defRPr sz="13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A10DD-AD2F-4D09-B1EC-BCF5342D097C}" type="datetime1">
              <a:rPr lang="es-CL" smtClean="0"/>
              <a:pPr/>
              <a:t>24-01-2022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EAA88-627B-4B45-8B6A-6945D9FF09F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2233246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41267-F5C6-4796-B1CF-698B6AA00624}" type="datetime1">
              <a:rPr lang="es-CL" smtClean="0"/>
              <a:pPr/>
              <a:t>24-01-2022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EAA88-627B-4B45-8B6A-6945D9FF09F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93926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7" y="365127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7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A89E2-B6BF-4737-8C29-F7E7EC066DDD}" type="datetime1">
              <a:rPr lang="es-CL" smtClean="0"/>
              <a:pPr/>
              <a:t>24-01-2022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EAA88-627B-4B45-8B6A-6945D9FF09F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1005844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7A377-5AD0-466D-9F22-408621829642}" type="datetime1">
              <a:rPr lang="es-CL" smtClean="0"/>
              <a:pPr/>
              <a:t>24-01-2022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EAA88-627B-4B45-8B6A-6945D9FF09F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3868898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709741"/>
            <a:ext cx="7886700" cy="2852737"/>
          </a:xfrm>
        </p:spPr>
        <p:txBody>
          <a:bodyPr anchor="b"/>
          <a:lstStyle>
            <a:lvl1pPr>
              <a:defRPr sz="5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7" y="4589466"/>
            <a:ext cx="7886700" cy="1500187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403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6807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5211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536154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1920192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30423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68826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07230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9CB08-0BA2-4E99-93CF-AD666D520DBA}" type="datetime1">
              <a:rPr lang="es-CL" smtClean="0"/>
              <a:pPr/>
              <a:t>24-01-2022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EAA88-627B-4B45-8B6A-6945D9FF09F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3472576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A04C5-76D1-4EA5-8D8D-11208CA129C2}" type="datetime1">
              <a:rPr lang="es-CL" smtClean="0"/>
              <a:pPr/>
              <a:t>24-01-2022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EAA88-627B-4B45-8B6A-6945D9FF09F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3372195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4"/>
            <a:ext cx="3868340" cy="82391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4039" indent="0">
              <a:buNone/>
              <a:defRPr sz="1700" b="1"/>
            </a:lvl2pPr>
            <a:lvl3pPr marL="768077" indent="0">
              <a:buNone/>
              <a:defRPr sz="1500" b="1"/>
            </a:lvl3pPr>
            <a:lvl4pPr marL="1152115" indent="0">
              <a:buNone/>
              <a:defRPr sz="1300" b="1"/>
            </a:lvl4pPr>
            <a:lvl5pPr marL="1536154" indent="0">
              <a:buNone/>
              <a:defRPr sz="1300" b="1"/>
            </a:lvl5pPr>
            <a:lvl6pPr marL="1920192" indent="0">
              <a:buNone/>
              <a:defRPr sz="1300" b="1"/>
            </a:lvl6pPr>
            <a:lvl7pPr marL="2304231" indent="0">
              <a:buNone/>
              <a:defRPr sz="1300" b="1"/>
            </a:lvl7pPr>
            <a:lvl8pPr marL="2688269" indent="0">
              <a:buNone/>
              <a:defRPr sz="1300" b="1"/>
            </a:lvl8pPr>
            <a:lvl9pPr marL="3072307" indent="0">
              <a:buNone/>
              <a:defRPr sz="13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4"/>
            <a:ext cx="3887391" cy="82391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4039" indent="0">
              <a:buNone/>
              <a:defRPr sz="1700" b="1"/>
            </a:lvl2pPr>
            <a:lvl3pPr marL="768077" indent="0">
              <a:buNone/>
              <a:defRPr sz="1500" b="1"/>
            </a:lvl3pPr>
            <a:lvl4pPr marL="1152115" indent="0">
              <a:buNone/>
              <a:defRPr sz="1300" b="1"/>
            </a:lvl4pPr>
            <a:lvl5pPr marL="1536154" indent="0">
              <a:buNone/>
              <a:defRPr sz="1300" b="1"/>
            </a:lvl5pPr>
            <a:lvl6pPr marL="1920192" indent="0">
              <a:buNone/>
              <a:defRPr sz="1300" b="1"/>
            </a:lvl6pPr>
            <a:lvl7pPr marL="2304231" indent="0">
              <a:buNone/>
              <a:defRPr sz="1300" b="1"/>
            </a:lvl7pPr>
            <a:lvl8pPr marL="2688269" indent="0">
              <a:buNone/>
              <a:defRPr sz="1300" b="1"/>
            </a:lvl8pPr>
            <a:lvl9pPr marL="3072307" indent="0">
              <a:buNone/>
              <a:defRPr sz="13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2EE03-89A8-4642-ACE9-292AD59700A0}" type="datetime1">
              <a:rPr lang="es-CL" smtClean="0"/>
              <a:pPr/>
              <a:t>24-01-2022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EAA88-627B-4B45-8B6A-6945D9FF09F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2698821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AA933-7A48-4618-B2F2-20DA37A4E701}" type="datetime1">
              <a:rPr lang="es-CL" smtClean="0"/>
              <a:pPr/>
              <a:t>24-01-2022</a:t>
            </a:fld>
            <a:endParaRPr lang="es-C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EAA88-627B-4B45-8B6A-6945D9FF09F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338341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02CB0-F673-4FD8-B9DF-92FCB90D8CBC}" type="datetime1">
              <a:rPr lang="es-CL" smtClean="0"/>
              <a:pPr/>
              <a:t>24-01-2022</a:t>
            </a:fld>
            <a:endParaRPr lang="es-C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EAA88-627B-4B45-8B6A-6945D9FF09F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10072871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27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2"/>
            <a:ext cx="2949178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84039" indent="0">
              <a:buNone/>
              <a:defRPr sz="1200"/>
            </a:lvl2pPr>
            <a:lvl3pPr marL="768077" indent="0">
              <a:buNone/>
              <a:defRPr sz="1000"/>
            </a:lvl3pPr>
            <a:lvl4pPr marL="1152115" indent="0">
              <a:buNone/>
              <a:defRPr sz="800"/>
            </a:lvl4pPr>
            <a:lvl5pPr marL="1536154" indent="0">
              <a:buNone/>
              <a:defRPr sz="800"/>
            </a:lvl5pPr>
            <a:lvl6pPr marL="1920192" indent="0">
              <a:buNone/>
              <a:defRPr sz="800"/>
            </a:lvl6pPr>
            <a:lvl7pPr marL="2304231" indent="0">
              <a:buNone/>
              <a:defRPr sz="800"/>
            </a:lvl7pPr>
            <a:lvl8pPr marL="2688269" indent="0">
              <a:buNone/>
              <a:defRPr sz="800"/>
            </a:lvl8pPr>
            <a:lvl9pPr marL="3072307" indent="0">
              <a:buNone/>
              <a:defRPr sz="8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F7651-1B4A-4CAE-9D79-2C2C5F100509}" type="datetime1">
              <a:rPr lang="es-CL" smtClean="0"/>
              <a:pPr/>
              <a:t>24-01-2022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EAA88-627B-4B45-8B6A-6945D9FF09F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1518587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27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7"/>
            <a:ext cx="4629150" cy="4873625"/>
          </a:xfrm>
        </p:spPr>
        <p:txBody>
          <a:bodyPr anchor="t"/>
          <a:lstStyle>
            <a:lvl1pPr marL="0" indent="0">
              <a:buNone/>
              <a:defRPr sz="2700"/>
            </a:lvl1pPr>
            <a:lvl2pPr marL="384039" indent="0">
              <a:buNone/>
              <a:defRPr sz="2400"/>
            </a:lvl2pPr>
            <a:lvl3pPr marL="768077" indent="0">
              <a:buNone/>
              <a:defRPr sz="2000"/>
            </a:lvl3pPr>
            <a:lvl4pPr marL="1152115" indent="0">
              <a:buNone/>
              <a:defRPr sz="1700"/>
            </a:lvl4pPr>
            <a:lvl5pPr marL="1536154" indent="0">
              <a:buNone/>
              <a:defRPr sz="1700"/>
            </a:lvl5pPr>
            <a:lvl6pPr marL="1920192" indent="0">
              <a:buNone/>
              <a:defRPr sz="1700"/>
            </a:lvl6pPr>
            <a:lvl7pPr marL="2304231" indent="0">
              <a:buNone/>
              <a:defRPr sz="1700"/>
            </a:lvl7pPr>
            <a:lvl8pPr marL="2688269" indent="0">
              <a:buNone/>
              <a:defRPr sz="1700"/>
            </a:lvl8pPr>
            <a:lvl9pPr marL="3072307" indent="0">
              <a:buNone/>
              <a:defRPr sz="17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2"/>
            <a:ext cx="2949178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84039" indent="0">
              <a:buNone/>
              <a:defRPr sz="1200"/>
            </a:lvl2pPr>
            <a:lvl3pPr marL="768077" indent="0">
              <a:buNone/>
              <a:defRPr sz="1000"/>
            </a:lvl3pPr>
            <a:lvl4pPr marL="1152115" indent="0">
              <a:buNone/>
              <a:defRPr sz="800"/>
            </a:lvl4pPr>
            <a:lvl5pPr marL="1536154" indent="0">
              <a:buNone/>
              <a:defRPr sz="800"/>
            </a:lvl5pPr>
            <a:lvl6pPr marL="1920192" indent="0">
              <a:buNone/>
              <a:defRPr sz="800"/>
            </a:lvl6pPr>
            <a:lvl7pPr marL="2304231" indent="0">
              <a:buNone/>
              <a:defRPr sz="800"/>
            </a:lvl7pPr>
            <a:lvl8pPr marL="2688269" indent="0">
              <a:buNone/>
              <a:defRPr sz="800"/>
            </a:lvl8pPr>
            <a:lvl9pPr marL="3072307" indent="0">
              <a:buNone/>
              <a:defRPr sz="8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2A416-915E-4427-96C9-CF91E8201AFC}" type="datetime1">
              <a:rPr lang="es-CL" smtClean="0"/>
              <a:pPr/>
              <a:t>24-01-2022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EAA88-627B-4B45-8B6A-6945D9FF09F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96867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000" t="-2000" r="-2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325563"/>
          </a:xfrm>
          <a:prstGeom prst="rect">
            <a:avLst/>
          </a:prstGeom>
        </p:spPr>
        <p:txBody>
          <a:bodyPr vert="horz" lIns="57607" tIns="28804" rIns="57607" bIns="28804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57607" tIns="28804" rIns="57607" bIns="28804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57607" tIns="28804" rIns="57607" bIns="28804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E29D5-D17D-4215-8DE9-452E39039DCF}" type="datetime1">
              <a:rPr lang="es-CL" smtClean="0"/>
              <a:pPr/>
              <a:t>24-01-2022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57607" tIns="28804" rIns="57607" bIns="28804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57607" tIns="28804" rIns="57607" bIns="28804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9EAA88-627B-4B45-8B6A-6945D9FF09F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1464712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l" defTabSz="768077" rtl="0" eaLnBrk="1" latinLnBrk="0" hangingPunct="1">
        <a:lnSpc>
          <a:spcPct val="90000"/>
        </a:lnSpc>
        <a:spcBef>
          <a:spcPct val="0"/>
        </a:spcBef>
        <a:buNone/>
        <a:defRPr sz="3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2019" indent="-192019" algn="l" defTabSz="768077" rtl="0" eaLnBrk="1" latinLnBrk="0" hangingPunct="1">
        <a:lnSpc>
          <a:spcPct val="90000"/>
        </a:lnSpc>
        <a:spcBef>
          <a:spcPts val="84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76058" indent="-192019" algn="l" defTabSz="768077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60096" indent="-192019" algn="l" defTabSz="768077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44135" indent="-192019" algn="l" defTabSz="768077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173" indent="-192019" algn="l" defTabSz="768077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12211" indent="-192019" algn="l" defTabSz="768077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96250" indent="-192019" algn="l" defTabSz="768077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80288" indent="-192019" algn="l" defTabSz="768077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64326" indent="-192019" algn="l" defTabSz="768077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8077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4039" algn="l" defTabSz="768077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8077" algn="l" defTabSz="768077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52115" algn="l" defTabSz="768077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36154" algn="l" defTabSz="768077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20192" algn="l" defTabSz="768077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04231" algn="l" defTabSz="768077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88269" algn="l" defTabSz="768077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72307" algn="l" defTabSz="768077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12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o"/>
          <p:cNvGrpSpPr/>
          <p:nvPr/>
        </p:nvGrpSpPr>
        <p:grpSpPr>
          <a:xfrm>
            <a:off x="0" y="6426200"/>
            <a:ext cx="9144000" cy="561560"/>
            <a:chOff x="-8257672" y="57357"/>
            <a:chExt cx="20562467" cy="561020"/>
          </a:xfrm>
          <a:noFill/>
        </p:grpSpPr>
        <p:pic>
          <p:nvPicPr>
            <p:cNvPr id="9" name="16 Imagen" descr="16 Imagen"/>
            <p:cNvPicPr>
              <a:picLocks noChangeAspect="1"/>
            </p:cNvPicPr>
            <p:nvPr/>
          </p:nvPicPr>
          <p:blipFill>
            <a:blip r:embed="rId2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 l="829" r="829" b="37719"/>
            <a:stretch>
              <a:fillRect/>
            </a:stretch>
          </p:blipFill>
          <p:spPr>
            <a:xfrm>
              <a:off x="-8257672" y="57357"/>
              <a:ext cx="20562467" cy="561020"/>
            </a:xfrm>
            <a:prstGeom prst="ellipse">
              <a:avLst/>
            </a:prstGeom>
            <a:grpFill/>
            <a:ln>
              <a:noFill/>
            </a:ln>
            <a:effectLst>
              <a:softEdge rad="112500"/>
            </a:effectLst>
          </p:spPr>
        </p:pic>
        <p:sp>
          <p:nvSpPr>
            <p:cNvPr id="10" name="P A T R I O T I S M O…"/>
            <p:cNvSpPr txBox="1"/>
            <p:nvPr/>
          </p:nvSpPr>
          <p:spPr>
            <a:xfrm>
              <a:off x="-8252720" y="62144"/>
              <a:ext cx="20557515" cy="48428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lnSpc>
                  <a:spcPct val="150000"/>
                </a:lnSpc>
                <a:defRPr sz="1100">
                  <a:solidFill>
                    <a:srgbClr val="FFFFFF"/>
                  </a:solidFill>
                  <a:latin typeface="Century"/>
                  <a:ea typeface="Century"/>
                  <a:cs typeface="Century"/>
                  <a:sym typeface="Century"/>
                </a:defRPr>
              </a:pPr>
              <a:r>
                <a:rPr sz="900" dirty="0">
                  <a:solidFill>
                    <a:schemeClr val="bg1"/>
                  </a:solidFill>
                </a:rPr>
                <a:t>P A T R I O T I S M O</a:t>
              </a:r>
            </a:p>
            <a:p>
              <a:pPr algn="ctr">
                <a:lnSpc>
                  <a:spcPct val="150000"/>
                </a:lnSpc>
                <a:defRPr sz="1100">
                  <a:solidFill>
                    <a:srgbClr val="FFFFFF"/>
                  </a:solidFill>
                  <a:latin typeface="Century"/>
                  <a:ea typeface="Century"/>
                  <a:cs typeface="Century"/>
                  <a:sym typeface="Century"/>
                </a:defRPr>
              </a:pPr>
              <a:r>
                <a:rPr sz="800" dirty="0">
                  <a:solidFill>
                    <a:schemeClr val="bg1"/>
                  </a:solidFill>
                </a:rPr>
                <a:t>HONOR	</a:t>
              </a:r>
              <a:r>
                <a:rPr lang="es-ES" sz="800" dirty="0">
                  <a:solidFill>
                    <a:schemeClr val="bg1"/>
                  </a:solidFill>
                </a:rPr>
                <a:t>    </a:t>
              </a:r>
              <a:r>
                <a:rPr lang="es-ES" sz="800" dirty="0" smtClean="0">
                  <a:solidFill>
                    <a:schemeClr val="bg1"/>
                  </a:solidFill>
                </a:rPr>
                <a:t>        </a:t>
              </a:r>
              <a:r>
                <a:rPr sz="800" dirty="0">
                  <a:solidFill>
                    <a:schemeClr val="bg1"/>
                  </a:solidFill>
                </a:rPr>
                <a:t>	LEALTAD</a:t>
              </a:r>
              <a:r>
                <a:rPr sz="800">
                  <a:solidFill>
                    <a:schemeClr val="bg1"/>
                  </a:solidFill>
                </a:rPr>
                <a:t>	</a:t>
              </a:r>
              <a:r>
                <a:rPr lang="es-CL" sz="800" dirty="0" smtClean="0">
                  <a:solidFill>
                    <a:schemeClr val="bg1"/>
                  </a:solidFill>
                </a:rPr>
                <a:t>  </a:t>
              </a:r>
              <a:r>
                <a:rPr sz="800">
                  <a:solidFill>
                    <a:schemeClr val="bg1"/>
                  </a:solidFill>
                </a:rPr>
                <a:t>	</a:t>
              </a:r>
              <a:r>
                <a:rPr lang="es-CL" sz="800" dirty="0" smtClean="0">
                  <a:solidFill>
                    <a:schemeClr val="bg1"/>
                  </a:solidFill>
                </a:rPr>
                <a:t>  </a:t>
              </a:r>
              <a:r>
                <a:rPr sz="800" smtClean="0">
                  <a:solidFill>
                    <a:schemeClr val="bg1"/>
                  </a:solidFill>
                </a:rPr>
                <a:t>  </a:t>
              </a:r>
              <a:r>
                <a:rPr lang="es-CL" sz="800" dirty="0" smtClean="0">
                  <a:solidFill>
                    <a:schemeClr val="bg1"/>
                  </a:solidFill>
                </a:rPr>
                <a:t> </a:t>
              </a:r>
              <a:r>
                <a:rPr sz="800" smtClean="0">
                  <a:solidFill>
                    <a:schemeClr val="bg1"/>
                  </a:solidFill>
                </a:rPr>
                <a:t> </a:t>
              </a:r>
              <a:r>
                <a:rPr lang="es-CL" sz="800" dirty="0" smtClean="0">
                  <a:solidFill>
                    <a:schemeClr val="bg1"/>
                  </a:solidFill>
                </a:rPr>
                <a:t>          </a:t>
              </a:r>
              <a:r>
                <a:rPr sz="800" smtClean="0">
                  <a:solidFill>
                    <a:schemeClr val="bg1"/>
                  </a:solidFill>
                </a:rPr>
                <a:t> </a:t>
              </a:r>
              <a:r>
                <a:rPr sz="800" dirty="0">
                  <a:solidFill>
                    <a:schemeClr val="bg1"/>
                  </a:solidFill>
                </a:rPr>
                <a:t>VALENTÍA	</a:t>
              </a:r>
              <a:r>
                <a:rPr sz="800">
                  <a:solidFill>
                    <a:schemeClr val="bg1"/>
                  </a:solidFill>
                </a:rPr>
                <a:t>       </a:t>
              </a:r>
              <a:r>
                <a:rPr lang="es-CL" sz="800" dirty="0" smtClean="0">
                  <a:solidFill>
                    <a:schemeClr val="bg1"/>
                  </a:solidFill>
                </a:rPr>
                <a:t>  </a:t>
              </a:r>
              <a:r>
                <a:rPr sz="800" smtClean="0">
                  <a:solidFill>
                    <a:schemeClr val="bg1"/>
                  </a:solidFill>
                </a:rPr>
                <a:t>  </a:t>
              </a:r>
              <a:r>
                <a:rPr lang="es-CL" sz="800" dirty="0" smtClean="0">
                  <a:solidFill>
                    <a:schemeClr val="bg1"/>
                  </a:solidFill>
                </a:rPr>
                <a:t>      </a:t>
              </a:r>
              <a:r>
                <a:rPr sz="800" smtClean="0">
                  <a:solidFill>
                    <a:schemeClr val="bg1"/>
                  </a:solidFill>
                </a:rPr>
                <a:t>INTEGRIDAD</a:t>
              </a:r>
              <a:r>
                <a:rPr sz="800">
                  <a:solidFill>
                    <a:schemeClr val="bg1"/>
                  </a:solidFill>
                </a:rPr>
                <a:t>	</a:t>
              </a:r>
              <a:r>
                <a:rPr lang="es-CL" sz="800" dirty="0" smtClean="0">
                  <a:solidFill>
                    <a:schemeClr val="bg1"/>
                  </a:solidFill>
                </a:rPr>
                <a:t> </a:t>
              </a:r>
              <a:r>
                <a:rPr sz="800" dirty="0">
                  <a:solidFill>
                    <a:schemeClr val="bg1"/>
                  </a:solidFill>
                </a:rPr>
                <a:t>	</a:t>
              </a:r>
              <a:r>
                <a:rPr sz="800">
                  <a:solidFill>
                    <a:schemeClr val="bg1"/>
                  </a:solidFill>
                </a:rPr>
                <a:t> </a:t>
              </a:r>
              <a:r>
                <a:rPr lang="es-ES" sz="800" dirty="0">
                  <a:solidFill>
                    <a:schemeClr val="bg1"/>
                  </a:solidFill>
                </a:rPr>
                <a:t> </a:t>
              </a:r>
              <a:r>
                <a:rPr lang="es-ES" sz="800" dirty="0" smtClean="0">
                  <a:solidFill>
                    <a:schemeClr val="bg1"/>
                  </a:solidFill>
                </a:rPr>
                <a:t>     </a:t>
              </a:r>
              <a:r>
                <a:rPr sz="800" smtClean="0">
                  <a:solidFill>
                    <a:schemeClr val="bg1"/>
                  </a:solidFill>
                </a:rPr>
                <a:t> </a:t>
              </a:r>
              <a:r>
                <a:rPr sz="800" dirty="0">
                  <a:solidFill>
                    <a:schemeClr val="bg1"/>
                  </a:solidFill>
                </a:rPr>
                <a:t>DEBER</a:t>
              </a:r>
            </a:p>
          </p:txBody>
        </p:sp>
      </p:grpSp>
      <p:pic>
        <p:nvPicPr>
          <p:cNvPr id="7" name="6 Imagen" descr="vineta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25" y="4181475"/>
            <a:ext cx="242887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Rectángulo"/>
          <p:cNvSpPr/>
          <p:nvPr/>
        </p:nvSpPr>
        <p:spPr>
          <a:xfrm>
            <a:off x="0" y="2401888"/>
            <a:ext cx="9144000" cy="1441450"/>
          </a:xfrm>
          <a:prstGeom prst="rect">
            <a:avLst/>
          </a:prstGeom>
          <a:solidFill>
            <a:schemeClr val="tx1">
              <a:alpha val="59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CL" dirty="0"/>
          </a:p>
        </p:txBody>
      </p:sp>
      <p:pic>
        <p:nvPicPr>
          <p:cNvPr id="12" name="2 Imagen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2071688"/>
            <a:ext cx="2058987" cy="210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3 CuadroTexto"/>
          <p:cNvSpPr txBox="1">
            <a:spLocks noChangeArrowheads="1"/>
          </p:cNvSpPr>
          <p:nvPr/>
        </p:nvSpPr>
        <p:spPr bwMode="auto">
          <a:xfrm>
            <a:off x="3043238" y="2786063"/>
            <a:ext cx="5637505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altLang="es-CL" sz="3400" b="1" dirty="0" smtClean="0">
                <a:solidFill>
                  <a:schemeClr val="bg1"/>
                </a:solidFill>
                <a:ea typeface="MS PGothic" pitchFamily="34" charset="-128"/>
              </a:rPr>
              <a:t>CAMPAÑA NÁUTICA 2022.</a:t>
            </a:r>
            <a:endParaRPr lang="es-CL" altLang="es-CL" sz="3400" b="1" dirty="0">
              <a:solidFill>
                <a:schemeClr val="bg1"/>
              </a:solidFill>
              <a:ea typeface="MS PGothic" pitchFamily="34" charset="-128"/>
            </a:endParaRPr>
          </a:p>
        </p:txBody>
      </p:sp>
      <p:sp>
        <p:nvSpPr>
          <p:cNvPr id="14" name="3 CuadroTexto"/>
          <p:cNvSpPr txBox="1">
            <a:spLocks noChangeArrowheads="1"/>
          </p:cNvSpPr>
          <p:nvPr/>
        </p:nvSpPr>
        <p:spPr bwMode="auto">
          <a:xfrm>
            <a:off x="3166602" y="3357562"/>
            <a:ext cx="576311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altLang="es-CL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S PGothic" pitchFamily="34" charset="-128"/>
              </a:rPr>
              <a:t>Ref</a:t>
            </a:r>
            <a:r>
              <a:rPr lang="es-CL" altLang="es-CL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S PGothic" pitchFamily="34" charset="-128"/>
              </a:rPr>
              <a:t>: “Plan período de reclutas de la Escuela Naval 2022”.</a:t>
            </a:r>
            <a:endParaRPr lang="es-CL" altLang="es-CL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704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 rot="16200000">
            <a:off x="-2327833" y="3558899"/>
            <a:ext cx="5170336" cy="289003"/>
          </a:xfrm>
          <a:prstGeom prst="rect">
            <a:avLst/>
          </a:prstGeom>
          <a:noFill/>
        </p:spPr>
        <p:txBody>
          <a:bodyPr wrap="square" lIns="57607" tIns="28804" rIns="57607" bIns="28804" rtlCol="0">
            <a:spAutoFit/>
          </a:bodyPr>
          <a:lstStyle/>
          <a:p>
            <a:pPr algn="ctr"/>
            <a:r>
              <a:rPr lang="es-ES" sz="1500" b="1" i="1" dirty="0">
                <a:solidFill>
                  <a:schemeClr val="bg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HONOR Y PATRIA, EFICIENCIA Y DISCIPLINA</a:t>
            </a:r>
            <a:endParaRPr lang="es-CL" sz="1500" b="1" i="1" dirty="0">
              <a:solidFill>
                <a:schemeClr val="bg1"/>
              </a:solidFill>
              <a:latin typeface="Gadugi" panose="020B0502040204020203" pitchFamily="34" charset="0"/>
              <a:ea typeface="Gadugi" panose="020B0502040204020203" pitchFamily="34" charset="0"/>
            </a:endParaRPr>
          </a:p>
        </p:txBody>
      </p:sp>
      <p:grpSp>
        <p:nvGrpSpPr>
          <p:cNvPr id="2" name="Grupo"/>
          <p:cNvGrpSpPr/>
          <p:nvPr/>
        </p:nvGrpSpPr>
        <p:grpSpPr>
          <a:xfrm>
            <a:off x="0" y="6426200"/>
            <a:ext cx="9144000" cy="561560"/>
            <a:chOff x="-8257672" y="57357"/>
            <a:chExt cx="20562467" cy="561020"/>
          </a:xfrm>
          <a:noFill/>
        </p:grpSpPr>
        <p:pic>
          <p:nvPicPr>
            <p:cNvPr id="9" name="16 Imagen" descr="16 Imagen"/>
            <p:cNvPicPr>
              <a:picLocks noChangeAspect="1"/>
            </p:cNvPicPr>
            <p:nvPr/>
          </p:nvPicPr>
          <p:blipFill>
            <a:blip r:embed="rId2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 l="829" r="829" b="37719"/>
            <a:stretch>
              <a:fillRect/>
            </a:stretch>
          </p:blipFill>
          <p:spPr>
            <a:xfrm>
              <a:off x="-8257672" y="57357"/>
              <a:ext cx="20562467" cy="561020"/>
            </a:xfrm>
            <a:prstGeom prst="ellipse">
              <a:avLst/>
            </a:prstGeom>
            <a:grpFill/>
            <a:ln>
              <a:noFill/>
            </a:ln>
            <a:effectLst>
              <a:softEdge rad="112500"/>
            </a:effectLst>
          </p:spPr>
        </p:pic>
        <p:sp>
          <p:nvSpPr>
            <p:cNvPr id="10" name="P A T R I O T I S M O…"/>
            <p:cNvSpPr txBox="1"/>
            <p:nvPr/>
          </p:nvSpPr>
          <p:spPr>
            <a:xfrm>
              <a:off x="-8252720" y="62144"/>
              <a:ext cx="20557515" cy="48428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lnSpc>
                  <a:spcPct val="150000"/>
                </a:lnSpc>
                <a:defRPr sz="1100">
                  <a:solidFill>
                    <a:srgbClr val="FFFFFF"/>
                  </a:solidFill>
                  <a:latin typeface="Century"/>
                  <a:ea typeface="Century"/>
                  <a:cs typeface="Century"/>
                  <a:sym typeface="Century"/>
                </a:defRPr>
              </a:pPr>
              <a:r>
                <a:rPr sz="900" dirty="0">
                  <a:solidFill>
                    <a:schemeClr val="bg1"/>
                  </a:solidFill>
                </a:rPr>
                <a:t>P A T R I O T I S M O</a:t>
              </a:r>
            </a:p>
            <a:p>
              <a:pPr algn="ctr">
                <a:lnSpc>
                  <a:spcPct val="150000"/>
                </a:lnSpc>
                <a:defRPr sz="1100">
                  <a:solidFill>
                    <a:srgbClr val="FFFFFF"/>
                  </a:solidFill>
                  <a:latin typeface="Century"/>
                  <a:ea typeface="Century"/>
                  <a:cs typeface="Century"/>
                  <a:sym typeface="Century"/>
                </a:defRPr>
              </a:pPr>
              <a:r>
                <a:rPr sz="800" dirty="0">
                  <a:solidFill>
                    <a:schemeClr val="bg1"/>
                  </a:solidFill>
                </a:rPr>
                <a:t>HONOR	</a:t>
              </a:r>
              <a:r>
                <a:rPr lang="es-ES" sz="800" dirty="0">
                  <a:solidFill>
                    <a:schemeClr val="bg1"/>
                  </a:solidFill>
                </a:rPr>
                <a:t>    </a:t>
              </a:r>
              <a:r>
                <a:rPr lang="es-ES" sz="800" dirty="0" smtClean="0">
                  <a:solidFill>
                    <a:schemeClr val="bg1"/>
                  </a:solidFill>
                </a:rPr>
                <a:t>        </a:t>
              </a:r>
              <a:r>
                <a:rPr sz="800" dirty="0">
                  <a:solidFill>
                    <a:schemeClr val="bg1"/>
                  </a:solidFill>
                </a:rPr>
                <a:t>	LEALTAD</a:t>
              </a:r>
              <a:r>
                <a:rPr sz="800">
                  <a:solidFill>
                    <a:schemeClr val="bg1"/>
                  </a:solidFill>
                </a:rPr>
                <a:t>	</a:t>
              </a:r>
              <a:r>
                <a:rPr lang="es-CL" sz="800" dirty="0" smtClean="0">
                  <a:solidFill>
                    <a:schemeClr val="bg1"/>
                  </a:solidFill>
                </a:rPr>
                <a:t>  </a:t>
              </a:r>
              <a:r>
                <a:rPr sz="800">
                  <a:solidFill>
                    <a:schemeClr val="bg1"/>
                  </a:solidFill>
                </a:rPr>
                <a:t>	</a:t>
              </a:r>
              <a:r>
                <a:rPr lang="es-CL" sz="800" dirty="0" smtClean="0">
                  <a:solidFill>
                    <a:schemeClr val="bg1"/>
                  </a:solidFill>
                </a:rPr>
                <a:t>  </a:t>
              </a:r>
              <a:r>
                <a:rPr sz="800" smtClean="0">
                  <a:solidFill>
                    <a:schemeClr val="bg1"/>
                  </a:solidFill>
                </a:rPr>
                <a:t>  </a:t>
              </a:r>
              <a:r>
                <a:rPr lang="es-CL" sz="800" dirty="0" smtClean="0">
                  <a:solidFill>
                    <a:schemeClr val="bg1"/>
                  </a:solidFill>
                </a:rPr>
                <a:t> </a:t>
              </a:r>
              <a:r>
                <a:rPr sz="800" smtClean="0">
                  <a:solidFill>
                    <a:schemeClr val="bg1"/>
                  </a:solidFill>
                </a:rPr>
                <a:t> </a:t>
              </a:r>
              <a:r>
                <a:rPr lang="es-CL" sz="800" dirty="0" smtClean="0">
                  <a:solidFill>
                    <a:schemeClr val="bg1"/>
                  </a:solidFill>
                </a:rPr>
                <a:t>          </a:t>
              </a:r>
              <a:r>
                <a:rPr sz="800" smtClean="0">
                  <a:solidFill>
                    <a:schemeClr val="bg1"/>
                  </a:solidFill>
                </a:rPr>
                <a:t> </a:t>
              </a:r>
              <a:r>
                <a:rPr sz="800" dirty="0">
                  <a:solidFill>
                    <a:schemeClr val="bg1"/>
                  </a:solidFill>
                </a:rPr>
                <a:t>VALENTÍA	</a:t>
              </a:r>
              <a:r>
                <a:rPr sz="800">
                  <a:solidFill>
                    <a:schemeClr val="bg1"/>
                  </a:solidFill>
                </a:rPr>
                <a:t>       </a:t>
              </a:r>
              <a:r>
                <a:rPr lang="es-CL" sz="800" dirty="0" smtClean="0">
                  <a:solidFill>
                    <a:schemeClr val="bg1"/>
                  </a:solidFill>
                </a:rPr>
                <a:t>  </a:t>
              </a:r>
              <a:r>
                <a:rPr sz="800" smtClean="0">
                  <a:solidFill>
                    <a:schemeClr val="bg1"/>
                  </a:solidFill>
                </a:rPr>
                <a:t>  </a:t>
              </a:r>
              <a:r>
                <a:rPr lang="es-CL" sz="800" dirty="0" smtClean="0">
                  <a:solidFill>
                    <a:schemeClr val="bg1"/>
                  </a:solidFill>
                </a:rPr>
                <a:t>      </a:t>
              </a:r>
              <a:r>
                <a:rPr sz="800" smtClean="0">
                  <a:solidFill>
                    <a:schemeClr val="bg1"/>
                  </a:solidFill>
                </a:rPr>
                <a:t>INTEGRIDAD</a:t>
              </a:r>
              <a:r>
                <a:rPr sz="800">
                  <a:solidFill>
                    <a:schemeClr val="bg1"/>
                  </a:solidFill>
                </a:rPr>
                <a:t>	</a:t>
              </a:r>
              <a:r>
                <a:rPr lang="es-CL" sz="800" dirty="0" smtClean="0">
                  <a:solidFill>
                    <a:schemeClr val="bg1"/>
                  </a:solidFill>
                </a:rPr>
                <a:t> </a:t>
              </a:r>
              <a:r>
                <a:rPr sz="800" dirty="0">
                  <a:solidFill>
                    <a:schemeClr val="bg1"/>
                  </a:solidFill>
                </a:rPr>
                <a:t>	</a:t>
              </a:r>
              <a:r>
                <a:rPr sz="800">
                  <a:solidFill>
                    <a:schemeClr val="bg1"/>
                  </a:solidFill>
                </a:rPr>
                <a:t> </a:t>
              </a:r>
              <a:r>
                <a:rPr lang="es-ES" sz="800" dirty="0">
                  <a:solidFill>
                    <a:schemeClr val="bg1"/>
                  </a:solidFill>
                </a:rPr>
                <a:t> </a:t>
              </a:r>
              <a:r>
                <a:rPr lang="es-ES" sz="800" dirty="0" smtClean="0">
                  <a:solidFill>
                    <a:schemeClr val="bg1"/>
                  </a:solidFill>
                </a:rPr>
                <a:t>     </a:t>
              </a:r>
              <a:r>
                <a:rPr sz="800" smtClean="0">
                  <a:solidFill>
                    <a:schemeClr val="bg1"/>
                  </a:solidFill>
                </a:rPr>
                <a:t> </a:t>
              </a:r>
              <a:r>
                <a:rPr sz="800" dirty="0">
                  <a:solidFill>
                    <a:schemeClr val="bg1"/>
                  </a:solidFill>
                </a:rPr>
                <a:t>DEBER</a:t>
              </a:r>
            </a:p>
          </p:txBody>
        </p:sp>
      </p:grp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1438299" y="2514588"/>
            <a:ext cx="6816725" cy="2336024"/>
          </a:xfrm>
          <a:prstGeom prst="rect">
            <a:avLst/>
          </a:prstGeom>
          <a:solidFill>
            <a:schemeClr val="tx1">
              <a:alpha val="50000"/>
            </a:schemeClr>
          </a:solidFill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r>
              <a:rPr lang="es-CL" altLang="es-CL" sz="1800" dirty="0" smtClean="0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1.	Iniciar la transición a la vida Naval de la manera profesional más atractiva posible.</a:t>
            </a: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AutoNum type="arabicPeriod" startAt="2"/>
              <a:tabLst>
                <a:tab pos="0" algn="l"/>
              </a:tabLst>
              <a:defRPr/>
            </a:pPr>
            <a:r>
              <a:rPr lang="es-CL" altLang="es-CL" sz="1800" dirty="0" smtClean="0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Permitir </a:t>
            </a:r>
            <a:r>
              <a:rPr lang="es-CL" altLang="es-CL" sz="1800" dirty="0" smtClean="0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 los Reclutas tomar contacto con el mar y reforzar la determinación de ingreso a la Escuela Naval</a:t>
            </a:r>
            <a:r>
              <a:rPr lang="es-CL" altLang="es-CL" sz="1800" dirty="0" smtClean="0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.</a:t>
            </a: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AutoNum type="arabicPeriod" startAt="2"/>
              <a:tabLst>
                <a:tab pos="0" algn="l"/>
              </a:tabLst>
              <a:defRPr/>
            </a:pPr>
            <a:r>
              <a:rPr lang="es-CL" altLang="es-CL" sz="1800" dirty="0" smtClean="0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Conocer dónde se forma la Gente de Mar de nuestra institución.</a:t>
            </a:r>
            <a:endParaRPr lang="es-CL" altLang="es-CL" sz="1800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0" y="0"/>
            <a:ext cx="9144000" cy="1071546"/>
          </a:xfrm>
          <a:prstGeom prst="rect">
            <a:avLst/>
          </a:prstGeom>
          <a:solidFill>
            <a:schemeClr val="tx1">
              <a:alpha val="59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CL" dirty="0"/>
          </a:p>
        </p:txBody>
      </p:sp>
      <p:sp>
        <p:nvSpPr>
          <p:cNvPr id="11" name="3 CuadroTexto"/>
          <p:cNvSpPr txBox="1">
            <a:spLocks noChangeArrowheads="1"/>
          </p:cNvSpPr>
          <p:nvPr/>
        </p:nvSpPr>
        <p:spPr bwMode="auto">
          <a:xfrm>
            <a:off x="0" y="214290"/>
            <a:ext cx="914400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altLang="es-CL" sz="3400" b="1" dirty="0" smtClean="0">
                <a:solidFill>
                  <a:schemeClr val="bg1"/>
                </a:solidFill>
                <a:ea typeface="MS PGothic" pitchFamily="34" charset="-128"/>
              </a:rPr>
              <a:t>MISIÓN DE LA CAMPAÑA</a:t>
            </a:r>
            <a:endParaRPr lang="es-CL" altLang="es-CL" sz="3400" b="1" dirty="0">
              <a:solidFill>
                <a:schemeClr val="bg1"/>
              </a:solidFill>
              <a:ea typeface="MS PGothic" pitchFamily="34" charset="-128"/>
            </a:endParaRPr>
          </a:p>
        </p:txBody>
      </p:sp>
      <p:pic>
        <p:nvPicPr>
          <p:cNvPr id="12" name="2 Imagen"/>
          <p:cNvPicPr>
            <a:picLocks noChangeAspect="1"/>
          </p:cNvPicPr>
          <p:nvPr/>
        </p:nvPicPr>
        <p:blipFill>
          <a:blip r:embed="rId3" cstate="print"/>
          <a:srcRect l="4644" t="5758" r="11767" b="7871"/>
          <a:stretch>
            <a:fillRect/>
          </a:stretch>
        </p:blipFill>
        <p:spPr bwMode="auto">
          <a:xfrm>
            <a:off x="65898" y="44040"/>
            <a:ext cx="928694" cy="980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94704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 rot="16200000">
            <a:off x="-2327833" y="3558899"/>
            <a:ext cx="5170336" cy="289003"/>
          </a:xfrm>
          <a:prstGeom prst="rect">
            <a:avLst/>
          </a:prstGeom>
          <a:noFill/>
        </p:spPr>
        <p:txBody>
          <a:bodyPr wrap="square" lIns="57607" tIns="28804" rIns="57607" bIns="28804" rtlCol="0">
            <a:spAutoFit/>
          </a:bodyPr>
          <a:lstStyle/>
          <a:p>
            <a:pPr algn="ctr"/>
            <a:r>
              <a:rPr lang="es-ES" sz="1500" b="1" i="1" dirty="0">
                <a:solidFill>
                  <a:schemeClr val="bg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HONOR Y PATRIA, EFICIENCIA Y DISCIPLINA</a:t>
            </a:r>
            <a:endParaRPr lang="es-CL" sz="1500" b="1" i="1" dirty="0">
              <a:solidFill>
                <a:schemeClr val="bg1"/>
              </a:solidFill>
              <a:latin typeface="Gadugi" panose="020B0502040204020203" pitchFamily="34" charset="0"/>
              <a:ea typeface="Gadugi" panose="020B0502040204020203" pitchFamily="34" charset="0"/>
            </a:endParaRPr>
          </a:p>
        </p:txBody>
      </p:sp>
      <p:grpSp>
        <p:nvGrpSpPr>
          <p:cNvPr id="2" name="Grupo"/>
          <p:cNvGrpSpPr/>
          <p:nvPr/>
        </p:nvGrpSpPr>
        <p:grpSpPr>
          <a:xfrm>
            <a:off x="0" y="6426200"/>
            <a:ext cx="9144000" cy="561560"/>
            <a:chOff x="-8257672" y="57357"/>
            <a:chExt cx="20562467" cy="561020"/>
          </a:xfrm>
          <a:noFill/>
        </p:grpSpPr>
        <p:pic>
          <p:nvPicPr>
            <p:cNvPr id="9" name="16 Imagen" descr="16 Imagen"/>
            <p:cNvPicPr>
              <a:picLocks noChangeAspect="1"/>
            </p:cNvPicPr>
            <p:nvPr/>
          </p:nvPicPr>
          <p:blipFill>
            <a:blip r:embed="rId2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 l="829" r="829" b="37719"/>
            <a:stretch>
              <a:fillRect/>
            </a:stretch>
          </p:blipFill>
          <p:spPr>
            <a:xfrm>
              <a:off x="-8257672" y="57357"/>
              <a:ext cx="20562467" cy="561020"/>
            </a:xfrm>
            <a:prstGeom prst="ellipse">
              <a:avLst/>
            </a:prstGeom>
            <a:grpFill/>
            <a:ln>
              <a:noFill/>
            </a:ln>
            <a:effectLst>
              <a:softEdge rad="112500"/>
            </a:effectLst>
          </p:spPr>
        </p:pic>
        <p:sp>
          <p:nvSpPr>
            <p:cNvPr id="10" name="P A T R I O T I S M O…"/>
            <p:cNvSpPr txBox="1"/>
            <p:nvPr/>
          </p:nvSpPr>
          <p:spPr>
            <a:xfrm>
              <a:off x="-8252720" y="62144"/>
              <a:ext cx="20557515" cy="48428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lnSpc>
                  <a:spcPct val="150000"/>
                </a:lnSpc>
                <a:defRPr sz="1100">
                  <a:solidFill>
                    <a:srgbClr val="FFFFFF"/>
                  </a:solidFill>
                  <a:latin typeface="Century"/>
                  <a:ea typeface="Century"/>
                  <a:cs typeface="Century"/>
                  <a:sym typeface="Century"/>
                </a:defRPr>
              </a:pPr>
              <a:r>
                <a:rPr sz="900" dirty="0">
                  <a:solidFill>
                    <a:schemeClr val="bg1"/>
                  </a:solidFill>
                </a:rPr>
                <a:t>P A T R I O T I S M O</a:t>
              </a:r>
            </a:p>
            <a:p>
              <a:pPr algn="ctr">
                <a:lnSpc>
                  <a:spcPct val="150000"/>
                </a:lnSpc>
                <a:defRPr sz="1100">
                  <a:solidFill>
                    <a:srgbClr val="FFFFFF"/>
                  </a:solidFill>
                  <a:latin typeface="Century"/>
                  <a:ea typeface="Century"/>
                  <a:cs typeface="Century"/>
                  <a:sym typeface="Century"/>
                </a:defRPr>
              </a:pPr>
              <a:r>
                <a:rPr sz="800" dirty="0">
                  <a:solidFill>
                    <a:schemeClr val="bg1"/>
                  </a:solidFill>
                </a:rPr>
                <a:t>HONOR	</a:t>
              </a:r>
              <a:r>
                <a:rPr lang="es-ES" sz="800" dirty="0">
                  <a:solidFill>
                    <a:schemeClr val="bg1"/>
                  </a:solidFill>
                </a:rPr>
                <a:t>    </a:t>
              </a:r>
              <a:r>
                <a:rPr lang="es-ES" sz="800" dirty="0" smtClean="0">
                  <a:solidFill>
                    <a:schemeClr val="bg1"/>
                  </a:solidFill>
                </a:rPr>
                <a:t>        </a:t>
              </a:r>
              <a:r>
                <a:rPr sz="800" dirty="0">
                  <a:solidFill>
                    <a:schemeClr val="bg1"/>
                  </a:solidFill>
                </a:rPr>
                <a:t>	LEALTAD</a:t>
              </a:r>
              <a:r>
                <a:rPr sz="800">
                  <a:solidFill>
                    <a:schemeClr val="bg1"/>
                  </a:solidFill>
                </a:rPr>
                <a:t>	</a:t>
              </a:r>
              <a:r>
                <a:rPr lang="es-CL" sz="800" dirty="0" smtClean="0">
                  <a:solidFill>
                    <a:schemeClr val="bg1"/>
                  </a:solidFill>
                </a:rPr>
                <a:t>  </a:t>
              </a:r>
              <a:r>
                <a:rPr sz="800">
                  <a:solidFill>
                    <a:schemeClr val="bg1"/>
                  </a:solidFill>
                </a:rPr>
                <a:t>	</a:t>
              </a:r>
              <a:r>
                <a:rPr lang="es-CL" sz="800" dirty="0" smtClean="0">
                  <a:solidFill>
                    <a:schemeClr val="bg1"/>
                  </a:solidFill>
                </a:rPr>
                <a:t>  </a:t>
              </a:r>
              <a:r>
                <a:rPr sz="800" smtClean="0">
                  <a:solidFill>
                    <a:schemeClr val="bg1"/>
                  </a:solidFill>
                </a:rPr>
                <a:t>  </a:t>
              </a:r>
              <a:r>
                <a:rPr lang="es-CL" sz="800" dirty="0" smtClean="0">
                  <a:solidFill>
                    <a:schemeClr val="bg1"/>
                  </a:solidFill>
                </a:rPr>
                <a:t> </a:t>
              </a:r>
              <a:r>
                <a:rPr sz="800" smtClean="0">
                  <a:solidFill>
                    <a:schemeClr val="bg1"/>
                  </a:solidFill>
                </a:rPr>
                <a:t> </a:t>
              </a:r>
              <a:r>
                <a:rPr lang="es-CL" sz="800" dirty="0" smtClean="0">
                  <a:solidFill>
                    <a:schemeClr val="bg1"/>
                  </a:solidFill>
                </a:rPr>
                <a:t>          </a:t>
              </a:r>
              <a:r>
                <a:rPr sz="800" smtClean="0">
                  <a:solidFill>
                    <a:schemeClr val="bg1"/>
                  </a:solidFill>
                </a:rPr>
                <a:t> </a:t>
              </a:r>
              <a:r>
                <a:rPr sz="800" dirty="0">
                  <a:solidFill>
                    <a:schemeClr val="bg1"/>
                  </a:solidFill>
                </a:rPr>
                <a:t>VALENTÍA	</a:t>
              </a:r>
              <a:r>
                <a:rPr sz="800">
                  <a:solidFill>
                    <a:schemeClr val="bg1"/>
                  </a:solidFill>
                </a:rPr>
                <a:t>       </a:t>
              </a:r>
              <a:r>
                <a:rPr lang="es-CL" sz="800" dirty="0" smtClean="0">
                  <a:solidFill>
                    <a:schemeClr val="bg1"/>
                  </a:solidFill>
                </a:rPr>
                <a:t>  </a:t>
              </a:r>
              <a:r>
                <a:rPr sz="800" smtClean="0">
                  <a:solidFill>
                    <a:schemeClr val="bg1"/>
                  </a:solidFill>
                </a:rPr>
                <a:t>  </a:t>
              </a:r>
              <a:r>
                <a:rPr lang="es-CL" sz="800" dirty="0" smtClean="0">
                  <a:solidFill>
                    <a:schemeClr val="bg1"/>
                  </a:solidFill>
                </a:rPr>
                <a:t>      </a:t>
              </a:r>
              <a:r>
                <a:rPr sz="800" smtClean="0">
                  <a:solidFill>
                    <a:schemeClr val="bg1"/>
                  </a:solidFill>
                </a:rPr>
                <a:t>INTEGRIDAD</a:t>
              </a:r>
              <a:r>
                <a:rPr sz="800">
                  <a:solidFill>
                    <a:schemeClr val="bg1"/>
                  </a:solidFill>
                </a:rPr>
                <a:t>	</a:t>
              </a:r>
              <a:r>
                <a:rPr lang="es-CL" sz="800" dirty="0" smtClean="0">
                  <a:solidFill>
                    <a:schemeClr val="bg1"/>
                  </a:solidFill>
                </a:rPr>
                <a:t> </a:t>
              </a:r>
              <a:r>
                <a:rPr sz="800" dirty="0">
                  <a:solidFill>
                    <a:schemeClr val="bg1"/>
                  </a:solidFill>
                </a:rPr>
                <a:t>	</a:t>
              </a:r>
              <a:r>
                <a:rPr sz="800">
                  <a:solidFill>
                    <a:schemeClr val="bg1"/>
                  </a:solidFill>
                </a:rPr>
                <a:t> </a:t>
              </a:r>
              <a:r>
                <a:rPr lang="es-ES" sz="800" dirty="0">
                  <a:solidFill>
                    <a:schemeClr val="bg1"/>
                  </a:solidFill>
                </a:rPr>
                <a:t> </a:t>
              </a:r>
              <a:r>
                <a:rPr lang="es-ES" sz="800" dirty="0" smtClean="0">
                  <a:solidFill>
                    <a:schemeClr val="bg1"/>
                  </a:solidFill>
                </a:rPr>
                <a:t>     </a:t>
              </a:r>
              <a:r>
                <a:rPr sz="800" smtClean="0">
                  <a:solidFill>
                    <a:schemeClr val="bg1"/>
                  </a:solidFill>
                </a:rPr>
                <a:t> </a:t>
              </a:r>
              <a:r>
                <a:rPr sz="800" dirty="0">
                  <a:solidFill>
                    <a:schemeClr val="bg1"/>
                  </a:solidFill>
                </a:rPr>
                <a:t>DEBER</a:t>
              </a:r>
            </a:p>
          </p:txBody>
        </p:sp>
      </p:grp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1450999" y="2120888"/>
            <a:ext cx="6816725" cy="3083921"/>
          </a:xfrm>
          <a:prstGeom prst="rect">
            <a:avLst/>
          </a:prstGeom>
          <a:solidFill>
            <a:schemeClr val="tx1">
              <a:alpha val="50000"/>
            </a:schemeClr>
          </a:solidFill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r>
              <a:rPr lang="es-CL" altLang="es-CL" sz="1800" dirty="0">
                <a:solidFill>
                  <a:srgbClr val="FFFF00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COMANDANTE BATALLÓN DE RECLUTAS.</a:t>
            </a: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r>
              <a:rPr lang="es-CL" altLang="es-CL" sz="1800" dirty="0" smtClean="0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CC. ARIEL GUTIÉRREZ YÁÑEZ</a:t>
            </a:r>
            <a:endParaRPr lang="es-CL" altLang="es-CL" sz="1800" dirty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r>
              <a:rPr lang="es-CL" altLang="es-CL" sz="1800" dirty="0" smtClean="0">
                <a:solidFill>
                  <a:srgbClr val="FFFF00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OFICIAL </a:t>
            </a:r>
            <a:r>
              <a:rPr lang="es-CL" altLang="es-CL" sz="1800" dirty="0">
                <a:solidFill>
                  <a:srgbClr val="FFFF00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PRIMERA COMPAÑÍA.</a:t>
            </a: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r>
              <a:rPr lang="es-CL" altLang="es-CL" sz="1800" dirty="0" smtClean="0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T1° FRANCISCO DESCALZI SOLARI</a:t>
            </a: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r>
              <a:rPr lang="es-CL" altLang="es-CL" sz="1800" dirty="0" smtClean="0">
                <a:solidFill>
                  <a:srgbClr val="FFFF00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OFICIAL </a:t>
            </a:r>
            <a:r>
              <a:rPr lang="es-CL" altLang="es-CL" sz="1800" dirty="0">
                <a:solidFill>
                  <a:srgbClr val="FFFF00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SEGUNDA COMPAÑÍA.</a:t>
            </a: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r>
              <a:rPr lang="es-CL" altLang="es-CL" sz="1800" dirty="0" smtClean="0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T1° (AB.) MATÍAS GUEVARA VEGA</a:t>
            </a: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r>
              <a:rPr lang="es-CL" altLang="es-CL" sz="1800" dirty="0" smtClean="0">
                <a:solidFill>
                  <a:srgbClr val="FFFF00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OFICIAL </a:t>
            </a:r>
            <a:r>
              <a:rPr lang="es-CL" altLang="es-CL" sz="1800" dirty="0">
                <a:solidFill>
                  <a:srgbClr val="FFFF00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TERCERA COMPAÑÍA.</a:t>
            </a: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r>
              <a:rPr lang="es-CL" altLang="es-CL" sz="1800" dirty="0" smtClean="0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T1° CARLOS CHANDÍA </a:t>
            </a:r>
            <a:r>
              <a:rPr lang="es-CL" altLang="es-CL" sz="1800" dirty="0" smtClean="0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SCHUFFENEGER</a:t>
            </a:r>
            <a:endParaRPr lang="es-CL" altLang="es-CL" sz="1800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0" y="0"/>
            <a:ext cx="9144000" cy="1071546"/>
          </a:xfrm>
          <a:prstGeom prst="rect">
            <a:avLst/>
          </a:prstGeom>
          <a:solidFill>
            <a:schemeClr val="tx1">
              <a:alpha val="59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CL" dirty="0"/>
          </a:p>
        </p:txBody>
      </p:sp>
      <p:sp>
        <p:nvSpPr>
          <p:cNvPr id="11" name="3 CuadroTexto"/>
          <p:cNvSpPr txBox="1">
            <a:spLocks noChangeArrowheads="1"/>
          </p:cNvSpPr>
          <p:nvPr/>
        </p:nvSpPr>
        <p:spPr bwMode="auto">
          <a:xfrm>
            <a:off x="0" y="214290"/>
            <a:ext cx="914400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altLang="es-CL" sz="3400" b="1" dirty="0" smtClean="0">
                <a:solidFill>
                  <a:schemeClr val="bg1"/>
                </a:solidFill>
                <a:ea typeface="MS PGothic" pitchFamily="34" charset="-128"/>
              </a:rPr>
              <a:t>MANDO Y LOGÍSTICA</a:t>
            </a:r>
            <a:endParaRPr lang="es-CL" altLang="es-CL" sz="3400" b="1" dirty="0">
              <a:solidFill>
                <a:schemeClr val="bg1"/>
              </a:solidFill>
              <a:ea typeface="MS PGothic" pitchFamily="34" charset="-128"/>
            </a:endParaRPr>
          </a:p>
        </p:txBody>
      </p:sp>
      <p:pic>
        <p:nvPicPr>
          <p:cNvPr id="12" name="2 Imagen"/>
          <p:cNvPicPr>
            <a:picLocks noChangeAspect="1"/>
          </p:cNvPicPr>
          <p:nvPr/>
        </p:nvPicPr>
        <p:blipFill>
          <a:blip r:embed="rId3" cstate="print"/>
          <a:srcRect l="4644" t="5758" r="11767" b="7871"/>
          <a:stretch>
            <a:fillRect/>
          </a:stretch>
        </p:blipFill>
        <p:spPr bwMode="auto">
          <a:xfrm>
            <a:off x="65898" y="44040"/>
            <a:ext cx="928694" cy="980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94704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EAA88-627B-4B45-8B6A-6945D9FF09F1}" type="slidenum">
              <a:rPr lang="es-CL" smtClean="0"/>
              <a:pPr/>
              <a:t>4</a:t>
            </a:fld>
            <a:endParaRPr lang="es-CL"/>
          </a:p>
        </p:txBody>
      </p:sp>
      <p:sp>
        <p:nvSpPr>
          <p:cNvPr id="5" name="4 Rectángulo"/>
          <p:cNvSpPr/>
          <p:nvPr/>
        </p:nvSpPr>
        <p:spPr>
          <a:xfrm>
            <a:off x="0" y="0"/>
            <a:ext cx="9144000" cy="1071546"/>
          </a:xfrm>
          <a:prstGeom prst="rect">
            <a:avLst/>
          </a:prstGeom>
          <a:solidFill>
            <a:schemeClr val="tx1">
              <a:alpha val="59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CL" dirty="0"/>
          </a:p>
        </p:txBody>
      </p:sp>
      <p:sp>
        <p:nvSpPr>
          <p:cNvPr id="6" name="3 CuadroTexto"/>
          <p:cNvSpPr txBox="1">
            <a:spLocks noChangeArrowheads="1"/>
          </p:cNvSpPr>
          <p:nvPr/>
        </p:nvSpPr>
        <p:spPr bwMode="auto">
          <a:xfrm>
            <a:off x="0" y="214290"/>
            <a:ext cx="914400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altLang="es-CL" sz="3400" b="1" dirty="0" smtClean="0">
                <a:solidFill>
                  <a:schemeClr val="bg1"/>
                </a:solidFill>
                <a:ea typeface="MS PGothic" pitchFamily="34" charset="-128"/>
              </a:rPr>
              <a:t>MANDO Y LOGÍSTICA</a:t>
            </a:r>
            <a:endParaRPr lang="es-CL" altLang="es-CL" sz="3400" b="1" dirty="0">
              <a:solidFill>
                <a:schemeClr val="bg1"/>
              </a:solidFill>
              <a:ea typeface="MS PGothic" pitchFamily="34" charset="-128"/>
            </a:endParaRPr>
          </a:p>
        </p:txBody>
      </p:sp>
      <p:pic>
        <p:nvPicPr>
          <p:cNvPr id="7" name="2 Imagen"/>
          <p:cNvPicPr>
            <a:picLocks noChangeAspect="1"/>
          </p:cNvPicPr>
          <p:nvPr/>
        </p:nvPicPr>
        <p:blipFill>
          <a:blip r:embed="rId2" cstate="print"/>
          <a:srcRect l="4644" t="5758" r="11767" b="7871"/>
          <a:stretch>
            <a:fillRect/>
          </a:stretch>
        </p:blipFill>
        <p:spPr bwMode="auto">
          <a:xfrm>
            <a:off x="65898" y="44040"/>
            <a:ext cx="928694" cy="980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7 Tabla"/>
          <p:cNvGraphicFramePr>
            <a:graphicFrameLocks noGrp="1"/>
          </p:cNvGraphicFramePr>
          <p:nvPr/>
        </p:nvGraphicFramePr>
        <p:xfrm>
          <a:off x="889000" y="1392226"/>
          <a:ext cx="7848600" cy="4725426"/>
        </p:xfrm>
        <a:graphic>
          <a:graphicData uri="http://schemas.openxmlformats.org/drawingml/2006/table">
            <a:tbl>
              <a:tblPr>
                <a:solidFill>
                  <a:srgbClr val="141A1A">
                    <a:alpha val="89804"/>
                  </a:srgbClr>
                </a:solidFill>
                <a:tableStyleId>{D113A9D2-9D6B-4929-AA2D-F23B5EE8CBE7}</a:tableStyleId>
              </a:tblPr>
              <a:tblGrid>
                <a:gridCol w="3830129"/>
                <a:gridCol w="4018471"/>
              </a:tblGrid>
              <a:tr h="296265">
                <a:tc>
                  <a:txBody>
                    <a:bodyPr/>
                    <a:lstStyle/>
                    <a:p>
                      <a:pPr marL="0" indent="88900" algn="l" fontAlgn="b"/>
                      <a:r>
                        <a:rPr lang="es-CL" sz="1400" b="0" i="0" u="none" strike="noStrike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T1 SN. CONSTANZA</a:t>
                      </a:r>
                      <a:r>
                        <a:rPr lang="es-CL" sz="1400" b="0" i="0" u="none" strike="noStrike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ÁLVAREZ SOTO</a:t>
                      </a:r>
                      <a:endParaRPr lang="es-CL" sz="1400" b="0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0" indent="0" algn="l" fontAlgn="b"/>
                      <a:r>
                        <a:rPr lang="es-CL" sz="1400" b="0" i="0" u="none" strike="noStrike" dirty="0" smtClean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OFICIAL SANIDAD</a:t>
                      </a:r>
                      <a:endParaRPr lang="es-CL" sz="1400" b="0" i="0" u="none" strike="noStrike" dirty="0">
                        <a:solidFill>
                          <a:srgbClr val="FFFF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265">
                <a:tc>
                  <a:txBody>
                    <a:bodyPr/>
                    <a:lstStyle/>
                    <a:p>
                      <a:pPr marL="0" indent="88900" algn="l" fontAlgn="b"/>
                      <a:r>
                        <a:rPr lang="es-CL" sz="1400" u="none" strike="noStrike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SO (M.) CAMILO RODRÍGUEZ MUÑOZ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0" indent="0" algn="l" fontAlgn="b"/>
                      <a:r>
                        <a:rPr lang="es-CL" sz="1400" b="0" i="0" u="none" strike="noStrike" dirty="0" smtClean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JEFE</a:t>
                      </a:r>
                      <a:r>
                        <a:rPr lang="es-CL" sz="1400" b="0" i="0" u="none" strike="noStrike" baseline="0" dirty="0" smtClean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 DE PARTIDA DE APOYO</a:t>
                      </a:r>
                      <a:endParaRPr lang="es-CL" sz="1400" b="0" i="0" u="none" strike="noStrike" dirty="0">
                        <a:solidFill>
                          <a:srgbClr val="FFFF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265">
                <a:tc>
                  <a:txBody>
                    <a:bodyPr/>
                    <a:lstStyle/>
                    <a:p>
                      <a:pPr marL="0" indent="88900" algn="l" fontAlgn="b"/>
                      <a:r>
                        <a:rPr lang="pt-BR" sz="1400" u="none" strike="noStrike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 (</a:t>
                      </a:r>
                      <a:r>
                        <a:rPr lang="pt-BR" sz="1400" u="none" strike="noStrike" kern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Ch</a:t>
                      </a:r>
                      <a:r>
                        <a:rPr lang="pt-BR" sz="1400" u="none" strike="noStrike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.) HUMBERTO SURRIBA FERNÁNDEZ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0" indent="0" algn="l" fontAlgn="b"/>
                      <a:r>
                        <a:rPr lang="es-CL" sz="1400" b="0" i="0" u="none" strike="noStrike" kern="1200" dirty="0" smtClean="0">
                          <a:solidFill>
                            <a:srgbClr val="FFFF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ENCARGADO</a:t>
                      </a:r>
                      <a:r>
                        <a:rPr lang="es-CL" sz="1400" b="0" i="0" u="none" strike="noStrike" kern="1200" baseline="0" dirty="0" smtClean="0">
                          <a:solidFill>
                            <a:srgbClr val="FFFF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DE COLACIONES</a:t>
                      </a:r>
                      <a:endParaRPr lang="pt-BR" sz="1400" b="0" i="0" u="none" strike="noStrike" kern="1200" dirty="0">
                        <a:solidFill>
                          <a:srgbClr val="FFFF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265">
                <a:tc>
                  <a:txBody>
                    <a:bodyPr/>
                    <a:lstStyle/>
                    <a:p>
                      <a:pPr marL="0" indent="88900" algn="l" fontAlgn="b"/>
                      <a:r>
                        <a:rPr lang="es-CL" sz="1400" u="none" strike="noStrike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S2 (M.) MARIO GÓMEZ TRUREO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0" indent="0" algn="l" fontAlgn="b"/>
                      <a:r>
                        <a:rPr lang="es-CL" sz="1400" b="0" i="0" u="none" strike="noStrike" kern="1200" dirty="0" smtClean="0">
                          <a:solidFill>
                            <a:srgbClr val="FFFF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ENCARGADO DE MAYORDOMOS</a:t>
                      </a:r>
                      <a:endParaRPr lang="es-CL" sz="1400" b="0" i="0" u="none" strike="noStrike" kern="1200" dirty="0">
                        <a:solidFill>
                          <a:srgbClr val="FFFF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265">
                <a:tc>
                  <a:txBody>
                    <a:bodyPr/>
                    <a:lstStyle/>
                    <a:p>
                      <a:pPr marL="0" indent="88900" algn="l" fontAlgn="b"/>
                      <a:r>
                        <a:rPr lang="es-CL" sz="1400" u="none" strike="noStrike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C1 (M.) JAVIER CARVAJAL INZUNZA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0" indent="0" algn="l" fontAlgn="b"/>
                      <a:r>
                        <a:rPr lang="es-CL" sz="1400" b="0" i="0" u="none" strike="noStrike" kern="1200" dirty="0" smtClean="0">
                          <a:solidFill>
                            <a:srgbClr val="FFFF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MAYORDOMO </a:t>
                      </a:r>
                      <a:endParaRPr lang="es-CL" sz="1400" b="0" i="0" u="none" strike="noStrike" kern="1200" dirty="0">
                        <a:solidFill>
                          <a:srgbClr val="FFFF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265">
                <a:tc>
                  <a:txBody>
                    <a:bodyPr/>
                    <a:lstStyle/>
                    <a:p>
                      <a:pPr marL="0" indent="88900" algn="l" fontAlgn="b"/>
                      <a:r>
                        <a:rPr lang="es-CL" sz="1400" u="none" strike="noStrike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C1 (</a:t>
                      </a:r>
                      <a:r>
                        <a:rPr lang="es-CL" sz="1400" u="none" strike="noStrike" kern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Arm</a:t>
                      </a:r>
                      <a:r>
                        <a:rPr lang="es-CL" sz="1400" u="none" strike="noStrike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.) JUAN ARAVENA QUIROZ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0" indent="0" algn="l" fontAlgn="b"/>
                      <a:r>
                        <a:rPr lang="es-CL" sz="1400" b="0" i="0" u="none" strike="noStrike" kern="1200" dirty="0" smtClean="0">
                          <a:solidFill>
                            <a:srgbClr val="FFFF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POLÍGONO (MUNICIÓN</a:t>
                      </a:r>
                      <a:r>
                        <a:rPr lang="es-CL" sz="1400" b="0" i="0" u="none" strike="noStrike" kern="1200" baseline="0" dirty="0" smtClean="0">
                          <a:solidFill>
                            <a:srgbClr val="FFFF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Y MANTENIMIENTO)</a:t>
                      </a:r>
                      <a:endParaRPr lang="es-CL" sz="1400" b="0" i="0" u="none" strike="noStrike" kern="1200" dirty="0">
                        <a:solidFill>
                          <a:srgbClr val="FFFF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265">
                <a:tc>
                  <a:txBody>
                    <a:bodyPr/>
                    <a:lstStyle/>
                    <a:p>
                      <a:pPr marL="0" indent="88900" algn="l" fontAlgn="b"/>
                      <a:r>
                        <a:rPr lang="es-CL" sz="1400" u="none" strike="noStrike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C1 (</a:t>
                      </a:r>
                      <a:r>
                        <a:rPr lang="es-CL" sz="1400" u="none" strike="noStrike" kern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Lv.</a:t>
                      </a:r>
                      <a:r>
                        <a:rPr lang="es-CL" sz="1400" u="none" strike="noStrike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) ESTEBAN PINO ACUÑA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0" indent="0" algn="l" fontAlgn="b"/>
                      <a:r>
                        <a:rPr lang="es-CL" sz="1400" b="0" i="0" u="none" strike="noStrike" kern="1200" dirty="0" smtClean="0">
                          <a:solidFill>
                            <a:srgbClr val="FFFF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LAVANDERÍA</a:t>
                      </a:r>
                      <a:endParaRPr lang="es-CL" sz="1400" b="0" i="0" u="none" strike="noStrike" kern="1200" dirty="0">
                        <a:solidFill>
                          <a:srgbClr val="FFFF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265">
                <a:tc>
                  <a:txBody>
                    <a:bodyPr/>
                    <a:lstStyle/>
                    <a:p>
                      <a:pPr marL="0" indent="88900" algn="l" fontAlgn="b"/>
                      <a:r>
                        <a:rPr lang="de-DE" sz="1400" u="none" strike="noStrike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C2 (Ab.) KARINA GUZMÁN VERGARA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0" indent="0" algn="l" fontAlgn="b"/>
                      <a:r>
                        <a:rPr lang="de-DE" sz="1400" b="0" i="0" u="none" strike="noStrike" kern="1200" dirty="0" smtClean="0">
                          <a:solidFill>
                            <a:srgbClr val="FFFF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CONSUMOS Y APOYOS LOGÍSTICOS</a:t>
                      </a:r>
                      <a:endParaRPr lang="de-DE" sz="1400" b="0" i="0" u="none" strike="noStrike" kern="1200" dirty="0">
                        <a:solidFill>
                          <a:srgbClr val="FFFF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265">
                <a:tc>
                  <a:txBody>
                    <a:bodyPr/>
                    <a:lstStyle/>
                    <a:p>
                      <a:pPr marL="0" indent="88900" algn="l" fontAlgn="b"/>
                      <a:r>
                        <a:rPr lang="es-CL" sz="1400" u="none" strike="noStrike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C2 (</a:t>
                      </a:r>
                      <a:r>
                        <a:rPr lang="es-CL" sz="1400" u="none" strike="noStrike" kern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Com.Adv</a:t>
                      </a:r>
                      <a:r>
                        <a:rPr lang="es-CL" sz="1400" u="none" strike="noStrike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.) IVAN ULLOA MALDONADO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0" indent="0" algn="l" fontAlgn="b"/>
                      <a:r>
                        <a:rPr lang="es-CL" sz="1400" b="0" i="0" u="none" strike="noStrike" kern="1200" dirty="0" smtClean="0">
                          <a:solidFill>
                            <a:srgbClr val="FFFF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FOTÓGRAFO</a:t>
                      </a:r>
                      <a:endParaRPr lang="es-CL" sz="1400" b="0" i="0" u="none" strike="noStrike" kern="1200" dirty="0">
                        <a:solidFill>
                          <a:srgbClr val="FFFF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265">
                <a:tc>
                  <a:txBody>
                    <a:bodyPr/>
                    <a:lstStyle/>
                    <a:p>
                      <a:pPr marL="0" indent="88900" algn="l" fontAlgn="b"/>
                      <a:r>
                        <a:rPr lang="es-CL" sz="1400" u="none" strike="noStrike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C2 SN. JESSENIA SANDOVAL SANTANDER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0" indent="0" algn="l" fontAlgn="b"/>
                      <a:r>
                        <a:rPr lang="es-CL" sz="1400" b="0" i="0" u="none" strike="noStrike" kern="1200" dirty="0" smtClean="0">
                          <a:solidFill>
                            <a:srgbClr val="FFFF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ENFERMERA</a:t>
                      </a:r>
                      <a:endParaRPr lang="es-CL" sz="1400" b="0" i="0" u="none" strike="noStrike" kern="1200" dirty="0">
                        <a:solidFill>
                          <a:srgbClr val="FFFF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265">
                <a:tc>
                  <a:txBody>
                    <a:bodyPr/>
                    <a:lstStyle/>
                    <a:p>
                      <a:pPr marL="0" indent="88900" algn="l" fontAlgn="b"/>
                      <a:r>
                        <a:rPr lang="es-CL" sz="1400" u="none" strike="noStrike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M1 (M.) DANIEL ACUÑA BELTRAN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0" indent="0" algn="l" fontAlgn="b"/>
                      <a:r>
                        <a:rPr lang="es-CL" sz="1400" b="0" i="0" u="none" strike="noStrike" kern="1200" dirty="0" smtClean="0">
                          <a:solidFill>
                            <a:srgbClr val="FFFF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MAYORDOMO</a:t>
                      </a:r>
                      <a:endParaRPr lang="es-CL" sz="1400" b="0" i="0" u="none" strike="noStrike" kern="1200" dirty="0">
                        <a:solidFill>
                          <a:srgbClr val="FFFF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265">
                <a:tc>
                  <a:txBody>
                    <a:bodyPr/>
                    <a:lstStyle/>
                    <a:p>
                      <a:pPr marL="0" indent="88900" algn="l" fontAlgn="b"/>
                      <a:r>
                        <a:rPr lang="pt-BR" sz="1400" u="none" strike="noStrike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M1 (C.) JOSÉ SANHUEZA VÁSQUEZ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0" indent="0" algn="l" fontAlgn="b"/>
                      <a:r>
                        <a:rPr lang="pt-BR" sz="1400" b="0" i="0" u="none" strike="noStrike" kern="1200" dirty="0" smtClean="0">
                          <a:solidFill>
                            <a:srgbClr val="FFFF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COCINERO</a:t>
                      </a:r>
                      <a:endParaRPr lang="pt-BR" sz="1400" b="0" i="0" u="none" strike="noStrike" kern="1200" dirty="0">
                        <a:solidFill>
                          <a:srgbClr val="FFFF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265">
                <a:tc>
                  <a:txBody>
                    <a:bodyPr/>
                    <a:lstStyle/>
                    <a:p>
                      <a:pPr marL="0" indent="88900" algn="l" fontAlgn="b"/>
                      <a:r>
                        <a:rPr lang="es-CL" sz="1400" u="none" strike="noStrike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M1 (Pl.) FRANCISCA VILLARROEL SÁEZ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0" indent="0" algn="l" fontAlgn="b"/>
                      <a:r>
                        <a:rPr lang="es-CL" sz="1400" b="0" i="0" u="none" strike="noStrike" kern="1200" dirty="0" smtClean="0">
                          <a:solidFill>
                            <a:srgbClr val="FFFF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PELUQUERA</a:t>
                      </a:r>
                      <a:endParaRPr lang="es-CL" sz="1400" b="0" i="0" u="none" strike="noStrike" kern="1200" dirty="0">
                        <a:solidFill>
                          <a:srgbClr val="FFFF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265">
                <a:tc>
                  <a:txBody>
                    <a:bodyPr/>
                    <a:lstStyle/>
                    <a:p>
                      <a:pPr marL="0" indent="88900" algn="l" fontAlgn="b"/>
                      <a:r>
                        <a:rPr lang="es-CL" sz="1400" u="none" strike="noStrike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PC MARCELA GUZMÁN SOLIS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0" indent="0" algn="l" fontAlgn="b"/>
                      <a:r>
                        <a:rPr lang="es-CL" sz="1400" b="0" i="0" u="none" strike="noStrike" kern="1200" dirty="0" smtClean="0">
                          <a:solidFill>
                            <a:srgbClr val="FFFF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ACTIVIDADES DEPORTIVAS</a:t>
                      </a:r>
                      <a:endParaRPr lang="es-CL" sz="1400" b="0" i="0" u="none" strike="noStrike" kern="1200" dirty="0">
                        <a:solidFill>
                          <a:srgbClr val="FFFF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451">
                <a:tc>
                  <a:txBody>
                    <a:bodyPr/>
                    <a:lstStyle/>
                    <a:p>
                      <a:pPr marL="0" indent="88900" algn="l" fontAlgn="b"/>
                      <a:r>
                        <a:rPr lang="es-CL" sz="1400" u="none" strike="noStrike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PC WALTER CORONADO ROMÁN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0" indent="0" algn="l" fontAlgn="b"/>
                      <a:r>
                        <a:rPr lang="es-CL" sz="1400" b="0" i="0" u="none" strike="noStrike" kern="1200" dirty="0" smtClean="0">
                          <a:solidFill>
                            <a:srgbClr val="FFFF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ACTIVIDADES DEPORTIVAS</a:t>
                      </a:r>
                      <a:endParaRPr lang="es-CL" sz="1400" b="0" i="0" u="none" strike="noStrike" kern="1200" dirty="0">
                        <a:solidFill>
                          <a:srgbClr val="FFFF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265">
                <a:tc>
                  <a:txBody>
                    <a:bodyPr/>
                    <a:lstStyle/>
                    <a:p>
                      <a:pPr marL="0" indent="88900" algn="l" fontAlgn="b"/>
                      <a:r>
                        <a:rPr lang="es-CL" sz="1400" u="none" strike="noStrike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PC </a:t>
                      </a:r>
                      <a:r>
                        <a:rPr lang="es-CL" sz="1400" u="none" strike="noStrike" kern="120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JUAN REINOSO MARTÍNEZ</a:t>
                      </a:r>
                      <a:endParaRPr lang="es-CL" sz="1400" u="none" strike="noStrike" kern="1200" dirty="0">
                        <a:solidFill>
                          <a:schemeClr val="bg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0" indent="0" algn="l" fontAlgn="b">
                        <a:tabLst/>
                      </a:pPr>
                      <a:r>
                        <a:rPr lang="es-CL" sz="1400" b="0" i="0" u="none" strike="noStrike" kern="1200" dirty="0" smtClean="0">
                          <a:solidFill>
                            <a:srgbClr val="FFFF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ACTIVIDADES DEPORTIVAS</a:t>
                      </a:r>
                      <a:endParaRPr lang="es-CL" sz="1400" b="0" i="0" u="none" strike="noStrike" kern="1200" dirty="0">
                        <a:solidFill>
                          <a:srgbClr val="FFFF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CuadroTexto 5"/>
          <p:cNvSpPr txBox="1"/>
          <p:nvPr/>
        </p:nvSpPr>
        <p:spPr>
          <a:xfrm rot="16200000">
            <a:off x="-2327833" y="3558899"/>
            <a:ext cx="5170336" cy="289003"/>
          </a:xfrm>
          <a:prstGeom prst="rect">
            <a:avLst/>
          </a:prstGeom>
          <a:noFill/>
        </p:spPr>
        <p:txBody>
          <a:bodyPr wrap="square" lIns="57607" tIns="28804" rIns="57607" bIns="28804" rtlCol="0">
            <a:spAutoFit/>
          </a:bodyPr>
          <a:lstStyle/>
          <a:p>
            <a:pPr algn="ctr"/>
            <a:r>
              <a:rPr lang="es-ES" sz="1500" b="1" i="1" dirty="0">
                <a:solidFill>
                  <a:schemeClr val="bg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HONOR Y PATRIA, EFICIENCIA Y DISCIPLINA</a:t>
            </a:r>
            <a:endParaRPr lang="es-CL" sz="1500" b="1" i="1" dirty="0">
              <a:solidFill>
                <a:schemeClr val="bg1"/>
              </a:solidFill>
              <a:latin typeface="Gadugi" panose="020B0502040204020203" pitchFamily="34" charset="0"/>
              <a:ea typeface="Gadugi" panose="020B05020402040202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 rot="16200000">
            <a:off x="-2327833" y="3558899"/>
            <a:ext cx="5170336" cy="289003"/>
          </a:xfrm>
          <a:prstGeom prst="rect">
            <a:avLst/>
          </a:prstGeom>
          <a:noFill/>
        </p:spPr>
        <p:txBody>
          <a:bodyPr wrap="square" lIns="57607" tIns="28804" rIns="57607" bIns="28804" rtlCol="0">
            <a:spAutoFit/>
          </a:bodyPr>
          <a:lstStyle/>
          <a:p>
            <a:pPr algn="ctr"/>
            <a:r>
              <a:rPr lang="es-ES" sz="1500" b="1" i="1" dirty="0">
                <a:solidFill>
                  <a:schemeClr val="bg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HONOR Y PATRIA, EFICIENCIA Y DISCIPLINA</a:t>
            </a:r>
            <a:endParaRPr lang="es-CL" sz="1500" b="1" i="1" dirty="0">
              <a:solidFill>
                <a:schemeClr val="bg1"/>
              </a:solidFill>
              <a:latin typeface="Gadugi" panose="020B0502040204020203" pitchFamily="34" charset="0"/>
              <a:ea typeface="Gadugi" panose="020B0502040204020203" pitchFamily="34" charset="0"/>
            </a:endParaRPr>
          </a:p>
        </p:txBody>
      </p:sp>
      <p:grpSp>
        <p:nvGrpSpPr>
          <p:cNvPr id="2" name="Grupo"/>
          <p:cNvGrpSpPr/>
          <p:nvPr/>
        </p:nvGrpSpPr>
        <p:grpSpPr>
          <a:xfrm>
            <a:off x="0" y="6426200"/>
            <a:ext cx="9144000" cy="561560"/>
            <a:chOff x="-8257672" y="57357"/>
            <a:chExt cx="20562467" cy="561020"/>
          </a:xfrm>
          <a:noFill/>
        </p:grpSpPr>
        <p:pic>
          <p:nvPicPr>
            <p:cNvPr id="9" name="16 Imagen" descr="16 Imagen"/>
            <p:cNvPicPr>
              <a:picLocks noChangeAspect="1"/>
            </p:cNvPicPr>
            <p:nvPr/>
          </p:nvPicPr>
          <p:blipFill>
            <a:blip r:embed="rId2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 l="829" r="829" b="37719"/>
            <a:stretch>
              <a:fillRect/>
            </a:stretch>
          </p:blipFill>
          <p:spPr>
            <a:xfrm>
              <a:off x="-8257672" y="57357"/>
              <a:ext cx="20562467" cy="561020"/>
            </a:xfrm>
            <a:prstGeom prst="ellipse">
              <a:avLst/>
            </a:prstGeom>
            <a:grpFill/>
            <a:ln>
              <a:noFill/>
            </a:ln>
            <a:effectLst>
              <a:softEdge rad="112500"/>
            </a:effectLst>
          </p:spPr>
        </p:pic>
        <p:sp>
          <p:nvSpPr>
            <p:cNvPr id="10" name="P A T R I O T I S M O…"/>
            <p:cNvSpPr txBox="1"/>
            <p:nvPr/>
          </p:nvSpPr>
          <p:spPr>
            <a:xfrm>
              <a:off x="-8252720" y="62144"/>
              <a:ext cx="20557515" cy="48428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lnSpc>
                  <a:spcPct val="150000"/>
                </a:lnSpc>
                <a:defRPr sz="1100">
                  <a:solidFill>
                    <a:srgbClr val="FFFFFF"/>
                  </a:solidFill>
                  <a:latin typeface="Century"/>
                  <a:ea typeface="Century"/>
                  <a:cs typeface="Century"/>
                  <a:sym typeface="Century"/>
                </a:defRPr>
              </a:pPr>
              <a:r>
                <a:rPr sz="900" dirty="0">
                  <a:solidFill>
                    <a:schemeClr val="bg1"/>
                  </a:solidFill>
                </a:rPr>
                <a:t>P A T R I O T I S M O</a:t>
              </a:r>
            </a:p>
            <a:p>
              <a:pPr algn="ctr">
                <a:lnSpc>
                  <a:spcPct val="150000"/>
                </a:lnSpc>
                <a:defRPr sz="1100">
                  <a:solidFill>
                    <a:srgbClr val="FFFFFF"/>
                  </a:solidFill>
                  <a:latin typeface="Century"/>
                  <a:ea typeface="Century"/>
                  <a:cs typeface="Century"/>
                  <a:sym typeface="Century"/>
                </a:defRPr>
              </a:pPr>
              <a:r>
                <a:rPr sz="800" dirty="0">
                  <a:solidFill>
                    <a:schemeClr val="bg1"/>
                  </a:solidFill>
                </a:rPr>
                <a:t>HONOR	</a:t>
              </a:r>
              <a:r>
                <a:rPr lang="es-ES" sz="800" dirty="0">
                  <a:solidFill>
                    <a:schemeClr val="bg1"/>
                  </a:solidFill>
                </a:rPr>
                <a:t>    </a:t>
              </a:r>
              <a:r>
                <a:rPr lang="es-ES" sz="800" dirty="0" smtClean="0">
                  <a:solidFill>
                    <a:schemeClr val="bg1"/>
                  </a:solidFill>
                </a:rPr>
                <a:t>        </a:t>
              </a:r>
              <a:r>
                <a:rPr sz="800" dirty="0">
                  <a:solidFill>
                    <a:schemeClr val="bg1"/>
                  </a:solidFill>
                </a:rPr>
                <a:t>	LEALTAD</a:t>
              </a:r>
              <a:r>
                <a:rPr sz="800">
                  <a:solidFill>
                    <a:schemeClr val="bg1"/>
                  </a:solidFill>
                </a:rPr>
                <a:t>	</a:t>
              </a:r>
              <a:r>
                <a:rPr lang="es-CL" sz="800" dirty="0" smtClean="0">
                  <a:solidFill>
                    <a:schemeClr val="bg1"/>
                  </a:solidFill>
                </a:rPr>
                <a:t>  </a:t>
              </a:r>
              <a:r>
                <a:rPr sz="800">
                  <a:solidFill>
                    <a:schemeClr val="bg1"/>
                  </a:solidFill>
                </a:rPr>
                <a:t>	</a:t>
              </a:r>
              <a:r>
                <a:rPr lang="es-CL" sz="800" dirty="0" smtClean="0">
                  <a:solidFill>
                    <a:schemeClr val="bg1"/>
                  </a:solidFill>
                </a:rPr>
                <a:t>  </a:t>
              </a:r>
              <a:r>
                <a:rPr sz="800" smtClean="0">
                  <a:solidFill>
                    <a:schemeClr val="bg1"/>
                  </a:solidFill>
                </a:rPr>
                <a:t>  </a:t>
              </a:r>
              <a:r>
                <a:rPr lang="es-CL" sz="800" dirty="0" smtClean="0">
                  <a:solidFill>
                    <a:schemeClr val="bg1"/>
                  </a:solidFill>
                </a:rPr>
                <a:t> </a:t>
              </a:r>
              <a:r>
                <a:rPr sz="800" smtClean="0">
                  <a:solidFill>
                    <a:schemeClr val="bg1"/>
                  </a:solidFill>
                </a:rPr>
                <a:t> </a:t>
              </a:r>
              <a:r>
                <a:rPr lang="es-CL" sz="800" dirty="0" smtClean="0">
                  <a:solidFill>
                    <a:schemeClr val="bg1"/>
                  </a:solidFill>
                </a:rPr>
                <a:t>          </a:t>
              </a:r>
              <a:r>
                <a:rPr sz="800" smtClean="0">
                  <a:solidFill>
                    <a:schemeClr val="bg1"/>
                  </a:solidFill>
                </a:rPr>
                <a:t> </a:t>
              </a:r>
              <a:r>
                <a:rPr sz="800" dirty="0">
                  <a:solidFill>
                    <a:schemeClr val="bg1"/>
                  </a:solidFill>
                </a:rPr>
                <a:t>VALENTÍA	</a:t>
              </a:r>
              <a:r>
                <a:rPr sz="800">
                  <a:solidFill>
                    <a:schemeClr val="bg1"/>
                  </a:solidFill>
                </a:rPr>
                <a:t>       </a:t>
              </a:r>
              <a:r>
                <a:rPr lang="es-CL" sz="800" dirty="0" smtClean="0">
                  <a:solidFill>
                    <a:schemeClr val="bg1"/>
                  </a:solidFill>
                </a:rPr>
                <a:t>  </a:t>
              </a:r>
              <a:r>
                <a:rPr sz="800" smtClean="0">
                  <a:solidFill>
                    <a:schemeClr val="bg1"/>
                  </a:solidFill>
                </a:rPr>
                <a:t>  </a:t>
              </a:r>
              <a:r>
                <a:rPr lang="es-CL" sz="800" dirty="0" smtClean="0">
                  <a:solidFill>
                    <a:schemeClr val="bg1"/>
                  </a:solidFill>
                </a:rPr>
                <a:t>      </a:t>
              </a:r>
              <a:r>
                <a:rPr sz="800" smtClean="0">
                  <a:solidFill>
                    <a:schemeClr val="bg1"/>
                  </a:solidFill>
                </a:rPr>
                <a:t>INTEGRIDAD</a:t>
              </a:r>
              <a:r>
                <a:rPr sz="800">
                  <a:solidFill>
                    <a:schemeClr val="bg1"/>
                  </a:solidFill>
                </a:rPr>
                <a:t>	</a:t>
              </a:r>
              <a:r>
                <a:rPr lang="es-CL" sz="800" dirty="0" smtClean="0">
                  <a:solidFill>
                    <a:schemeClr val="bg1"/>
                  </a:solidFill>
                </a:rPr>
                <a:t> </a:t>
              </a:r>
              <a:r>
                <a:rPr sz="800" dirty="0">
                  <a:solidFill>
                    <a:schemeClr val="bg1"/>
                  </a:solidFill>
                </a:rPr>
                <a:t>	</a:t>
              </a:r>
              <a:r>
                <a:rPr sz="800">
                  <a:solidFill>
                    <a:schemeClr val="bg1"/>
                  </a:solidFill>
                </a:rPr>
                <a:t> </a:t>
              </a:r>
              <a:r>
                <a:rPr lang="es-ES" sz="800" dirty="0">
                  <a:solidFill>
                    <a:schemeClr val="bg1"/>
                  </a:solidFill>
                </a:rPr>
                <a:t> </a:t>
              </a:r>
              <a:r>
                <a:rPr lang="es-ES" sz="800" dirty="0" smtClean="0">
                  <a:solidFill>
                    <a:schemeClr val="bg1"/>
                  </a:solidFill>
                </a:rPr>
                <a:t>     </a:t>
              </a:r>
              <a:r>
                <a:rPr sz="800" smtClean="0">
                  <a:solidFill>
                    <a:schemeClr val="bg1"/>
                  </a:solidFill>
                </a:rPr>
                <a:t> </a:t>
              </a:r>
              <a:r>
                <a:rPr sz="800" dirty="0">
                  <a:solidFill>
                    <a:schemeClr val="bg1"/>
                  </a:solidFill>
                </a:rPr>
                <a:t>DEBER</a:t>
              </a:r>
            </a:p>
          </p:txBody>
        </p:sp>
      </p:grpSp>
      <p:sp>
        <p:nvSpPr>
          <p:cNvPr id="8" name="7 Rectángulo"/>
          <p:cNvSpPr/>
          <p:nvPr/>
        </p:nvSpPr>
        <p:spPr>
          <a:xfrm>
            <a:off x="0" y="0"/>
            <a:ext cx="9144000" cy="1071546"/>
          </a:xfrm>
          <a:prstGeom prst="rect">
            <a:avLst/>
          </a:prstGeom>
          <a:solidFill>
            <a:schemeClr val="tx1">
              <a:alpha val="59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CL" dirty="0"/>
          </a:p>
        </p:txBody>
      </p:sp>
      <p:sp>
        <p:nvSpPr>
          <p:cNvPr id="11" name="3 CuadroTexto"/>
          <p:cNvSpPr txBox="1">
            <a:spLocks noChangeArrowheads="1"/>
          </p:cNvSpPr>
          <p:nvPr/>
        </p:nvSpPr>
        <p:spPr bwMode="auto">
          <a:xfrm>
            <a:off x="0" y="214290"/>
            <a:ext cx="914400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altLang="es-CL" sz="3400" b="1" dirty="0" smtClean="0">
                <a:solidFill>
                  <a:schemeClr val="bg1"/>
                </a:solidFill>
                <a:ea typeface="MS PGothic" pitchFamily="34" charset="-128"/>
              </a:rPr>
              <a:t>HABITABILIDAD</a:t>
            </a:r>
            <a:endParaRPr lang="es-CL" altLang="es-CL" sz="3400" b="1" dirty="0">
              <a:solidFill>
                <a:schemeClr val="bg1"/>
              </a:solidFill>
              <a:ea typeface="MS PGothic" pitchFamily="34" charset="-128"/>
            </a:endParaRPr>
          </a:p>
        </p:txBody>
      </p:sp>
      <p:pic>
        <p:nvPicPr>
          <p:cNvPr id="12" name="2 Imagen"/>
          <p:cNvPicPr>
            <a:picLocks noChangeAspect="1"/>
          </p:cNvPicPr>
          <p:nvPr/>
        </p:nvPicPr>
        <p:blipFill>
          <a:blip r:embed="rId3" cstate="print"/>
          <a:srcRect l="4644" t="5758" r="11767" b="7871"/>
          <a:stretch>
            <a:fillRect/>
          </a:stretch>
        </p:blipFill>
        <p:spPr bwMode="auto">
          <a:xfrm>
            <a:off x="65898" y="44040"/>
            <a:ext cx="928694" cy="980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 l="16416" t="23321" r="58620" b="8022"/>
          <a:stretch>
            <a:fillRect/>
          </a:stretch>
        </p:blipFill>
        <p:spPr bwMode="auto">
          <a:xfrm>
            <a:off x="1446663" y="1392072"/>
            <a:ext cx="6496335" cy="50223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94704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EAA88-627B-4B45-8B6A-6945D9FF09F1}" type="slidenum">
              <a:rPr lang="es-CL" smtClean="0"/>
              <a:pPr/>
              <a:t>6</a:t>
            </a:fld>
            <a:endParaRPr lang="es-CL"/>
          </a:p>
        </p:txBody>
      </p:sp>
      <p:sp>
        <p:nvSpPr>
          <p:cNvPr id="5" name="4 Rectángulo"/>
          <p:cNvSpPr/>
          <p:nvPr/>
        </p:nvSpPr>
        <p:spPr>
          <a:xfrm>
            <a:off x="0" y="0"/>
            <a:ext cx="9144000" cy="1071546"/>
          </a:xfrm>
          <a:prstGeom prst="rect">
            <a:avLst/>
          </a:prstGeom>
          <a:solidFill>
            <a:schemeClr val="tx1">
              <a:alpha val="59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CL" dirty="0"/>
          </a:p>
        </p:txBody>
      </p:sp>
      <p:sp>
        <p:nvSpPr>
          <p:cNvPr id="6" name="3 CuadroTexto"/>
          <p:cNvSpPr txBox="1">
            <a:spLocks noChangeArrowheads="1"/>
          </p:cNvSpPr>
          <p:nvPr/>
        </p:nvSpPr>
        <p:spPr bwMode="auto">
          <a:xfrm>
            <a:off x="0" y="214290"/>
            <a:ext cx="914400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altLang="es-CL" sz="3400" b="1" dirty="0" smtClean="0">
                <a:solidFill>
                  <a:schemeClr val="bg1"/>
                </a:solidFill>
                <a:ea typeface="MS PGothic" pitchFamily="34" charset="-128"/>
              </a:rPr>
              <a:t>ACTIVIDADES</a:t>
            </a:r>
            <a:endParaRPr lang="es-CL" altLang="es-CL" sz="3400" b="1" dirty="0">
              <a:solidFill>
                <a:schemeClr val="bg1"/>
              </a:solidFill>
              <a:ea typeface="MS PGothic" pitchFamily="34" charset="-128"/>
            </a:endParaRPr>
          </a:p>
        </p:txBody>
      </p:sp>
      <p:pic>
        <p:nvPicPr>
          <p:cNvPr id="7" name="2 Imagen"/>
          <p:cNvPicPr>
            <a:picLocks noChangeAspect="1"/>
          </p:cNvPicPr>
          <p:nvPr/>
        </p:nvPicPr>
        <p:blipFill>
          <a:blip r:embed="rId2" cstate="print"/>
          <a:srcRect l="4644" t="5758" r="11767" b="7871"/>
          <a:stretch>
            <a:fillRect/>
          </a:stretch>
        </p:blipFill>
        <p:spPr bwMode="auto">
          <a:xfrm>
            <a:off x="65898" y="44040"/>
            <a:ext cx="928694" cy="980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9 Tabla"/>
          <p:cNvGraphicFramePr>
            <a:graphicFrameLocks noGrp="1"/>
          </p:cNvGraphicFramePr>
          <p:nvPr/>
        </p:nvGraphicFramePr>
        <p:xfrm>
          <a:off x="43425" y="1863725"/>
          <a:ext cx="9072000" cy="3136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00"/>
                <a:gridCol w="1008000"/>
                <a:gridCol w="288000"/>
                <a:gridCol w="1008000"/>
                <a:gridCol w="288000"/>
                <a:gridCol w="1008000"/>
                <a:gridCol w="288000"/>
                <a:gridCol w="1008000"/>
                <a:gridCol w="288000"/>
                <a:gridCol w="1008000"/>
                <a:gridCol w="288000"/>
                <a:gridCol w="1008000"/>
                <a:gridCol w="288000"/>
                <a:gridCol w="1008000"/>
              </a:tblGrid>
              <a:tr h="288925">
                <a:tc>
                  <a:txBody>
                    <a:bodyPr/>
                    <a:lstStyle/>
                    <a:p>
                      <a:pPr algn="ctr"/>
                      <a:endParaRPr lang="es-CL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dirty="0" smtClean="0"/>
                        <a:t>LUNES</a:t>
                      </a:r>
                      <a:endParaRPr lang="es-CL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dirty="0" smtClean="0"/>
                        <a:t>MARTES</a:t>
                      </a:r>
                      <a:endParaRPr lang="es-CL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dirty="0" smtClean="0"/>
                        <a:t>MIÉRCOLES</a:t>
                      </a:r>
                      <a:endParaRPr lang="es-CL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dirty="0" smtClean="0"/>
                        <a:t>JUEVES</a:t>
                      </a:r>
                      <a:endParaRPr lang="es-CL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dirty="0" smtClean="0"/>
                        <a:t>VIERNES</a:t>
                      </a:r>
                      <a:endParaRPr lang="es-CL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dirty="0" smtClean="0"/>
                        <a:t>SÁBADO </a:t>
                      </a:r>
                      <a:endParaRPr lang="es-CL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dirty="0" smtClean="0"/>
                        <a:t>DOMINGO</a:t>
                      </a:r>
                      <a:endParaRPr lang="es-CL" sz="1200" dirty="0"/>
                    </a:p>
                  </a:txBody>
                  <a:tcPr/>
                </a:tc>
              </a:tr>
              <a:tr h="216000">
                <a:tc>
                  <a:txBody>
                    <a:bodyPr/>
                    <a:lstStyle/>
                    <a:p>
                      <a:pPr algn="ctr"/>
                      <a:endParaRPr lang="es-CL" sz="6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r"/>
                      <a:endParaRPr lang="es-CL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6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L" sz="900" dirty="0" smtClean="0"/>
                        <a:t>25</a:t>
                      </a:r>
                      <a:endParaRPr lang="es-CL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9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L" sz="900" dirty="0" smtClean="0"/>
                        <a:t>26</a:t>
                      </a:r>
                      <a:endParaRPr lang="es-CL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9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L" sz="900" dirty="0" smtClean="0"/>
                        <a:t>27</a:t>
                      </a:r>
                      <a:endParaRPr lang="es-CL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9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L" sz="900" dirty="0" smtClean="0"/>
                        <a:t>28</a:t>
                      </a:r>
                      <a:endParaRPr lang="es-CL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9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L" sz="900" dirty="0" smtClean="0"/>
                        <a:t>29</a:t>
                      </a:r>
                      <a:endParaRPr lang="es-CL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9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L" sz="900" dirty="0" smtClean="0"/>
                        <a:t>30</a:t>
                      </a:r>
                      <a:endParaRPr lang="es-CL" sz="900" dirty="0"/>
                    </a:p>
                  </a:txBody>
                  <a:tcPr/>
                </a:tc>
              </a:tr>
              <a:tr h="1080000">
                <a:tc>
                  <a:txBody>
                    <a:bodyPr/>
                    <a:lstStyle/>
                    <a:p>
                      <a:pPr algn="ctr"/>
                      <a:endParaRPr lang="es-CL" sz="5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endParaRPr lang="es-CL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5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r>
                        <a:rPr lang="es-CL" sz="800" dirty="0" smtClean="0"/>
                        <a:t>Ingreso de los Reclutas</a:t>
                      </a:r>
                      <a:endParaRPr lang="es-CL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800" dirty="0" smtClean="0"/>
                        <a:t>2200</a:t>
                      </a: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r>
                        <a:rPr lang="es-CL" sz="800" dirty="0" smtClean="0"/>
                        <a:t>Desplazamiento</a:t>
                      </a:r>
                      <a:r>
                        <a:rPr lang="es-CL" sz="800" baseline="0" dirty="0" smtClean="0"/>
                        <a:t> Partida de Apoyo</a:t>
                      </a:r>
                      <a:endParaRPr lang="es-CL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800" dirty="0" smtClean="0"/>
                        <a:t>0700</a:t>
                      </a:r>
                    </a:p>
                    <a:p>
                      <a:pPr algn="ctr"/>
                      <a:r>
                        <a:rPr lang="es-CL" sz="800" dirty="0" smtClean="0"/>
                        <a:t>0815</a:t>
                      </a:r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r>
                        <a:rPr lang="es-CL" sz="800" dirty="0" smtClean="0"/>
                        <a:t>AM</a:t>
                      </a:r>
                    </a:p>
                    <a:p>
                      <a:pPr algn="ctr"/>
                      <a:r>
                        <a:rPr lang="es-CL" sz="800" dirty="0" smtClean="0"/>
                        <a:t>1630</a:t>
                      </a:r>
                      <a:endParaRPr lang="es-CL" sz="8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r>
                        <a:rPr lang="es-CL" sz="800" dirty="0" smtClean="0"/>
                        <a:t>Formación y parte</a:t>
                      </a:r>
                    </a:p>
                    <a:p>
                      <a:r>
                        <a:rPr lang="es-CL" sz="800" dirty="0" smtClean="0"/>
                        <a:t>Inicio</a:t>
                      </a:r>
                      <a:r>
                        <a:rPr lang="es-CL" sz="800" baseline="0" dirty="0" smtClean="0"/>
                        <a:t> desplazamiento</a:t>
                      </a:r>
                    </a:p>
                    <a:p>
                      <a:r>
                        <a:rPr lang="es-CL" sz="800" baseline="0" dirty="0" smtClean="0"/>
                        <a:t>Faena de víveres</a:t>
                      </a:r>
                    </a:p>
                    <a:p>
                      <a:r>
                        <a:rPr lang="es-CL" sz="800" baseline="0" dirty="0" smtClean="0"/>
                        <a:t>Recalada a Talcahuano / Trinca de entrepuentes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800" dirty="0" smtClean="0"/>
                        <a:t>AM</a:t>
                      </a:r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r>
                        <a:rPr lang="es-CL" sz="800" dirty="0" smtClean="0"/>
                        <a:t>PM</a:t>
                      </a:r>
                      <a:endParaRPr lang="es-CL" sz="8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solidFill>
                            <a:srgbClr val="FF0000"/>
                          </a:solidFill>
                        </a:rPr>
                        <a:t>Trote</a:t>
                      </a:r>
                      <a:r>
                        <a:rPr lang="es-CL" sz="800" baseline="0" dirty="0" smtClean="0">
                          <a:solidFill>
                            <a:srgbClr val="FF0000"/>
                          </a:solidFill>
                        </a:rPr>
                        <a:t> y baño de mar </a:t>
                      </a:r>
                      <a:r>
                        <a:rPr lang="es-CL" sz="800" baseline="0" dirty="0" smtClean="0"/>
                        <a:t>/ Recepción Sr. Director. / Infantería</a:t>
                      </a:r>
                    </a:p>
                    <a:p>
                      <a:endParaRPr lang="es-CL" sz="800" baseline="0" dirty="0" smtClean="0"/>
                    </a:p>
                    <a:p>
                      <a:r>
                        <a:rPr lang="es-CL" sz="800" baseline="0" dirty="0" smtClean="0">
                          <a:solidFill>
                            <a:srgbClr val="FF0000"/>
                          </a:solidFill>
                        </a:rPr>
                        <a:t>Competencia BOGA </a:t>
                      </a:r>
                      <a:r>
                        <a:rPr lang="es-CL" sz="800" baseline="0" dirty="0" smtClean="0"/>
                        <a:t>/ Infantería</a:t>
                      </a:r>
                      <a:endParaRPr lang="es-CL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800" dirty="0" smtClean="0"/>
                        <a:t>AM</a:t>
                      </a:r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r>
                        <a:rPr lang="es-CL" sz="800" dirty="0" smtClean="0"/>
                        <a:t>PM</a:t>
                      </a:r>
                      <a:endParaRPr lang="es-CL" sz="8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solidFill>
                            <a:srgbClr val="FF0000"/>
                          </a:solidFill>
                        </a:rPr>
                        <a:t>Trote</a:t>
                      </a:r>
                      <a:r>
                        <a:rPr lang="es-CL" sz="800" baseline="0" dirty="0" smtClean="0">
                          <a:solidFill>
                            <a:srgbClr val="FF0000"/>
                          </a:solidFill>
                        </a:rPr>
                        <a:t> y baño de mar</a:t>
                      </a:r>
                      <a:r>
                        <a:rPr lang="es-CL" sz="800" baseline="0" dirty="0" smtClean="0"/>
                        <a:t> / </a:t>
                      </a:r>
                      <a:r>
                        <a:rPr lang="es-CL" sz="800" b="1" baseline="0" dirty="0" smtClean="0">
                          <a:solidFill>
                            <a:srgbClr val="FF0000"/>
                          </a:solidFill>
                        </a:rPr>
                        <a:t>Polígono</a:t>
                      </a:r>
                      <a:r>
                        <a:rPr lang="es-CL" sz="800" baseline="0" dirty="0" smtClean="0"/>
                        <a:t>/ </a:t>
                      </a:r>
                      <a:r>
                        <a:rPr lang="es-CL" sz="800" baseline="0" dirty="0" smtClean="0"/>
                        <a:t>Infantería</a:t>
                      </a:r>
                    </a:p>
                    <a:p>
                      <a:endParaRPr lang="es-CL" sz="800" baseline="0" dirty="0" smtClean="0"/>
                    </a:p>
                    <a:p>
                      <a:r>
                        <a:rPr lang="es-CL" sz="800" baseline="0" dirty="0" smtClean="0"/>
                        <a:t>Competencia </a:t>
                      </a:r>
                      <a:r>
                        <a:rPr lang="es-CL" sz="800" baseline="0" dirty="0" smtClean="0"/>
                        <a:t>Cross Country </a:t>
                      </a:r>
                      <a:r>
                        <a:rPr lang="es-CL" sz="800" baseline="0" dirty="0" smtClean="0"/>
                        <a:t>/ Infantería</a:t>
                      </a:r>
                      <a:endParaRPr lang="es-CL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800" dirty="0" smtClean="0"/>
                        <a:t>AM</a:t>
                      </a:r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r>
                        <a:rPr lang="es-CL" sz="800" dirty="0" smtClean="0"/>
                        <a:t>PM</a:t>
                      </a:r>
                      <a:endParaRPr lang="es-CL" sz="8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solidFill>
                            <a:srgbClr val="FF0000"/>
                          </a:solidFill>
                        </a:rPr>
                        <a:t>Trote</a:t>
                      </a:r>
                      <a:r>
                        <a:rPr lang="es-CL" sz="800" baseline="0" dirty="0" smtClean="0">
                          <a:solidFill>
                            <a:srgbClr val="FF0000"/>
                          </a:solidFill>
                        </a:rPr>
                        <a:t> y baño de mar</a:t>
                      </a:r>
                      <a:r>
                        <a:rPr lang="es-CL" sz="800" baseline="0" dirty="0" smtClean="0"/>
                        <a:t> / </a:t>
                      </a:r>
                      <a:r>
                        <a:rPr lang="es-CL" sz="800" baseline="0" dirty="0" smtClean="0"/>
                        <a:t>Caminata al FARO/ MISA / Entrega de Banderín</a:t>
                      </a:r>
                      <a:endParaRPr lang="es-CL" sz="800" baseline="0" dirty="0" smtClean="0"/>
                    </a:p>
                    <a:p>
                      <a:endParaRPr lang="es-CL" sz="800" baseline="0" dirty="0" smtClean="0"/>
                    </a:p>
                    <a:p>
                      <a:r>
                        <a:rPr lang="es-CL" sz="800" baseline="0" dirty="0" smtClean="0">
                          <a:solidFill>
                            <a:srgbClr val="FF0000"/>
                          </a:solidFill>
                        </a:rPr>
                        <a:t>Salto de Confianza</a:t>
                      </a:r>
                      <a:r>
                        <a:rPr lang="es-CL" sz="800" baseline="0" dirty="0" smtClean="0"/>
                        <a:t>/ </a:t>
                      </a:r>
                      <a:r>
                        <a:rPr lang="es-CL" sz="800" baseline="0" dirty="0" smtClean="0"/>
                        <a:t>Infantería</a:t>
                      </a:r>
                      <a:endParaRPr lang="es-CL" sz="800" dirty="0"/>
                    </a:p>
                  </a:txBody>
                  <a:tcPr/>
                </a:tc>
              </a:tr>
              <a:tr h="216000">
                <a:tc>
                  <a:txBody>
                    <a:bodyPr/>
                    <a:lstStyle/>
                    <a:p>
                      <a:pPr algn="ctr"/>
                      <a:endParaRPr lang="es-CL" sz="6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r>
                        <a:rPr lang="es-CL" sz="900" dirty="0" smtClean="0"/>
                        <a:t>31</a:t>
                      </a:r>
                      <a:endParaRPr lang="es-CL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6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r>
                        <a:rPr lang="es-CL" sz="900" dirty="0" smtClean="0"/>
                        <a:t>01</a:t>
                      </a:r>
                      <a:endParaRPr lang="es-CL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9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endParaRPr lang="es-CL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9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endParaRPr lang="es-CL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9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endParaRPr lang="es-CL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9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endParaRPr lang="es-CL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9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endParaRPr lang="es-CL" sz="900" dirty="0"/>
                    </a:p>
                  </a:txBody>
                  <a:tcPr/>
                </a:tc>
              </a:tr>
              <a:tr h="1080000">
                <a:tc>
                  <a:txBody>
                    <a:bodyPr/>
                    <a:lstStyle/>
                    <a:p>
                      <a:pPr algn="ctr"/>
                      <a:r>
                        <a:rPr lang="es-CL" sz="800" dirty="0" smtClean="0"/>
                        <a:t>AM</a:t>
                      </a:r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r>
                        <a:rPr lang="es-CL" sz="800" dirty="0" smtClean="0"/>
                        <a:t>PM</a:t>
                      </a:r>
                      <a:endParaRPr lang="es-CL" sz="8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solidFill>
                            <a:srgbClr val="FF0000"/>
                          </a:solidFill>
                        </a:rPr>
                        <a:t>Trote</a:t>
                      </a:r>
                      <a:r>
                        <a:rPr lang="es-CL" sz="800" baseline="0" dirty="0" smtClean="0">
                          <a:solidFill>
                            <a:srgbClr val="FF0000"/>
                          </a:solidFill>
                        </a:rPr>
                        <a:t> y baño de mar</a:t>
                      </a:r>
                      <a:r>
                        <a:rPr lang="es-CL" sz="800" baseline="0" dirty="0" smtClean="0"/>
                        <a:t> / </a:t>
                      </a:r>
                      <a:r>
                        <a:rPr lang="es-CL" sz="800" baseline="0" dirty="0" smtClean="0"/>
                        <a:t>Infantería/ “Recuperación de infantería”</a:t>
                      </a:r>
                      <a:endParaRPr lang="es-CL" sz="800" baseline="0" dirty="0" smtClean="0"/>
                    </a:p>
                    <a:p>
                      <a:endParaRPr lang="es-CL" sz="800" baseline="0" dirty="0" smtClean="0"/>
                    </a:p>
                    <a:p>
                      <a:r>
                        <a:rPr lang="es-CL" sz="800" baseline="0" dirty="0" smtClean="0"/>
                        <a:t>Competencia </a:t>
                      </a:r>
                      <a:r>
                        <a:rPr lang="es-CL" sz="800" baseline="0" dirty="0" smtClean="0"/>
                        <a:t> Tirar la Cuerda/ </a:t>
                      </a:r>
                      <a:r>
                        <a:rPr lang="es-CL" sz="800" baseline="0" dirty="0" err="1" smtClean="0"/>
                        <a:t>Circuit</a:t>
                      </a:r>
                      <a:r>
                        <a:rPr lang="es-CL" sz="800" baseline="0" dirty="0" smtClean="0"/>
                        <a:t> Training</a:t>
                      </a:r>
                      <a:endParaRPr lang="es-CL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800" dirty="0" smtClean="0"/>
                        <a:t>AM</a:t>
                      </a:r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r>
                        <a:rPr lang="es-CL" sz="800" dirty="0" smtClean="0"/>
                        <a:t>1530</a:t>
                      </a:r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r>
                        <a:rPr lang="es-CL" sz="800" dirty="0" smtClean="0"/>
                        <a:t>2330</a:t>
                      </a:r>
                      <a:endParaRPr lang="es-CL" sz="8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r>
                        <a:rPr lang="es-CL" sz="800" dirty="0" smtClean="0"/>
                        <a:t>Preparación de bolsos</a:t>
                      </a:r>
                      <a:r>
                        <a:rPr lang="es-CL" sz="800" baseline="0" dirty="0" smtClean="0"/>
                        <a:t> para repliegue / Trinca de Entrepuentes</a:t>
                      </a:r>
                      <a:endParaRPr lang="es-CL" sz="800" baseline="0" dirty="0" smtClean="0"/>
                    </a:p>
                    <a:p>
                      <a:endParaRPr lang="es-CL" sz="800" baseline="0" dirty="0" smtClean="0"/>
                    </a:p>
                    <a:p>
                      <a:r>
                        <a:rPr lang="es-CL" sz="800" baseline="0" dirty="0" smtClean="0"/>
                        <a:t>Visita Hacienda San Agustín de </a:t>
                      </a:r>
                      <a:r>
                        <a:rPr lang="es-CL" sz="800" baseline="0" dirty="0" err="1" smtClean="0"/>
                        <a:t>Puñual</a:t>
                      </a:r>
                      <a:endParaRPr lang="es-CL" sz="800" baseline="0" dirty="0" smtClean="0"/>
                    </a:p>
                    <a:p>
                      <a:endParaRPr lang="es-CL" sz="800" baseline="0" dirty="0" smtClean="0"/>
                    </a:p>
                    <a:p>
                      <a:r>
                        <a:rPr lang="es-CL" sz="800" baseline="0" dirty="0" smtClean="0"/>
                        <a:t>Recalada a la Escuela Naval</a:t>
                      </a:r>
                      <a:endParaRPr lang="es-CL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8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endParaRPr lang="es-CL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8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endParaRPr lang="es-CL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8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endParaRPr lang="es-CL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8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endParaRPr lang="es-CL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8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endParaRPr lang="es-CL" sz="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852</TotalTime>
  <Words>431</Words>
  <Application>Microsoft Office PowerPoint</Application>
  <PresentationFormat>Presentación en pantalla (4:3)</PresentationFormat>
  <Paragraphs>141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7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Ariel Gutierrez</dc:creator>
  <cp:lastModifiedBy>15372546-2</cp:lastModifiedBy>
  <cp:revision>22</cp:revision>
  <dcterms:created xsi:type="dcterms:W3CDTF">2021-12-17T19:50:40Z</dcterms:created>
  <dcterms:modified xsi:type="dcterms:W3CDTF">2022-01-24T16:31:04Z</dcterms:modified>
</cp:coreProperties>
</file>