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C45-8B57-4240-90D0-AFC89B16445E}" type="datetimeFigureOut">
              <a:rPr lang="es-CL" smtClean="0"/>
              <a:t>12-05-2023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A64AC-D36B-4918-B6A5-72E11170204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09885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C45-8B57-4240-90D0-AFC89B16445E}" type="datetimeFigureOut">
              <a:rPr lang="es-CL" smtClean="0"/>
              <a:t>12-05-2023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A64AC-D36B-4918-B6A5-72E11170204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84504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C45-8B57-4240-90D0-AFC89B16445E}" type="datetimeFigureOut">
              <a:rPr lang="es-CL" smtClean="0"/>
              <a:t>12-05-2023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A64AC-D36B-4918-B6A5-72E11170204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53783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C45-8B57-4240-90D0-AFC89B16445E}" type="datetimeFigureOut">
              <a:rPr lang="es-CL" smtClean="0"/>
              <a:t>12-05-2023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A64AC-D36B-4918-B6A5-72E11170204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04437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C45-8B57-4240-90D0-AFC89B16445E}" type="datetimeFigureOut">
              <a:rPr lang="es-CL" smtClean="0"/>
              <a:t>12-05-2023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A64AC-D36B-4918-B6A5-72E11170204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0826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C45-8B57-4240-90D0-AFC89B16445E}" type="datetimeFigureOut">
              <a:rPr lang="es-CL" smtClean="0"/>
              <a:t>12-05-2023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A64AC-D36B-4918-B6A5-72E11170204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75395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C45-8B57-4240-90D0-AFC89B16445E}" type="datetimeFigureOut">
              <a:rPr lang="es-CL" smtClean="0"/>
              <a:t>12-05-2023</a:t>
            </a:fld>
            <a:endParaRPr lang="es-C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A64AC-D36B-4918-B6A5-72E11170204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4101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C45-8B57-4240-90D0-AFC89B16445E}" type="datetimeFigureOut">
              <a:rPr lang="es-CL" smtClean="0"/>
              <a:t>12-05-2023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A64AC-D36B-4918-B6A5-72E11170204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94715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C45-8B57-4240-90D0-AFC89B16445E}" type="datetimeFigureOut">
              <a:rPr lang="es-CL" smtClean="0"/>
              <a:t>12-05-2023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A64AC-D36B-4918-B6A5-72E11170204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30096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C45-8B57-4240-90D0-AFC89B16445E}" type="datetimeFigureOut">
              <a:rPr lang="es-CL" smtClean="0"/>
              <a:t>12-05-2023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A64AC-D36B-4918-B6A5-72E11170204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85496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C45-8B57-4240-90D0-AFC89B16445E}" type="datetimeFigureOut">
              <a:rPr lang="es-CL" smtClean="0"/>
              <a:t>12-05-2023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A64AC-D36B-4918-B6A5-72E11170204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31007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3CC45-8B57-4240-90D0-AFC89B16445E}" type="datetimeFigureOut">
              <a:rPr lang="es-CL" smtClean="0"/>
              <a:t>12-05-2023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A64AC-D36B-4918-B6A5-72E11170204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52898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85" y="792453"/>
            <a:ext cx="10457336" cy="544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420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T1 Chandía</dc:creator>
  <cp:lastModifiedBy>T1 Chandía</cp:lastModifiedBy>
  <cp:revision>1</cp:revision>
  <dcterms:created xsi:type="dcterms:W3CDTF">2023-05-12T15:29:01Z</dcterms:created>
  <dcterms:modified xsi:type="dcterms:W3CDTF">2023-05-12T15:29:25Z</dcterms:modified>
</cp:coreProperties>
</file>