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90235" r:id="rId2"/>
    <p:sldMasterId id="2147493726" r:id="rId3"/>
  </p:sldMasterIdLst>
  <p:notesMasterIdLst>
    <p:notesMasterId r:id="rId25"/>
  </p:notesMasterIdLst>
  <p:handoutMasterIdLst>
    <p:handoutMasterId r:id="rId26"/>
  </p:handoutMasterIdLst>
  <p:sldIdLst>
    <p:sldId id="577" r:id="rId4"/>
    <p:sldId id="551" r:id="rId5"/>
    <p:sldId id="636" r:id="rId6"/>
    <p:sldId id="637" r:id="rId7"/>
    <p:sldId id="638" r:id="rId8"/>
    <p:sldId id="639" r:id="rId9"/>
    <p:sldId id="640" r:id="rId10"/>
    <p:sldId id="641" r:id="rId11"/>
    <p:sldId id="642" r:id="rId12"/>
    <p:sldId id="643" r:id="rId13"/>
    <p:sldId id="644" r:id="rId14"/>
    <p:sldId id="645" r:id="rId15"/>
    <p:sldId id="646" r:id="rId16"/>
    <p:sldId id="647" r:id="rId17"/>
    <p:sldId id="648" r:id="rId18"/>
    <p:sldId id="654" r:id="rId19"/>
    <p:sldId id="649" r:id="rId20"/>
    <p:sldId id="650" r:id="rId21"/>
    <p:sldId id="651" r:id="rId22"/>
    <p:sldId id="652" r:id="rId23"/>
    <p:sldId id="653" r:id="rId24"/>
  </p:sldIdLst>
  <p:sldSz cx="9144000" cy="6858000" type="screen4x3"/>
  <p:notesSz cx="6954838" cy="9309100"/>
  <p:defaultTextStyle>
    <a:defPPr>
      <a:defRPr lang="es-ES"/>
    </a:defPPr>
    <a:lvl1pPr algn="ctr" rtl="0" fontAlgn="base">
      <a:spcBef>
        <a:spcPct val="0"/>
      </a:spcBef>
      <a:spcAft>
        <a:spcPct val="0"/>
      </a:spcAft>
      <a:defRPr sz="2800" kern="1200">
        <a:solidFill>
          <a:schemeClr val="bg1"/>
        </a:solidFill>
        <a:latin typeface="Arial" charset="0"/>
        <a:ea typeface="+mn-ea"/>
        <a:cs typeface="+mn-cs"/>
      </a:defRPr>
    </a:lvl1pPr>
    <a:lvl2pPr marL="457200" algn="ctr" rtl="0" fontAlgn="base">
      <a:spcBef>
        <a:spcPct val="0"/>
      </a:spcBef>
      <a:spcAft>
        <a:spcPct val="0"/>
      </a:spcAft>
      <a:defRPr sz="2800" kern="1200">
        <a:solidFill>
          <a:schemeClr val="bg1"/>
        </a:solidFill>
        <a:latin typeface="Arial" charset="0"/>
        <a:ea typeface="+mn-ea"/>
        <a:cs typeface="+mn-cs"/>
      </a:defRPr>
    </a:lvl2pPr>
    <a:lvl3pPr marL="914400" algn="ctr" rtl="0" fontAlgn="base">
      <a:spcBef>
        <a:spcPct val="0"/>
      </a:spcBef>
      <a:spcAft>
        <a:spcPct val="0"/>
      </a:spcAft>
      <a:defRPr sz="2800" kern="1200">
        <a:solidFill>
          <a:schemeClr val="bg1"/>
        </a:solidFill>
        <a:latin typeface="Arial" charset="0"/>
        <a:ea typeface="+mn-ea"/>
        <a:cs typeface="+mn-cs"/>
      </a:defRPr>
    </a:lvl3pPr>
    <a:lvl4pPr marL="1371600" algn="ctr" rtl="0" fontAlgn="base">
      <a:spcBef>
        <a:spcPct val="0"/>
      </a:spcBef>
      <a:spcAft>
        <a:spcPct val="0"/>
      </a:spcAft>
      <a:defRPr sz="2800" kern="1200">
        <a:solidFill>
          <a:schemeClr val="bg1"/>
        </a:solidFill>
        <a:latin typeface="Arial" charset="0"/>
        <a:ea typeface="+mn-ea"/>
        <a:cs typeface="+mn-cs"/>
      </a:defRPr>
    </a:lvl4pPr>
    <a:lvl5pPr marL="1828800" algn="ctr" rtl="0" fontAlgn="base">
      <a:spcBef>
        <a:spcPct val="0"/>
      </a:spcBef>
      <a:spcAft>
        <a:spcPct val="0"/>
      </a:spcAft>
      <a:defRPr sz="2800" kern="1200">
        <a:solidFill>
          <a:schemeClr val="bg1"/>
        </a:solidFill>
        <a:latin typeface="Arial" charset="0"/>
        <a:ea typeface="+mn-ea"/>
        <a:cs typeface="+mn-cs"/>
      </a:defRPr>
    </a:lvl5pPr>
    <a:lvl6pPr marL="2286000" algn="l" defTabSz="914400" rtl="0" eaLnBrk="1" latinLnBrk="0" hangingPunct="1">
      <a:defRPr sz="2800" kern="1200">
        <a:solidFill>
          <a:schemeClr val="bg1"/>
        </a:solidFill>
        <a:latin typeface="Arial" charset="0"/>
        <a:ea typeface="+mn-ea"/>
        <a:cs typeface="+mn-cs"/>
      </a:defRPr>
    </a:lvl6pPr>
    <a:lvl7pPr marL="2743200" algn="l" defTabSz="914400" rtl="0" eaLnBrk="1" latinLnBrk="0" hangingPunct="1">
      <a:defRPr sz="2800" kern="1200">
        <a:solidFill>
          <a:schemeClr val="bg1"/>
        </a:solidFill>
        <a:latin typeface="Arial" charset="0"/>
        <a:ea typeface="+mn-ea"/>
        <a:cs typeface="+mn-cs"/>
      </a:defRPr>
    </a:lvl7pPr>
    <a:lvl8pPr marL="3200400" algn="l" defTabSz="914400" rtl="0" eaLnBrk="1" latinLnBrk="0" hangingPunct="1">
      <a:defRPr sz="2800" kern="1200">
        <a:solidFill>
          <a:schemeClr val="bg1"/>
        </a:solidFill>
        <a:latin typeface="Arial" charset="0"/>
        <a:ea typeface="+mn-ea"/>
        <a:cs typeface="+mn-cs"/>
      </a:defRPr>
    </a:lvl8pPr>
    <a:lvl9pPr marL="3657600" algn="l" defTabSz="914400" rtl="0" eaLnBrk="1" latinLnBrk="0" hangingPunct="1">
      <a:defRPr sz="2800" kern="1200">
        <a:solidFill>
          <a:schemeClr val="bg1"/>
        </a:solidFill>
        <a:latin typeface="Arial" charset="0"/>
        <a:ea typeface="+mn-ea"/>
        <a:cs typeface="+mn-cs"/>
      </a:defRPr>
    </a:lvl9pPr>
  </p:defaultTextStyle>
  <p:extLst>
    <p:ext uri="{521415D9-36F7-43E2-AB2F-B90AF26B5E84}">
      <p14:sectionLst xmlns:p14="http://schemas.microsoft.com/office/powerpoint/2010/main">
        <p14:section name="Sección predeterminada" id="{586E8C4D-440A-1F40-8D14-E9C93687A605}">
          <p14:sldIdLst>
            <p14:sldId id="577"/>
            <p14:sldId id="551"/>
            <p14:sldId id="636"/>
            <p14:sldId id="637"/>
            <p14:sldId id="638"/>
            <p14:sldId id="639"/>
            <p14:sldId id="640"/>
            <p14:sldId id="641"/>
            <p14:sldId id="642"/>
            <p14:sldId id="643"/>
            <p14:sldId id="644"/>
            <p14:sldId id="645"/>
            <p14:sldId id="646"/>
            <p14:sldId id="647"/>
            <p14:sldId id="648"/>
            <p14:sldId id="654"/>
            <p14:sldId id="649"/>
            <p14:sldId id="650"/>
            <p14:sldId id="651"/>
            <p14:sldId id="652"/>
            <p14:sldId id="653"/>
          </p14:sldIdLst>
        </p14:section>
      </p14:sectionLst>
    </p:ext>
    <p:ext uri="{EFAFB233-063F-42B5-8137-9DF3F51BA10A}">
      <p15:sldGuideLst xmlns:p15="http://schemas.microsoft.com/office/powerpoint/2012/main">
        <p15:guide id="1" orient="horz" pos="261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FCCCC"/>
    <a:srgbClr val="FF9933"/>
    <a:srgbClr val="FF6600"/>
    <a:srgbClr val="003399"/>
    <a:srgbClr val="FF0000"/>
    <a:srgbClr val="CC33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62" autoAdjust="0"/>
    <p:restoredTop sz="81734" autoAdjust="0"/>
  </p:normalViewPr>
  <p:slideViewPr>
    <p:cSldViewPr>
      <p:cViewPr varScale="1">
        <p:scale>
          <a:sx n="55" d="100"/>
          <a:sy n="55" d="100"/>
        </p:scale>
        <p:origin x="1716" y="78"/>
      </p:cViewPr>
      <p:guideLst>
        <p:guide orient="horz" pos="2614"/>
        <p:guide pos="2880"/>
      </p:guideLst>
    </p:cSldViewPr>
  </p:slideViewPr>
  <p:outlineViewPr>
    <p:cViewPr>
      <p:scale>
        <a:sx n="33" d="100"/>
        <a:sy n="33" d="100"/>
      </p:scale>
      <p:origin x="0" y="3210"/>
    </p:cViewPr>
  </p:outlin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01FE27-E3ED-45EC-90A1-C29C9F881F64}"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s-ES"/>
        </a:p>
      </dgm:t>
    </dgm:pt>
    <dgm:pt modelId="{6729EF62-F3B6-4FC6-ABCD-4A16136BB780}">
      <dgm:prSet phldrT="[Texto]" custT="1"/>
      <dgm:spPr/>
      <dgm:t>
        <a:bodyPr/>
        <a:lstStyle/>
        <a:p>
          <a:r>
            <a:rPr lang="es-ES" sz="1400" b="1" dirty="0">
              <a:latin typeface="Arial" panose="020B0604020202020204" pitchFamily="34" charset="0"/>
              <a:cs typeface="Arial" panose="020B0604020202020204" pitchFamily="34" charset="0"/>
            </a:rPr>
            <a:t>MALLA CURRICULAR</a:t>
          </a:r>
        </a:p>
      </dgm:t>
    </dgm:pt>
    <dgm:pt modelId="{6AC735B7-D503-4EF8-912B-6B0549EBFCCC}" type="par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1E22F1F9-7D21-4F93-816F-5B7E1AE8D71F}" type="sibTrans" cxnId="{24B0F056-7905-4265-ABA4-649B16F96207}">
      <dgm:prSet/>
      <dgm:spPr/>
      <dgm:t>
        <a:bodyPr/>
        <a:lstStyle/>
        <a:p>
          <a:endParaRPr lang="es-ES" sz="1600">
            <a:latin typeface="Arial" panose="020B0604020202020204" pitchFamily="34" charset="0"/>
            <a:cs typeface="Arial" panose="020B0604020202020204" pitchFamily="34" charset="0"/>
          </a:endParaRPr>
        </a:p>
      </dgm:t>
    </dgm:pt>
    <dgm:pt modelId="{222CCDD9-A2F1-4F4A-9B1C-22A26807883E}">
      <dgm:prSet phldrT="[Texto]" custT="1"/>
      <dgm:spPr/>
      <dgm:t>
        <a:bodyPr/>
        <a:lstStyle/>
        <a:p>
          <a:r>
            <a:rPr lang="es-ES" sz="2400" dirty="0">
              <a:latin typeface="Arial" panose="020B0604020202020204" pitchFamily="34" charset="0"/>
              <a:cs typeface="Arial" panose="020B0604020202020204" pitchFamily="34" charset="0"/>
            </a:rPr>
            <a:t>MISIÓN</a:t>
          </a:r>
        </a:p>
      </dgm:t>
    </dgm:pt>
    <dgm:pt modelId="{7891D2AA-FC59-4234-932F-F851A96D47D8}" type="par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7329867A-4E23-41EB-8667-F546E434FA49}" type="sibTrans" cxnId="{F1D561E3-62AA-4E91-AE55-5B70C42405C2}">
      <dgm:prSet/>
      <dgm:spPr/>
      <dgm:t>
        <a:bodyPr/>
        <a:lstStyle/>
        <a:p>
          <a:endParaRPr lang="es-ES" sz="1600">
            <a:latin typeface="Arial" panose="020B0604020202020204" pitchFamily="34" charset="0"/>
            <a:cs typeface="Arial" panose="020B0604020202020204" pitchFamily="34" charset="0"/>
          </a:endParaRPr>
        </a:p>
      </dgm:t>
    </dgm:pt>
    <dgm:pt modelId="{34A58DAC-C6B3-4CA6-B292-C4E39271DDCB}">
      <dgm:prSet phldrT="[Texto]" custT="1"/>
      <dgm:spPr/>
      <dgm:t>
        <a:bodyPr/>
        <a:lstStyle/>
        <a:p>
          <a:r>
            <a:rPr lang="es-ES" sz="2400" dirty="0">
              <a:latin typeface="Arial" panose="020B0604020202020204" pitchFamily="34" charset="0"/>
              <a:cs typeface="Arial" panose="020B0604020202020204" pitchFamily="34" charset="0"/>
            </a:rPr>
            <a:t>VISIÓN</a:t>
          </a:r>
        </a:p>
      </dgm:t>
    </dgm:pt>
    <dgm:pt modelId="{AA599237-676B-4453-8AAC-F39522A6AA4E}" type="par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E35F39EA-B602-46FD-91A5-061B41EC9F6F}" type="sibTrans" cxnId="{BADF1C2C-3996-49DD-B734-9251C00B0D68}">
      <dgm:prSet/>
      <dgm:spPr/>
      <dgm:t>
        <a:bodyPr/>
        <a:lstStyle/>
        <a:p>
          <a:endParaRPr lang="es-ES" sz="1600">
            <a:latin typeface="Arial" panose="020B0604020202020204" pitchFamily="34" charset="0"/>
            <a:cs typeface="Arial" panose="020B0604020202020204" pitchFamily="34" charset="0"/>
          </a:endParaRPr>
        </a:p>
      </dgm:t>
    </dgm:pt>
    <dgm:pt modelId="{6039F427-4EFC-43BA-A03B-FE7193A89C16}">
      <dgm:prSet phldrT="[Texto]" custT="1"/>
      <dgm:spPr/>
      <dgm:t>
        <a:bodyPr/>
        <a:lstStyle/>
        <a:p>
          <a:r>
            <a:rPr lang="es-ES" sz="2400" dirty="0">
              <a:latin typeface="Arial" panose="020B0604020202020204" pitchFamily="34" charset="0"/>
              <a:cs typeface="Arial" panose="020B0604020202020204" pitchFamily="34" charset="0"/>
            </a:rPr>
            <a:t>PERFIL DE EGRESO</a:t>
          </a:r>
        </a:p>
      </dgm:t>
    </dgm:pt>
    <dgm:pt modelId="{DEA5AFCF-4711-40F0-A348-77EE42E6C5E3}" type="par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45AC3A2B-F25E-491C-9A67-13207B85694B}" type="sibTrans" cxnId="{E63458A8-3D03-4286-8FD8-EE9E7A255F78}">
      <dgm:prSet/>
      <dgm:spPr/>
      <dgm:t>
        <a:bodyPr/>
        <a:lstStyle/>
        <a:p>
          <a:endParaRPr lang="es-ES" sz="1600">
            <a:latin typeface="Arial" panose="020B0604020202020204" pitchFamily="34" charset="0"/>
            <a:cs typeface="Arial" panose="020B0604020202020204" pitchFamily="34" charset="0"/>
          </a:endParaRPr>
        </a:p>
      </dgm:t>
    </dgm:pt>
    <dgm:pt modelId="{AAC8E75F-1CCD-460E-B097-EC546205AFED}" type="pres">
      <dgm:prSet presAssocID="{5F01FE27-E3ED-45EC-90A1-C29C9F881F64}" presName="cycle" presStyleCnt="0">
        <dgm:presLayoutVars>
          <dgm:chMax val="1"/>
          <dgm:dir/>
          <dgm:animLvl val="ctr"/>
          <dgm:resizeHandles val="exact"/>
        </dgm:presLayoutVars>
      </dgm:prSet>
      <dgm:spPr/>
      <dgm:t>
        <a:bodyPr/>
        <a:lstStyle/>
        <a:p>
          <a:endParaRPr lang="es-ES"/>
        </a:p>
      </dgm:t>
    </dgm:pt>
    <dgm:pt modelId="{C70A62D5-A9B1-47FD-92CE-0C68D362A533}" type="pres">
      <dgm:prSet presAssocID="{6729EF62-F3B6-4FC6-ABCD-4A16136BB780}" presName="centerShape" presStyleLbl="node0" presStyleIdx="0" presStyleCnt="1"/>
      <dgm:spPr/>
      <dgm:t>
        <a:bodyPr/>
        <a:lstStyle/>
        <a:p>
          <a:endParaRPr lang="es-ES"/>
        </a:p>
      </dgm:t>
    </dgm:pt>
    <dgm:pt modelId="{4FF6020D-076A-47C9-8E2B-17375E2DFD0D}" type="pres">
      <dgm:prSet presAssocID="{7891D2AA-FC59-4234-932F-F851A96D47D8}" presName="parTrans" presStyleLbl="bgSibTrans2D1" presStyleIdx="0" presStyleCnt="3"/>
      <dgm:spPr/>
      <dgm:t>
        <a:bodyPr/>
        <a:lstStyle/>
        <a:p>
          <a:endParaRPr lang="es-ES"/>
        </a:p>
      </dgm:t>
    </dgm:pt>
    <dgm:pt modelId="{5A34DD35-0BD6-4422-AC01-799ECAC3DDD2}" type="pres">
      <dgm:prSet presAssocID="{222CCDD9-A2F1-4F4A-9B1C-22A26807883E}" presName="node" presStyleLbl="node1" presStyleIdx="0" presStyleCnt="3">
        <dgm:presLayoutVars>
          <dgm:bulletEnabled val="1"/>
        </dgm:presLayoutVars>
      </dgm:prSet>
      <dgm:spPr/>
      <dgm:t>
        <a:bodyPr/>
        <a:lstStyle/>
        <a:p>
          <a:endParaRPr lang="es-ES"/>
        </a:p>
      </dgm:t>
    </dgm:pt>
    <dgm:pt modelId="{F749AA35-8E51-40E3-84C4-228E7E868877}" type="pres">
      <dgm:prSet presAssocID="{AA599237-676B-4453-8AAC-F39522A6AA4E}" presName="parTrans" presStyleLbl="bgSibTrans2D1" presStyleIdx="1" presStyleCnt="3"/>
      <dgm:spPr/>
      <dgm:t>
        <a:bodyPr/>
        <a:lstStyle/>
        <a:p>
          <a:endParaRPr lang="es-ES"/>
        </a:p>
      </dgm:t>
    </dgm:pt>
    <dgm:pt modelId="{024EECDC-036E-4701-A799-845A528D5CA2}" type="pres">
      <dgm:prSet presAssocID="{34A58DAC-C6B3-4CA6-B292-C4E39271DDCB}" presName="node" presStyleLbl="node1" presStyleIdx="1" presStyleCnt="3">
        <dgm:presLayoutVars>
          <dgm:bulletEnabled val="1"/>
        </dgm:presLayoutVars>
      </dgm:prSet>
      <dgm:spPr/>
      <dgm:t>
        <a:bodyPr/>
        <a:lstStyle/>
        <a:p>
          <a:endParaRPr lang="es-ES"/>
        </a:p>
      </dgm:t>
    </dgm:pt>
    <dgm:pt modelId="{C10990DA-D1B4-4DF2-B648-6EBBD1BF46F2}" type="pres">
      <dgm:prSet presAssocID="{DEA5AFCF-4711-40F0-A348-77EE42E6C5E3}" presName="parTrans" presStyleLbl="bgSibTrans2D1" presStyleIdx="2" presStyleCnt="3"/>
      <dgm:spPr/>
      <dgm:t>
        <a:bodyPr/>
        <a:lstStyle/>
        <a:p>
          <a:endParaRPr lang="es-ES"/>
        </a:p>
      </dgm:t>
    </dgm:pt>
    <dgm:pt modelId="{3D33F22D-AE66-4533-BB6A-30F4DE79FA14}" type="pres">
      <dgm:prSet presAssocID="{6039F427-4EFC-43BA-A03B-FE7193A89C16}" presName="node" presStyleLbl="node1" presStyleIdx="2" presStyleCnt="3">
        <dgm:presLayoutVars>
          <dgm:bulletEnabled val="1"/>
        </dgm:presLayoutVars>
      </dgm:prSet>
      <dgm:spPr/>
      <dgm:t>
        <a:bodyPr/>
        <a:lstStyle/>
        <a:p>
          <a:endParaRPr lang="es-ES"/>
        </a:p>
      </dgm:t>
    </dgm:pt>
  </dgm:ptLst>
  <dgm:cxnLst>
    <dgm:cxn modelId="{63842E8D-3390-4C64-BAE9-3E9DD2EEA50F}" type="presOf" srcId="{7891D2AA-FC59-4234-932F-F851A96D47D8}" destId="{4FF6020D-076A-47C9-8E2B-17375E2DFD0D}" srcOrd="0" destOrd="0" presId="urn:microsoft.com/office/officeart/2005/8/layout/radial4"/>
    <dgm:cxn modelId="{4AC0E03F-4E8B-4DE7-9C41-1489B4995782}" type="presOf" srcId="{6729EF62-F3B6-4FC6-ABCD-4A16136BB780}" destId="{C70A62D5-A9B1-47FD-92CE-0C68D362A533}" srcOrd="0" destOrd="0" presId="urn:microsoft.com/office/officeart/2005/8/layout/radial4"/>
    <dgm:cxn modelId="{0983DE06-440D-4AC1-8210-7C993AC8F816}" type="presOf" srcId="{5F01FE27-E3ED-45EC-90A1-C29C9F881F64}" destId="{AAC8E75F-1CCD-460E-B097-EC546205AFED}" srcOrd="0" destOrd="0" presId="urn:microsoft.com/office/officeart/2005/8/layout/radial4"/>
    <dgm:cxn modelId="{24B0F056-7905-4265-ABA4-649B16F96207}" srcId="{5F01FE27-E3ED-45EC-90A1-C29C9F881F64}" destId="{6729EF62-F3B6-4FC6-ABCD-4A16136BB780}" srcOrd="0" destOrd="0" parTransId="{6AC735B7-D503-4EF8-912B-6B0549EBFCCC}" sibTransId="{1E22F1F9-7D21-4F93-816F-5B7E1AE8D71F}"/>
    <dgm:cxn modelId="{F8E33659-0351-4BC3-AFC2-317F5AC14315}" type="presOf" srcId="{AA599237-676B-4453-8AAC-F39522A6AA4E}" destId="{F749AA35-8E51-40E3-84C4-228E7E868877}" srcOrd="0" destOrd="0" presId="urn:microsoft.com/office/officeart/2005/8/layout/radial4"/>
    <dgm:cxn modelId="{30FE6E87-F22A-4BE0-B44A-ADF92A6B4E86}" type="presOf" srcId="{DEA5AFCF-4711-40F0-A348-77EE42E6C5E3}" destId="{C10990DA-D1B4-4DF2-B648-6EBBD1BF46F2}" srcOrd="0" destOrd="0" presId="urn:microsoft.com/office/officeart/2005/8/layout/radial4"/>
    <dgm:cxn modelId="{C4E26FE6-E56E-41E1-BA39-19DE823EEB67}" type="presOf" srcId="{34A58DAC-C6B3-4CA6-B292-C4E39271DDCB}" destId="{024EECDC-036E-4701-A799-845A528D5CA2}" srcOrd="0" destOrd="0" presId="urn:microsoft.com/office/officeart/2005/8/layout/radial4"/>
    <dgm:cxn modelId="{F1D561E3-62AA-4E91-AE55-5B70C42405C2}" srcId="{6729EF62-F3B6-4FC6-ABCD-4A16136BB780}" destId="{222CCDD9-A2F1-4F4A-9B1C-22A26807883E}" srcOrd="0" destOrd="0" parTransId="{7891D2AA-FC59-4234-932F-F851A96D47D8}" sibTransId="{7329867A-4E23-41EB-8667-F546E434FA49}"/>
    <dgm:cxn modelId="{21928519-E70D-4243-B991-B287AB868C75}" type="presOf" srcId="{222CCDD9-A2F1-4F4A-9B1C-22A26807883E}" destId="{5A34DD35-0BD6-4422-AC01-799ECAC3DDD2}" srcOrd="0" destOrd="0" presId="urn:microsoft.com/office/officeart/2005/8/layout/radial4"/>
    <dgm:cxn modelId="{E63458A8-3D03-4286-8FD8-EE9E7A255F78}" srcId="{6729EF62-F3B6-4FC6-ABCD-4A16136BB780}" destId="{6039F427-4EFC-43BA-A03B-FE7193A89C16}" srcOrd="2" destOrd="0" parTransId="{DEA5AFCF-4711-40F0-A348-77EE42E6C5E3}" sibTransId="{45AC3A2B-F25E-491C-9A67-13207B85694B}"/>
    <dgm:cxn modelId="{BADF1C2C-3996-49DD-B734-9251C00B0D68}" srcId="{6729EF62-F3B6-4FC6-ABCD-4A16136BB780}" destId="{34A58DAC-C6B3-4CA6-B292-C4E39271DDCB}" srcOrd="1" destOrd="0" parTransId="{AA599237-676B-4453-8AAC-F39522A6AA4E}" sibTransId="{E35F39EA-B602-46FD-91A5-061B41EC9F6F}"/>
    <dgm:cxn modelId="{CDB69458-DB3B-4FA7-93CC-BBA7019AC216}" type="presOf" srcId="{6039F427-4EFC-43BA-A03B-FE7193A89C16}" destId="{3D33F22D-AE66-4533-BB6A-30F4DE79FA14}" srcOrd="0" destOrd="0" presId="urn:microsoft.com/office/officeart/2005/8/layout/radial4"/>
    <dgm:cxn modelId="{088619F4-89B9-4127-8659-990E42773919}" type="presParOf" srcId="{AAC8E75F-1CCD-460E-B097-EC546205AFED}" destId="{C70A62D5-A9B1-47FD-92CE-0C68D362A533}" srcOrd="0" destOrd="0" presId="urn:microsoft.com/office/officeart/2005/8/layout/radial4"/>
    <dgm:cxn modelId="{A0F60E60-DF6A-4447-BBC1-A9494548109A}" type="presParOf" srcId="{AAC8E75F-1CCD-460E-B097-EC546205AFED}" destId="{4FF6020D-076A-47C9-8E2B-17375E2DFD0D}" srcOrd="1" destOrd="0" presId="urn:microsoft.com/office/officeart/2005/8/layout/radial4"/>
    <dgm:cxn modelId="{E9CC3F73-303F-4E28-A04B-1E2D4E7DDE5D}" type="presParOf" srcId="{AAC8E75F-1CCD-460E-B097-EC546205AFED}" destId="{5A34DD35-0BD6-4422-AC01-799ECAC3DDD2}" srcOrd="2" destOrd="0" presId="urn:microsoft.com/office/officeart/2005/8/layout/radial4"/>
    <dgm:cxn modelId="{AB48F88D-F8CA-42B5-B86F-8B589A35891A}" type="presParOf" srcId="{AAC8E75F-1CCD-460E-B097-EC546205AFED}" destId="{F749AA35-8E51-40E3-84C4-228E7E868877}" srcOrd="3" destOrd="0" presId="urn:microsoft.com/office/officeart/2005/8/layout/radial4"/>
    <dgm:cxn modelId="{90D7770B-9E3C-43EE-82E4-D55AC8367681}" type="presParOf" srcId="{AAC8E75F-1CCD-460E-B097-EC546205AFED}" destId="{024EECDC-036E-4701-A799-845A528D5CA2}" srcOrd="4" destOrd="0" presId="urn:microsoft.com/office/officeart/2005/8/layout/radial4"/>
    <dgm:cxn modelId="{C0CA3921-63F0-4804-B36C-743DB36C4C8F}" type="presParOf" srcId="{AAC8E75F-1CCD-460E-B097-EC546205AFED}" destId="{C10990DA-D1B4-4DF2-B648-6EBBD1BF46F2}" srcOrd="5" destOrd="0" presId="urn:microsoft.com/office/officeart/2005/8/layout/radial4"/>
    <dgm:cxn modelId="{1B186985-6DFD-4B85-9DC0-4CA875B8C9F5}" type="presParOf" srcId="{AAC8E75F-1CCD-460E-B097-EC546205AFED}" destId="{3D33F22D-AE66-4533-BB6A-30F4DE79FA14}" srcOrd="6" destOrd="0" presId="urn:microsoft.com/office/officeart/2005/8/layout/radial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smtClean="0"/>
            <a:t>METODOLOGÍA DE LA INVESTIGACIÓN</a:t>
          </a:r>
          <a:endParaRPr lang="es-ES" dirty="0"/>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a:t>
          </a:r>
          <a:r>
            <a:rPr lang="es-ES" sz="1400" dirty="0" smtClean="0"/>
            <a:t>2 </a:t>
          </a:r>
          <a:r>
            <a:rPr lang="es-ES" sz="1400" dirty="0" err="1" smtClean="0"/>
            <a:t>hrs</a:t>
          </a:r>
          <a:r>
            <a:rPr lang="es-ES" sz="1400" dirty="0" smtClean="0"/>
            <a:t>.</a:t>
          </a:r>
          <a:endParaRPr lang="es-ES" sz="1400" dirty="0"/>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52F69318-FD1C-4E81-953F-008534E3D0A4}">
      <dgm:prSet phldrT="[Texto]" custT="1"/>
      <dgm:spPr/>
      <dgm:t>
        <a:bodyPr/>
        <a:lstStyle/>
        <a:p>
          <a:r>
            <a:rPr lang="es-ES" sz="1400" dirty="0" smtClean="0"/>
            <a:t>Eliminar asignatura</a:t>
          </a:r>
          <a:r>
            <a:rPr lang="es-ES" sz="1200" dirty="0" smtClean="0"/>
            <a:t>.</a:t>
          </a:r>
          <a:endParaRPr lang="es-ES" sz="1400" dirty="0"/>
        </a:p>
      </dgm:t>
    </dgm:pt>
    <dgm:pt modelId="{E0076A49-3A9E-45E1-B0F5-DF13CB194D01}" type="parTrans" cxnId="{6FFEC61D-1033-42CF-84F9-E2E698B1DBB9}">
      <dgm:prSet/>
      <dgm:spPr/>
      <dgm:t>
        <a:bodyPr/>
        <a:lstStyle/>
        <a:p>
          <a:endParaRPr lang="es-ES"/>
        </a:p>
      </dgm:t>
    </dgm:pt>
    <dgm:pt modelId="{43430FC6-AB19-4DAA-9EBC-81CB091B9309}" type="sibTrans" cxnId="{6FFEC61D-1033-42CF-84F9-E2E698B1DBB9}">
      <dgm:prSet/>
      <dgm:spPr/>
      <dgm:t>
        <a:bodyPr/>
        <a:lstStyle/>
        <a:p>
          <a:endParaRPr lang="es-ES"/>
        </a:p>
      </dgm:t>
    </dgm:pt>
    <dgm:pt modelId="{4F4F36AD-82A4-46F1-A069-1264410E937F}">
      <dgm:prSet phldrT="[Texto]" custT="1"/>
      <dgm:spPr/>
      <dgm:t>
        <a:bodyPr/>
        <a:lstStyle/>
        <a:p>
          <a:r>
            <a:rPr lang="es-ES" sz="1400" dirty="0" smtClean="0"/>
            <a:t>Exigencia académica de la Escuela Naval no culmina en Examen de grado o trabajo de Tesis, lo que sí ocurre en APOLINAV.</a:t>
          </a:r>
          <a:endParaRPr lang="es-ES" sz="1400" dirty="0"/>
        </a:p>
      </dgm:t>
    </dgm:pt>
    <dgm:pt modelId="{32F8478F-5158-4D67-A84D-8673BFC4D09A}" type="parTrans" cxnId="{2EAD13AA-5052-4D13-91FE-ECA4916C0778}">
      <dgm:prSet/>
      <dgm:spPr/>
      <dgm:t>
        <a:bodyPr/>
        <a:lstStyle/>
        <a:p>
          <a:endParaRPr lang="es-ES"/>
        </a:p>
      </dgm:t>
    </dgm:pt>
    <dgm:pt modelId="{8B68ACEB-FC52-4014-AD64-F807B814B20C}" type="sibTrans" cxnId="{2EAD13AA-5052-4D13-91FE-ECA4916C0778}">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1" custScaleX="109668" custLinFactNeighborX="-514" custLinFactNeighborY="234">
        <dgm:presLayoutVars>
          <dgm:bulletEnabled val="1"/>
        </dgm:presLayoutVars>
      </dgm:prSet>
      <dgm:spPr/>
      <dgm:t>
        <a:bodyPr/>
        <a:lstStyle/>
        <a:p>
          <a:endParaRPr lang="es-ES"/>
        </a:p>
      </dgm:t>
    </dgm:pt>
  </dgm:ptLst>
  <dgm:cxnLst>
    <dgm:cxn modelId="{356294C2-9002-455D-A998-20B98FC4DBFA}" type="presOf" srcId="{CAB463DC-900A-4FC6-8E22-D47F85EB4431}" destId="{28C80DFA-075E-4C37-A449-4A140DB610A9}" srcOrd="0" destOrd="0"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6FFEC61D-1033-42CF-84F9-E2E698B1DBB9}" srcId="{CAB463DC-900A-4FC6-8E22-D47F85EB4431}" destId="{52F69318-FD1C-4E81-953F-008534E3D0A4}" srcOrd="2" destOrd="0" parTransId="{E0076A49-3A9E-45E1-B0F5-DF13CB194D01}" sibTransId="{43430FC6-AB19-4DAA-9EBC-81CB091B9309}"/>
    <dgm:cxn modelId="{2EAD13AA-5052-4D13-91FE-ECA4916C0778}" srcId="{CAB463DC-900A-4FC6-8E22-D47F85EB4431}" destId="{4F4F36AD-82A4-46F1-A069-1264410E937F}" srcOrd="1" destOrd="0" parTransId="{32F8478F-5158-4D67-A84D-8673BFC4D09A}" sibTransId="{8B68ACEB-FC52-4014-AD64-F807B814B20C}"/>
    <dgm:cxn modelId="{13C0D5DF-E542-4441-AA86-8F2B9070AE08}" type="presOf" srcId="{4F4F36AD-82A4-46F1-A069-1264410E937F}" destId="{D953F2A4-77AA-423D-B87D-AFC1101062B5}" srcOrd="0" destOrd="1" presId="urn:microsoft.com/office/officeart/2005/8/layout/vList5"/>
    <dgm:cxn modelId="{00F9FDA1-624B-404A-8E78-754FFB2C21A4}" type="presOf" srcId="{4D3101BB-57DB-4C64-BB0C-7B754B4CDD4E}" destId="{2BE7296F-C07D-450D-83D5-DC6ED4E593AD}" srcOrd="0" destOrd="0" presId="urn:microsoft.com/office/officeart/2005/8/layout/vList5"/>
    <dgm:cxn modelId="{A6FCDEB4-E47E-43FD-B1A9-6B787E55A263}" type="presOf" srcId="{2CDB3104-988B-4DF0-95E2-423AF8DAE795}" destId="{D953F2A4-77AA-423D-B87D-AFC1101062B5}" srcOrd="0" destOrd="0" presId="urn:microsoft.com/office/officeart/2005/8/layout/vList5"/>
    <dgm:cxn modelId="{A3E75198-D582-4DA4-B8E0-AE947127697D}" type="presOf" srcId="{52F69318-FD1C-4E81-953F-008534E3D0A4}" destId="{D953F2A4-77AA-423D-B87D-AFC1101062B5}" srcOrd="0" destOrd="2"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a:t>OPERACIONES NAVALES II</a:t>
          </a:r>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04 </a:t>
          </a:r>
          <a:r>
            <a:rPr lang="es-ES" sz="1400" dirty="0" err="1"/>
            <a:t>hrs</a:t>
          </a:r>
          <a:r>
            <a:rPr lang="es-ES" sz="1400" dirty="0"/>
            <a:t>.</a:t>
          </a:r>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1407187-9AD2-4C3F-9A93-A1A3583CA0D7}">
      <dgm:prSet phldrT="[Texto]"/>
      <dgm:spPr/>
      <dgm:t>
        <a:bodyPr/>
        <a:lstStyle/>
        <a:p>
          <a:r>
            <a:rPr lang="es-ES" dirty="0"/>
            <a:t>CINEMÁTICA</a:t>
          </a:r>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a:t>Semestral de 02 </a:t>
          </a:r>
          <a:r>
            <a:rPr lang="es-ES" sz="1400" dirty="0" err="1"/>
            <a:t>hrs</a:t>
          </a:r>
          <a:r>
            <a:rPr lang="es-ES" sz="1400" dirty="0"/>
            <a:t>.</a:t>
          </a:r>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9945F040-7CFD-427C-9498-97E8E9C81B6C}">
      <dgm:prSet phldrT="[Texto]"/>
      <dgm:spPr/>
      <dgm:t>
        <a:bodyPr/>
        <a:lstStyle/>
        <a:p>
          <a:r>
            <a:rPr lang="es-ES" dirty="0" smtClean="0"/>
            <a:t>SIMULADOR DE NAVEGACIÓN</a:t>
          </a:r>
          <a:endParaRPr lang="es-ES" dirty="0"/>
        </a:p>
      </dgm:t>
    </dgm:pt>
    <dgm:pt modelId="{8FE064CF-67EE-4A72-988D-CAAA580105C5}" type="parTrans" cxnId="{F8D214A4-5DA2-4D8D-9E99-09801F2DF7DF}">
      <dgm:prSet/>
      <dgm:spPr/>
      <dgm:t>
        <a:bodyPr/>
        <a:lstStyle/>
        <a:p>
          <a:endParaRPr lang="es-ES"/>
        </a:p>
      </dgm:t>
    </dgm:pt>
    <dgm:pt modelId="{32A33E41-B45D-4573-B3DE-BB5124E4F021}" type="sibTrans" cxnId="{F8D214A4-5DA2-4D8D-9E99-09801F2DF7DF}">
      <dgm:prSet/>
      <dgm:spPr/>
      <dgm:t>
        <a:bodyPr/>
        <a:lstStyle/>
        <a:p>
          <a:endParaRPr lang="es-ES"/>
        </a:p>
      </dgm:t>
    </dgm:pt>
    <dgm:pt modelId="{9EA201E7-49A1-4B68-9F6C-F054E6E61C96}">
      <dgm:prSet phldrT="[Texto]" custT="1"/>
      <dgm:spPr/>
      <dgm:t>
        <a:bodyPr/>
        <a:lstStyle/>
        <a:p>
          <a:r>
            <a:rPr lang="es-ES" sz="1400" dirty="0"/>
            <a:t>Semestral de 02 </a:t>
          </a:r>
          <a:r>
            <a:rPr lang="es-ES" sz="1400" dirty="0" err="1"/>
            <a:t>hrs</a:t>
          </a:r>
          <a:r>
            <a:rPr lang="es-ES" sz="1400" dirty="0"/>
            <a:t>. </a:t>
          </a:r>
        </a:p>
      </dgm:t>
    </dgm:pt>
    <dgm:pt modelId="{A58E554E-C8F4-4064-8017-179DC53BEEF8}" type="parTrans" cxnId="{1978E619-83D8-440D-B597-87D78BD5466D}">
      <dgm:prSet/>
      <dgm:spPr/>
      <dgm:t>
        <a:bodyPr/>
        <a:lstStyle/>
        <a:p>
          <a:endParaRPr lang="es-ES"/>
        </a:p>
      </dgm:t>
    </dgm:pt>
    <dgm:pt modelId="{B53F9241-19D0-4774-9ED7-7C560B349ADB}" type="sibTrans" cxnId="{1978E619-83D8-440D-B597-87D78BD5466D}">
      <dgm:prSet/>
      <dgm:spPr/>
      <dgm:t>
        <a:bodyPr/>
        <a:lstStyle/>
        <a:p>
          <a:endParaRPr lang="es-ES"/>
        </a:p>
      </dgm:t>
    </dgm:pt>
    <dgm:pt modelId="{AD39DA65-9EA2-B845-A85C-03A6BE67466A}">
      <dgm:prSet phldrT="[Texto]" custT="1"/>
      <dgm:spPr/>
      <dgm:t>
        <a:bodyPr/>
        <a:lstStyle/>
        <a:p>
          <a:r>
            <a:rPr lang="es-ES" sz="1400" dirty="0"/>
            <a:t>4to año.</a:t>
          </a:r>
        </a:p>
      </dgm:t>
    </dgm:pt>
    <dgm:pt modelId="{D81AD5E3-E389-8841-A633-D85F3A9115D3}" type="parTrans" cxnId="{E90198F2-ACBB-584A-B87C-DDA0206EDB87}">
      <dgm:prSet/>
      <dgm:spPr/>
      <dgm:t>
        <a:bodyPr/>
        <a:lstStyle/>
        <a:p>
          <a:endParaRPr lang="es-MX"/>
        </a:p>
      </dgm:t>
    </dgm:pt>
    <dgm:pt modelId="{443EFD40-A80E-C54E-98C9-A779708326D6}" type="sibTrans" cxnId="{E90198F2-ACBB-584A-B87C-DDA0206EDB87}">
      <dgm:prSet/>
      <dgm:spPr/>
      <dgm:t>
        <a:bodyPr/>
        <a:lstStyle/>
        <a:p>
          <a:endParaRPr lang="es-MX"/>
        </a:p>
      </dgm:t>
    </dgm:pt>
    <dgm:pt modelId="{AB95D630-8D99-C847-A935-AC1C08174F2F}">
      <dgm:prSet phldrT="[Texto]" custT="1"/>
      <dgm:spPr/>
      <dgm:t>
        <a:bodyPr/>
        <a:lstStyle/>
        <a:p>
          <a:r>
            <a:rPr lang="es-ES" sz="1400" dirty="0"/>
            <a:t>2do año</a:t>
          </a:r>
        </a:p>
      </dgm:t>
    </dgm:pt>
    <dgm:pt modelId="{F2CD9C88-D61D-4A4C-A1B6-BA871FBB90C5}" type="parTrans" cxnId="{DDA70B05-2B4D-6C4F-A23B-DFB236E858F7}">
      <dgm:prSet/>
      <dgm:spPr/>
      <dgm:t>
        <a:bodyPr/>
        <a:lstStyle/>
        <a:p>
          <a:endParaRPr lang="es-MX"/>
        </a:p>
      </dgm:t>
    </dgm:pt>
    <dgm:pt modelId="{B5257BDA-167C-A142-8811-4EFB9D0A6F6D}" type="sibTrans" cxnId="{DDA70B05-2B4D-6C4F-A23B-DFB236E858F7}">
      <dgm:prSet/>
      <dgm:spPr/>
      <dgm:t>
        <a:bodyPr/>
        <a:lstStyle/>
        <a:p>
          <a:endParaRPr lang="es-MX"/>
        </a:p>
      </dgm:t>
    </dgm:pt>
    <dgm:pt modelId="{00363756-6404-0A4F-A757-AE6C2DD9861A}">
      <dgm:prSet phldrT="[Texto]" custT="1"/>
      <dgm:spPr/>
      <dgm:t>
        <a:bodyPr/>
        <a:lstStyle/>
        <a:p>
          <a:r>
            <a:rPr lang="es-ES" sz="1400" dirty="0"/>
            <a:t>4to año.</a:t>
          </a:r>
        </a:p>
      </dgm:t>
    </dgm:pt>
    <dgm:pt modelId="{5A003FAD-F9F1-5345-B70C-1494E2715F16}" type="parTrans" cxnId="{98A65A01-BB06-644F-95AF-B3653425F253}">
      <dgm:prSet/>
      <dgm:spPr/>
      <dgm:t>
        <a:bodyPr/>
        <a:lstStyle/>
        <a:p>
          <a:endParaRPr lang="es-MX"/>
        </a:p>
      </dgm:t>
    </dgm:pt>
    <dgm:pt modelId="{00124D78-10BE-464A-973B-D9D2DCE8221F}" type="sibTrans" cxnId="{98A65A01-BB06-644F-95AF-B3653425F253}">
      <dgm:prSet/>
      <dgm:spPr/>
      <dgm:t>
        <a:bodyPr/>
        <a:lstStyle/>
        <a:p>
          <a:endParaRPr lang="es-MX"/>
        </a:p>
      </dgm:t>
    </dgm:pt>
    <dgm:pt modelId="{1E189AEE-B895-4BAB-B58E-2C25F7534CDD}">
      <dgm:prSet phldrT="[Texto]" custT="1"/>
      <dgm:spPr/>
      <dgm:t>
        <a:bodyPr/>
        <a:lstStyle/>
        <a:p>
          <a:r>
            <a:rPr lang="es-ES" sz="1400" dirty="0" smtClean="0"/>
            <a:t>Fundamentos de Estabilidad</a:t>
          </a:r>
          <a:endParaRPr lang="es-ES" sz="1400" dirty="0"/>
        </a:p>
      </dgm:t>
    </dgm:pt>
    <dgm:pt modelId="{320FFEA5-9719-4DEA-B38E-6132D8A07FEE}" type="parTrans" cxnId="{EB897041-00C1-4D66-9ABA-27BCEDFC7475}">
      <dgm:prSet/>
      <dgm:spPr/>
      <dgm:t>
        <a:bodyPr/>
        <a:lstStyle/>
        <a:p>
          <a:endParaRPr lang="es-ES"/>
        </a:p>
      </dgm:t>
    </dgm:pt>
    <dgm:pt modelId="{74F5E3DE-E5BA-4759-98C5-0887F8716C64}" type="sibTrans" cxnId="{EB897041-00C1-4D66-9ABA-27BCEDFC7475}">
      <dgm:prSet/>
      <dgm:spPr/>
      <dgm:t>
        <a:bodyPr/>
        <a:lstStyle/>
        <a:p>
          <a:endParaRPr lang="es-ES"/>
        </a:p>
      </dgm:t>
    </dgm:pt>
    <dgm:pt modelId="{D26F4979-FE49-4F01-B478-DB2AE1E4DC87}">
      <dgm:prSet/>
      <dgm:spPr/>
      <dgm:t>
        <a:bodyPr/>
        <a:lstStyle/>
        <a:p>
          <a:r>
            <a:rPr lang="es-ES" dirty="0" smtClean="0"/>
            <a:t>Semestral con 02 </a:t>
          </a:r>
          <a:r>
            <a:rPr lang="es-ES" dirty="0" err="1" smtClean="0"/>
            <a:t>hrs</a:t>
          </a:r>
          <a:r>
            <a:rPr lang="es-ES" dirty="0" smtClean="0"/>
            <a:t>.</a:t>
          </a:r>
          <a:endParaRPr lang="es-ES" dirty="0"/>
        </a:p>
      </dgm:t>
    </dgm:pt>
    <dgm:pt modelId="{6A15EA0D-8967-4F07-A6FC-0E0CE01CB663}" type="parTrans" cxnId="{1EAF68E4-06AF-4CDF-9A01-9B902F3FE9D5}">
      <dgm:prSet/>
      <dgm:spPr/>
      <dgm:t>
        <a:bodyPr/>
        <a:lstStyle/>
        <a:p>
          <a:endParaRPr lang="es-ES"/>
        </a:p>
      </dgm:t>
    </dgm:pt>
    <dgm:pt modelId="{22977787-06B0-475C-8F22-F356A9E9F092}" type="sibTrans" cxnId="{1EAF68E4-06AF-4CDF-9A01-9B902F3FE9D5}">
      <dgm:prSet/>
      <dgm:spPr/>
      <dgm:t>
        <a:bodyPr/>
        <a:lstStyle/>
        <a:p>
          <a:endParaRPr lang="es-ES"/>
        </a:p>
      </dgm:t>
    </dgm:pt>
    <dgm:pt modelId="{DD5259B8-7613-4E44-88D0-3B1EE6D979B4}">
      <dgm:prSet/>
      <dgm:spPr/>
      <dgm:t>
        <a:bodyPr/>
        <a:lstStyle/>
        <a:p>
          <a:r>
            <a:rPr lang="es-ES" dirty="0" smtClean="0"/>
            <a:t>4to año.</a:t>
          </a:r>
          <a:endParaRPr lang="es-ES" dirty="0"/>
        </a:p>
      </dgm:t>
    </dgm:pt>
    <dgm:pt modelId="{EFCED58D-2872-4336-B984-6B5C81B7CB8B}" type="parTrans" cxnId="{12BE1766-1CD1-442F-81A0-F0A0832CF580}">
      <dgm:prSet/>
      <dgm:spPr/>
      <dgm:t>
        <a:bodyPr/>
        <a:lstStyle/>
        <a:p>
          <a:endParaRPr lang="es-ES"/>
        </a:p>
      </dgm:t>
    </dgm:pt>
    <dgm:pt modelId="{5AAF2051-641F-491E-95D5-AF6325677D7F}" type="sibTrans" cxnId="{12BE1766-1CD1-442F-81A0-F0A0832CF580}">
      <dgm:prSet/>
      <dgm:spPr/>
      <dgm:t>
        <a:bodyPr/>
        <a:lstStyle/>
        <a:p>
          <a:endParaRPr lang="es-ES"/>
        </a:p>
      </dgm:t>
    </dgm:pt>
    <dgm:pt modelId="{FB0CB52A-8F61-4AE4-ABB7-04D162AA826B}">
      <dgm:prSet/>
      <dgm:spPr/>
      <dgm:t>
        <a:bodyPr/>
        <a:lstStyle/>
        <a:p>
          <a:endParaRPr lang="es-ES" dirty="0"/>
        </a:p>
      </dgm:t>
    </dgm:pt>
    <dgm:pt modelId="{A63141AB-254A-4C3D-A7E0-D851478B7AA4}" type="parTrans" cxnId="{3E361DF1-DA8A-40EC-B57B-111FC203AC68}">
      <dgm:prSet/>
      <dgm:spPr/>
      <dgm:t>
        <a:bodyPr/>
        <a:lstStyle/>
        <a:p>
          <a:endParaRPr lang="es-ES"/>
        </a:p>
      </dgm:t>
    </dgm:pt>
    <dgm:pt modelId="{50459CA0-8763-4161-9389-C733E1391CC8}" type="sibTrans" cxnId="{3E361DF1-DA8A-40EC-B57B-111FC203AC68}">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4" custScaleX="67619">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4" custScaleX="105825" custLinFactNeighborX="-514" custLinFactNeighborY="234">
        <dgm:presLayoutVars>
          <dgm:bulletEnabled val="1"/>
        </dgm:presLayoutVars>
      </dgm:prSet>
      <dgm:spPr/>
      <dgm:t>
        <a:bodyPr/>
        <a:lstStyle/>
        <a:p>
          <a:endParaRPr lang="es-ES"/>
        </a:p>
      </dgm:t>
    </dgm:pt>
    <dgm:pt modelId="{53EA6B18-A006-4A96-BC12-C33521048015}" type="pres">
      <dgm:prSet presAssocID="{04913DF4-9730-42C7-94E9-9426A810AE3C}" presName="sp" presStyleCnt="0"/>
      <dgm:spPr/>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1" presStyleCnt="4" custScaleX="67619">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1" presStyleCnt="4" custScaleX="104724">
        <dgm:presLayoutVars>
          <dgm:bulletEnabled val="1"/>
        </dgm:presLayoutVars>
      </dgm:prSet>
      <dgm:spPr/>
      <dgm:t>
        <a:bodyPr/>
        <a:lstStyle/>
        <a:p>
          <a:endParaRPr lang="es-ES"/>
        </a:p>
      </dgm:t>
    </dgm:pt>
    <dgm:pt modelId="{80214B06-3387-4D64-986D-8557807C7305}" type="pres">
      <dgm:prSet presAssocID="{A079E074-8218-4744-9F41-8CC7F942EBD3}" presName="sp" presStyleCnt="0"/>
      <dgm:spPr/>
    </dgm:pt>
    <dgm:pt modelId="{84E26B87-9F86-4262-B486-54EF0A18D48B}" type="pres">
      <dgm:prSet presAssocID="{9945F040-7CFD-427C-9498-97E8E9C81B6C}" presName="linNode" presStyleCnt="0"/>
      <dgm:spPr/>
    </dgm:pt>
    <dgm:pt modelId="{94A08136-C794-4568-94DC-4F980F202D63}" type="pres">
      <dgm:prSet presAssocID="{9945F040-7CFD-427C-9498-97E8E9C81B6C}" presName="parentText" presStyleLbl="node1" presStyleIdx="2" presStyleCnt="4" custScaleX="67618" custLinFactNeighborX="-219" custLinFactNeighborY="167">
        <dgm:presLayoutVars>
          <dgm:chMax val="1"/>
          <dgm:bulletEnabled val="1"/>
        </dgm:presLayoutVars>
      </dgm:prSet>
      <dgm:spPr/>
      <dgm:t>
        <a:bodyPr/>
        <a:lstStyle/>
        <a:p>
          <a:endParaRPr lang="es-ES"/>
        </a:p>
      </dgm:t>
    </dgm:pt>
    <dgm:pt modelId="{4ECA407B-55EB-46B4-8B76-199C1CE9F4D1}" type="pres">
      <dgm:prSet presAssocID="{9945F040-7CFD-427C-9498-97E8E9C81B6C}" presName="descendantText" presStyleLbl="alignAccFollowNode1" presStyleIdx="2" presStyleCnt="4" custScaleX="105826">
        <dgm:presLayoutVars>
          <dgm:bulletEnabled val="1"/>
        </dgm:presLayoutVars>
      </dgm:prSet>
      <dgm:spPr/>
      <dgm:t>
        <a:bodyPr/>
        <a:lstStyle/>
        <a:p>
          <a:endParaRPr lang="es-ES"/>
        </a:p>
      </dgm:t>
    </dgm:pt>
    <dgm:pt modelId="{42AFAA52-D5DB-473C-A134-A3B3D3E5AFD0}" type="pres">
      <dgm:prSet presAssocID="{32A33E41-B45D-4573-B3DE-BB5124E4F021}" presName="sp" presStyleCnt="0"/>
      <dgm:spPr/>
    </dgm:pt>
    <dgm:pt modelId="{D31FC3F9-8076-4410-ADBA-7B77382BF5E9}" type="pres">
      <dgm:prSet presAssocID="{1E189AEE-B895-4BAB-B58E-2C25F7534CDD}" presName="linNode" presStyleCnt="0"/>
      <dgm:spPr/>
    </dgm:pt>
    <dgm:pt modelId="{8724038D-DECD-42F0-AE9F-004380108568}" type="pres">
      <dgm:prSet presAssocID="{1E189AEE-B895-4BAB-B58E-2C25F7534CDD}" presName="parentText" presStyleLbl="node1" presStyleIdx="3" presStyleCnt="4" custScaleX="67332">
        <dgm:presLayoutVars>
          <dgm:chMax val="1"/>
          <dgm:bulletEnabled val="1"/>
        </dgm:presLayoutVars>
      </dgm:prSet>
      <dgm:spPr/>
      <dgm:t>
        <a:bodyPr/>
        <a:lstStyle/>
        <a:p>
          <a:endParaRPr lang="es-ES"/>
        </a:p>
      </dgm:t>
    </dgm:pt>
    <dgm:pt modelId="{43989949-C54B-42E7-A647-D27E83DCE786}" type="pres">
      <dgm:prSet presAssocID="{1E189AEE-B895-4BAB-B58E-2C25F7534CDD}" presName="descendantText" presStyleLbl="alignAccFollowNode1" presStyleIdx="3" presStyleCnt="4" custScaleX="104225" custScaleY="102923">
        <dgm:presLayoutVars>
          <dgm:bulletEnabled val="1"/>
        </dgm:presLayoutVars>
      </dgm:prSet>
      <dgm:spPr/>
      <dgm:t>
        <a:bodyPr/>
        <a:lstStyle/>
        <a:p>
          <a:endParaRPr lang="es-ES"/>
        </a:p>
      </dgm:t>
    </dgm:pt>
  </dgm:ptLst>
  <dgm:cxnLst>
    <dgm:cxn modelId="{0C3962AD-C319-7B4D-8A34-D0D1D800A6DE}" type="presOf" srcId="{AB95D630-8D99-C847-A935-AC1C08174F2F}" destId="{79C880BF-205E-47F3-A40E-32279131EC2C}" srcOrd="0" destOrd="1" presId="urn:microsoft.com/office/officeart/2005/8/layout/vList5"/>
    <dgm:cxn modelId="{00F9FDA1-624B-404A-8E78-754FFB2C21A4}" type="presOf" srcId="{4D3101BB-57DB-4C64-BB0C-7B754B4CDD4E}" destId="{2BE7296F-C07D-450D-83D5-DC6ED4E593AD}" srcOrd="0" destOrd="0" presId="urn:microsoft.com/office/officeart/2005/8/layout/vList5"/>
    <dgm:cxn modelId="{1EAF68E4-06AF-4CDF-9A01-9B902F3FE9D5}" srcId="{1E189AEE-B895-4BAB-B58E-2C25F7534CDD}" destId="{D26F4979-FE49-4F01-B478-DB2AE1E4DC87}" srcOrd="0" destOrd="0" parTransId="{6A15EA0D-8967-4F07-A6FC-0E0CE01CB663}" sibTransId="{22977787-06B0-475C-8F22-F356A9E9F092}"/>
    <dgm:cxn modelId="{12BE1766-1CD1-442F-81A0-F0A0832CF580}" srcId="{1E189AEE-B895-4BAB-B58E-2C25F7534CDD}" destId="{DD5259B8-7613-4E44-88D0-3B1EE6D979B4}" srcOrd="1" destOrd="0" parTransId="{EFCED58D-2872-4336-B984-6B5C81B7CB8B}" sibTransId="{5AAF2051-641F-491E-95D5-AF6325677D7F}"/>
    <dgm:cxn modelId="{C4D94EB8-561B-478B-B41B-48E36B5C202F}" srcId="{4D3101BB-57DB-4C64-BB0C-7B754B4CDD4E}" destId="{61407187-9AD2-4C3F-9A93-A1A3583CA0D7}" srcOrd="1" destOrd="0" parTransId="{F9335847-55D7-4223-9D2C-E117BE3BB86F}" sibTransId="{A079E074-8218-4744-9F41-8CC7F942EBD3}"/>
    <dgm:cxn modelId="{1978E619-83D8-440D-B597-87D78BD5466D}" srcId="{9945F040-7CFD-427C-9498-97E8E9C81B6C}" destId="{9EA201E7-49A1-4B68-9F6C-F054E6E61C96}" srcOrd="0" destOrd="0" parTransId="{A58E554E-C8F4-4064-8017-179DC53BEEF8}" sibTransId="{B53F9241-19D0-4774-9ED7-7C560B349ADB}"/>
    <dgm:cxn modelId="{0B86285C-6154-6143-BB56-F9A594FB5766}" type="presOf" srcId="{00363756-6404-0A4F-A757-AE6C2DD9861A}" destId="{4ECA407B-55EB-46B4-8B76-199C1CE9F4D1}" srcOrd="0" destOrd="1" presId="urn:microsoft.com/office/officeart/2005/8/layout/vList5"/>
    <dgm:cxn modelId="{A6FCDEB4-E47E-43FD-B1A9-6B787E55A263}" type="presOf" srcId="{2CDB3104-988B-4DF0-95E2-423AF8DAE795}" destId="{D953F2A4-77AA-423D-B87D-AFC1101062B5}" srcOrd="0" destOrd="0" presId="urn:microsoft.com/office/officeart/2005/8/layout/vList5"/>
    <dgm:cxn modelId="{E9F2BFD7-960A-4137-8175-A16D7A71556D}" type="presOf" srcId="{9945F040-7CFD-427C-9498-97E8E9C81B6C}" destId="{94A08136-C794-4568-94DC-4F980F202D63}" srcOrd="0" destOrd="0" presId="urn:microsoft.com/office/officeart/2005/8/layout/vList5"/>
    <dgm:cxn modelId="{192AF4A6-B0C1-4F7E-8755-F72BC36E7091}" type="presOf" srcId="{FB0CB52A-8F61-4AE4-ABB7-04D162AA826B}" destId="{43989949-C54B-42E7-A647-D27E83DCE786}" srcOrd="0" destOrd="2" presId="urn:microsoft.com/office/officeart/2005/8/layout/vList5"/>
    <dgm:cxn modelId="{DDA70B05-2B4D-6C4F-A23B-DFB236E858F7}" srcId="{61407187-9AD2-4C3F-9A93-A1A3583CA0D7}" destId="{AB95D630-8D99-C847-A935-AC1C08174F2F}" srcOrd="1" destOrd="0" parTransId="{F2CD9C88-D61D-4A4C-A1B6-BA871FBB90C5}" sibTransId="{B5257BDA-167C-A142-8811-4EFB9D0A6F6D}"/>
    <dgm:cxn modelId="{EB897041-00C1-4D66-9ABA-27BCEDFC7475}" srcId="{4D3101BB-57DB-4C64-BB0C-7B754B4CDD4E}" destId="{1E189AEE-B895-4BAB-B58E-2C25F7534CDD}" srcOrd="3" destOrd="0" parTransId="{320FFEA5-9719-4DEA-B38E-6132D8A07FEE}" sibTransId="{74F5E3DE-E5BA-4759-98C5-0887F8716C64}"/>
    <dgm:cxn modelId="{AED2DE03-B976-440D-950A-9BA2EA958DF3}" srcId="{4D3101BB-57DB-4C64-BB0C-7B754B4CDD4E}" destId="{CAB463DC-900A-4FC6-8E22-D47F85EB4431}" srcOrd="0" destOrd="0" parTransId="{886B0217-3870-446B-93DD-F79BD3C27896}" sibTransId="{04913DF4-9730-42C7-94E9-9426A810AE3C}"/>
    <dgm:cxn modelId="{CA6F6E9F-B9F5-44C5-AD75-3E0842AEA46E}" type="presOf" srcId="{D26F4979-FE49-4F01-B478-DB2AE1E4DC87}" destId="{43989949-C54B-42E7-A647-D27E83DCE786}" srcOrd="0" destOrd="0" presId="urn:microsoft.com/office/officeart/2005/8/layout/vList5"/>
    <dgm:cxn modelId="{B58E7AC9-13C9-4B88-92F0-80493B7BE99A}" type="presOf" srcId="{741BCE94-BDE5-4E4C-879C-03B8D085366C}" destId="{79C880BF-205E-47F3-A40E-32279131EC2C}" srcOrd="0" destOrd="0" presId="urn:microsoft.com/office/officeart/2005/8/layout/vList5"/>
    <dgm:cxn modelId="{653EEC27-2BAE-B545-9823-E8A730C99B09}" type="presOf" srcId="{AD39DA65-9EA2-B845-A85C-03A6BE67466A}" destId="{D953F2A4-77AA-423D-B87D-AFC1101062B5}" srcOrd="0" destOrd="1" presId="urn:microsoft.com/office/officeart/2005/8/layout/vList5"/>
    <dgm:cxn modelId="{0F920A51-7A3C-4DA8-89A1-69333AEFB1C9}" type="presOf" srcId="{DD5259B8-7613-4E44-88D0-3B1EE6D979B4}" destId="{43989949-C54B-42E7-A647-D27E83DCE786}" srcOrd="0" destOrd="1" presId="urn:microsoft.com/office/officeart/2005/8/layout/vList5"/>
    <dgm:cxn modelId="{C7169BE8-8AA0-4AF8-ACC6-3D70BD441DA8}" type="presOf" srcId="{9EA201E7-49A1-4B68-9F6C-F054E6E61C96}" destId="{4ECA407B-55EB-46B4-8B76-199C1CE9F4D1}" srcOrd="0" destOrd="0" presId="urn:microsoft.com/office/officeart/2005/8/layout/vList5"/>
    <dgm:cxn modelId="{8B2B3366-0180-4AF6-A4C3-7C2DE1FB24D8}" srcId="{61407187-9AD2-4C3F-9A93-A1A3583CA0D7}" destId="{741BCE94-BDE5-4E4C-879C-03B8D085366C}" srcOrd="0" destOrd="0" parTransId="{F7C4F90F-1DF0-4860-8092-D2A8A5C55C47}" sibTransId="{6C97DBC3-E469-4621-AE1D-8D0688C88481}"/>
    <dgm:cxn modelId="{98A65A01-BB06-644F-95AF-B3653425F253}" srcId="{9945F040-7CFD-427C-9498-97E8E9C81B6C}" destId="{00363756-6404-0A4F-A757-AE6C2DD9861A}" srcOrd="1" destOrd="0" parTransId="{5A003FAD-F9F1-5345-B70C-1494E2715F16}" sibTransId="{00124D78-10BE-464A-973B-D9D2DCE8221F}"/>
    <dgm:cxn modelId="{22B5E0BD-B7BC-43BB-A323-141742B7429F}" srcId="{CAB463DC-900A-4FC6-8E22-D47F85EB4431}" destId="{2CDB3104-988B-4DF0-95E2-423AF8DAE795}" srcOrd="0" destOrd="0" parTransId="{FC521B5C-FC6A-4101-8881-3DDC6853EFE1}" sibTransId="{5A637270-18E7-474F-B68E-217F1752351F}"/>
    <dgm:cxn modelId="{356294C2-9002-455D-A998-20B98FC4DBFA}" type="presOf" srcId="{CAB463DC-900A-4FC6-8E22-D47F85EB4431}" destId="{28C80DFA-075E-4C37-A449-4A140DB610A9}" srcOrd="0" destOrd="0" presId="urn:microsoft.com/office/officeart/2005/8/layout/vList5"/>
    <dgm:cxn modelId="{E90198F2-ACBB-584A-B87C-DDA0206EDB87}" srcId="{CAB463DC-900A-4FC6-8E22-D47F85EB4431}" destId="{AD39DA65-9EA2-B845-A85C-03A6BE67466A}" srcOrd="1" destOrd="0" parTransId="{D81AD5E3-E389-8841-A633-D85F3A9115D3}" sibTransId="{443EFD40-A80E-C54E-98C9-A779708326D6}"/>
    <dgm:cxn modelId="{F8D214A4-5DA2-4D8D-9E99-09801F2DF7DF}" srcId="{4D3101BB-57DB-4C64-BB0C-7B754B4CDD4E}" destId="{9945F040-7CFD-427C-9498-97E8E9C81B6C}" srcOrd="2" destOrd="0" parTransId="{8FE064CF-67EE-4A72-988D-CAAA580105C5}" sibTransId="{32A33E41-B45D-4573-B3DE-BB5124E4F021}"/>
    <dgm:cxn modelId="{3E361DF1-DA8A-40EC-B57B-111FC203AC68}" srcId="{1E189AEE-B895-4BAB-B58E-2C25F7534CDD}" destId="{FB0CB52A-8F61-4AE4-ABB7-04D162AA826B}" srcOrd="2" destOrd="0" parTransId="{A63141AB-254A-4C3D-A7E0-D851478B7AA4}" sibTransId="{50459CA0-8763-4161-9389-C733E1391CC8}"/>
    <dgm:cxn modelId="{A168F99A-2588-4F3C-88B1-E2B05AC68CA8}" type="presOf" srcId="{1E189AEE-B895-4BAB-B58E-2C25F7534CDD}" destId="{8724038D-DECD-42F0-AE9F-004380108568}" srcOrd="0" destOrd="0" presId="urn:microsoft.com/office/officeart/2005/8/layout/vList5"/>
    <dgm:cxn modelId="{A2C9A860-137C-474C-BE33-28A600554A0F}" type="presOf" srcId="{61407187-9AD2-4C3F-9A93-A1A3583CA0D7}" destId="{FDEFE16D-85DA-40DF-B3F0-FA04B7ED476E}"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 modelId="{D81778BE-8E99-496A-97B9-C087EEECEE8A}" type="presParOf" srcId="{2BE7296F-C07D-450D-83D5-DC6ED4E593AD}" destId="{53EA6B18-A006-4A96-BC12-C33521048015}" srcOrd="1" destOrd="0" presId="urn:microsoft.com/office/officeart/2005/8/layout/vList5"/>
    <dgm:cxn modelId="{68DCA68F-C0EC-46F2-B843-7525AD6C42C6}" type="presParOf" srcId="{2BE7296F-C07D-450D-83D5-DC6ED4E593AD}" destId="{9FBBD755-F5B6-4C11-8B8E-08FF970BAEDC}" srcOrd="2"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 modelId="{7EF9552C-B6F3-40BC-A737-A932683F264F}" type="presParOf" srcId="{2BE7296F-C07D-450D-83D5-DC6ED4E593AD}" destId="{80214B06-3387-4D64-986D-8557807C7305}" srcOrd="3" destOrd="0" presId="urn:microsoft.com/office/officeart/2005/8/layout/vList5"/>
    <dgm:cxn modelId="{58100572-89EE-4719-9E27-938D6A91C57B}" type="presParOf" srcId="{2BE7296F-C07D-450D-83D5-DC6ED4E593AD}" destId="{84E26B87-9F86-4262-B486-54EF0A18D48B}" srcOrd="4" destOrd="0" presId="urn:microsoft.com/office/officeart/2005/8/layout/vList5"/>
    <dgm:cxn modelId="{2205274A-B6FF-4595-B8C5-662DE900120C}" type="presParOf" srcId="{84E26B87-9F86-4262-B486-54EF0A18D48B}" destId="{94A08136-C794-4568-94DC-4F980F202D63}" srcOrd="0" destOrd="0" presId="urn:microsoft.com/office/officeart/2005/8/layout/vList5"/>
    <dgm:cxn modelId="{C31B0113-3910-4938-910B-49B2E754F9DF}" type="presParOf" srcId="{84E26B87-9F86-4262-B486-54EF0A18D48B}" destId="{4ECA407B-55EB-46B4-8B76-199C1CE9F4D1}" srcOrd="1" destOrd="0" presId="urn:microsoft.com/office/officeart/2005/8/layout/vList5"/>
    <dgm:cxn modelId="{501B4B52-91C4-40B4-95B5-F13153721FB1}" type="presParOf" srcId="{2BE7296F-C07D-450D-83D5-DC6ED4E593AD}" destId="{42AFAA52-D5DB-473C-A134-A3B3D3E5AFD0}" srcOrd="5" destOrd="0" presId="urn:microsoft.com/office/officeart/2005/8/layout/vList5"/>
    <dgm:cxn modelId="{132EBFBD-B2F3-4B86-9A4D-C5AF74A19637}" type="presParOf" srcId="{2BE7296F-C07D-450D-83D5-DC6ED4E593AD}" destId="{D31FC3F9-8076-4410-ADBA-7B77382BF5E9}" srcOrd="6" destOrd="0" presId="urn:microsoft.com/office/officeart/2005/8/layout/vList5"/>
    <dgm:cxn modelId="{41CC82C1-3F65-4062-8629-FF120548B473}" type="presParOf" srcId="{D31FC3F9-8076-4410-ADBA-7B77382BF5E9}" destId="{8724038D-DECD-42F0-AE9F-004380108568}" srcOrd="0" destOrd="0" presId="urn:microsoft.com/office/officeart/2005/8/layout/vList5"/>
    <dgm:cxn modelId="{B11D2C38-C24E-4CD2-93D4-B96EF01632BC}" type="presParOf" srcId="{D31FC3F9-8076-4410-ADBA-7B77382BF5E9}" destId="{43989949-C54B-42E7-A647-D27E83DCE78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EB6F006-A76C-4C16-90D5-2AD7DE43971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s-ES"/>
        </a:p>
      </dgm:t>
    </dgm:pt>
    <dgm:pt modelId="{95C5731B-1D94-4826-AD3E-84BCA738B652}">
      <dgm:prSet phldrT="[Texto]" custT="1"/>
      <dgm:spPr/>
      <dgm:t>
        <a:bodyPr/>
        <a:lstStyle/>
        <a:p>
          <a:r>
            <a:rPr lang="es-ES" sz="1800" dirty="0"/>
            <a:t>INTRODUCCIÓN A LA ECONOMÍA</a:t>
          </a:r>
        </a:p>
        <a:p>
          <a:r>
            <a:rPr lang="es-ES" sz="1800" dirty="0"/>
            <a:t>(semestral de 04 </a:t>
          </a:r>
          <a:r>
            <a:rPr lang="es-ES" sz="1800" dirty="0" err="1"/>
            <a:t>hrs</a:t>
          </a:r>
          <a:r>
            <a:rPr lang="es-ES" sz="1800" dirty="0"/>
            <a:t>.)</a:t>
          </a:r>
        </a:p>
      </dgm:t>
    </dgm:pt>
    <dgm:pt modelId="{6947BF30-8A57-4330-8F5C-2FFEE33F5CDF}" type="parTrans" cxnId="{D0D23B3F-DFE6-4CD2-A87C-0653A164B04A}">
      <dgm:prSet/>
      <dgm:spPr/>
      <dgm:t>
        <a:bodyPr/>
        <a:lstStyle/>
        <a:p>
          <a:endParaRPr lang="es-ES" sz="1800"/>
        </a:p>
      </dgm:t>
    </dgm:pt>
    <dgm:pt modelId="{36B4080E-8F40-4FC9-82BB-FC3C2B4CD594}" type="sibTrans" cxnId="{D0D23B3F-DFE6-4CD2-A87C-0653A164B04A}">
      <dgm:prSet/>
      <dgm:spPr/>
      <dgm:t>
        <a:bodyPr/>
        <a:lstStyle/>
        <a:p>
          <a:endParaRPr lang="es-ES" sz="1800"/>
        </a:p>
      </dgm:t>
    </dgm:pt>
    <dgm:pt modelId="{9A0BFD6B-DA1F-48A6-9A39-1E0092801845}">
      <dgm:prSet phldrT="[Texto]" custT="1"/>
      <dgm:spPr/>
      <dgm:t>
        <a:bodyPr/>
        <a:lstStyle/>
        <a:p>
          <a:r>
            <a:rPr lang="es-ES" sz="1800" dirty="0" smtClean="0"/>
            <a:t>ADMINISTRACIÓN </a:t>
          </a:r>
          <a:r>
            <a:rPr lang="es-ES" sz="1800" dirty="0"/>
            <a:t>FINANCIERA INSTITUCIONAL</a:t>
          </a:r>
        </a:p>
        <a:p>
          <a:r>
            <a:rPr lang="es-ES" sz="1800" dirty="0"/>
            <a:t>(semestral de </a:t>
          </a:r>
          <a:r>
            <a:rPr lang="es-ES" sz="1800" dirty="0" smtClean="0"/>
            <a:t>02 </a:t>
          </a:r>
          <a:r>
            <a:rPr lang="es-ES" sz="1800" dirty="0" err="1" smtClean="0"/>
            <a:t>hrs</a:t>
          </a:r>
          <a:r>
            <a:rPr lang="es-ES" sz="1800" dirty="0"/>
            <a:t>.)</a:t>
          </a:r>
        </a:p>
      </dgm:t>
    </dgm:pt>
    <dgm:pt modelId="{9FD8371A-4526-4A34-8D90-68BE574798F5}" type="parTrans" cxnId="{13E61B5C-4306-4AFF-AF44-B730ECAB9B79}">
      <dgm:prSet/>
      <dgm:spPr/>
      <dgm:t>
        <a:bodyPr/>
        <a:lstStyle/>
        <a:p>
          <a:endParaRPr lang="es-ES" sz="1800"/>
        </a:p>
      </dgm:t>
    </dgm:pt>
    <dgm:pt modelId="{37DCFD48-551D-4932-8397-C9046EA3882C}" type="sibTrans" cxnId="{13E61B5C-4306-4AFF-AF44-B730ECAB9B79}">
      <dgm:prSet/>
      <dgm:spPr/>
      <dgm:t>
        <a:bodyPr/>
        <a:lstStyle/>
        <a:p>
          <a:endParaRPr lang="es-ES" sz="1800"/>
        </a:p>
      </dgm:t>
    </dgm:pt>
    <dgm:pt modelId="{1E8614BB-53CE-441C-BF00-041B5C472C80}">
      <dgm:prSet phldrT="[Texto]" custT="1"/>
      <dgm:spPr/>
      <dgm:t>
        <a:bodyPr/>
        <a:lstStyle/>
        <a:p>
          <a:r>
            <a:rPr lang="es-ES" sz="1800" dirty="0" smtClean="0"/>
            <a:t>PLANIFICACIÓN Y SEGURIDAD</a:t>
          </a:r>
          <a:endParaRPr lang="es-ES" sz="1800" dirty="0"/>
        </a:p>
        <a:p>
          <a:r>
            <a:rPr lang="es-ES" sz="1800" dirty="0"/>
            <a:t>(semestral de </a:t>
          </a:r>
          <a:r>
            <a:rPr lang="es-ES" sz="1800" dirty="0" smtClean="0"/>
            <a:t>02 </a:t>
          </a:r>
          <a:r>
            <a:rPr lang="es-ES" sz="1800" dirty="0" err="1" smtClean="0"/>
            <a:t>hrs</a:t>
          </a:r>
          <a:r>
            <a:rPr lang="es-ES" sz="1800" dirty="0"/>
            <a:t>.)</a:t>
          </a:r>
        </a:p>
      </dgm:t>
    </dgm:pt>
    <dgm:pt modelId="{3555AFE5-0595-45E3-BA57-2E8316E05567}" type="parTrans" cxnId="{CB3BDE7C-5521-4568-8D4F-0A0B72190A30}">
      <dgm:prSet/>
      <dgm:spPr/>
      <dgm:t>
        <a:bodyPr/>
        <a:lstStyle/>
        <a:p>
          <a:endParaRPr lang="es-ES" sz="1800"/>
        </a:p>
      </dgm:t>
    </dgm:pt>
    <dgm:pt modelId="{DDFF8BE8-A263-46FF-A1C9-54DCE1163C02}" type="sibTrans" cxnId="{CB3BDE7C-5521-4568-8D4F-0A0B72190A30}">
      <dgm:prSet/>
      <dgm:spPr/>
      <dgm:t>
        <a:bodyPr/>
        <a:lstStyle/>
        <a:p>
          <a:endParaRPr lang="es-ES" sz="1800"/>
        </a:p>
      </dgm:t>
    </dgm:pt>
    <dgm:pt modelId="{A08F636C-469D-4003-BEE9-EC486CA1883C}" type="pres">
      <dgm:prSet presAssocID="{4EB6F006-A76C-4C16-90D5-2AD7DE439716}" presName="hierChild1" presStyleCnt="0">
        <dgm:presLayoutVars>
          <dgm:orgChart val="1"/>
          <dgm:chPref val="1"/>
          <dgm:dir/>
          <dgm:animOne val="branch"/>
          <dgm:animLvl val="lvl"/>
          <dgm:resizeHandles/>
        </dgm:presLayoutVars>
      </dgm:prSet>
      <dgm:spPr/>
      <dgm:t>
        <a:bodyPr/>
        <a:lstStyle/>
        <a:p>
          <a:endParaRPr lang="es-ES"/>
        </a:p>
      </dgm:t>
    </dgm:pt>
    <dgm:pt modelId="{CBD626B8-8D4E-46C9-B2D4-9951FA576FD4}" type="pres">
      <dgm:prSet presAssocID="{95C5731B-1D94-4826-AD3E-84BCA738B652}" presName="hierRoot1" presStyleCnt="0">
        <dgm:presLayoutVars>
          <dgm:hierBranch val="init"/>
        </dgm:presLayoutVars>
      </dgm:prSet>
      <dgm:spPr/>
    </dgm:pt>
    <dgm:pt modelId="{F716CFF8-6483-4CAF-AEB1-A43730F54CEA}" type="pres">
      <dgm:prSet presAssocID="{95C5731B-1D94-4826-AD3E-84BCA738B652}" presName="rootComposite1" presStyleCnt="0"/>
      <dgm:spPr/>
    </dgm:pt>
    <dgm:pt modelId="{19C480EC-09CD-492B-8B0C-FA71E4DF9E30}" type="pres">
      <dgm:prSet presAssocID="{95C5731B-1D94-4826-AD3E-84BCA738B652}" presName="rootText1" presStyleLbl="node0" presStyleIdx="0" presStyleCnt="1">
        <dgm:presLayoutVars>
          <dgm:chPref val="3"/>
        </dgm:presLayoutVars>
      </dgm:prSet>
      <dgm:spPr/>
      <dgm:t>
        <a:bodyPr/>
        <a:lstStyle/>
        <a:p>
          <a:endParaRPr lang="es-ES"/>
        </a:p>
      </dgm:t>
    </dgm:pt>
    <dgm:pt modelId="{45E480D1-F2DA-4454-83D1-0141CFE3EBC1}" type="pres">
      <dgm:prSet presAssocID="{95C5731B-1D94-4826-AD3E-84BCA738B652}" presName="rootConnector1" presStyleLbl="node1" presStyleIdx="0" presStyleCnt="0"/>
      <dgm:spPr/>
      <dgm:t>
        <a:bodyPr/>
        <a:lstStyle/>
        <a:p>
          <a:endParaRPr lang="es-ES"/>
        </a:p>
      </dgm:t>
    </dgm:pt>
    <dgm:pt modelId="{D817ADD7-1D6E-47C4-85ED-9D9A2DA393B3}" type="pres">
      <dgm:prSet presAssocID="{95C5731B-1D94-4826-AD3E-84BCA738B652}" presName="hierChild2" presStyleCnt="0"/>
      <dgm:spPr/>
    </dgm:pt>
    <dgm:pt modelId="{8486455D-2D56-4661-BE9A-0C84E6D25656}" type="pres">
      <dgm:prSet presAssocID="{9FD8371A-4526-4A34-8D90-68BE574798F5}" presName="Name37" presStyleLbl="parChTrans1D2" presStyleIdx="0" presStyleCnt="2"/>
      <dgm:spPr/>
      <dgm:t>
        <a:bodyPr/>
        <a:lstStyle/>
        <a:p>
          <a:endParaRPr lang="es-ES"/>
        </a:p>
      </dgm:t>
    </dgm:pt>
    <dgm:pt modelId="{647A464F-349E-46AF-B70F-D470F0E8D79D}" type="pres">
      <dgm:prSet presAssocID="{9A0BFD6B-DA1F-48A6-9A39-1E0092801845}" presName="hierRoot2" presStyleCnt="0">
        <dgm:presLayoutVars>
          <dgm:hierBranch val="init"/>
        </dgm:presLayoutVars>
      </dgm:prSet>
      <dgm:spPr/>
    </dgm:pt>
    <dgm:pt modelId="{5D3FE1DC-2C85-4F13-B290-3D5200997130}" type="pres">
      <dgm:prSet presAssocID="{9A0BFD6B-DA1F-48A6-9A39-1E0092801845}" presName="rootComposite" presStyleCnt="0"/>
      <dgm:spPr/>
    </dgm:pt>
    <dgm:pt modelId="{FA16ABD9-386D-45AB-9496-70AB89E64D39}" type="pres">
      <dgm:prSet presAssocID="{9A0BFD6B-DA1F-48A6-9A39-1E0092801845}" presName="rootText" presStyleLbl="node2" presStyleIdx="0" presStyleCnt="2">
        <dgm:presLayoutVars>
          <dgm:chPref val="3"/>
        </dgm:presLayoutVars>
      </dgm:prSet>
      <dgm:spPr/>
      <dgm:t>
        <a:bodyPr/>
        <a:lstStyle/>
        <a:p>
          <a:endParaRPr lang="es-ES"/>
        </a:p>
      </dgm:t>
    </dgm:pt>
    <dgm:pt modelId="{099B2903-337B-4D8E-8056-A88AEDF53BC4}" type="pres">
      <dgm:prSet presAssocID="{9A0BFD6B-DA1F-48A6-9A39-1E0092801845}" presName="rootConnector" presStyleLbl="node2" presStyleIdx="0" presStyleCnt="2"/>
      <dgm:spPr/>
      <dgm:t>
        <a:bodyPr/>
        <a:lstStyle/>
        <a:p>
          <a:endParaRPr lang="es-ES"/>
        </a:p>
      </dgm:t>
    </dgm:pt>
    <dgm:pt modelId="{04C10902-2F95-4CD9-8A12-CBF85EC68BB9}" type="pres">
      <dgm:prSet presAssocID="{9A0BFD6B-DA1F-48A6-9A39-1E0092801845}" presName="hierChild4" presStyleCnt="0"/>
      <dgm:spPr/>
    </dgm:pt>
    <dgm:pt modelId="{BB3D9104-3DD6-43A0-BA3E-1DAFB978E915}" type="pres">
      <dgm:prSet presAssocID="{9A0BFD6B-DA1F-48A6-9A39-1E0092801845}" presName="hierChild5" presStyleCnt="0"/>
      <dgm:spPr/>
    </dgm:pt>
    <dgm:pt modelId="{2980DD89-99CA-4D18-A8D9-C9E5E05BE7F7}" type="pres">
      <dgm:prSet presAssocID="{3555AFE5-0595-45E3-BA57-2E8316E05567}" presName="Name37" presStyleLbl="parChTrans1D2" presStyleIdx="1" presStyleCnt="2"/>
      <dgm:spPr/>
      <dgm:t>
        <a:bodyPr/>
        <a:lstStyle/>
        <a:p>
          <a:endParaRPr lang="es-ES"/>
        </a:p>
      </dgm:t>
    </dgm:pt>
    <dgm:pt modelId="{F33FD6AD-9E6E-47C8-BF3C-6BC0D7215D6D}" type="pres">
      <dgm:prSet presAssocID="{1E8614BB-53CE-441C-BF00-041B5C472C80}" presName="hierRoot2" presStyleCnt="0">
        <dgm:presLayoutVars>
          <dgm:hierBranch val="init"/>
        </dgm:presLayoutVars>
      </dgm:prSet>
      <dgm:spPr/>
    </dgm:pt>
    <dgm:pt modelId="{CEAABC37-F09E-4705-B1A8-AA1BC9B14176}" type="pres">
      <dgm:prSet presAssocID="{1E8614BB-53CE-441C-BF00-041B5C472C80}" presName="rootComposite" presStyleCnt="0"/>
      <dgm:spPr/>
    </dgm:pt>
    <dgm:pt modelId="{FF9C63AF-BA47-4373-BC06-D2155FC64467}" type="pres">
      <dgm:prSet presAssocID="{1E8614BB-53CE-441C-BF00-041B5C472C80}" presName="rootText" presStyleLbl="node2" presStyleIdx="1" presStyleCnt="2">
        <dgm:presLayoutVars>
          <dgm:chPref val="3"/>
        </dgm:presLayoutVars>
      </dgm:prSet>
      <dgm:spPr/>
      <dgm:t>
        <a:bodyPr/>
        <a:lstStyle/>
        <a:p>
          <a:endParaRPr lang="es-ES"/>
        </a:p>
      </dgm:t>
    </dgm:pt>
    <dgm:pt modelId="{A3751685-53B5-481E-895F-8DF8ACC3D02C}" type="pres">
      <dgm:prSet presAssocID="{1E8614BB-53CE-441C-BF00-041B5C472C80}" presName="rootConnector" presStyleLbl="node2" presStyleIdx="1" presStyleCnt="2"/>
      <dgm:spPr/>
      <dgm:t>
        <a:bodyPr/>
        <a:lstStyle/>
        <a:p>
          <a:endParaRPr lang="es-ES"/>
        </a:p>
      </dgm:t>
    </dgm:pt>
    <dgm:pt modelId="{F34BD333-8E76-4743-AD8F-46890A51CB36}" type="pres">
      <dgm:prSet presAssocID="{1E8614BB-53CE-441C-BF00-041B5C472C80}" presName="hierChild4" presStyleCnt="0"/>
      <dgm:spPr/>
    </dgm:pt>
    <dgm:pt modelId="{307A9367-29A8-4BA2-A4F5-BEE3E03CC4F7}" type="pres">
      <dgm:prSet presAssocID="{1E8614BB-53CE-441C-BF00-041B5C472C80}" presName="hierChild5" presStyleCnt="0"/>
      <dgm:spPr/>
    </dgm:pt>
    <dgm:pt modelId="{F31AC3E5-DE38-4BDF-8783-559096C6158B}" type="pres">
      <dgm:prSet presAssocID="{95C5731B-1D94-4826-AD3E-84BCA738B652}" presName="hierChild3" presStyleCnt="0"/>
      <dgm:spPr/>
    </dgm:pt>
  </dgm:ptLst>
  <dgm:cxnLst>
    <dgm:cxn modelId="{A58C13F0-E96C-463D-A767-273B0CB26D31}" type="presOf" srcId="{9A0BFD6B-DA1F-48A6-9A39-1E0092801845}" destId="{FA16ABD9-386D-45AB-9496-70AB89E64D39}" srcOrd="0" destOrd="0" presId="urn:microsoft.com/office/officeart/2005/8/layout/orgChart1"/>
    <dgm:cxn modelId="{08DFAC4C-E12F-4A56-BCBE-944264DB856D}" type="presOf" srcId="{1E8614BB-53CE-441C-BF00-041B5C472C80}" destId="{A3751685-53B5-481E-895F-8DF8ACC3D02C}" srcOrd="1" destOrd="0" presId="urn:microsoft.com/office/officeart/2005/8/layout/orgChart1"/>
    <dgm:cxn modelId="{5D80520E-E672-49E9-BCE4-91898E09AB3D}" type="presOf" srcId="{9A0BFD6B-DA1F-48A6-9A39-1E0092801845}" destId="{099B2903-337B-4D8E-8056-A88AEDF53BC4}" srcOrd="1" destOrd="0" presId="urn:microsoft.com/office/officeart/2005/8/layout/orgChart1"/>
    <dgm:cxn modelId="{766C80DD-F986-41BE-8B20-BCFB6852F18A}" type="presOf" srcId="{4EB6F006-A76C-4C16-90D5-2AD7DE439716}" destId="{A08F636C-469D-4003-BEE9-EC486CA1883C}" srcOrd="0" destOrd="0" presId="urn:microsoft.com/office/officeart/2005/8/layout/orgChart1"/>
    <dgm:cxn modelId="{CB3BDE7C-5521-4568-8D4F-0A0B72190A30}" srcId="{95C5731B-1D94-4826-AD3E-84BCA738B652}" destId="{1E8614BB-53CE-441C-BF00-041B5C472C80}" srcOrd="1" destOrd="0" parTransId="{3555AFE5-0595-45E3-BA57-2E8316E05567}" sibTransId="{DDFF8BE8-A263-46FF-A1C9-54DCE1163C02}"/>
    <dgm:cxn modelId="{D7B1D651-F472-48F9-8DE1-AD8393B5AA2E}" type="presOf" srcId="{95C5731B-1D94-4826-AD3E-84BCA738B652}" destId="{19C480EC-09CD-492B-8B0C-FA71E4DF9E30}" srcOrd="0" destOrd="0" presId="urn:microsoft.com/office/officeart/2005/8/layout/orgChart1"/>
    <dgm:cxn modelId="{40B62504-30A1-4FF2-AD7C-64896B851A2E}" type="presOf" srcId="{95C5731B-1D94-4826-AD3E-84BCA738B652}" destId="{45E480D1-F2DA-4454-83D1-0141CFE3EBC1}" srcOrd="1" destOrd="0" presId="urn:microsoft.com/office/officeart/2005/8/layout/orgChart1"/>
    <dgm:cxn modelId="{25779282-5A48-439D-BC7D-AE16A7AF37C6}" type="presOf" srcId="{3555AFE5-0595-45E3-BA57-2E8316E05567}" destId="{2980DD89-99CA-4D18-A8D9-C9E5E05BE7F7}" srcOrd="0" destOrd="0" presId="urn:microsoft.com/office/officeart/2005/8/layout/orgChart1"/>
    <dgm:cxn modelId="{58C3164D-9C12-4717-B24B-F268178DCF53}" type="presOf" srcId="{1E8614BB-53CE-441C-BF00-041B5C472C80}" destId="{FF9C63AF-BA47-4373-BC06-D2155FC64467}" srcOrd="0" destOrd="0" presId="urn:microsoft.com/office/officeart/2005/8/layout/orgChart1"/>
    <dgm:cxn modelId="{D0D23B3F-DFE6-4CD2-A87C-0653A164B04A}" srcId="{4EB6F006-A76C-4C16-90D5-2AD7DE439716}" destId="{95C5731B-1D94-4826-AD3E-84BCA738B652}" srcOrd="0" destOrd="0" parTransId="{6947BF30-8A57-4330-8F5C-2FFEE33F5CDF}" sibTransId="{36B4080E-8F40-4FC9-82BB-FC3C2B4CD594}"/>
    <dgm:cxn modelId="{13E61B5C-4306-4AFF-AF44-B730ECAB9B79}" srcId="{95C5731B-1D94-4826-AD3E-84BCA738B652}" destId="{9A0BFD6B-DA1F-48A6-9A39-1E0092801845}" srcOrd="0" destOrd="0" parTransId="{9FD8371A-4526-4A34-8D90-68BE574798F5}" sibTransId="{37DCFD48-551D-4932-8397-C9046EA3882C}"/>
    <dgm:cxn modelId="{1014CEC8-6F88-4032-B619-74AD99A477F7}" type="presOf" srcId="{9FD8371A-4526-4A34-8D90-68BE574798F5}" destId="{8486455D-2D56-4661-BE9A-0C84E6D25656}" srcOrd="0" destOrd="0" presId="urn:microsoft.com/office/officeart/2005/8/layout/orgChart1"/>
    <dgm:cxn modelId="{BF889E7B-40AD-414D-AECD-6F08F47F904B}" type="presParOf" srcId="{A08F636C-469D-4003-BEE9-EC486CA1883C}" destId="{CBD626B8-8D4E-46C9-B2D4-9951FA576FD4}" srcOrd="0" destOrd="0" presId="urn:microsoft.com/office/officeart/2005/8/layout/orgChart1"/>
    <dgm:cxn modelId="{677166B8-EA64-4405-A56D-54EB21027579}" type="presParOf" srcId="{CBD626B8-8D4E-46C9-B2D4-9951FA576FD4}" destId="{F716CFF8-6483-4CAF-AEB1-A43730F54CEA}" srcOrd="0" destOrd="0" presId="urn:microsoft.com/office/officeart/2005/8/layout/orgChart1"/>
    <dgm:cxn modelId="{16E0B05D-690D-4777-8041-42D4C564B674}" type="presParOf" srcId="{F716CFF8-6483-4CAF-AEB1-A43730F54CEA}" destId="{19C480EC-09CD-492B-8B0C-FA71E4DF9E30}" srcOrd="0" destOrd="0" presId="urn:microsoft.com/office/officeart/2005/8/layout/orgChart1"/>
    <dgm:cxn modelId="{2432440D-ECE1-430A-A5B2-06E198317CFE}" type="presParOf" srcId="{F716CFF8-6483-4CAF-AEB1-A43730F54CEA}" destId="{45E480D1-F2DA-4454-83D1-0141CFE3EBC1}" srcOrd="1" destOrd="0" presId="urn:microsoft.com/office/officeart/2005/8/layout/orgChart1"/>
    <dgm:cxn modelId="{74383056-B134-431D-9B93-40B34DFAF367}" type="presParOf" srcId="{CBD626B8-8D4E-46C9-B2D4-9951FA576FD4}" destId="{D817ADD7-1D6E-47C4-85ED-9D9A2DA393B3}" srcOrd="1" destOrd="0" presId="urn:microsoft.com/office/officeart/2005/8/layout/orgChart1"/>
    <dgm:cxn modelId="{C0B22E2A-6BF5-4D04-934A-C49785B94A58}" type="presParOf" srcId="{D817ADD7-1D6E-47C4-85ED-9D9A2DA393B3}" destId="{8486455D-2D56-4661-BE9A-0C84E6D25656}" srcOrd="0" destOrd="0" presId="urn:microsoft.com/office/officeart/2005/8/layout/orgChart1"/>
    <dgm:cxn modelId="{FD552521-585F-4958-BB54-3739C3607D02}" type="presParOf" srcId="{D817ADD7-1D6E-47C4-85ED-9D9A2DA393B3}" destId="{647A464F-349E-46AF-B70F-D470F0E8D79D}" srcOrd="1" destOrd="0" presId="urn:microsoft.com/office/officeart/2005/8/layout/orgChart1"/>
    <dgm:cxn modelId="{CB56FA0A-0181-4ED8-B553-B7C22515106B}" type="presParOf" srcId="{647A464F-349E-46AF-B70F-D470F0E8D79D}" destId="{5D3FE1DC-2C85-4F13-B290-3D5200997130}" srcOrd="0" destOrd="0" presId="urn:microsoft.com/office/officeart/2005/8/layout/orgChart1"/>
    <dgm:cxn modelId="{819A987C-6920-44C4-8EBE-851BEDB8146E}" type="presParOf" srcId="{5D3FE1DC-2C85-4F13-B290-3D5200997130}" destId="{FA16ABD9-386D-45AB-9496-70AB89E64D39}" srcOrd="0" destOrd="0" presId="urn:microsoft.com/office/officeart/2005/8/layout/orgChart1"/>
    <dgm:cxn modelId="{EF4FB623-656A-4C04-900C-9753750C8552}" type="presParOf" srcId="{5D3FE1DC-2C85-4F13-B290-3D5200997130}" destId="{099B2903-337B-4D8E-8056-A88AEDF53BC4}" srcOrd="1" destOrd="0" presId="urn:microsoft.com/office/officeart/2005/8/layout/orgChart1"/>
    <dgm:cxn modelId="{8F272657-2110-4367-ACE7-2E5125337869}" type="presParOf" srcId="{647A464F-349E-46AF-B70F-D470F0E8D79D}" destId="{04C10902-2F95-4CD9-8A12-CBF85EC68BB9}" srcOrd="1" destOrd="0" presId="urn:microsoft.com/office/officeart/2005/8/layout/orgChart1"/>
    <dgm:cxn modelId="{4D5B502B-4D5D-4E2A-A7B3-500D847BD968}" type="presParOf" srcId="{647A464F-349E-46AF-B70F-D470F0E8D79D}" destId="{BB3D9104-3DD6-43A0-BA3E-1DAFB978E915}" srcOrd="2" destOrd="0" presId="urn:microsoft.com/office/officeart/2005/8/layout/orgChart1"/>
    <dgm:cxn modelId="{406BB970-9DAE-4245-AD88-C66BC38E9D28}" type="presParOf" srcId="{D817ADD7-1D6E-47C4-85ED-9D9A2DA393B3}" destId="{2980DD89-99CA-4D18-A8D9-C9E5E05BE7F7}" srcOrd="2" destOrd="0" presId="urn:microsoft.com/office/officeart/2005/8/layout/orgChart1"/>
    <dgm:cxn modelId="{B9944B7A-AD5E-4902-9F33-8BEAE21B7C95}" type="presParOf" srcId="{D817ADD7-1D6E-47C4-85ED-9D9A2DA393B3}" destId="{F33FD6AD-9E6E-47C8-BF3C-6BC0D7215D6D}" srcOrd="3" destOrd="0" presId="urn:microsoft.com/office/officeart/2005/8/layout/orgChart1"/>
    <dgm:cxn modelId="{B70B6BCF-2064-4027-9DB4-638CA89716F2}" type="presParOf" srcId="{F33FD6AD-9E6E-47C8-BF3C-6BC0D7215D6D}" destId="{CEAABC37-F09E-4705-B1A8-AA1BC9B14176}" srcOrd="0" destOrd="0" presId="urn:microsoft.com/office/officeart/2005/8/layout/orgChart1"/>
    <dgm:cxn modelId="{C3EE824F-AD25-48CF-8E1C-A01BB218FC3D}" type="presParOf" srcId="{CEAABC37-F09E-4705-B1A8-AA1BC9B14176}" destId="{FF9C63AF-BA47-4373-BC06-D2155FC64467}" srcOrd="0" destOrd="0" presId="urn:microsoft.com/office/officeart/2005/8/layout/orgChart1"/>
    <dgm:cxn modelId="{588F7C5F-6C3E-4CCD-8452-79DA43937E7D}" type="presParOf" srcId="{CEAABC37-F09E-4705-B1A8-AA1BC9B14176}" destId="{A3751685-53B5-481E-895F-8DF8ACC3D02C}" srcOrd="1" destOrd="0" presId="urn:microsoft.com/office/officeart/2005/8/layout/orgChart1"/>
    <dgm:cxn modelId="{48528281-EA7D-497F-9C2E-92DD0BF2AB04}" type="presParOf" srcId="{F33FD6AD-9E6E-47C8-BF3C-6BC0D7215D6D}" destId="{F34BD333-8E76-4743-AD8F-46890A51CB36}" srcOrd="1" destOrd="0" presId="urn:microsoft.com/office/officeart/2005/8/layout/orgChart1"/>
    <dgm:cxn modelId="{D2097E61-563D-4C1B-9C21-6C826D58D04C}" type="presParOf" srcId="{F33FD6AD-9E6E-47C8-BF3C-6BC0D7215D6D}" destId="{307A9367-29A8-4BA2-A4F5-BEE3E03CC4F7}" srcOrd="2" destOrd="0" presId="urn:microsoft.com/office/officeart/2005/8/layout/orgChart1"/>
    <dgm:cxn modelId="{7184D31B-ABF5-4B7C-8EC0-2D9A90F0F920}" type="presParOf" srcId="{CBD626B8-8D4E-46C9-B2D4-9951FA576FD4}" destId="{F31AC3E5-DE38-4BDF-8783-559096C6158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EB6F006-A76C-4C16-90D5-2AD7DE43971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s-ES"/>
        </a:p>
      </dgm:t>
    </dgm:pt>
    <dgm:pt modelId="{95C5731B-1D94-4826-AD3E-84BCA738B652}">
      <dgm:prSet phldrT="[Texto]" custT="1"/>
      <dgm:spPr/>
      <dgm:t>
        <a:bodyPr/>
        <a:lstStyle/>
        <a:p>
          <a:r>
            <a:rPr lang="es-ES" sz="1800" dirty="0" smtClean="0"/>
            <a:t>FORMACIÓN NAVAL</a:t>
          </a:r>
          <a:endParaRPr lang="es-ES" sz="1800" dirty="0"/>
        </a:p>
      </dgm:t>
    </dgm:pt>
    <dgm:pt modelId="{6947BF30-8A57-4330-8F5C-2FFEE33F5CDF}" type="parTrans" cxnId="{D0D23B3F-DFE6-4CD2-A87C-0653A164B04A}">
      <dgm:prSet/>
      <dgm:spPr/>
      <dgm:t>
        <a:bodyPr/>
        <a:lstStyle/>
        <a:p>
          <a:endParaRPr lang="es-ES" sz="1800"/>
        </a:p>
      </dgm:t>
    </dgm:pt>
    <dgm:pt modelId="{36B4080E-8F40-4FC9-82BB-FC3C2B4CD594}" type="sibTrans" cxnId="{D0D23B3F-DFE6-4CD2-A87C-0653A164B04A}">
      <dgm:prSet/>
      <dgm:spPr/>
      <dgm:t>
        <a:bodyPr/>
        <a:lstStyle/>
        <a:p>
          <a:endParaRPr lang="es-ES" sz="1800"/>
        </a:p>
      </dgm:t>
    </dgm:pt>
    <dgm:pt modelId="{9A0BFD6B-DA1F-48A6-9A39-1E0092801845}">
      <dgm:prSet phldrT="[Texto]" custT="1"/>
      <dgm:spPr/>
      <dgm:t>
        <a:bodyPr/>
        <a:lstStyle/>
        <a:p>
          <a:r>
            <a:rPr lang="es-ES" sz="1800" dirty="0" smtClean="0"/>
            <a:t>AUMENTAR 02 HRS EN 2°AÑO</a:t>
          </a:r>
        </a:p>
        <a:p>
          <a:r>
            <a:rPr lang="es-ES" sz="1800" dirty="0" smtClean="0"/>
            <a:t>(Patrón de Bahía)</a:t>
          </a:r>
          <a:endParaRPr lang="es-ES" sz="1800" dirty="0"/>
        </a:p>
      </dgm:t>
    </dgm:pt>
    <dgm:pt modelId="{9FD8371A-4526-4A34-8D90-68BE574798F5}" type="parTrans" cxnId="{13E61B5C-4306-4AFF-AF44-B730ECAB9B79}">
      <dgm:prSet/>
      <dgm:spPr/>
      <dgm:t>
        <a:bodyPr/>
        <a:lstStyle/>
        <a:p>
          <a:endParaRPr lang="es-ES" sz="1800"/>
        </a:p>
      </dgm:t>
    </dgm:pt>
    <dgm:pt modelId="{37DCFD48-551D-4932-8397-C9046EA3882C}" type="sibTrans" cxnId="{13E61B5C-4306-4AFF-AF44-B730ECAB9B79}">
      <dgm:prSet/>
      <dgm:spPr/>
      <dgm:t>
        <a:bodyPr/>
        <a:lstStyle/>
        <a:p>
          <a:endParaRPr lang="es-ES" sz="1800"/>
        </a:p>
      </dgm:t>
    </dgm:pt>
    <dgm:pt modelId="{1E8614BB-53CE-441C-BF00-041B5C472C80}">
      <dgm:prSet phldrT="[Texto]" custT="1"/>
      <dgm:spPr/>
      <dgm:t>
        <a:bodyPr/>
        <a:lstStyle/>
        <a:p>
          <a:r>
            <a:rPr lang="es-ES" sz="1800" dirty="0" smtClean="0"/>
            <a:t>AUMENTAR 02 HRS EN 4°AÑO </a:t>
          </a:r>
        </a:p>
        <a:p>
          <a:r>
            <a:rPr lang="es-ES" sz="1800" dirty="0" smtClean="0"/>
            <a:t>(Buceo)</a:t>
          </a:r>
          <a:endParaRPr lang="es-ES" sz="1800" dirty="0"/>
        </a:p>
      </dgm:t>
    </dgm:pt>
    <dgm:pt modelId="{3555AFE5-0595-45E3-BA57-2E8316E05567}" type="parTrans" cxnId="{CB3BDE7C-5521-4568-8D4F-0A0B72190A30}">
      <dgm:prSet/>
      <dgm:spPr/>
      <dgm:t>
        <a:bodyPr/>
        <a:lstStyle/>
        <a:p>
          <a:endParaRPr lang="es-ES" sz="1800"/>
        </a:p>
      </dgm:t>
    </dgm:pt>
    <dgm:pt modelId="{DDFF8BE8-A263-46FF-A1C9-54DCE1163C02}" type="sibTrans" cxnId="{CB3BDE7C-5521-4568-8D4F-0A0B72190A30}">
      <dgm:prSet/>
      <dgm:spPr/>
      <dgm:t>
        <a:bodyPr/>
        <a:lstStyle/>
        <a:p>
          <a:endParaRPr lang="es-ES" sz="1800"/>
        </a:p>
      </dgm:t>
    </dgm:pt>
    <dgm:pt modelId="{A08F636C-469D-4003-BEE9-EC486CA1883C}" type="pres">
      <dgm:prSet presAssocID="{4EB6F006-A76C-4C16-90D5-2AD7DE439716}" presName="hierChild1" presStyleCnt="0">
        <dgm:presLayoutVars>
          <dgm:orgChart val="1"/>
          <dgm:chPref val="1"/>
          <dgm:dir/>
          <dgm:animOne val="branch"/>
          <dgm:animLvl val="lvl"/>
          <dgm:resizeHandles/>
        </dgm:presLayoutVars>
      </dgm:prSet>
      <dgm:spPr/>
      <dgm:t>
        <a:bodyPr/>
        <a:lstStyle/>
        <a:p>
          <a:endParaRPr lang="es-ES"/>
        </a:p>
      </dgm:t>
    </dgm:pt>
    <dgm:pt modelId="{CBD626B8-8D4E-46C9-B2D4-9951FA576FD4}" type="pres">
      <dgm:prSet presAssocID="{95C5731B-1D94-4826-AD3E-84BCA738B652}" presName="hierRoot1" presStyleCnt="0">
        <dgm:presLayoutVars>
          <dgm:hierBranch val="init"/>
        </dgm:presLayoutVars>
      </dgm:prSet>
      <dgm:spPr/>
    </dgm:pt>
    <dgm:pt modelId="{F716CFF8-6483-4CAF-AEB1-A43730F54CEA}" type="pres">
      <dgm:prSet presAssocID="{95C5731B-1D94-4826-AD3E-84BCA738B652}" presName="rootComposite1" presStyleCnt="0"/>
      <dgm:spPr/>
    </dgm:pt>
    <dgm:pt modelId="{19C480EC-09CD-492B-8B0C-FA71E4DF9E30}" type="pres">
      <dgm:prSet presAssocID="{95C5731B-1D94-4826-AD3E-84BCA738B652}" presName="rootText1" presStyleLbl="node0" presStyleIdx="0" presStyleCnt="1">
        <dgm:presLayoutVars>
          <dgm:chPref val="3"/>
        </dgm:presLayoutVars>
      </dgm:prSet>
      <dgm:spPr/>
      <dgm:t>
        <a:bodyPr/>
        <a:lstStyle/>
        <a:p>
          <a:endParaRPr lang="es-ES"/>
        </a:p>
      </dgm:t>
    </dgm:pt>
    <dgm:pt modelId="{45E480D1-F2DA-4454-83D1-0141CFE3EBC1}" type="pres">
      <dgm:prSet presAssocID="{95C5731B-1D94-4826-AD3E-84BCA738B652}" presName="rootConnector1" presStyleLbl="node1" presStyleIdx="0" presStyleCnt="0"/>
      <dgm:spPr/>
      <dgm:t>
        <a:bodyPr/>
        <a:lstStyle/>
        <a:p>
          <a:endParaRPr lang="es-ES"/>
        </a:p>
      </dgm:t>
    </dgm:pt>
    <dgm:pt modelId="{D817ADD7-1D6E-47C4-85ED-9D9A2DA393B3}" type="pres">
      <dgm:prSet presAssocID="{95C5731B-1D94-4826-AD3E-84BCA738B652}" presName="hierChild2" presStyleCnt="0"/>
      <dgm:spPr/>
    </dgm:pt>
    <dgm:pt modelId="{8486455D-2D56-4661-BE9A-0C84E6D25656}" type="pres">
      <dgm:prSet presAssocID="{9FD8371A-4526-4A34-8D90-68BE574798F5}" presName="Name37" presStyleLbl="parChTrans1D2" presStyleIdx="0" presStyleCnt="2"/>
      <dgm:spPr/>
      <dgm:t>
        <a:bodyPr/>
        <a:lstStyle/>
        <a:p>
          <a:endParaRPr lang="es-ES"/>
        </a:p>
      </dgm:t>
    </dgm:pt>
    <dgm:pt modelId="{647A464F-349E-46AF-B70F-D470F0E8D79D}" type="pres">
      <dgm:prSet presAssocID="{9A0BFD6B-DA1F-48A6-9A39-1E0092801845}" presName="hierRoot2" presStyleCnt="0">
        <dgm:presLayoutVars>
          <dgm:hierBranch val="init"/>
        </dgm:presLayoutVars>
      </dgm:prSet>
      <dgm:spPr/>
    </dgm:pt>
    <dgm:pt modelId="{5D3FE1DC-2C85-4F13-B290-3D5200997130}" type="pres">
      <dgm:prSet presAssocID="{9A0BFD6B-DA1F-48A6-9A39-1E0092801845}" presName="rootComposite" presStyleCnt="0"/>
      <dgm:spPr/>
    </dgm:pt>
    <dgm:pt modelId="{FA16ABD9-386D-45AB-9496-70AB89E64D39}" type="pres">
      <dgm:prSet presAssocID="{9A0BFD6B-DA1F-48A6-9A39-1E0092801845}" presName="rootText" presStyleLbl="node2" presStyleIdx="0" presStyleCnt="2" custScaleY="116880">
        <dgm:presLayoutVars>
          <dgm:chPref val="3"/>
        </dgm:presLayoutVars>
      </dgm:prSet>
      <dgm:spPr/>
      <dgm:t>
        <a:bodyPr/>
        <a:lstStyle/>
        <a:p>
          <a:endParaRPr lang="es-ES"/>
        </a:p>
      </dgm:t>
    </dgm:pt>
    <dgm:pt modelId="{099B2903-337B-4D8E-8056-A88AEDF53BC4}" type="pres">
      <dgm:prSet presAssocID="{9A0BFD6B-DA1F-48A6-9A39-1E0092801845}" presName="rootConnector" presStyleLbl="node2" presStyleIdx="0" presStyleCnt="2"/>
      <dgm:spPr/>
      <dgm:t>
        <a:bodyPr/>
        <a:lstStyle/>
        <a:p>
          <a:endParaRPr lang="es-ES"/>
        </a:p>
      </dgm:t>
    </dgm:pt>
    <dgm:pt modelId="{04C10902-2F95-4CD9-8A12-CBF85EC68BB9}" type="pres">
      <dgm:prSet presAssocID="{9A0BFD6B-DA1F-48A6-9A39-1E0092801845}" presName="hierChild4" presStyleCnt="0"/>
      <dgm:spPr/>
    </dgm:pt>
    <dgm:pt modelId="{BB3D9104-3DD6-43A0-BA3E-1DAFB978E915}" type="pres">
      <dgm:prSet presAssocID="{9A0BFD6B-DA1F-48A6-9A39-1E0092801845}" presName="hierChild5" presStyleCnt="0"/>
      <dgm:spPr/>
    </dgm:pt>
    <dgm:pt modelId="{2980DD89-99CA-4D18-A8D9-C9E5E05BE7F7}" type="pres">
      <dgm:prSet presAssocID="{3555AFE5-0595-45E3-BA57-2E8316E05567}" presName="Name37" presStyleLbl="parChTrans1D2" presStyleIdx="1" presStyleCnt="2"/>
      <dgm:spPr/>
      <dgm:t>
        <a:bodyPr/>
        <a:lstStyle/>
        <a:p>
          <a:endParaRPr lang="es-ES"/>
        </a:p>
      </dgm:t>
    </dgm:pt>
    <dgm:pt modelId="{F33FD6AD-9E6E-47C8-BF3C-6BC0D7215D6D}" type="pres">
      <dgm:prSet presAssocID="{1E8614BB-53CE-441C-BF00-041B5C472C80}" presName="hierRoot2" presStyleCnt="0">
        <dgm:presLayoutVars>
          <dgm:hierBranch val="init"/>
        </dgm:presLayoutVars>
      </dgm:prSet>
      <dgm:spPr/>
    </dgm:pt>
    <dgm:pt modelId="{CEAABC37-F09E-4705-B1A8-AA1BC9B14176}" type="pres">
      <dgm:prSet presAssocID="{1E8614BB-53CE-441C-BF00-041B5C472C80}" presName="rootComposite" presStyleCnt="0"/>
      <dgm:spPr/>
    </dgm:pt>
    <dgm:pt modelId="{FF9C63AF-BA47-4373-BC06-D2155FC64467}" type="pres">
      <dgm:prSet presAssocID="{1E8614BB-53CE-441C-BF00-041B5C472C80}" presName="rootText" presStyleLbl="node2" presStyleIdx="1" presStyleCnt="2" custScaleY="128694">
        <dgm:presLayoutVars>
          <dgm:chPref val="3"/>
        </dgm:presLayoutVars>
      </dgm:prSet>
      <dgm:spPr/>
      <dgm:t>
        <a:bodyPr/>
        <a:lstStyle/>
        <a:p>
          <a:endParaRPr lang="es-ES"/>
        </a:p>
      </dgm:t>
    </dgm:pt>
    <dgm:pt modelId="{A3751685-53B5-481E-895F-8DF8ACC3D02C}" type="pres">
      <dgm:prSet presAssocID="{1E8614BB-53CE-441C-BF00-041B5C472C80}" presName="rootConnector" presStyleLbl="node2" presStyleIdx="1" presStyleCnt="2"/>
      <dgm:spPr/>
      <dgm:t>
        <a:bodyPr/>
        <a:lstStyle/>
        <a:p>
          <a:endParaRPr lang="es-ES"/>
        </a:p>
      </dgm:t>
    </dgm:pt>
    <dgm:pt modelId="{F34BD333-8E76-4743-AD8F-46890A51CB36}" type="pres">
      <dgm:prSet presAssocID="{1E8614BB-53CE-441C-BF00-041B5C472C80}" presName="hierChild4" presStyleCnt="0"/>
      <dgm:spPr/>
    </dgm:pt>
    <dgm:pt modelId="{307A9367-29A8-4BA2-A4F5-BEE3E03CC4F7}" type="pres">
      <dgm:prSet presAssocID="{1E8614BB-53CE-441C-BF00-041B5C472C80}" presName="hierChild5" presStyleCnt="0"/>
      <dgm:spPr/>
    </dgm:pt>
    <dgm:pt modelId="{F31AC3E5-DE38-4BDF-8783-559096C6158B}" type="pres">
      <dgm:prSet presAssocID="{95C5731B-1D94-4826-AD3E-84BCA738B652}" presName="hierChild3" presStyleCnt="0"/>
      <dgm:spPr/>
    </dgm:pt>
  </dgm:ptLst>
  <dgm:cxnLst>
    <dgm:cxn modelId="{A58C13F0-E96C-463D-A767-273B0CB26D31}" type="presOf" srcId="{9A0BFD6B-DA1F-48A6-9A39-1E0092801845}" destId="{FA16ABD9-386D-45AB-9496-70AB89E64D39}" srcOrd="0" destOrd="0" presId="urn:microsoft.com/office/officeart/2005/8/layout/orgChart1"/>
    <dgm:cxn modelId="{08DFAC4C-E12F-4A56-BCBE-944264DB856D}" type="presOf" srcId="{1E8614BB-53CE-441C-BF00-041B5C472C80}" destId="{A3751685-53B5-481E-895F-8DF8ACC3D02C}" srcOrd="1" destOrd="0" presId="urn:microsoft.com/office/officeart/2005/8/layout/orgChart1"/>
    <dgm:cxn modelId="{5D80520E-E672-49E9-BCE4-91898E09AB3D}" type="presOf" srcId="{9A0BFD6B-DA1F-48A6-9A39-1E0092801845}" destId="{099B2903-337B-4D8E-8056-A88AEDF53BC4}" srcOrd="1" destOrd="0" presId="urn:microsoft.com/office/officeart/2005/8/layout/orgChart1"/>
    <dgm:cxn modelId="{766C80DD-F986-41BE-8B20-BCFB6852F18A}" type="presOf" srcId="{4EB6F006-A76C-4C16-90D5-2AD7DE439716}" destId="{A08F636C-469D-4003-BEE9-EC486CA1883C}" srcOrd="0" destOrd="0" presId="urn:microsoft.com/office/officeart/2005/8/layout/orgChart1"/>
    <dgm:cxn modelId="{CB3BDE7C-5521-4568-8D4F-0A0B72190A30}" srcId="{95C5731B-1D94-4826-AD3E-84BCA738B652}" destId="{1E8614BB-53CE-441C-BF00-041B5C472C80}" srcOrd="1" destOrd="0" parTransId="{3555AFE5-0595-45E3-BA57-2E8316E05567}" sibTransId="{DDFF8BE8-A263-46FF-A1C9-54DCE1163C02}"/>
    <dgm:cxn modelId="{D7B1D651-F472-48F9-8DE1-AD8393B5AA2E}" type="presOf" srcId="{95C5731B-1D94-4826-AD3E-84BCA738B652}" destId="{19C480EC-09CD-492B-8B0C-FA71E4DF9E30}" srcOrd="0" destOrd="0" presId="urn:microsoft.com/office/officeart/2005/8/layout/orgChart1"/>
    <dgm:cxn modelId="{40B62504-30A1-4FF2-AD7C-64896B851A2E}" type="presOf" srcId="{95C5731B-1D94-4826-AD3E-84BCA738B652}" destId="{45E480D1-F2DA-4454-83D1-0141CFE3EBC1}" srcOrd="1" destOrd="0" presId="urn:microsoft.com/office/officeart/2005/8/layout/orgChart1"/>
    <dgm:cxn modelId="{25779282-5A48-439D-BC7D-AE16A7AF37C6}" type="presOf" srcId="{3555AFE5-0595-45E3-BA57-2E8316E05567}" destId="{2980DD89-99CA-4D18-A8D9-C9E5E05BE7F7}" srcOrd="0" destOrd="0" presId="urn:microsoft.com/office/officeart/2005/8/layout/orgChart1"/>
    <dgm:cxn modelId="{58C3164D-9C12-4717-B24B-F268178DCF53}" type="presOf" srcId="{1E8614BB-53CE-441C-BF00-041B5C472C80}" destId="{FF9C63AF-BA47-4373-BC06-D2155FC64467}" srcOrd="0" destOrd="0" presId="urn:microsoft.com/office/officeart/2005/8/layout/orgChart1"/>
    <dgm:cxn modelId="{D0D23B3F-DFE6-4CD2-A87C-0653A164B04A}" srcId="{4EB6F006-A76C-4C16-90D5-2AD7DE439716}" destId="{95C5731B-1D94-4826-AD3E-84BCA738B652}" srcOrd="0" destOrd="0" parTransId="{6947BF30-8A57-4330-8F5C-2FFEE33F5CDF}" sibTransId="{36B4080E-8F40-4FC9-82BB-FC3C2B4CD594}"/>
    <dgm:cxn modelId="{13E61B5C-4306-4AFF-AF44-B730ECAB9B79}" srcId="{95C5731B-1D94-4826-AD3E-84BCA738B652}" destId="{9A0BFD6B-DA1F-48A6-9A39-1E0092801845}" srcOrd="0" destOrd="0" parTransId="{9FD8371A-4526-4A34-8D90-68BE574798F5}" sibTransId="{37DCFD48-551D-4932-8397-C9046EA3882C}"/>
    <dgm:cxn modelId="{1014CEC8-6F88-4032-B619-74AD99A477F7}" type="presOf" srcId="{9FD8371A-4526-4A34-8D90-68BE574798F5}" destId="{8486455D-2D56-4661-BE9A-0C84E6D25656}" srcOrd="0" destOrd="0" presId="urn:microsoft.com/office/officeart/2005/8/layout/orgChart1"/>
    <dgm:cxn modelId="{BF889E7B-40AD-414D-AECD-6F08F47F904B}" type="presParOf" srcId="{A08F636C-469D-4003-BEE9-EC486CA1883C}" destId="{CBD626B8-8D4E-46C9-B2D4-9951FA576FD4}" srcOrd="0" destOrd="0" presId="urn:microsoft.com/office/officeart/2005/8/layout/orgChart1"/>
    <dgm:cxn modelId="{677166B8-EA64-4405-A56D-54EB21027579}" type="presParOf" srcId="{CBD626B8-8D4E-46C9-B2D4-9951FA576FD4}" destId="{F716CFF8-6483-4CAF-AEB1-A43730F54CEA}" srcOrd="0" destOrd="0" presId="urn:microsoft.com/office/officeart/2005/8/layout/orgChart1"/>
    <dgm:cxn modelId="{16E0B05D-690D-4777-8041-42D4C564B674}" type="presParOf" srcId="{F716CFF8-6483-4CAF-AEB1-A43730F54CEA}" destId="{19C480EC-09CD-492B-8B0C-FA71E4DF9E30}" srcOrd="0" destOrd="0" presId="urn:microsoft.com/office/officeart/2005/8/layout/orgChart1"/>
    <dgm:cxn modelId="{2432440D-ECE1-430A-A5B2-06E198317CFE}" type="presParOf" srcId="{F716CFF8-6483-4CAF-AEB1-A43730F54CEA}" destId="{45E480D1-F2DA-4454-83D1-0141CFE3EBC1}" srcOrd="1" destOrd="0" presId="urn:microsoft.com/office/officeart/2005/8/layout/orgChart1"/>
    <dgm:cxn modelId="{74383056-B134-431D-9B93-40B34DFAF367}" type="presParOf" srcId="{CBD626B8-8D4E-46C9-B2D4-9951FA576FD4}" destId="{D817ADD7-1D6E-47C4-85ED-9D9A2DA393B3}" srcOrd="1" destOrd="0" presId="urn:microsoft.com/office/officeart/2005/8/layout/orgChart1"/>
    <dgm:cxn modelId="{C0B22E2A-6BF5-4D04-934A-C49785B94A58}" type="presParOf" srcId="{D817ADD7-1D6E-47C4-85ED-9D9A2DA393B3}" destId="{8486455D-2D56-4661-BE9A-0C84E6D25656}" srcOrd="0" destOrd="0" presId="urn:microsoft.com/office/officeart/2005/8/layout/orgChart1"/>
    <dgm:cxn modelId="{FD552521-585F-4958-BB54-3739C3607D02}" type="presParOf" srcId="{D817ADD7-1D6E-47C4-85ED-9D9A2DA393B3}" destId="{647A464F-349E-46AF-B70F-D470F0E8D79D}" srcOrd="1" destOrd="0" presId="urn:microsoft.com/office/officeart/2005/8/layout/orgChart1"/>
    <dgm:cxn modelId="{CB56FA0A-0181-4ED8-B553-B7C22515106B}" type="presParOf" srcId="{647A464F-349E-46AF-B70F-D470F0E8D79D}" destId="{5D3FE1DC-2C85-4F13-B290-3D5200997130}" srcOrd="0" destOrd="0" presId="urn:microsoft.com/office/officeart/2005/8/layout/orgChart1"/>
    <dgm:cxn modelId="{819A987C-6920-44C4-8EBE-851BEDB8146E}" type="presParOf" srcId="{5D3FE1DC-2C85-4F13-B290-3D5200997130}" destId="{FA16ABD9-386D-45AB-9496-70AB89E64D39}" srcOrd="0" destOrd="0" presId="urn:microsoft.com/office/officeart/2005/8/layout/orgChart1"/>
    <dgm:cxn modelId="{EF4FB623-656A-4C04-900C-9753750C8552}" type="presParOf" srcId="{5D3FE1DC-2C85-4F13-B290-3D5200997130}" destId="{099B2903-337B-4D8E-8056-A88AEDF53BC4}" srcOrd="1" destOrd="0" presId="urn:microsoft.com/office/officeart/2005/8/layout/orgChart1"/>
    <dgm:cxn modelId="{8F272657-2110-4367-ACE7-2E5125337869}" type="presParOf" srcId="{647A464F-349E-46AF-B70F-D470F0E8D79D}" destId="{04C10902-2F95-4CD9-8A12-CBF85EC68BB9}" srcOrd="1" destOrd="0" presId="urn:microsoft.com/office/officeart/2005/8/layout/orgChart1"/>
    <dgm:cxn modelId="{4D5B502B-4D5D-4E2A-A7B3-500D847BD968}" type="presParOf" srcId="{647A464F-349E-46AF-B70F-D470F0E8D79D}" destId="{BB3D9104-3DD6-43A0-BA3E-1DAFB978E915}" srcOrd="2" destOrd="0" presId="urn:microsoft.com/office/officeart/2005/8/layout/orgChart1"/>
    <dgm:cxn modelId="{406BB970-9DAE-4245-AD88-C66BC38E9D28}" type="presParOf" srcId="{D817ADD7-1D6E-47C4-85ED-9D9A2DA393B3}" destId="{2980DD89-99CA-4D18-A8D9-C9E5E05BE7F7}" srcOrd="2" destOrd="0" presId="urn:microsoft.com/office/officeart/2005/8/layout/orgChart1"/>
    <dgm:cxn modelId="{B9944B7A-AD5E-4902-9F33-8BEAE21B7C95}" type="presParOf" srcId="{D817ADD7-1D6E-47C4-85ED-9D9A2DA393B3}" destId="{F33FD6AD-9E6E-47C8-BF3C-6BC0D7215D6D}" srcOrd="3" destOrd="0" presId="urn:microsoft.com/office/officeart/2005/8/layout/orgChart1"/>
    <dgm:cxn modelId="{B70B6BCF-2064-4027-9DB4-638CA89716F2}" type="presParOf" srcId="{F33FD6AD-9E6E-47C8-BF3C-6BC0D7215D6D}" destId="{CEAABC37-F09E-4705-B1A8-AA1BC9B14176}" srcOrd="0" destOrd="0" presId="urn:microsoft.com/office/officeart/2005/8/layout/orgChart1"/>
    <dgm:cxn modelId="{C3EE824F-AD25-48CF-8E1C-A01BB218FC3D}" type="presParOf" srcId="{CEAABC37-F09E-4705-B1A8-AA1BC9B14176}" destId="{FF9C63AF-BA47-4373-BC06-D2155FC64467}" srcOrd="0" destOrd="0" presId="urn:microsoft.com/office/officeart/2005/8/layout/orgChart1"/>
    <dgm:cxn modelId="{588F7C5F-6C3E-4CCD-8452-79DA43937E7D}" type="presParOf" srcId="{CEAABC37-F09E-4705-B1A8-AA1BC9B14176}" destId="{A3751685-53B5-481E-895F-8DF8ACC3D02C}" srcOrd="1" destOrd="0" presId="urn:microsoft.com/office/officeart/2005/8/layout/orgChart1"/>
    <dgm:cxn modelId="{48528281-EA7D-497F-9C2E-92DD0BF2AB04}" type="presParOf" srcId="{F33FD6AD-9E6E-47C8-BF3C-6BC0D7215D6D}" destId="{F34BD333-8E76-4743-AD8F-46890A51CB36}" srcOrd="1" destOrd="0" presId="urn:microsoft.com/office/officeart/2005/8/layout/orgChart1"/>
    <dgm:cxn modelId="{D2097E61-563D-4C1B-9C21-6C826D58D04C}" type="presParOf" srcId="{F33FD6AD-9E6E-47C8-BF3C-6BC0D7215D6D}" destId="{307A9367-29A8-4BA2-A4F5-BEE3E03CC4F7}" srcOrd="2" destOrd="0" presId="urn:microsoft.com/office/officeart/2005/8/layout/orgChart1"/>
    <dgm:cxn modelId="{7184D31B-ABF5-4B7C-8EC0-2D9A90F0F920}" type="presParOf" srcId="{CBD626B8-8D4E-46C9-B2D4-9951FA576FD4}" destId="{F31AC3E5-DE38-4BDF-8783-559096C6158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72787D-026A-4A2C-8087-B86B8A3018BD}" type="doc">
      <dgm:prSet loTypeId="urn:microsoft.com/office/officeart/2005/8/layout/vProcess5" loCatId="process" qsTypeId="urn:microsoft.com/office/officeart/2005/8/quickstyle/simple2" qsCatId="simple" csTypeId="urn:microsoft.com/office/officeart/2005/8/colors/accent2_2" csCatId="accent2" phldr="1"/>
      <dgm:spPr/>
      <dgm:t>
        <a:bodyPr/>
        <a:lstStyle/>
        <a:p>
          <a:endParaRPr lang="es-ES"/>
        </a:p>
      </dgm:t>
    </dgm:pt>
    <dgm:pt modelId="{C7630864-279E-4093-9DB0-819A3A88045C}">
      <dgm:prSet phldrT="[Texto]" custT="1"/>
      <dgm:spPr/>
      <dgm:t>
        <a:bodyPr/>
        <a:lstStyle/>
        <a:p>
          <a:r>
            <a:rPr lang="es-ES" sz="1600" b="1" dirty="0">
              <a:effectLst>
                <a:outerShdw blurRad="38100" dist="38100" dir="2700000" algn="tl">
                  <a:srgbClr val="000000">
                    <a:alpha val="43137"/>
                  </a:srgbClr>
                </a:outerShdw>
              </a:effectLst>
            </a:rPr>
            <a:t>2007</a:t>
          </a:r>
        </a:p>
      </dgm:t>
    </dgm:pt>
    <dgm:pt modelId="{0DC125D4-FD60-4BCA-981D-A7143C5E55B9}" type="parTrans" cxnId="{D0D2F060-5707-4BD2-9194-3B3E887CF050}">
      <dgm:prSet/>
      <dgm:spPr/>
      <dgm:t>
        <a:bodyPr/>
        <a:lstStyle/>
        <a:p>
          <a:endParaRPr lang="es-ES"/>
        </a:p>
      </dgm:t>
    </dgm:pt>
    <dgm:pt modelId="{2523F822-1DBD-48F3-8D29-A469E3E00578}" type="sibTrans" cxnId="{D0D2F060-5707-4BD2-9194-3B3E887CF050}">
      <dgm:prSet/>
      <dgm:spPr/>
      <dgm:t>
        <a:bodyPr/>
        <a:lstStyle/>
        <a:p>
          <a:endParaRPr lang="es-ES"/>
        </a:p>
      </dgm:t>
    </dgm:pt>
    <dgm:pt modelId="{DCAC0EA8-5AE7-4E64-9F86-71D3A7B210CE}">
      <dgm:prSet phldrT="[Texto]" custT="1"/>
      <dgm:spPr/>
      <dgm:t>
        <a:bodyPr/>
        <a:lstStyle/>
        <a:p>
          <a:pPr algn="l"/>
          <a:r>
            <a:rPr lang="es-ES" sz="1600" dirty="0"/>
            <a:t>Primer curso </a:t>
          </a:r>
          <a:r>
            <a:rPr lang="es-ES" sz="1600" dirty="0" err="1"/>
            <a:t>Of’s</a:t>
          </a:r>
          <a:r>
            <a:rPr lang="es-ES" sz="1600" dirty="0"/>
            <a:t> con </a:t>
          </a:r>
          <a:r>
            <a:rPr lang="es-ES" sz="1400" dirty="0"/>
            <a:t>4to</a:t>
          </a:r>
          <a:r>
            <a:rPr lang="es-ES" sz="1600" dirty="0"/>
            <a:t> poli  en ESNAVAL cursan especialidad en APOLINAV.</a:t>
          </a:r>
        </a:p>
      </dgm:t>
    </dgm:pt>
    <dgm:pt modelId="{B9223175-D535-480A-819E-14428FC332FB}" type="parTrans" cxnId="{80DCD038-C33F-4E8F-8190-2FFF55E922D2}">
      <dgm:prSet/>
      <dgm:spPr/>
      <dgm:t>
        <a:bodyPr/>
        <a:lstStyle/>
        <a:p>
          <a:endParaRPr lang="es-ES"/>
        </a:p>
      </dgm:t>
    </dgm:pt>
    <dgm:pt modelId="{79ACDE22-D313-4ADA-B4B0-140236857F85}" type="sibTrans" cxnId="{80DCD038-C33F-4E8F-8190-2FFF55E922D2}">
      <dgm:prSet/>
      <dgm:spPr/>
      <dgm:t>
        <a:bodyPr/>
        <a:lstStyle/>
        <a:p>
          <a:endParaRPr lang="es-ES"/>
        </a:p>
      </dgm:t>
    </dgm:pt>
    <dgm:pt modelId="{FF0EEB6F-48C9-409D-86EF-FBE46E5AB8E6}">
      <dgm:prSet phldrT="[Texto]" custT="1"/>
      <dgm:spPr/>
      <dgm:t>
        <a:bodyPr tIns="144000"/>
        <a:lstStyle/>
        <a:p>
          <a:r>
            <a:rPr lang="es-ES" sz="1600" b="1" dirty="0">
              <a:effectLst>
                <a:outerShdw blurRad="38100" dist="38100" dir="2700000" algn="tl">
                  <a:srgbClr val="000000">
                    <a:alpha val="43137"/>
                  </a:srgbClr>
                </a:outerShdw>
              </a:effectLst>
            </a:rPr>
            <a:t>2016</a:t>
          </a:r>
        </a:p>
      </dgm:t>
    </dgm:pt>
    <dgm:pt modelId="{10018840-4EE0-4C68-8350-149FA1D86EE0}" type="parTrans" cxnId="{BFA1E3DF-425F-43C9-A869-E592E71B963E}">
      <dgm:prSet/>
      <dgm:spPr/>
      <dgm:t>
        <a:bodyPr/>
        <a:lstStyle/>
        <a:p>
          <a:endParaRPr lang="es-ES"/>
        </a:p>
      </dgm:t>
    </dgm:pt>
    <dgm:pt modelId="{EE3017F1-757A-40DD-BFAB-FF0A55727DB3}" type="sibTrans" cxnId="{BFA1E3DF-425F-43C9-A869-E592E71B963E}">
      <dgm:prSet/>
      <dgm:spPr/>
      <dgm:t>
        <a:bodyPr/>
        <a:lstStyle/>
        <a:p>
          <a:endParaRPr lang="es-ES"/>
        </a:p>
      </dgm:t>
    </dgm:pt>
    <dgm:pt modelId="{9494FEB4-C7A0-4EEB-866E-CB9F2852A98E}">
      <dgm:prSet phldrT="[Texto]" custT="1"/>
      <dgm:spPr/>
      <dgm:t>
        <a:bodyPr tIns="144000"/>
        <a:lstStyle/>
        <a:p>
          <a:r>
            <a:rPr lang="es-ES" sz="1600" dirty="0"/>
            <a:t>Regreso 4to Poli a APN.</a:t>
          </a:r>
        </a:p>
      </dgm:t>
    </dgm:pt>
    <dgm:pt modelId="{0D1F071B-2F2A-43C7-9C9D-99ACCF75F576}" type="parTrans" cxnId="{D88AE416-9653-4D24-BAF2-44B0D55854D9}">
      <dgm:prSet/>
      <dgm:spPr/>
      <dgm:t>
        <a:bodyPr/>
        <a:lstStyle/>
        <a:p>
          <a:endParaRPr lang="es-ES"/>
        </a:p>
      </dgm:t>
    </dgm:pt>
    <dgm:pt modelId="{980B985A-9B23-4C1A-906C-ED7AD3BF593C}" type="sibTrans" cxnId="{D88AE416-9653-4D24-BAF2-44B0D55854D9}">
      <dgm:prSet/>
      <dgm:spPr/>
      <dgm:t>
        <a:bodyPr/>
        <a:lstStyle/>
        <a:p>
          <a:endParaRPr lang="es-ES"/>
        </a:p>
      </dgm:t>
    </dgm:pt>
    <dgm:pt modelId="{9076BA9B-B418-4D16-9AEC-1B9EEFBDCD8B}">
      <dgm:prSet phldrT="[Texto]" custT="1"/>
      <dgm:spPr/>
      <dgm:t>
        <a:bodyPr tIns="144000"/>
        <a:lstStyle/>
        <a:p>
          <a:r>
            <a:rPr lang="es-ES" sz="1600" dirty="0" err="1"/>
            <a:t>Anualización</a:t>
          </a:r>
          <a:r>
            <a:rPr lang="es-ES" sz="1600" dirty="0"/>
            <a:t> de </a:t>
          </a:r>
          <a:r>
            <a:rPr lang="es-ES" sz="1600" dirty="0" smtClean="0"/>
            <a:t>asignaturas y cambios de nombres.</a:t>
          </a:r>
          <a:endParaRPr lang="es-ES" sz="1600" dirty="0"/>
        </a:p>
      </dgm:t>
    </dgm:pt>
    <dgm:pt modelId="{26CA97E7-1371-4C84-A221-55EB61E54797}" type="parTrans" cxnId="{25D53E97-6B70-4C02-9E0C-6F01AF29F464}">
      <dgm:prSet/>
      <dgm:spPr/>
      <dgm:t>
        <a:bodyPr/>
        <a:lstStyle/>
        <a:p>
          <a:endParaRPr lang="es-ES"/>
        </a:p>
      </dgm:t>
    </dgm:pt>
    <dgm:pt modelId="{4E51A0D4-FF48-472B-ABC5-903D3967F663}" type="sibTrans" cxnId="{25D53E97-6B70-4C02-9E0C-6F01AF29F464}">
      <dgm:prSet/>
      <dgm:spPr/>
      <dgm:t>
        <a:bodyPr/>
        <a:lstStyle/>
        <a:p>
          <a:endParaRPr lang="es-ES"/>
        </a:p>
      </dgm:t>
    </dgm:pt>
    <dgm:pt modelId="{A45E4AD2-22DF-428D-B72F-1CF7A0E496B2}">
      <dgm:prSet phldrT="[Texto]" custT="1"/>
      <dgm:spPr/>
      <dgm:t>
        <a:bodyPr/>
        <a:lstStyle/>
        <a:p>
          <a:r>
            <a:rPr lang="es-ES" sz="1600" b="1" dirty="0">
              <a:effectLst>
                <a:outerShdw blurRad="38100" dist="38100" dir="2700000" algn="tl">
                  <a:srgbClr val="000000">
                    <a:alpha val="43137"/>
                  </a:srgbClr>
                </a:outerShdw>
              </a:effectLst>
            </a:rPr>
            <a:t>2014</a:t>
          </a:r>
        </a:p>
      </dgm:t>
    </dgm:pt>
    <dgm:pt modelId="{69D807CF-F399-4105-A3CD-A7FAF114782B}" type="sibTrans" cxnId="{F7F10B09-F712-4A4A-BF4B-EA2CF646297D}">
      <dgm:prSet/>
      <dgm:spPr/>
      <dgm:t>
        <a:bodyPr/>
        <a:lstStyle/>
        <a:p>
          <a:endParaRPr lang="es-ES"/>
        </a:p>
      </dgm:t>
    </dgm:pt>
    <dgm:pt modelId="{ABBBF354-0758-4D65-9FE0-59C8A8B5B1DA}" type="parTrans" cxnId="{F7F10B09-F712-4A4A-BF4B-EA2CF646297D}">
      <dgm:prSet/>
      <dgm:spPr/>
      <dgm:t>
        <a:bodyPr/>
        <a:lstStyle/>
        <a:p>
          <a:endParaRPr lang="es-ES"/>
        </a:p>
      </dgm:t>
    </dgm:pt>
    <dgm:pt modelId="{779B4391-2E59-41FA-BB82-46ACD8BD322B}">
      <dgm:prSet phldrT="[Texto]" custT="1"/>
      <dgm:spPr/>
      <dgm:t>
        <a:bodyPr/>
        <a:lstStyle/>
        <a:p>
          <a:r>
            <a:rPr lang="es-ES" sz="1600" dirty="0"/>
            <a:t> Ingreso con 4to medio. </a:t>
          </a:r>
        </a:p>
      </dgm:t>
    </dgm:pt>
    <dgm:pt modelId="{6CE21015-C7F6-4252-B496-6E2FA7748BF1}" type="parTrans" cxnId="{C56FB9F8-88B1-47CC-8C6D-7BFFDE4C80BA}">
      <dgm:prSet/>
      <dgm:spPr/>
      <dgm:t>
        <a:bodyPr/>
        <a:lstStyle/>
        <a:p>
          <a:endParaRPr lang="es-ES"/>
        </a:p>
      </dgm:t>
    </dgm:pt>
    <dgm:pt modelId="{40F41F32-D1AF-4894-95D9-7E0EBC60B0D6}" type="sibTrans" cxnId="{C56FB9F8-88B1-47CC-8C6D-7BFFDE4C80BA}">
      <dgm:prSet/>
      <dgm:spPr/>
      <dgm:t>
        <a:bodyPr/>
        <a:lstStyle/>
        <a:p>
          <a:endParaRPr lang="es-ES"/>
        </a:p>
      </dgm:t>
    </dgm:pt>
    <dgm:pt modelId="{1D1DBE4D-3923-45AD-BDE8-B8044EB2E223}">
      <dgm:prSet phldrT="[Texto]" custT="1"/>
      <dgm:spPr/>
      <dgm:t>
        <a:bodyPr/>
        <a:lstStyle/>
        <a:p>
          <a:r>
            <a:rPr lang="es-ES" sz="1600" dirty="0"/>
            <a:t>4to Politécnico a </a:t>
          </a:r>
          <a:r>
            <a:rPr lang="es-ES" sz="1600" dirty="0" smtClean="0"/>
            <a:t>ESNAVAL</a:t>
          </a:r>
          <a:endParaRPr lang="es-ES" sz="1600" dirty="0"/>
        </a:p>
      </dgm:t>
    </dgm:pt>
    <dgm:pt modelId="{AA5B9271-3B95-4D07-B3BF-EEFEA979D01D}" type="parTrans" cxnId="{D24E3543-A7A6-40FF-B4CF-E937BEB11A65}">
      <dgm:prSet/>
      <dgm:spPr/>
      <dgm:t>
        <a:bodyPr/>
        <a:lstStyle/>
        <a:p>
          <a:endParaRPr lang="es-ES"/>
        </a:p>
      </dgm:t>
    </dgm:pt>
    <dgm:pt modelId="{9A9749E1-1E50-42C8-8820-E9E0D6656151}" type="sibTrans" cxnId="{D24E3543-A7A6-40FF-B4CF-E937BEB11A65}">
      <dgm:prSet/>
      <dgm:spPr/>
      <dgm:t>
        <a:bodyPr/>
        <a:lstStyle/>
        <a:p>
          <a:endParaRPr lang="es-ES"/>
        </a:p>
      </dgm:t>
    </dgm:pt>
    <dgm:pt modelId="{E2FE72F4-AF91-4759-991E-879163331675}">
      <dgm:prSet phldrT="[Texto]" custT="1"/>
      <dgm:spPr/>
      <dgm:t>
        <a:bodyPr tIns="144000"/>
        <a:lstStyle/>
        <a:p>
          <a:r>
            <a:rPr lang="es-ES" sz="1600" dirty="0" smtClean="0"/>
            <a:t>Incorporación de la asignatura “Formación Naval”, escalafón Ejecutivo</a:t>
          </a:r>
          <a:endParaRPr lang="es-ES" sz="1600" dirty="0"/>
        </a:p>
      </dgm:t>
    </dgm:pt>
    <dgm:pt modelId="{B1F76796-3710-4BA4-B659-6AD019D53757}" type="parTrans" cxnId="{58AE731B-F461-4159-A587-84ECA1B49A7E}">
      <dgm:prSet/>
      <dgm:spPr/>
      <dgm:t>
        <a:bodyPr/>
        <a:lstStyle/>
        <a:p>
          <a:endParaRPr lang="es-ES"/>
        </a:p>
      </dgm:t>
    </dgm:pt>
    <dgm:pt modelId="{6EE5001D-81E7-4BA9-B482-FD4C8170B3BB}" type="sibTrans" cxnId="{58AE731B-F461-4159-A587-84ECA1B49A7E}">
      <dgm:prSet/>
      <dgm:spPr/>
      <dgm:t>
        <a:bodyPr/>
        <a:lstStyle/>
        <a:p>
          <a:endParaRPr lang="es-ES"/>
        </a:p>
      </dgm:t>
    </dgm:pt>
    <dgm:pt modelId="{0DF55DD1-AE14-4864-B958-E29A32272B74}">
      <dgm:prSet phldrT="[Texto]" custT="1"/>
      <dgm:spPr/>
      <dgm:t>
        <a:bodyPr tIns="144000"/>
        <a:lstStyle/>
        <a:p>
          <a:r>
            <a:rPr lang="es-ES" sz="1600" dirty="0" smtClean="0"/>
            <a:t>Se mantuvieron contenidos de”4to Poli” en ESNAVAL</a:t>
          </a:r>
          <a:endParaRPr lang="es-ES" sz="1600" dirty="0"/>
        </a:p>
      </dgm:t>
    </dgm:pt>
    <dgm:pt modelId="{059C5F06-5FB5-4D4A-95F7-973380A7E73C}" type="parTrans" cxnId="{6BC54831-F316-4ECA-9536-621257D19F62}">
      <dgm:prSet/>
      <dgm:spPr/>
      <dgm:t>
        <a:bodyPr/>
        <a:lstStyle/>
        <a:p>
          <a:endParaRPr lang="es-ES"/>
        </a:p>
      </dgm:t>
    </dgm:pt>
    <dgm:pt modelId="{04029102-CB9E-48F9-B6B4-391D5BA3B32E}" type="sibTrans" cxnId="{6BC54831-F316-4ECA-9536-621257D19F62}">
      <dgm:prSet/>
      <dgm:spPr/>
      <dgm:t>
        <a:bodyPr/>
        <a:lstStyle/>
        <a:p>
          <a:endParaRPr lang="es-ES"/>
        </a:p>
      </dgm:t>
    </dgm:pt>
    <dgm:pt modelId="{30E1C102-EA99-455F-A46A-81812B84AE9A}" type="pres">
      <dgm:prSet presAssocID="{8672787D-026A-4A2C-8087-B86B8A3018BD}" presName="outerComposite" presStyleCnt="0">
        <dgm:presLayoutVars>
          <dgm:chMax val="5"/>
          <dgm:dir/>
          <dgm:resizeHandles val="exact"/>
        </dgm:presLayoutVars>
      </dgm:prSet>
      <dgm:spPr/>
      <dgm:t>
        <a:bodyPr/>
        <a:lstStyle/>
        <a:p>
          <a:endParaRPr lang="es-ES"/>
        </a:p>
      </dgm:t>
    </dgm:pt>
    <dgm:pt modelId="{A09376D8-9598-4D29-A5AE-92BAFA074110}" type="pres">
      <dgm:prSet presAssocID="{8672787D-026A-4A2C-8087-B86B8A3018BD}" presName="dummyMaxCanvas" presStyleCnt="0">
        <dgm:presLayoutVars/>
      </dgm:prSet>
      <dgm:spPr/>
    </dgm:pt>
    <dgm:pt modelId="{CEB4EB03-1D6E-4792-BD4A-3636DF82FA5F}" type="pres">
      <dgm:prSet presAssocID="{8672787D-026A-4A2C-8087-B86B8A3018BD}" presName="ThreeNodes_1" presStyleLbl="node1" presStyleIdx="0" presStyleCnt="3" custScaleY="75589" custLinFactNeighborX="2202">
        <dgm:presLayoutVars>
          <dgm:bulletEnabled val="1"/>
        </dgm:presLayoutVars>
      </dgm:prSet>
      <dgm:spPr/>
      <dgm:t>
        <a:bodyPr/>
        <a:lstStyle/>
        <a:p>
          <a:endParaRPr lang="es-ES"/>
        </a:p>
      </dgm:t>
    </dgm:pt>
    <dgm:pt modelId="{77CD09F4-2B7F-4B0F-A295-F0938C06E892}" type="pres">
      <dgm:prSet presAssocID="{8672787D-026A-4A2C-8087-B86B8A3018BD}" presName="ThreeNodes_2" presStyleLbl="node1" presStyleIdx="1" presStyleCnt="3" custScaleY="75910" custLinFactNeighborX="-1527" custLinFactNeighborY="-16301">
        <dgm:presLayoutVars>
          <dgm:bulletEnabled val="1"/>
        </dgm:presLayoutVars>
      </dgm:prSet>
      <dgm:spPr/>
      <dgm:t>
        <a:bodyPr/>
        <a:lstStyle/>
        <a:p>
          <a:endParaRPr lang="es-ES"/>
        </a:p>
      </dgm:t>
    </dgm:pt>
    <dgm:pt modelId="{AE3A7DDD-9AF9-4603-B967-4F8D93377515}" type="pres">
      <dgm:prSet presAssocID="{8672787D-026A-4A2C-8087-B86B8A3018BD}" presName="ThreeNodes_3" presStyleLbl="node1" presStyleIdx="2" presStyleCnt="3" custScaleX="99398" custScaleY="112561" custLinFactNeighborX="-3671" custLinFactNeighborY="-13730">
        <dgm:presLayoutVars>
          <dgm:bulletEnabled val="1"/>
        </dgm:presLayoutVars>
      </dgm:prSet>
      <dgm:spPr/>
      <dgm:t>
        <a:bodyPr/>
        <a:lstStyle/>
        <a:p>
          <a:endParaRPr lang="es-ES"/>
        </a:p>
      </dgm:t>
    </dgm:pt>
    <dgm:pt modelId="{7CE61FD7-B011-478A-A3A4-3A5BA87A0FB9}" type="pres">
      <dgm:prSet presAssocID="{8672787D-026A-4A2C-8087-B86B8A3018BD}" presName="ThreeConn_1-2" presStyleLbl="fgAccFollowNode1" presStyleIdx="0" presStyleCnt="2" custScaleY="115266" custLinFactNeighborX="-34323" custLinFactNeighborY="-8260">
        <dgm:presLayoutVars>
          <dgm:bulletEnabled val="1"/>
        </dgm:presLayoutVars>
      </dgm:prSet>
      <dgm:spPr/>
      <dgm:t>
        <a:bodyPr/>
        <a:lstStyle/>
        <a:p>
          <a:endParaRPr lang="es-ES"/>
        </a:p>
      </dgm:t>
    </dgm:pt>
    <dgm:pt modelId="{CEE1A01D-E65A-4345-B7A2-447C0DD44114}" type="pres">
      <dgm:prSet presAssocID="{8672787D-026A-4A2C-8087-B86B8A3018BD}" presName="ThreeConn_2-3" presStyleLbl="fgAccFollowNode1" presStyleIdx="1" presStyleCnt="2" custScaleY="100000" custLinFactNeighborX="-6750" custLinFactNeighborY="-32145">
        <dgm:presLayoutVars>
          <dgm:bulletEnabled val="1"/>
        </dgm:presLayoutVars>
      </dgm:prSet>
      <dgm:spPr/>
      <dgm:t>
        <a:bodyPr/>
        <a:lstStyle/>
        <a:p>
          <a:endParaRPr lang="es-ES"/>
        </a:p>
      </dgm:t>
    </dgm:pt>
    <dgm:pt modelId="{7AE6F634-BF4F-4F7F-BDA5-C9439AF1FBE9}" type="pres">
      <dgm:prSet presAssocID="{8672787D-026A-4A2C-8087-B86B8A3018BD}" presName="ThreeNodes_1_text" presStyleLbl="node1" presStyleIdx="2" presStyleCnt="3">
        <dgm:presLayoutVars>
          <dgm:bulletEnabled val="1"/>
        </dgm:presLayoutVars>
      </dgm:prSet>
      <dgm:spPr/>
      <dgm:t>
        <a:bodyPr/>
        <a:lstStyle/>
        <a:p>
          <a:endParaRPr lang="es-ES"/>
        </a:p>
      </dgm:t>
    </dgm:pt>
    <dgm:pt modelId="{76260013-4181-4838-A29A-CA91EE2C0F91}" type="pres">
      <dgm:prSet presAssocID="{8672787D-026A-4A2C-8087-B86B8A3018BD}" presName="ThreeNodes_2_text" presStyleLbl="node1" presStyleIdx="2" presStyleCnt="3">
        <dgm:presLayoutVars>
          <dgm:bulletEnabled val="1"/>
        </dgm:presLayoutVars>
      </dgm:prSet>
      <dgm:spPr/>
      <dgm:t>
        <a:bodyPr/>
        <a:lstStyle/>
        <a:p>
          <a:endParaRPr lang="es-ES"/>
        </a:p>
      </dgm:t>
    </dgm:pt>
    <dgm:pt modelId="{01B61D4D-BF84-457A-A960-ADA1D9A5F683}" type="pres">
      <dgm:prSet presAssocID="{8672787D-026A-4A2C-8087-B86B8A3018BD}" presName="ThreeNodes_3_text" presStyleLbl="node1" presStyleIdx="2" presStyleCnt="3">
        <dgm:presLayoutVars>
          <dgm:bulletEnabled val="1"/>
        </dgm:presLayoutVars>
      </dgm:prSet>
      <dgm:spPr/>
      <dgm:t>
        <a:bodyPr/>
        <a:lstStyle/>
        <a:p>
          <a:endParaRPr lang="es-ES"/>
        </a:p>
      </dgm:t>
    </dgm:pt>
  </dgm:ptLst>
  <dgm:cxnLst>
    <dgm:cxn modelId="{6BC54831-F316-4ECA-9536-621257D19F62}" srcId="{FF0EEB6F-48C9-409D-86EF-FBE46E5AB8E6}" destId="{0DF55DD1-AE14-4864-B958-E29A32272B74}" srcOrd="2" destOrd="0" parTransId="{059C5F06-5FB5-4D4A-95F7-973380A7E73C}" sibTransId="{04029102-CB9E-48F9-B6B4-391D5BA3B32E}"/>
    <dgm:cxn modelId="{BFB0E306-700C-4C18-839E-B774D6FED2B4}" type="presOf" srcId="{1D1DBE4D-3923-45AD-BDE8-B8044EB2E223}" destId="{CEB4EB03-1D6E-4792-BD4A-3636DF82FA5F}" srcOrd="0" destOrd="2" presId="urn:microsoft.com/office/officeart/2005/8/layout/vProcess5"/>
    <dgm:cxn modelId="{09DBDDB9-E05F-4DF5-AD9E-2D2D01AEA754}" type="presOf" srcId="{A45E4AD2-22DF-428D-B72F-1CF7A0E496B2}" destId="{77CD09F4-2B7F-4B0F-A295-F0938C06E892}" srcOrd="0" destOrd="0" presId="urn:microsoft.com/office/officeart/2005/8/layout/vProcess5"/>
    <dgm:cxn modelId="{EE2EF48A-D533-4749-B8EA-E740BADE00E9}" type="presOf" srcId="{E2FE72F4-AF91-4759-991E-879163331675}" destId="{AE3A7DDD-9AF9-4603-B967-4F8D93377515}" srcOrd="0" destOrd="4" presId="urn:microsoft.com/office/officeart/2005/8/layout/vProcess5"/>
    <dgm:cxn modelId="{7B00FD1C-BEA0-4402-AD12-0976FC69DBC3}" type="presOf" srcId="{9076BA9B-B418-4D16-9AEC-1B9EEFBDCD8B}" destId="{AE3A7DDD-9AF9-4603-B967-4F8D93377515}" srcOrd="0" destOrd="2" presId="urn:microsoft.com/office/officeart/2005/8/layout/vProcess5"/>
    <dgm:cxn modelId="{A51C5221-0B14-4E18-99D3-1DB579CCC781}" type="presOf" srcId="{0DF55DD1-AE14-4864-B958-E29A32272B74}" destId="{AE3A7DDD-9AF9-4603-B967-4F8D93377515}" srcOrd="0" destOrd="3" presId="urn:microsoft.com/office/officeart/2005/8/layout/vProcess5"/>
    <dgm:cxn modelId="{C56FB9F8-88B1-47CC-8C6D-7BFFDE4C80BA}" srcId="{C7630864-279E-4093-9DB0-819A3A88045C}" destId="{779B4391-2E59-41FA-BB82-46ACD8BD322B}" srcOrd="0" destOrd="0" parTransId="{6CE21015-C7F6-4252-B496-6E2FA7748BF1}" sibTransId="{40F41F32-D1AF-4894-95D9-7E0EBC60B0D6}"/>
    <dgm:cxn modelId="{9AAB24F2-04D6-4FE5-9C83-61C7EF5E4830}" type="presOf" srcId="{1D1DBE4D-3923-45AD-BDE8-B8044EB2E223}" destId="{7AE6F634-BF4F-4F7F-BDA5-C9439AF1FBE9}" srcOrd="1" destOrd="2" presId="urn:microsoft.com/office/officeart/2005/8/layout/vProcess5"/>
    <dgm:cxn modelId="{BAC35FFA-B1A5-421E-9736-D1F7269F2EEF}" type="presOf" srcId="{69D807CF-F399-4105-A3CD-A7FAF114782B}" destId="{CEE1A01D-E65A-4345-B7A2-447C0DD44114}" srcOrd="0" destOrd="0" presId="urn:microsoft.com/office/officeart/2005/8/layout/vProcess5"/>
    <dgm:cxn modelId="{58AE731B-F461-4159-A587-84ECA1B49A7E}" srcId="{FF0EEB6F-48C9-409D-86EF-FBE46E5AB8E6}" destId="{E2FE72F4-AF91-4759-991E-879163331675}" srcOrd="3" destOrd="0" parTransId="{B1F76796-3710-4BA4-B659-6AD019D53757}" sibTransId="{6EE5001D-81E7-4BA9-B482-FD4C8170B3BB}"/>
    <dgm:cxn modelId="{BF7FABEB-CBB6-4945-9204-8E700B239653}" type="presOf" srcId="{FF0EEB6F-48C9-409D-86EF-FBE46E5AB8E6}" destId="{01B61D4D-BF84-457A-A960-ADA1D9A5F683}" srcOrd="1" destOrd="0" presId="urn:microsoft.com/office/officeart/2005/8/layout/vProcess5"/>
    <dgm:cxn modelId="{63C2A207-B87E-4C48-9384-D022140E9C02}" type="presOf" srcId="{779B4391-2E59-41FA-BB82-46ACD8BD322B}" destId="{CEB4EB03-1D6E-4792-BD4A-3636DF82FA5F}" srcOrd="0" destOrd="1" presId="urn:microsoft.com/office/officeart/2005/8/layout/vProcess5"/>
    <dgm:cxn modelId="{6608F24C-9772-409B-97D0-55C4CD2AD182}" type="presOf" srcId="{779B4391-2E59-41FA-BB82-46ACD8BD322B}" destId="{7AE6F634-BF4F-4F7F-BDA5-C9439AF1FBE9}" srcOrd="1" destOrd="1" presId="urn:microsoft.com/office/officeart/2005/8/layout/vProcess5"/>
    <dgm:cxn modelId="{128240AE-3CE6-44F1-95BA-AFB19675F1D1}" type="presOf" srcId="{9076BA9B-B418-4D16-9AEC-1B9EEFBDCD8B}" destId="{01B61D4D-BF84-457A-A960-ADA1D9A5F683}" srcOrd="1" destOrd="2" presId="urn:microsoft.com/office/officeart/2005/8/layout/vProcess5"/>
    <dgm:cxn modelId="{F6F7C4A5-8BC7-4D32-918B-5A0A40D171E7}" type="presOf" srcId="{C7630864-279E-4093-9DB0-819A3A88045C}" destId="{7AE6F634-BF4F-4F7F-BDA5-C9439AF1FBE9}" srcOrd="1" destOrd="0" presId="urn:microsoft.com/office/officeart/2005/8/layout/vProcess5"/>
    <dgm:cxn modelId="{BFA1E3DF-425F-43C9-A869-E592E71B963E}" srcId="{8672787D-026A-4A2C-8087-B86B8A3018BD}" destId="{FF0EEB6F-48C9-409D-86EF-FBE46E5AB8E6}" srcOrd="2" destOrd="0" parTransId="{10018840-4EE0-4C68-8350-149FA1D86EE0}" sibTransId="{EE3017F1-757A-40DD-BFAB-FF0A55727DB3}"/>
    <dgm:cxn modelId="{CAB6D60A-6A6F-4AFD-B06E-E9AFC9359773}" type="presOf" srcId="{A45E4AD2-22DF-428D-B72F-1CF7A0E496B2}" destId="{76260013-4181-4838-A29A-CA91EE2C0F91}" srcOrd="1" destOrd="0" presId="urn:microsoft.com/office/officeart/2005/8/layout/vProcess5"/>
    <dgm:cxn modelId="{D0D2F060-5707-4BD2-9194-3B3E887CF050}" srcId="{8672787D-026A-4A2C-8087-B86B8A3018BD}" destId="{C7630864-279E-4093-9DB0-819A3A88045C}" srcOrd="0" destOrd="0" parTransId="{0DC125D4-FD60-4BCA-981D-A7143C5E55B9}" sibTransId="{2523F822-1DBD-48F3-8D29-A469E3E00578}"/>
    <dgm:cxn modelId="{4BD86A8B-4321-4EC7-9F13-FDC2F49F9484}" type="presOf" srcId="{E2FE72F4-AF91-4759-991E-879163331675}" destId="{01B61D4D-BF84-457A-A960-ADA1D9A5F683}" srcOrd="1" destOrd="4" presId="urn:microsoft.com/office/officeart/2005/8/layout/vProcess5"/>
    <dgm:cxn modelId="{FC2F08CD-F377-44EF-B860-AE657D8E31EB}" type="presOf" srcId="{DCAC0EA8-5AE7-4E64-9F86-71D3A7B210CE}" destId="{77CD09F4-2B7F-4B0F-A295-F0938C06E892}" srcOrd="0" destOrd="1" presId="urn:microsoft.com/office/officeart/2005/8/layout/vProcess5"/>
    <dgm:cxn modelId="{1E3AE2C4-7306-4EFB-AA7D-839E5B57D222}" type="presOf" srcId="{9494FEB4-C7A0-4EEB-866E-CB9F2852A98E}" destId="{01B61D4D-BF84-457A-A960-ADA1D9A5F683}" srcOrd="1" destOrd="1" presId="urn:microsoft.com/office/officeart/2005/8/layout/vProcess5"/>
    <dgm:cxn modelId="{80DCD038-C33F-4E8F-8190-2FFF55E922D2}" srcId="{A45E4AD2-22DF-428D-B72F-1CF7A0E496B2}" destId="{DCAC0EA8-5AE7-4E64-9F86-71D3A7B210CE}" srcOrd="0" destOrd="0" parTransId="{B9223175-D535-480A-819E-14428FC332FB}" sibTransId="{79ACDE22-D313-4ADA-B4B0-140236857F85}"/>
    <dgm:cxn modelId="{E47D5A2C-A784-4C00-9C1F-3B79A822BEB0}" type="presOf" srcId="{C7630864-279E-4093-9DB0-819A3A88045C}" destId="{CEB4EB03-1D6E-4792-BD4A-3636DF82FA5F}" srcOrd="0" destOrd="0" presId="urn:microsoft.com/office/officeart/2005/8/layout/vProcess5"/>
    <dgm:cxn modelId="{D88AE416-9653-4D24-BAF2-44B0D55854D9}" srcId="{FF0EEB6F-48C9-409D-86EF-FBE46E5AB8E6}" destId="{9494FEB4-C7A0-4EEB-866E-CB9F2852A98E}" srcOrd="0" destOrd="0" parTransId="{0D1F071B-2F2A-43C7-9C9D-99ACCF75F576}" sibTransId="{980B985A-9B23-4C1A-906C-ED7AD3BF593C}"/>
    <dgm:cxn modelId="{31F4C3A0-A358-4AF6-8C83-42AE1AD891C7}" type="presOf" srcId="{9494FEB4-C7A0-4EEB-866E-CB9F2852A98E}" destId="{AE3A7DDD-9AF9-4603-B967-4F8D93377515}" srcOrd="0" destOrd="1" presId="urn:microsoft.com/office/officeart/2005/8/layout/vProcess5"/>
    <dgm:cxn modelId="{5C44427C-1CFE-4A81-AE53-3AFA442A3B31}" type="presOf" srcId="{FF0EEB6F-48C9-409D-86EF-FBE46E5AB8E6}" destId="{AE3A7DDD-9AF9-4603-B967-4F8D93377515}" srcOrd="0" destOrd="0" presId="urn:microsoft.com/office/officeart/2005/8/layout/vProcess5"/>
    <dgm:cxn modelId="{F7F10B09-F712-4A4A-BF4B-EA2CF646297D}" srcId="{8672787D-026A-4A2C-8087-B86B8A3018BD}" destId="{A45E4AD2-22DF-428D-B72F-1CF7A0E496B2}" srcOrd="1" destOrd="0" parTransId="{ABBBF354-0758-4D65-9FE0-59C8A8B5B1DA}" sibTransId="{69D807CF-F399-4105-A3CD-A7FAF114782B}"/>
    <dgm:cxn modelId="{63F1765B-B439-4B3D-8690-DC080918FD4D}" type="presOf" srcId="{8672787D-026A-4A2C-8087-B86B8A3018BD}" destId="{30E1C102-EA99-455F-A46A-81812B84AE9A}" srcOrd="0" destOrd="0" presId="urn:microsoft.com/office/officeart/2005/8/layout/vProcess5"/>
    <dgm:cxn modelId="{4F72407B-C1C9-4058-8020-A416987A3E81}" type="presOf" srcId="{0DF55DD1-AE14-4864-B958-E29A32272B74}" destId="{01B61D4D-BF84-457A-A960-ADA1D9A5F683}" srcOrd="1" destOrd="3" presId="urn:microsoft.com/office/officeart/2005/8/layout/vProcess5"/>
    <dgm:cxn modelId="{D24E3543-A7A6-40FF-B4CF-E937BEB11A65}" srcId="{C7630864-279E-4093-9DB0-819A3A88045C}" destId="{1D1DBE4D-3923-45AD-BDE8-B8044EB2E223}" srcOrd="1" destOrd="0" parTransId="{AA5B9271-3B95-4D07-B3BF-EEFEA979D01D}" sibTransId="{9A9749E1-1E50-42C8-8820-E9E0D6656151}"/>
    <dgm:cxn modelId="{25D53E97-6B70-4C02-9E0C-6F01AF29F464}" srcId="{FF0EEB6F-48C9-409D-86EF-FBE46E5AB8E6}" destId="{9076BA9B-B418-4D16-9AEC-1B9EEFBDCD8B}" srcOrd="1" destOrd="0" parTransId="{26CA97E7-1371-4C84-A221-55EB61E54797}" sibTransId="{4E51A0D4-FF48-472B-ABC5-903D3967F663}"/>
    <dgm:cxn modelId="{93FE10F2-9FB1-488B-A434-DBCBC59D2FD8}" type="presOf" srcId="{DCAC0EA8-5AE7-4E64-9F86-71D3A7B210CE}" destId="{76260013-4181-4838-A29A-CA91EE2C0F91}" srcOrd="1" destOrd="1" presId="urn:microsoft.com/office/officeart/2005/8/layout/vProcess5"/>
    <dgm:cxn modelId="{E255ACFB-AD2E-4152-A2AE-BC4393B46309}" type="presOf" srcId="{2523F822-1DBD-48F3-8D29-A469E3E00578}" destId="{7CE61FD7-B011-478A-A3A4-3A5BA87A0FB9}" srcOrd="0" destOrd="0" presId="urn:microsoft.com/office/officeart/2005/8/layout/vProcess5"/>
    <dgm:cxn modelId="{B002B35F-F281-47A2-966B-5A19C705162F}" type="presParOf" srcId="{30E1C102-EA99-455F-A46A-81812B84AE9A}" destId="{A09376D8-9598-4D29-A5AE-92BAFA074110}" srcOrd="0" destOrd="0" presId="urn:microsoft.com/office/officeart/2005/8/layout/vProcess5"/>
    <dgm:cxn modelId="{2E5F12AB-A052-4AE9-9F68-555839FF42DE}" type="presParOf" srcId="{30E1C102-EA99-455F-A46A-81812B84AE9A}" destId="{CEB4EB03-1D6E-4792-BD4A-3636DF82FA5F}" srcOrd="1" destOrd="0" presId="urn:microsoft.com/office/officeart/2005/8/layout/vProcess5"/>
    <dgm:cxn modelId="{A6D83107-D138-4B3B-9A83-D4FCB85F13E0}" type="presParOf" srcId="{30E1C102-EA99-455F-A46A-81812B84AE9A}" destId="{77CD09F4-2B7F-4B0F-A295-F0938C06E892}" srcOrd="2" destOrd="0" presId="urn:microsoft.com/office/officeart/2005/8/layout/vProcess5"/>
    <dgm:cxn modelId="{69061AE0-FE0B-411F-8C40-5D2D7CE4D60D}" type="presParOf" srcId="{30E1C102-EA99-455F-A46A-81812B84AE9A}" destId="{AE3A7DDD-9AF9-4603-B967-4F8D93377515}" srcOrd="3" destOrd="0" presId="urn:microsoft.com/office/officeart/2005/8/layout/vProcess5"/>
    <dgm:cxn modelId="{EB831463-7E9C-43D5-9B59-7429A0CCBC7F}" type="presParOf" srcId="{30E1C102-EA99-455F-A46A-81812B84AE9A}" destId="{7CE61FD7-B011-478A-A3A4-3A5BA87A0FB9}" srcOrd="4" destOrd="0" presId="urn:microsoft.com/office/officeart/2005/8/layout/vProcess5"/>
    <dgm:cxn modelId="{4A97326A-1769-48D3-BD64-7F85C7E4F570}" type="presParOf" srcId="{30E1C102-EA99-455F-A46A-81812B84AE9A}" destId="{CEE1A01D-E65A-4345-B7A2-447C0DD44114}" srcOrd="5" destOrd="0" presId="urn:microsoft.com/office/officeart/2005/8/layout/vProcess5"/>
    <dgm:cxn modelId="{99632A3C-3ED6-4AC3-A248-13C6CE9903A5}" type="presParOf" srcId="{30E1C102-EA99-455F-A46A-81812B84AE9A}" destId="{7AE6F634-BF4F-4F7F-BDA5-C9439AF1FBE9}" srcOrd="6" destOrd="0" presId="urn:microsoft.com/office/officeart/2005/8/layout/vProcess5"/>
    <dgm:cxn modelId="{37540024-1EA3-43A8-902A-98AB42A8B50D}" type="presParOf" srcId="{30E1C102-EA99-455F-A46A-81812B84AE9A}" destId="{76260013-4181-4838-A29A-CA91EE2C0F91}" srcOrd="7" destOrd="0" presId="urn:microsoft.com/office/officeart/2005/8/layout/vProcess5"/>
    <dgm:cxn modelId="{1D1D7D36-B279-4FE4-8A36-C9E44590D4F8}" type="presParOf" srcId="{30E1C102-EA99-455F-A46A-81812B84AE9A}" destId="{01B61D4D-BF84-457A-A960-ADA1D9A5F683}"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400" dirty="0"/>
            <a:t>Desempeñarse como Oficial de Marina</a:t>
          </a:r>
        </a:p>
      </dgm:t>
    </dgm:pt>
    <dgm:pt modelId="{B9B2F40B-EF84-4ED8-BD0A-137040371098}" type="parTrans" cxnId="{E32190F0-9BBD-41DC-984D-7CB3FE21A2BB}">
      <dgm:prSet/>
      <dgm:spPr/>
      <dgm:t>
        <a:bodyPr/>
        <a:lstStyle/>
        <a:p>
          <a:endParaRPr lang="es-ES" sz="1400"/>
        </a:p>
      </dgm:t>
    </dgm:pt>
    <dgm:pt modelId="{8F39025E-06AF-458B-AB26-AB4DF526710D}" type="sibTrans" cxnId="{E32190F0-9BBD-41DC-984D-7CB3FE21A2BB}">
      <dgm:prSet/>
      <dgm:spPr/>
      <dgm:t>
        <a:bodyPr/>
        <a:lstStyle/>
        <a:p>
          <a:endParaRPr lang="es-ES" sz="1400"/>
        </a:p>
      </dgm:t>
    </dgm:pt>
    <dgm:pt modelId="{8E331512-D4DF-4A28-A067-994B30274C5C}">
      <dgm:prSet phldrT="[Texto]" custT="1"/>
      <dgm:spPr/>
      <dgm:t>
        <a:bodyPr/>
        <a:lstStyle/>
        <a:p>
          <a:r>
            <a:rPr lang="es-ES" sz="1400" dirty="0"/>
            <a:t>Capacidad para aplicar medidas de seguridad básicas</a:t>
          </a:r>
        </a:p>
      </dgm:t>
    </dgm:pt>
    <dgm:pt modelId="{ADA97309-611A-40A1-AF61-EB6392BA57D7}" type="parTrans" cxnId="{47EBF36B-3088-4421-BA06-A018456BE28E}">
      <dgm:prSet custT="1"/>
      <dgm:spPr/>
      <dgm:t>
        <a:bodyPr/>
        <a:lstStyle/>
        <a:p>
          <a:endParaRPr lang="es-ES" sz="1400"/>
        </a:p>
      </dgm:t>
    </dgm:pt>
    <dgm:pt modelId="{55115510-5C57-45D5-B8F9-8D7C54FAFFF8}" type="sibTrans" cxnId="{47EBF36B-3088-4421-BA06-A018456BE28E}">
      <dgm:prSet/>
      <dgm:spPr/>
      <dgm:t>
        <a:bodyPr/>
        <a:lstStyle/>
        <a:p>
          <a:endParaRPr lang="es-ES" sz="1400"/>
        </a:p>
      </dgm:t>
    </dgm:pt>
    <dgm:pt modelId="{1487A912-1984-45B4-9FF7-A91249FA2CB7}">
      <dgm:prSet phldrT="[Texto]" custT="1"/>
      <dgm:spPr/>
      <dgm:t>
        <a:bodyPr/>
        <a:lstStyle/>
        <a:p>
          <a:r>
            <a:rPr lang="es-ES" sz="1400" dirty="0"/>
            <a:t>Emplea las normas de seguridad institucional (MRO) en actividades profesionales, militares y deportivas.</a:t>
          </a:r>
        </a:p>
      </dgm:t>
    </dgm:pt>
    <dgm:pt modelId="{CEF91D17-24CE-422A-B7D3-EA94C5138549}" type="parTrans" cxnId="{DA98E71B-5ADE-48D7-B9C5-D98FD6C7870A}">
      <dgm:prSet custT="1"/>
      <dgm:spPr/>
      <dgm:t>
        <a:bodyPr/>
        <a:lstStyle/>
        <a:p>
          <a:endParaRPr lang="es-ES" sz="1400"/>
        </a:p>
      </dgm:t>
    </dgm:pt>
    <dgm:pt modelId="{36D84197-C0B7-4CDD-B6A5-9511D5370FC2}" type="sibTrans" cxnId="{DA98E71B-5ADE-48D7-B9C5-D98FD6C7870A}">
      <dgm:prSet/>
      <dgm:spPr/>
      <dgm:t>
        <a:bodyPr/>
        <a:lstStyle/>
        <a:p>
          <a:endParaRPr lang="es-ES" sz="1400"/>
        </a:p>
      </dgm:t>
    </dgm:pt>
    <dgm:pt modelId="{628E61D3-3EDB-4D60-8A5F-1271161BFC62}">
      <dgm:prSet phldrT="[Texto]" custT="1"/>
      <dgm:spPr/>
      <dgm:t>
        <a:bodyPr/>
        <a:lstStyle/>
        <a:p>
          <a:r>
            <a:rPr lang="es-ES" sz="1400" dirty="0"/>
            <a:t>Comprende los conceptos básicos sobre seguridad militar en la Institución</a:t>
          </a:r>
        </a:p>
      </dgm:t>
    </dgm:pt>
    <dgm:pt modelId="{47403DB6-3676-4F42-AD73-6644F49A7851}" type="parTrans" cxnId="{1176C3C5-F341-43A9-8D38-82C221F42F5C}">
      <dgm:prSet custT="1"/>
      <dgm:spPr/>
      <dgm:t>
        <a:bodyPr/>
        <a:lstStyle/>
        <a:p>
          <a:endParaRPr lang="es-ES" sz="1400"/>
        </a:p>
      </dgm:t>
    </dgm:pt>
    <dgm:pt modelId="{32DD277A-54C3-4ECE-8941-B3F9E6D14389}" type="sibTrans" cxnId="{1176C3C5-F341-43A9-8D38-82C221F42F5C}">
      <dgm:prSet/>
      <dgm:spPr/>
      <dgm:t>
        <a:bodyPr/>
        <a:lstStyle/>
        <a:p>
          <a:endParaRPr lang="es-ES" sz="1400"/>
        </a:p>
      </dgm:t>
    </dgm:pt>
    <dgm:pt modelId="{580769C1-EA71-4F48-9C57-059609F095E6}">
      <dgm:prSet phldrT="[Texto]" custT="1"/>
      <dgm:spPr/>
      <dgm:t>
        <a:bodyPr/>
        <a:lstStyle/>
        <a:p>
          <a:r>
            <a:rPr lang="es-ES" sz="1400" dirty="0"/>
            <a:t>Capacidad para resolver problemas, en su ámbito de desempeño.</a:t>
          </a:r>
        </a:p>
      </dgm:t>
    </dgm:pt>
    <dgm:pt modelId="{4A7A2C9B-0451-4AD7-9C2A-FE4E36CC6842}" type="parTrans" cxnId="{098F38A2-8C72-429C-B308-4B96D1958BC9}">
      <dgm:prSet custT="1"/>
      <dgm:spPr/>
      <dgm:t>
        <a:bodyPr/>
        <a:lstStyle/>
        <a:p>
          <a:endParaRPr lang="es-ES" sz="1400"/>
        </a:p>
      </dgm:t>
    </dgm:pt>
    <dgm:pt modelId="{A25EAE31-C4DD-4E3D-8602-B0F66AF80F80}" type="sibTrans" cxnId="{098F38A2-8C72-429C-B308-4B96D1958BC9}">
      <dgm:prSet/>
      <dgm:spPr/>
      <dgm:t>
        <a:bodyPr/>
        <a:lstStyle/>
        <a:p>
          <a:endParaRPr lang="es-ES" sz="1400"/>
        </a:p>
      </dgm:t>
    </dgm:pt>
    <dgm:pt modelId="{E6B378A5-8B8D-495D-AA86-8618EC31F838}">
      <dgm:prSet phldrT="[Texto]" custT="1"/>
      <dgm:spPr/>
      <dgm:t>
        <a:bodyPr/>
        <a:lstStyle/>
        <a:p>
          <a:r>
            <a:rPr lang="es-ES" sz="1400" dirty="0"/>
            <a:t>Comprende los conceptos y/o principios científicos, para investigar y analizar los problemas detectados</a:t>
          </a:r>
        </a:p>
      </dgm:t>
    </dgm:pt>
    <dgm:pt modelId="{5C341380-831E-448F-825C-9CBD79587483}" type="parTrans" cxnId="{C60C85DD-11E4-420F-8D3D-DBCB8A378C53}">
      <dgm:prSet custT="1"/>
      <dgm:spPr/>
      <dgm:t>
        <a:bodyPr/>
        <a:lstStyle/>
        <a:p>
          <a:endParaRPr lang="es-ES" sz="1400"/>
        </a:p>
      </dgm:t>
    </dgm:pt>
    <dgm:pt modelId="{E96CE3F4-489C-4AE9-BA17-8E44BD423123}" type="sibTrans" cxnId="{C60C85DD-11E4-420F-8D3D-DBCB8A378C53}">
      <dgm:prSet/>
      <dgm:spPr/>
      <dgm:t>
        <a:bodyPr/>
        <a:lstStyle/>
        <a:p>
          <a:endParaRPr lang="es-ES" sz="1400"/>
        </a:p>
      </dgm:t>
    </dgm:pt>
    <dgm:pt modelId="{1295FF53-171F-43BD-93AF-7DFB5573563A}">
      <dgm:prSet custT="1"/>
      <dgm:spPr/>
      <dgm:t>
        <a:bodyPr/>
        <a:lstStyle/>
        <a:p>
          <a:r>
            <a:rPr lang="es-ES" sz="1400" dirty="0"/>
            <a:t>Comprende los conceptos básicos de seguridad informática aplicados en la Institución.</a:t>
          </a:r>
        </a:p>
      </dgm:t>
    </dgm:pt>
    <dgm:pt modelId="{A1A7F551-74A9-4952-9BB1-1639AFC04B24}" type="parTrans" cxnId="{9490CDEA-CF7C-493C-A45B-3856552E929A}">
      <dgm:prSet custT="1"/>
      <dgm:spPr/>
      <dgm:t>
        <a:bodyPr/>
        <a:lstStyle/>
        <a:p>
          <a:endParaRPr lang="es-ES" sz="1400"/>
        </a:p>
      </dgm:t>
    </dgm:pt>
    <dgm:pt modelId="{E9C77776-9F68-4C6E-9DBE-77D77C0DECAB}" type="sibTrans" cxnId="{9490CDEA-CF7C-493C-A45B-3856552E929A}">
      <dgm:prSet/>
      <dgm:spPr/>
      <dgm:t>
        <a:bodyPr/>
        <a:lstStyle/>
        <a:p>
          <a:endParaRPr lang="es-ES" sz="1400"/>
        </a:p>
      </dgm:t>
    </dgm:pt>
    <dgm:pt modelId="{59E99C54-6425-4D17-98BF-86D0BCF4E930}">
      <dgm:prSet custT="1"/>
      <dgm:spPr/>
      <dgm:t>
        <a:bodyPr/>
        <a:lstStyle/>
        <a:p>
          <a:r>
            <a:rPr lang="es-ES" sz="1400" dirty="0"/>
            <a:t>Sintetiza los antecedentes de un problema detectado</a:t>
          </a:r>
        </a:p>
      </dgm:t>
    </dgm:pt>
    <dgm:pt modelId="{E45DD400-D207-4682-9994-4E7F0119446C}" type="parTrans" cxnId="{7B8B47FD-0944-4F01-A4F6-78DF99C4BB42}">
      <dgm:prSet custT="1"/>
      <dgm:spPr/>
      <dgm:t>
        <a:bodyPr/>
        <a:lstStyle/>
        <a:p>
          <a:endParaRPr lang="es-ES" sz="1400"/>
        </a:p>
      </dgm:t>
    </dgm:pt>
    <dgm:pt modelId="{73E43310-EBCF-4EAE-99DD-0EACCD2A8A21}" type="sibTrans" cxnId="{7B8B47FD-0944-4F01-A4F6-78DF99C4BB42}">
      <dgm:prSet/>
      <dgm:spPr/>
      <dgm:t>
        <a:bodyPr/>
        <a:lstStyle/>
        <a:p>
          <a:endParaRPr lang="es-ES" sz="1400"/>
        </a:p>
      </dgm:t>
    </dgm:pt>
    <dgm:pt modelId="{507C70B8-1191-4CF5-B4A2-66798B90D986}">
      <dgm:prSet custT="1"/>
      <dgm:spPr/>
      <dgm:t>
        <a:bodyPr/>
        <a:lstStyle/>
        <a:p>
          <a:r>
            <a:rPr lang="es-ES" sz="1400" dirty="0"/>
            <a:t>Aplica los procedimientos establecidos en las ciencias básicas y formula un plan de trabajo para resolver el problema.</a:t>
          </a:r>
        </a:p>
      </dgm:t>
    </dgm:pt>
    <dgm:pt modelId="{0A579537-FECD-435A-B5BA-734A05CA349D}" type="parTrans" cxnId="{388B2B4C-C79E-4EC5-9BC7-69F7C356D5E5}">
      <dgm:prSet custT="1"/>
      <dgm:spPr/>
      <dgm:t>
        <a:bodyPr/>
        <a:lstStyle/>
        <a:p>
          <a:endParaRPr lang="es-ES" sz="1400"/>
        </a:p>
      </dgm:t>
    </dgm:pt>
    <dgm:pt modelId="{ADE17014-2BCD-41E8-8D1D-638614512956}" type="sibTrans" cxnId="{388B2B4C-C79E-4EC5-9BC7-69F7C356D5E5}">
      <dgm:prSet/>
      <dgm:spPr/>
      <dgm:t>
        <a:bodyPr/>
        <a:lstStyle/>
        <a:p>
          <a:endParaRPr lang="es-ES" sz="14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1" custScaleX="117327" custScaleY="121217">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2"/>
      <dgm:spPr/>
      <dgm:t>
        <a:bodyPr/>
        <a:lstStyle/>
        <a:p>
          <a:endParaRPr lang="es-ES"/>
        </a:p>
      </dgm:t>
    </dgm:pt>
    <dgm:pt modelId="{E1E3983E-4C57-4C29-829C-C9642B62A52A}" type="pres">
      <dgm:prSet presAssocID="{ADA97309-611A-40A1-AF61-EB6392BA57D7}" presName="connTx" presStyleLbl="parChTrans1D2" presStyleIdx="0" presStyleCnt="2"/>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2" custScaleX="135214" custScaleY="164098">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3" presStyleIdx="0" presStyleCnt="6"/>
      <dgm:spPr/>
      <dgm:t>
        <a:bodyPr/>
        <a:lstStyle/>
        <a:p>
          <a:endParaRPr lang="es-ES"/>
        </a:p>
      </dgm:t>
    </dgm:pt>
    <dgm:pt modelId="{90C59D63-C85D-465F-903F-9C8B6652CF6F}" type="pres">
      <dgm:prSet presAssocID="{CEF91D17-24CE-422A-B7D3-EA94C5138549}" presName="connTx" presStyleLbl="parChTrans1D3" presStyleIdx="0" presStyleCnt="6"/>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3" presStyleIdx="0" presStyleCnt="6" custScaleX="400624" custLinFactNeighborX="7262" custLinFactNeighborY="-10367">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F0C8CAFC-545B-4689-BC79-88E714C73A0B}" type="pres">
      <dgm:prSet presAssocID="{47403DB6-3676-4F42-AD73-6644F49A7851}" presName="conn2-1" presStyleLbl="parChTrans1D3" presStyleIdx="1" presStyleCnt="6"/>
      <dgm:spPr/>
      <dgm:t>
        <a:bodyPr/>
        <a:lstStyle/>
        <a:p>
          <a:endParaRPr lang="es-ES"/>
        </a:p>
      </dgm:t>
    </dgm:pt>
    <dgm:pt modelId="{02372A69-ADA3-4789-A098-3AB0D358A929}" type="pres">
      <dgm:prSet presAssocID="{47403DB6-3676-4F42-AD73-6644F49A7851}" presName="connTx" presStyleLbl="parChTrans1D3" presStyleIdx="1" presStyleCnt="6"/>
      <dgm:spPr/>
      <dgm:t>
        <a:bodyPr/>
        <a:lstStyle/>
        <a:p>
          <a:endParaRPr lang="es-ES"/>
        </a:p>
      </dgm:t>
    </dgm:pt>
    <dgm:pt modelId="{F4CA9AC5-AEC5-480C-90A7-D0A8A2A01D2F}" type="pres">
      <dgm:prSet presAssocID="{628E61D3-3EDB-4D60-8A5F-1271161BFC62}" presName="root2" presStyleCnt="0"/>
      <dgm:spPr/>
    </dgm:pt>
    <dgm:pt modelId="{EB3CC7FD-92E6-43C9-879A-10D82C29E81B}" type="pres">
      <dgm:prSet presAssocID="{628E61D3-3EDB-4D60-8A5F-1271161BFC62}" presName="LevelTwoTextNode" presStyleLbl="node3" presStyleIdx="1" presStyleCnt="6" custScaleX="397876" custLinFactNeighborX="10010" custLinFactNeighborY="-21331">
        <dgm:presLayoutVars>
          <dgm:chPref val="3"/>
        </dgm:presLayoutVars>
      </dgm:prSet>
      <dgm:spPr/>
      <dgm:t>
        <a:bodyPr/>
        <a:lstStyle/>
        <a:p>
          <a:endParaRPr lang="es-ES"/>
        </a:p>
      </dgm:t>
    </dgm:pt>
    <dgm:pt modelId="{EE269759-B8E9-42CC-A10A-7872A7FF5AED}" type="pres">
      <dgm:prSet presAssocID="{628E61D3-3EDB-4D60-8A5F-1271161BFC62}" presName="level3hierChild" presStyleCnt="0"/>
      <dgm:spPr/>
    </dgm:pt>
    <dgm:pt modelId="{FB7F7CC2-5998-42E2-91F3-25F8A89BF299}" type="pres">
      <dgm:prSet presAssocID="{A1A7F551-74A9-4952-9BB1-1639AFC04B24}" presName="conn2-1" presStyleLbl="parChTrans1D3" presStyleIdx="2" presStyleCnt="6"/>
      <dgm:spPr/>
      <dgm:t>
        <a:bodyPr/>
        <a:lstStyle/>
        <a:p>
          <a:endParaRPr lang="es-ES"/>
        </a:p>
      </dgm:t>
    </dgm:pt>
    <dgm:pt modelId="{378E8E7E-A213-4D9F-8542-C235EB44649F}" type="pres">
      <dgm:prSet presAssocID="{A1A7F551-74A9-4952-9BB1-1639AFC04B24}" presName="connTx" presStyleLbl="parChTrans1D3" presStyleIdx="2" presStyleCnt="6"/>
      <dgm:spPr/>
      <dgm:t>
        <a:bodyPr/>
        <a:lstStyle/>
        <a:p>
          <a:endParaRPr lang="es-ES"/>
        </a:p>
      </dgm:t>
    </dgm:pt>
    <dgm:pt modelId="{4518AEFA-D89B-4687-A447-F21E180A0B3B}" type="pres">
      <dgm:prSet presAssocID="{1295FF53-171F-43BD-93AF-7DFB5573563A}" presName="root2" presStyleCnt="0"/>
      <dgm:spPr/>
    </dgm:pt>
    <dgm:pt modelId="{CCD769B2-5247-4717-BA97-8E77C5EF18BE}" type="pres">
      <dgm:prSet presAssocID="{1295FF53-171F-43BD-93AF-7DFB5573563A}" presName="LevelTwoTextNode" presStyleLbl="node3" presStyleIdx="2" presStyleCnt="6" custScaleX="397044" custScaleY="96114" custLinFactNeighborX="10842" custLinFactNeighborY="-31563">
        <dgm:presLayoutVars>
          <dgm:chPref val="3"/>
        </dgm:presLayoutVars>
      </dgm:prSet>
      <dgm:spPr/>
      <dgm:t>
        <a:bodyPr/>
        <a:lstStyle/>
        <a:p>
          <a:endParaRPr lang="es-ES"/>
        </a:p>
      </dgm:t>
    </dgm:pt>
    <dgm:pt modelId="{BE281BF5-E200-4CFF-9C51-03AD7FD04F27}" type="pres">
      <dgm:prSet presAssocID="{1295FF53-171F-43BD-93AF-7DFB5573563A}" presName="level3hierChild" presStyleCnt="0"/>
      <dgm:spPr/>
    </dgm:pt>
    <dgm:pt modelId="{14192AE0-4849-4995-B274-4E8D2E547580}" type="pres">
      <dgm:prSet presAssocID="{4A7A2C9B-0451-4AD7-9C2A-FE4E36CC6842}" presName="conn2-1" presStyleLbl="parChTrans1D2" presStyleIdx="1" presStyleCnt="2"/>
      <dgm:spPr/>
      <dgm:t>
        <a:bodyPr/>
        <a:lstStyle/>
        <a:p>
          <a:endParaRPr lang="es-ES"/>
        </a:p>
      </dgm:t>
    </dgm:pt>
    <dgm:pt modelId="{4D0C111B-6811-4E5B-ADEF-B674011B8CE5}" type="pres">
      <dgm:prSet presAssocID="{4A7A2C9B-0451-4AD7-9C2A-FE4E36CC6842}" presName="connTx" presStyleLbl="parChTrans1D2" presStyleIdx="1" presStyleCnt="2"/>
      <dgm:spPr/>
      <dgm:t>
        <a:bodyPr/>
        <a:lstStyle/>
        <a:p>
          <a:endParaRPr lang="es-ES"/>
        </a:p>
      </dgm:t>
    </dgm:pt>
    <dgm:pt modelId="{9D58B13E-3686-4C36-AAE8-B1CDD8FB4240}" type="pres">
      <dgm:prSet presAssocID="{580769C1-EA71-4F48-9C57-059609F095E6}" presName="root2" presStyleCnt="0"/>
      <dgm:spPr/>
    </dgm:pt>
    <dgm:pt modelId="{CCB7B235-7023-4E15-A3E8-9144F3242587}" type="pres">
      <dgm:prSet presAssocID="{580769C1-EA71-4F48-9C57-059609F095E6}" presName="LevelTwoTextNode" presStyleLbl="node2" presStyleIdx="1" presStyleCnt="2" custScaleX="146232" custScaleY="178910">
        <dgm:presLayoutVars>
          <dgm:chPref val="3"/>
        </dgm:presLayoutVars>
      </dgm:prSet>
      <dgm:spPr/>
      <dgm:t>
        <a:bodyPr/>
        <a:lstStyle/>
        <a:p>
          <a:endParaRPr lang="es-ES"/>
        </a:p>
      </dgm:t>
    </dgm:pt>
    <dgm:pt modelId="{B4D60A66-40C9-4731-ADAD-EC4A41DAA550}" type="pres">
      <dgm:prSet presAssocID="{580769C1-EA71-4F48-9C57-059609F095E6}" presName="level3hierChild" presStyleCnt="0"/>
      <dgm:spPr/>
    </dgm:pt>
    <dgm:pt modelId="{F2F6F874-F0BD-4F42-86D4-10F0A56E126F}" type="pres">
      <dgm:prSet presAssocID="{5C341380-831E-448F-825C-9CBD79587483}" presName="conn2-1" presStyleLbl="parChTrans1D3" presStyleIdx="3" presStyleCnt="6"/>
      <dgm:spPr/>
      <dgm:t>
        <a:bodyPr/>
        <a:lstStyle/>
        <a:p>
          <a:endParaRPr lang="es-ES"/>
        </a:p>
      </dgm:t>
    </dgm:pt>
    <dgm:pt modelId="{1CAEE053-B8C0-49C1-BD31-9173CD499E1C}" type="pres">
      <dgm:prSet presAssocID="{5C341380-831E-448F-825C-9CBD79587483}" presName="connTx" presStyleLbl="parChTrans1D3" presStyleIdx="3" presStyleCnt="6"/>
      <dgm:spPr/>
      <dgm:t>
        <a:bodyPr/>
        <a:lstStyle/>
        <a:p>
          <a:endParaRPr lang="es-ES"/>
        </a:p>
      </dgm:t>
    </dgm:pt>
    <dgm:pt modelId="{569F179C-E6F8-47B1-82E1-93EE2AA4E6F0}" type="pres">
      <dgm:prSet presAssocID="{E6B378A5-8B8D-495D-AA86-8618EC31F838}" presName="root2" presStyleCnt="0"/>
      <dgm:spPr/>
    </dgm:pt>
    <dgm:pt modelId="{FE01DB02-142A-4B3C-BC59-51834521FC36}" type="pres">
      <dgm:prSet presAssocID="{E6B378A5-8B8D-495D-AA86-8618EC31F838}" presName="LevelTwoTextNode" presStyleLbl="node3" presStyleIdx="3" presStyleCnt="6" custScaleX="391800">
        <dgm:presLayoutVars>
          <dgm:chPref val="3"/>
        </dgm:presLayoutVars>
      </dgm:prSet>
      <dgm:spPr/>
      <dgm:t>
        <a:bodyPr/>
        <a:lstStyle/>
        <a:p>
          <a:endParaRPr lang="es-ES"/>
        </a:p>
      </dgm:t>
    </dgm:pt>
    <dgm:pt modelId="{ACB2F347-E51F-4A69-AA40-4E44AD25BEFA}" type="pres">
      <dgm:prSet presAssocID="{E6B378A5-8B8D-495D-AA86-8618EC31F838}" presName="level3hierChild" presStyleCnt="0"/>
      <dgm:spPr/>
    </dgm:pt>
    <dgm:pt modelId="{ECE55F73-2129-4402-959B-758F1C234D2D}" type="pres">
      <dgm:prSet presAssocID="{E45DD400-D207-4682-9994-4E7F0119446C}" presName="conn2-1" presStyleLbl="parChTrans1D3" presStyleIdx="4" presStyleCnt="6"/>
      <dgm:spPr/>
      <dgm:t>
        <a:bodyPr/>
        <a:lstStyle/>
        <a:p>
          <a:endParaRPr lang="es-ES"/>
        </a:p>
      </dgm:t>
    </dgm:pt>
    <dgm:pt modelId="{BAE88534-7D42-439E-BBA2-E1FDEA17D5FD}" type="pres">
      <dgm:prSet presAssocID="{E45DD400-D207-4682-9994-4E7F0119446C}" presName="connTx" presStyleLbl="parChTrans1D3" presStyleIdx="4" presStyleCnt="6"/>
      <dgm:spPr/>
      <dgm:t>
        <a:bodyPr/>
        <a:lstStyle/>
        <a:p>
          <a:endParaRPr lang="es-ES"/>
        </a:p>
      </dgm:t>
    </dgm:pt>
    <dgm:pt modelId="{2AAE9E4C-0572-4D7B-8448-F6E508239D79}" type="pres">
      <dgm:prSet presAssocID="{59E99C54-6425-4D17-98BF-86D0BCF4E930}" presName="root2" presStyleCnt="0"/>
      <dgm:spPr/>
    </dgm:pt>
    <dgm:pt modelId="{8EBD2AC6-DF9F-4B6B-AF55-3E2337D3FE73}" type="pres">
      <dgm:prSet presAssocID="{59E99C54-6425-4D17-98BF-86D0BCF4E930}" presName="LevelTwoTextNode" presStyleLbl="node3" presStyleIdx="4" presStyleCnt="6" custScaleX="394084">
        <dgm:presLayoutVars>
          <dgm:chPref val="3"/>
        </dgm:presLayoutVars>
      </dgm:prSet>
      <dgm:spPr/>
      <dgm:t>
        <a:bodyPr/>
        <a:lstStyle/>
        <a:p>
          <a:endParaRPr lang="es-ES"/>
        </a:p>
      </dgm:t>
    </dgm:pt>
    <dgm:pt modelId="{E7A6F4A2-7B1A-41E3-BEE3-6F2176023CC4}" type="pres">
      <dgm:prSet presAssocID="{59E99C54-6425-4D17-98BF-86D0BCF4E930}" presName="level3hierChild" presStyleCnt="0"/>
      <dgm:spPr/>
    </dgm:pt>
    <dgm:pt modelId="{657F4AB1-6C83-4B1C-9323-493D41799150}" type="pres">
      <dgm:prSet presAssocID="{0A579537-FECD-435A-B5BA-734A05CA349D}" presName="conn2-1" presStyleLbl="parChTrans1D3" presStyleIdx="5" presStyleCnt="6"/>
      <dgm:spPr/>
      <dgm:t>
        <a:bodyPr/>
        <a:lstStyle/>
        <a:p>
          <a:endParaRPr lang="es-ES"/>
        </a:p>
      </dgm:t>
    </dgm:pt>
    <dgm:pt modelId="{E89C837A-6DC4-4AC3-A188-2A50265941C5}" type="pres">
      <dgm:prSet presAssocID="{0A579537-FECD-435A-B5BA-734A05CA349D}" presName="connTx" presStyleLbl="parChTrans1D3" presStyleIdx="5" presStyleCnt="6"/>
      <dgm:spPr/>
      <dgm:t>
        <a:bodyPr/>
        <a:lstStyle/>
        <a:p>
          <a:endParaRPr lang="es-ES"/>
        </a:p>
      </dgm:t>
    </dgm:pt>
    <dgm:pt modelId="{AC81A03C-DD88-43AF-A002-C0C8DC821FB2}" type="pres">
      <dgm:prSet presAssocID="{507C70B8-1191-4CF5-B4A2-66798B90D986}" presName="root2" presStyleCnt="0"/>
      <dgm:spPr/>
    </dgm:pt>
    <dgm:pt modelId="{9721E1FC-3C75-476D-8F10-B9B4C43FD008}" type="pres">
      <dgm:prSet presAssocID="{507C70B8-1191-4CF5-B4A2-66798B90D986}" presName="LevelTwoTextNode" presStyleLbl="node3" presStyleIdx="5" presStyleCnt="6" custScaleX="398024" custScaleY="128819">
        <dgm:presLayoutVars>
          <dgm:chPref val="3"/>
        </dgm:presLayoutVars>
      </dgm:prSet>
      <dgm:spPr/>
      <dgm:t>
        <a:bodyPr/>
        <a:lstStyle/>
        <a:p>
          <a:endParaRPr lang="es-ES"/>
        </a:p>
      </dgm:t>
    </dgm:pt>
    <dgm:pt modelId="{6DC0E7EE-F719-407F-85EA-D5F91EEDDFA1}" type="pres">
      <dgm:prSet presAssocID="{507C70B8-1191-4CF5-B4A2-66798B90D986}" presName="level3hierChild" presStyleCnt="0"/>
      <dgm:spPr/>
    </dgm:pt>
  </dgm:ptLst>
  <dgm:cxnLst>
    <dgm:cxn modelId="{6F19073D-E849-40F3-8E76-F7F8F0865AAE}" type="presOf" srcId="{CEF91D17-24CE-422A-B7D3-EA94C5138549}" destId="{90C59D63-C85D-465F-903F-9C8B6652CF6F}" srcOrd="1"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631D8D00-0C11-462D-AC77-93B27F1D8551}" type="presOf" srcId="{507C70B8-1191-4CF5-B4A2-66798B90D986}" destId="{9721E1FC-3C75-476D-8F10-B9B4C43FD008}"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388B2B4C-C79E-4EC5-9BC7-69F7C356D5E5}" srcId="{580769C1-EA71-4F48-9C57-059609F095E6}" destId="{507C70B8-1191-4CF5-B4A2-66798B90D986}" srcOrd="2" destOrd="0" parTransId="{0A579537-FECD-435A-B5BA-734A05CA349D}" sibTransId="{ADE17014-2BCD-41E8-8D1D-638614512956}"/>
    <dgm:cxn modelId="{A59DDD29-57B0-4EEF-A687-B53D6A7DC5B7}" type="presOf" srcId="{59E99C54-6425-4D17-98BF-86D0BCF4E930}" destId="{8EBD2AC6-DF9F-4B6B-AF55-3E2337D3FE73}" srcOrd="0" destOrd="0" presId="urn:microsoft.com/office/officeart/2005/8/layout/hierarchy2"/>
    <dgm:cxn modelId="{668125E5-A90B-4962-B6E6-D42ADF2BB2F9}" type="presOf" srcId="{A1A7F551-74A9-4952-9BB1-1639AFC04B24}" destId="{FB7F7CC2-5998-42E2-91F3-25F8A89BF299}" srcOrd="0"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89593E97-4506-4AF4-8B67-75D8990A5DB2}" type="presOf" srcId="{580769C1-EA71-4F48-9C57-059609F095E6}" destId="{CCB7B235-7023-4E15-A3E8-9144F3242587}" srcOrd="0" destOrd="0" presId="urn:microsoft.com/office/officeart/2005/8/layout/hierarchy2"/>
    <dgm:cxn modelId="{7B8B47FD-0944-4F01-A4F6-78DF99C4BB42}" srcId="{580769C1-EA71-4F48-9C57-059609F095E6}" destId="{59E99C54-6425-4D17-98BF-86D0BCF4E930}" srcOrd="1" destOrd="0" parTransId="{E45DD400-D207-4682-9994-4E7F0119446C}" sibTransId="{73E43310-EBCF-4EAE-99DD-0EACCD2A8A21}"/>
    <dgm:cxn modelId="{52CE4387-9004-4EBB-A5CD-444B22C4075E}" type="presOf" srcId="{E45DD400-D207-4682-9994-4E7F0119446C}" destId="{BAE88534-7D42-439E-BBA2-E1FDEA17D5FD}" srcOrd="1" destOrd="0" presId="urn:microsoft.com/office/officeart/2005/8/layout/hierarchy2"/>
    <dgm:cxn modelId="{DA98E71B-5ADE-48D7-B9C5-D98FD6C7870A}" srcId="{8E331512-D4DF-4A28-A067-994B30274C5C}" destId="{1487A912-1984-45B4-9FF7-A91249FA2CB7}" srcOrd="0" destOrd="0" parTransId="{CEF91D17-24CE-422A-B7D3-EA94C5138549}" sibTransId="{36D84197-C0B7-4CDD-B6A5-9511D5370FC2}"/>
    <dgm:cxn modelId="{52B6DAB7-CB69-4D2D-BE8A-E3E4A5BB844B}" type="presOf" srcId="{0A579537-FECD-435A-B5BA-734A05CA349D}" destId="{657F4AB1-6C83-4B1C-9323-493D41799150}" srcOrd="0" destOrd="0" presId="urn:microsoft.com/office/officeart/2005/8/layout/hierarchy2"/>
    <dgm:cxn modelId="{CA6972B0-892A-4678-B96F-21775D06366F}" type="presOf" srcId="{4A7A2C9B-0451-4AD7-9C2A-FE4E36CC6842}" destId="{4D0C111B-6811-4E5B-ADEF-B674011B8CE5}" srcOrd="1" destOrd="0" presId="urn:microsoft.com/office/officeart/2005/8/layout/hierarchy2"/>
    <dgm:cxn modelId="{9490CDEA-CF7C-493C-A45B-3856552E929A}" srcId="{8E331512-D4DF-4A28-A067-994B30274C5C}" destId="{1295FF53-171F-43BD-93AF-7DFB5573563A}" srcOrd="2" destOrd="0" parTransId="{A1A7F551-74A9-4952-9BB1-1639AFC04B24}" sibTransId="{E9C77776-9F68-4C6E-9DBE-77D77C0DECAB}"/>
    <dgm:cxn modelId="{C60C85DD-11E4-420F-8D3D-DBCB8A378C53}" srcId="{580769C1-EA71-4F48-9C57-059609F095E6}" destId="{E6B378A5-8B8D-495D-AA86-8618EC31F838}" srcOrd="0" destOrd="0" parTransId="{5C341380-831E-448F-825C-9CBD79587483}" sibTransId="{E96CE3F4-489C-4AE9-BA17-8E44BD423123}"/>
    <dgm:cxn modelId="{FACAB9D3-1E6B-4D2A-AF2F-A3667B6C45D8}" type="presOf" srcId="{CEF91D17-24CE-422A-B7D3-EA94C5138549}" destId="{7EC6577E-5093-4E54-90E9-AEC07F763BC2}" srcOrd="0" destOrd="0" presId="urn:microsoft.com/office/officeart/2005/8/layout/hierarchy2"/>
    <dgm:cxn modelId="{D41927CF-6171-4D1D-8A90-DE294B680F7D}" type="presOf" srcId="{E45DD400-D207-4682-9994-4E7F0119446C}" destId="{ECE55F73-2129-4402-959B-758F1C234D2D}" srcOrd="0" destOrd="0" presId="urn:microsoft.com/office/officeart/2005/8/layout/hierarchy2"/>
    <dgm:cxn modelId="{BAC528B1-053A-43A2-93F4-BA487B556294}" type="presOf" srcId="{E6B378A5-8B8D-495D-AA86-8618EC31F838}" destId="{FE01DB02-142A-4B3C-BC59-51834521FC36}" srcOrd="0" destOrd="0" presId="urn:microsoft.com/office/officeart/2005/8/layout/hierarchy2"/>
    <dgm:cxn modelId="{78E80901-A54F-413E-99E2-03A691B421EE}" type="presOf" srcId="{A1A7F551-74A9-4952-9BB1-1639AFC04B24}" destId="{378E8E7E-A213-4D9F-8542-C235EB44649F}" srcOrd="1" destOrd="0" presId="urn:microsoft.com/office/officeart/2005/8/layout/hierarchy2"/>
    <dgm:cxn modelId="{B9BD86E3-3C9B-4FFA-AA46-FE4E927895B2}" type="presOf" srcId="{ADA97309-611A-40A1-AF61-EB6392BA57D7}" destId="{E1E3983E-4C57-4C29-829C-C9642B62A52A}" srcOrd="1" destOrd="0" presId="urn:microsoft.com/office/officeart/2005/8/layout/hierarchy2"/>
    <dgm:cxn modelId="{098F38A2-8C72-429C-B308-4B96D1958BC9}" srcId="{521F217F-F2A6-46E2-B98B-D9A7A84B0AF1}" destId="{580769C1-EA71-4F48-9C57-059609F095E6}" srcOrd="1" destOrd="0" parTransId="{4A7A2C9B-0451-4AD7-9C2A-FE4E36CC6842}" sibTransId="{A25EAE31-C4DD-4E3D-8602-B0F66AF80F80}"/>
    <dgm:cxn modelId="{35613996-CE0B-456E-AE1A-26769F36C495}" type="presOf" srcId="{47403DB6-3676-4F42-AD73-6644F49A7851}" destId="{02372A69-ADA3-4789-A098-3AB0D358A929}" srcOrd="1" destOrd="0" presId="urn:microsoft.com/office/officeart/2005/8/layout/hierarchy2"/>
    <dgm:cxn modelId="{C2CFE243-1A53-49FB-80CA-0A628E89700A}" type="presOf" srcId="{1487A912-1984-45B4-9FF7-A91249FA2CB7}" destId="{3D0E1CF7-B8B1-4D91-88CF-724ECC8D2639}" srcOrd="0" destOrd="0" presId="urn:microsoft.com/office/officeart/2005/8/layout/hierarchy2"/>
    <dgm:cxn modelId="{DF0D4B86-E4CF-4924-8B60-E55EC3807037}" type="presOf" srcId="{0A579537-FECD-435A-B5BA-734A05CA349D}" destId="{E89C837A-6DC4-4AC3-A188-2A50265941C5}" srcOrd="1" destOrd="0" presId="urn:microsoft.com/office/officeart/2005/8/layout/hierarchy2"/>
    <dgm:cxn modelId="{1176C3C5-F341-43A9-8D38-82C221F42F5C}" srcId="{8E331512-D4DF-4A28-A067-994B30274C5C}" destId="{628E61D3-3EDB-4D60-8A5F-1271161BFC62}" srcOrd="1" destOrd="0" parTransId="{47403DB6-3676-4F42-AD73-6644F49A7851}" sibTransId="{32DD277A-54C3-4ECE-8941-B3F9E6D14389}"/>
    <dgm:cxn modelId="{1FF231E6-2851-41DB-A9CD-04BB63D9A213}" type="presOf" srcId="{47403DB6-3676-4F42-AD73-6644F49A7851}" destId="{F0C8CAFC-545B-4689-BC79-88E714C73A0B}" srcOrd="0" destOrd="0" presId="urn:microsoft.com/office/officeart/2005/8/layout/hierarchy2"/>
    <dgm:cxn modelId="{386E2479-FACF-4964-8D4E-43402016E8BB}" type="presOf" srcId="{5EADCD66-A806-4889-8B8E-8256F6353DEA}" destId="{BEF31FB7-7570-409B-9340-1EEE5E805C5B}"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1C7F3C05-E2B0-4A49-BF29-E450955A320D}" type="presOf" srcId="{5C341380-831E-448F-825C-9CBD79587483}" destId="{1CAEE053-B8C0-49C1-BD31-9173CD499E1C}" srcOrd="1" destOrd="0" presId="urn:microsoft.com/office/officeart/2005/8/layout/hierarchy2"/>
    <dgm:cxn modelId="{7A06DC98-F321-4056-8C7C-5DFE47D65F13}" type="presOf" srcId="{5C341380-831E-448F-825C-9CBD79587483}" destId="{F2F6F874-F0BD-4F42-86D4-10F0A56E126F}" srcOrd="0" destOrd="0" presId="urn:microsoft.com/office/officeart/2005/8/layout/hierarchy2"/>
    <dgm:cxn modelId="{D029E469-F824-4BAA-98FB-53036F6C5D90}" type="presOf" srcId="{628E61D3-3EDB-4D60-8A5F-1271161BFC62}" destId="{EB3CC7FD-92E6-43C9-879A-10D82C29E81B}" srcOrd="0" destOrd="0" presId="urn:microsoft.com/office/officeart/2005/8/layout/hierarchy2"/>
    <dgm:cxn modelId="{C1040471-AF81-448A-A8CA-70011BAA42F0}" type="presOf" srcId="{1295FF53-171F-43BD-93AF-7DFB5573563A}" destId="{CCD769B2-5247-4717-BA97-8E77C5EF18BE}" srcOrd="0"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A3662DB7-3477-4950-A93A-F55F29479719}" type="presOf" srcId="{4A7A2C9B-0451-4AD7-9C2A-FE4E36CC6842}" destId="{14192AE0-4849-4995-B274-4E8D2E547580}"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978BB3B1-3C06-4FAB-9B4B-051CDAAE43FD}" type="presParOf" srcId="{37B4BB38-9E49-4DB6-BF11-DD9174F6FCBE}" destId="{7EC6577E-5093-4E54-90E9-AEC07F763BC2}" srcOrd="0" destOrd="0" presId="urn:microsoft.com/office/officeart/2005/8/layout/hierarchy2"/>
    <dgm:cxn modelId="{DCD87A67-B6BA-4795-9A5C-7D1F8C10E49E}" type="presParOf" srcId="{7EC6577E-5093-4E54-90E9-AEC07F763BC2}" destId="{90C59D63-C85D-465F-903F-9C8B6652CF6F}" srcOrd="0" destOrd="0" presId="urn:microsoft.com/office/officeart/2005/8/layout/hierarchy2"/>
    <dgm:cxn modelId="{4A9F9482-1030-43AD-B89A-6220E1DC3B99}" type="presParOf" srcId="{37B4BB38-9E49-4DB6-BF11-DD9174F6FCBE}" destId="{C6541150-BC4E-4FF0-A2D9-25AD81F91DD4}" srcOrd="1" destOrd="0" presId="urn:microsoft.com/office/officeart/2005/8/layout/hierarchy2"/>
    <dgm:cxn modelId="{AEAA6BCE-FD94-4B8A-9291-A08C9ADA4C80}" type="presParOf" srcId="{C6541150-BC4E-4FF0-A2D9-25AD81F91DD4}" destId="{3D0E1CF7-B8B1-4D91-88CF-724ECC8D2639}" srcOrd="0" destOrd="0" presId="urn:microsoft.com/office/officeart/2005/8/layout/hierarchy2"/>
    <dgm:cxn modelId="{C3A2AC6C-121F-45D0-B633-5A7249D41F1B}" type="presParOf" srcId="{C6541150-BC4E-4FF0-A2D9-25AD81F91DD4}" destId="{65FFC698-DA45-44B2-B88F-5EC4729B62D9}" srcOrd="1" destOrd="0" presId="urn:microsoft.com/office/officeart/2005/8/layout/hierarchy2"/>
    <dgm:cxn modelId="{83380C39-0BB5-4F49-9F00-400B725EA4B4}" type="presParOf" srcId="{37B4BB38-9E49-4DB6-BF11-DD9174F6FCBE}" destId="{F0C8CAFC-545B-4689-BC79-88E714C73A0B}" srcOrd="2" destOrd="0" presId="urn:microsoft.com/office/officeart/2005/8/layout/hierarchy2"/>
    <dgm:cxn modelId="{536CB561-973A-4EA7-8BF4-F94BD736A56C}" type="presParOf" srcId="{F0C8CAFC-545B-4689-BC79-88E714C73A0B}" destId="{02372A69-ADA3-4789-A098-3AB0D358A929}" srcOrd="0" destOrd="0" presId="urn:microsoft.com/office/officeart/2005/8/layout/hierarchy2"/>
    <dgm:cxn modelId="{6A258765-39CF-4343-A40A-F33E5642CD9B}" type="presParOf" srcId="{37B4BB38-9E49-4DB6-BF11-DD9174F6FCBE}" destId="{F4CA9AC5-AEC5-480C-90A7-D0A8A2A01D2F}" srcOrd="3" destOrd="0" presId="urn:microsoft.com/office/officeart/2005/8/layout/hierarchy2"/>
    <dgm:cxn modelId="{BB0D7B49-3D7D-4216-85B0-D9FD8A03AF02}" type="presParOf" srcId="{F4CA9AC5-AEC5-480C-90A7-D0A8A2A01D2F}" destId="{EB3CC7FD-92E6-43C9-879A-10D82C29E81B}" srcOrd="0" destOrd="0" presId="urn:microsoft.com/office/officeart/2005/8/layout/hierarchy2"/>
    <dgm:cxn modelId="{F5214374-663C-4D35-8E40-2D0DAD924D45}" type="presParOf" srcId="{F4CA9AC5-AEC5-480C-90A7-D0A8A2A01D2F}" destId="{EE269759-B8E9-42CC-A10A-7872A7FF5AED}" srcOrd="1" destOrd="0" presId="urn:microsoft.com/office/officeart/2005/8/layout/hierarchy2"/>
    <dgm:cxn modelId="{23E9CA6C-EF6A-496C-A890-6AF6834100B5}" type="presParOf" srcId="{37B4BB38-9E49-4DB6-BF11-DD9174F6FCBE}" destId="{FB7F7CC2-5998-42E2-91F3-25F8A89BF299}" srcOrd="4" destOrd="0" presId="urn:microsoft.com/office/officeart/2005/8/layout/hierarchy2"/>
    <dgm:cxn modelId="{1FBD43C1-DF1F-4E76-B7EB-DA546F749CAA}" type="presParOf" srcId="{FB7F7CC2-5998-42E2-91F3-25F8A89BF299}" destId="{378E8E7E-A213-4D9F-8542-C235EB44649F}" srcOrd="0" destOrd="0" presId="urn:microsoft.com/office/officeart/2005/8/layout/hierarchy2"/>
    <dgm:cxn modelId="{05F1D56D-6041-4550-8030-2182059E68AC}" type="presParOf" srcId="{37B4BB38-9E49-4DB6-BF11-DD9174F6FCBE}" destId="{4518AEFA-D89B-4687-A447-F21E180A0B3B}" srcOrd="5" destOrd="0" presId="urn:microsoft.com/office/officeart/2005/8/layout/hierarchy2"/>
    <dgm:cxn modelId="{F8722116-012B-48F4-8A7C-F5E3A647C1FC}" type="presParOf" srcId="{4518AEFA-D89B-4687-A447-F21E180A0B3B}" destId="{CCD769B2-5247-4717-BA97-8E77C5EF18BE}" srcOrd="0" destOrd="0" presId="urn:microsoft.com/office/officeart/2005/8/layout/hierarchy2"/>
    <dgm:cxn modelId="{B3A67E52-744D-495E-ACBD-73B8BC5AF2A8}" type="presParOf" srcId="{4518AEFA-D89B-4687-A447-F21E180A0B3B}" destId="{BE281BF5-E200-4CFF-9C51-03AD7FD04F27}" srcOrd="1" destOrd="0" presId="urn:microsoft.com/office/officeart/2005/8/layout/hierarchy2"/>
    <dgm:cxn modelId="{B1862C77-B1BA-42E5-8509-99227E3CB6B8}" type="presParOf" srcId="{83C91703-C79E-465F-B45F-883E6189DCA9}" destId="{14192AE0-4849-4995-B274-4E8D2E547580}" srcOrd="2" destOrd="0" presId="urn:microsoft.com/office/officeart/2005/8/layout/hierarchy2"/>
    <dgm:cxn modelId="{DC673E46-A81C-4D8A-B920-E9DAF8DA1C8C}" type="presParOf" srcId="{14192AE0-4849-4995-B274-4E8D2E547580}" destId="{4D0C111B-6811-4E5B-ADEF-B674011B8CE5}" srcOrd="0" destOrd="0" presId="urn:microsoft.com/office/officeart/2005/8/layout/hierarchy2"/>
    <dgm:cxn modelId="{40AB5CC8-4F72-4D81-9EDA-8259FBC7A057}" type="presParOf" srcId="{83C91703-C79E-465F-B45F-883E6189DCA9}" destId="{9D58B13E-3686-4C36-AAE8-B1CDD8FB4240}" srcOrd="3" destOrd="0" presId="urn:microsoft.com/office/officeart/2005/8/layout/hierarchy2"/>
    <dgm:cxn modelId="{DB646F98-E6E7-4816-84D3-D7DCEB11B61B}" type="presParOf" srcId="{9D58B13E-3686-4C36-AAE8-B1CDD8FB4240}" destId="{CCB7B235-7023-4E15-A3E8-9144F3242587}" srcOrd="0" destOrd="0" presId="urn:microsoft.com/office/officeart/2005/8/layout/hierarchy2"/>
    <dgm:cxn modelId="{44F79EF9-5CBC-42AB-AEE8-AA531A567911}" type="presParOf" srcId="{9D58B13E-3686-4C36-AAE8-B1CDD8FB4240}" destId="{B4D60A66-40C9-4731-ADAD-EC4A41DAA550}" srcOrd="1" destOrd="0" presId="urn:microsoft.com/office/officeart/2005/8/layout/hierarchy2"/>
    <dgm:cxn modelId="{30CFA38E-4F7A-4E79-95B1-B7770E9503D3}" type="presParOf" srcId="{B4D60A66-40C9-4731-ADAD-EC4A41DAA550}" destId="{F2F6F874-F0BD-4F42-86D4-10F0A56E126F}" srcOrd="0" destOrd="0" presId="urn:microsoft.com/office/officeart/2005/8/layout/hierarchy2"/>
    <dgm:cxn modelId="{42A00155-7861-481F-87A2-88E365494118}" type="presParOf" srcId="{F2F6F874-F0BD-4F42-86D4-10F0A56E126F}" destId="{1CAEE053-B8C0-49C1-BD31-9173CD499E1C}" srcOrd="0" destOrd="0" presId="urn:microsoft.com/office/officeart/2005/8/layout/hierarchy2"/>
    <dgm:cxn modelId="{A2C5DEBF-F1CA-49CB-8C22-82FC006B0378}" type="presParOf" srcId="{B4D60A66-40C9-4731-ADAD-EC4A41DAA550}" destId="{569F179C-E6F8-47B1-82E1-93EE2AA4E6F0}" srcOrd="1" destOrd="0" presId="urn:microsoft.com/office/officeart/2005/8/layout/hierarchy2"/>
    <dgm:cxn modelId="{B5276429-F9DF-44A4-9741-A8EB266904FE}" type="presParOf" srcId="{569F179C-E6F8-47B1-82E1-93EE2AA4E6F0}" destId="{FE01DB02-142A-4B3C-BC59-51834521FC36}" srcOrd="0" destOrd="0" presId="urn:microsoft.com/office/officeart/2005/8/layout/hierarchy2"/>
    <dgm:cxn modelId="{A79E152C-2892-45FC-B4D5-5C37B257754C}" type="presParOf" srcId="{569F179C-E6F8-47B1-82E1-93EE2AA4E6F0}" destId="{ACB2F347-E51F-4A69-AA40-4E44AD25BEFA}" srcOrd="1" destOrd="0" presId="urn:microsoft.com/office/officeart/2005/8/layout/hierarchy2"/>
    <dgm:cxn modelId="{22A4F916-A6DB-4E5E-9E6F-BCBF426E34DF}" type="presParOf" srcId="{B4D60A66-40C9-4731-ADAD-EC4A41DAA550}" destId="{ECE55F73-2129-4402-959B-758F1C234D2D}" srcOrd="2" destOrd="0" presId="urn:microsoft.com/office/officeart/2005/8/layout/hierarchy2"/>
    <dgm:cxn modelId="{C7F998D6-1387-4195-8F45-4B99F858B16C}" type="presParOf" srcId="{ECE55F73-2129-4402-959B-758F1C234D2D}" destId="{BAE88534-7D42-439E-BBA2-E1FDEA17D5FD}" srcOrd="0" destOrd="0" presId="urn:microsoft.com/office/officeart/2005/8/layout/hierarchy2"/>
    <dgm:cxn modelId="{78E3F47F-4B1B-4FF4-BDDC-27B87E20D47C}" type="presParOf" srcId="{B4D60A66-40C9-4731-ADAD-EC4A41DAA550}" destId="{2AAE9E4C-0572-4D7B-8448-F6E508239D79}" srcOrd="3" destOrd="0" presId="urn:microsoft.com/office/officeart/2005/8/layout/hierarchy2"/>
    <dgm:cxn modelId="{473F0BA7-B140-41A0-8B51-85E767A63704}" type="presParOf" srcId="{2AAE9E4C-0572-4D7B-8448-F6E508239D79}" destId="{8EBD2AC6-DF9F-4B6B-AF55-3E2337D3FE73}" srcOrd="0" destOrd="0" presId="urn:microsoft.com/office/officeart/2005/8/layout/hierarchy2"/>
    <dgm:cxn modelId="{714E1BC9-6DA5-41DC-889E-62C7DEFFB921}" type="presParOf" srcId="{2AAE9E4C-0572-4D7B-8448-F6E508239D79}" destId="{E7A6F4A2-7B1A-41E3-BEE3-6F2176023CC4}" srcOrd="1" destOrd="0" presId="urn:microsoft.com/office/officeart/2005/8/layout/hierarchy2"/>
    <dgm:cxn modelId="{CF90F0A1-C294-4E18-B2D9-3A50B810773C}" type="presParOf" srcId="{B4D60A66-40C9-4731-ADAD-EC4A41DAA550}" destId="{657F4AB1-6C83-4B1C-9323-493D41799150}" srcOrd="4" destOrd="0" presId="urn:microsoft.com/office/officeart/2005/8/layout/hierarchy2"/>
    <dgm:cxn modelId="{769E7CE7-874F-48D3-B114-F6CC85740EED}" type="presParOf" srcId="{657F4AB1-6C83-4B1C-9323-493D41799150}" destId="{E89C837A-6DC4-4AC3-A188-2A50265941C5}" srcOrd="0" destOrd="0" presId="urn:microsoft.com/office/officeart/2005/8/layout/hierarchy2"/>
    <dgm:cxn modelId="{1EB1F51F-F93C-4009-B2E2-D3817FB36BE5}" type="presParOf" srcId="{B4D60A66-40C9-4731-ADAD-EC4A41DAA550}" destId="{AC81A03C-DD88-43AF-A002-C0C8DC821FB2}" srcOrd="5" destOrd="0" presId="urn:microsoft.com/office/officeart/2005/8/layout/hierarchy2"/>
    <dgm:cxn modelId="{9F3CFC92-07D9-4576-9698-C8D46987EA8D}" type="presParOf" srcId="{AC81A03C-DD88-43AF-A002-C0C8DC821FB2}" destId="{9721E1FC-3C75-476D-8F10-B9B4C43FD008}" srcOrd="0" destOrd="0" presId="urn:microsoft.com/office/officeart/2005/8/layout/hierarchy2"/>
    <dgm:cxn modelId="{20652460-36A7-4DB6-A994-210D23D76299}" type="presParOf" srcId="{AC81A03C-DD88-43AF-A002-C0C8DC821FB2}" destId="{6DC0E7EE-F719-407F-85EA-D5F91EEDDFA1}"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400" dirty="0"/>
            <a:t>Desempeñarse como Ayudante del Oficial de cargo</a:t>
          </a:r>
        </a:p>
      </dgm:t>
    </dgm:pt>
    <dgm:pt modelId="{B9B2F40B-EF84-4ED8-BD0A-137040371098}" type="parTrans" cxnId="{E32190F0-9BBD-41DC-984D-7CB3FE21A2BB}">
      <dgm:prSet/>
      <dgm:spPr/>
      <dgm:t>
        <a:bodyPr/>
        <a:lstStyle/>
        <a:p>
          <a:endParaRPr lang="es-ES" sz="1400"/>
        </a:p>
      </dgm:t>
    </dgm:pt>
    <dgm:pt modelId="{8F39025E-06AF-458B-AB26-AB4DF526710D}" type="sibTrans" cxnId="{E32190F0-9BBD-41DC-984D-7CB3FE21A2BB}">
      <dgm:prSet/>
      <dgm:spPr/>
      <dgm:t>
        <a:bodyPr/>
        <a:lstStyle/>
        <a:p>
          <a:endParaRPr lang="es-ES" sz="1400"/>
        </a:p>
      </dgm:t>
    </dgm:pt>
    <dgm:pt modelId="{8E331512-D4DF-4A28-A067-994B30274C5C}">
      <dgm:prSet phldrT="[Texto]" custT="1"/>
      <dgm:spPr/>
      <dgm:t>
        <a:bodyPr/>
        <a:lstStyle/>
        <a:p>
          <a:r>
            <a:rPr lang="es-ES" sz="1400" dirty="0"/>
            <a:t>Capacidad para colaborar en la administración del cargo</a:t>
          </a:r>
        </a:p>
      </dgm:t>
    </dgm:pt>
    <dgm:pt modelId="{ADA97309-611A-40A1-AF61-EB6392BA57D7}" type="parTrans" cxnId="{47EBF36B-3088-4421-BA06-A018456BE28E}">
      <dgm:prSet custT="1"/>
      <dgm:spPr/>
      <dgm:t>
        <a:bodyPr/>
        <a:lstStyle/>
        <a:p>
          <a:endParaRPr lang="es-ES" sz="1400"/>
        </a:p>
      </dgm:t>
    </dgm:pt>
    <dgm:pt modelId="{55115510-5C57-45D5-B8F9-8D7C54FAFFF8}" type="sibTrans" cxnId="{47EBF36B-3088-4421-BA06-A018456BE28E}">
      <dgm:prSet/>
      <dgm:spPr/>
      <dgm:t>
        <a:bodyPr/>
        <a:lstStyle/>
        <a:p>
          <a:endParaRPr lang="es-ES" sz="1400"/>
        </a:p>
      </dgm:t>
    </dgm:pt>
    <dgm:pt modelId="{1487A912-1984-45B4-9FF7-A91249FA2CB7}">
      <dgm:prSet phldrT="[Texto]" custT="1"/>
      <dgm:spPr/>
      <dgm:t>
        <a:bodyPr/>
        <a:lstStyle/>
        <a:p>
          <a:r>
            <a:rPr lang="es-ES" sz="1400" dirty="0"/>
            <a:t>Conoce los principios básicos de administración, orientados a un cargo.</a:t>
          </a:r>
        </a:p>
      </dgm:t>
    </dgm:pt>
    <dgm:pt modelId="{CEF91D17-24CE-422A-B7D3-EA94C5138549}" type="parTrans" cxnId="{DA98E71B-5ADE-48D7-B9C5-D98FD6C7870A}">
      <dgm:prSet custT="1"/>
      <dgm:spPr/>
      <dgm:t>
        <a:bodyPr/>
        <a:lstStyle/>
        <a:p>
          <a:endParaRPr lang="es-ES" sz="1400"/>
        </a:p>
      </dgm:t>
    </dgm:pt>
    <dgm:pt modelId="{36D84197-C0B7-4CDD-B6A5-9511D5370FC2}" type="sibTrans" cxnId="{DA98E71B-5ADE-48D7-B9C5-D98FD6C7870A}">
      <dgm:prSet/>
      <dgm:spPr/>
      <dgm:t>
        <a:bodyPr/>
        <a:lstStyle/>
        <a:p>
          <a:endParaRPr lang="es-ES" sz="1400"/>
        </a:p>
      </dgm:t>
    </dgm:pt>
    <dgm:pt modelId="{628E61D3-3EDB-4D60-8A5F-1271161BFC62}">
      <dgm:prSet phldrT="[Texto]" custT="1"/>
      <dgm:spPr/>
      <dgm:t>
        <a:bodyPr/>
        <a:lstStyle/>
        <a:p>
          <a:r>
            <a:rPr lang="es-ES" sz="1400" dirty="0"/>
            <a:t>Conoce la normativa Institucional para la confección de documentos oficiales del servicio</a:t>
          </a:r>
        </a:p>
      </dgm:t>
    </dgm:pt>
    <dgm:pt modelId="{47403DB6-3676-4F42-AD73-6644F49A7851}" type="parTrans" cxnId="{1176C3C5-F341-43A9-8D38-82C221F42F5C}">
      <dgm:prSet custT="1"/>
      <dgm:spPr/>
      <dgm:t>
        <a:bodyPr/>
        <a:lstStyle/>
        <a:p>
          <a:endParaRPr lang="es-ES" sz="1400"/>
        </a:p>
      </dgm:t>
    </dgm:pt>
    <dgm:pt modelId="{32DD277A-54C3-4ECE-8941-B3F9E6D14389}" type="sibTrans" cxnId="{1176C3C5-F341-43A9-8D38-82C221F42F5C}">
      <dgm:prSet/>
      <dgm:spPr/>
      <dgm:t>
        <a:bodyPr/>
        <a:lstStyle/>
        <a:p>
          <a:endParaRPr lang="es-ES" sz="14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1" custScaleX="117327" custScaleY="183266">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1"/>
      <dgm:spPr/>
      <dgm:t>
        <a:bodyPr/>
        <a:lstStyle/>
        <a:p>
          <a:endParaRPr lang="es-ES"/>
        </a:p>
      </dgm:t>
    </dgm:pt>
    <dgm:pt modelId="{E1E3983E-4C57-4C29-829C-C9642B62A52A}" type="pres">
      <dgm:prSet presAssocID="{ADA97309-611A-40A1-AF61-EB6392BA57D7}" presName="connTx" presStyleLbl="parChTrans1D2" presStyleIdx="0" presStyleCnt="1"/>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1" custScaleX="135214" custScaleY="159171">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3" presStyleIdx="0" presStyleCnt="2"/>
      <dgm:spPr/>
      <dgm:t>
        <a:bodyPr/>
        <a:lstStyle/>
        <a:p>
          <a:endParaRPr lang="es-ES"/>
        </a:p>
      </dgm:t>
    </dgm:pt>
    <dgm:pt modelId="{90C59D63-C85D-465F-903F-9C8B6652CF6F}" type="pres">
      <dgm:prSet presAssocID="{CEF91D17-24CE-422A-B7D3-EA94C5138549}" presName="connTx" presStyleLbl="parChTrans1D3" presStyleIdx="0" presStyleCnt="2"/>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3" presStyleIdx="0" presStyleCnt="2" custScaleX="377309">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F0C8CAFC-545B-4689-BC79-88E714C73A0B}" type="pres">
      <dgm:prSet presAssocID="{47403DB6-3676-4F42-AD73-6644F49A7851}" presName="conn2-1" presStyleLbl="parChTrans1D3" presStyleIdx="1" presStyleCnt="2"/>
      <dgm:spPr/>
      <dgm:t>
        <a:bodyPr/>
        <a:lstStyle/>
        <a:p>
          <a:endParaRPr lang="es-ES"/>
        </a:p>
      </dgm:t>
    </dgm:pt>
    <dgm:pt modelId="{02372A69-ADA3-4789-A098-3AB0D358A929}" type="pres">
      <dgm:prSet presAssocID="{47403DB6-3676-4F42-AD73-6644F49A7851}" presName="connTx" presStyleLbl="parChTrans1D3" presStyleIdx="1" presStyleCnt="2"/>
      <dgm:spPr/>
      <dgm:t>
        <a:bodyPr/>
        <a:lstStyle/>
        <a:p>
          <a:endParaRPr lang="es-ES"/>
        </a:p>
      </dgm:t>
    </dgm:pt>
    <dgm:pt modelId="{F4CA9AC5-AEC5-480C-90A7-D0A8A2A01D2F}" type="pres">
      <dgm:prSet presAssocID="{628E61D3-3EDB-4D60-8A5F-1271161BFC62}" presName="root2" presStyleCnt="0"/>
      <dgm:spPr/>
    </dgm:pt>
    <dgm:pt modelId="{EB3CC7FD-92E6-43C9-879A-10D82C29E81B}" type="pres">
      <dgm:prSet presAssocID="{628E61D3-3EDB-4D60-8A5F-1271161BFC62}" presName="LevelTwoTextNode" presStyleLbl="node3" presStyleIdx="1" presStyleCnt="2" custScaleX="374561">
        <dgm:presLayoutVars>
          <dgm:chPref val="3"/>
        </dgm:presLayoutVars>
      </dgm:prSet>
      <dgm:spPr/>
      <dgm:t>
        <a:bodyPr/>
        <a:lstStyle/>
        <a:p>
          <a:endParaRPr lang="es-ES"/>
        </a:p>
      </dgm:t>
    </dgm:pt>
    <dgm:pt modelId="{EE269759-B8E9-42CC-A10A-7872A7FF5AED}" type="pres">
      <dgm:prSet presAssocID="{628E61D3-3EDB-4D60-8A5F-1271161BFC62}" presName="level3hierChild" presStyleCnt="0"/>
      <dgm:spPr/>
    </dgm:pt>
  </dgm:ptLst>
  <dgm:cxnLst>
    <dgm:cxn modelId="{35613996-CE0B-456E-AE1A-26769F36C495}" type="presOf" srcId="{47403DB6-3676-4F42-AD73-6644F49A7851}" destId="{02372A69-ADA3-4789-A098-3AB0D358A929}" srcOrd="1"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C2CFE243-1A53-49FB-80CA-0A628E89700A}" type="presOf" srcId="{1487A912-1984-45B4-9FF7-A91249FA2CB7}" destId="{3D0E1CF7-B8B1-4D91-88CF-724ECC8D2639}" srcOrd="0" destOrd="0" presId="urn:microsoft.com/office/officeart/2005/8/layout/hierarchy2"/>
    <dgm:cxn modelId="{B9BD86E3-3C9B-4FFA-AA46-FE4E927895B2}" type="presOf" srcId="{ADA97309-611A-40A1-AF61-EB6392BA57D7}" destId="{E1E3983E-4C57-4C29-829C-C9642B62A52A}" srcOrd="1"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1176C3C5-F341-43A9-8D38-82C221F42F5C}" srcId="{8E331512-D4DF-4A28-A067-994B30274C5C}" destId="{628E61D3-3EDB-4D60-8A5F-1271161BFC62}" srcOrd="1" destOrd="0" parTransId="{47403DB6-3676-4F42-AD73-6644F49A7851}" sibTransId="{32DD277A-54C3-4ECE-8941-B3F9E6D14389}"/>
    <dgm:cxn modelId="{DA98E71B-5ADE-48D7-B9C5-D98FD6C7870A}" srcId="{8E331512-D4DF-4A28-A067-994B30274C5C}" destId="{1487A912-1984-45B4-9FF7-A91249FA2CB7}" srcOrd="0" destOrd="0" parTransId="{CEF91D17-24CE-422A-B7D3-EA94C5138549}" sibTransId="{36D84197-C0B7-4CDD-B6A5-9511D5370FC2}"/>
    <dgm:cxn modelId="{FACAB9D3-1E6B-4D2A-AF2F-A3667B6C45D8}" type="presOf" srcId="{CEF91D17-24CE-422A-B7D3-EA94C5138549}" destId="{7EC6577E-5093-4E54-90E9-AEC07F763BC2}"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6F19073D-E849-40F3-8E76-F7F8F0865AAE}" type="presOf" srcId="{CEF91D17-24CE-422A-B7D3-EA94C5138549}" destId="{90C59D63-C85D-465F-903F-9C8B6652CF6F}" srcOrd="1" destOrd="0" presId="urn:microsoft.com/office/officeart/2005/8/layout/hierarchy2"/>
    <dgm:cxn modelId="{1FF231E6-2851-41DB-A9CD-04BB63D9A213}" type="presOf" srcId="{47403DB6-3676-4F42-AD73-6644F49A7851}" destId="{F0C8CAFC-545B-4689-BC79-88E714C73A0B}"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D029E469-F824-4BAA-98FB-53036F6C5D90}" type="presOf" srcId="{628E61D3-3EDB-4D60-8A5F-1271161BFC62}" destId="{EB3CC7FD-92E6-43C9-879A-10D82C29E81B}" srcOrd="0" destOrd="0" presId="urn:microsoft.com/office/officeart/2005/8/layout/hierarchy2"/>
    <dgm:cxn modelId="{386E2479-FACF-4964-8D4E-43402016E8BB}" type="presOf" srcId="{5EADCD66-A806-4889-8B8E-8256F6353DEA}" destId="{BEF31FB7-7570-409B-9340-1EEE5E805C5B}"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978BB3B1-3C06-4FAB-9B4B-051CDAAE43FD}" type="presParOf" srcId="{37B4BB38-9E49-4DB6-BF11-DD9174F6FCBE}" destId="{7EC6577E-5093-4E54-90E9-AEC07F763BC2}" srcOrd="0" destOrd="0" presId="urn:microsoft.com/office/officeart/2005/8/layout/hierarchy2"/>
    <dgm:cxn modelId="{DCD87A67-B6BA-4795-9A5C-7D1F8C10E49E}" type="presParOf" srcId="{7EC6577E-5093-4E54-90E9-AEC07F763BC2}" destId="{90C59D63-C85D-465F-903F-9C8B6652CF6F}" srcOrd="0" destOrd="0" presId="urn:microsoft.com/office/officeart/2005/8/layout/hierarchy2"/>
    <dgm:cxn modelId="{4A9F9482-1030-43AD-B89A-6220E1DC3B99}" type="presParOf" srcId="{37B4BB38-9E49-4DB6-BF11-DD9174F6FCBE}" destId="{C6541150-BC4E-4FF0-A2D9-25AD81F91DD4}" srcOrd="1" destOrd="0" presId="urn:microsoft.com/office/officeart/2005/8/layout/hierarchy2"/>
    <dgm:cxn modelId="{AEAA6BCE-FD94-4B8A-9291-A08C9ADA4C80}" type="presParOf" srcId="{C6541150-BC4E-4FF0-A2D9-25AD81F91DD4}" destId="{3D0E1CF7-B8B1-4D91-88CF-724ECC8D2639}" srcOrd="0" destOrd="0" presId="urn:microsoft.com/office/officeart/2005/8/layout/hierarchy2"/>
    <dgm:cxn modelId="{C3A2AC6C-121F-45D0-B633-5A7249D41F1B}" type="presParOf" srcId="{C6541150-BC4E-4FF0-A2D9-25AD81F91DD4}" destId="{65FFC698-DA45-44B2-B88F-5EC4729B62D9}" srcOrd="1" destOrd="0" presId="urn:microsoft.com/office/officeart/2005/8/layout/hierarchy2"/>
    <dgm:cxn modelId="{83380C39-0BB5-4F49-9F00-400B725EA4B4}" type="presParOf" srcId="{37B4BB38-9E49-4DB6-BF11-DD9174F6FCBE}" destId="{F0C8CAFC-545B-4689-BC79-88E714C73A0B}" srcOrd="2" destOrd="0" presId="urn:microsoft.com/office/officeart/2005/8/layout/hierarchy2"/>
    <dgm:cxn modelId="{536CB561-973A-4EA7-8BF4-F94BD736A56C}" type="presParOf" srcId="{F0C8CAFC-545B-4689-BC79-88E714C73A0B}" destId="{02372A69-ADA3-4789-A098-3AB0D358A929}" srcOrd="0" destOrd="0" presId="urn:microsoft.com/office/officeart/2005/8/layout/hierarchy2"/>
    <dgm:cxn modelId="{6A258765-39CF-4343-A40A-F33E5642CD9B}" type="presParOf" srcId="{37B4BB38-9E49-4DB6-BF11-DD9174F6FCBE}" destId="{F4CA9AC5-AEC5-480C-90A7-D0A8A2A01D2F}" srcOrd="3" destOrd="0" presId="urn:microsoft.com/office/officeart/2005/8/layout/hierarchy2"/>
    <dgm:cxn modelId="{BB0D7B49-3D7D-4216-85B0-D9FD8A03AF02}" type="presParOf" srcId="{F4CA9AC5-AEC5-480C-90A7-D0A8A2A01D2F}" destId="{EB3CC7FD-92E6-43C9-879A-10D82C29E81B}" srcOrd="0" destOrd="0" presId="urn:microsoft.com/office/officeart/2005/8/layout/hierarchy2"/>
    <dgm:cxn modelId="{F5214374-663C-4D35-8E40-2D0DAD924D45}" type="presParOf" srcId="{F4CA9AC5-AEC5-480C-90A7-D0A8A2A01D2F}" destId="{EE269759-B8E9-42CC-A10A-7872A7FF5AED}"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ADCD66-A806-4889-8B8E-8256F6353DEA}"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es-ES"/>
        </a:p>
      </dgm:t>
    </dgm:pt>
    <dgm:pt modelId="{521F217F-F2A6-46E2-B98B-D9A7A84B0AF1}">
      <dgm:prSet phldrT="[Texto]" custT="1"/>
      <dgm:spPr/>
      <dgm:t>
        <a:bodyPr/>
        <a:lstStyle/>
        <a:p>
          <a:r>
            <a:rPr lang="es-ES" sz="1600" dirty="0"/>
            <a:t>Desempeñarse como Oficial de guardia de un buque menor o auxiliar en la mar.</a:t>
          </a:r>
        </a:p>
      </dgm:t>
    </dgm:pt>
    <dgm:pt modelId="{B9B2F40B-EF84-4ED8-BD0A-137040371098}" type="parTrans" cxnId="{E32190F0-9BBD-41DC-984D-7CB3FE21A2BB}">
      <dgm:prSet/>
      <dgm:spPr/>
      <dgm:t>
        <a:bodyPr/>
        <a:lstStyle/>
        <a:p>
          <a:endParaRPr lang="es-ES" sz="1600"/>
        </a:p>
      </dgm:t>
    </dgm:pt>
    <dgm:pt modelId="{8F39025E-06AF-458B-AB26-AB4DF526710D}" type="sibTrans" cxnId="{E32190F0-9BBD-41DC-984D-7CB3FE21A2BB}">
      <dgm:prSet/>
      <dgm:spPr/>
      <dgm:t>
        <a:bodyPr/>
        <a:lstStyle/>
        <a:p>
          <a:endParaRPr lang="es-ES" sz="1600"/>
        </a:p>
      </dgm:t>
    </dgm:pt>
    <dgm:pt modelId="{8E331512-D4DF-4A28-A067-994B30274C5C}">
      <dgm:prSet phldrT="[Texto]" custT="1"/>
      <dgm:spPr/>
      <dgm:t>
        <a:bodyPr/>
        <a:lstStyle/>
        <a:p>
          <a:r>
            <a:rPr lang="es-ES" sz="1600" dirty="0"/>
            <a:t>Capacidad para efectuar una navegación en cercanías de costa y alta mar</a:t>
          </a:r>
        </a:p>
      </dgm:t>
    </dgm:pt>
    <dgm:pt modelId="{ADA97309-611A-40A1-AF61-EB6392BA57D7}" type="parTrans" cxnId="{47EBF36B-3088-4421-BA06-A018456BE28E}">
      <dgm:prSet custT="1"/>
      <dgm:spPr/>
      <dgm:t>
        <a:bodyPr/>
        <a:lstStyle/>
        <a:p>
          <a:endParaRPr lang="es-ES" sz="1600"/>
        </a:p>
      </dgm:t>
    </dgm:pt>
    <dgm:pt modelId="{55115510-5C57-45D5-B8F9-8D7C54FAFFF8}" type="sibTrans" cxnId="{47EBF36B-3088-4421-BA06-A018456BE28E}">
      <dgm:prSet/>
      <dgm:spPr/>
      <dgm:t>
        <a:bodyPr/>
        <a:lstStyle/>
        <a:p>
          <a:endParaRPr lang="es-ES" sz="1600"/>
        </a:p>
      </dgm:t>
    </dgm:pt>
    <dgm:pt modelId="{1487A912-1984-45B4-9FF7-A91249FA2CB7}">
      <dgm:prSet phldrT="[Texto]" custT="1"/>
      <dgm:spPr/>
      <dgm:t>
        <a:bodyPr/>
        <a:lstStyle/>
        <a:p>
          <a:r>
            <a:rPr lang="es-ES" sz="1600" dirty="0"/>
            <a:t>Capacidad para efectuar maniobras en la mar y descripción de Sistemas Navales</a:t>
          </a:r>
        </a:p>
      </dgm:t>
    </dgm:pt>
    <dgm:pt modelId="{CEF91D17-24CE-422A-B7D3-EA94C5138549}" type="parTrans" cxnId="{DA98E71B-5ADE-48D7-B9C5-D98FD6C7870A}">
      <dgm:prSet custT="1"/>
      <dgm:spPr/>
      <dgm:t>
        <a:bodyPr/>
        <a:lstStyle/>
        <a:p>
          <a:endParaRPr lang="es-ES" sz="1600"/>
        </a:p>
      </dgm:t>
    </dgm:pt>
    <dgm:pt modelId="{36D84197-C0B7-4CDD-B6A5-9511D5370FC2}" type="sibTrans" cxnId="{DA98E71B-5ADE-48D7-B9C5-D98FD6C7870A}">
      <dgm:prSet/>
      <dgm:spPr/>
      <dgm:t>
        <a:bodyPr/>
        <a:lstStyle/>
        <a:p>
          <a:endParaRPr lang="es-ES" sz="1600"/>
        </a:p>
      </dgm:t>
    </dgm:pt>
    <dgm:pt modelId="{628E61D3-3EDB-4D60-8A5F-1271161BFC62}">
      <dgm:prSet phldrT="[Texto]" custT="1"/>
      <dgm:spPr/>
      <dgm:t>
        <a:bodyPr/>
        <a:lstStyle/>
        <a:p>
          <a:r>
            <a:rPr lang="es-ES" sz="1600" dirty="0"/>
            <a:t>Desempeñarse como Oficial de Guardia de Puerto</a:t>
          </a:r>
        </a:p>
      </dgm:t>
    </dgm:pt>
    <dgm:pt modelId="{47403DB6-3676-4F42-AD73-6644F49A7851}" type="parTrans" cxnId="{1176C3C5-F341-43A9-8D38-82C221F42F5C}">
      <dgm:prSet custT="1"/>
      <dgm:spPr/>
      <dgm:t>
        <a:bodyPr/>
        <a:lstStyle/>
        <a:p>
          <a:endParaRPr lang="es-ES" sz="1600"/>
        </a:p>
      </dgm:t>
    </dgm:pt>
    <dgm:pt modelId="{32DD277A-54C3-4ECE-8941-B3F9E6D14389}" type="sibTrans" cxnId="{1176C3C5-F341-43A9-8D38-82C221F42F5C}">
      <dgm:prSet/>
      <dgm:spPr/>
      <dgm:t>
        <a:bodyPr/>
        <a:lstStyle/>
        <a:p>
          <a:endParaRPr lang="es-ES" sz="1600"/>
        </a:p>
      </dgm:t>
    </dgm:pt>
    <dgm:pt modelId="{1295FF53-171F-43BD-93AF-7DFB5573563A}">
      <dgm:prSet custT="1"/>
      <dgm:spPr/>
      <dgm:t>
        <a:bodyPr/>
        <a:lstStyle/>
        <a:p>
          <a:r>
            <a:rPr lang="es-ES" sz="1600" dirty="0"/>
            <a:t>Capacidad para aplicar las normas del Ceremonial Naval, en puerto.</a:t>
          </a:r>
        </a:p>
      </dgm:t>
    </dgm:pt>
    <dgm:pt modelId="{A1A7F551-74A9-4952-9BB1-1639AFC04B24}" type="parTrans" cxnId="{9490CDEA-CF7C-493C-A45B-3856552E929A}">
      <dgm:prSet custT="1"/>
      <dgm:spPr/>
      <dgm:t>
        <a:bodyPr/>
        <a:lstStyle/>
        <a:p>
          <a:endParaRPr lang="es-ES" sz="1600"/>
        </a:p>
      </dgm:t>
    </dgm:pt>
    <dgm:pt modelId="{E9C77776-9F68-4C6E-9DBE-77D77C0DECAB}" type="sibTrans" cxnId="{9490CDEA-CF7C-493C-A45B-3856552E929A}">
      <dgm:prSet/>
      <dgm:spPr/>
      <dgm:t>
        <a:bodyPr/>
        <a:lstStyle/>
        <a:p>
          <a:endParaRPr lang="es-ES" sz="1600"/>
        </a:p>
      </dgm:t>
    </dgm:pt>
    <dgm:pt modelId="{1E2BFE4F-CF9C-42E8-97D5-A0DB33BB8A81}">
      <dgm:prSet custT="1"/>
      <dgm:spPr/>
      <dgm:t>
        <a:bodyPr/>
        <a:lstStyle/>
        <a:p>
          <a:r>
            <a:rPr lang="es-ES" sz="1600" dirty="0"/>
            <a:t>Capacidad para identificar las señales visuales, en puerto.</a:t>
          </a:r>
        </a:p>
      </dgm:t>
    </dgm:pt>
    <dgm:pt modelId="{213D3336-4A8C-4BB3-B9F9-B48C88678C15}" type="parTrans" cxnId="{AC0FCDCC-82E1-4F05-AC0E-C8FD6FC62936}">
      <dgm:prSet custT="1"/>
      <dgm:spPr/>
      <dgm:t>
        <a:bodyPr/>
        <a:lstStyle/>
        <a:p>
          <a:endParaRPr lang="es-ES" sz="1600"/>
        </a:p>
      </dgm:t>
    </dgm:pt>
    <dgm:pt modelId="{56FD7B2B-DF8A-4787-9FCF-6AC29CC3BCAC}" type="sibTrans" cxnId="{AC0FCDCC-82E1-4F05-AC0E-C8FD6FC62936}">
      <dgm:prSet/>
      <dgm:spPr/>
      <dgm:t>
        <a:bodyPr/>
        <a:lstStyle/>
        <a:p>
          <a:endParaRPr lang="es-ES" sz="1600"/>
        </a:p>
      </dgm:t>
    </dgm:pt>
    <dgm:pt modelId="{6D59A784-D376-4987-A8EB-28733304C6BB}">
      <dgm:prSet custT="1"/>
      <dgm:spPr/>
      <dgm:t>
        <a:bodyPr/>
        <a:lstStyle/>
        <a:p>
          <a:r>
            <a:rPr lang="es-ES" sz="1600" dirty="0"/>
            <a:t>Capacidad para controlar actividades de buceo, que se realicen en puerto.</a:t>
          </a:r>
        </a:p>
      </dgm:t>
    </dgm:pt>
    <dgm:pt modelId="{3C667228-B95C-47BF-A0DF-0682C6B8182C}" type="parTrans" cxnId="{7BD1A999-8E78-478B-8DA5-AD1F2946EDE0}">
      <dgm:prSet custT="1"/>
      <dgm:spPr/>
      <dgm:t>
        <a:bodyPr/>
        <a:lstStyle/>
        <a:p>
          <a:endParaRPr lang="es-ES" sz="1600"/>
        </a:p>
      </dgm:t>
    </dgm:pt>
    <dgm:pt modelId="{8E8BE185-D828-440B-AB21-80B0FB30E6DE}" type="sibTrans" cxnId="{7BD1A999-8E78-478B-8DA5-AD1F2946EDE0}">
      <dgm:prSet/>
      <dgm:spPr/>
      <dgm:t>
        <a:bodyPr/>
        <a:lstStyle/>
        <a:p>
          <a:endParaRPr lang="es-ES" sz="1600"/>
        </a:p>
      </dgm:t>
    </dgm:pt>
    <dgm:pt modelId="{BEF31FB7-7570-409B-9340-1EEE5E805C5B}" type="pres">
      <dgm:prSet presAssocID="{5EADCD66-A806-4889-8B8E-8256F6353DEA}" presName="diagram" presStyleCnt="0">
        <dgm:presLayoutVars>
          <dgm:chPref val="1"/>
          <dgm:dir/>
          <dgm:animOne val="branch"/>
          <dgm:animLvl val="lvl"/>
          <dgm:resizeHandles val="exact"/>
        </dgm:presLayoutVars>
      </dgm:prSet>
      <dgm:spPr/>
      <dgm:t>
        <a:bodyPr/>
        <a:lstStyle/>
        <a:p>
          <a:endParaRPr lang="es-ES"/>
        </a:p>
      </dgm:t>
    </dgm:pt>
    <dgm:pt modelId="{02D2CBD7-379C-4289-BDDE-D10EFBE1F6C3}" type="pres">
      <dgm:prSet presAssocID="{521F217F-F2A6-46E2-B98B-D9A7A84B0AF1}" presName="root1" presStyleCnt="0"/>
      <dgm:spPr/>
    </dgm:pt>
    <dgm:pt modelId="{AA27CC66-5275-4D59-A6E4-B0AB221EA71D}" type="pres">
      <dgm:prSet presAssocID="{521F217F-F2A6-46E2-B98B-D9A7A84B0AF1}" presName="LevelOneTextNode" presStyleLbl="node0" presStyleIdx="0" presStyleCnt="2" custScaleX="144536" custScaleY="250453">
        <dgm:presLayoutVars>
          <dgm:chPref val="3"/>
        </dgm:presLayoutVars>
      </dgm:prSet>
      <dgm:spPr/>
      <dgm:t>
        <a:bodyPr/>
        <a:lstStyle/>
        <a:p>
          <a:endParaRPr lang="es-ES"/>
        </a:p>
      </dgm:t>
    </dgm:pt>
    <dgm:pt modelId="{83C91703-C79E-465F-B45F-883E6189DCA9}" type="pres">
      <dgm:prSet presAssocID="{521F217F-F2A6-46E2-B98B-D9A7A84B0AF1}" presName="level2hierChild" presStyleCnt="0"/>
      <dgm:spPr/>
    </dgm:pt>
    <dgm:pt modelId="{CC0F50F0-686C-4DE2-93AC-00D5F503045E}" type="pres">
      <dgm:prSet presAssocID="{ADA97309-611A-40A1-AF61-EB6392BA57D7}" presName="conn2-1" presStyleLbl="parChTrans1D2" presStyleIdx="0" presStyleCnt="5"/>
      <dgm:spPr/>
      <dgm:t>
        <a:bodyPr/>
        <a:lstStyle/>
        <a:p>
          <a:endParaRPr lang="es-ES"/>
        </a:p>
      </dgm:t>
    </dgm:pt>
    <dgm:pt modelId="{E1E3983E-4C57-4C29-829C-C9642B62A52A}" type="pres">
      <dgm:prSet presAssocID="{ADA97309-611A-40A1-AF61-EB6392BA57D7}" presName="connTx" presStyleLbl="parChTrans1D2" presStyleIdx="0" presStyleCnt="5"/>
      <dgm:spPr/>
      <dgm:t>
        <a:bodyPr/>
        <a:lstStyle/>
        <a:p>
          <a:endParaRPr lang="es-ES"/>
        </a:p>
      </dgm:t>
    </dgm:pt>
    <dgm:pt modelId="{29D25B11-67C3-408D-BE2F-A65C3D887B62}" type="pres">
      <dgm:prSet presAssocID="{8E331512-D4DF-4A28-A067-994B30274C5C}" presName="root2" presStyleCnt="0"/>
      <dgm:spPr/>
    </dgm:pt>
    <dgm:pt modelId="{11F84FA3-0454-4367-AB65-6B9F56826A8C}" type="pres">
      <dgm:prSet presAssocID="{8E331512-D4DF-4A28-A067-994B30274C5C}" presName="LevelTwoTextNode" presStyleLbl="node2" presStyleIdx="0" presStyleCnt="5" custScaleX="369571" custScaleY="121632">
        <dgm:presLayoutVars>
          <dgm:chPref val="3"/>
        </dgm:presLayoutVars>
      </dgm:prSet>
      <dgm:spPr/>
      <dgm:t>
        <a:bodyPr/>
        <a:lstStyle/>
        <a:p>
          <a:endParaRPr lang="es-ES"/>
        </a:p>
      </dgm:t>
    </dgm:pt>
    <dgm:pt modelId="{37B4BB38-9E49-4DB6-BF11-DD9174F6FCBE}" type="pres">
      <dgm:prSet presAssocID="{8E331512-D4DF-4A28-A067-994B30274C5C}" presName="level3hierChild" presStyleCnt="0"/>
      <dgm:spPr/>
    </dgm:pt>
    <dgm:pt modelId="{7EC6577E-5093-4E54-90E9-AEC07F763BC2}" type="pres">
      <dgm:prSet presAssocID="{CEF91D17-24CE-422A-B7D3-EA94C5138549}" presName="conn2-1" presStyleLbl="parChTrans1D2" presStyleIdx="1" presStyleCnt="5"/>
      <dgm:spPr/>
      <dgm:t>
        <a:bodyPr/>
        <a:lstStyle/>
        <a:p>
          <a:endParaRPr lang="es-ES"/>
        </a:p>
      </dgm:t>
    </dgm:pt>
    <dgm:pt modelId="{90C59D63-C85D-465F-903F-9C8B6652CF6F}" type="pres">
      <dgm:prSet presAssocID="{CEF91D17-24CE-422A-B7D3-EA94C5138549}" presName="connTx" presStyleLbl="parChTrans1D2" presStyleIdx="1" presStyleCnt="5"/>
      <dgm:spPr/>
      <dgm:t>
        <a:bodyPr/>
        <a:lstStyle/>
        <a:p>
          <a:endParaRPr lang="es-ES"/>
        </a:p>
      </dgm:t>
    </dgm:pt>
    <dgm:pt modelId="{C6541150-BC4E-4FF0-A2D9-25AD81F91DD4}" type="pres">
      <dgm:prSet presAssocID="{1487A912-1984-45B4-9FF7-A91249FA2CB7}" presName="root2" presStyleCnt="0"/>
      <dgm:spPr/>
    </dgm:pt>
    <dgm:pt modelId="{3D0E1CF7-B8B1-4D91-88CF-724ECC8D2639}" type="pres">
      <dgm:prSet presAssocID="{1487A912-1984-45B4-9FF7-A91249FA2CB7}" presName="LevelTwoTextNode" presStyleLbl="node2" presStyleIdx="1" presStyleCnt="5" custScaleX="366855">
        <dgm:presLayoutVars>
          <dgm:chPref val="3"/>
        </dgm:presLayoutVars>
      </dgm:prSet>
      <dgm:spPr/>
      <dgm:t>
        <a:bodyPr/>
        <a:lstStyle/>
        <a:p>
          <a:endParaRPr lang="es-ES"/>
        </a:p>
      </dgm:t>
    </dgm:pt>
    <dgm:pt modelId="{65FFC698-DA45-44B2-B88F-5EC4729B62D9}" type="pres">
      <dgm:prSet presAssocID="{1487A912-1984-45B4-9FF7-A91249FA2CB7}" presName="level3hierChild" presStyleCnt="0"/>
      <dgm:spPr/>
    </dgm:pt>
    <dgm:pt modelId="{E3AF2383-4851-40EF-82F9-C4EE7057B23F}" type="pres">
      <dgm:prSet presAssocID="{628E61D3-3EDB-4D60-8A5F-1271161BFC62}" presName="root1" presStyleCnt="0"/>
      <dgm:spPr/>
    </dgm:pt>
    <dgm:pt modelId="{D0F5F285-D726-42EA-8809-E79A145C77FF}" type="pres">
      <dgm:prSet presAssocID="{628E61D3-3EDB-4D60-8A5F-1271161BFC62}" presName="LevelOneTextNode" presStyleLbl="node0" presStyleIdx="1" presStyleCnt="2" custScaleX="141488" custScaleY="255454">
        <dgm:presLayoutVars>
          <dgm:chPref val="3"/>
        </dgm:presLayoutVars>
      </dgm:prSet>
      <dgm:spPr/>
      <dgm:t>
        <a:bodyPr/>
        <a:lstStyle/>
        <a:p>
          <a:endParaRPr lang="es-ES"/>
        </a:p>
      </dgm:t>
    </dgm:pt>
    <dgm:pt modelId="{9FFAED3E-571C-494A-B216-5BAA41EDDFB2}" type="pres">
      <dgm:prSet presAssocID="{628E61D3-3EDB-4D60-8A5F-1271161BFC62}" presName="level2hierChild" presStyleCnt="0"/>
      <dgm:spPr/>
    </dgm:pt>
    <dgm:pt modelId="{FB7F7CC2-5998-42E2-91F3-25F8A89BF299}" type="pres">
      <dgm:prSet presAssocID="{A1A7F551-74A9-4952-9BB1-1639AFC04B24}" presName="conn2-1" presStyleLbl="parChTrans1D2" presStyleIdx="2" presStyleCnt="5"/>
      <dgm:spPr/>
      <dgm:t>
        <a:bodyPr/>
        <a:lstStyle/>
        <a:p>
          <a:endParaRPr lang="es-ES"/>
        </a:p>
      </dgm:t>
    </dgm:pt>
    <dgm:pt modelId="{378E8E7E-A213-4D9F-8542-C235EB44649F}" type="pres">
      <dgm:prSet presAssocID="{A1A7F551-74A9-4952-9BB1-1639AFC04B24}" presName="connTx" presStyleLbl="parChTrans1D2" presStyleIdx="2" presStyleCnt="5"/>
      <dgm:spPr/>
      <dgm:t>
        <a:bodyPr/>
        <a:lstStyle/>
        <a:p>
          <a:endParaRPr lang="es-ES"/>
        </a:p>
      </dgm:t>
    </dgm:pt>
    <dgm:pt modelId="{4518AEFA-D89B-4687-A447-F21E180A0B3B}" type="pres">
      <dgm:prSet presAssocID="{1295FF53-171F-43BD-93AF-7DFB5573563A}" presName="root2" presStyleCnt="0"/>
      <dgm:spPr/>
    </dgm:pt>
    <dgm:pt modelId="{CCD769B2-5247-4717-BA97-8E77C5EF18BE}" type="pres">
      <dgm:prSet presAssocID="{1295FF53-171F-43BD-93AF-7DFB5573563A}" presName="LevelTwoTextNode" presStyleLbl="node2" presStyleIdx="2" presStyleCnt="5" custScaleX="369903">
        <dgm:presLayoutVars>
          <dgm:chPref val="3"/>
        </dgm:presLayoutVars>
      </dgm:prSet>
      <dgm:spPr/>
      <dgm:t>
        <a:bodyPr/>
        <a:lstStyle/>
        <a:p>
          <a:endParaRPr lang="es-ES"/>
        </a:p>
      </dgm:t>
    </dgm:pt>
    <dgm:pt modelId="{BE281BF5-E200-4CFF-9C51-03AD7FD04F27}" type="pres">
      <dgm:prSet presAssocID="{1295FF53-171F-43BD-93AF-7DFB5573563A}" presName="level3hierChild" presStyleCnt="0"/>
      <dgm:spPr/>
    </dgm:pt>
    <dgm:pt modelId="{9EDFE1BD-48E6-42F7-9044-7189CD917B5C}" type="pres">
      <dgm:prSet presAssocID="{213D3336-4A8C-4BB3-B9F9-B48C88678C15}" presName="conn2-1" presStyleLbl="parChTrans1D2" presStyleIdx="3" presStyleCnt="5"/>
      <dgm:spPr/>
      <dgm:t>
        <a:bodyPr/>
        <a:lstStyle/>
        <a:p>
          <a:endParaRPr lang="es-ES"/>
        </a:p>
      </dgm:t>
    </dgm:pt>
    <dgm:pt modelId="{451817A9-F4C3-427A-8E80-E4A7FD6DB204}" type="pres">
      <dgm:prSet presAssocID="{213D3336-4A8C-4BB3-B9F9-B48C88678C15}" presName="connTx" presStyleLbl="parChTrans1D2" presStyleIdx="3" presStyleCnt="5"/>
      <dgm:spPr/>
      <dgm:t>
        <a:bodyPr/>
        <a:lstStyle/>
        <a:p>
          <a:endParaRPr lang="es-ES"/>
        </a:p>
      </dgm:t>
    </dgm:pt>
    <dgm:pt modelId="{2EBD99C8-A4B8-4C23-B91D-61463207B989}" type="pres">
      <dgm:prSet presAssocID="{1E2BFE4F-CF9C-42E8-97D5-A0DB33BB8A81}" presName="root2" presStyleCnt="0"/>
      <dgm:spPr/>
    </dgm:pt>
    <dgm:pt modelId="{1FD73AA4-4B0E-4C56-A9DC-735CB24864F1}" type="pres">
      <dgm:prSet presAssocID="{1E2BFE4F-CF9C-42E8-97D5-A0DB33BB8A81}" presName="LevelTwoTextNode" presStyleLbl="node2" presStyleIdx="3" presStyleCnt="5" custScaleX="369903">
        <dgm:presLayoutVars>
          <dgm:chPref val="3"/>
        </dgm:presLayoutVars>
      </dgm:prSet>
      <dgm:spPr/>
      <dgm:t>
        <a:bodyPr/>
        <a:lstStyle/>
        <a:p>
          <a:endParaRPr lang="es-ES"/>
        </a:p>
      </dgm:t>
    </dgm:pt>
    <dgm:pt modelId="{1BCAE557-816C-42B8-AB6B-09531332D53B}" type="pres">
      <dgm:prSet presAssocID="{1E2BFE4F-CF9C-42E8-97D5-A0DB33BB8A81}" presName="level3hierChild" presStyleCnt="0"/>
      <dgm:spPr/>
    </dgm:pt>
    <dgm:pt modelId="{2C1CA17D-83EB-4E42-AC9D-AA0A8AA78DA0}" type="pres">
      <dgm:prSet presAssocID="{3C667228-B95C-47BF-A0DF-0682C6B8182C}" presName="conn2-1" presStyleLbl="parChTrans1D2" presStyleIdx="4" presStyleCnt="5"/>
      <dgm:spPr/>
      <dgm:t>
        <a:bodyPr/>
        <a:lstStyle/>
        <a:p>
          <a:endParaRPr lang="es-ES"/>
        </a:p>
      </dgm:t>
    </dgm:pt>
    <dgm:pt modelId="{D780869F-237A-4981-AA57-5C1FF9EEDC5F}" type="pres">
      <dgm:prSet presAssocID="{3C667228-B95C-47BF-A0DF-0682C6B8182C}" presName="connTx" presStyleLbl="parChTrans1D2" presStyleIdx="4" presStyleCnt="5"/>
      <dgm:spPr/>
      <dgm:t>
        <a:bodyPr/>
        <a:lstStyle/>
        <a:p>
          <a:endParaRPr lang="es-ES"/>
        </a:p>
      </dgm:t>
    </dgm:pt>
    <dgm:pt modelId="{F4AA80C5-85FB-4929-8225-32B502C34C16}" type="pres">
      <dgm:prSet presAssocID="{6D59A784-D376-4987-A8EB-28733304C6BB}" presName="root2" presStyleCnt="0"/>
      <dgm:spPr/>
    </dgm:pt>
    <dgm:pt modelId="{5ECCF0F4-B2F9-4C72-832E-83F2D94141C3}" type="pres">
      <dgm:prSet presAssocID="{6D59A784-D376-4987-A8EB-28733304C6BB}" presName="LevelTwoTextNode" presStyleLbl="node2" presStyleIdx="4" presStyleCnt="5" custScaleX="366696">
        <dgm:presLayoutVars>
          <dgm:chPref val="3"/>
        </dgm:presLayoutVars>
      </dgm:prSet>
      <dgm:spPr/>
      <dgm:t>
        <a:bodyPr/>
        <a:lstStyle/>
        <a:p>
          <a:endParaRPr lang="es-ES"/>
        </a:p>
      </dgm:t>
    </dgm:pt>
    <dgm:pt modelId="{BAD225E8-BF31-4707-A017-6AE8C70793B9}" type="pres">
      <dgm:prSet presAssocID="{6D59A784-D376-4987-A8EB-28733304C6BB}" presName="level3hierChild" presStyleCnt="0"/>
      <dgm:spPr/>
    </dgm:pt>
  </dgm:ptLst>
  <dgm:cxnLst>
    <dgm:cxn modelId="{5F2CC62E-ACC9-415C-821F-5E7C2CF3ACE4}" type="presOf" srcId="{A1A7F551-74A9-4952-9BB1-1639AFC04B24}" destId="{378E8E7E-A213-4D9F-8542-C235EB44649F}" srcOrd="1" destOrd="0" presId="urn:microsoft.com/office/officeart/2005/8/layout/hierarchy2"/>
    <dgm:cxn modelId="{B8E680F8-56BE-4587-8B8A-A617D042D766}" type="presOf" srcId="{213D3336-4A8C-4BB3-B9F9-B48C88678C15}" destId="{9EDFE1BD-48E6-42F7-9044-7189CD917B5C}" srcOrd="0" destOrd="0" presId="urn:microsoft.com/office/officeart/2005/8/layout/hierarchy2"/>
    <dgm:cxn modelId="{DE7C4345-8C30-4F05-9517-833E7BD219A0}" type="presOf" srcId="{1E2BFE4F-CF9C-42E8-97D5-A0DB33BB8A81}" destId="{1FD73AA4-4B0E-4C56-A9DC-735CB24864F1}" srcOrd="0" destOrd="0" presId="urn:microsoft.com/office/officeart/2005/8/layout/hierarchy2"/>
    <dgm:cxn modelId="{5E701FCB-B60C-4142-B430-EF4264265321}" type="presOf" srcId="{ADA97309-611A-40A1-AF61-EB6392BA57D7}" destId="{CC0F50F0-686C-4DE2-93AC-00D5F503045E}" srcOrd="0" destOrd="0" presId="urn:microsoft.com/office/officeart/2005/8/layout/hierarchy2"/>
    <dgm:cxn modelId="{AC0FCDCC-82E1-4F05-AC0E-C8FD6FC62936}" srcId="{628E61D3-3EDB-4D60-8A5F-1271161BFC62}" destId="{1E2BFE4F-CF9C-42E8-97D5-A0DB33BB8A81}" srcOrd="1" destOrd="0" parTransId="{213D3336-4A8C-4BB3-B9F9-B48C88678C15}" sibTransId="{56FD7B2B-DF8A-4787-9FCF-6AC29CC3BCAC}"/>
    <dgm:cxn modelId="{820D7BD7-9A06-4A33-B487-C6147D0023B2}" type="presOf" srcId="{6D59A784-D376-4987-A8EB-28733304C6BB}" destId="{5ECCF0F4-B2F9-4C72-832E-83F2D94141C3}" srcOrd="0" destOrd="0" presId="urn:microsoft.com/office/officeart/2005/8/layout/hierarchy2"/>
    <dgm:cxn modelId="{EA8B8226-492F-4A67-8419-1572FDFF309F}" type="presOf" srcId="{A1A7F551-74A9-4952-9BB1-1639AFC04B24}" destId="{FB7F7CC2-5998-42E2-91F3-25F8A89BF299}" srcOrd="0" destOrd="0" presId="urn:microsoft.com/office/officeart/2005/8/layout/hierarchy2"/>
    <dgm:cxn modelId="{F8B66806-0837-45CA-A68F-161CE88F8413}" type="presOf" srcId="{8E331512-D4DF-4A28-A067-994B30274C5C}" destId="{11F84FA3-0454-4367-AB65-6B9F56826A8C}" srcOrd="0" destOrd="0" presId="urn:microsoft.com/office/officeart/2005/8/layout/hierarchy2"/>
    <dgm:cxn modelId="{E32190F0-9BBD-41DC-984D-7CB3FE21A2BB}" srcId="{5EADCD66-A806-4889-8B8E-8256F6353DEA}" destId="{521F217F-F2A6-46E2-B98B-D9A7A84B0AF1}" srcOrd="0" destOrd="0" parTransId="{B9B2F40B-EF84-4ED8-BD0A-137040371098}" sibTransId="{8F39025E-06AF-458B-AB26-AB4DF526710D}"/>
    <dgm:cxn modelId="{9490CDEA-CF7C-493C-A45B-3856552E929A}" srcId="{628E61D3-3EDB-4D60-8A5F-1271161BFC62}" destId="{1295FF53-171F-43BD-93AF-7DFB5573563A}" srcOrd="0" destOrd="0" parTransId="{A1A7F551-74A9-4952-9BB1-1639AFC04B24}" sibTransId="{E9C77776-9F68-4C6E-9DBE-77D77C0DECAB}"/>
    <dgm:cxn modelId="{B9BD86E3-3C9B-4FFA-AA46-FE4E927895B2}" type="presOf" srcId="{ADA97309-611A-40A1-AF61-EB6392BA57D7}" destId="{E1E3983E-4C57-4C29-829C-C9642B62A52A}" srcOrd="1" destOrd="0" presId="urn:microsoft.com/office/officeart/2005/8/layout/hierarchy2"/>
    <dgm:cxn modelId="{FE64EADB-91D4-4457-B41E-6E34AD8B582E}" type="presOf" srcId="{521F217F-F2A6-46E2-B98B-D9A7A84B0AF1}" destId="{AA27CC66-5275-4D59-A6E4-B0AB221EA71D}" srcOrd="0" destOrd="0" presId="urn:microsoft.com/office/officeart/2005/8/layout/hierarchy2"/>
    <dgm:cxn modelId="{0A47A5B1-037A-4E25-93F5-30BAECE580E6}" type="presOf" srcId="{3C667228-B95C-47BF-A0DF-0682C6B8182C}" destId="{D780869F-237A-4981-AA57-5C1FF9EEDC5F}" srcOrd="1" destOrd="0" presId="urn:microsoft.com/office/officeart/2005/8/layout/hierarchy2"/>
    <dgm:cxn modelId="{5DF7CD02-8619-4B91-B1F3-26575632558E}" type="presOf" srcId="{CEF91D17-24CE-422A-B7D3-EA94C5138549}" destId="{7EC6577E-5093-4E54-90E9-AEC07F763BC2}" srcOrd="0" destOrd="0" presId="urn:microsoft.com/office/officeart/2005/8/layout/hierarchy2"/>
    <dgm:cxn modelId="{F7518114-8655-4151-8DE4-7D21C11A7AD0}" type="presOf" srcId="{1295FF53-171F-43BD-93AF-7DFB5573563A}" destId="{CCD769B2-5247-4717-BA97-8E77C5EF18BE}" srcOrd="0" destOrd="0" presId="urn:microsoft.com/office/officeart/2005/8/layout/hierarchy2"/>
    <dgm:cxn modelId="{47EBF36B-3088-4421-BA06-A018456BE28E}" srcId="{521F217F-F2A6-46E2-B98B-D9A7A84B0AF1}" destId="{8E331512-D4DF-4A28-A067-994B30274C5C}" srcOrd="0" destOrd="0" parTransId="{ADA97309-611A-40A1-AF61-EB6392BA57D7}" sibTransId="{55115510-5C57-45D5-B8F9-8D7C54FAFFF8}"/>
    <dgm:cxn modelId="{1056150D-6C9F-4BAB-A0AC-8586FD3E5C27}" type="presOf" srcId="{628E61D3-3EDB-4D60-8A5F-1271161BFC62}" destId="{D0F5F285-D726-42EA-8809-E79A145C77FF}" srcOrd="0" destOrd="0" presId="urn:microsoft.com/office/officeart/2005/8/layout/hierarchy2"/>
    <dgm:cxn modelId="{1AF07FA5-E9CD-4A25-8405-4D6C057B6BE8}" type="presOf" srcId="{CEF91D17-24CE-422A-B7D3-EA94C5138549}" destId="{90C59D63-C85D-465F-903F-9C8B6652CF6F}" srcOrd="1" destOrd="0" presId="urn:microsoft.com/office/officeart/2005/8/layout/hierarchy2"/>
    <dgm:cxn modelId="{D925BDF0-0702-4678-818A-45F6D1DFF108}" type="presOf" srcId="{213D3336-4A8C-4BB3-B9F9-B48C88678C15}" destId="{451817A9-F4C3-427A-8E80-E4A7FD6DB204}" srcOrd="1" destOrd="0" presId="urn:microsoft.com/office/officeart/2005/8/layout/hierarchy2"/>
    <dgm:cxn modelId="{62547D65-7B98-4D08-8D00-083E2D038A5E}" type="presOf" srcId="{3C667228-B95C-47BF-A0DF-0682C6B8182C}" destId="{2C1CA17D-83EB-4E42-AC9D-AA0A8AA78DA0}" srcOrd="0" destOrd="0" presId="urn:microsoft.com/office/officeart/2005/8/layout/hierarchy2"/>
    <dgm:cxn modelId="{1176C3C5-F341-43A9-8D38-82C221F42F5C}" srcId="{5EADCD66-A806-4889-8B8E-8256F6353DEA}" destId="{628E61D3-3EDB-4D60-8A5F-1271161BFC62}" srcOrd="1" destOrd="0" parTransId="{47403DB6-3676-4F42-AD73-6644F49A7851}" sibTransId="{32DD277A-54C3-4ECE-8941-B3F9E6D14389}"/>
    <dgm:cxn modelId="{A2E6FE3E-79F0-478C-AEA1-6CFA3918D0C7}" type="presOf" srcId="{1487A912-1984-45B4-9FF7-A91249FA2CB7}" destId="{3D0E1CF7-B8B1-4D91-88CF-724ECC8D2639}" srcOrd="0" destOrd="0" presId="urn:microsoft.com/office/officeart/2005/8/layout/hierarchy2"/>
    <dgm:cxn modelId="{DA98E71B-5ADE-48D7-B9C5-D98FD6C7870A}" srcId="{521F217F-F2A6-46E2-B98B-D9A7A84B0AF1}" destId="{1487A912-1984-45B4-9FF7-A91249FA2CB7}" srcOrd="1" destOrd="0" parTransId="{CEF91D17-24CE-422A-B7D3-EA94C5138549}" sibTransId="{36D84197-C0B7-4CDD-B6A5-9511D5370FC2}"/>
    <dgm:cxn modelId="{7BD1A999-8E78-478B-8DA5-AD1F2946EDE0}" srcId="{628E61D3-3EDB-4D60-8A5F-1271161BFC62}" destId="{6D59A784-D376-4987-A8EB-28733304C6BB}" srcOrd="2" destOrd="0" parTransId="{3C667228-B95C-47BF-A0DF-0682C6B8182C}" sibTransId="{8E8BE185-D828-440B-AB21-80B0FB30E6DE}"/>
    <dgm:cxn modelId="{386E2479-FACF-4964-8D4E-43402016E8BB}" type="presOf" srcId="{5EADCD66-A806-4889-8B8E-8256F6353DEA}" destId="{BEF31FB7-7570-409B-9340-1EEE5E805C5B}" srcOrd="0" destOrd="0" presId="urn:microsoft.com/office/officeart/2005/8/layout/hierarchy2"/>
    <dgm:cxn modelId="{D1996F36-17FC-475B-8562-056B07AEA063}" type="presParOf" srcId="{BEF31FB7-7570-409B-9340-1EEE5E805C5B}" destId="{02D2CBD7-379C-4289-BDDE-D10EFBE1F6C3}" srcOrd="0" destOrd="0" presId="urn:microsoft.com/office/officeart/2005/8/layout/hierarchy2"/>
    <dgm:cxn modelId="{91DB127A-128B-48A4-9401-315AAB53A742}" type="presParOf" srcId="{02D2CBD7-379C-4289-BDDE-D10EFBE1F6C3}" destId="{AA27CC66-5275-4D59-A6E4-B0AB221EA71D}" srcOrd="0" destOrd="0" presId="urn:microsoft.com/office/officeart/2005/8/layout/hierarchy2"/>
    <dgm:cxn modelId="{CF84578D-B730-4EE7-ABA2-7796A6238F93}" type="presParOf" srcId="{02D2CBD7-379C-4289-BDDE-D10EFBE1F6C3}" destId="{83C91703-C79E-465F-B45F-883E6189DCA9}" srcOrd="1" destOrd="0" presId="urn:microsoft.com/office/officeart/2005/8/layout/hierarchy2"/>
    <dgm:cxn modelId="{C232F636-AD1F-4D62-815F-BBE5E3921588}" type="presParOf" srcId="{83C91703-C79E-465F-B45F-883E6189DCA9}" destId="{CC0F50F0-686C-4DE2-93AC-00D5F503045E}" srcOrd="0" destOrd="0" presId="urn:microsoft.com/office/officeart/2005/8/layout/hierarchy2"/>
    <dgm:cxn modelId="{A09E6B4D-07AF-4AB1-B2D5-C03538282F90}" type="presParOf" srcId="{CC0F50F0-686C-4DE2-93AC-00D5F503045E}" destId="{E1E3983E-4C57-4C29-829C-C9642B62A52A}" srcOrd="0" destOrd="0" presId="urn:microsoft.com/office/officeart/2005/8/layout/hierarchy2"/>
    <dgm:cxn modelId="{78956B24-7595-4406-9A73-5604FC3E56D6}" type="presParOf" srcId="{83C91703-C79E-465F-B45F-883E6189DCA9}" destId="{29D25B11-67C3-408D-BE2F-A65C3D887B62}" srcOrd="1" destOrd="0" presId="urn:microsoft.com/office/officeart/2005/8/layout/hierarchy2"/>
    <dgm:cxn modelId="{43531DE0-AD08-422F-A13A-FB29D6B9760F}" type="presParOf" srcId="{29D25B11-67C3-408D-BE2F-A65C3D887B62}" destId="{11F84FA3-0454-4367-AB65-6B9F56826A8C}" srcOrd="0" destOrd="0" presId="urn:microsoft.com/office/officeart/2005/8/layout/hierarchy2"/>
    <dgm:cxn modelId="{E1424F4E-4D33-47C6-A1CF-C9899D73AA4D}" type="presParOf" srcId="{29D25B11-67C3-408D-BE2F-A65C3D887B62}" destId="{37B4BB38-9E49-4DB6-BF11-DD9174F6FCBE}" srcOrd="1" destOrd="0" presId="urn:microsoft.com/office/officeart/2005/8/layout/hierarchy2"/>
    <dgm:cxn modelId="{28F2A58F-5FA9-4F36-A176-411DFD090E73}" type="presParOf" srcId="{83C91703-C79E-465F-B45F-883E6189DCA9}" destId="{7EC6577E-5093-4E54-90E9-AEC07F763BC2}" srcOrd="2" destOrd="0" presId="urn:microsoft.com/office/officeart/2005/8/layout/hierarchy2"/>
    <dgm:cxn modelId="{715910D9-3BDE-4F95-94B0-319F93269D79}" type="presParOf" srcId="{7EC6577E-5093-4E54-90E9-AEC07F763BC2}" destId="{90C59D63-C85D-465F-903F-9C8B6652CF6F}" srcOrd="0" destOrd="0" presId="urn:microsoft.com/office/officeart/2005/8/layout/hierarchy2"/>
    <dgm:cxn modelId="{994DF4AD-5F97-49F3-A27E-9CF6CFA7FF21}" type="presParOf" srcId="{83C91703-C79E-465F-B45F-883E6189DCA9}" destId="{C6541150-BC4E-4FF0-A2D9-25AD81F91DD4}" srcOrd="3" destOrd="0" presId="urn:microsoft.com/office/officeart/2005/8/layout/hierarchy2"/>
    <dgm:cxn modelId="{115539A0-B1E5-4249-8738-5D0680F7FE96}" type="presParOf" srcId="{C6541150-BC4E-4FF0-A2D9-25AD81F91DD4}" destId="{3D0E1CF7-B8B1-4D91-88CF-724ECC8D2639}" srcOrd="0" destOrd="0" presId="urn:microsoft.com/office/officeart/2005/8/layout/hierarchy2"/>
    <dgm:cxn modelId="{646D9DDE-DE28-416F-B359-57A5D7581E92}" type="presParOf" srcId="{C6541150-BC4E-4FF0-A2D9-25AD81F91DD4}" destId="{65FFC698-DA45-44B2-B88F-5EC4729B62D9}" srcOrd="1" destOrd="0" presId="urn:microsoft.com/office/officeart/2005/8/layout/hierarchy2"/>
    <dgm:cxn modelId="{B9C5C273-4B4B-400F-BE7B-A7EF8ED2F70F}" type="presParOf" srcId="{BEF31FB7-7570-409B-9340-1EEE5E805C5B}" destId="{E3AF2383-4851-40EF-82F9-C4EE7057B23F}" srcOrd="1" destOrd="0" presId="urn:microsoft.com/office/officeart/2005/8/layout/hierarchy2"/>
    <dgm:cxn modelId="{A9CCD34D-983A-48A7-B109-03D497F4174D}" type="presParOf" srcId="{E3AF2383-4851-40EF-82F9-C4EE7057B23F}" destId="{D0F5F285-D726-42EA-8809-E79A145C77FF}" srcOrd="0" destOrd="0" presId="urn:microsoft.com/office/officeart/2005/8/layout/hierarchy2"/>
    <dgm:cxn modelId="{5BEE69E8-10AC-44E2-839D-3CCD04506EF8}" type="presParOf" srcId="{E3AF2383-4851-40EF-82F9-C4EE7057B23F}" destId="{9FFAED3E-571C-494A-B216-5BAA41EDDFB2}" srcOrd="1" destOrd="0" presId="urn:microsoft.com/office/officeart/2005/8/layout/hierarchy2"/>
    <dgm:cxn modelId="{4BA50E2B-A960-454B-8721-63C7589549FD}" type="presParOf" srcId="{9FFAED3E-571C-494A-B216-5BAA41EDDFB2}" destId="{FB7F7CC2-5998-42E2-91F3-25F8A89BF299}" srcOrd="0" destOrd="0" presId="urn:microsoft.com/office/officeart/2005/8/layout/hierarchy2"/>
    <dgm:cxn modelId="{2D3CFBC0-2C8F-471E-90E5-85C2054E8A48}" type="presParOf" srcId="{FB7F7CC2-5998-42E2-91F3-25F8A89BF299}" destId="{378E8E7E-A213-4D9F-8542-C235EB44649F}" srcOrd="0" destOrd="0" presId="urn:microsoft.com/office/officeart/2005/8/layout/hierarchy2"/>
    <dgm:cxn modelId="{096472E2-A2EB-434E-88F6-BBACEAF33223}" type="presParOf" srcId="{9FFAED3E-571C-494A-B216-5BAA41EDDFB2}" destId="{4518AEFA-D89B-4687-A447-F21E180A0B3B}" srcOrd="1" destOrd="0" presId="urn:microsoft.com/office/officeart/2005/8/layout/hierarchy2"/>
    <dgm:cxn modelId="{1CA2232F-02DC-4871-8FE8-E99171942302}" type="presParOf" srcId="{4518AEFA-D89B-4687-A447-F21E180A0B3B}" destId="{CCD769B2-5247-4717-BA97-8E77C5EF18BE}" srcOrd="0" destOrd="0" presId="urn:microsoft.com/office/officeart/2005/8/layout/hierarchy2"/>
    <dgm:cxn modelId="{71EFC1D7-8CD7-420F-97F0-BF64C6C42F69}" type="presParOf" srcId="{4518AEFA-D89B-4687-A447-F21E180A0B3B}" destId="{BE281BF5-E200-4CFF-9C51-03AD7FD04F27}" srcOrd="1" destOrd="0" presId="urn:microsoft.com/office/officeart/2005/8/layout/hierarchy2"/>
    <dgm:cxn modelId="{436C73B8-6EAA-4F6F-8824-207EFE9D36EF}" type="presParOf" srcId="{9FFAED3E-571C-494A-B216-5BAA41EDDFB2}" destId="{9EDFE1BD-48E6-42F7-9044-7189CD917B5C}" srcOrd="2" destOrd="0" presId="urn:microsoft.com/office/officeart/2005/8/layout/hierarchy2"/>
    <dgm:cxn modelId="{0FF4F99C-9E7C-4A43-AD9F-981E7FC9DDF2}" type="presParOf" srcId="{9EDFE1BD-48E6-42F7-9044-7189CD917B5C}" destId="{451817A9-F4C3-427A-8E80-E4A7FD6DB204}" srcOrd="0" destOrd="0" presId="urn:microsoft.com/office/officeart/2005/8/layout/hierarchy2"/>
    <dgm:cxn modelId="{3B742602-EC41-45E0-8878-D5638B8E20D3}" type="presParOf" srcId="{9FFAED3E-571C-494A-B216-5BAA41EDDFB2}" destId="{2EBD99C8-A4B8-4C23-B91D-61463207B989}" srcOrd="3" destOrd="0" presId="urn:microsoft.com/office/officeart/2005/8/layout/hierarchy2"/>
    <dgm:cxn modelId="{4C14991A-6350-4A2F-90A1-E6C5DBB5F9E5}" type="presParOf" srcId="{2EBD99C8-A4B8-4C23-B91D-61463207B989}" destId="{1FD73AA4-4B0E-4C56-A9DC-735CB24864F1}" srcOrd="0" destOrd="0" presId="urn:microsoft.com/office/officeart/2005/8/layout/hierarchy2"/>
    <dgm:cxn modelId="{77F22270-414A-4D4B-9E57-4B3284448925}" type="presParOf" srcId="{2EBD99C8-A4B8-4C23-B91D-61463207B989}" destId="{1BCAE557-816C-42B8-AB6B-09531332D53B}" srcOrd="1" destOrd="0" presId="urn:microsoft.com/office/officeart/2005/8/layout/hierarchy2"/>
    <dgm:cxn modelId="{23DF1CEA-0736-4EC7-874C-2881BDF0AED0}" type="presParOf" srcId="{9FFAED3E-571C-494A-B216-5BAA41EDDFB2}" destId="{2C1CA17D-83EB-4E42-AC9D-AA0A8AA78DA0}" srcOrd="4" destOrd="0" presId="urn:microsoft.com/office/officeart/2005/8/layout/hierarchy2"/>
    <dgm:cxn modelId="{3506F99A-3F4E-48E1-B8E2-F529E90C40A3}" type="presParOf" srcId="{2C1CA17D-83EB-4E42-AC9D-AA0A8AA78DA0}" destId="{D780869F-237A-4981-AA57-5C1FF9EEDC5F}" srcOrd="0" destOrd="0" presId="urn:microsoft.com/office/officeart/2005/8/layout/hierarchy2"/>
    <dgm:cxn modelId="{C2D154D0-3485-4FD2-85DD-18AA4989501B}" type="presParOf" srcId="{9FFAED3E-571C-494A-B216-5BAA41EDDFB2}" destId="{F4AA80C5-85FB-4929-8225-32B502C34C16}" srcOrd="5" destOrd="0" presId="urn:microsoft.com/office/officeart/2005/8/layout/hierarchy2"/>
    <dgm:cxn modelId="{A17520B8-25DE-4FBD-8F76-A8B88301F85E}" type="presParOf" srcId="{F4AA80C5-85FB-4929-8225-32B502C34C16}" destId="{5ECCF0F4-B2F9-4C72-832E-83F2D94141C3}" srcOrd="0" destOrd="0" presId="urn:microsoft.com/office/officeart/2005/8/layout/hierarchy2"/>
    <dgm:cxn modelId="{C5D67D1B-4502-41C0-95C2-981C5DC7F628}" type="presParOf" srcId="{F4AA80C5-85FB-4929-8225-32B502C34C16}" destId="{BAD225E8-BF31-4707-A017-6AE8C70793B9}"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CÁLCULO</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CIRCUITOS ELÉCTRICOS 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ELECTRÓNICA I</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PROBABILIDADES Y ESTADÍSTICAS</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ÉTICA PROFESIONAL</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CÁLCULO AVANZADO</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ANÁLISIS DE CIRCUITO ELECTRICOS 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ECUACIONES DIF. ORDINARIAS</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 MECÁNICA Y ONDAS</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PROGRAMACION COMPUTACIONAL</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DIBUJO E INTERPRETACIÓN DE PLANOS I</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381029E-0604-4A05-BC27-5DAFDC54F5F0}"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s-ES"/>
        </a:p>
      </dgm:t>
    </dgm:pt>
    <dgm:pt modelId="{BF7B6AC5-A247-4DE7-859F-AF1702B3C304}">
      <dgm:prSet phldrT="[Texto]"/>
      <dgm:spPr/>
      <dgm:t>
        <a:bodyPr/>
        <a:lstStyle/>
        <a:p>
          <a:r>
            <a:rPr lang="es-ES" dirty="0"/>
            <a:t>VARIABLES COMPLEJAS</a:t>
          </a:r>
        </a:p>
      </dgm:t>
    </dgm:pt>
    <dgm:pt modelId="{C9E6D8F2-DA19-4564-A3BB-DFBBA5B5B3E2}" type="parTrans" cxnId="{F9BB82ED-CB4C-4494-83D3-4ADF0B8C8DED}">
      <dgm:prSet/>
      <dgm:spPr/>
      <dgm:t>
        <a:bodyPr/>
        <a:lstStyle/>
        <a:p>
          <a:endParaRPr lang="es-ES"/>
        </a:p>
      </dgm:t>
    </dgm:pt>
    <dgm:pt modelId="{C496C41C-9905-48B4-A3DA-1AE0788AD0E7}" type="sibTrans" cxnId="{F9BB82ED-CB4C-4494-83D3-4ADF0B8C8DED}">
      <dgm:prSet/>
      <dgm:spPr/>
      <dgm:t>
        <a:bodyPr/>
        <a:lstStyle/>
        <a:p>
          <a:endParaRPr lang="es-ES"/>
        </a:p>
      </dgm:t>
    </dgm:pt>
    <dgm:pt modelId="{D48F0038-14E8-4E42-9943-B9CCECBEDF31}">
      <dgm:prSet phldrT="[Texto]"/>
      <dgm:spPr/>
      <dgm:t>
        <a:bodyPr/>
        <a:lstStyle/>
        <a:p>
          <a:r>
            <a:rPr lang="es-ES" dirty="0"/>
            <a:t>ANÁLISIS DE CIRCUITOS ELÉCTRICOS II</a:t>
          </a:r>
        </a:p>
      </dgm:t>
    </dgm:pt>
    <dgm:pt modelId="{E8AD2515-DB90-476E-98E1-62043E4DF268}" type="parTrans" cxnId="{3ADC5507-8F9F-4E44-B382-592304E7FFE3}">
      <dgm:prSet/>
      <dgm:spPr/>
      <dgm:t>
        <a:bodyPr/>
        <a:lstStyle/>
        <a:p>
          <a:endParaRPr lang="es-ES"/>
        </a:p>
      </dgm:t>
    </dgm:pt>
    <dgm:pt modelId="{C5F56498-11CA-4808-8973-58CDA9DE275D}" type="sibTrans" cxnId="{3ADC5507-8F9F-4E44-B382-592304E7FFE3}">
      <dgm:prSet/>
      <dgm:spPr/>
      <dgm:t>
        <a:bodyPr/>
        <a:lstStyle/>
        <a:p>
          <a:endParaRPr lang="es-ES"/>
        </a:p>
      </dgm:t>
    </dgm:pt>
    <dgm:pt modelId="{9646A329-947B-4B80-AFA1-BF77BBBE3425}">
      <dgm:prSet phldrT="[Texto]"/>
      <dgm:spPr/>
      <dgm:t>
        <a:bodyPr/>
        <a:lstStyle/>
        <a:p>
          <a:r>
            <a:rPr lang="es-ES" dirty="0"/>
            <a:t>ECUACIONES DIF. PARCIALES</a:t>
          </a:r>
        </a:p>
      </dgm:t>
    </dgm:pt>
    <dgm:pt modelId="{5F3CFED9-5096-4A45-A443-BEDEA57E6891}" type="parTrans" cxnId="{47354F40-A6CC-4505-9B31-113069E52F7F}">
      <dgm:prSet/>
      <dgm:spPr/>
      <dgm:t>
        <a:bodyPr/>
        <a:lstStyle/>
        <a:p>
          <a:endParaRPr lang="es-ES"/>
        </a:p>
      </dgm:t>
    </dgm:pt>
    <dgm:pt modelId="{EE07A29F-0738-467D-8062-9252139360D4}" type="sibTrans" cxnId="{47354F40-A6CC-4505-9B31-113069E52F7F}">
      <dgm:prSet/>
      <dgm:spPr/>
      <dgm:t>
        <a:bodyPr/>
        <a:lstStyle/>
        <a:p>
          <a:endParaRPr lang="es-ES"/>
        </a:p>
      </dgm:t>
    </dgm:pt>
    <dgm:pt modelId="{7422CB81-A1BA-4905-BC4D-F3BF213A37C1}">
      <dgm:prSet phldrT="[Texto]"/>
      <dgm:spPr/>
      <dgm:t>
        <a:bodyPr/>
        <a:lstStyle/>
        <a:p>
          <a:r>
            <a:rPr lang="es-ES" dirty="0"/>
            <a:t>FÍSICA DE CAMPOS Y CUÁNTICA</a:t>
          </a:r>
        </a:p>
      </dgm:t>
    </dgm:pt>
    <dgm:pt modelId="{929675CA-3CA6-45D1-B394-6EB9A4CF05AF}" type="parTrans" cxnId="{D0B8B557-48BE-43F1-9226-8C1EF5966116}">
      <dgm:prSet/>
      <dgm:spPr/>
      <dgm:t>
        <a:bodyPr/>
        <a:lstStyle/>
        <a:p>
          <a:endParaRPr lang="es-ES"/>
        </a:p>
      </dgm:t>
    </dgm:pt>
    <dgm:pt modelId="{54D2D16E-4A14-4B59-9AF4-F3214561C12F}" type="sibTrans" cxnId="{D0B8B557-48BE-43F1-9226-8C1EF5966116}">
      <dgm:prSet/>
      <dgm:spPr/>
      <dgm:t>
        <a:bodyPr/>
        <a:lstStyle/>
        <a:p>
          <a:endParaRPr lang="es-ES"/>
        </a:p>
      </dgm:t>
    </dgm:pt>
    <dgm:pt modelId="{A8E6C44D-20DE-42A6-949E-C05E09128C2F}">
      <dgm:prSet phldrT="[Texto]"/>
      <dgm:spPr/>
      <dgm:t>
        <a:bodyPr/>
        <a:lstStyle/>
        <a:p>
          <a:r>
            <a:rPr lang="es-ES" dirty="0"/>
            <a:t>ANÁLISIS NUMÉRICO</a:t>
          </a:r>
        </a:p>
      </dgm:t>
    </dgm:pt>
    <dgm:pt modelId="{87F6DD8B-FA6A-4362-8A44-BDDF47B24216}" type="parTrans" cxnId="{978E976F-96D3-45E9-9C15-4F7C96EBFACB}">
      <dgm:prSet/>
      <dgm:spPr/>
      <dgm:t>
        <a:bodyPr/>
        <a:lstStyle/>
        <a:p>
          <a:endParaRPr lang="es-ES"/>
        </a:p>
      </dgm:t>
    </dgm:pt>
    <dgm:pt modelId="{CEFE47B0-BCAD-4EDC-9C53-3EAD5B851CBC}" type="sibTrans" cxnId="{978E976F-96D3-45E9-9C15-4F7C96EBFACB}">
      <dgm:prSet/>
      <dgm:spPr/>
      <dgm:t>
        <a:bodyPr/>
        <a:lstStyle/>
        <a:p>
          <a:endParaRPr lang="es-ES"/>
        </a:p>
      </dgm:t>
    </dgm:pt>
    <dgm:pt modelId="{C0464D31-49F0-474D-AB2A-D1163EC18FFF}">
      <dgm:prSet/>
      <dgm:spPr/>
      <dgm:t>
        <a:bodyPr/>
        <a:lstStyle/>
        <a:p>
          <a:r>
            <a:rPr lang="es-ES" dirty="0"/>
            <a:t>DIBUJO E INTERPRETACIÓN DE PLANOS </a:t>
          </a:r>
        </a:p>
      </dgm:t>
    </dgm:pt>
    <dgm:pt modelId="{62E36EC6-BC25-427B-BB3B-AC8C5B5A2749}" type="parTrans" cxnId="{90E55DC0-9B21-46FC-9E41-1BA274FE308D}">
      <dgm:prSet/>
      <dgm:spPr/>
      <dgm:t>
        <a:bodyPr/>
        <a:lstStyle/>
        <a:p>
          <a:endParaRPr lang="es-ES"/>
        </a:p>
      </dgm:t>
    </dgm:pt>
    <dgm:pt modelId="{3DCD5C74-B0F3-40E1-9DAB-6247B95B7F64}" type="sibTrans" cxnId="{90E55DC0-9B21-46FC-9E41-1BA274FE308D}">
      <dgm:prSet/>
      <dgm:spPr/>
      <dgm:t>
        <a:bodyPr/>
        <a:lstStyle/>
        <a:p>
          <a:endParaRPr lang="es-ES"/>
        </a:p>
      </dgm:t>
    </dgm:pt>
    <dgm:pt modelId="{80205C57-339E-4430-BDA8-78B6CE1CE96E}" type="pres">
      <dgm:prSet presAssocID="{5381029E-0604-4A05-BC27-5DAFDC54F5F0}" presName="diagram" presStyleCnt="0">
        <dgm:presLayoutVars>
          <dgm:dir/>
          <dgm:resizeHandles val="exact"/>
        </dgm:presLayoutVars>
      </dgm:prSet>
      <dgm:spPr/>
      <dgm:t>
        <a:bodyPr/>
        <a:lstStyle/>
        <a:p>
          <a:endParaRPr lang="es-ES"/>
        </a:p>
      </dgm:t>
    </dgm:pt>
    <dgm:pt modelId="{5C7A0C69-7731-4CA9-B8BD-C32888774469}" type="pres">
      <dgm:prSet presAssocID="{BF7B6AC5-A247-4DE7-859F-AF1702B3C304}" presName="node" presStyleLbl="node1" presStyleIdx="0" presStyleCnt="6">
        <dgm:presLayoutVars>
          <dgm:bulletEnabled val="1"/>
        </dgm:presLayoutVars>
      </dgm:prSet>
      <dgm:spPr/>
      <dgm:t>
        <a:bodyPr/>
        <a:lstStyle/>
        <a:p>
          <a:endParaRPr lang="es-ES"/>
        </a:p>
      </dgm:t>
    </dgm:pt>
    <dgm:pt modelId="{A4C775AD-32C9-4627-BC7C-5723AD501584}" type="pres">
      <dgm:prSet presAssocID="{C496C41C-9905-48B4-A3DA-1AE0788AD0E7}" presName="sibTrans" presStyleCnt="0"/>
      <dgm:spPr/>
    </dgm:pt>
    <dgm:pt modelId="{060608BC-84A7-4275-9E47-0BB77648CA20}" type="pres">
      <dgm:prSet presAssocID="{D48F0038-14E8-4E42-9943-B9CCECBEDF31}" presName="node" presStyleLbl="node1" presStyleIdx="1" presStyleCnt="6">
        <dgm:presLayoutVars>
          <dgm:bulletEnabled val="1"/>
        </dgm:presLayoutVars>
      </dgm:prSet>
      <dgm:spPr/>
      <dgm:t>
        <a:bodyPr/>
        <a:lstStyle/>
        <a:p>
          <a:endParaRPr lang="es-ES"/>
        </a:p>
      </dgm:t>
    </dgm:pt>
    <dgm:pt modelId="{532E7422-4E7A-4B27-8791-86444A76E5A9}" type="pres">
      <dgm:prSet presAssocID="{C5F56498-11CA-4808-8973-58CDA9DE275D}" presName="sibTrans" presStyleCnt="0"/>
      <dgm:spPr/>
    </dgm:pt>
    <dgm:pt modelId="{B6F15D1B-3381-40F2-8468-09CB6769B46E}" type="pres">
      <dgm:prSet presAssocID="{9646A329-947B-4B80-AFA1-BF77BBBE3425}" presName="node" presStyleLbl="node1" presStyleIdx="2" presStyleCnt="6">
        <dgm:presLayoutVars>
          <dgm:bulletEnabled val="1"/>
        </dgm:presLayoutVars>
      </dgm:prSet>
      <dgm:spPr/>
      <dgm:t>
        <a:bodyPr/>
        <a:lstStyle/>
        <a:p>
          <a:endParaRPr lang="es-ES"/>
        </a:p>
      </dgm:t>
    </dgm:pt>
    <dgm:pt modelId="{75B77F33-A76F-46A3-9B91-510C6E12E330}" type="pres">
      <dgm:prSet presAssocID="{EE07A29F-0738-467D-8062-9252139360D4}" presName="sibTrans" presStyleCnt="0"/>
      <dgm:spPr/>
    </dgm:pt>
    <dgm:pt modelId="{51ACE5CC-AC71-4E2E-8330-2EE711FA4BBD}" type="pres">
      <dgm:prSet presAssocID="{7422CB81-A1BA-4905-BC4D-F3BF213A37C1}" presName="node" presStyleLbl="node1" presStyleIdx="3" presStyleCnt="6">
        <dgm:presLayoutVars>
          <dgm:bulletEnabled val="1"/>
        </dgm:presLayoutVars>
      </dgm:prSet>
      <dgm:spPr/>
      <dgm:t>
        <a:bodyPr/>
        <a:lstStyle/>
        <a:p>
          <a:endParaRPr lang="es-ES"/>
        </a:p>
      </dgm:t>
    </dgm:pt>
    <dgm:pt modelId="{912D11C1-5CB5-4B30-8DAA-3A489BA24F3B}" type="pres">
      <dgm:prSet presAssocID="{54D2D16E-4A14-4B59-9AF4-F3214561C12F}" presName="sibTrans" presStyleCnt="0"/>
      <dgm:spPr/>
    </dgm:pt>
    <dgm:pt modelId="{914FA5B0-50CD-469D-BF94-D12CD2D69F9B}" type="pres">
      <dgm:prSet presAssocID="{A8E6C44D-20DE-42A6-949E-C05E09128C2F}" presName="node" presStyleLbl="node1" presStyleIdx="4" presStyleCnt="6">
        <dgm:presLayoutVars>
          <dgm:bulletEnabled val="1"/>
        </dgm:presLayoutVars>
      </dgm:prSet>
      <dgm:spPr/>
      <dgm:t>
        <a:bodyPr/>
        <a:lstStyle/>
        <a:p>
          <a:endParaRPr lang="es-ES"/>
        </a:p>
      </dgm:t>
    </dgm:pt>
    <dgm:pt modelId="{21E2FC2D-0704-48F5-BAE9-3DDEB6733CDD}" type="pres">
      <dgm:prSet presAssocID="{CEFE47B0-BCAD-4EDC-9C53-3EAD5B851CBC}" presName="sibTrans" presStyleCnt="0"/>
      <dgm:spPr/>
    </dgm:pt>
    <dgm:pt modelId="{9F09029E-3C96-4915-8647-58B5C4122A43}" type="pres">
      <dgm:prSet presAssocID="{C0464D31-49F0-474D-AB2A-D1163EC18FFF}" presName="node" presStyleLbl="node1" presStyleIdx="5" presStyleCnt="6">
        <dgm:presLayoutVars>
          <dgm:bulletEnabled val="1"/>
        </dgm:presLayoutVars>
      </dgm:prSet>
      <dgm:spPr/>
      <dgm:t>
        <a:bodyPr/>
        <a:lstStyle/>
        <a:p>
          <a:endParaRPr lang="es-ES"/>
        </a:p>
      </dgm:t>
    </dgm:pt>
  </dgm:ptLst>
  <dgm:cxnLst>
    <dgm:cxn modelId="{D0B8B557-48BE-43F1-9226-8C1EF5966116}" srcId="{5381029E-0604-4A05-BC27-5DAFDC54F5F0}" destId="{7422CB81-A1BA-4905-BC4D-F3BF213A37C1}" srcOrd="3" destOrd="0" parTransId="{929675CA-3CA6-45D1-B394-6EB9A4CF05AF}" sibTransId="{54D2D16E-4A14-4B59-9AF4-F3214561C12F}"/>
    <dgm:cxn modelId="{3C83718D-0116-4B3C-B810-DC8C49C16E54}" type="presOf" srcId="{A8E6C44D-20DE-42A6-949E-C05E09128C2F}" destId="{914FA5B0-50CD-469D-BF94-D12CD2D69F9B}" srcOrd="0" destOrd="0" presId="urn:microsoft.com/office/officeart/2005/8/layout/default"/>
    <dgm:cxn modelId="{8365E3A6-553C-4068-8F4D-FEC6012600AB}" type="presOf" srcId="{C0464D31-49F0-474D-AB2A-D1163EC18FFF}" destId="{9F09029E-3C96-4915-8647-58B5C4122A43}" srcOrd="0" destOrd="0" presId="urn:microsoft.com/office/officeart/2005/8/layout/default"/>
    <dgm:cxn modelId="{2FDA98FF-8560-4FBC-84E8-8D250D310B1A}" type="presOf" srcId="{D48F0038-14E8-4E42-9943-B9CCECBEDF31}" destId="{060608BC-84A7-4275-9E47-0BB77648CA20}" srcOrd="0" destOrd="0" presId="urn:microsoft.com/office/officeart/2005/8/layout/default"/>
    <dgm:cxn modelId="{FF2D699B-1A0C-4DA6-A89E-57A4BB75845C}" type="presOf" srcId="{7422CB81-A1BA-4905-BC4D-F3BF213A37C1}" destId="{51ACE5CC-AC71-4E2E-8330-2EE711FA4BBD}" srcOrd="0" destOrd="0" presId="urn:microsoft.com/office/officeart/2005/8/layout/default"/>
    <dgm:cxn modelId="{E2285B02-41B9-45C6-9BA2-9174CA95D3E9}" type="presOf" srcId="{9646A329-947B-4B80-AFA1-BF77BBBE3425}" destId="{B6F15D1B-3381-40F2-8468-09CB6769B46E}" srcOrd="0" destOrd="0" presId="urn:microsoft.com/office/officeart/2005/8/layout/default"/>
    <dgm:cxn modelId="{C2A2B601-3D66-4CFD-BF31-746DAF577F88}" type="presOf" srcId="{BF7B6AC5-A247-4DE7-859F-AF1702B3C304}" destId="{5C7A0C69-7731-4CA9-B8BD-C32888774469}" srcOrd="0" destOrd="0" presId="urn:microsoft.com/office/officeart/2005/8/layout/default"/>
    <dgm:cxn modelId="{F9BB82ED-CB4C-4494-83D3-4ADF0B8C8DED}" srcId="{5381029E-0604-4A05-BC27-5DAFDC54F5F0}" destId="{BF7B6AC5-A247-4DE7-859F-AF1702B3C304}" srcOrd="0" destOrd="0" parTransId="{C9E6D8F2-DA19-4564-A3BB-DFBBA5B5B3E2}" sibTransId="{C496C41C-9905-48B4-A3DA-1AE0788AD0E7}"/>
    <dgm:cxn modelId="{47354F40-A6CC-4505-9B31-113069E52F7F}" srcId="{5381029E-0604-4A05-BC27-5DAFDC54F5F0}" destId="{9646A329-947B-4B80-AFA1-BF77BBBE3425}" srcOrd="2" destOrd="0" parTransId="{5F3CFED9-5096-4A45-A443-BEDEA57E6891}" sibTransId="{EE07A29F-0738-467D-8062-9252139360D4}"/>
    <dgm:cxn modelId="{90E55DC0-9B21-46FC-9E41-1BA274FE308D}" srcId="{5381029E-0604-4A05-BC27-5DAFDC54F5F0}" destId="{C0464D31-49F0-474D-AB2A-D1163EC18FFF}" srcOrd="5" destOrd="0" parTransId="{62E36EC6-BC25-427B-BB3B-AC8C5B5A2749}" sibTransId="{3DCD5C74-B0F3-40E1-9DAB-6247B95B7F64}"/>
    <dgm:cxn modelId="{978E976F-96D3-45E9-9C15-4F7C96EBFACB}" srcId="{5381029E-0604-4A05-BC27-5DAFDC54F5F0}" destId="{A8E6C44D-20DE-42A6-949E-C05E09128C2F}" srcOrd="4" destOrd="0" parTransId="{87F6DD8B-FA6A-4362-8A44-BDDF47B24216}" sibTransId="{CEFE47B0-BCAD-4EDC-9C53-3EAD5B851CBC}"/>
    <dgm:cxn modelId="{D12BAF50-C5FB-4271-877A-E02DD5652001}" type="presOf" srcId="{5381029E-0604-4A05-BC27-5DAFDC54F5F0}" destId="{80205C57-339E-4430-BDA8-78B6CE1CE96E}" srcOrd="0" destOrd="0" presId="urn:microsoft.com/office/officeart/2005/8/layout/default"/>
    <dgm:cxn modelId="{3ADC5507-8F9F-4E44-B382-592304E7FFE3}" srcId="{5381029E-0604-4A05-BC27-5DAFDC54F5F0}" destId="{D48F0038-14E8-4E42-9943-B9CCECBEDF31}" srcOrd="1" destOrd="0" parTransId="{E8AD2515-DB90-476E-98E1-62043E4DF268}" sibTransId="{C5F56498-11CA-4808-8973-58CDA9DE275D}"/>
    <dgm:cxn modelId="{C5E8A1C9-97DA-4B7C-82C8-0C7F4DFDCB3C}" type="presParOf" srcId="{80205C57-339E-4430-BDA8-78B6CE1CE96E}" destId="{5C7A0C69-7731-4CA9-B8BD-C32888774469}" srcOrd="0" destOrd="0" presId="urn:microsoft.com/office/officeart/2005/8/layout/default"/>
    <dgm:cxn modelId="{CEE968DF-8944-41FE-898F-1C37485755F3}" type="presParOf" srcId="{80205C57-339E-4430-BDA8-78B6CE1CE96E}" destId="{A4C775AD-32C9-4627-BC7C-5723AD501584}" srcOrd="1" destOrd="0" presId="urn:microsoft.com/office/officeart/2005/8/layout/default"/>
    <dgm:cxn modelId="{986557CD-556B-4F9E-8A8D-FEA73CD0F2DC}" type="presParOf" srcId="{80205C57-339E-4430-BDA8-78B6CE1CE96E}" destId="{060608BC-84A7-4275-9E47-0BB77648CA20}" srcOrd="2" destOrd="0" presId="urn:microsoft.com/office/officeart/2005/8/layout/default"/>
    <dgm:cxn modelId="{12DE248E-18D4-48FF-AEF0-61F81B936B5C}" type="presParOf" srcId="{80205C57-339E-4430-BDA8-78B6CE1CE96E}" destId="{532E7422-4E7A-4B27-8791-86444A76E5A9}" srcOrd="3" destOrd="0" presId="urn:microsoft.com/office/officeart/2005/8/layout/default"/>
    <dgm:cxn modelId="{6B25C3AD-731F-49A9-A0DB-3AFA674B46EF}" type="presParOf" srcId="{80205C57-339E-4430-BDA8-78B6CE1CE96E}" destId="{B6F15D1B-3381-40F2-8468-09CB6769B46E}" srcOrd="4" destOrd="0" presId="urn:microsoft.com/office/officeart/2005/8/layout/default"/>
    <dgm:cxn modelId="{575DC006-FECE-42B3-85C8-FB3B36309831}" type="presParOf" srcId="{80205C57-339E-4430-BDA8-78B6CE1CE96E}" destId="{75B77F33-A76F-46A3-9B91-510C6E12E330}" srcOrd="5" destOrd="0" presId="urn:microsoft.com/office/officeart/2005/8/layout/default"/>
    <dgm:cxn modelId="{2CA7A57F-04AF-4858-AE1F-256327CA40F9}" type="presParOf" srcId="{80205C57-339E-4430-BDA8-78B6CE1CE96E}" destId="{51ACE5CC-AC71-4E2E-8330-2EE711FA4BBD}" srcOrd="6" destOrd="0" presId="urn:microsoft.com/office/officeart/2005/8/layout/default"/>
    <dgm:cxn modelId="{0EE90E05-0F1B-4A65-9A90-DC4744E724CD}" type="presParOf" srcId="{80205C57-339E-4430-BDA8-78B6CE1CE96E}" destId="{912D11C1-5CB5-4B30-8DAA-3A489BA24F3B}" srcOrd="7" destOrd="0" presId="urn:microsoft.com/office/officeart/2005/8/layout/default"/>
    <dgm:cxn modelId="{FA867EBF-8760-48C3-A887-61F732A92700}" type="presParOf" srcId="{80205C57-339E-4430-BDA8-78B6CE1CE96E}" destId="{914FA5B0-50CD-469D-BF94-D12CD2D69F9B}" srcOrd="8" destOrd="0" presId="urn:microsoft.com/office/officeart/2005/8/layout/default"/>
    <dgm:cxn modelId="{B46BC8A8-B3B7-475C-97E6-6D909E3A84DA}" type="presParOf" srcId="{80205C57-339E-4430-BDA8-78B6CE1CE96E}" destId="{21E2FC2D-0704-48F5-BAE9-3DDEB6733CDD}" srcOrd="9" destOrd="0" presId="urn:microsoft.com/office/officeart/2005/8/layout/default"/>
    <dgm:cxn modelId="{FA0F059B-2BD2-42EF-90CA-A3D91B2616A3}" type="presParOf" srcId="{80205C57-339E-4430-BDA8-78B6CE1CE96E}" destId="{9F09029E-3C96-4915-8647-58B5C4122A43}" srcOrd="10"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dgm:spPr/>
      <dgm:t>
        <a:bodyPr/>
        <a:lstStyle/>
        <a:p>
          <a:r>
            <a:rPr lang="es-ES" dirty="0"/>
            <a:t>FÍSICA IV</a:t>
          </a:r>
        </a:p>
      </dgm:t>
    </dgm:pt>
    <dgm:pt modelId="{886B0217-3870-446B-93DD-F79BD3C27896}" type="parTrans" cxnId="{AED2DE03-B976-440D-950A-9BA2EA958DF3}">
      <dgm:prSet/>
      <dgm:spPr/>
      <dgm:t>
        <a:bodyPr/>
        <a:lstStyle/>
        <a:p>
          <a:endParaRPr lang="es-ES"/>
        </a:p>
      </dgm:t>
    </dgm:pt>
    <dgm:pt modelId="{04913DF4-9730-42C7-94E9-9426A810AE3C}" type="sibTrans" cxnId="{AED2DE03-B976-440D-950A-9BA2EA958DF3}">
      <dgm:prSet/>
      <dgm:spPr/>
      <dgm:t>
        <a:bodyPr/>
        <a:lstStyle/>
        <a:p>
          <a:endParaRPr lang="es-ES"/>
        </a:p>
      </dgm:t>
    </dgm:pt>
    <dgm:pt modelId="{2CDB3104-988B-4DF0-95E2-423AF8DAE795}">
      <dgm:prSet phldrT="[Texto]" custT="1"/>
      <dgm:spPr/>
      <dgm:t>
        <a:bodyPr/>
        <a:lstStyle/>
        <a:p>
          <a:r>
            <a:rPr lang="es-ES" sz="1400" dirty="0"/>
            <a:t>Semestral de 4hrs.</a:t>
          </a:r>
        </a:p>
      </dgm:t>
    </dgm:pt>
    <dgm:pt modelId="{FC521B5C-FC6A-4101-8881-3DDC6853EFE1}" type="parTrans" cxnId="{22B5E0BD-B7BC-43BB-A323-141742B7429F}">
      <dgm:prSet/>
      <dgm:spPr/>
      <dgm:t>
        <a:bodyPr/>
        <a:lstStyle/>
        <a:p>
          <a:endParaRPr lang="es-ES"/>
        </a:p>
      </dgm:t>
    </dgm:pt>
    <dgm:pt modelId="{5A637270-18E7-474F-B68E-217F1752351F}" type="sibTrans" cxnId="{22B5E0BD-B7BC-43BB-A323-141742B7429F}">
      <dgm:prSet/>
      <dgm:spPr/>
      <dgm:t>
        <a:bodyPr/>
        <a:lstStyle/>
        <a:p>
          <a:endParaRPr lang="es-ES"/>
        </a:p>
      </dgm:t>
    </dgm:pt>
    <dgm:pt modelId="{61407187-9AD2-4C3F-9A93-A1A3583CA0D7}">
      <dgm:prSet phldrT="[Texto]"/>
      <dgm:spPr/>
      <dgm:t>
        <a:bodyPr/>
        <a:lstStyle/>
        <a:p>
          <a:r>
            <a:rPr lang="es-ES" dirty="0"/>
            <a:t>MATEMÁTICAS III</a:t>
          </a:r>
        </a:p>
      </dgm:t>
    </dgm:pt>
    <dgm:pt modelId="{F9335847-55D7-4223-9D2C-E117BE3BB86F}" type="parTrans" cxnId="{C4D94EB8-561B-478B-B41B-48E36B5C202F}">
      <dgm:prSet/>
      <dgm:spPr/>
      <dgm:t>
        <a:bodyPr/>
        <a:lstStyle/>
        <a:p>
          <a:endParaRPr lang="es-ES"/>
        </a:p>
      </dgm:t>
    </dgm:pt>
    <dgm:pt modelId="{A079E074-8218-4744-9F41-8CC7F942EBD3}" type="sibTrans" cxnId="{C4D94EB8-561B-478B-B41B-48E36B5C202F}">
      <dgm:prSet/>
      <dgm:spPr/>
      <dgm:t>
        <a:bodyPr/>
        <a:lstStyle/>
        <a:p>
          <a:endParaRPr lang="es-ES"/>
        </a:p>
      </dgm:t>
    </dgm:pt>
    <dgm:pt modelId="{741BCE94-BDE5-4E4C-879C-03B8D085366C}">
      <dgm:prSet phldrT="[Texto]" custT="1"/>
      <dgm:spPr/>
      <dgm:t>
        <a:bodyPr/>
        <a:lstStyle/>
        <a:p>
          <a:r>
            <a:rPr lang="es-ES" sz="1400" dirty="0"/>
            <a:t>Anual de 4 </a:t>
          </a:r>
          <a:r>
            <a:rPr lang="es-ES" sz="1400" dirty="0" err="1"/>
            <a:t>hrs</a:t>
          </a:r>
          <a:r>
            <a:rPr lang="es-ES" sz="1400" dirty="0"/>
            <a:t>. por semestre.</a:t>
          </a:r>
        </a:p>
      </dgm:t>
    </dgm:pt>
    <dgm:pt modelId="{F7C4F90F-1DF0-4860-8092-D2A8A5C55C47}" type="parTrans" cxnId="{8B2B3366-0180-4AF6-A4C3-7C2DE1FB24D8}">
      <dgm:prSet/>
      <dgm:spPr/>
      <dgm:t>
        <a:bodyPr/>
        <a:lstStyle/>
        <a:p>
          <a:endParaRPr lang="es-ES"/>
        </a:p>
      </dgm:t>
    </dgm:pt>
    <dgm:pt modelId="{6C97DBC3-E469-4621-AE1D-8D0688C88481}" type="sibTrans" cxnId="{8B2B3366-0180-4AF6-A4C3-7C2DE1FB24D8}">
      <dgm:prSet/>
      <dgm:spPr/>
      <dgm:t>
        <a:bodyPr/>
        <a:lstStyle/>
        <a:p>
          <a:endParaRPr lang="es-ES"/>
        </a:p>
      </dgm:t>
    </dgm:pt>
    <dgm:pt modelId="{070A566D-D7D3-4FF3-8A6E-AC8DC9C9F3C8}">
      <dgm:prSet phldrT="[Texto]" custT="1"/>
      <dgm:spPr/>
      <dgm:t>
        <a:bodyPr/>
        <a:lstStyle/>
        <a:p>
          <a:r>
            <a:rPr lang="es-ES" sz="1400" dirty="0"/>
            <a:t>Eliminar contenidos duplicados en Cálculo (cubierta) y Cálculo Avanzado (ingeniería).</a:t>
          </a:r>
        </a:p>
      </dgm:t>
    </dgm:pt>
    <dgm:pt modelId="{D016D91D-74AC-4B37-8E41-7E80DA89F6A7}" type="parTrans" cxnId="{C6307A51-94D5-45E1-BEAA-F60BD0A1A9C9}">
      <dgm:prSet/>
      <dgm:spPr/>
      <dgm:t>
        <a:bodyPr/>
        <a:lstStyle/>
        <a:p>
          <a:endParaRPr lang="es-ES"/>
        </a:p>
      </dgm:t>
    </dgm:pt>
    <dgm:pt modelId="{BED4285D-6A5C-4F61-A958-EC6ED93AFFE0}" type="sibTrans" cxnId="{C6307A51-94D5-45E1-BEAA-F60BD0A1A9C9}">
      <dgm:prSet/>
      <dgm:spPr/>
      <dgm:t>
        <a:bodyPr/>
        <a:lstStyle/>
        <a:p>
          <a:endParaRPr lang="es-ES"/>
        </a:p>
      </dgm:t>
    </dgm:pt>
    <dgm:pt modelId="{9945F040-7CFD-427C-9498-97E8E9C81B6C}">
      <dgm:prSet phldrT="[Texto]"/>
      <dgm:spPr/>
      <dgm:t>
        <a:bodyPr/>
        <a:lstStyle/>
        <a:p>
          <a:r>
            <a:rPr lang="es-ES" dirty="0"/>
            <a:t>MATEMÁTICAS IV</a:t>
          </a:r>
        </a:p>
      </dgm:t>
    </dgm:pt>
    <dgm:pt modelId="{8FE064CF-67EE-4A72-988D-CAAA580105C5}" type="parTrans" cxnId="{F8D214A4-5DA2-4D8D-9E99-09801F2DF7DF}">
      <dgm:prSet/>
      <dgm:spPr/>
      <dgm:t>
        <a:bodyPr/>
        <a:lstStyle/>
        <a:p>
          <a:endParaRPr lang="es-ES"/>
        </a:p>
      </dgm:t>
    </dgm:pt>
    <dgm:pt modelId="{32A33E41-B45D-4573-B3DE-BB5124E4F021}" type="sibTrans" cxnId="{F8D214A4-5DA2-4D8D-9E99-09801F2DF7DF}">
      <dgm:prSet/>
      <dgm:spPr/>
      <dgm:t>
        <a:bodyPr/>
        <a:lstStyle/>
        <a:p>
          <a:endParaRPr lang="es-ES"/>
        </a:p>
      </dgm:t>
    </dgm:pt>
    <dgm:pt modelId="{9EA201E7-49A1-4B68-9F6C-F054E6E61C96}">
      <dgm:prSet phldrT="[Texto]" custT="1"/>
      <dgm:spPr/>
      <dgm:t>
        <a:bodyPr/>
        <a:lstStyle/>
        <a:p>
          <a:r>
            <a:rPr lang="es-ES" sz="1400" dirty="0"/>
            <a:t>Anual de 4 </a:t>
          </a:r>
          <a:r>
            <a:rPr lang="es-ES" sz="1400" dirty="0" err="1"/>
            <a:t>hrs</a:t>
          </a:r>
          <a:r>
            <a:rPr lang="es-ES" sz="1400" dirty="0"/>
            <a:t>. por semestre.</a:t>
          </a:r>
        </a:p>
      </dgm:t>
    </dgm:pt>
    <dgm:pt modelId="{A58E554E-C8F4-4064-8017-179DC53BEEF8}" type="parTrans" cxnId="{1978E619-83D8-440D-B597-87D78BD5466D}">
      <dgm:prSet/>
      <dgm:spPr/>
      <dgm:t>
        <a:bodyPr/>
        <a:lstStyle/>
        <a:p>
          <a:endParaRPr lang="es-ES"/>
        </a:p>
      </dgm:t>
    </dgm:pt>
    <dgm:pt modelId="{B53F9241-19D0-4774-9ED7-7C560B349ADB}" type="sibTrans" cxnId="{1978E619-83D8-440D-B597-87D78BD5466D}">
      <dgm:prSet/>
      <dgm:spPr/>
      <dgm:t>
        <a:bodyPr/>
        <a:lstStyle/>
        <a:p>
          <a:endParaRPr lang="es-ES"/>
        </a:p>
      </dgm:t>
    </dgm:pt>
    <dgm:pt modelId="{1ABAE171-8A2E-4605-A97B-70317CCD5980}">
      <dgm:prSet phldrT="[Texto]" custT="1"/>
      <dgm:spPr/>
      <dgm:t>
        <a:bodyPr/>
        <a:lstStyle/>
        <a:p>
          <a:r>
            <a:rPr lang="es-ES" sz="1400" dirty="0"/>
            <a:t>Eliminar contenidos duplicados en Cálculo (cubierta) y Cálculo Avanzado (ingeniería).</a:t>
          </a:r>
        </a:p>
      </dgm:t>
    </dgm:pt>
    <dgm:pt modelId="{86508CD2-975B-4E79-86B5-6374CDB41201}" type="parTrans" cxnId="{FAF33267-034C-430A-B46F-E8CA23D32D69}">
      <dgm:prSet/>
      <dgm:spPr/>
      <dgm:t>
        <a:bodyPr/>
        <a:lstStyle/>
        <a:p>
          <a:endParaRPr lang="es-ES"/>
        </a:p>
      </dgm:t>
    </dgm:pt>
    <dgm:pt modelId="{219E5EEC-1396-4362-B733-D50DFDE208ED}" type="sibTrans" cxnId="{FAF33267-034C-430A-B46F-E8CA23D32D69}">
      <dgm:prSet/>
      <dgm:spPr/>
      <dgm:t>
        <a:bodyPr/>
        <a:lstStyle/>
        <a:p>
          <a:endParaRPr lang="es-ES"/>
        </a:p>
      </dgm:t>
    </dgm:pt>
    <dgm:pt modelId="{72D438CA-A1CA-46AD-8A4E-626022A0BA90}">
      <dgm:prSet phldrT="[Texto]" custT="1"/>
      <dgm:spPr/>
      <dgm:t>
        <a:bodyPr/>
        <a:lstStyle/>
        <a:p>
          <a:r>
            <a:rPr lang="es-ES" sz="1400" dirty="0"/>
            <a:t>Mismos contenidos de Física (Cubierta) y Física Mecánica y ondas (Ingeniería).</a:t>
          </a:r>
        </a:p>
      </dgm:t>
    </dgm:pt>
    <dgm:pt modelId="{8013C488-ED82-48EE-878A-CC4ACB855FD9}" type="parTrans" cxnId="{6D55542C-057A-4442-9F7E-983EEE1CD4EC}">
      <dgm:prSet/>
      <dgm:spPr/>
      <dgm:t>
        <a:bodyPr/>
        <a:lstStyle/>
        <a:p>
          <a:endParaRPr lang="es-ES"/>
        </a:p>
      </dgm:t>
    </dgm:pt>
    <dgm:pt modelId="{17E09DAF-4B9D-4F53-9607-A45168072214}" type="sibTrans" cxnId="{6D55542C-057A-4442-9F7E-983EEE1CD4EC}">
      <dgm:prSet/>
      <dgm:spPr/>
      <dgm:t>
        <a:bodyPr/>
        <a:lstStyle/>
        <a:p>
          <a:endParaRPr lang="es-ES"/>
        </a:p>
      </dgm:t>
    </dgm:pt>
    <dgm:pt modelId="{8FD9653E-9AB0-4D9A-B583-496427B227CB}">
      <dgm:prSet phldrT="[Texto]" custT="1"/>
      <dgm:spPr/>
      <dgm:t>
        <a:bodyPr/>
        <a:lstStyle/>
        <a:p>
          <a:r>
            <a:rPr lang="es-ES" sz="1400" dirty="0"/>
            <a:t>Eliminar asignatura</a:t>
          </a:r>
          <a:r>
            <a:rPr lang="es-ES" sz="1200" dirty="0"/>
            <a:t>.</a:t>
          </a:r>
        </a:p>
      </dgm:t>
    </dgm:pt>
    <dgm:pt modelId="{737C338D-35FF-4B26-9A10-B6CBB354FB3B}" type="parTrans" cxnId="{213D899F-0134-4801-BD1A-8F2FABB0B290}">
      <dgm:prSet/>
      <dgm:spPr/>
      <dgm:t>
        <a:bodyPr/>
        <a:lstStyle/>
        <a:p>
          <a:endParaRPr lang="es-ES"/>
        </a:p>
      </dgm:t>
    </dgm:pt>
    <dgm:pt modelId="{B9575A54-6940-471D-B39E-162003B51F78}" type="sibTrans" cxnId="{213D899F-0134-4801-BD1A-8F2FABB0B290}">
      <dgm:prSet/>
      <dgm:spPr/>
      <dgm:t>
        <a:bodyPr/>
        <a:lstStyle/>
        <a:p>
          <a:endParaRPr lang="es-ES"/>
        </a:p>
      </dgm:t>
    </dgm:pt>
    <dgm:pt modelId="{C7C655B4-6454-46C5-9883-BC81A0B06D3E}">
      <dgm:prSet phldrT="[Texto]" custT="1"/>
      <dgm:spPr/>
      <dgm:t>
        <a:bodyPr/>
        <a:lstStyle/>
        <a:p>
          <a:r>
            <a:rPr lang="es-ES" sz="1400" dirty="0"/>
            <a:t>Aumentar tiempo para nivelación y contenidos Mat. I y II.</a:t>
          </a:r>
        </a:p>
      </dgm:t>
    </dgm:pt>
    <dgm:pt modelId="{1536D098-45DD-4276-B11D-17C0C4263A9A}" type="parTrans" cxnId="{DD76F779-1A96-41D4-B6F3-9745AEB8A636}">
      <dgm:prSet/>
      <dgm:spPr/>
      <dgm:t>
        <a:bodyPr/>
        <a:lstStyle/>
        <a:p>
          <a:endParaRPr lang="es-ES"/>
        </a:p>
      </dgm:t>
    </dgm:pt>
    <dgm:pt modelId="{E8C4AF56-4C54-4CCB-97F0-1B988CBA1DD0}" type="sibTrans" cxnId="{DD76F779-1A96-41D4-B6F3-9745AEB8A636}">
      <dgm:prSet/>
      <dgm:spPr/>
      <dgm:t>
        <a:bodyPr/>
        <a:lstStyle/>
        <a:p>
          <a:endParaRPr lang="es-ES"/>
        </a:p>
      </dgm:t>
    </dgm:pt>
    <dgm:pt modelId="{0F0FCA52-AADD-49EE-82C0-0C8F266CB5AC}">
      <dgm:prSet phldrT="[Texto]" custT="1"/>
      <dgm:spPr/>
      <dgm:t>
        <a:bodyPr/>
        <a:lstStyle/>
        <a:p>
          <a:r>
            <a:rPr lang="es-ES" sz="1400" dirty="0" smtClean="0"/>
            <a:t>Eliminar asignatura.</a:t>
          </a:r>
          <a:endParaRPr lang="es-ES" sz="1400" dirty="0"/>
        </a:p>
      </dgm:t>
    </dgm:pt>
    <dgm:pt modelId="{A6E83382-ACDD-4528-8004-538E82A60426}" type="parTrans" cxnId="{E1E7F83F-03FA-41C9-80EC-AD92C7A45F04}">
      <dgm:prSet/>
      <dgm:spPr/>
      <dgm:t>
        <a:bodyPr/>
        <a:lstStyle/>
        <a:p>
          <a:endParaRPr lang="es-ES"/>
        </a:p>
      </dgm:t>
    </dgm:pt>
    <dgm:pt modelId="{86A9B4C6-7057-47E4-A835-29E67B982EF7}" type="sibTrans" cxnId="{E1E7F83F-03FA-41C9-80EC-AD92C7A45F04}">
      <dgm:prSet/>
      <dgm:spPr/>
      <dgm:t>
        <a:bodyPr/>
        <a:lstStyle/>
        <a:p>
          <a:endParaRPr lang="es-ES"/>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3" custScaleX="65382">
        <dgm:presLayoutVars>
          <dgm:chMax val="1"/>
          <dgm:bulletEnabled val="1"/>
        </dgm:presLayoutVars>
      </dgm:prSet>
      <dgm:spPr/>
      <dgm:t>
        <a:bodyPr/>
        <a:lstStyle/>
        <a:p>
          <a:endParaRPr lang="es-ES"/>
        </a:p>
      </dgm:t>
    </dgm:pt>
    <dgm:pt modelId="{D953F2A4-77AA-423D-B87D-AFC1101062B5}" type="pres">
      <dgm:prSet presAssocID="{CAB463DC-900A-4FC6-8E22-D47F85EB4431}" presName="descendantText" presStyleLbl="alignAccFollowNode1" presStyleIdx="0" presStyleCnt="3" custScaleX="109668" custLinFactNeighborX="-514" custLinFactNeighborY="234">
        <dgm:presLayoutVars>
          <dgm:bulletEnabled val="1"/>
        </dgm:presLayoutVars>
      </dgm:prSet>
      <dgm:spPr/>
      <dgm:t>
        <a:bodyPr/>
        <a:lstStyle/>
        <a:p>
          <a:endParaRPr lang="es-ES"/>
        </a:p>
      </dgm:t>
    </dgm:pt>
    <dgm:pt modelId="{53EA6B18-A006-4A96-BC12-C33521048015}" type="pres">
      <dgm:prSet presAssocID="{04913DF4-9730-42C7-94E9-9426A810AE3C}" presName="sp" presStyleCnt="0"/>
      <dgm:spPr/>
    </dgm:pt>
    <dgm:pt modelId="{9FBBD755-F5B6-4C11-8B8E-08FF970BAEDC}" type="pres">
      <dgm:prSet presAssocID="{61407187-9AD2-4C3F-9A93-A1A3583CA0D7}" presName="linNode" presStyleCnt="0"/>
      <dgm:spPr/>
    </dgm:pt>
    <dgm:pt modelId="{FDEFE16D-85DA-40DF-B3F0-FA04B7ED476E}" type="pres">
      <dgm:prSet presAssocID="{61407187-9AD2-4C3F-9A93-A1A3583CA0D7}" presName="parentText" presStyleLbl="node1" presStyleIdx="1" presStyleCnt="3" custScaleX="66657">
        <dgm:presLayoutVars>
          <dgm:chMax val="1"/>
          <dgm:bulletEnabled val="1"/>
        </dgm:presLayoutVars>
      </dgm:prSet>
      <dgm:spPr/>
      <dgm:t>
        <a:bodyPr/>
        <a:lstStyle/>
        <a:p>
          <a:endParaRPr lang="es-ES"/>
        </a:p>
      </dgm:t>
    </dgm:pt>
    <dgm:pt modelId="{79C880BF-205E-47F3-A40E-32279131EC2C}" type="pres">
      <dgm:prSet presAssocID="{61407187-9AD2-4C3F-9A93-A1A3583CA0D7}" presName="descendantText" presStyleLbl="alignAccFollowNode1" presStyleIdx="1" presStyleCnt="3" custScaleX="107619">
        <dgm:presLayoutVars>
          <dgm:bulletEnabled val="1"/>
        </dgm:presLayoutVars>
      </dgm:prSet>
      <dgm:spPr/>
      <dgm:t>
        <a:bodyPr/>
        <a:lstStyle/>
        <a:p>
          <a:endParaRPr lang="es-ES"/>
        </a:p>
      </dgm:t>
    </dgm:pt>
    <dgm:pt modelId="{80214B06-3387-4D64-986D-8557807C7305}" type="pres">
      <dgm:prSet presAssocID="{A079E074-8218-4744-9F41-8CC7F942EBD3}" presName="sp" presStyleCnt="0"/>
      <dgm:spPr/>
    </dgm:pt>
    <dgm:pt modelId="{84E26B87-9F86-4262-B486-54EF0A18D48B}" type="pres">
      <dgm:prSet presAssocID="{9945F040-7CFD-427C-9498-97E8E9C81B6C}" presName="linNode" presStyleCnt="0"/>
      <dgm:spPr/>
    </dgm:pt>
    <dgm:pt modelId="{94A08136-C794-4568-94DC-4F980F202D63}" type="pres">
      <dgm:prSet presAssocID="{9945F040-7CFD-427C-9498-97E8E9C81B6C}" presName="parentText" presStyleLbl="node1" presStyleIdx="2" presStyleCnt="3" custScaleX="64107">
        <dgm:presLayoutVars>
          <dgm:chMax val="1"/>
          <dgm:bulletEnabled val="1"/>
        </dgm:presLayoutVars>
      </dgm:prSet>
      <dgm:spPr/>
      <dgm:t>
        <a:bodyPr/>
        <a:lstStyle/>
        <a:p>
          <a:endParaRPr lang="es-ES"/>
        </a:p>
      </dgm:t>
    </dgm:pt>
    <dgm:pt modelId="{4ECA407B-55EB-46B4-8B76-199C1CE9F4D1}" type="pres">
      <dgm:prSet presAssocID="{9945F040-7CFD-427C-9498-97E8E9C81B6C}" presName="descendantText" presStyleLbl="alignAccFollowNode1" presStyleIdx="2" presStyleCnt="3" custScaleX="110488">
        <dgm:presLayoutVars>
          <dgm:bulletEnabled val="1"/>
        </dgm:presLayoutVars>
      </dgm:prSet>
      <dgm:spPr/>
      <dgm:t>
        <a:bodyPr/>
        <a:lstStyle/>
        <a:p>
          <a:endParaRPr lang="es-ES"/>
        </a:p>
      </dgm:t>
    </dgm:pt>
  </dgm:ptLst>
  <dgm:cxnLst>
    <dgm:cxn modelId="{00F9FDA1-624B-404A-8E78-754FFB2C21A4}" type="presOf" srcId="{4D3101BB-57DB-4C64-BB0C-7B754B4CDD4E}" destId="{2BE7296F-C07D-450D-83D5-DC6ED4E593AD}" srcOrd="0" destOrd="0" presId="urn:microsoft.com/office/officeart/2005/8/layout/vList5"/>
    <dgm:cxn modelId="{8B2B3366-0180-4AF6-A4C3-7C2DE1FB24D8}" srcId="{61407187-9AD2-4C3F-9A93-A1A3583CA0D7}" destId="{741BCE94-BDE5-4E4C-879C-03B8D085366C}" srcOrd="0" destOrd="0" parTransId="{F7C4F90F-1DF0-4860-8092-D2A8A5C55C47}" sibTransId="{6C97DBC3-E469-4621-AE1D-8D0688C88481}"/>
    <dgm:cxn modelId="{FAF33267-034C-430A-B46F-E8CA23D32D69}" srcId="{9945F040-7CFD-427C-9498-97E8E9C81B6C}" destId="{1ABAE171-8A2E-4605-A97B-70317CCD5980}" srcOrd="1" destOrd="0" parTransId="{86508CD2-975B-4E79-86B5-6374CDB41201}" sibTransId="{219E5EEC-1396-4362-B733-D50DFDE208ED}"/>
    <dgm:cxn modelId="{DD76F779-1A96-41D4-B6F3-9745AEB8A636}" srcId="{61407187-9AD2-4C3F-9A93-A1A3583CA0D7}" destId="{C7C655B4-6454-46C5-9883-BC81A0B06D3E}" srcOrd="2" destOrd="0" parTransId="{1536D098-45DD-4276-B11D-17C0C4263A9A}" sibTransId="{E8C4AF56-4C54-4CCB-97F0-1B988CBA1DD0}"/>
    <dgm:cxn modelId="{C7169BE8-8AA0-4AF8-ACC6-3D70BD441DA8}" type="presOf" srcId="{9EA201E7-49A1-4B68-9F6C-F054E6E61C96}" destId="{4ECA407B-55EB-46B4-8B76-199C1CE9F4D1}" srcOrd="0" destOrd="0" presId="urn:microsoft.com/office/officeart/2005/8/layout/vList5"/>
    <dgm:cxn modelId="{F8D214A4-5DA2-4D8D-9E99-09801F2DF7DF}" srcId="{4D3101BB-57DB-4C64-BB0C-7B754B4CDD4E}" destId="{9945F040-7CFD-427C-9498-97E8E9C81B6C}" srcOrd="2" destOrd="0" parTransId="{8FE064CF-67EE-4A72-988D-CAAA580105C5}" sibTransId="{32A33E41-B45D-4573-B3DE-BB5124E4F021}"/>
    <dgm:cxn modelId="{E9F2BFD7-960A-4137-8175-A16D7A71556D}" type="presOf" srcId="{9945F040-7CFD-427C-9498-97E8E9C81B6C}" destId="{94A08136-C794-4568-94DC-4F980F202D63}" srcOrd="0" destOrd="0" presId="urn:microsoft.com/office/officeart/2005/8/layout/vList5"/>
    <dgm:cxn modelId="{C4D94EB8-561B-478B-B41B-48E36B5C202F}" srcId="{4D3101BB-57DB-4C64-BB0C-7B754B4CDD4E}" destId="{61407187-9AD2-4C3F-9A93-A1A3583CA0D7}" srcOrd="1" destOrd="0" parTransId="{F9335847-55D7-4223-9D2C-E117BE3BB86F}" sibTransId="{A079E074-8218-4744-9F41-8CC7F942EBD3}"/>
    <dgm:cxn modelId="{1978E619-83D8-440D-B597-87D78BD5466D}" srcId="{9945F040-7CFD-427C-9498-97E8E9C81B6C}" destId="{9EA201E7-49A1-4B68-9F6C-F054E6E61C96}" srcOrd="0" destOrd="0" parTransId="{A58E554E-C8F4-4064-8017-179DC53BEEF8}" sibTransId="{B53F9241-19D0-4774-9ED7-7C560B349ADB}"/>
    <dgm:cxn modelId="{A6FCDEB4-E47E-43FD-B1A9-6B787E55A263}" type="presOf" srcId="{2CDB3104-988B-4DF0-95E2-423AF8DAE795}" destId="{D953F2A4-77AA-423D-B87D-AFC1101062B5}" srcOrd="0" destOrd="0" presId="urn:microsoft.com/office/officeart/2005/8/layout/vList5"/>
    <dgm:cxn modelId="{B1FD90EF-DFF1-4CB7-94F8-0270E83FEEAC}" type="presOf" srcId="{8FD9653E-9AB0-4D9A-B583-496427B227CB}" destId="{D953F2A4-77AA-423D-B87D-AFC1101062B5}" srcOrd="0" destOrd="2" presId="urn:microsoft.com/office/officeart/2005/8/layout/vList5"/>
    <dgm:cxn modelId="{22B5E0BD-B7BC-43BB-A323-141742B7429F}" srcId="{CAB463DC-900A-4FC6-8E22-D47F85EB4431}" destId="{2CDB3104-988B-4DF0-95E2-423AF8DAE795}" srcOrd="0" destOrd="0" parTransId="{FC521B5C-FC6A-4101-8881-3DDC6853EFE1}" sibTransId="{5A637270-18E7-474F-B68E-217F1752351F}"/>
    <dgm:cxn modelId="{B58E7AC9-13C9-4B88-92F0-80493B7BE99A}" type="presOf" srcId="{741BCE94-BDE5-4E4C-879C-03B8D085366C}" destId="{79C880BF-205E-47F3-A40E-32279131EC2C}" srcOrd="0" destOrd="0" presId="urn:microsoft.com/office/officeart/2005/8/layout/vList5"/>
    <dgm:cxn modelId="{E1E7F83F-03FA-41C9-80EC-AD92C7A45F04}" srcId="{9945F040-7CFD-427C-9498-97E8E9C81B6C}" destId="{0F0FCA52-AADD-49EE-82C0-0C8F266CB5AC}" srcOrd="2" destOrd="0" parTransId="{A6E83382-ACDD-4528-8004-538E82A60426}" sibTransId="{86A9B4C6-7057-47E4-A835-29E67B982EF7}"/>
    <dgm:cxn modelId="{9E9C12BB-3F25-4C01-8CD5-ED90A26E61F7}" type="presOf" srcId="{1ABAE171-8A2E-4605-A97B-70317CCD5980}" destId="{4ECA407B-55EB-46B4-8B76-199C1CE9F4D1}" srcOrd="0" destOrd="1" presId="urn:microsoft.com/office/officeart/2005/8/layout/vList5"/>
    <dgm:cxn modelId="{6E0214FB-CE76-471E-8782-45C6935E69B2}" type="presOf" srcId="{0F0FCA52-AADD-49EE-82C0-0C8F266CB5AC}" destId="{4ECA407B-55EB-46B4-8B76-199C1CE9F4D1}" srcOrd="0" destOrd="2" presId="urn:microsoft.com/office/officeart/2005/8/layout/vList5"/>
    <dgm:cxn modelId="{BBEF0B4B-AAE5-4191-88BB-A435304B3D59}" type="presOf" srcId="{C7C655B4-6454-46C5-9883-BC81A0B06D3E}" destId="{79C880BF-205E-47F3-A40E-32279131EC2C}" srcOrd="0" destOrd="2" presId="urn:microsoft.com/office/officeart/2005/8/layout/vList5"/>
    <dgm:cxn modelId="{6D55542C-057A-4442-9F7E-983EEE1CD4EC}" srcId="{CAB463DC-900A-4FC6-8E22-D47F85EB4431}" destId="{72D438CA-A1CA-46AD-8A4E-626022A0BA90}" srcOrd="1" destOrd="0" parTransId="{8013C488-ED82-48EE-878A-CC4ACB855FD9}" sibTransId="{17E09DAF-4B9D-4F53-9607-A45168072214}"/>
    <dgm:cxn modelId="{EC788BAD-B7C6-473E-8E5C-677A584A7CDC}" type="presOf" srcId="{070A566D-D7D3-4FF3-8A6E-AC8DC9C9F3C8}" destId="{79C880BF-205E-47F3-A40E-32279131EC2C}" srcOrd="0" destOrd="1" presId="urn:microsoft.com/office/officeart/2005/8/layout/vList5"/>
    <dgm:cxn modelId="{C6307A51-94D5-45E1-BEAA-F60BD0A1A9C9}" srcId="{61407187-9AD2-4C3F-9A93-A1A3583CA0D7}" destId="{070A566D-D7D3-4FF3-8A6E-AC8DC9C9F3C8}" srcOrd="1" destOrd="0" parTransId="{D016D91D-74AC-4B37-8E41-7E80DA89F6A7}" sibTransId="{BED4285D-6A5C-4F61-A958-EC6ED93AFFE0}"/>
    <dgm:cxn modelId="{213D899F-0134-4801-BD1A-8F2FABB0B290}" srcId="{CAB463DC-900A-4FC6-8E22-D47F85EB4431}" destId="{8FD9653E-9AB0-4D9A-B583-496427B227CB}" srcOrd="2" destOrd="0" parTransId="{737C338D-35FF-4B26-9A10-B6CBB354FB3B}" sibTransId="{B9575A54-6940-471D-B39E-162003B51F78}"/>
    <dgm:cxn modelId="{F50AFB5F-827B-4495-A517-6A6D14052555}" type="presOf" srcId="{72D438CA-A1CA-46AD-8A4E-626022A0BA90}" destId="{D953F2A4-77AA-423D-B87D-AFC1101062B5}" srcOrd="0" destOrd="1" presId="urn:microsoft.com/office/officeart/2005/8/layout/vList5"/>
    <dgm:cxn modelId="{356294C2-9002-455D-A998-20B98FC4DBFA}" type="presOf" srcId="{CAB463DC-900A-4FC6-8E22-D47F85EB4431}" destId="{28C80DFA-075E-4C37-A449-4A140DB610A9}" srcOrd="0" destOrd="0" presId="urn:microsoft.com/office/officeart/2005/8/layout/vList5"/>
    <dgm:cxn modelId="{AED2DE03-B976-440D-950A-9BA2EA958DF3}" srcId="{4D3101BB-57DB-4C64-BB0C-7B754B4CDD4E}" destId="{CAB463DC-900A-4FC6-8E22-D47F85EB4431}" srcOrd="0" destOrd="0" parTransId="{886B0217-3870-446B-93DD-F79BD3C27896}" sibTransId="{04913DF4-9730-42C7-94E9-9426A810AE3C}"/>
    <dgm:cxn modelId="{A2C9A860-137C-474C-BE33-28A600554A0F}" type="presOf" srcId="{61407187-9AD2-4C3F-9A93-A1A3583CA0D7}" destId="{FDEFE16D-85DA-40DF-B3F0-FA04B7ED476E}"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 modelId="{8AB1F7C4-5BC9-46F4-8FE4-93D1C0FF270B}" type="presParOf" srcId="{FD6D3A6B-50EB-4C08-859E-06C2B2FFBEFB}" destId="{D953F2A4-77AA-423D-B87D-AFC1101062B5}" srcOrd="1" destOrd="0" presId="urn:microsoft.com/office/officeart/2005/8/layout/vList5"/>
    <dgm:cxn modelId="{D81778BE-8E99-496A-97B9-C087EEECEE8A}" type="presParOf" srcId="{2BE7296F-C07D-450D-83D5-DC6ED4E593AD}" destId="{53EA6B18-A006-4A96-BC12-C33521048015}" srcOrd="1" destOrd="0" presId="urn:microsoft.com/office/officeart/2005/8/layout/vList5"/>
    <dgm:cxn modelId="{68DCA68F-C0EC-46F2-B843-7525AD6C42C6}" type="presParOf" srcId="{2BE7296F-C07D-450D-83D5-DC6ED4E593AD}" destId="{9FBBD755-F5B6-4C11-8B8E-08FF970BAEDC}" srcOrd="2" destOrd="0" presId="urn:microsoft.com/office/officeart/2005/8/layout/vList5"/>
    <dgm:cxn modelId="{F2AAE77A-08EF-4811-B75D-C6F54A6BC450}" type="presParOf" srcId="{9FBBD755-F5B6-4C11-8B8E-08FF970BAEDC}" destId="{FDEFE16D-85DA-40DF-B3F0-FA04B7ED476E}" srcOrd="0" destOrd="0" presId="urn:microsoft.com/office/officeart/2005/8/layout/vList5"/>
    <dgm:cxn modelId="{DA2C794C-5095-4CFC-B106-FB3A148A8589}" type="presParOf" srcId="{9FBBD755-F5B6-4C11-8B8E-08FF970BAEDC}" destId="{79C880BF-205E-47F3-A40E-32279131EC2C}" srcOrd="1" destOrd="0" presId="urn:microsoft.com/office/officeart/2005/8/layout/vList5"/>
    <dgm:cxn modelId="{7EF9552C-B6F3-40BC-A737-A932683F264F}" type="presParOf" srcId="{2BE7296F-C07D-450D-83D5-DC6ED4E593AD}" destId="{80214B06-3387-4D64-986D-8557807C7305}" srcOrd="3" destOrd="0" presId="urn:microsoft.com/office/officeart/2005/8/layout/vList5"/>
    <dgm:cxn modelId="{58100572-89EE-4719-9E27-938D6A91C57B}" type="presParOf" srcId="{2BE7296F-C07D-450D-83D5-DC6ED4E593AD}" destId="{84E26B87-9F86-4262-B486-54EF0A18D48B}" srcOrd="4" destOrd="0" presId="urn:microsoft.com/office/officeart/2005/8/layout/vList5"/>
    <dgm:cxn modelId="{2205274A-B6FF-4595-B8C5-662DE900120C}" type="presParOf" srcId="{84E26B87-9F86-4262-B486-54EF0A18D48B}" destId="{94A08136-C794-4568-94DC-4F980F202D63}" srcOrd="0" destOrd="0" presId="urn:microsoft.com/office/officeart/2005/8/layout/vList5"/>
    <dgm:cxn modelId="{C31B0113-3910-4938-910B-49B2E754F9DF}" type="presParOf" srcId="{84E26B87-9F86-4262-B486-54EF0A18D48B}" destId="{4ECA407B-55EB-46B4-8B76-199C1CE9F4D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A62D5-A9B1-47FD-92CE-0C68D362A533}">
      <dsp:nvSpPr>
        <dsp:cNvPr id="0" name=""/>
        <dsp:cNvSpPr/>
      </dsp:nvSpPr>
      <dsp:spPr>
        <a:xfrm>
          <a:off x="2103793" y="2236693"/>
          <a:ext cx="1742160" cy="1742160"/>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b="1" kern="1200" dirty="0">
              <a:latin typeface="Arial" panose="020B0604020202020204" pitchFamily="34" charset="0"/>
              <a:cs typeface="Arial" panose="020B0604020202020204" pitchFamily="34" charset="0"/>
            </a:rPr>
            <a:t>MALLA CURRICULAR</a:t>
          </a:r>
        </a:p>
      </dsp:txBody>
      <dsp:txXfrm>
        <a:off x="2358926" y="2491826"/>
        <a:ext cx="1231894" cy="1231894"/>
      </dsp:txXfrm>
    </dsp:sp>
    <dsp:sp modelId="{4FF6020D-076A-47C9-8E2B-17375E2DFD0D}">
      <dsp:nvSpPr>
        <dsp:cNvPr id="0" name=""/>
        <dsp:cNvSpPr/>
      </dsp:nvSpPr>
      <dsp:spPr>
        <a:xfrm rot="12900000">
          <a:off x="838605" y="1884028"/>
          <a:ext cx="1486256" cy="496515"/>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34DD35-0BD6-4422-AC01-799ECAC3DDD2}">
      <dsp:nvSpPr>
        <dsp:cNvPr id="0" name=""/>
        <dsp:cNvSpPr/>
      </dsp:nvSpPr>
      <dsp:spPr>
        <a:xfrm>
          <a:off x="145472" y="1044025"/>
          <a:ext cx="1655052" cy="1324041"/>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MISIÓN</a:t>
          </a:r>
        </a:p>
      </dsp:txBody>
      <dsp:txXfrm>
        <a:off x="184252" y="1082805"/>
        <a:ext cx="1577492" cy="1246481"/>
      </dsp:txXfrm>
    </dsp:sp>
    <dsp:sp modelId="{F749AA35-8E51-40E3-84C4-228E7E868877}">
      <dsp:nvSpPr>
        <dsp:cNvPr id="0" name=""/>
        <dsp:cNvSpPr/>
      </dsp:nvSpPr>
      <dsp:spPr>
        <a:xfrm rot="16200000">
          <a:off x="2231745" y="1158806"/>
          <a:ext cx="1486256" cy="496515"/>
        </a:xfrm>
        <a:prstGeom prst="leftArrow">
          <a:avLst>
            <a:gd name="adj1" fmla="val 60000"/>
            <a:gd name="adj2" fmla="val 50000"/>
          </a:avLst>
        </a:prstGeom>
        <a:solidFill>
          <a:schemeClr val="accent2">
            <a:shade val="90000"/>
            <a:hueOff val="0"/>
            <a:satOff val="-13825"/>
            <a:lumOff val="1483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4EECDC-036E-4701-A799-845A528D5CA2}">
      <dsp:nvSpPr>
        <dsp:cNvPr id="0" name=""/>
        <dsp:cNvSpPr/>
      </dsp:nvSpPr>
      <dsp:spPr>
        <a:xfrm>
          <a:off x="2147347" y="1915"/>
          <a:ext cx="1655052" cy="1324041"/>
        </a:xfrm>
        <a:prstGeom prst="roundRect">
          <a:avLst>
            <a:gd name="adj" fmla="val 10000"/>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VISIÓN</a:t>
          </a:r>
        </a:p>
      </dsp:txBody>
      <dsp:txXfrm>
        <a:off x="2186127" y="40695"/>
        <a:ext cx="1577492" cy="1246481"/>
      </dsp:txXfrm>
    </dsp:sp>
    <dsp:sp modelId="{C10990DA-D1B4-4DF2-B648-6EBBD1BF46F2}">
      <dsp:nvSpPr>
        <dsp:cNvPr id="0" name=""/>
        <dsp:cNvSpPr/>
      </dsp:nvSpPr>
      <dsp:spPr>
        <a:xfrm rot="19500000">
          <a:off x="3624885" y="1884028"/>
          <a:ext cx="1486256" cy="496515"/>
        </a:xfrm>
        <a:prstGeom prst="leftArrow">
          <a:avLst>
            <a:gd name="adj1" fmla="val 60000"/>
            <a:gd name="adj2" fmla="val 50000"/>
          </a:avLst>
        </a:prstGeom>
        <a:solidFill>
          <a:schemeClr val="accent2">
            <a:shade val="90000"/>
            <a:hueOff val="0"/>
            <a:satOff val="-27650"/>
            <a:lumOff val="2966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33F22D-AE66-4533-BB6A-30F4DE79FA14}">
      <dsp:nvSpPr>
        <dsp:cNvPr id="0" name=""/>
        <dsp:cNvSpPr/>
      </dsp:nvSpPr>
      <dsp:spPr>
        <a:xfrm>
          <a:off x="4149222" y="1044025"/>
          <a:ext cx="1655052" cy="1324041"/>
        </a:xfrm>
        <a:prstGeom prst="roundRect">
          <a:avLst>
            <a:gd name="adj" fmla="val 10000"/>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s-ES" sz="2400" kern="1200" dirty="0">
              <a:latin typeface="Arial" panose="020B0604020202020204" pitchFamily="34" charset="0"/>
              <a:cs typeface="Arial" panose="020B0604020202020204" pitchFamily="34" charset="0"/>
            </a:rPr>
            <a:t>PERFIL DE EGRESO</a:t>
          </a:r>
        </a:p>
      </dsp:txBody>
      <dsp:txXfrm>
        <a:off x="4188002" y="1082805"/>
        <a:ext cx="1577492" cy="124648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401505" y="-1936187"/>
          <a:ext cx="1670585"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a:t>
          </a:r>
          <a:r>
            <a:rPr lang="es-ES" sz="1400" kern="1200" dirty="0" smtClean="0"/>
            <a:t>2 </a:t>
          </a:r>
          <a:r>
            <a:rPr lang="es-ES" sz="1400" kern="1200" dirty="0" err="1" smtClean="0"/>
            <a:t>hrs</a:t>
          </a:r>
          <a:r>
            <a:rPr lang="es-ES" sz="1400" kern="1200" dirty="0" smtClean="0"/>
            <a:t>.</a:t>
          </a:r>
          <a:endParaRPr lang="es-ES" sz="1400" kern="1200" dirty="0"/>
        </a:p>
        <a:p>
          <a:pPr marL="114300" lvl="1" indent="-114300" algn="l" defTabSz="622300">
            <a:lnSpc>
              <a:spcPct val="90000"/>
            </a:lnSpc>
            <a:spcBef>
              <a:spcPct val="0"/>
            </a:spcBef>
            <a:spcAft>
              <a:spcPct val="15000"/>
            </a:spcAft>
            <a:buChar char="••"/>
          </a:pPr>
          <a:r>
            <a:rPr lang="es-ES" sz="1400" kern="1200" dirty="0" smtClean="0"/>
            <a:t>Exigencia académica de la Escuela Naval no culmina en Examen de grado o trabajo de Tesis, lo que sí ocurre en APOLINAV.</a:t>
          </a:r>
          <a:endParaRPr lang="es-ES" sz="1400" kern="1200" dirty="0"/>
        </a:p>
        <a:p>
          <a:pPr marL="114300" lvl="1" indent="-114300" algn="l" defTabSz="622300">
            <a:lnSpc>
              <a:spcPct val="90000"/>
            </a:lnSpc>
            <a:spcBef>
              <a:spcPct val="0"/>
            </a:spcBef>
            <a:spcAft>
              <a:spcPct val="15000"/>
            </a:spcAft>
            <a:buChar char="••"/>
          </a:pPr>
          <a:r>
            <a:rPr lang="es-ES" sz="1400" kern="1200" dirty="0" smtClean="0"/>
            <a:t>Eliminar asignatura</a:t>
          </a:r>
          <a:r>
            <a:rPr lang="es-ES" sz="1200" kern="1200" dirty="0" smtClean="0"/>
            <a:t>.</a:t>
          </a:r>
          <a:endParaRPr lang="es-ES" sz="1400" kern="1200" dirty="0"/>
        </a:p>
      </dsp:txBody>
      <dsp:txXfrm rot="-5400000">
        <a:off x="2252586" y="294283"/>
        <a:ext cx="5886874" cy="1507483"/>
      </dsp:txXfrm>
    </dsp:sp>
    <dsp:sp modelId="{28C80DFA-075E-4C37-A449-4A140DB610A9}">
      <dsp:nvSpPr>
        <dsp:cNvPr id="0" name=""/>
        <dsp:cNvSpPr/>
      </dsp:nvSpPr>
      <dsp:spPr>
        <a:xfrm>
          <a:off x="266796" y="0"/>
          <a:ext cx="2001523" cy="2088232"/>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ES" sz="1600" kern="1200" dirty="0" smtClean="0"/>
            <a:t>METODOLOGÍA DE LA INVESTIGACIÓN</a:t>
          </a:r>
          <a:endParaRPr lang="es-ES" sz="1600" kern="1200" dirty="0"/>
        </a:p>
      </dsp:txBody>
      <dsp:txXfrm>
        <a:off x="364502" y="97706"/>
        <a:ext cx="1806111" cy="189282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526468" y="-2215203"/>
          <a:ext cx="722217" cy="5340311"/>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0" tIns="85725" rIns="171450" bIns="857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04 </a:t>
          </a:r>
          <a:r>
            <a:rPr lang="es-ES" sz="1400" kern="1200" dirty="0" err="1"/>
            <a:t>hrs</a:t>
          </a:r>
          <a:r>
            <a:rPr lang="es-ES" sz="1400" kern="1200" dirty="0"/>
            <a:t>.</a:t>
          </a:r>
        </a:p>
        <a:p>
          <a:pPr marL="114300" lvl="1" indent="-114300" algn="l" defTabSz="622300">
            <a:lnSpc>
              <a:spcPct val="90000"/>
            </a:lnSpc>
            <a:spcBef>
              <a:spcPct val="0"/>
            </a:spcBef>
            <a:spcAft>
              <a:spcPct val="15000"/>
            </a:spcAft>
            <a:buChar char="••"/>
          </a:pPr>
          <a:r>
            <a:rPr lang="es-ES" sz="1400" kern="1200" dirty="0"/>
            <a:t>4to año.</a:t>
          </a:r>
        </a:p>
      </dsp:txBody>
      <dsp:txXfrm rot="-5400000">
        <a:off x="2217421" y="129100"/>
        <a:ext cx="5305055" cy="651705"/>
      </dsp:txXfrm>
    </dsp:sp>
    <dsp:sp modelId="{28C80DFA-075E-4C37-A449-4A140DB610A9}">
      <dsp:nvSpPr>
        <dsp:cNvPr id="0" name=""/>
        <dsp:cNvSpPr/>
      </dsp:nvSpPr>
      <dsp:spPr>
        <a:xfrm>
          <a:off x="312593" y="1876"/>
          <a:ext cx="1919418" cy="902771"/>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OPERACIONES NAVALES II</a:t>
          </a:r>
        </a:p>
      </dsp:txBody>
      <dsp:txXfrm>
        <a:off x="356663" y="45946"/>
        <a:ext cx="1831278" cy="814631"/>
      </dsp:txXfrm>
    </dsp:sp>
    <dsp:sp modelId="{79C880BF-205E-47F3-A40E-32279131EC2C}">
      <dsp:nvSpPr>
        <dsp:cNvPr id="0" name=""/>
        <dsp:cNvSpPr/>
      </dsp:nvSpPr>
      <dsp:spPr>
        <a:xfrm rot="5400000">
          <a:off x="4513278" y="-1241202"/>
          <a:ext cx="722217" cy="5284751"/>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0" tIns="85725" rIns="171450" bIns="857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02 </a:t>
          </a:r>
          <a:r>
            <a:rPr lang="es-ES" sz="1400" kern="1200" dirty="0" err="1"/>
            <a:t>hrs</a:t>
          </a:r>
          <a:r>
            <a:rPr lang="es-ES" sz="1400" kern="1200" dirty="0"/>
            <a:t>.</a:t>
          </a:r>
        </a:p>
        <a:p>
          <a:pPr marL="114300" lvl="1" indent="-114300" algn="l" defTabSz="622300">
            <a:lnSpc>
              <a:spcPct val="90000"/>
            </a:lnSpc>
            <a:spcBef>
              <a:spcPct val="0"/>
            </a:spcBef>
            <a:spcAft>
              <a:spcPct val="15000"/>
            </a:spcAft>
            <a:buChar char="••"/>
          </a:pPr>
          <a:r>
            <a:rPr lang="es-ES" sz="1400" kern="1200" dirty="0"/>
            <a:t>2do año</a:t>
          </a:r>
        </a:p>
      </dsp:txBody>
      <dsp:txXfrm rot="-5400000">
        <a:off x="2232011" y="1075321"/>
        <a:ext cx="5249495" cy="651705"/>
      </dsp:txXfrm>
    </dsp:sp>
    <dsp:sp modelId="{FDEFE16D-85DA-40DF-B3F0-FA04B7ED476E}">
      <dsp:nvSpPr>
        <dsp:cNvPr id="0" name=""/>
        <dsp:cNvSpPr/>
      </dsp:nvSpPr>
      <dsp:spPr>
        <a:xfrm>
          <a:off x="312593" y="949787"/>
          <a:ext cx="1919418" cy="902771"/>
        </a:xfrm>
        <a:prstGeom prst="roundRect">
          <a:avLst/>
        </a:prstGeom>
        <a:solidFill>
          <a:schemeClr val="accent2">
            <a:shade val="80000"/>
            <a:hueOff val="0"/>
            <a:satOff val="-9340"/>
            <a:lumOff val="105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CINEMÁTICA</a:t>
          </a:r>
        </a:p>
      </dsp:txBody>
      <dsp:txXfrm>
        <a:off x="356663" y="993857"/>
        <a:ext cx="1831278" cy="814631"/>
      </dsp:txXfrm>
    </dsp:sp>
    <dsp:sp modelId="{4ECA407B-55EB-46B4-8B76-199C1CE9F4D1}">
      <dsp:nvSpPr>
        <dsp:cNvPr id="0" name=""/>
        <dsp:cNvSpPr/>
      </dsp:nvSpPr>
      <dsp:spPr>
        <a:xfrm rot="5400000">
          <a:off x="4541055" y="-321097"/>
          <a:ext cx="722217" cy="5340361"/>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0" tIns="85725" rIns="171450" bIns="857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02 </a:t>
          </a:r>
          <a:r>
            <a:rPr lang="es-ES" sz="1400" kern="1200" dirty="0" err="1"/>
            <a:t>hrs</a:t>
          </a:r>
          <a:r>
            <a:rPr lang="es-ES" sz="1400" kern="1200" dirty="0"/>
            <a:t>. </a:t>
          </a:r>
        </a:p>
        <a:p>
          <a:pPr marL="114300" lvl="1" indent="-114300" algn="l" defTabSz="622300">
            <a:lnSpc>
              <a:spcPct val="90000"/>
            </a:lnSpc>
            <a:spcBef>
              <a:spcPct val="0"/>
            </a:spcBef>
            <a:spcAft>
              <a:spcPct val="15000"/>
            </a:spcAft>
            <a:buChar char="••"/>
          </a:pPr>
          <a:r>
            <a:rPr lang="es-ES" sz="1400" kern="1200" dirty="0"/>
            <a:t>4to año.</a:t>
          </a:r>
        </a:p>
      </dsp:txBody>
      <dsp:txXfrm rot="-5400000">
        <a:off x="2231983" y="2023231"/>
        <a:ext cx="5305105" cy="651705"/>
      </dsp:txXfrm>
    </dsp:sp>
    <dsp:sp modelId="{94A08136-C794-4568-94DC-4F980F202D63}">
      <dsp:nvSpPr>
        <dsp:cNvPr id="0" name=""/>
        <dsp:cNvSpPr/>
      </dsp:nvSpPr>
      <dsp:spPr>
        <a:xfrm>
          <a:off x="301542" y="1899204"/>
          <a:ext cx="1919389" cy="902771"/>
        </a:xfrm>
        <a:prstGeom prst="roundRect">
          <a:avLst/>
        </a:prstGeom>
        <a:solidFill>
          <a:schemeClr val="accent2">
            <a:shade val="80000"/>
            <a:hueOff val="0"/>
            <a:satOff val="-18679"/>
            <a:lumOff val="211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smtClean="0"/>
            <a:t>SIMULADOR DE NAVEGACIÓN</a:t>
          </a:r>
          <a:endParaRPr lang="es-ES" sz="1700" kern="1200" dirty="0"/>
        </a:p>
      </dsp:txBody>
      <dsp:txXfrm>
        <a:off x="345612" y="1943274"/>
        <a:ext cx="1831249" cy="814631"/>
      </dsp:txXfrm>
    </dsp:sp>
    <dsp:sp modelId="{43989949-C54B-42E7-A647-D27E83DCE786}">
      <dsp:nvSpPr>
        <dsp:cNvPr id="0" name=""/>
        <dsp:cNvSpPr/>
      </dsp:nvSpPr>
      <dsp:spPr>
        <a:xfrm rot="5400000">
          <a:off x="4481986" y="667208"/>
          <a:ext cx="743327" cy="5259569"/>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Semestral con 02 </a:t>
          </a:r>
          <a:r>
            <a:rPr lang="es-ES" sz="1400" kern="1200" dirty="0" err="1" smtClean="0"/>
            <a:t>hrs</a:t>
          </a:r>
          <a:r>
            <a:rPr lang="es-ES" sz="1400" kern="1200" dirty="0" smtClean="0"/>
            <a:t>.</a:t>
          </a:r>
          <a:endParaRPr lang="es-ES" sz="1400" kern="1200" dirty="0"/>
        </a:p>
        <a:p>
          <a:pPr marL="114300" lvl="1" indent="-114300" algn="l" defTabSz="622300">
            <a:lnSpc>
              <a:spcPct val="90000"/>
            </a:lnSpc>
            <a:spcBef>
              <a:spcPct val="0"/>
            </a:spcBef>
            <a:spcAft>
              <a:spcPct val="15000"/>
            </a:spcAft>
            <a:buChar char="••"/>
          </a:pPr>
          <a:r>
            <a:rPr lang="es-ES" sz="1400" kern="1200" dirty="0" smtClean="0"/>
            <a:t>4to año.</a:t>
          </a:r>
          <a:endParaRPr lang="es-ES" sz="1400" kern="1200" dirty="0"/>
        </a:p>
        <a:p>
          <a:pPr marL="114300" lvl="1" indent="-114300" algn="l" defTabSz="622300">
            <a:lnSpc>
              <a:spcPct val="90000"/>
            </a:lnSpc>
            <a:spcBef>
              <a:spcPct val="0"/>
            </a:spcBef>
            <a:spcAft>
              <a:spcPct val="15000"/>
            </a:spcAft>
            <a:buChar char="••"/>
          </a:pPr>
          <a:endParaRPr lang="es-ES" sz="1400" kern="1200" dirty="0"/>
        </a:p>
      </dsp:txBody>
      <dsp:txXfrm rot="-5400000">
        <a:off x="2223865" y="2961615"/>
        <a:ext cx="5223283" cy="670755"/>
      </dsp:txXfrm>
    </dsp:sp>
    <dsp:sp modelId="{8724038D-DECD-42F0-AE9F-004380108568}">
      <dsp:nvSpPr>
        <dsp:cNvPr id="0" name=""/>
        <dsp:cNvSpPr/>
      </dsp:nvSpPr>
      <dsp:spPr>
        <a:xfrm>
          <a:off x="312593" y="2845607"/>
          <a:ext cx="1911271" cy="902771"/>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s-ES" sz="1400" kern="1200" dirty="0" smtClean="0"/>
            <a:t>Fundamentos de Estabilidad</a:t>
          </a:r>
          <a:endParaRPr lang="es-ES" sz="1400" kern="1200" dirty="0"/>
        </a:p>
      </dsp:txBody>
      <dsp:txXfrm>
        <a:off x="356663" y="2889677"/>
        <a:ext cx="1823131" cy="81463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DD89-99CA-4D18-A8D9-C9E5E05BE7F7}">
      <dsp:nvSpPr>
        <dsp:cNvPr id="0" name=""/>
        <dsp:cNvSpPr/>
      </dsp:nvSpPr>
      <dsp:spPr>
        <a:xfrm>
          <a:off x="3048000" y="1742510"/>
          <a:ext cx="1668009" cy="578978"/>
        </a:xfrm>
        <a:custGeom>
          <a:avLst/>
          <a:gdLst/>
          <a:ahLst/>
          <a:cxnLst/>
          <a:rect l="0" t="0" r="0" b="0"/>
          <a:pathLst>
            <a:path>
              <a:moveTo>
                <a:pt x="0" y="0"/>
              </a:moveTo>
              <a:lnTo>
                <a:pt x="0" y="289489"/>
              </a:lnTo>
              <a:lnTo>
                <a:pt x="1668009" y="289489"/>
              </a:lnTo>
              <a:lnTo>
                <a:pt x="1668009"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86455D-2D56-4661-BE9A-0C84E6D25656}">
      <dsp:nvSpPr>
        <dsp:cNvPr id="0" name=""/>
        <dsp:cNvSpPr/>
      </dsp:nvSpPr>
      <dsp:spPr>
        <a:xfrm>
          <a:off x="1379990" y="1742510"/>
          <a:ext cx="1668009" cy="578978"/>
        </a:xfrm>
        <a:custGeom>
          <a:avLst/>
          <a:gdLst/>
          <a:ahLst/>
          <a:cxnLst/>
          <a:rect l="0" t="0" r="0" b="0"/>
          <a:pathLst>
            <a:path>
              <a:moveTo>
                <a:pt x="1668009" y="0"/>
              </a:moveTo>
              <a:lnTo>
                <a:pt x="1668009" y="289489"/>
              </a:lnTo>
              <a:lnTo>
                <a:pt x="0" y="289489"/>
              </a:lnTo>
              <a:lnTo>
                <a:pt x="0"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480EC-09CD-492B-8B0C-FA71E4DF9E30}">
      <dsp:nvSpPr>
        <dsp:cNvPr id="0" name=""/>
        <dsp:cNvSpPr/>
      </dsp:nvSpPr>
      <dsp:spPr>
        <a:xfrm>
          <a:off x="1669479" y="363990"/>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a:t>INTRODUCCIÓN A LA ECONOMÍA</a:t>
          </a:r>
        </a:p>
        <a:p>
          <a:pPr lvl="0" algn="ctr" defTabSz="800100">
            <a:lnSpc>
              <a:spcPct val="90000"/>
            </a:lnSpc>
            <a:spcBef>
              <a:spcPct val="0"/>
            </a:spcBef>
            <a:spcAft>
              <a:spcPct val="35000"/>
            </a:spcAft>
          </a:pPr>
          <a:r>
            <a:rPr lang="es-ES" sz="1800" kern="1200" dirty="0"/>
            <a:t>(semestral de 04 </a:t>
          </a:r>
          <a:r>
            <a:rPr lang="es-ES" sz="1800" kern="1200" dirty="0" err="1"/>
            <a:t>hrs</a:t>
          </a:r>
          <a:r>
            <a:rPr lang="es-ES" sz="1800" kern="1200" dirty="0"/>
            <a:t>.)</a:t>
          </a:r>
        </a:p>
      </dsp:txBody>
      <dsp:txXfrm>
        <a:off x="1669479" y="363990"/>
        <a:ext cx="2757041" cy="1378520"/>
      </dsp:txXfrm>
    </dsp:sp>
    <dsp:sp modelId="{FA16ABD9-386D-45AB-9496-70AB89E64D39}">
      <dsp:nvSpPr>
        <dsp:cNvPr id="0" name=""/>
        <dsp:cNvSpPr/>
      </dsp:nvSpPr>
      <dsp:spPr>
        <a:xfrm>
          <a:off x="1469" y="2321489"/>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ADMINISTRACIÓN </a:t>
          </a:r>
          <a:r>
            <a:rPr lang="es-ES" sz="1800" kern="1200" dirty="0"/>
            <a:t>FINANCIERA INSTITUCIONAL</a:t>
          </a:r>
        </a:p>
        <a:p>
          <a:pPr lvl="0" algn="ctr" defTabSz="800100">
            <a:lnSpc>
              <a:spcPct val="90000"/>
            </a:lnSpc>
            <a:spcBef>
              <a:spcPct val="0"/>
            </a:spcBef>
            <a:spcAft>
              <a:spcPct val="35000"/>
            </a:spcAft>
          </a:pPr>
          <a:r>
            <a:rPr lang="es-ES" sz="1800" kern="1200" dirty="0"/>
            <a:t>(semestral de </a:t>
          </a:r>
          <a:r>
            <a:rPr lang="es-ES" sz="1800" kern="1200" dirty="0" smtClean="0"/>
            <a:t>02 </a:t>
          </a:r>
          <a:r>
            <a:rPr lang="es-ES" sz="1800" kern="1200" dirty="0" err="1" smtClean="0"/>
            <a:t>hrs</a:t>
          </a:r>
          <a:r>
            <a:rPr lang="es-ES" sz="1800" kern="1200" dirty="0"/>
            <a:t>.)</a:t>
          </a:r>
        </a:p>
      </dsp:txBody>
      <dsp:txXfrm>
        <a:off x="1469" y="2321489"/>
        <a:ext cx="2757041" cy="1378520"/>
      </dsp:txXfrm>
    </dsp:sp>
    <dsp:sp modelId="{FF9C63AF-BA47-4373-BC06-D2155FC64467}">
      <dsp:nvSpPr>
        <dsp:cNvPr id="0" name=""/>
        <dsp:cNvSpPr/>
      </dsp:nvSpPr>
      <dsp:spPr>
        <a:xfrm>
          <a:off x="3337489" y="2321489"/>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PLANIFICACIÓN Y SEGURIDAD</a:t>
          </a:r>
          <a:endParaRPr lang="es-ES" sz="1800" kern="1200" dirty="0"/>
        </a:p>
        <a:p>
          <a:pPr lvl="0" algn="ctr" defTabSz="800100">
            <a:lnSpc>
              <a:spcPct val="90000"/>
            </a:lnSpc>
            <a:spcBef>
              <a:spcPct val="0"/>
            </a:spcBef>
            <a:spcAft>
              <a:spcPct val="35000"/>
            </a:spcAft>
          </a:pPr>
          <a:r>
            <a:rPr lang="es-ES" sz="1800" kern="1200" dirty="0"/>
            <a:t>(semestral de </a:t>
          </a:r>
          <a:r>
            <a:rPr lang="es-ES" sz="1800" kern="1200" dirty="0" smtClean="0"/>
            <a:t>02 </a:t>
          </a:r>
          <a:r>
            <a:rPr lang="es-ES" sz="1800" kern="1200" dirty="0" err="1" smtClean="0"/>
            <a:t>hrs</a:t>
          </a:r>
          <a:r>
            <a:rPr lang="es-ES" sz="1800" kern="1200" dirty="0"/>
            <a:t>.)</a:t>
          </a:r>
        </a:p>
      </dsp:txBody>
      <dsp:txXfrm>
        <a:off x="3337489" y="2321489"/>
        <a:ext cx="2757041" cy="13785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DD89-99CA-4D18-A8D9-C9E5E05BE7F7}">
      <dsp:nvSpPr>
        <dsp:cNvPr id="0" name=""/>
        <dsp:cNvSpPr/>
      </dsp:nvSpPr>
      <dsp:spPr>
        <a:xfrm>
          <a:off x="3048000" y="1544734"/>
          <a:ext cx="1668009" cy="578978"/>
        </a:xfrm>
        <a:custGeom>
          <a:avLst/>
          <a:gdLst/>
          <a:ahLst/>
          <a:cxnLst/>
          <a:rect l="0" t="0" r="0" b="0"/>
          <a:pathLst>
            <a:path>
              <a:moveTo>
                <a:pt x="0" y="0"/>
              </a:moveTo>
              <a:lnTo>
                <a:pt x="0" y="289489"/>
              </a:lnTo>
              <a:lnTo>
                <a:pt x="1668009" y="289489"/>
              </a:lnTo>
              <a:lnTo>
                <a:pt x="1668009"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86455D-2D56-4661-BE9A-0C84E6D25656}">
      <dsp:nvSpPr>
        <dsp:cNvPr id="0" name=""/>
        <dsp:cNvSpPr/>
      </dsp:nvSpPr>
      <dsp:spPr>
        <a:xfrm>
          <a:off x="1379990" y="1544734"/>
          <a:ext cx="1668009" cy="578978"/>
        </a:xfrm>
        <a:custGeom>
          <a:avLst/>
          <a:gdLst/>
          <a:ahLst/>
          <a:cxnLst/>
          <a:rect l="0" t="0" r="0" b="0"/>
          <a:pathLst>
            <a:path>
              <a:moveTo>
                <a:pt x="1668009" y="0"/>
              </a:moveTo>
              <a:lnTo>
                <a:pt x="1668009" y="289489"/>
              </a:lnTo>
              <a:lnTo>
                <a:pt x="0" y="289489"/>
              </a:lnTo>
              <a:lnTo>
                <a:pt x="0" y="57897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480EC-09CD-492B-8B0C-FA71E4DF9E30}">
      <dsp:nvSpPr>
        <dsp:cNvPr id="0" name=""/>
        <dsp:cNvSpPr/>
      </dsp:nvSpPr>
      <dsp:spPr>
        <a:xfrm>
          <a:off x="1669479" y="166213"/>
          <a:ext cx="2757041" cy="137852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FORMACIÓN NAVAL</a:t>
          </a:r>
          <a:endParaRPr lang="es-ES" sz="1800" kern="1200" dirty="0"/>
        </a:p>
      </dsp:txBody>
      <dsp:txXfrm>
        <a:off x="1669479" y="166213"/>
        <a:ext cx="2757041" cy="1378520"/>
      </dsp:txXfrm>
    </dsp:sp>
    <dsp:sp modelId="{FA16ABD9-386D-45AB-9496-70AB89E64D39}">
      <dsp:nvSpPr>
        <dsp:cNvPr id="0" name=""/>
        <dsp:cNvSpPr/>
      </dsp:nvSpPr>
      <dsp:spPr>
        <a:xfrm>
          <a:off x="1469" y="2123712"/>
          <a:ext cx="2757041" cy="16112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AUMENTAR 02 HRS EN 2°AÑO</a:t>
          </a:r>
        </a:p>
        <a:p>
          <a:pPr lvl="0" algn="ctr" defTabSz="800100">
            <a:lnSpc>
              <a:spcPct val="90000"/>
            </a:lnSpc>
            <a:spcBef>
              <a:spcPct val="0"/>
            </a:spcBef>
            <a:spcAft>
              <a:spcPct val="35000"/>
            </a:spcAft>
          </a:pPr>
          <a:r>
            <a:rPr lang="es-ES" sz="1800" kern="1200" dirty="0" smtClean="0"/>
            <a:t>(Patrón de Bahía)</a:t>
          </a:r>
          <a:endParaRPr lang="es-ES" sz="1800" kern="1200" dirty="0"/>
        </a:p>
      </dsp:txBody>
      <dsp:txXfrm>
        <a:off x="1469" y="2123712"/>
        <a:ext cx="2757041" cy="1611214"/>
      </dsp:txXfrm>
    </dsp:sp>
    <dsp:sp modelId="{FF9C63AF-BA47-4373-BC06-D2155FC64467}">
      <dsp:nvSpPr>
        <dsp:cNvPr id="0" name=""/>
        <dsp:cNvSpPr/>
      </dsp:nvSpPr>
      <dsp:spPr>
        <a:xfrm>
          <a:off x="3337489" y="2123712"/>
          <a:ext cx="2757041" cy="177407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AUMENTAR 02 HRS EN 4°AÑO </a:t>
          </a:r>
        </a:p>
        <a:p>
          <a:pPr lvl="0" algn="ctr" defTabSz="800100">
            <a:lnSpc>
              <a:spcPct val="90000"/>
            </a:lnSpc>
            <a:spcBef>
              <a:spcPct val="0"/>
            </a:spcBef>
            <a:spcAft>
              <a:spcPct val="35000"/>
            </a:spcAft>
          </a:pPr>
          <a:r>
            <a:rPr lang="es-ES" sz="1800" kern="1200" dirty="0" smtClean="0"/>
            <a:t>(Buceo)</a:t>
          </a:r>
          <a:endParaRPr lang="es-ES" sz="1800" kern="1200" dirty="0"/>
        </a:p>
      </dsp:txBody>
      <dsp:txXfrm>
        <a:off x="3337489" y="2123712"/>
        <a:ext cx="2757041" cy="17740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4EB03-1D6E-4792-BD4A-3636DF82FA5F}">
      <dsp:nvSpPr>
        <dsp:cNvPr id="0" name=""/>
        <dsp:cNvSpPr/>
      </dsp:nvSpPr>
      <dsp:spPr>
        <a:xfrm>
          <a:off x="155634" y="123376"/>
          <a:ext cx="7067859" cy="1028755"/>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b="1" kern="1200" dirty="0">
              <a:effectLst>
                <a:outerShdw blurRad="38100" dist="38100" dir="2700000" algn="tl">
                  <a:srgbClr val="000000">
                    <a:alpha val="43137"/>
                  </a:srgbClr>
                </a:outerShdw>
              </a:effectLst>
            </a:rPr>
            <a:t>2007</a:t>
          </a:r>
        </a:p>
        <a:p>
          <a:pPr marL="171450" lvl="1" indent="-171450" algn="l" defTabSz="711200">
            <a:lnSpc>
              <a:spcPct val="90000"/>
            </a:lnSpc>
            <a:spcBef>
              <a:spcPct val="0"/>
            </a:spcBef>
            <a:spcAft>
              <a:spcPct val="15000"/>
            </a:spcAft>
            <a:buChar char="••"/>
          </a:pPr>
          <a:r>
            <a:rPr lang="es-ES" sz="1600" kern="1200" dirty="0"/>
            <a:t> Ingreso con 4to medio. </a:t>
          </a:r>
        </a:p>
        <a:p>
          <a:pPr marL="171450" lvl="1" indent="-171450" algn="l" defTabSz="711200">
            <a:lnSpc>
              <a:spcPct val="90000"/>
            </a:lnSpc>
            <a:spcBef>
              <a:spcPct val="0"/>
            </a:spcBef>
            <a:spcAft>
              <a:spcPct val="15000"/>
            </a:spcAft>
            <a:buChar char="••"/>
          </a:pPr>
          <a:r>
            <a:rPr lang="es-ES" sz="1600" kern="1200" dirty="0"/>
            <a:t>4to Politécnico a </a:t>
          </a:r>
          <a:r>
            <a:rPr lang="es-ES" sz="1600" kern="1200" dirty="0" smtClean="0"/>
            <a:t>ESNAVAL</a:t>
          </a:r>
          <a:endParaRPr lang="es-ES" sz="1600" kern="1200" dirty="0"/>
        </a:p>
      </dsp:txBody>
      <dsp:txXfrm>
        <a:off x="185765" y="153507"/>
        <a:ext cx="5618712" cy="968493"/>
      </dsp:txXfrm>
    </dsp:sp>
    <dsp:sp modelId="{77CD09F4-2B7F-4B0F-A295-F0938C06E892}">
      <dsp:nvSpPr>
        <dsp:cNvPr id="0" name=""/>
        <dsp:cNvSpPr/>
      </dsp:nvSpPr>
      <dsp:spPr>
        <a:xfrm>
          <a:off x="515708" y="1487154"/>
          <a:ext cx="7067859" cy="1033123"/>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b="1" kern="1200" dirty="0">
              <a:effectLst>
                <a:outerShdw blurRad="38100" dist="38100" dir="2700000" algn="tl">
                  <a:srgbClr val="000000">
                    <a:alpha val="43137"/>
                  </a:srgbClr>
                </a:outerShdw>
              </a:effectLst>
            </a:rPr>
            <a:t>2014</a:t>
          </a:r>
        </a:p>
        <a:p>
          <a:pPr marL="171450" lvl="1" indent="-171450" algn="l" defTabSz="711200">
            <a:lnSpc>
              <a:spcPct val="90000"/>
            </a:lnSpc>
            <a:spcBef>
              <a:spcPct val="0"/>
            </a:spcBef>
            <a:spcAft>
              <a:spcPct val="15000"/>
            </a:spcAft>
            <a:buChar char="••"/>
          </a:pPr>
          <a:r>
            <a:rPr lang="es-ES" sz="1600" kern="1200" dirty="0"/>
            <a:t>Primer curso </a:t>
          </a:r>
          <a:r>
            <a:rPr lang="es-ES" sz="1600" kern="1200" dirty="0" err="1"/>
            <a:t>Of’s</a:t>
          </a:r>
          <a:r>
            <a:rPr lang="es-ES" sz="1600" kern="1200" dirty="0"/>
            <a:t> con </a:t>
          </a:r>
          <a:r>
            <a:rPr lang="es-ES" sz="1400" kern="1200" dirty="0"/>
            <a:t>4to</a:t>
          </a:r>
          <a:r>
            <a:rPr lang="es-ES" sz="1600" kern="1200" dirty="0"/>
            <a:t> poli  en ESNAVAL cursan especialidad en APOLINAV.</a:t>
          </a:r>
        </a:p>
      </dsp:txBody>
      <dsp:txXfrm>
        <a:off x="545967" y="1517413"/>
        <a:ext cx="5499066" cy="972605"/>
      </dsp:txXfrm>
    </dsp:sp>
    <dsp:sp modelId="{AE3A7DDD-9AF9-4603-B967-4F8D93377515}">
      <dsp:nvSpPr>
        <dsp:cNvPr id="0" name=""/>
        <dsp:cNvSpPr/>
      </dsp:nvSpPr>
      <dsp:spPr>
        <a:xfrm>
          <a:off x="1009082" y="2860553"/>
          <a:ext cx="7025311" cy="1531938"/>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144000" rIns="60960" bIns="60960" numCol="1" spcCol="1270" anchor="ctr" anchorCtr="0">
          <a:noAutofit/>
        </a:bodyPr>
        <a:lstStyle/>
        <a:p>
          <a:pPr lvl="0" algn="l" defTabSz="711200">
            <a:lnSpc>
              <a:spcPct val="90000"/>
            </a:lnSpc>
            <a:spcBef>
              <a:spcPct val="0"/>
            </a:spcBef>
            <a:spcAft>
              <a:spcPct val="35000"/>
            </a:spcAft>
          </a:pPr>
          <a:r>
            <a:rPr lang="es-ES" sz="1600" b="1" kern="1200" dirty="0">
              <a:effectLst>
                <a:outerShdw blurRad="38100" dist="38100" dir="2700000" algn="tl">
                  <a:srgbClr val="000000">
                    <a:alpha val="43137"/>
                  </a:srgbClr>
                </a:outerShdw>
              </a:effectLst>
            </a:rPr>
            <a:t>2016</a:t>
          </a:r>
        </a:p>
        <a:p>
          <a:pPr marL="171450" lvl="1" indent="-171450" algn="l" defTabSz="711200">
            <a:lnSpc>
              <a:spcPct val="90000"/>
            </a:lnSpc>
            <a:spcBef>
              <a:spcPct val="0"/>
            </a:spcBef>
            <a:spcAft>
              <a:spcPct val="15000"/>
            </a:spcAft>
            <a:buChar char="••"/>
          </a:pPr>
          <a:r>
            <a:rPr lang="es-ES" sz="1600" kern="1200" dirty="0"/>
            <a:t>Regreso 4to Poli a APN.</a:t>
          </a:r>
        </a:p>
        <a:p>
          <a:pPr marL="171450" lvl="1" indent="-171450" algn="l" defTabSz="711200">
            <a:lnSpc>
              <a:spcPct val="90000"/>
            </a:lnSpc>
            <a:spcBef>
              <a:spcPct val="0"/>
            </a:spcBef>
            <a:spcAft>
              <a:spcPct val="15000"/>
            </a:spcAft>
            <a:buChar char="••"/>
          </a:pPr>
          <a:r>
            <a:rPr lang="es-ES" sz="1600" kern="1200" dirty="0" err="1"/>
            <a:t>Anualización</a:t>
          </a:r>
          <a:r>
            <a:rPr lang="es-ES" sz="1600" kern="1200" dirty="0"/>
            <a:t> de </a:t>
          </a:r>
          <a:r>
            <a:rPr lang="es-ES" sz="1600" kern="1200" dirty="0" smtClean="0"/>
            <a:t>asignaturas y cambios de nombres.</a:t>
          </a:r>
          <a:endParaRPr lang="es-ES" sz="1600" kern="1200" dirty="0"/>
        </a:p>
        <a:p>
          <a:pPr marL="171450" lvl="1" indent="-171450" algn="l" defTabSz="711200">
            <a:lnSpc>
              <a:spcPct val="90000"/>
            </a:lnSpc>
            <a:spcBef>
              <a:spcPct val="0"/>
            </a:spcBef>
            <a:spcAft>
              <a:spcPct val="15000"/>
            </a:spcAft>
            <a:buChar char="••"/>
          </a:pPr>
          <a:r>
            <a:rPr lang="es-ES" sz="1600" kern="1200" dirty="0" smtClean="0"/>
            <a:t>Se mantuvieron contenidos de”4to Poli” en ESNAVAL</a:t>
          </a:r>
          <a:endParaRPr lang="es-ES" sz="1600" kern="1200" dirty="0"/>
        </a:p>
        <a:p>
          <a:pPr marL="171450" lvl="1" indent="-171450" algn="l" defTabSz="711200">
            <a:lnSpc>
              <a:spcPct val="90000"/>
            </a:lnSpc>
            <a:spcBef>
              <a:spcPct val="0"/>
            </a:spcBef>
            <a:spcAft>
              <a:spcPct val="15000"/>
            </a:spcAft>
            <a:buChar char="••"/>
          </a:pPr>
          <a:r>
            <a:rPr lang="es-ES" sz="1600" kern="1200" dirty="0" smtClean="0"/>
            <a:t>Incorporación de la asignatura “Formación Naval”, escalafón Ejecutivo</a:t>
          </a:r>
          <a:endParaRPr lang="es-ES" sz="1600" kern="1200" dirty="0"/>
        </a:p>
      </dsp:txBody>
      <dsp:txXfrm>
        <a:off x="1053951" y="2905422"/>
        <a:ext cx="5436377" cy="1442200"/>
      </dsp:txXfrm>
    </dsp:sp>
    <dsp:sp modelId="{7CE61FD7-B011-478A-A3A4-3A5BA87A0FB9}">
      <dsp:nvSpPr>
        <dsp:cNvPr id="0" name=""/>
        <dsp:cNvSpPr/>
      </dsp:nvSpPr>
      <dsp:spPr>
        <a:xfrm>
          <a:off x="5879584" y="848746"/>
          <a:ext cx="884640" cy="1019689"/>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6078628" y="848746"/>
        <a:ext cx="486552" cy="800741"/>
      </dsp:txXfrm>
    </dsp:sp>
    <dsp:sp modelId="{CEE1A01D-E65A-4345-B7A2-447C0DD44114}">
      <dsp:nvSpPr>
        <dsp:cNvPr id="0" name=""/>
        <dsp:cNvSpPr/>
      </dsp:nvSpPr>
      <dsp:spPr>
        <a:xfrm>
          <a:off x="6747140" y="2283717"/>
          <a:ext cx="884640" cy="884640"/>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6946184" y="2283717"/>
        <a:ext cx="486552" cy="6656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6030" y="1754414"/>
          <a:ext cx="1344062" cy="69431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Desempeñarse como Oficial de Marina</a:t>
          </a:r>
        </a:p>
      </dsp:txBody>
      <dsp:txXfrm>
        <a:off x="26366" y="1774750"/>
        <a:ext cx="1303390" cy="653640"/>
      </dsp:txXfrm>
    </dsp:sp>
    <dsp:sp modelId="{CC0F50F0-686C-4DE2-93AC-00D5F503045E}">
      <dsp:nvSpPr>
        <dsp:cNvPr id="0" name=""/>
        <dsp:cNvSpPr/>
      </dsp:nvSpPr>
      <dsp:spPr>
        <a:xfrm rot="17620674">
          <a:off x="1008696" y="1566969"/>
          <a:ext cx="1141021" cy="24234"/>
        </a:xfrm>
        <a:custGeom>
          <a:avLst/>
          <a:gdLst/>
          <a:ahLst/>
          <a:cxnLst/>
          <a:rect l="0" t="0" r="0" b="0"/>
          <a:pathLst>
            <a:path>
              <a:moveTo>
                <a:pt x="0" y="12117"/>
              </a:moveTo>
              <a:lnTo>
                <a:pt x="1141021" y="1211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550681" y="1550561"/>
        <a:ext cx="57051" cy="57051"/>
      </dsp:txXfrm>
    </dsp:sp>
    <dsp:sp modelId="{11F84FA3-0454-4367-AB65-6B9F56826A8C}">
      <dsp:nvSpPr>
        <dsp:cNvPr id="0" name=""/>
        <dsp:cNvSpPr/>
      </dsp:nvSpPr>
      <dsp:spPr>
        <a:xfrm>
          <a:off x="1808321" y="586638"/>
          <a:ext cx="1548970" cy="93992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aplicar medidas de seguridad básicas</a:t>
          </a:r>
        </a:p>
      </dsp:txBody>
      <dsp:txXfrm>
        <a:off x="1835851" y="614168"/>
        <a:ext cx="1493910" cy="884868"/>
      </dsp:txXfrm>
    </dsp:sp>
    <dsp:sp modelId="{7EC6577E-5093-4E54-90E9-AEC07F763BC2}">
      <dsp:nvSpPr>
        <dsp:cNvPr id="0" name=""/>
        <dsp:cNvSpPr/>
      </dsp:nvSpPr>
      <dsp:spPr>
        <a:xfrm rot="18446797">
          <a:off x="3182771" y="691008"/>
          <a:ext cx="890459" cy="24234"/>
        </a:xfrm>
        <a:custGeom>
          <a:avLst/>
          <a:gdLst/>
          <a:ahLst/>
          <a:cxnLst/>
          <a:rect l="0" t="0" r="0" b="0"/>
          <a:pathLst>
            <a:path>
              <a:moveTo>
                <a:pt x="0" y="12117"/>
              </a:moveTo>
              <a:lnTo>
                <a:pt x="890459"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05740" y="680864"/>
        <a:ext cx="44522" cy="44522"/>
      </dsp:txXfrm>
    </dsp:sp>
    <dsp:sp modelId="{3D0E1CF7-B8B1-4D91-88CF-724ECC8D2639}">
      <dsp:nvSpPr>
        <dsp:cNvPr id="0" name=""/>
        <dsp:cNvSpPr/>
      </dsp:nvSpPr>
      <dsp:spPr>
        <a:xfrm>
          <a:off x="3898711" y="63256"/>
          <a:ext cx="458942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Emplea las normas de seguridad institucional (MRO) en actividades profesionales, militares y deportivas.</a:t>
          </a:r>
        </a:p>
      </dsp:txBody>
      <dsp:txXfrm>
        <a:off x="3915487" y="80032"/>
        <a:ext cx="4555875" cy="539232"/>
      </dsp:txXfrm>
    </dsp:sp>
    <dsp:sp modelId="{F0C8CAFC-545B-4689-BC79-88E714C73A0B}">
      <dsp:nvSpPr>
        <dsp:cNvPr id="0" name=""/>
        <dsp:cNvSpPr/>
      </dsp:nvSpPr>
      <dsp:spPr>
        <a:xfrm rot="20941786">
          <a:off x="3351960" y="988960"/>
          <a:ext cx="583563" cy="24234"/>
        </a:xfrm>
        <a:custGeom>
          <a:avLst/>
          <a:gdLst/>
          <a:ahLst/>
          <a:cxnLst/>
          <a:rect l="0" t="0" r="0" b="0"/>
          <a:pathLst>
            <a:path>
              <a:moveTo>
                <a:pt x="0" y="12117"/>
              </a:moveTo>
              <a:lnTo>
                <a:pt x="583563"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29152" y="986488"/>
        <a:ext cx="29178" cy="29178"/>
      </dsp:txXfrm>
    </dsp:sp>
    <dsp:sp modelId="{EB3CC7FD-92E6-43C9-879A-10D82C29E81B}">
      <dsp:nvSpPr>
        <dsp:cNvPr id="0" name=""/>
        <dsp:cNvSpPr/>
      </dsp:nvSpPr>
      <dsp:spPr>
        <a:xfrm>
          <a:off x="3930191" y="659159"/>
          <a:ext cx="455794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básicos sobre seguridad militar en la Institución</a:t>
          </a:r>
        </a:p>
      </dsp:txBody>
      <dsp:txXfrm>
        <a:off x="3946967" y="675935"/>
        <a:ext cx="4524395" cy="539232"/>
      </dsp:txXfrm>
    </dsp:sp>
    <dsp:sp modelId="{FB7F7CC2-5998-42E2-91F3-25F8A89BF299}">
      <dsp:nvSpPr>
        <dsp:cNvPr id="0" name=""/>
        <dsp:cNvSpPr/>
      </dsp:nvSpPr>
      <dsp:spPr>
        <a:xfrm rot="2362239">
          <a:off x="3271802" y="1283443"/>
          <a:ext cx="753410" cy="24234"/>
        </a:xfrm>
        <a:custGeom>
          <a:avLst/>
          <a:gdLst/>
          <a:ahLst/>
          <a:cxnLst/>
          <a:rect l="0" t="0" r="0" b="0"/>
          <a:pathLst>
            <a:path>
              <a:moveTo>
                <a:pt x="0" y="12117"/>
              </a:moveTo>
              <a:lnTo>
                <a:pt x="753410"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29672" y="1276725"/>
        <a:ext cx="37670" cy="37670"/>
      </dsp:txXfrm>
    </dsp:sp>
    <dsp:sp modelId="{CCD769B2-5247-4717-BA97-8E77C5EF18BE}">
      <dsp:nvSpPr>
        <dsp:cNvPr id="0" name=""/>
        <dsp:cNvSpPr/>
      </dsp:nvSpPr>
      <dsp:spPr>
        <a:xfrm>
          <a:off x="3939722" y="1259254"/>
          <a:ext cx="4548416" cy="55052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básicos de seguridad informática aplicados en la Institución.</a:t>
          </a:r>
        </a:p>
      </dsp:txBody>
      <dsp:txXfrm>
        <a:off x="3955846" y="1275378"/>
        <a:ext cx="4516168" cy="518278"/>
      </dsp:txXfrm>
    </dsp:sp>
    <dsp:sp modelId="{14192AE0-4849-4995-B274-4E8D2E547580}">
      <dsp:nvSpPr>
        <dsp:cNvPr id="0" name=""/>
        <dsp:cNvSpPr/>
      </dsp:nvSpPr>
      <dsp:spPr>
        <a:xfrm rot="3926194">
          <a:off x="1028055" y="2590726"/>
          <a:ext cx="1102303" cy="24234"/>
        </a:xfrm>
        <a:custGeom>
          <a:avLst/>
          <a:gdLst/>
          <a:ahLst/>
          <a:cxnLst/>
          <a:rect l="0" t="0" r="0" b="0"/>
          <a:pathLst>
            <a:path>
              <a:moveTo>
                <a:pt x="0" y="12117"/>
              </a:moveTo>
              <a:lnTo>
                <a:pt x="1102303" y="1211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551649" y="2575286"/>
        <a:ext cx="55115" cy="55115"/>
      </dsp:txXfrm>
    </dsp:sp>
    <dsp:sp modelId="{CCB7B235-7023-4E15-A3E8-9144F3242587}">
      <dsp:nvSpPr>
        <dsp:cNvPr id="0" name=""/>
        <dsp:cNvSpPr/>
      </dsp:nvSpPr>
      <dsp:spPr>
        <a:xfrm>
          <a:off x="1808321" y="2591732"/>
          <a:ext cx="1675189" cy="10247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resolver problemas, en su ámbito de desempeño.</a:t>
          </a:r>
        </a:p>
      </dsp:txBody>
      <dsp:txXfrm>
        <a:off x="1838335" y="2621746"/>
        <a:ext cx="1615161" cy="964741"/>
      </dsp:txXfrm>
    </dsp:sp>
    <dsp:sp modelId="{F2F6F874-F0BD-4F42-86D4-10F0A56E126F}">
      <dsp:nvSpPr>
        <dsp:cNvPr id="0" name=""/>
        <dsp:cNvSpPr/>
      </dsp:nvSpPr>
      <dsp:spPr>
        <a:xfrm rot="18103443">
          <a:off x="3276905" y="2721381"/>
          <a:ext cx="871439" cy="24234"/>
        </a:xfrm>
        <a:custGeom>
          <a:avLst/>
          <a:gdLst/>
          <a:ahLst/>
          <a:cxnLst/>
          <a:rect l="0" t="0" r="0" b="0"/>
          <a:pathLst>
            <a:path>
              <a:moveTo>
                <a:pt x="0" y="12117"/>
              </a:moveTo>
              <a:lnTo>
                <a:pt x="871439"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90839" y="2711712"/>
        <a:ext cx="43571" cy="43571"/>
      </dsp:txXfrm>
    </dsp:sp>
    <dsp:sp modelId="{FE01DB02-142A-4B3C-BC59-51834521FC36}">
      <dsp:nvSpPr>
        <dsp:cNvPr id="0" name=""/>
        <dsp:cNvSpPr/>
      </dsp:nvSpPr>
      <dsp:spPr>
        <a:xfrm>
          <a:off x="3941739" y="2076486"/>
          <a:ext cx="4488342"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Comprende los conceptos y/o principios científicos, para investigar y analizar los problemas detectados</a:t>
          </a:r>
        </a:p>
      </dsp:txBody>
      <dsp:txXfrm>
        <a:off x="3958515" y="2093262"/>
        <a:ext cx="4454790" cy="539232"/>
      </dsp:txXfrm>
    </dsp:sp>
    <dsp:sp modelId="{ECE55F73-2129-4402-959B-758F1C234D2D}">
      <dsp:nvSpPr>
        <dsp:cNvPr id="0" name=""/>
        <dsp:cNvSpPr/>
      </dsp:nvSpPr>
      <dsp:spPr>
        <a:xfrm rot="20987366">
          <a:off x="3479824" y="3050732"/>
          <a:ext cx="465601" cy="24234"/>
        </a:xfrm>
        <a:custGeom>
          <a:avLst/>
          <a:gdLst/>
          <a:ahLst/>
          <a:cxnLst/>
          <a:rect l="0" t="0" r="0" b="0"/>
          <a:pathLst>
            <a:path>
              <a:moveTo>
                <a:pt x="0" y="12117"/>
              </a:moveTo>
              <a:lnTo>
                <a:pt x="465601"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00985" y="3051209"/>
        <a:ext cx="23280" cy="23280"/>
      </dsp:txXfrm>
    </dsp:sp>
    <dsp:sp modelId="{8EBD2AC6-DF9F-4B6B-AF55-3E2337D3FE73}">
      <dsp:nvSpPr>
        <dsp:cNvPr id="0" name=""/>
        <dsp:cNvSpPr/>
      </dsp:nvSpPr>
      <dsp:spPr>
        <a:xfrm>
          <a:off x="3941739" y="2735189"/>
          <a:ext cx="4514507" cy="572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Sintetiza los antecedentes de un problema detectado</a:t>
          </a:r>
        </a:p>
      </dsp:txBody>
      <dsp:txXfrm>
        <a:off x="3958515" y="2751965"/>
        <a:ext cx="4480955" cy="539232"/>
      </dsp:txXfrm>
    </dsp:sp>
    <dsp:sp modelId="{657F4AB1-6C83-4B1C-9323-493D41799150}">
      <dsp:nvSpPr>
        <dsp:cNvPr id="0" name=""/>
        <dsp:cNvSpPr/>
      </dsp:nvSpPr>
      <dsp:spPr>
        <a:xfrm rot="3310531">
          <a:off x="3311420" y="3421351"/>
          <a:ext cx="802410" cy="24234"/>
        </a:xfrm>
        <a:custGeom>
          <a:avLst/>
          <a:gdLst/>
          <a:ahLst/>
          <a:cxnLst/>
          <a:rect l="0" t="0" r="0" b="0"/>
          <a:pathLst>
            <a:path>
              <a:moveTo>
                <a:pt x="0" y="12117"/>
              </a:moveTo>
              <a:lnTo>
                <a:pt x="802410" y="1211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692564" y="3413408"/>
        <a:ext cx="40120" cy="40120"/>
      </dsp:txXfrm>
    </dsp:sp>
    <dsp:sp modelId="{9721E1FC-3C75-476D-8F10-B9B4C43FD008}">
      <dsp:nvSpPr>
        <dsp:cNvPr id="0" name=""/>
        <dsp:cNvSpPr/>
      </dsp:nvSpPr>
      <dsp:spPr>
        <a:xfrm>
          <a:off x="3941739" y="3393892"/>
          <a:ext cx="4559643" cy="73785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Aplica los procedimientos establecidos en las ciencias básicas y formula un plan de trabajo para resolver el problema.</a:t>
          </a:r>
        </a:p>
      </dsp:txBody>
      <dsp:txXfrm>
        <a:off x="3963350" y="3415503"/>
        <a:ext cx="4516421" cy="6946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11013" y="1579512"/>
          <a:ext cx="1402500" cy="109536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Desempeñarse como Ayudante del Oficial de cargo</a:t>
          </a:r>
        </a:p>
      </dsp:txBody>
      <dsp:txXfrm>
        <a:off x="43095" y="1611594"/>
        <a:ext cx="1338336" cy="1031196"/>
      </dsp:txXfrm>
    </dsp:sp>
    <dsp:sp modelId="{CC0F50F0-686C-4DE2-93AC-00D5F503045E}">
      <dsp:nvSpPr>
        <dsp:cNvPr id="0" name=""/>
        <dsp:cNvSpPr/>
      </dsp:nvSpPr>
      <dsp:spPr>
        <a:xfrm>
          <a:off x="1413513" y="2114548"/>
          <a:ext cx="478150" cy="25287"/>
        </a:xfrm>
        <a:custGeom>
          <a:avLst/>
          <a:gdLst/>
          <a:ahLst/>
          <a:cxnLst/>
          <a:rect l="0" t="0" r="0" b="0"/>
          <a:pathLst>
            <a:path>
              <a:moveTo>
                <a:pt x="0" y="12643"/>
              </a:moveTo>
              <a:lnTo>
                <a:pt x="478150" y="12643"/>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1640635" y="2115238"/>
        <a:ext cx="23907" cy="23907"/>
      </dsp:txXfrm>
    </dsp:sp>
    <dsp:sp modelId="{11F84FA3-0454-4367-AB65-6B9F56826A8C}">
      <dsp:nvSpPr>
        <dsp:cNvPr id="0" name=""/>
        <dsp:cNvSpPr/>
      </dsp:nvSpPr>
      <dsp:spPr>
        <a:xfrm>
          <a:off x="1891664" y="1651519"/>
          <a:ext cx="1616317" cy="95134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Capacidad para colaborar en la administración del cargo</a:t>
          </a:r>
        </a:p>
      </dsp:txBody>
      <dsp:txXfrm>
        <a:off x="1919528" y="1679383"/>
        <a:ext cx="1560589" cy="895618"/>
      </dsp:txXfrm>
    </dsp:sp>
    <dsp:sp modelId="{7EC6577E-5093-4E54-90E9-AEC07F763BC2}">
      <dsp:nvSpPr>
        <dsp:cNvPr id="0" name=""/>
        <dsp:cNvSpPr/>
      </dsp:nvSpPr>
      <dsp:spPr>
        <a:xfrm rot="19457599">
          <a:off x="3452635" y="1942713"/>
          <a:ext cx="588844" cy="25287"/>
        </a:xfrm>
        <a:custGeom>
          <a:avLst/>
          <a:gdLst/>
          <a:ahLst/>
          <a:cxnLst/>
          <a:rect l="0" t="0" r="0" b="0"/>
          <a:pathLst>
            <a:path>
              <a:moveTo>
                <a:pt x="0" y="12643"/>
              </a:moveTo>
              <a:lnTo>
                <a:pt x="588844" y="1264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32336" y="1940635"/>
        <a:ext cx="29442" cy="29442"/>
      </dsp:txXfrm>
    </dsp:sp>
    <dsp:sp modelId="{3D0E1CF7-B8B1-4D91-88CF-724ECC8D2639}">
      <dsp:nvSpPr>
        <dsp:cNvPr id="0" name=""/>
        <dsp:cNvSpPr/>
      </dsp:nvSpPr>
      <dsp:spPr>
        <a:xfrm>
          <a:off x="3986133" y="1484677"/>
          <a:ext cx="4510266" cy="5976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Conoce los principios básicos de administración, orientados a un cargo.</a:t>
          </a:r>
        </a:p>
      </dsp:txBody>
      <dsp:txXfrm>
        <a:off x="4003639" y="1502183"/>
        <a:ext cx="4475254" cy="562676"/>
      </dsp:txXfrm>
    </dsp:sp>
    <dsp:sp modelId="{F0C8CAFC-545B-4689-BC79-88E714C73A0B}">
      <dsp:nvSpPr>
        <dsp:cNvPr id="0" name=""/>
        <dsp:cNvSpPr/>
      </dsp:nvSpPr>
      <dsp:spPr>
        <a:xfrm rot="2142401">
          <a:off x="3452635" y="2286384"/>
          <a:ext cx="588844" cy="25287"/>
        </a:xfrm>
        <a:custGeom>
          <a:avLst/>
          <a:gdLst/>
          <a:ahLst/>
          <a:cxnLst/>
          <a:rect l="0" t="0" r="0" b="0"/>
          <a:pathLst>
            <a:path>
              <a:moveTo>
                <a:pt x="0" y="12643"/>
              </a:moveTo>
              <a:lnTo>
                <a:pt x="588844" y="1264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S" sz="1400" kern="1200"/>
        </a:p>
      </dsp:txBody>
      <dsp:txXfrm>
        <a:off x="3732336" y="2284306"/>
        <a:ext cx="29442" cy="29442"/>
      </dsp:txXfrm>
    </dsp:sp>
    <dsp:sp modelId="{EB3CC7FD-92E6-43C9-879A-10D82C29E81B}">
      <dsp:nvSpPr>
        <dsp:cNvPr id="0" name=""/>
        <dsp:cNvSpPr/>
      </dsp:nvSpPr>
      <dsp:spPr>
        <a:xfrm>
          <a:off x="3986133" y="2172019"/>
          <a:ext cx="4477417" cy="5976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Conoce la normativa Institucional para la confección de documentos oficiales del servicio</a:t>
          </a:r>
        </a:p>
      </dsp:txBody>
      <dsp:txXfrm>
        <a:off x="4003639" y="2189525"/>
        <a:ext cx="4442405" cy="5626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7CC66-5275-4D59-A6E4-B0AB221EA71D}">
      <dsp:nvSpPr>
        <dsp:cNvPr id="0" name=""/>
        <dsp:cNvSpPr/>
      </dsp:nvSpPr>
      <dsp:spPr>
        <a:xfrm>
          <a:off x="257656" y="4998"/>
          <a:ext cx="2084698" cy="180619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Desempeñarse como Oficial de guardia de un buque menor o auxiliar en la mar.</a:t>
          </a:r>
        </a:p>
      </dsp:txBody>
      <dsp:txXfrm>
        <a:off x="310557" y="57899"/>
        <a:ext cx="1978896" cy="1700388"/>
      </dsp:txXfrm>
    </dsp:sp>
    <dsp:sp modelId="{CC0F50F0-686C-4DE2-93AC-00D5F503045E}">
      <dsp:nvSpPr>
        <dsp:cNvPr id="0" name=""/>
        <dsp:cNvSpPr/>
      </dsp:nvSpPr>
      <dsp:spPr>
        <a:xfrm rot="19457599">
          <a:off x="2275573" y="685501"/>
          <a:ext cx="710498" cy="30512"/>
        </a:xfrm>
        <a:custGeom>
          <a:avLst/>
          <a:gdLst/>
          <a:ahLst/>
          <a:cxnLst/>
          <a:rect l="0" t="0" r="0" b="0"/>
          <a:pathLst>
            <a:path>
              <a:moveTo>
                <a:pt x="0" y="15256"/>
              </a:moveTo>
              <a:lnTo>
                <a:pt x="710498"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613060" y="682994"/>
        <a:ext cx="35524" cy="35524"/>
      </dsp:txXfrm>
    </dsp:sp>
    <dsp:sp modelId="{11F84FA3-0454-4367-AB65-6B9F56826A8C}">
      <dsp:nvSpPr>
        <dsp:cNvPr id="0" name=""/>
        <dsp:cNvSpPr/>
      </dsp:nvSpPr>
      <dsp:spPr>
        <a:xfrm>
          <a:off x="2919290" y="54834"/>
          <a:ext cx="5330466" cy="87717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efectuar una navegación en cercanías de costa y alta mar</a:t>
          </a:r>
        </a:p>
      </dsp:txBody>
      <dsp:txXfrm>
        <a:off x="2944981" y="80525"/>
        <a:ext cx="5279084" cy="825790"/>
      </dsp:txXfrm>
    </dsp:sp>
    <dsp:sp modelId="{7EC6577E-5093-4E54-90E9-AEC07F763BC2}">
      <dsp:nvSpPr>
        <dsp:cNvPr id="0" name=""/>
        <dsp:cNvSpPr/>
      </dsp:nvSpPr>
      <dsp:spPr>
        <a:xfrm rot="2429740">
          <a:off x="2251487" y="1139174"/>
          <a:ext cx="758671" cy="30512"/>
        </a:xfrm>
        <a:custGeom>
          <a:avLst/>
          <a:gdLst/>
          <a:ahLst/>
          <a:cxnLst/>
          <a:rect l="0" t="0" r="0" b="0"/>
          <a:pathLst>
            <a:path>
              <a:moveTo>
                <a:pt x="0" y="15256"/>
              </a:moveTo>
              <a:lnTo>
                <a:pt x="758671"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611856" y="1135463"/>
        <a:ext cx="37933" cy="37933"/>
      </dsp:txXfrm>
    </dsp:sp>
    <dsp:sp modelId="{3D0E1CF7-B8B1-4D91-88CF-724ECC8D2639}">
      <dsp:nvSpPr>
        <dsp:cNvPr id="0" name=""/>
        <dsp:cNvSpPr/>
      </dsp:nvSpPr>
      <dsp:spPr>
        <a:xfrm>
          <a:off x="2919290" y="1040182"/>
          <a:ext cx="5291292"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efectuar maniobras en la mar y descripción de Sistemas Navales</a:t>
          </a:r>
        </a:p>
      </dsp:txBody>
      <dsp:txXfrm>
        <a:off x="2940412" y="1061304"/>
        <a:ext cx="5249048" cy="678925"/>
      </dsp:txXfrm>
    </dsp:sp>
    <dsp:sp modelId="{D0F5F285-D726-42EA-8809-E79A145C77FF}">
      <dsp:nvSpPr>
        <dsp:cNvPr id="0" name=""/>
        <dsp:cNvSpPr/>
      </dsp:nvSpPr>
      <dsp:spPr>
        <a:xfrm>
          <a:off x="257656" y="2138329"/>
          <a:ext cx="2040736" cy="184225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Desempeñarse como Oficial de Guardia de Puerto</a:t>
          </a:r>
        </a:p>
      </dsp:txBody>
      <dsp:txXfrm>
        <a:off x="311614" y="2192287"/>
        <a:ext cx="1932820" cy="1734340"/>
      </dsp:txXfrm>
    </dsp:sp>
    <dsp:sp modelId="{FB7F7CC2-5998-42E2-91F3-25F8A89BF299}">
      <dsp:nvSpPr>
        <dsp:cNvPr id="0" name=""/>
        <dsp:cNvSpPr/>
      </dsp:nvSpPr>
      <dsp:spPr>
        <a:xfrm rot="18289469">
          <a:off x="2081719" y="2629528"/>
          <a:ext cx="1010280" cy="30512"/>
        </a:xfrm>
        <a:custGeom>
          <a:avLst/>
          <a:gdLst/>
          <a:ahLst/>
          <a:cxnLst/>
          <a:rect l="0" t="0" r="0" b="0"/>
          <a:pathLst>
            <a:path>
              <a:moveTo>
                <a:pt x="0" y="15256"/>
              </a:moveTo>
              <a:lnTo>
                <a:pt x="1010280"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61603" y="2619527"/>
        <a:ext cx="50514" cy="50514"/>
      </dsp:txXfrm>
    </dsp:sp>
    <dsp:sp modelId="{CCD769B2-5247-4717-BA97-8E77C5EF18BE}">
      <dsp:nvSpPr>
        <dsp:cNvPr id="0" name=""/>
        <dsp:cNvSpPr/>
      </dsp:nvSpPr>
      <dsp:spPr>
        <a:xfrm>
          <a:off x="2875328" y="1869527"/>
          <a:ext cx="5335254"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aplicar las normas del Ceremonial Naval, en puerto.</a:t>
          </a:r>
        </a:p>
      </dsp:txBody>
      <dsp:txXfrm>
        <a:off x="2896450" y="1890649"/>
        <a:ext cx="5293010" cy="678925"/>
      </dsp:txXfrm>
    </dsp:sp>
    <dsp:sp modelId="{9EDFE1BD-48E6-42F7-9044-7189CD917B5C}">
      <dsp:nvSpPr>
        <dsp:cNvPr id="0" name=""/>
        <dsp:cNvSpPr/>
      </dsp:nvSpPr>
      <dsp:spPr>
        <a:xfrm>
          <a:off x="2298392" y="3044201"/>
          <a:ext cx="576935" cy="30512"/>
        </a:xfrm>
        <a:custGeom>
          <a:avLst/>
          <a:gdLst/>
          <a:ahLst/>
          <a:cxnLst/>
          <a:rect l="0" t="0" r="0" b="0"/>
          <a:pathLst>
            <a:path>
              <a:moveTo>
                <a:pt x="0" y="15256"/>
              </a:moveTo>
              <a:lnTo>
                <a:pt x="576935"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72436" y="3045033"/>
        <a:ext cx="28846" cy="28846"/>
      </dsp:txXfrm>
    </dsp:sp>
    <dsp:sp modelId="{1FD73AA4-4B0E-4C56-A9DC-735CB24864F1}">
      <dsp:nvSpPr>
        <dsp:cNvPr id="0" name=""/>
        <dsp:cNvSpPr/>
      </dsp:nvSpPr>
      <dsp:spPr>
        <a:xfrm>
          <a:off x="2875328" y="2698872"/>
          <a:ext cx="5335254"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identificar las señales visuales, en puerto.</a:t>
          </a:r>
        </a:p>
      </dsp:txBody>
      <dsp:txXfrm>
        <a:off x="2896450" y="2719994"/>
        <a:ext cx="5293010" cy="678925"/>
      </dsp:txXfrm>
    </dsp:sp>
    <dsp:sp modelId="{2C1CA17D-83EB-4E42-AC9D-AA0A8AA78DA0}">
      <dsp:nvSpPr>
        <dsp:cNvPr id="0" name=""/>
        <dsp:cNvSpPr/>
      </dsp:nvSpPr>
      <dsp:spPr>
        <a:xfrm rot="3310531">
          <a:off x="2081719" y="3458873"/>
          <a:ext cx="1010280" cy="30512"/>
        </a:xfrm>
        <a:custGeom>
          <a:avLst/>
          <a:gdLst/>
          <a:ahLst/>
          <a:cxnLst/>
          <a:rect l="0" t="0" r="0" b="0"/>
          <a:pathLst>
            <a:path>
              <a:moveTo>
                <a:pt x="0" y="15256"/>
              </a:moveTo>
              <a:lnTo>
                <a:pt x="1010280" y="152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S" sz="1600" kern="1200"/>
        </a:p>
      </dsp:txBody>
      <dsp:txXfrm>
        <a:off x="2561603" y="3448872"/>
        <a:ext cx="50514" cy="50514"/>
      </dsp:txXfrm>
    </dsp:sp>
    <dsp:sp modelId="{5ECCF0F4-B2F9-4C72-832E-83F2D94141C3}">
      <dsp:nvSpPr>
        <dsp:cNvPr id="0" name=""/>
        <dsp:cNvSpPr/>
      </dsp:nvSpPr>
      <dsp:spPr>
        <a:xfrm>
          <a:off x="2875328" y="3528217"/>
          <a:ext cx="5288999" cy="72116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a:t>Capacidad para controlar actividades de buceo, que se realicen en puerto.</a:t>
          </a:r>
        </a:p>
      </dsp:txBody>
      <dsp:txXfrm>
        <a:off x="2896450" y="3549339"/>
        <a:ext cx="5246755" cy="6789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812489" y="264"/>
          <a:ext cx="1765035" cy="1059021"/>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CÁLCULO</a:t>
          </a:r>
        </a:p>
      </dsp:txBody>
      <dsp:txXfrm>
        <a:off x="812489" y="264"/>
        <a:ext cx="1765035" cy="1059021"/>
      </dsp:txXfrm>
    </dsp:sp>
    <dsp:sp modelId="{060608BC-84A7-4275-9E47-0BB77648CA20}">
      <dsp:nvSpPr>
        <dsp:cNvPr id="0" name=""/>
        <dsp:cNvSpPr/>
      </dsp:nvSpPr>
      <dsp:spPr>
        <a:xfrm>
          <a:off x="2754028" y="264"/>
          <a:ext cx="1765035" cy="1059021"/>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CIRCUITOS ELÉCTRICOS I</a:t>
          </a:r>
        </a:p>
      </dsp:txBody>
      <dsp:txXfrm>
        <a:off x="2754028" y="264"/>
        <a:ext cx="1765035" cy="1059021"/>
      </dsp:txXfrm>
    </dsp:sp>
    <dsp:sp modelId="{B6F15D1B-3381-40F2-8468-09CB6769B46E}">
      <dsp:nvSpPr>
        <dsp:cNvPr id="0" name=""/>
        <dsp:cNvSpPr/>
      </dsp:nvSpPr>
      <dsp:spPr>
        <a:xfrm>
          <a:off x="812489" y="1235789"/>
          <a:ext cx="1765035" cy="1059021"/>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ELECTRÓNICA I</a:t>
          </a:r>
        </a:p>
      </dsp:txBody>
      <dsp:txXfrm>
        <a:off x="812489" y="1235789"/>
        <a:ext cx="1765035" cy="1059021"/>
      </dsp:txXfrm>
    </dsp:sp>
    <dsp:sp modelId="{51ACE5CC-AC71-4E2E-8330-2EE711FA4BBD}">
      <dsp:nvSpPr>
        <dsp:cNvPr id="0" name=""/>
        <dsp:cNvSpPr/>
      </dsp:nvSpPr>
      <dsp:spPr>
        <a:xfrm>
          <a:off x="2754028" y="1235789"/>
          <a:ext cx="1765035" cy="1059021"/>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a:t>
          </a:r>
        </a:p>
      </dsp:txBody>
      <dsp:txXfrm>
        <a:off x="2754028" y="1235789"/>
        <a:ext cx="1765035" cy="1059021"/>
      </dsp:txXfrm>
    </dsp:sp>
    <dsp:sp modelId="{914FA5B0-50CD-469D-BF94-D12CD2D69F9B}">
      <dsp:nvSpPr>
        <dsp:cNvPr id="0" name=""/>
        <dsp:cNvSpPr/>
      </dsp:nvSpPr>
      <dsp:spPr>
        <a:xfrm>
          <a:off x="812489" y="2471314"/>
          <a:ext cx="1765035" cy="1059021"/>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PROBABILIDADES Y ESTADÍSTICAS</a:t>
          </a:r>
        </a:p>
      </dsp:txBody>
      <dsp:txXfrm>
        <a:off x="812489" y="2471314"/>
        <a:ext cx="1765035" cy="1059021"/>
      </dsp:txXfrm>
    </dsp:sp>
    <dsp:sp modelId="{9F09029E-3C96-4915-8647-58B5C4122A43}">
      <dsp:nvSpPr>
        <dsp:cNvPr id="0" name=""/>
        <dsp:cNvSpPr/>
      </dsp:nvSpPr>
      <dsp:spPr>
        <a:xfrm>
          <a:off x="2754028" y="2471314"/>
          <a:ext cx="1765035" cy="1059021"/>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ÉTICA PROFESIONAL</a:t>
          </a:r>
        </a:p>
      </dsp:txBody>
      <dsp:txXfrm>
        <a:off x="2754028" y="2471314"/>
        <a:ext cx="1765035" cy="10590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520061" y="940"/>
          <a:ext cx="1688016" cy="1012810"/>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CÁLCULO AVANZADO</a:t>
          </a:r>
        </a:p>
      </dsp:txBody>
      <dsp:txXfrm>
        <a:off x="520061" y="940"/>
        <a:ext cx="1688016" cy="1012810"/>
      </dsp:txXfrm>
    </dsp:sp>
    <dsp:sp modelId="{060608BC-84A7-4275-9E47-0BB77648CA20}">
      <dsp:nvSpPr>
        <dsp:cNvPr id="0" name=""/>
        <dsp:cNvSpPr/>
      </dsp:nvSpPr>
      <dsp:spPr>
        <a:xfrm>
          <a:off x="2376879" y="940"/>
          <a:ext cx="1688016" cy="1012810"/>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DE CIRCUITO ELECTRICOS I</a:t>
          </a:r>
        </a:p>
      </dsp:txBody>
      <dsp:txXfrm>
        <a:off x="2376879" y="940"/>
        <a:ext cx="1688016" cy="1012810"/>
      </dsp:txXfrm>
    </dsp:sp>
    <dsp:sp modelId="{B6F15D1B-3381-40F2-8468-09CB6769B46E}">
      <dsp:nvSpPr>
        <dsp:cNvPr id="0" name=""/>
        <dsp:cNvSpPr/>
      </dsp:nvSpPr>
      <dsp:spPr>
        <a:xfrm>
          <a:off x="520061" y="1182551"/>
          <a:ext cx="1688016" cy="1012810"/>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ECUACIONES DIF. ORDINARIAS</a:t>
          </a:r>
        </a:p>
      </dsp:txBody>
      <dsp:txXfrm>
        <a:off x="520061" y="1182551"/>
        <a:ext cx="1688016" cy="1012810"/>
      </dsp:txXfrm>
    </dsp:sp>
    <dsp:sp modelId="{51ACE5CC-AC71-4E2E-8330-2EE711FA4BBD}">
      <dsp:nvSpPr>
        <dsp:cNvPr id="0" name=""/>
        <dsp:cNvSpPr/>
      </dsp:nvSpPr>
      <dsp:spPr>
        <a:xfrm>
          <a:off x="2376879" y="1182551"/>
          <a:ext cx="1688016" cy="1012810"/>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 MECÁNICA Y ONDAS</a:t>
          </a:r>
        </a:p>
      </dsp:txBody>
      <dsp:txXfrm>
        <a:off x="2376879" y="1182551"/>
        <a:ext cx="1688016" cy="1012810"/>
      </dsp:txXfrm>
    </dsp:sp>
    <dsp:sp modelId="{914FA5B0-50CD-469D-BF94-D12CD2D69F9B}">
      <dsp:nvSpPr>
        <dsp:cNvPr id="0" name=""/>
        <dsp:cNvSpPr/>
      </dsp:nvSpPr>
      <dsp:spPr>
        <a:xfrm>
          <a:off x="520061" y="2364163"/>
          <a:ext cx="1688016" cy="1012810"/>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PROGRAMACION COMPUTACIONAL</a:t>
          </a:r>
        </a:p>
      </dsp:txBody>
      <dsp:txXfrm>
        <a:off x="520061" y="2364163"/>
        <a:ext cx="1688016" cy="1012810"/>
      </dsp:txXfrm>
    </dsp:sp>
    <dsp:sp modelId="{9F09029E-3C96-4915-8647-58B5C4122A43}">
      <dsp:nvSpPr>
        <dsp:cNvPr id="0" name=""/>
        <dsp:cNvSpPr/>
      </dsp:nvSpPr>
      <dsp:spPr>
        <a:xfrm>
          <a:off x="2376879" y="2364163"/>
          <a:ext cx="1688016" cy="1012810"/>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DIBUJO E INTERPRETACIÓN DE PLANOS I</a:t>
          </a:r>
        </a:p>
      </dsp:txBody>
      <dsp:txXfrm>
        <a:off x="2376879" y="2364163"/>
        <a:ext cx="1688016" cy="10128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A0C69-7731-4CA9-B8BD-C32888774469}">
      <dsp:nvSpPr>
        <dsp:cNvPr id="0" name=""/>
        <dsp:cNvSpPr/>
      </dsp:nvSpPr>
      <dsp:spPr>
        <a:xfrm>
          <a:off x="812489" y="264"/>
          <a:ext cx="1765035" cy="1059021"/>
        </a:xfrm>
        <a:prstGeom prst="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VARIABLES COMPLEJAS</a:t>
          </a:r>
        </a:p>
      </dsp:txBody>
      <dsp:txXfrm>
        <a:off x="812489" y="264"/>
        <a:ext cx="1765035" cy="1059021"/>
      </dsp:txXfrm>
    </dsp:sp>
    <dsp:sp modelId="{060608BC-84A7-4275-9E47-0BB77648CA20}">
      <dsp:nvSpPr>
        <dsp:cNvPr id="0" name=""/>
        <dsp:cNvSpPr/>
      </dsp:nvSpPr>
      <dsp:spPr>
        <a:xfrm>
          <a:off x="2754028" y="264"/>
          <a:ext cx="1765035" cy="1059021"/>
        </a:xfrm>
        <a:prstGeom prst="rect">
          <a:avLst/>
        </a:prstGeom>
        <a:solidFill>
          <a:schemeClr val="accent2">
            <a:shade val="80000"/>
            <a:hueOff val="0"/>
            <a:satOff val="-5604"/>
            <a:lumOff val="63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DE CIRCUITOS ELÉCTRICOS II</a:t>
          </a:r>
        </a:p>
      </dsp:txBody>
      <dsp:txXfrm>
        <a:off x="2754028" y="264"/>
        <a:ext cx="1765035" cy="1059021"/>
      </dsp:txXfrm>
    </dsp:sp>
    <dsp:sp modelId="{B6F15D1B-3381-40F2-8468-09CB6769B46E}">
      <dsp:nvSpPr>
        <dsp:cNvPr id="0" name=""/>
        <dsp:cNvSpPr/>
      </dsp:nvSpPr>
      <dsp:spPr>
        <a:xfrm>
          <a:off x="812489" y="1235789"/>
          <a:ext cx="1765035" cy="1059021"/>
        </a:xfrm>
        <a:prstGeom prst="rect">
          <a:avLst/>
        </a:prstGeom>
        <a:solidFill>
          <a:schemeClr val="accent2">
            <a:shade val="80000"/>
            <a:hueOff val="0"/>
            <a:satOff val="-11208"/>
            <a:lumOff val="127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ECUACIONES DIF. PARCIALES</a:t>
          </a:r>
        </a:p>
      </dsp:txBody>
      <dsp:txXfrm>
        <a:off x="812489" y="1235789"/>
        <a:ext cx="1765035" cy="1059021"/>
      </dsp:txXfrm>
    </dsp:sp>
    <dsp:sp modelId="{51ACE5CC-AC71-4E2E-8330-2EE711FA4BBD}">
      <dsp:nvSpPr>
        <dsp:cNvPr id="0" name=""/>
        <dsp:cNvSpPr/>
      </dsp:nvSpPr>
      <dsp:spPr>
        <a:xfrm>
          <a:off x="2754028" y="1235789"/>
          <a:ext cx="1765035" cy="1059021"/>
        </a:xfrm>
        <a:prstGeom prst="rect">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FÍSICA DE CAMPOS Y CUÁNTICA</a:t>
          </a:r>
        </a:p>
      </dsp:txBody>
      <dsp:txXfrm>
        <a:off x="2754028" y="1235789"/>
        <a:ext cx="1765035" cy="1059021"/>
      </dsp:txXfrm>
    </dsp:sp>
    <dsp:sp modelId="{914FA5B0-50CD-469D-BF94-D12CD2D69F9B}">
      <dsp:nvSpPr>
        <dsp:cNvPr id="0" name=""/>
        <dsp:cNvSpPr/>
      </dsp:nvSpPr>
      <dsp:spPr>
        <a:xfrm>
          <a:off x="812489" y="2471314"/>
          <a:ext cx="1765035" cy="1059021"/>
        </a:xfrm>
        <a:prstGeom prst="rect">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ANÁLISIS NUMÉRICO</a:t>
          </a:r>
        </a:p>
      </dsp:txBody>
      <dsp:txXfrm>
        <a:off x="812489" y="2471314"/>
        <a:ext cx="1765035" cy="1059021"/>
      </dsp:txXfrm>
    </dsp:sp>
    <dsp:sp modelId="{9F09029E-3C96-4915-8647-58B5C4122A43}">
      <dsp:nvSpPr>
        <dsp:cNvPr id="0" name=""/>
        <dsp:cNvSpPr/>
      </dsp:nvSpPr>
      <dsp:spPr>
        <a:xfrm>
          <a:off x="2754028" y="2471314"/>
          <a:ext cx="1765035" cy="1059021"/>
        </a:xfrm>
        <a:prstGeom prst="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a:t>DIBUJO E INTERPRETACIÓN DE PLANOS </a:t>
          </a:r>
        </a:p>
      </dsp:txBody>
      <dsp:txXfrm>
        <a:off x="2754028" y="2471314"/>
        <a:ext cx="1765035" cy="105902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53F2A4-77AA-423D-B87D-AFC1101062B5}">
      <dsp:nvSpPr>
        <dsp:cNvPr id="0" name=""/>
        <dsp:cNvSpPr/>
      </dsp:nvSpPr>
      <dsp:spPr>
        <a:xfrm rot="5400000">
          <a:off x="4733727" y="-2354636"/>
          <a:ext cx="1000545" cy="596842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Semestral de 4hrs.</a:t>
          </a:r>
        </a:p>
        <a:p>
          <a:pPr marL="114300" lvl="1" indent="-114300" algn="l" defTabSz="622300">
            <a:lnSpc>
              <a:spcPct val="90000"/>
            </a:lnSpc>
            <a:spcBef>
              <a:spcPct val="0"/>
            </a:spcBef>
            <a:spcAft>
              <a:spcPct val="15000"/>
            </a:spcAft>
            <a:buChar char="••"/>
          </a:pPr>
          <a:r>
            <a:rPr lang="es-ES" sz="1400" kern="1200" dirty="0"/>
            <a:t>Mismos contenidos de Física (Cubierta) y Física Mecánica y ondas (Ingeniería).</a:t>
          </a:r>
        </a:p>
        <a:p>
          <a:pPr marL="114300" lvl="1" indent="-114300" algn="l" defTabSz="622300">
            <a:lnSpc>
              <a:spcPct val="90000"/>
            </a:lnSpc>
            <a:spcBef>
              <a:spcPct val="0"/>
            </a:spcBef>
            <a:spcAft>
              <a:spcPct val="15000"/>
            </a:spcAft>
            <a:buChar char="••"/>
          </a:pPr>
          <a:r>
            <a:rPr lang="es-ES" sz="1400" kern="1200" dirty="0"/>
            <a:t>Eliminar asignatura</a:t>
          </a:r>
          <a:r>
            <a:rPr lang="es-ES" sz="1200" kern="1200" dirty="0"/>
            <a:t>.</a:t>
          </a:r>
        </a:p>
      </dsp:txBody>
      <dsp:txXfrm rot="-5400000">
        <a:off x="2249788" y="178146"/>
        <a:ext cx="5919582" cy="902859"/>
      </dsp:txXfrm>
    </dsp:sp>
    <dsp:sp modelId="{28C80DFA-075E-4C37-A449-4A140DB610A9}">
      <dsp:nvSpPr>
        <dsp:cNvPr id="0" name=""/>
        <dsp:cNvSpPr/>
      </dsp:nvSpPr>
      <dsp:spPr>
        <a:xfrm>
          <a:off x="263999" y="1894"/>
          <a:ext cx="2001523" cy="1250681"/>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FÍSICA IV</a:t>
          </a:r>
        </a:p>
      </dsp:txBody>
      <dsp:txXfrm>
        <a:off x="325052" y="62947"/>
        <a:ext cx="1879417" cy="1128575"/>
      </dsp:txXfrm>
    </dsp:sp>
    <dsp:sp modelId="{79C880BF-205E-47F3-A40E-32279131EC2C}">
      <dsp:nvSpPr>
        <dsp:cNvPr id="0" name=""/>
        <dsp:cNvSpPr/>
      </dsp:nvSpPr>
      <dsp:spPr>
        <a:xfrm rot="5400000">
          <a:off x="4732738" y="-988005"/>
          <a:ext cx="1000545" cy="5856913"/>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Anual de 4 </a:t>
          </a:r>
          <a:r>
            <a:rPr lang="es-ES" sz="1400" kern="1200" dirty="0" err="1"/>
            <a:t>hrs</a:t>
          </a:r>
          <a:r>
            <a:rPr lang="es-ES" sz="1400" kern="1200" dirty="0"/>
            <a:t>. por semestre.</a:t>
          </a:r>
        </a:p>
        <a:p>
          <a:pPr marL="114300" lvl="1" indent="-114300" algn="l" defTabSz="622300">
            <a:lnSpc>
              <a:spcPct val="90000"/>
            </a:lnSpc>
            <a:spcBef>
              <a:spcPct val="0"/>
            </a:spcBef>
            <a:spcAft>
              <a:spcPct val="15000"/>
            </a:spcAft>
            <a:buChar char="••"/>
          </a:pPr>
          <a:r>
            <a:rPr lang="es-ES" sz="1400" kern="1200" dirty="0"/>
            <a:t>Eliminar contenidos duplicados en Cálculo (cubierta) y Cálculo Avanzado (ingeniería).</a:t>
          </a:r>
        </a:p>
        <a:p>
          <a:pPr marL="114300" lvl="1" indent="-114300" algn="l" defTabSz="622300">
            <a:lnSpc>
              <a:spcPct val="90000"/>
            </a:lnSpc>
            <a:spcBef>
              <a:spcPct val="0"/>
            </a:spcBef>
            <a:spcAft>
              <a:spcPct val="15000"/>
            </a:spcAft>
            <a:buChar char="••"/>
          </a:pPr>
          <a:r>
            <a:rPr lang="es-ES" sz="1400" kern="1200" dirty="0"/>
            <a:t>Aumentar tiempo para nivelación y contenidos Mat. I y II.</a:t>
          </a:r>
        </a:p>
      </dsp:txBody>
      <dsp:txXfrm rot="-5400000">
        <a:off x="2304555" y="1489021"/>
        <a:ext cx="5808070" cy="902859"/>
      </dsp:txXfrm>
    </dsp:sp>
    <dsp:sp modelId="{FDEFE16D-85DA-40DF-B3F0-FA04B7ED476E}">
      <dsp:nvSpPr>
        <dsp:cNvPr id="0" name=""/>
        <dsp:cNvSpPr/>
      </dsp:nvSpPr>
      <dsp:spPr>
        <a:xfrm>
          <a:off x="263999" y="1315110"/>
          <a:ext cx="2040554" cy="1250681"/>
        </a:xfrm>
        <a:prstGeom prst="roundRect">
          <a:avLst/>
        </a:prstGeom>
        <a:solidFill>
          <a:schemeClr val="accent2">
            <a:shade val="80000"/>
            <a:hueOff val="0"/>
            <a:satOff val="-14010"/>
            <a:lumOff val="15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MATEMÁTICAS III</a:t>
          </a:r>
        </a:p>
      </dsp:txBody>
      <dsp:txXfrm>
        <a:off x="325052" y="1376163"/>
        <a:ext cx="1918448" cy="1128575"/>
      </dsp:txXfrm>
    </dsp:sp>
    <dsp:sp modelId="{4ECA407B-55EB-46B4-8B76-199C1CE9F4D1}">
      <dsp:nvSpPr>
        <dsp:cNvPr id="0" name=""/>
        <dsp:cNvSpPr/>
      </dsp:nvSpPr>
      <dsp:spPr>
        <a:xfrm rot="5400000">
          <a:off x="4732744" y="247140"/>
          <a:ext cx="1000545" cy="601305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ES" sz="1400" kern="1200" dirty="0"/>
            <a:t>Anual de 4 </a:t>
          </a:r>
          <a:r>
            <a:rPr lang="es-ES" sz="1400" kern="1200" dirty="0" err="1"/>
            <a:t>hrs</a:t>
          </a:r>
          <a:r>
            <a:rPr lang="es-ES" sz="1400" kern="1200" dirty="0"/>
            <a:t>. por semestre.</a:t>
          </a:r>
        </a:p>
        <a:p>
          <a:pPr marL="114300" lvl="1" indent="-114300" algn="l" defTabSz="622300">
            <a:lnSpc>
              <a:spcPct val="90000"/>
            </a:lnSpc>
            <a:spcBef>
              <a:spcPct val="0"/>
            </a:spcBef>
            <a:spcAft>
              <a:spcPct val="15000"/>
            </a:spcAft>
            <a:buChar char="••"/>
          </a:pPr>
          <a:r>
            <a:rPr lang="es-ES" sz="1400" kern="1200" dirty="0"/>
            <a:t>Eliminar contenidos duplicados en Cálculo (cubierta) y Cálculo Avanzado (ingeniería).</a:t>
          </a:r>
        </a:p>
        <a:p>
          <a:pPr marL="114300" lvl="1" indent="-114300" algn="l" defTabSz="622300">
            <a:lnSpc>
              <a:spcPct val="90000"/>
            </a:lnSpc>
            <a:spcBef>
              <a:spcPct val="0"/>
            </a:spcBef>
            <a:spcAft>
              <a:spcPct val="15000"/>
            </a:spcAft>
            <a:buChar char="••"/>
          </a:pPr>
          <a:r>
            <a:rPr lang="es-ES" sz="1400" kern="1200" dirty="0" smtClean="0"/>
            <a:t>Eliminar asignatura.</a:t>
          </a:r>
          <a:endParaRPr lang="es-ES" sz="1400" kern="1200" dirty="0"/>
        </a:p>
      </dsp:txBody>
      <dsp:txXfrm rot="-5400000">
        <a:off x="2226491" y="2802237"/>
        <a:ext cx="5964209" cy="902859"/>
      </dsp:txXfrm>
    </dsp:sp>
    <dsp:sp modelId="{94A08136-C794-4568-94DC-4F980F202D63}">
      <dsp:nvSpPr>
        <dsp:cNvPr id="0" name=""/>
        <dsp:cNvSpPr/>
      </dsp:nvSpPr>
      <dsp:spPr>
        <a:xfrm>
          <a:off x="263999" y="2628325"/>
          <a:ext cx="1962491" cy="1250681"/>
        </a:xfrm>
        <a:prstGeom prst="roundRect">
          <a:avLst/>
        </a:prstGeom>
        <a:solidFill>
          <a:schemeClr val="accent2">
            <a:shade val="80000"/>
            <a:hueOff val="0"/>
            <a:satOff val="-28019"/>
            <a:lumOff val="31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es-ES" sz="1700" kern="1200" dirty="0"/>
            <a:t>MATEMÁTICAS IV</a:t>
          </a:r>
        </a:p>
      </dsp:txBody>
      <dsp:txXfrm>
        <a:off x="325052" y="2689378"/>
        <a:ext cx="1840385" cy="1128575"/>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13075" cy="465138"/>
          </a:xfrm>
          <a:prstGeom prst="rect">
            <a:avLst/>
          </a:prstGeom>
        </p:spPr>
        <p:txBody>
          <a:bodyPr vert="horz" lIns="92930" tIns="46465" rIns="92930" bIns="46465" rtlCol="0"/>
          <a:lstStyle>
            <a:lvl1pPr algn="l">
              <a:defRPr sz="1200">
                <a:latin typeface="Arial" charset="0"/>
              </a:defRPr>
            </a:lvl1pPr>
          </a:lstStyle>
          <a:p>
            <a:pPr>
              <a:defRPr/>
            </a:pPr>
            <a:endParaRPr lang="es-CL"/>
          </a:p>
        </p:txBody>
      </p:sp>
      <p:sp>
        <p:nvSpPr>
          <p:cNvPr id="3" name="2 Marcador de fecha"/>
          <p:cNvSpPr>
            <a:spLocks noGrp="1"/>
          </p:cNvSpPr>
          <p:nvPr>
            <p:ph type="dt" sz="quarter" idx="1"/>
          </p:nvPr>
        </p:nvSpPr>
        <p:spPr>
          <a:xfrm>
            <a:off x="3940175" y="0"/>
            <a:ext cx="3013075" cy="465138"/>
          </a:xfrm>
          <a:prstGeom prst="rect">
            <a:avLst/>
          </a:prstGeom>
        </p:spPr>
        <p:txBody>
          <a:bodyPr vert="horz" lIns="92930" tIns="46465" rIns="92930" bIns="46465" rtlCol="0"/>
          <a:lstStyle>
            <a:lvl1pPr algn="r">
              <a:defRPr sz="1200">
                <a:latin typeface="Arial" charset="0"/>
              </a:defRPr>
            </a:lvl1pPr>
          </a:lstStyle>
          <a:p>
            <a:pPr>
              <a:defRPr/>
            </a:pPr>
            <a:fld id="{6F48A6A4-7F64-4EFC-A2FF-687DF7A235E7}" type="datetimeFigureOut">
              <a:rPr lang="es-CL"/>
              <a:pPr>
                <a:defRPr/>
              </a:pPr>
              <a:t>05-06-2023</a:t>
            </a:fld>
            <a:endParaRPr lang="es-CL"/>
          </a:p>
        </p:txBody>
      </p:sp>
      <p:sp>
        <p:nvSpPr>
          <p:cNvPr id="4" name="3 Marcador de pie de página"/>
          <p:cNvSpPr>
            <a:spLocks noGrp="1"/>
          </p:cNvSpPr>
          <p:nvPr>
            <p:ph type="ftr" sz="quarter" idx="2"/>
          </p:nvPr>
        </p:nvSpPr>
        <p:spPr>
          <a:xfrm>
            <a:off x="0" y="8842375"/>
            <a:ext cx="3013075" cy="465138"/>
          </a:xfrm>
          <a:prstGeom prst="rect">
            <a:avLst/>
          </a:prstGeom>
        </p:spPr>
        <p:txBody>
          <a:bodyPr vert="horz" lIns="92930" tIns="46465" rIns="92930" bIns="46465" rtlCol="0" anchor="b"/>
          <a:lstStyle>
            <a:lvl1pPr algn="l">
              <a:defRPr sz="1200">
                <a:latin typeface="Arial" charset="0"/>
              </a:defRPr>
            </a:lvl1pPr>
          </a:lstStyle>
          <a:p>
            <a:pPr>
              <a:defRPr/>
            </a:pPr>
            <a:endParaRPr lang="es-CL"/>
          </a:p>
        </p:txBody>
      </p:sp>
      <p:sp>
        <p:nvSpPr>
          <p:cNvPr id="5" name="4 Marcador de número de diapositiva"/>
          <p:cNvSpPr>
            <a:spLocks noGrp="1"/>
          </p:cNvSpPr>
          <p:nvPr>
            <p:ph type="sldNum" sz="quarter" idx="3"/>
          </p:nvPr>
        </p:nvSpPr>
        <p:spPr>
          <a:xfrm>
            <a:off x="3940175" y="8842375"/>
            <a:ext cx="3013075" cy="465138"/>
          </a:xfrm>
          <a:prstGeom prst="rect">
            <a:avLst/>
          </a:prstGeom>
        </p:spPr>
        <p:txBody>
          <a:bodyPr vert="horz" lIns="92930" tIns="46465" rIns="92930" bIns="46465" rtlCol="0" anchor="b"/>
          <a:lstStyle>
            <a:lvl1pPr algn="r">
              <a:defRPr sz="1200">
                <a:latin typeface="Arial" charset="0"/>
              </a:defRPr>
            </a:lvl1pPr>
          </a:lstStyle>
          <a:p>
            <a:pPr>
              <a:defRPr/>
            </a:pPr>
            <a:fld id="{A3B0176A-7D5A-41F7-83C0-139241F17CD4}" type="slidenum">
              <a:rPr lang="es-CL"/>
              <a:pPr>
                <a:defRPr/>
              </a:pPr>
              <a:t>‹Nº›</a:t>
            </a:fld>
            <a:endParaRPr lang="es-C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3" name="Rectangle 3"/>
          <p:cNvSpPr>
            <a:spLocks noGrp="1" noChangeArrowheads="1"/>
          </p:cNvSpPr>
          <p:nvPr>
            <p:ph type="dt" idx="1"/>
          </p:nvPr>
        </p:nvSpPr>
        <p:spPr bwMode="auto">
          <a:xfrm>
            <a:off x="3940175"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r">
              <a:defRPr sz="1200" b="0">
                <a:solidFill>
                  <a:schemeClr val="tx1"/>
                </a:solidFill>
                <a:latin typeface="Arial" charset="0"/>
              </a:defRPr>
            </a:lvl1pPr>
          </a:lstStyle>
          <a:p>
            <a:pPr>
              <a:defRPr/>
            </a:pPr>
            <a:endParaRPr lang="es-ES"/>
          </a:p>
        </p:txBody>
      </p:sp>
      <p:sp>
        <p:nvSpPr>
          <p:cNvPr id="132100" name="Rectangle 4"/>
          <p:cNvSpPr>
            <a:spLocks noGrp="1" noRot="1" noChangeAspect="1" noChangeArrowheads="1" noTextEdit="1"/>
          </p:cNvSpPr>
          <p:nvPr>
            <p:ph type="sldImg" idx="2"/>
          </p:nvPr>
        </p:nvSpPr>
        <p:spPr bwMode="auto">
          <a:xfrm>
            <a:off x="1150938" y="698500"/>
            <a:ext cx="4652962" cy="34909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95325" y="4421188"/>
            <a:ext cx="5564188" cy="4189412"/>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20486" name="Rectangle 6"/>
          <p:cNvSpPr>
            <a:spLocks noGrp="1" noChangeArrowheads="1"/>
          </p:cNvSpPr>
          <p:nvPr>
            <p:ph type="ftr" sz="quarter" idx="4"/>
          </p:nvPr>
        </p:nvSpPr>
        <p:spPr bwMode="auto">
          <a:xfrm>
            <a:off x="0"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7" name="Rectangle 7"/>
          <p:cNvSpPr>
            <a:spLocks noGrp="1" noChangeArrowheads="1"/>
          </p:cNvSpPr>
          <p:nvPr>
            <p:ph type="sldNum" sz="quarter" idx="5"/>
          </p:nvPr>
        </p:nvSpPr>
        <p:spPr bwMode="auto">
          <a:xfrm>
            <a:off x="3940175"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r">
              <a:defRPr sz="1200" b="0">
                <a:solidFill>
                  <a:schemeClr val="tx1"/>
                </a:solidFill>
                <a:latin typeface="Arial" charset="0"/>
              </a:defRPr>
            </a:lvl1pPr>
          </a:lstStyle>
          <a:p>
            <a:pPr>
              <a:defRPr/>
            </a:pPr>
            <a:fld id="{97E28A82-88AE-4286-980D-7F6F4B6D2A65}"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11</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En las competencias específicas, son dos y en ellas se deberían centrar las asignaturas del área profesional como lo es en el otros escalafones. Por ello es que no se sustenta que la asignaturas de Ciencias Básicas, sean las preponderantes en la cantidad de horas de clases lectivas, por sobre lo profesional.</a:t>
            </a:r>
          </a:p>
          <a:p>
            <a:r>
              <a:rPr lang="es-ES" altLang="es-CL" dirty="0" smtClean="0">
                <a:ea typeface="ＭＳ Ｐゴシック" panose="020B0600070205080204" pitchFamily="34" charset="-128"/>
              </a:rPr>
              <a:t>Lo que se expone a continuación:</a:t>
            </a:r>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3081030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12</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En las competencias específicas, son dos y en ellas se deberían centrar las asignaturas del área profesional como lo es en el otros escalafones. Por ello es que no se sustenta que la asignaturas de Ciencias Básicas, sean las preponderantes en la cantidad de horas de clases lectivas, por sobre lo profesional.</a:t>
            </a:r>
          </a:p>
          <a:p>
            <a:r>
              <a:rPr lang="es-ES" altLang="es-CL" dirty="0" smtClean="0">
                <a:ea typeface="ＭＳ Ｐゴシック" panose="020B0600070205080204" pitchFamily="34" charset="-128"/>
              </a:rPr>
              <a:t>Lo que se expone a continuación:</a:t>
            </a:r>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128936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13</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CL" dirty="0" smtClean="0"/>
              <a:t>El semestre común del área de cubierta en la APN consta de 6 asignaturas, en donde, principalmente dos ellas se ven contenidos que aun se mantienen en los programas de asignatura de la Escuela: Cálculo y física., contenidos que</a:t>
            </a:r>
            <a:r>
              <a:rPr lang="es-CL" baseline="0" dirty="0" smtClean="0"/>
              <a:t> se encuentran en los programas de asignatura de matemáticas III y IV, y física IV. </a:t>
            </a:r>
          </a:p>
          <a:p>
            <a:r>
              <a:rPr lang="es-ES" baseline="0" dirty="0" smtClean="0"/>
              <a:t>Las asignaturas de electrónica I y probabilidades y estadísticas, que estaban anteriormente en la EN y ahora en la APN, SI se eliminaron al retornar “4to poli” a la APN.</a:t>
            </a:r>
            <a:endParaRPr lang="es-CL" dirty="0"/>
          </a:p>
        </p:txBody>
      </p:sp>
    </p:spTree>
    <p:extLst>
      <p:ext uri="{BB962C8B-B14F-4D97-AF65-F5344CB8AC3E}">
        <p14:creationId xmlns:p14="http://schemas.microsoft.com/office/powerpoint/2010/main" val="4068217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14</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CL" dirty="0" smtClean="0"/>
              <a:t>Respecto al año común del área de ingeniería, son 06 asignaturas por semestre, en donde al igual que sucede con el programa de estudios de cubierta, los contenidos de cálculo, física y EDO se mantienen en la Escuela Naval.</a:t>
            </a:r>
            <a:endParaRPr lang="es-CL" dirty="0"/>
          </a:p>
        </p:txBody>
      </p:sp>
    </p:spTree>
    <p:extLst>
      <p:ext uri="{BB962C8B-B14F-4D97-AF65-F5344CB8AC3E}">
        <p14:creationId xmlns:p14="http://schemas.microsoft.com/office/powerpoint/2010/main" val="73666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15</a:t>
            </a:fld>
            <a:endParaRPr lang="es-CL" altLang="es-CL"/>
          </a:p>
        </p:txBody>
      </p:sp>
    </p:spTree>
    <p:extLst>
      <p:ext uri="{BB962C8B-B14F-4D97-AF65-F5344CB8AC3E}">
        <p14:creationId xmlns:p14="http://schemas.microsoft.com/office/powerpoint/2010/main" val="3501883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16</a:t>
            </a:fld>
            <a:endParaRPr lang="es-CL" altLang="es-CL"/>
          </a:p>
        </p:txBody>
      </p:sp>
    </p:spTree>
    <p:extLst>
      <p:ext uri="{BB962C8B-B14F-4D97-AF65-F5344CB8AC3E}">
        <p14:creationId xmlns:p14="http://schemas.microsoft.com/office/powerpoint/2010/main" val="694605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17</a:t>
            </a:fld>
            <a:endParaRPr lang="es-CL" altLang="es-CL"/>
          </a:p>
        </p:txBody>
      </p:sp>
    </p:spTree>
    <p:extLst>
      <p:ext uri="{BB962C8B-B14F-4D97-AF65-F5344CB8AC3E}">
        <p14:creationId xmlns:p14="http://schemas.microsoft.com/office/powerpoint/2010/main" val="1367070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18</a:t>
            </a:fld>
            <a:endParaRPr lang="es-CL" altLang="es-CL"/>
          </a:p>
        </p:txBody>
      </p:sp>
    </p:spTree>
    <p:extLst>
      <p:ext uri="{BB962C8B-B14F-4D97-AF65-F5344CB8AC3E}">
        <p14:creationId xmlns:p14="http://schemas.microsoft.com/office/powerpoint/2010/main" val="4184242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Horas</a:t>
            </a:r>
            <a:r>
              <a:rPr lang="es-ES" baseline="0" dirty="0" smtClean="0"/>
              <a:t> disponibles por eliminación de matemáticas IV.</a:t>
            </a:r>
          </a:p>
          <a:p>
            <a:r>
              <a:rPr lang="es-ES" baseline="0" dirty="0" smtClean="0"/>
              <a:t>Si bien son actividades de formación naval que se realizan en un solo ciclo de todo el año, conlleva pérdida de clases deportivas (lectivas) o de estudio. Lo que solucionaría ese problema teniendo 04 disponibles en horario AM.</a:t>
            </a:r>
          </a:p>
          <a:p>
            <a:r>
              <a:rPr lang="es-ES" baseline="0" dirty="0" smtClean="0"/>
              <a:t>Cuando no tengan patrón deportivo, los cadetes y brigadieres en ese horario tendrían estudio en horario AM.</a:t>
            </a:r>
            <a:endParaRPr lang="es-CL" dirty="0"/>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19</a:t>
            </a:fld>
            <a:endParaRPr lang="es-CL" altLang="es-CL"/>
          </a:p>
        </p:txBody>
      </p:sp>
    </p:spTree>
    <p:extLst>
      <p:ext uri="{BB962C8B-B14F-4D97-AF65-F5344CB8AC3E}">
        <p14:creationId xmlns:p14="http://schemas.microsoft.com/office/powerpoint/2010/main" val="499735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20</a:t>
            </a:fld>
            <a:endParaRPr lang="es-CL" altLang="es-CL"/>
          </a:p>
        </p:txBody>
      </p:sp>
    </p:spTree>
    <p:extLst>
      <p:ext uri="{BB962C8B-B14F-4D97-AF65-F5344CB8AC3E}">
        <p14:creationId xmlns:p14="http://schemas.microsoft.com/office/powerpoint/2010/main" val="213220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3</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ES" altLang="es-CL"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21</a:t>
            </a:fld>
            <a:endParaRPr lang="es-CL" altLang="es-CL"/>
          </a:p>
        </p:txBody>
      </p:sp>
    </p:spTree>
    <p:extLst>
      <p:ext uri="{BB962C8B-B14F-4D97-AF65-F5344CB8AC3E}">
        <p14:creationId xmlns:p14="http://schemas.microsoft.com/office/powerpoint/2010/main" val="2696210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4</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ES" altLang="es-CL" dirty="0"/>
          </a:p>
        </p:txBody>
      </p:sp>
    </p:spTree>
    <p:extLst>
      <p:ext uri="{BB962C8B-B14F-4D97-AF65-F5344CB8AC3E}">
        <p14:creationId xmlns:p14="http://schemas.microsoft.com/office/powerpoint/2010/main" val="2844156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5</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s-ES" altLang="es-CL" dirty="0"/>
          </a:p>
        </p:txBody>
      </p:sp>
    </p:spTree>
    <p:extLst>
      <p:ext uri="{BB962C8B-B14F-4D97-AF65-F5344CB8AC3E}">
        <p14:creationId xmlns:p14="http://schemas.microsoft.com/office/powerpoint/2010/main" val="55473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6</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Al perfil de egreso se aplican los 6 modelos de formación y se separa en dos:</a:t>
            </a:r>
            <a:r>
              <a:rPr lang="es-ES" altLang="es-CL" baseline="0" dirty="0" smtClean="0">
                <a:ea typeface="ＭＳ Ｐゴシック" panose="020B0600070205080204" pitchFamily="34" charset="-128"/>
              </a:rPr>
              <a:t> las competencias genéricas, para todos los escalafones y la especificas. que son las que se ven en la diapositiva.</a:t>
            </a:r>
          </a:p>
          <a:p>
            <a:r>
              <a:rPr lang="es-ES" altLang="es-CL" baseline="0" dirty="0" smtClean="0">
                <a:ea typeface="ＭＳ Ｐゴシック" panose="020B0600070205080204" pitchFamily="34" charset="-128"/>
              </a:rPr>
              <a:t>Las competencias además de la función que se muestra tiene competencias, </a:t>
            </a:r>
            <a:r>
              <a:rPr lang="es-ES" altLang="es-CL" baseline="0" dirty="0" err="1" smtClean="0">
                <a:ea typeface="ＭＳ Ｐゴシック" panose="020B0600070205080204" pitchFamily="34" charset="-128"/>
              </a:rPr>
              <a:t>subcompetencias</a:t>
            </a:r>
            <a:r>
              <a:rPr lang="es-ES" altLang="es-CL" baseline="0" dirty="0" smtClean="0">
                <a:ea typeface="ＭＳ Ｐゴシック" panose="020B0600070205080204" pitchFamily="34" charset="-128"/>
              </a:rPr>
              <a:t> e indicadores de logro, que son finalmente </a:t>
            </a:r>
            <a:r>
              <a:rPr lang="es-ES" altLang="es-CL" baseline="0" dirty="0" err="1" smtClean="0">
                <a:ea typeface="ＭＳ Ｐゴシック" panose="020B0600070205080204" pitchFamily="34" charset="-128"/>
              </a:rPr>
              <a:t>losque</a:t>
            </a:r>
            <a:r>
              <a:rPr lang="es-ES" altLang="es-CL" baseline="0" dirty="0" smtClean="0">
                <a:ea typeface="ＭＳ Ｐゴシック" panose="020B0600070205080204" pitchFamily="34" charset="-128"/>
              </a:rPr>
              <a:t> determinan la malla de los cadetes en los 6 modelos de formación.</a:t>
            </a:r>
            <a:endParaRPr lang="es-CL" altLang="es-CL" dirty="0" smtClean="0">
              <a:ea typeface="ＭＳ Ｐゴシック" panose="020B0600070205080204" pitchFamily="34" charset="-128"/>
            </a:endParaRPr>
          </a:p>
          <a:p>
            <a:endParaRPr lang="es-ES" altLang="es-CL" dirty="0"/>
          </a:p>
        </p:txBody>
      </p:sp>
    </p:spTree>
    <p:extLst>
      <p:ext uri="{BB962C8B-B14F-4D97-AF65-F5344CB8AC3E}">
        <p14:creationId xmlns:p14="http://schemas.microsoft.com/office/powerpoint/2010/main" val="986503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7</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Los cambios</a:t>
            </a:r>
            <a:r>
              <a:rPr lang="es-ES" altLang="es-CL" baseline="0" dirty="0" smtClean="0">
                <a:ea typeface="ＭＳ Ｐゴシック" panose="020B0600070205080204" pitchFamily="34" charset="-128"/>
              </a:rPr>
              <a:t> efectuados a la malla del modelo de formación académico, en los últimos 15 años han sido principalmente:</a:t>
            </a:r>
          </a:p>
          <a:p>
            <a:endParaRPr lang="es-ES" altLang="es-CL" baseline="0" dirty="0" smtClean="0">
              <a:ea typeface="ＭＳ Ｐゴシック" panose="020B0600070205080204" pitchFamily="34" charset="-128"/>
            </a:endParaRPr>
          </a:p>
          <a:p>
            <a:pPr marL="171450" indent="-171450">
              <a:buFontTx/>
              <a:buChar char="-"/>
            </a:pPr>
            <a:r>
              <a:rPr lang="es-ES" altLang="es-CL" dirty="0" err="1" smtClean="0">
                <a:ea typeface="ＭＳ Ｐゴシック" panose="020B0600070205080204" pitchFamily="34" charset="-128"/>
              </a:rPr>
              <a:t>Anualización</a:t>
            </a:r>
            <a:r>
              <a:rPr lang="es-ES" altLang="es-CL" baseline="0" dirty="0" smtClean="0">
                <a:ea typeface="ＭＳ Ｐゴシック" panose="020B0600070205080204" pitchFamily="34" charset="-128"/>
              </a:rPr>
              <a:t> de asignaturas y cambios de nombre</a:t>
            </a:r>
          </a:p>
          <a:p>
            <a:pPr marL="171450" indent="-171450">
              <a:buFontTx/>
              <a:buChar char="-"/>
            </a:pPr>
            <a:r>
              <a:rPr lang="es-ES" altLang="es-CL" baseline="0" dirty="0" smtClean="0">
                <a:ea typeface="ＭＳ Ｐゴシック" panose="020B0600070205080204" pitchFamily="34" charset="-128"/>
              </a:rPr>
              <a:t>Eliminación de asignaturas: Probabilidades y estadísticas / calor y ondas / Electrónica I</a:t>
            </a:r>
          </a:p>
          <a:p>
            <a:pPr marL="171450" indent="-171450">
              <a:buFontTx/>
              <a:buChar char="-"/>
            </a:pPr>
            <a:r>
              <a:rPr lang="es-ES" altLang="es-CL" baseline="0" dirty="0" smtClean="0">
                <a:ea typeface="ＭＳ Ｐゴシック" panose="020B0600070205080204" pitchFamily="34" charset="-128"/>
              </a:rPr>
              <a:t>Incorporación de asignaturas: Herramientas tecnológicas / Formación naval de 2do a 4to año</a:t>
            </a:r>
          </a:p>
          <a:p>
            <a:pPr marL="171450" indent="-171450">
              <a:buFontTx/>
              <a:buChar char="-"/>
            </a:pPr>
            <a:r>
              <a:rPr lang="es-ES" altLang="es-CL" baseline="0" dirty="0" smtClean="0">
                <a:ea typeface="ＭＳ Ｐゴシック" panose="020B0600070205080204" pitchFamily="34" charset="-128"/>
              </a:rPr>
              <a:t>Mantención de las 44hrs de contenidos asociados a matemáticas durante los 4 años de Escuela</a:t>
            </a:r>
            <a:endParaRPr lang="es-CL" altLang="es-CL" dirty="0" smtClean="0">
              <a:ea typeface="ＭＳ Ｐゴシック" panose="020B0600070205080204" pitchFamily="34" charset="-128"/>
            </a:endParaRPr>
          </a:p>
          <a:p>
            <a:endParaRPr lang="es-CL" altLang="es-CL" dirty="0" smtClean="0">
              <a:ea typeface="ＭＳ Ｐゴシック" panose="020B0600070205080204" pitchFamily="34" charset="-128"/>
            </a:endParaRPr>
          </a:p>
          <a:p>
            <a:endParaRPr lang="es-ES" altLang="es-CL" dirty="0"/>
          </a:p>
        </p:txBody>
      </p:sp>
    </p:spTree>
    <p:extLst>
      <p:ext uri="{BB962C8B-B14F-4D97-AF65-F5344CB8AC3E}">
        <p14:creationId xmlns:p14="http://schemas.microsoft.com/office/powerpoint/2010/main" val="1397896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8</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Finalmente, a pesar de haber</a:t>
            </a:r>
            <a:r>
              <a:rPr lang="es-ES" altLang="es-CL" baseline="0" dirty="0" smtClean="0">
                <a:ea typeface="ＭＳ Ｐゴシック" panose="020B0600070205080204" pitchFamily="34" charset="-128"/>
              </a:rPr>
              <a:t> regresado los contenidos del antiguo llamado “4to poli” a la APN, los cambios efectuados a la malla académica se tradujeron en que:</a:t>
            </a:r>
          </a:p>
          <a:p>
            <a:pPr marL="171450" indent="-171450">
              <a:buFontTx/>
              <a:buChar char="-"/>
            </a:pPr>
            <a:r>
              <a:rPr lang="es-ES" altLang="es-CL" baseline="0" dirty="0" smtClean="0">
                <a:ea typeface="ＭＳ Ｐゴシック" panose="020B0600070205080204" pitchFamily="34" charset="-128"/>
              </a:rPr>
              <a:t>Mantuvieron las </a:t>
            </a:r>
            <a:r>
              <a:rPr lang="es-ES" altLang="es-CL" baseline="0" dirty="0" err="1" smtClean="0">
                <a:ea typeface="ＭＳ Ｐゴシック" panose="020B0600070205080204" pitchFamily="34" charset="-128"/>
              </a:rPr>
              <a:t>hrs</a:t>
            </a:r>
            <a:r>
              <a:rPr lang="es-ES" altLang="es-CL" baseline="0" dirty="0" smtClean="0">
                <a:ea typeface="ＭＳ Ｐゴシック" panose="020B0600070205080204" pitchFamily="34" charset="-128"/>
              </a:rPr>
              <a:t>. Y contenidos de matemáticas.</a:t>
            </a:r>
          </a:p>
          <a:p>
            <a:pPr marL="171450" indent="-171450">
              <a:buFontTx/>
              <a:buChar char="-"/>
            </a:pPr>
            <a:r>
              <a:rPr lang="es-ES" altLang="es-CL" baseline="0" dirty="0" smtClean="0">
                <a:ea typeface="ＭＳ Ｐゴシック" panose="020B0600070205080204" pitchFamily="34" charset="-128"/>
              </a:rPr>
              <a:t>Con las horas de los contenidos que “regresaron” a la APN, se incorporaron las asignaturas de herramientas tecnológicas y formación naval.</a:t>
            </a:r>
          </a:p>
          <a:p>
            <a:pPr marL="171450" indent="-171450">
              <a:buFontTx/>
              <a:buChar char="-"/>
            </a:pPr>
            <a:r>
              <a:rPr lang="es-ES" altLang="es-CL" baseline="0" dirty="0" smtClean="0">
                <a:ea typeface="ＭＳ Ｐゴシック" panose="020B0600070205080204" pitchFamily="34" charset="-128"/>
              </a:rPr>
              <a:t>Con disminución de horas de la asignatura de ARNI, se integró la asignatura de educación cívica, a la cual se pasaron algunos contenidos.</a:t>
            </a:r>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3127840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9</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No tiene una asignatura en la que se les enseñe sobre seguridad militar e informática o los conceptos aplicados para la determinación del MRO en alguna actividad.</a:t>
            </a:r>
          </a:p>
          <a:p>
            <a:r>
              <a:rPr lang="es-ES" altLang="es-CL" dirty="0" smtClean="0">
                <a:ea typeface="ＭＳ Ｐゴシック" panose="020B0600070205080204" pitchFamily="34" charset="-128"/>
              </a:rPr>
              <a:t>Solo una competencia esta asociada a las ciencias básicas, al igual que en el resto de los escalafones, no justificando que la mayoría de las horas lectivas de clases sean asociadas a esta área</a:t>
            </a:r>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3136583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8620CD-4D6D-41E9-BB53-99926EFD7763}" type="slidenum">
              <a:rPr lang="es-ES" altLang="es-CL" smtClean="0">
                <a:solidFill>
                  <a:srgbClr val="000000"/>
                </a:solidFill>
              </a:rPr>
              <a:pPr/>
              <a:t>10</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s-ES" altLang="es-CL" dirty="0" smtClean="0">
                <a:ea typeface="ＭＳ Ｐゴシック" panose="020B0600070205080204" pitchFamily="34" charset="-128"/>
              </a:rPr>
              <a:t>si bien tienen la asignatura de administración, donde ven los conceptos básicos de administración, instrumentos de supervisión y control. El Ramo que continua es introducción a la economía, el cual no tiene justificación de acuerdo al perfil de egreso, en donde la asignatura abarca conocimiento básico de </a:t>
            </a:r>
            <a:r>
              <a:rPr lang="es-ES" altLang="es-CL" dirty="0" err="1" smtClean="0">
                <a:ea typeface="ＭＳ Ｐゴシック" panose="020B0600070205080204" pitchFamily="34" charset="-128"/>
              </a:rPr>
              <a:t>microeconómia</a:t>
            </a:r>
            <a:r>
              <a:rPr lang="es-ES" altLang="es-CL" dirty="0" smtClean="0">
                <a:ea typeface="ＭＳ Ｐゴシック" panose="020B0600070205080204" pitchFamily="34" charset="-128"/>
              </a:rPr>
              <a:t>, pero nada asociado al uso de los recursos fiscales,</a:t>
            </a:r>
            <a:r>
              <a:rPr lang="es-ES" altLang="es-CL" baseline="0" dirty="0" smtClean="0">
                <a:ea typeface="ＭＳ Ｐゴシック" panose="020B0600070205080204" pitchFamily="34" charset="-128"/>
              </a:rPr>
              <a:t> por lo cual no estaríamos cumpliendo con el perfil de egreso dispuesto.</a:t>
            </a:r>
            <a:endParaRPr lang="es-CL" altLang="es-CL" dirty="0">
              <a:ea typeface="ＭＳ Ｐゴシック" panose="020B0600070205080204" pitchFamily="34" charset="-128"/>
            </a:endParaRPr>
          </a:p>
        </p:txBody>
      </p:sp>
    </p:spTree>
    <p:extLst>
      <p:ext uri="{BB962C8B-B14F-4D97-AF65-F5344CB8AC3E}">
        <p14:creationId xmlns:p14="http://schemas.microsoft.com/office/powerpoint/2010/main" val="2304377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1A86C99-3AF3-4774-983B-B325E608ADFB}" type="slidenum">
              <a:rPr lang="es-ES"/>
              <a:pPr>
                <a:defRPr/>
              </a:pPr>
              <a:t>‹Nº›</a:t>
            </a:fld>
            <a:endParaRPr lang="es-E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24BD1C-9500-4F28-9AF3-1A433322D568}" type="slidenum">
              <a:rPr lang="es-ES"/>
              <a:pPr>
                <a:defRPr/>
              </a:pPr>
              <a:t>‹Nº›</a:t>
            </a:fld>
            <a:endParaRPr lang="es-E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8267EB3-4B33-4623-9272-0DBF5D624C15}" type="slidenum">
              <a:rPr lang="es-ES"/>
              <a:pPr>
                <a:defRPr/>
              </a:pPr>
              <a:t>‹Nº›</a:t>
            </a:fld>
            <a:endParaRPr lang="es-E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474296C-4716-480E-B864-7D2DEC2D924E}" type="slidenum">
              <a:rPr lang="es-ES"/>
              <a:pPr>
                <a:defRPr/>
              </a:pPr>
              <a:t>‹Nº›</a:t>
            </a:fld>
            <a:endParaRPr lang="es-ES"/>
          </a:p>
        </p:txBody>
      </p:sp>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70EDA50-E1DF-4CED-A339-146BD1E6410F}" type="slidenum">
              <a:rPr lang="es-ES"/>
              <a:pPr>
                <a:defRPr/>
              </a:pPr>
              <a:t>‹Nº›</a:t>
            </a:fld>
            <a:endParaRPr lang="es-ES"/>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8576D250-1DB6-447E-8312-527AEE0F5B48}" type="slidenum">
              <a:rPr lang="es-ES"/>
              <a:pPr>
                <a:defRPr/>
              </a:pPr>
              <a:t>‹Nº›</a:t>
            </a:fld>
            <a:endParaRPr lang="es-ES"/>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B3D166CE-FDE6-48CB-8A69-19106DE11B08}" type="slidenum">
              <a:rPr lang="es-ES"/>
              <a:pPr>
                <a:defRPr/>
              </a:pPr>
              <a:t>‹Nº›</a:t>
            </a:fld>
            <a:endParaRPr lang="es-ES"/>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1AC3B530-9649-4FC3-B06A-A4B500DAC7D6}" type="slidenum">
              <a:rPr lang="es-ES"/>
              <a:pPr>
                <a:defRPr/>
              </a:pPr>
              <a:t>‹Nº›</a:t>
            </a:fld>
            <a:endParaRPr lang="es-ES"/>
          </a:p>
        </p:txBody>
      </p:sp>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3066333C-D2BD-47F3-8B7E-64E0C7BA5890}" type="slidenum">
              <a:rPr lang="es-ES"/>
              <a:pPr>
                <a:defRPr/>
              </a:pPr>
              <a:t>‹Nº›</a:t>
            </a:fld>
            <a:endParaRPr lang="es-ES"/>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5AF57906-9BFD-44DC-934F-D3392E4F0201}" type="slidenum">
              <a:rPr lang="es-ES"/>
              <a:pPr>
                <a:defRPr/>
              </a:pPr>
              <a:t>‹Nº›</a:t>
            </a:fld>
            <a:endParaRPr lang="es-ES"/>
          </a:p>
        </p:txBody>
      </p:sp>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8B7527EA-EF1B-4E46-8437-A15CC9AF7C8D}" type="slidenum">
              <a:rPr lang="es-ES"/>
              <a:pPr>
                <a:defRPr/>
              </a:pPr>
              <a:t>‹Nº›</a:t>
            </a:fld>
            <a:endParaRPr lang="es-E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B78825D-DE39-4F3A-9083-6EDB62069C30}" type="slidenum">
              <a:rPr lang="es-ES"/>
              <a:pPr>
                <a:defRPr/>
              </a:pPr>
              <a:t>‹Nº›</a:t>
            </a:fld>
            <a:endParaRPr lang="es-ES"/>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7566C846-3CC7-4048-AEF4-05E257881247}" type="slidenum">
              <a:rPr lang="es-ES"/>
              <a:pPr>
                <a:defRPr/>
              </a:pPr>
              <a:t>‹Nº›</a:t>
            </a:fld>
            <a:endParaRPr lang="es-ES"/>
          </a:p>
        </p:txBody>
      </p:sp>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6D52FDD-29A5-464C-AADF-F23A609E5F8F}" type="slidenum">
              <a:rPr lang="es-ES"/>
              <a:pPr>
                <a:defRPr/>
              </a:pPr>
              <a:t>‹Nº›</a:t>
            </a:fld>
            <a:endParaRPr lang="es-ES"/>
          </a:p>
        </p:txBody>
      </p:sp>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24AAD91-B91E-4C70-9295-7CF20085058C}" type="slidenum">
              <a:rPr lang="es-ES"/>
              <a:pPr>
                <a:defRPr/>
              </a:pPr>
              <a:t>‹Nº›</a:t>
            </a:fld>
            <a:endParaRPr lang="es-ES"/>
          </a:p>
        </p:txBody>
      </p:sp>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tabla"/>
          <p:cNvSpPr>
            <a:spLocks noGrp="1"/>
          </p:cNvSpPr>
          <p:nvPr>
            <p:ph type="tbl" idx="1"/>
          </p:nvPr>
        </p:nvSpPr>
        <p:spPr>
          <a:xfrm>
            <a:off x="457200" y="1600200"/>
            <a:ext cx="8229600" cy="4525963"/>
          </a:xfrm>
        </p:spPr>
        <p:txBody>
          <a:bodyPr/>
          <a:lstStyle/>
          <a:p>
            <a:pPr lvl="0"/>
            <a:endParaRPr lang="es-CL" noProof="0"/>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3BA607C-DAED-402C-82A5-776A0E115B29}" type="slidenum">
              <a:rPr lang="es-ES"/>
              <a:pPr>
                <a:defRPr/>
              </a:pPr>
              <a:t>‹Nº›</a:t>
            </a:fld>
            <a:endParaRPr lang="es-ES"/>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OverTx" preserve="1">
  <p:cSld name="Título y 2 objetos encima del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half" idx="3"/>
          </p:nvPr>
        </p:nvSpPr>
        <p:spPr>
          <a:xfrm>
            <a:off x="457200" y="3938588"/>
            <a:ext cx="8229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F0763000-BE9C-4B35-85EA-A24C5DDAAF97}" type="slidenum">
              <a:rPr lang="es-ES"/>
              <a:pPr>
                <a:defRPr/>
              </a:pPr>
              <a:t>‹Nº›</a:t>
            </a:fld>
            <a:endParaRPr lang="es-ES"/>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a:t>Click to edit Master subtitle style</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E2A48A74-0A1C-4981-8E95-B1DBF300AF36}" type="slidenum">
              <a:rPr lang="es-ES"/>
              <a:pPr>
                <a:defRPr/>
              </a:pPr>
              <a:t>‹Nº›</a:t>
            </a:fld>
            <a:endParaRPr lang="es-ES"/>
          </a:p>
        </p:txBody>
      </p:sp>
    </p:spTree>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74432F25-D27D-48E4-A700-76B33384E51A}" type="slidenum">
              <a:rPr lang="es-ES"/>
              <a:pPr>
                <a:defRPr/>
              </a:pPr>
              <a:t>‹Nº›</a:t>
            </a:fld>
            <a:endParaRPr lang="es-ES"/>
          </a:p>
        </p:txBody>
      </p:sp>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a:t>Click to edit Master text styles</a:t>
            </a:r>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4DF074E7-1B8E-48E5-82FB-E6B0857DBF49}" type="slidenum">
              <a:rPr lang="es-ES"/>
              <a:pPr>
                <a:defRPr/>
              </a:pPr>
              <a:t>‹Nº›</a:t>
            </a:fld>
            <a:endParaRPr lang="es-ES"/>
          </a:p>
        </p:txBody>
      </p:sp>
    </p:spTree>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DE523AEC-8359-4926-A4A6-9FB9E58E0628}" type="slidenum">
              <a:rPr lang="es-ES"/>
              <a:pPr>
                <a:defRPr/>
              </a:pPr>
              <a:t>‹Nº›</a:t>
            </a:fld>
            <a:endParaRPr lang="es-ES"/>
          </a:p>
        </p:txBody>
      </p:sp>
    </p:spTree>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Rectangle 4"/>
          <p:cNvSpPr>
            <a:spLocks noGrp="1" noChangeArrowheads="1"/>
          </p:cNvSpPr>
          <p:nvPr>
            <p:ph type="dt" sz="half" idx="10"/>
          </p:nvPr>
        </p:nvSpPr>
        <p:spPr/>
        <p:txBody>
          <a:bodyPr/>
          <a:lstStyle>
            <a:lvl1pPr algn="ctr">
              <a:defRPr/>
            </a:lvl1pPr>
          </a:lstStyle>
          <a:p>
            <a:pPr>
              <a:defRPr/>
            </a:pPr>
            <a:endParaRPr lang="es-ES"/>
          </a:p>
        </p:txBody>
      </p:sp>
      <p:sp>
        <p:nvSpPr>
          <p:cNvPr id="8" name="Rectangle 5"/>
          <p:cNvSpPr>
            <a:spLocks noGrp="1" noChangeArrowheads="1"/>
          </p:cNvSpPr>
          <p:nvPr>
            <p:ph type="ftr" sz="quarter" idx="11"/>
          </p:nvPr>
        </p:nvSpPr>
        <p:spPr/>
        <p:txBody>
          <a:bodyPr/>
          <a:lstStyle>
            <a:lvl1pPr>
              <a:defRPr/>
            </a:lvl1pPr>
          </a:lstStyle>
          <a:p>
            <a:pPr>
              <a:defRPr/>
            </a:pPr>
            <a:endParaRPr lang="es-ES"/>
          </a:p>
        </p:txBody>
      </p:sp>
      <p:sp>
        <p:nvSpPr>
          <p:cNvPr id="9" name="Rectangle 6"/>
          <p:cNvSpPr>
            <a:spLocks noGrp="1" noChangeArrowheads="1"/>
          </p:cNvSpPr>
          <p:nvPr>
            <p:ph type="sldNum" sz="quarter" idx="12"/>
          </p:nvPr>
        </p:nvSpPr>
        <p:spPr/>
        <p:txBody>
          <a:bodyPr/>
          <a:lstStyle>
            <a:lvl1pPr>
              <a:defRPr/>
            </a:lvl1pPr>
          </a:lstStyle>
          <a:p>
            <a:pPr>
              <a:defRPr/>
            </a:pPr>
            <a:fld id="{859BB35A-4BB3-4F21-B2FA-69849CC341D5}" type="slidenum">
              <a:rPr lang="es-ES"/>
              <a:pPr>
                <a:defRPr/>
              </a:pPr>
              <a:t>‹Nº›</a:t>
            </a:fld>
            <a:endParaRPr lang="es-E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44F2F0E-F12E-4606-87AE-1549117642FD}" type="slidenum">
              <a:rPr lang="es-ES"/>
              <a:pPr>
                <a:defRPr/>
              </a:pPr>
              <a:t>‹Nº›</a:t>
            </a:fld>
            <a:endParaRPr lang="es-ES"/>
          </a:p>
        </p:txBody>
      </p:sp>
    </p:spTree>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491070A1-0780-4F21-A804-4D7E17474D16}" type="slidenum">
              <a:rPr lang="es-ES"/>
              <a:pPr>
                <a:defRPr/>
              </a:pPr>
              <a:t>‹Nº›</a:t>
            </a:fld>
            <a:endParaRPr lang="es-ES"/>
          </a:p>
        </p:txBody>
      </p:sp>
    </p:spTree>
  </p:cSld>
  <p:clrMapOvr>
    <a:masterClrMapping/>
  </p:clrMapOvr>
  <p:transition spd="slow">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a:defRPr/>
            </a:pPr>
            <a:endParaRPr lang="es-ES"/>
          </a:p>
        </p:txBody>
      </p:sp>
      <p:sp>
        <p:nvSpPr>
          <p:cNvPr id="3" name="Rectangle 5"/>
          <p:cNvSpPr>
            <a:spLocks noGrp="1" noChangeArrowheads="1"/>
          </p:cNvSpPr>
          <p:nvPr>
            <p:ph type="ftr" sz="quarter" idx="11"/>
          </p:nvPr>
        </p:nvSpPr>
        <p:spPr/>
        <p:txBody>
          <a:bodyPr/>
          <a:lstStyle>
            <a:lvl1pPr>
              <a:defRPr/>
            </a:lvl1pPr>
          </a:lstStyle>
          <a:p>
            <a:pPr>
              <a:defRPr/>
            </a:pPr>
            <a:endParaRPr lang="es-ES"/>
          </a:p>
        </p:txBody>
      </p:sp>
      <p:sp>
        <p:nvSpPr>
          <p:cNvPr id="4" name="Rectangle 6"/>
          <p:cNvSpPr>
            <a:spLocks noGrp="1" noChangeArrowheads="1"/>
          </p:cNvSpPr>
          <p:nvPr>
            <p:ph type="sldNum" sz="quarter" idx="12"/>
          </p:nvPr>
        </p:nvSpPr>
        <p:spPr/>
        <p:txBody>
          <a:bodyPr/>
          <a:lstStyle>
            <a:lvl1pPr>
              <a:defRPr/>
            </a:lvl1pPr>
          </a:lstStyle>
          <a:p>
            <a:pPr>
              <a:defRPr/>
            </a:pPr>
            <a:fld id="{89630137-1756-4E74-8964-F2B6A3FF8CC9}" type="slidenum">
              <a:rPr lang="es-ES"/>
              <a:pPr>
                <a:defRPr/>
              </a:pPr>
              <a:t>‹Nº›</a:t>
            </a:fld>
            <a:endParaRPr lang="es-ES"/>
          </a:p>
        </p:txBody>
      </p:sp>
    </p:spTree>
  </p:cSld>
  <p:clrMapOvr>
    <a:masterClrMapping/>
  </p:clrMapOvr>
  <p:transition spd="slow">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8DB93C42-A304-4FDD-827B-84277315930E}" type="slidenum">
              <a:rPr lang="es-ES"/>
              <a:pPr>
                <a:defRPr/>
              </a:pPr>
              <a:t>‹Nº›</a:t>
            </a:fld>
            <a:endParaRPr lang="es-ES"/>
          </a:p>
        </p:txBody>
      </p:sp>
    </p:spTree>
  </p:cSld>
  <p:clrMapOvr>
    <a:masterClrMapping/>
  </p:clrMapOvr>
  <p:transition spd="slow">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13B84932-2C23-4054-B9FA-D95774793798}" type="slidenum">
              <a:rPr lang="es-ES"/>
              <a:pPr>
                <a:defRPr/>
              </a:pPr>
              <a:t>‹Nº›</a:t>
            </a:fld>
            <a:endParaRPr lang="es-ES"/>
          </a:p>
        </p:txBody>
      </p:sp>
    </p:spTree>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D8CE890A-3A49-4AAC-95B0-A9495312F6C0}" type="slidenum">
              <a:rPr lang="es-ES"/>
              <a:pPr>
                <a:defRPr/>
              </a:pPr>
              <a:t>‹Nº›</a:t>
            </a:fld>
            <a:endParaRPr lang="es-ES"/>
          </a:p>
        </p:txBody>
      </p:sp>
    </p:spTree>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F88C49CA-3AE0-44A2-832F-8DA1F4F8811B}" type="slidenum">
              <a:rPr lang="es-ES"/>
              <a:pPr>
                <a:defRPr/>
              </a:pPr>
              <a:t>‹Nº›</a:t>
            </a:fld>
            <a:endParaRPr lang="es-ES"/>
          </a:p>
        </p:txBody>
      </p:sp>
    </p:spTree>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E7CF4A31-BA45-486A-84F5-48347259D8FF}" type="slidenum">
              <a:rPr lang="es-ES"/>
              <a:pPr>
                <a:defRPr/>
              </a:pPr>
              <a:t>‹Nº›</a:t>
            </a:fld>
            <a:endParaRPr lang="es-E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0C56EBF-2EA0-420B-B527-E87F5A8AC896}" type="slidenum">
              <a:rPr lang="es-ES"/>
              <a:pPr>
                <a:defRPr/>
              </a:pPr>
              <a:t>‹Nº›</a:t>
            </a:fld>
            <a:endParaRPr lang="es-E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2ECEF16F-765D-4192-AF97-F55C493ABAA2}" type="slidenum">
              <a:rPr lang="es-ES"/>
              <a:pPr>
                <a:defRPr/>
              </a:pPr>
              <a:t>‹Nº›</a:t>
            </a:fld>
            <a:endParaRPr lang="es-E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6C95443B-D781-4480-A359-17AB04DED2BC}" type="slidenum">
              <a:rPr lang="es-ES"/>
              <a:pPr>
                <a:defRPr/>
              </a:pPr>
              <a:t>‹Nº›</a:t>
            </a:fld>
            <a:endParaRPr lang="es-E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0805DF01-01F4-454D-BC8F-57141C2DB817}" type="slidenum">
              <a:rPr lang="es-ES"/>
              <a:pPr>
                <a:defRPr/>
              </a:pPr>
              <a:t>‹Nº›</a:t>
            </a:fld>
            <a:endParaRPr lang="es-E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02A9D4A8-DC9B-4B3B-A9E1-614439CD093E}" type="slidenum">
              <a:rPr lang="es-ES"/>
              <a:pPr>
                <a:defRPr/>
              </a:pPr>
              <a:t>‹Nº›</a:t>
            </a:fld>
            <a:endParaRPr lang="es-E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8A81B04-047E-4F50-BD3F-E68EE2436E6A}" type="slidenum">
              <a:rPr lang="es-ES"/>
              <a:pPr>
                <a:defRPr/>
              </a:pPr>
              <a:t>‹Nº›</a:t>
            </a:fld>
            <a:endParaRPr lang="es-E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chemeClr val="tx1"/>
                </a:solidFill>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E5104414-0C65-44B1-90AD-72247701DCA6}"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831" r:id="rId1"/>
    <p:sldLayoutId id="2147493832" r:id="rId2"/>
    <p:sldLayoutId id="2147493833" r:id="rId3"/>
    <p:sldLayoutId id="2147493834" r:id="rId4"/>
    <p:sldLayoutId id="2147493835" r:id="rId5"/>
    <p:sldLayoutId id="2147493836" r:id="rId6"/>
    <p:sldLayoutId id="2147493837" r:id="rId7"/>
    <p:sldLayoutId id="2147493838" r:id="rId8"/>
    <p:sldLayoutId id="2147493839" r:id="rId9"/>
    <p:sldLayoutId id="2147493840" r:id="rId10"/>
    <p:sldLayoutId id="2147493841" r:id="rId11"/>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rgbClr val="000000"/>
                </a:solidFill>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defRPr>
            </a:lvl1pPr>
          </a:lstStyle>
          <a:p>
            <a:pPr>
              <a:defRPr/>
            </a:pPr>
            <a:fld id="{25FF48BA-C3C1-4FD2-AFED-316DE35BFB1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842" r:id="rId1"/>
    <p:sldLayoutId id="2147493843" r:id="rId2"/>
    <p:sldLayoutId id="2147493844" r:id="rId3"/>
    <p:sldLayoutId id="2147493845" r:id="rId4"/>
    <p:sldLayoutId id="2147493846" r:id="rId5"/>
    <p:sldLayoutId id="2147493847" r:id="rId6"/>
    <p:sldLayoutId id="2147493848" r:id="rId7"/>
    <p:sldLayoutId id="2147493849" r:id="rId8"/>
    <p:sldLayoutId id="2147493850" r:id="rId9"/>
    <p:sldLayoutId id="2147493851" r:id="rId10"/>
    <p:sldLayoutId id="2147493852" r:id="rId11"/>
    <p:sldLayoutId id="2147493853" r:id="rId12"/>
    <p:sldLayoutId id="2147493854" r:id="rId13"/>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mn-ea"/>
              </a:defRPr>
            </a:lvl1pPr>
          </a:lstStyle>
          <a:p>
            <a:pPr>
              <a:defRPr/>
            </a:pPr>
            <a:endParaRPr lang="es-ES"/>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a:defRPr/>
            </a:pPr>
            <a:endParaRPr lang="es-ES"/>
          </a:p>
        </p:txBody>
      </p:sp>
      <p:sp>
        <p:nvSpPr>
          <p:cNvPr id="59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a:defRPr/>
            </a:pPr>
            <a:fld id="{FFFC8ACF-5D17-4117-A419-268FE64DFE2F}"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935" r:id="rId1"/>
    <p:sldLayoutId id="2147493936" r:id="rId2"/>
    <p:sldLayoutId id="2147493937" r:id="rId3"/>
    <p:sldLayoutId id="2147493938" r:id="rId4"/>
    <p:sldLayoutId id="2147493939" r:id="rId5"/>
    <p:sldLayoutId id="2147493940" r:id="rId6"/>
    <p:sldLayoutId id="2147493941" r:id="rId7"/>
    <p:sldLayoutId id="2147493942" r:id="rId8"/>
    <p:sldLayoutId id="2147493943" r:id="rId9"/>
    <p:sldLayoutId id="2147493944" r:id="rId10"/>
    <p:sldLayoutId id="2147493945" r:id="rId11"/>
    <p:sldLayoutId id="2147493946" r:id="rId12"/>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4.pn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4.pn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4.png"/><Relationship Id="rId9" Type="http://schemas.microsoft.com/office/2007/relationships/diagramDrawing" Target="../diagrams/drawing6.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7.xml"/><Relationship Id="rId13" Type="http://schemas.openxmlformats.org/officeDocument/2006/relationships/diagramColors" Target="../diagrams/colors8.xml"/><Relationship Id="rId3" Type="http://schemas.openxmlformats.org/officeDocument/2006/relationships/image" Target="../media/image3.png"/><Relationship Id="rId7" Type="http://schemas.openxmlformats.org/officeDocument/2006/relationships/diagramQuickStyle" Target="../diagrams/quickStyle7.xml"/><Relationship Id="rId12" Type="http://schemas.openxmlformats.org/officeDocument/2006/relationships/diagramQuickStyle" Target="../diagrams/quickStyle8.xml"/><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diagramLayout" Target="../diagrams/layout7.xml"/><Relationship Id="rId11" Type="http://schemas.openxmlformats.org/officeDocument/2006/relationships/diagramLayout" Target="../diagrams/layout8.xml"/><Relationship Id="rId5" Type="http://schemas.openxmlformats.org/officeDocument/2006/relationships/diagramData" Target="../diagrams/data7.xml"/><Relationship Id="rId10" Type="http://schemas.openxmlformats.org/officeDocument/2006/relationships/diagramData" Target="../diagrams/data8.xml"/><Relationship Id="rId4" Type="http://schemas.openxmlformats.org/officeDocument/2006/relationships/image" Target="../media/image4.png"/><Relationship Id="rId9" Type="http://schemas.microsoft.com/office/2007/relationships/diagramDrawing" Target="../diagrams/drawing7.xml"/><Relationship Id="rId14" Type="http://schemas.microsoft.com/office/2007/relationships/diagramDrawing" Target="../diagrams/drawing8.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 Id="rId9"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png"/><Relationship Id="rId9" Type="http://schemas.microsoft.com/office/2007/relationships/diagramDrawing" Target="../diagrams/drawing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4.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auto">
          <a:xfrm>
            <a:off x="607192" y="2890390"/>
            <a:ext cx="7929617" cy="1077218"/>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ES" altLang="es-CL" sz="3200" b="1" dirty="0" smtClean="0">
                <a:solidFill>
                  <a:srgbClr val="FFCC00"/>
                </a:solidFill>
              </a:rPr>
              <a:t>ANÁLISIS MALLA CURRICULAR </a:t>
            </a:r>
          </a:p>
          <a:p>
            <a:pPr>
              <a:defRPr/>
            </a:pPr>
            <a:r>
              <a:rPr lang="es-ES" altLang="es-CL" sz="3200" b="1" dirty="0" smtClean="0">
                <a:solidFill>
                  <a:srgbClr val="FFCC00"/>
                </a:solidFill>
              </a:rPr>
              <a:t>ESCALAFÓN EJECUTIVO</a:t>
            </a:r>
            <a:endParaRPr lang="es-CL" altLang="es-CL" sz="3200" b="1" dirty="0">
              <a:solidFill>
                <a:srgbClr val="FFCC00"/>
              </a:solidFill>
            </a:endParaRPr>
          </a:p>
        </p:txBody>
      </p:sp>
      <p:pic>
        <p:nvPicPr>
          <p:cNvPr id="107523" name="2 Imagen"/>
          <p:cNvPicPr>
            <a:picLocks noChangeAspect="1"/>
          </p:cNvPicPr>
          <p:nvPr/>
        </p:nvPicPr>
        <p:blipFill rotWithShape="1">
          <a:blip r:embed="rId2" cstate="print"/>
          <a:srcRect l="3428" t="7318" r="10913" b="8823"/>
          <a:stretch/>
        </p:blipFill>
        <p:spPr bwMode="auto">
          <a:xfrm>
            <a:off x="3779909" y="1199087"/>
            <a:ext cx="1584177" cy="1584176"/>
          </a:xfrm>
          <a:prstGeom prst="rect">
            <a:avLst/>
          </a:prstGeom>
          <a:noFill/>
          <a:ln w="9525">
            <a:noFill/>
            <a:miter lim="800000"/>
            <a:headEnd/>
            <a:tailEnd/>
          </a:ln>
        </p:spPr>
      </p:pic>
      <p:sp>
        <p:nvSpPr>
          <p:cNvPr id="2" name="Text Box 18">
            <a:extLst>
              <a:ext uri="{FF2B5EF4-FFF2-40B4-BE49-F238E27FC236}">
                <a16:creationId xmlns:a16="http://schemas.microsoft.com/office/drawing/2014/main" id="{D5F3D3C0-F440-8FA2-A30C-6AE225A13327}"/>
              </a:ext>
            </a:extLst>
          </p:cNvPr>
          <p:cNvSpPr txBox="1">
            <a:spLocks noChangeArrowheads="1"/>
          </p:cNvSpPr>
          <p:nvPr/>
        </p:nvSpPr>
        <p:spPr bwMode="auto">
          <a:xfrm>
            <a:off x="0" y="6361583"/>
            <a:ext cx="9144000" cy="307777"/>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CL" altLang="es-CL" sz="1400" b="1" dirty="0" smtClean="0">
                <a:solidFill>
                  <a:srgbClr val="FFCC00"/>
                </a:solidFill>
              </a:rPr>
              <a:t>viernes, 24 </a:t>
            </a:r>
            <a:r>
              <a:rPr lang="es-CL" altLang="es-CL" sz="1400" b="1" dirty="0">
                <a:solidFill>
                  <a:srgbClr val="FFCC00"/>
                </a:solidFill>
              </a:rPr>
              <a:t>de </a:t>
            </a:r>
            <a:r>
              <a:rPr lang="es-CL" altLang="es-CL" sz="1400" b="1" dirty="0" smtClean="0">
                <a:solidFill>
                  <a:srgbClr val="FFCC00"/>
                </a:solidFill>
              </a:rPr>
              <a:t>marzo de 2023</a:t>
            </a:r>
            <a:endParaRPr lang="es-CL" altLang="es-CL" sz="1400" b="1" dirty="0">
              <a:solidFill>
                <a:srgbClr val="FFCC00"/>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 MALLA ACTUAL</a:t>
            </a:r>
            <a:endParaRPr lang="es-CL" altLang="es-CL" sz="3200" b="1" dirty="0">
              <a:solidFill>
                <a:srgbClr val="FFCC00"/>
              </a:solidFill>
            </a:endParaRPr>
          </a:p>
        </p:txBody>
      </p:sp>
      <p:sp>
        <p:nvSpPr>
          <p:cNvPr id="12" name="CuadroTexto 11"/>
          <p:cNvSpPr txBox="1"/>
          <p:nvPr/>
        </p:nvSpPr>
        <p:spPr>
          <a:xfrm>
            <a:off x="251520" y="1494077"/>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graphicFrame>
        <p:nvGraphicFramePr>
          <p:cNvPr id="11" name="Diagrama 10">
            <a:extLst>
              <a:ext uri="{FF2B5EF4-FFF2-40B4-BE49-F238E27FC236}">
                <a16:creationId xmlns:a16="http://schemas.microsoft.com/office/drawing/2014/main" id="{21AD4B74-29CC-2AF1-C4E9-5EED7970E8AE}"/>
              </a:ext>
            </a:extLst>
          </p:cNvPr>
          <p:cNvGraphicFramePr/>
          <p:nvPr>
            <p:extLst>
              <p:ext uri="{D42A27DB-BD31-4B8C-83A1-F6EECF244321}">
                <p14:modId xmlns:p14="http://schemas.microsoft.com/office/powerpoint/2010/main" val="652700729"/>
              </p:ext>
            </p:extLst>
          </p:nvPr>
        </p:nvGraphicFramePr>
        <p:xfrm>
          <a:off x="313059" y="1762241"/>
          <a:ext cx="8507413" cy="425438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5463243"/>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 MALLA ACTUAL</a:t>
            </a:r>
            <a:endParaRPr lang="es-CL" altLang="es-CL" sz="3200" b="1" dirty="0">
              <a:solidFill>
                <a:srgbClr val="FFCC00"/>
              </a:solidFill>
            </a:endParaRPr>
          </a:p>
        </p:txBody>
      </p:sp>
      <p:sp>
        <p:nvSpPr>
          <p:cNvPr id="12" name="CuadroTexto 11"/>
          <p:cNvSpPr txBox="1"/>
          <p:nvPr/>
        </p:nvSpPr>
        <p:spPr>
          <a:xfrm>
            <a:off x="251520" y="1494077"/>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graphicFrame>
        <p:nvGraphicFramePr>
          <p:cNvPr id="13" name="Diagrama 12">
            <a:extLst>
              <a:ext uri="{FF2B5EF4-FFF2-40B4-BE49-F238E27FC236}">
                <a16:creationId xmlns:a16="http://schemas.microsoft.com/office/drawing/2014/main" id="{9FE938D0-7091-9B51-9D2A-B51B9995C92C}"/>
              </a:ext>
            </a:extLst>
          </p:cNvPr>
          <p:cNvGraphicFramePr/>
          <p:nvPr/>
        </p:nvGraphicFramePr>
        <p:xfrm>
          <a:off x="240733" y="1762241"/>
          <a:ext cx="8507413" cy="425438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986125030"/>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 MALLA ACTUAL</a:t>
            </a:r>
            <a:endParaRPr lang="es-CL" altLang="es-CL" sz="3200" b="1" dirty="0">
              <a:solidFill>
                <a:srgbClr val="FFCC00"/>
              </a:solidFill>
            </a:endParaRPr>
          </a:p>
        </p:txBody>
      </p:sp>
      <p:graphicFrame>
        <p:nvGraphicFramePr>
          <p:cNvPr id="11" name="Tabla 10">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3381838790"/>
              </p:ext>
            </p:extLst>
          </p:nvPr>
        </p:nvGraphicFramePr>
        <p:xfrm>
          <a:off x="295062" y="2369940"/>
          <a:ext cx="8478019" cy="2715244"/>
        </p:xfrm>
        <a:graphic>
          <a:graphicData uri="http://schemas.openxmlformats.org/drawingml/2006/table">
            <a:tbl>
              <a:tblPr firstRow="1" bandRow="1">
                <a:tableStyleId>{93296810-A885-4BE3-A3E7-6D5BEEA58F35}</a:tableStyleId>
              </a:tblPr>
              <a:tblGrid>
                <a:gridCol w="1802200">
                  <a:extLst>
                    <a:ext uri="{9D8B030D-6E8A-4147-A177-3AD203B41FA5}">
                      <a16:colId xmlns:a16="http://schemas.microsoft.com/office/drawing/2014/main" val="189304960"/>
                    </a:ext>
                  </a:extLst>
                </a:gridCol>
                <a:gridCol w="1455623">
                  <a:extLst>
                    <a:ext uri="{9D8B030D-6E8A-4147-A177-3AD203B41FA5}">
                      <a16:colId xmlns:a16="http://schemas.microsoft.com/office/drawing/2014/main" val="1723733510"/>
                    </a:ext>
                  </a:extLst>
                </a:gridCol>
                <a:gridCol w="1663570">
                  <a:extLst>
                    <a:ext uri="{9D8B030D-6E8A-4147-A177-3AD203B41FA5}">
                      <a16:colId xmlns:a16="http://schemas.microsoft.com/office/drawing/2014/main" val="3401654333"/>
                    </a:ext>
                  </a:extLst>
                </a:gridCol>
                <a:gridCol w="2218092">
                  <a:extLst>
                    <a:ext uri="{9D8B030D-6E8A-4147-A177-3AD203B41FA5}">
                      <a16:colId xmlns:a16="http://schemas.microsoft.com/office/drawing/2014/main" val="1231796569"/>
                    </a:ext>
                  </a:extLst>
                </a:gridCol>
                <a:gridCol w="1338534">
                  <a:extLst>
                    <a:ext uri="{9D8B030D-6E8A-4147-A177-3AD203B41FA5}">
                      <a16:colId xmlns:a16="http://schemas.microsoft.com/office/drawing/2014/main" val="2316707248"/>
                    </a:ext>
                  </a:extLst>
                </a:gridCol>
              </a:tblGrid>
              <a:tr h="726371">
                <a:tc>
                  <a:txBody>
                    <a:bodyPr/>
                    <a:lstStyle/>
                    <a:p>
                      <a:endParaRPr lang="es-CL" sz="1600" dirty="0"/>
                    </a:p>
                  </a:txBody>
                  <a:tcPr marL="91441" marR="91441" marT="45721" marB="45721"/>
                </a:tc>
                <a:tc>
                  <a:txBody>
                    <a:bodyPr/>
                    <a:lstStyle/>
                    <a:p>
                      <a:pPr algn="ctr"/>
                      <a:r>
                        <a:rPr lang="es-ES" sz="1600" dirty="0"/>
                        <a:t>EJECUTIVO</a:t>
                      </a:r>
                      <a:endParaRPr lang="es-CL" sz="1600" dirty="0"/>
                    </a:p>
                  </a:txBody>
                  <a:tcPr marL="91441" marR="91441" marT="45721" marB="45721" anchor="ctr"/>
                </a:tc>
                <a:tc>
                  <a:txBody>
                    <a:bodyPr/>
                    <a:lstStyle/>
                    <a:p>
                      <a:pPr algn="ctr"/>
                      <a:r>
                        <a:rPr lang="es-ES" sz="1600" dirty="0"/>
                        <a:t>INFANTE DE MARINA</a:t>
                      </a:r>
                      <a:endParaRPr lang="es-CL" sz="1600" dirty="0"/>
                    </a:p>
                  </a:txBody>
                  <a:tcPr marL="91441" marR="91441" marT="45721" marB="45721" anchor="ctr"/>
                </a:tc>
                <a:tc>
                  <a:txBody>
                    <a:bodyPr/>
                    <a:lstStyle/>
                    <a:p>
                      <a:pPr algn="ctr"/>
                      <a:r>
                        <a:rPr lang="es-ES" sz="1600" dirty="0"/>
                        <a:t>ABASTECIMIENTO</a:t>
                      </a:r>
                      <a:endParaRPr lang="es-CL" sz="1600" dirty="0"/>
                    </a:p>
                  </a:txBody>
                  <a:tcPr marL="91441" marR="91441" marT="45721" marB="45721" anchor="ctr"/>
                </a:tc>
                <a:tc>
                  <a:txBody>
                    <a:bodyPr/>
                    <a:lstStyle/>
                    <a:p>
                      <a:pPr algn="ctr"/>
                      <a:r>
                        <a:rPr lang="es-ES" sz="1600" dirty="0"/>
                        <a:t>LITORAL</a:t>
                      </a:r>
                      <a:endParaRPr lang="es-CL" sz="1600" dirty="0"/>
                    </a:p>
                  </a:txBody>
                  <a:tcPr marL="91441" marR="91441" marT="45721" marB="45721" anchor="ctr"/>
                </a:tc>
                <a:extLst>
                  <a:ext uri="{0D108BD9-81ED-4DB2-BD59-A6C34878D82A}">
                    <a16:rowId xmlns:a16="http://schemas.microsoft.com/office/drawing/2014/main" val="3605868382"/>
                  </a:ext>
                </a:extLst>
              </a:tr>
              <a:tr h="420834">
                <a:tc>
                  <a:txBody>
                    <a:bodyPr/>
                    <a:lstStyle/>
                    <a:p>
                      <a:r>
                        <a:rPr lang="es-ES" sz="1600" dirty="0"/>
                        <a:t>HUMANISTA</a:t>
                      </a:r>
                      <a:endParaRPr lang="es-CL" sz="1600" dirty="0"/>
                    </a:p>
                  </a:txBody>
                  <a:tcPr marL="91441" marR="91441" marT="45721" marB="45721"/>
                </a:tc>
                <a:tc>
                  <a:txBody>
                    <a:bodyPr/>
                    <a:lstStyle/>
                    <a:p>
                      <a:pPr algn="ctr"/>
                      <a:r>
                        <a:rPr lang="es-ES" sz="1600" dirty="0" smtClean="0"/>
                        <a:t>24 %</a:t>
                      </a:r>
                      <a:endParaRPr lang="es-CL" sz="16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t>24 %</a:t>
                      </a:r>
                      <a:endParaRPr lang="es-CL" sz="16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t>24 %</a:t>
                      </a:r>
                      <a:endParaRPr lang="es-CL" sz="16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t>24 %</a:t>
                      </a:r>
                      <a:endParaRPr lang="es-CL" sz="1600" dirty="0"/>
                    </a:p>
                  </a:txBody>
                  <a:tcPr marL="91441" marR="91441" marT="45721" marB="45721" anchor="ctr"/>
                </a:tc>
                <a:extLst>
                  <a:ext uri="{0D108BD9-81ED-4DB2-BD59-A6C34878D82A}">
                    <a16:rowId xmlns:a16="http://schemas.microsoft.com/office/drawing/2014/main" val="691675542"/>
                  </a:ext>
                </a:extLst>
              </a:tr>
              <a:tr h="726371">
                <a:tc>
                  <a:txBody>
                    <a:bodyPr/>
                    <a:lstStyle/>
                    <a:p>
                      <a:r>
                        <a:rPr lang="es-ES" sz="1600" dirty="0"/>
                        <a:t>CIENCIAS BÁSICAS</a:t>
                      </a:r>
                      <a:endParaRPr lang="es-CL" sz="1600" dirty="0"/>
                    </a:p>
                  </a:txBody>
                  <a:tcPr marL="91441" marR="91441" marT="45721" marB="45721"/>
                </a:tc>
                <a:tc>
                  <a:txBody>
                    <a:bodyPr/>
                    <a:lstStyle/>
                    <a:p>
                      <a:pPr algn="ctr"/>
                      <a:r>
                        <a:rPr lang="es-ES" sz="1600" dirty="0" smtClean="0"/>
                        <a:t>36 %</a:t>
                      </a:r>
                      <a:endParaRPr lang="es-CL" sz="1600" dirty="0"/>
                    </a:p>
                  </a:txBody>
                  <a:tcPr marL="91441" marR="91441" marT="45721" marB="45721" anchor="ctr"/>
                </a:tc>
                <a:tc>
                  <a:txBody>
                    <a:bodyPr/>
                    <a:lstStyle/>
                    <a:p>
                      <a:pPr algn="ctr"/>
                      <a:r>
                        <a:rPr lang="es-ES" sz="1600" dirty="0" smtClean="0"/>
                        <a:t>21 %</a:t>
                      </a:r>
                      <a:endParaRPr lang="es-CL" sz="1600" dirty="0"/>
                    </a:p>
                  </a:txBody>
                  <a:tcPr marL="91441" marR="91441" marT="45721" marB="45721" anchor="ctr"/>
                </a:tc>
                <a:tc>
                  <a:txBody>
                    <a:bodyPr/>
                    <a:lstStyle/>
                    <a:p>
                      <a:pPr algn="ctr"/>
                      <a:r>
                        <a:rPr lang="es-ES" sz="1600" dirty="0" smtClean="0"/>
                        <a:t>21 %</a:t>
                      </a:r>
                      <a:endParaRPr lang="es-CL" sz="1600" dirty="0"/>
                    </a:p>
                  </a:txBody>
                  <a:tcPr marL="91441" marR="91441" marT="45721" marB="45721" anchor="ctr"/>
                </a:tc>
                <a:tc>
                  <a:txBody>
                    <a:bodyPr/>
                    <a:lstStyle/>
                    <a:p>
                      <a:pPr algn="ctr"/>
                      <a:r>
                        <a:rPr lang="es-ES" sz="1600" dirty="0" smtClean="0"/>
                        <a:t>23 %</a:t>
                      </a:r>
                      <a:endParaRPr lang="es-CL" sz="1600" dirty="0"/>
                    </a:p>
                  </a:txBody>
                  <a:tcPr marL="91441" marR="91441" marT="45721" marB="45721" anchor="ctr"/>
                </a:tc>
                <a:extLst>
                  <a:ext uri="{0D108BD9-81ED-4DB2-BD59-A6C34878D82A}">
                    <a16:rowId xmlns:a16="http://schemas.microsoft.com/office/drawing/2014/main" val="2746904528"/>
                  </a:ext>
                </a:extLst>
              </a:tr>
              <a:tr h="420834">
                <a:tc>
                  <a:txBody>
                    <a:bodyPr/>
                    <a:lstStyle/>
                    <a:p>
                      <a:r>
                        <a:rPr lang="es-ES" sz="1600" dirty="0"/>
                        <a:t>PROFESIONAL</a:t>
                      </a:r>
                      <a:endParaRPr lang="es-CL" sz="1600" dirty="0"/>
                    </a:p>
                  </a:txBody>
                  <a:tcPr marL="91441" marR="91441" marT="45721" marB="45721"/>
                </a:tc>
                <a:tc>
                  <a:txBody>
                    <a:bodyPr/>
                    <a:lstStyle/>
                    <a:p>
                      <a:pPr algn="ctr"/>
                      <a:r>
                        <a:rPr lang="es-ES" sz="1600" dirty="0" smtClean="0"/>
                        <a:t>27 %</a:t>
                      </a:r>
                      <a:endParaRPr lang="es-CL" sz="1600" dirty="0"/>
                    </a:p>
                  </a:txBody>
                  <a:tcPr marL="91441" marR="91441" marT="45721" marB="45721" anchor="ctr"/>
                </a:tc>
                <a:tc>
                  <a:txBody>
                    <a:bodyPr/>
                    <a:lstStyle/>
                    <a:p>
                      <a:pPr algn="ctr"/>
                      <a:r>
                        <a:rPr lang="es-ES" sz="1600" dirty="0" smtClean="0"/>
                        <a:t>42 %</a:t>
                      </a:r>
                      <a:endParaRPr lang="es-CL" sz="1600" dirty="0"/>
                    </a:p>
                  </a:txBody>
                  <a:tcPr marL="91441" marR="91441" marT="45721" marB="45721" anchor="ctr"/>
                </a:tc>
                <a:tc>
                  <a:txBody>
                    <a:bodyPr/>
                    <a:lstStyle/>
                    <a:p>
                      <a:pPr algn="ctr"/>
                      <a:r>
                        <a:rPr lang="es-ES" sz="1600" dirty="0" smtClean="0"/>
                        <a:t>42 %</a:t>
                      </a:r>
                      <a:endParaRPr lang="es-CL" sz="1600" dirty="0"/>
                    </a:p>
                  </a:txBody>
                  <a:tcPr marL="91441" marR="91441" marT="45721" marB="45721" anchor="ctr"/>
                </a:tc>
                <a:tc>
                  <a:txBody>
                    <a:bodyPr/>
                    <a:lstStyle/>
                    <a:p>
                      <a:pPr algn="ctr"/>
                      <a:r>
                        <a:rPr lang="es-ES" sz="1600" dirty="0" smtClean="0"/>
                        <a:t>40 %</a:t>
                      </a:r>
                      <a:endParaRPr lang="es-CL" sz="1600" dirty="0"/>
                    </a:p>
                  </a:txBody>
                  <a:tcPr marL="91441" marR="91441" marT="45721" marB="45721" anchor="ctr"/>
                </a:tc>
                <a:extLst>
                  <a:ext uri="{0D108BD9-81ED-4DB2-BD59-A6C34878D82A}">
                    <a16:rowId xmlns:a16="http://schemas.microsoft.com/office/drawing/2014/main" val="628468316"/>
                  </a:ext>
                </a:extLst>
              </a:tr>
              <a:tr h="420834">
                <a:tc>
                  <a:txBody>
                    <a:bodyPr/>
                    <a:lstStyle/>
                    <a:p>
                      <a:r>
                        <a:rPr lang="es-ES" sz="1600" dirty="0"/>
                        <a:t>INGLÉS</a:t>
                      </a:r>
                      <a:endParaRPr lang="es-CL" sz="1600" dirty="0"/>
                    </a:p>
                  </a:txBody>
                  <a:tcPr marL="91441" marR="91441" marT="45721" marB="45721"/>
                </a:tc>
                <a:tc>
                  <a:txBody>
                    <a:bodyPr/>
                    <a:lstStyle/>
                    <a:p>
                      <a:pPr algn="ctr"/>
                      <a:r>
                        <a:rPr lang="es-ES" sz="1600" dirty="0" smtClean="0"/>
                        <a:t>13 %</a:t>
                      </a:r>
                      <a:endParaRPr lang="es-CL" sz="1600" dirty="0"/>
                    </a:p>
                  </a:txBody>
                  <a:tcPr marL="91441" marR="91441" marT="45721" marB="45721" anchor="ctr"/>
                </a:tc>
                <a:tc>
                  <a:txBody>
                    <a:bodyPr/>
                    <a:lstStyle/>
                    <a:p>
                      <a:pPr algn="ctr"/>
                      <a:r>
                        <a:rPr lang="es-ES" sz="1600" dirty="0" smtClean="0"/>
                        <a:t>13 %</a:t>
                      </a:r>
                      <a:endParaRPr lang="es-CL" sz="1600" dirty="0"/>
                    </a:p>
                  </a:txBody>
                  <a:tcPr marL="91441" marR="91441" marT="45721" marB="45721" anchor="ctr"/>
                </a:tc>
                <a:tc>
                  <a:txBody>
                    <a:bodyPr/>
                    <a:lstStyle/>
                    <a:p>
                      <a:pPr algn="ctr"/>
                      <a:r>
                        <a:rPr lang="es-ES" sz="1600" dirty="0" smtClean="0"/>
                        <a:t>13 %</a:t>
                      </a:r>
                      <a:endParaRPr lang="es-CL" sz="1600" dirty="0"/>
                    </a:p>
                  </a:txBody>
                  <a:tcPr marL="91441" marR="91441" marT="45721" marB="45721" anchor="ctr"/>
                </a:tc>
                <a:tc>
                  <a:txBody>
                    <a:bodyPr/>
                    <a:lstStyle/>
                    <a:p>
                      <a:pPr algn="ctr"/>
                      <a:r>
                        <a:rPr lang="es-ES" sz="1600" dirty="0" smtClean="0"/>
                        <a:t>13 %</a:t>
                      </a:r>
                      <a:endParaRPr lang="es-CL" sz="16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14" name="Rectángulo redondeado 13">
            <a:extLst>
              <a:ext uri="{FF2B5EF4-FFF2-40B4-BE49-F238E27FC236}">
                <a16:creationId xmlns:a16="http://schemas.microsoft.com/office/drawing/2014/main" id="{1294D244-94A9-241E-2711-23935E280921}"/>
              </a:ext>
            </a:extLst>
          </p:cNvPr>
          <p:cNvSpPr/>
          <p:nvPr/>
        </p:nvSpPr>
        <p:spPr>
          <a:xfrm>
            <a:off x="323528" y="3501007"/>
            <a:ext cx="8445928" cy="116417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Tree>
    <p:extLst>
      <p:ext uri="{BB962C8B-B14F-4D97-AF65-F5344CB8AC3E}">
        <p14:creationId xmlns:p14="http://schemas.microsoft.com/office/powerpoint/2010/main" val="21379894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uadroTexto 16"/>
          <p:cNvSpPr txBox="1"/>
          <p:nvPr/>
        </p:nvSpPr>
        <p:spPr>
          <a:xfrm>
            <a:off x="251520" y="1494077"/>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 MALLA ACTUAL</a:t>
            </a:r>
            <a:endParaRPr lang="es-CL" altLang="es-CL" sz="3200" b="1" dirty="0">
              <a:solidFill>
                <a:srgbClr val="FFCC00"/>
              </a:solidFill>
            </a:endParaRPr>
          </a:p>
        </p:txBody>
      </p:sp>
      <p:graphicFrame>
        <p:nvGraphicFramePr>
          <p:cNvPr id="12" name="Diagrama 11">
            <a:extLst>
              <a:ext uri="{FF2B5EF4-FFF2-40B4-BE49-F238E27FC236}">
                <a16:creationId xmlns:a16="http://schemas.microsoft.com/office/drawing/2014/main" id="{78815D7D-BD8E-7D70-E69A-9C52398F6D73}"/>
              </a:ext>
            </a:extLst>
          </p:cNvPr>
          <p:cNvGraphicFramePr/>
          <p:nvPr/>
        </p:nvGraphicFramePr>
        <p:xfrm>
          <a:off x="1763688" y="2316571"/>
          <a:ext cx="5331554" cy="353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3" name="CuadroTexto 3">
            <a:extLst>
              <a:ext uri="{FF2B5EF4-FFF2-40B4-BE49-F238E27FC236}">
                <a16:creationId xmlns:a16="http://schemas.microsoft.com/office/drawing/2014/main" id="{D3DC2BD3-ACC7-C73D-BEAD-2BA5182AC6CA}"/>
              </a:ext>
            </a:extLst>
          </p:cNvPr>
          <p:cNvSpPr txBox="1">
            <a:spLocks noChangeArrowheads="1"/>
          </p:cNvSpPr>
          <p:nvPr/>
        </p:nvSpPr>
        <p:spPr bwMode="auto">
          <a:xfrm>
            <a:off x="2483768" y="1844824"/>
            <a:ext cx="39608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sz="2000">
                <a:solidFill>
                  <a:schemeClr val="bg1"/>
                </a:solidFill>
              </a:rPr>
              <a:t>PLAN COMÚN (1 SEMESTRE)</a:t>
            </a:r>
            <a:endParaRPr lang="es-CL" altLang="es-CL" sz="2000">
              <a:solidFill>
                <a:schemeClr val="bg1"/>
              </a:solidFill>
            </a:endParaRPr>
          </a:p>
        </p:txBody>
      </p:sp>
      <p:sp>
        <p:nvSpPr>
          <p:cNvPr id="15" name="Rectángulo redondeado 14">
            <a:extLst>
              <a:ext uri="{FF2B5EF4-FFF2-40B4-BE49-F238E27FC236}">
                <a16:creationId xmlns:a16="http://schemas.microsoft.com/office/drawing/2014/main" id="{2059E0A9-B7EC-2EF5-29B1-E37E0B8CB236}"/>
              </a:ext>
            </a:extLst>
          </p:cNvPr>
          <p:cNvSpPr/>
          <p:nvPr/>
        </p:nvSpPr>
        <p:spPr>
          <a:xfrm>
            <a:off x="2411413" y="2265363"/>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6" name="Rectángulo redondeado 15">
            <a:extLst>
              <a:ext uri="{FF2B5EF4-FFF2-40B4-BE49-F238E27FC236}">
                <a16:creationId xmlns:a16="http://schemas.microsoft.com/office/drawing/2014/main" id="{65E0C375-3087-F184-4CFC-F08E577E350A}"/>
              </a:ext>
            </a:extLst>
          </p:cNvPr>
          <p:cNvSpPr/>
          <p:nvPr/>
        </p:nvSpPr>
        <p:spPr>
          <a:xfrm>
            <a:off x="4427538" y="3500438"/>
            <a:ext cx="2016125"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Tree>
    <p:extLst>
      <p:ext uri="{BB962C8B-B14F-4D97-AF65-F5344CB8AC3E}">
        <p14:creationId xmlns:p14="http://schemas.microsoft.com/office/powerpoint/2010/main" val="294105468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uadroTexto 16"/>
          <p:cNvSpPr txBox="1"/>
          <p:nvPr/>
        </p:nvSpPr>
        <p:spPr>
          <a:xfrm>
            <a:off x="251520" y="1494077"/>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 MALLA ACTUAL</a:t>
            </a:r>
            <a:endParaRPr lang="es-CL" altLang="es-CL" sz="3200" b="1" dirty="0">
              <a:solidFill>
                <a:srgbClr val="FFCC00"/>
              </a:solidFill>
            </a:endParaRPr>
          </a:p>
        </p:txBody>
      </p:sp>
      <p:graphicFrame>
        <p:nvGraphicFramePr>
          <p:cNvPr id="14" name="Diagrama 13">
            <a:extLst>
              <a:ext uri="{FF2B5EF4-FFF2-40B4-BE49-F238E27FC236}">
                <a16:creationId xmlns:a16="http://schemas.microsoft.com/office/drawing/2014/main" id="{338480EF-4A24-5B38-928D-FA9480BC8B13}"/>
              </a:ext>
            </a:extLst>
          </p:cNvPr>
          <p:cNvGraphicFramePr/>
          <p:nvPr/>
        </p:nvGraphicFramePr>
        <p:xfrm>
          <a:off x="247650" y="2292637"/>
          <a:ext cx="4584958" cy="33779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8" name="CuadroTexto 13">
            <a:extLst>
              <a:ext uri="{FF2B5EF4-FFF2-40B4-BE49-F238E27FC236}">
                <a16:creationId xmlns:a16="http://schemas.microsoft.com/office/drawing/2014/main" id="{844FDD24-85E4-2A4F-D042-8A829B99B3FA}"/>
              </a:ext>
            </a:extLst>
          </p:cNvPr>
          <p:cNvSpPr txBox="1">
            <a:spLocks noChangeArrowheads="1"/>
          </p:cNvSpPr>
          <p:nvPr/>
        </p:nvSpPr>
        <p:spPr bwMode="auto">
          <a:xfrm>
            <a:off x="2781558" y="1823284"/>
            <a:ext cx="4102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 altLang="es-CL" sz="2000" dirty="0">
                <a:solidFill>
                  <a:schemeClr val="bg1"/>
                </a:solidFill>
              </a:rPr>
              <a:t>PLAN COMÚN (2 SEMESTRES)</a:t>
            </a:r>
            <a:endParaRPr lang="es-CL" altLang="es-CL" sz="2000" dirty="0">
              <a:solidFill>
                <a:schemeClr val="bg1"/>
              </a:solidFill>
            </a:endParaRPr>
          </a:p>
        </p:txBody>
      </p:sp>
      <p:graphicFrame>
        <p:nvGraphicFramePr>
          <p:cNvPr id="19" name="Diagrama 18">
            <a:extLst>
              <a:ext uri="{FF2B5EF4-FFF2-40B4-BE49-F238E27FC236}">
                <a16:creationId xmlns:a16="http://schemas.microsoft.com/office/drawing/2014/main" id="{A01059F4-1354-EC2B-FC71-3563FBDBBDD7}"/>
              </a:ext>
            </a:extLst>
          </p:cNvPr>
          <p:cNvGraphicFramePr/>
          <p:nvPr/>
        </p:nvGraphicFramePr>
        <p:xfrm>
          <a:off x="4035550" y="2250018"/>
          <a:ext cx="5331554" cy="35306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20" name="Rectángulo redondeado 19">
            <a:extLst>
              <a:ext uri="{FF2B5EF4-FFF2-40B4-BE49-F238E27FC236}">
                <a16:creationId xmlns:a16="http://schemas.microsoft.com/office/drawing/2014/main" id="{DAA8C521-8155-580D-19DE-AFF797A41AE7}"/>
              </a:ext>
            </a:extLst>
          </p:cNvPr>
          <p:cNvSpPr/>
          <p:nvPr/>
        </p:nvSpPr>
        <p:spPr>
          <a:xfrm>
            <a:off x="683568" y="2182813"/>
            <a:ext cx="1856432" cy="116363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21" name="Rectángulo redondeado 20">
            <a:extLst>
              <a:ext uri="{FF2B5EF4-FFF2-40B4-BE49-F238E27FC236}">
                <a16:creationId xmlns:a16="http://schemas.microsoft.com/office/drawing/2014/main" id="{96AA8723-1C52-6591-4FC9-E98ABD2CA7F3}"/>
              </a:ext>
            </a:extLst>
          </p:cNvPr>
          <p:cNvSpPr/>
          <p:nvPr/>
        </p:nvSpPr>
        <p:spPr>
          <a:xfrm>
            <a:off x="683568" y="3400425"/>
            <a:ext cx="1856432" cy="116205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22" name="Rectángulo redondeado 21">
            <a:extLst>
              <a:ext uri="{FF2B5EF4-FFF2-40B4-BE49-F238E27FC236}">
                <a16:creationId xmlns:a16="http://schemas.microsoft.com/office/drawing/2014/main" id="{B918DE13-042F-1DF3-3DC3-C5C5B0F76B32}"/>
              </a:ext>
            </a:extLst>
          </p:cNvPr>
          <p:cNvSpPr/>
          <p:nvPr/>
        </p:nvSpPr>
        <p:spPr>
          <a:xfrm>
            <a:off x="2540001" y="3400425"/>
            <a:ext cx="1887984" cy="116205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Tree>
    <p:extLst>
      <p:ext uri="{BB962C8B-B14F-4D97-AF65-F5344CB8AC3E}">
        <p14:creationId xmlns:p14="http://schemas.microsoft.com/office/powerpoint/2010/main" val="21024001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51520"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48138"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179388" y="1397000"/>
            <a:ext cx="8585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solidFill>
                  <a:schemeClr val="bg1"/>
                </a:solidFill>
              </a:rPr>
              <a:t>A.- DISMINUIR CONTENIDOS Y HORAS EN </a:t>
            </a:r>
            <a:r>
              <a:rPr lang="es-ES" altLang="es-CL" sz="1800" b="1" dirty="0" smtClean="0">
                <a:solidFill>
                  <a:schemeClr val="bg1"/>
                </a:solidFill>
              </a:rPr>
              <a:t>ASIGNATURAS</a:t>
            </a:r>
            <a:endParaRPr lang="es-ES" altLang="es-CL" sz="1800" b="1" dirty="0">
              <a:solidFill>
                <a:schemeClr val="bg1"/>
              </a:solidFill>
            </a:endParaRPr>
          </a:p>
          <a:p>
            <a:pPr eaLnBrk="1" hangingPunct="1">
              <a:spcBef>
                <a:spcPct val="0"/>
              </a:spcBef>
              <a:buFontTx/>
              <a:buNone/>
            </a:pPr>
            <a:endParaRPr lang="es-ES" altLang="es-CL" sz="1800" b="1" dirty="0">
              <a:solidFill>
                <a:schemeClr val="bg1"/>
              </a:solidFill>
            </a:endParaRPr>
          </a:p>
        </p:txBody>
      </p:sp>
      <p:graphicFrame>
        <p:nvGraphicFramePr>
          <p:cNvPr id="2" name="Diagrama 1">
            <a:extLst>
              <a:ext uri="{FF2B5EF4-FFF2-40B4-BE49-F238E27FC236}">
                <a16:creationId xmlns:a16="http://schemas.microsoft.com/office/drawing/2014/main" id="{85DAA106-DFE8-061B-4FCC-F9B3C0406665}"/>
              </a:ext>
            </a:extLst>
          </p:cNvPr>
          <p:cNvGraphicFramePr/>
          <p:nvPr>
            <p:extLst/>
          </p:nvPr>
        </p:nvGraphicFramePr>
        <p:xfrm>
          <a:off x="359469" y="2060848"/>
          <a:ext cx="8503543" cy="3880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PRELIMINAR</a:t>
            </a:r>
            <a:endParaRPr lang="es-CL" altLang="es-CL" sz="3200" b="1" dirty="0">
              <a:solidFill>
                <a:srgbClr val="FFCC00"/>
              </a:solidFill>
            </a:endParaRPr>
          </a:p>
        </p:txBody>
      </p:sp>
    </p:spTree>
    <p:extLst>
      <p:ext uri="{BB962C8B-B14F-4D97-AF65-F5344CB8AC3E}">
        <p14:creationId xmlns:p14="http://schemas.microsoft.com/office/powerpoint/2010/main" val="2476158306"/>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51520"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48138"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179388" y="1397000"/>
            <a:ext cx="8585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solidFill>
                  <a:schemeClr val="bg1"/>
                </a:solidFill>
              </a:rPr>
              <a:t>A.- DISMINUIR CONTENIDOS Y HORAS EN </a:t>
            </a:r>
            <a:r>
              <a:rPr lang="es-ES" altLang="es-CL" sz="1800" b="1" dirty="0" smtClean="0">
                <a:solidFill>
                  <a:schemeClr val="bg1"/>
                </a:solidFill>
              </a:rPr>
              <a:t>ASIGNATURAS</a:t>
            </a:r>
            <a:endParaRPr lang="es-ES" altLang="es-CL" sz="1800" b="1" dirty="0">
              <a:solidFill>
                <a:schemeClr val="bg1"/>
              </a:solidFill>
            </a:endParaRPr>
          </a:p>
          <a:p>
            <a:pPr eaLnBrk="1" hangingPunct="1">
              <a:spcBef>
                <a:spcPct val="0"/>
              </a:spcBef>
              <a:buFontTx/>
              <a:buNone/>
            </a:pPr>
            <a:endParaRPr lang="es-ES" altLang="es-CL" sz="1800" b="1" dirty="0">
              <a:solidFill>
                <a:schemeClr val="bg1"/>
              </a:solidFill>
            </a:endParaRPr>
          </a:p>
        </p:txBody>
      </p:sp>
      <p:graphicFrame>
        <p:nvGraphicFramePr>
          <p:cNvPr id="2" name="Diagrama 1">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80649094"/>
              </p:ext>
            </p:extLst>
          </p:nvPr>
        </p:nvGraphicFramePr>
        <p:xfrm>
          <a:off x="359469" y="2780928"/>
          <a:ext cx="8503543" cy="20882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PRELIMINAR</a:t>
            </a:r>
            <a:endParaRPr lang="es-CL" altLang="es-CL" sz="3200" b="1" dirty="0">
              <a:solidFill>
                <a:srgbClr val="FFCC00"/>
              </a:solidFill>
            </a:endParaRPr>
          </a:p>
        </p:txBody>
      </p:sp>
    </p:spTree>
    <p:extLst>
      <p:ext uri="{BB962C8B-B14F-4D97-AF65-F5344CB8AC3E}">
        <p14:creationId xmlns:p14="http://schemas.microsoft.com/office/powerpoint/2010/main" val="1381969602"/>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51520"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49162" name="CuadroTexto 16">
            <a:extLst>
              <a:ext uri="{FF2B5EF4-FFF2-40B4-BE49-F238E27FC236}">
                <a16:creationId xmlns:a16="http://schemas.microsoft.com/office/drawing/2014/main" id="{82B5EFF5-B7A7-DFDA-8F27-DB2D45B6851E}"/>
              </a:ext>
            </a:extLst>
          </p:cNvPr>
          <p:cNvSpPr txBox="1">
            <a:spLocks noChangeArrowheads="1"/>
          </p:cNvSpPr>
          <p:nvPr/>
        </p:nvSpPr>
        <p:spPr bwMode="auto">
          <a:xfrm>
            <a:off x="251520" y="1397000"/>
            <a:ext cx="851306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solidFill>
                  <a:schemeClr val="bg1"/>
                </a:solidFill>
              </a:rPr>
              <a:t>B.-  NUEVA ASIGNATURAS PROFESIONALES.</a:t>
            </a:r>
          </a:p>
          <a:p>
            <a:pPr eaLnBrk="1" hangingPunct="1">
              <a:spcBef>
                <a:spcPct val="0"/>
              </a:spcBef>
              <a:buFontTx/>
              <a:buNone/>
            </a:pPr>
            <a:endParaRPr lang="es-ES" altLang="es-CL" sz="1800" b="1" dirty="0">
              <a:solidFill>
                <a:schemeClr val="bg1"/>
              </a:solidFill>
            </a:endParaRPr>
          </a:p>
        </p:txBody>
      </p:sp>
      <p:graphicFrame>
        <p:nvGraphicFramePr>
          <p:cNvPr id="2" name="Diagrama 1">
            <a:extLst>
              <a:ext uri="{FF2B5EF4-FFF2-40B4-BE49-F238E27FC236}">
                <a16:creationId xmlns:a16="http://schemas.microsoft.com/office/drawing/2014/main" id="{9F972FCD-25FF-7A73-2F51-1599BCF8255C}"/>
              </a:ext>
            </a:extLst>
          </p:cNvPr>
          <p:cNvGraphicFramePr/>
          <p:nvPr>
            <p:extLst>
              <p:ext uri="{D42A27DB-BD31-4B8C-83A1-F6EECF244321}">
                <p14:modId xmlns:p14="http://schemas.microsoft.com/office/powerpoint/2010/main" val="3288379307"/>
              </p:ext>
            </p:extLst>
          </p:nvPr>
        </p:nvGraphicFramePr>
        <p:xfrm>
          <a:off x="359469" y="1916832"/>
          <a:ext cx="7884939" cy="3750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PRELIMINAR</a:t>
            </a:r>
            <a:endParaRPr lang="es-CL" altLang="es-CL" sz="3200" b="1" dirty="0">
              <a:solidFill>
                <a:srgbClr val="FFCC00"/>
              </a:solidFill>
            </a:endParaRPr>
          </a:p>
        </p:txBody>
      </p:sp>
    </p:spTree>
    <p:extLst>
      <p:ext uri="{BB962C8B-B14F-4D97-AF65-F5344CB8AC3E}">
        <p14:creationId xmlns:p14="http://schemas.microsoft.com/office/powerpoint/2010/main" val="3840531847"/>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251520"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5018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solidFill>
                  <a:schemeClr val="bg1"/>
                </a:solidFill>
              </a:rPr>
              <a:t>C.-  CAMBIO EN ASIGNATURA PROFESIONAL</a:t>
            </a:r>
            <a:r>
              <a:rPr lang="es-ES" altLang="es-CL" sz="1800" b="1" dirty="0" smtClean="0">
                <a:solidFill>
                  <a:schemeClr val="bg1"/>
                </a:solidFill>
              </a:rPr>
              <a:t>. (Escalafón EJ/IM/LT)</a:t>
            </a:r>
            <a:endParaRPr lang="es-ES" altLang="es-CL" sz="1800" b="1" dirty="0">
              <a:solidFill>
                <a:schemeClr val="bg1"/>
              </a:solidFill>
            </a:endParaRPr>
          </a:p>
          <a:p>
            <a:pPr eaLnBrk="1" hangingPunct="1">
              <a:spcBef>
                <a:spcPct val="0"/>
              </a:spcBef>
              <a:buFontTx/>
              <a:buNone/>
            </a:pPr>
            <a:endParaRPr lang="es-ES" altLang="es-CL" sz="1800" b="1" dirty="0">
              <a:solidFill>
                <a:schemeClr val="bg1"/>
              </a:solidFill>
            </a:endParaRPr>
          </a:p>
        </p:txBody>
      </p:sp>
      <p:graphicFrame>
        <p:nvGraphicFramePr>
          <p:cNvPr id="7" name="Diagrama 6">
            <a:extLst>
              <a:ext uri="{FF2B5EF4-FFF2-40B4-BE49-F238E27FC236}">
                <a16:creationId xmlns:a16="http://schemas.microsoft.com/office/drawing/2014/main" id="{77382328-6C10-1662-9A04-82DF1AE7301E}"/>
              </a:ext>
            </a:extLst>
          </p:cNvPr>
          <p:cNvGraphicFramePr/>
          <p:nvPr>
            <p:extLst/>
          </p:nvPr>
        </p:nvGraphicFramePr>
        <p:xfrm>
          <a:off x="1524000" y="1898651"/>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PRELIMINAR</a:t>
            </a:r>
            <a:endParaRPr lang="es-CL" altLang="es-CL" sz="3200" b="1" dirty="0">
              <a:solidFill>
                <a:srgbClr val="FFCC00"/>
              </a:solidFill>
            </a:endParaRPr>
          </a:p>
        </p:txBody>
      </p:sp>
    </p:spTree>
    <p:extLst>
      <p:ext uri="{BB962C8B-B14F-4D97-AF65-F5344CB8AC3E}">
        <p14:creationId xmlns:p14="http://schemas.microsoft.com/office/powerpoint/2010/main" val="1743168130"/>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uadroTexto 21"/>
          <p:cNvSpPr txBox="1"/>
          <p:nvPr/>
        </p:nvSpPr>
        <p:spPr>
          <a:xfrm>
            <a:off x="323528" y="1340768"/>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sp>
        <p:nvSpPr>
          <p:cNvPr id="50186" name="CuadroTexto 16">
            <a:extLst>
              <a:ext uri="{FF2B5EF4-FFF2-40B4-BE49-F238E27FC236}">
                <a16:creationId xmlns:a16="http://schemas.microsoft.com/office/drawing/2014/main" id="{975A65F6-F455-EFA3-DCF0-B12AE39BB753}"/>
              </a:ext>
            </a:extLst>
          </p:cNvPr>
          <p:cNvSpPr txBox="1">
            <a:spLocks noChangeArrowheads="1"/>
          </p:cNvSpPr>
          <p:nvPr/>
        </p:nvSpPr>
        <p:spPr bwMode="auto">
          <a:xfrm>
            <a:off x="179388" y="1397000"/>
            <a:ext cx="858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solidFill>
                  <a:schemeClr val="bg1"/>
                </a:solidFill>
              </a:rPr>
              <a:t>C.-  CAMBIO EN ASIGNATURA PROFESIONAL.</a:t>
            </a:r>
          </a:p>
          <a:p>
            <a:pPr eaLnBrk="1" hangingPunct="1">
              <a:spcBef>
                <a:spcPct val="0"/>
              </a:spcBef>
              <a:buFontTx/>
              <a:buNone/>
            </a:pPr>
            <a:endParaRPr lang="es-ES" altLang="es-CL" sz="1800" b="1" dirty="0">
              <a:solidFill>
                <a:schemeClr val="bg1"/>
              </a:solidFill>
            </a:endParaRPr>
          </a:p>
        </p:txBody>
      </p:sp>
      <p:graphicFrame>
        <p:nvGraphicFramePr>
          <p:cNvPr id="7" name="Diagrama 6">
            <a:extLst>
              <a:ext uri="{FF2B5EF4-FFF2-40B4-BE49-F238E27FC236}">
                <a16:creationId xmlns:a16="http://schemas.microsoft.com/office/drawing/2014/main" id="{77382328-6C10-1662-9A04-82DF1AE7301E}"/>
              </a:ext>
            </a:extLst>
          </p:cNvPr>
          <p:cNvGraphicFramePr/>
          <p:nvPr>
            <p:extLst/>
          </p:nvPr>
        </p:nvGraphicFramePr>
        <p:xfrm>
          <a:off x="1524000" y="1898651"/>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upo 13">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5" name="Grupo 14">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17"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ángulo redondeado 17">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16"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PRELIMINAR</a:t>
            </a:r>
            <a:endParaRPr lang="es-CL" altLang="es-CL" sz="3200" b="1" dirty="0">
              <a:solidFill>
                <a:srgbClr val="FFCC00"/>
              </a:solidFill>
            </a:endParaRPr>
          </a:p>
        </p:txBody>
      </p:sp>
    </p:spTree>
    <p:extLst>
      <p:ext uri="{BB962C8B-B14F-4D97-AF65-F5344CB8AC3E}">
        <p14:creationId xmlns:p14="http://schemas.microsoft.com/office/powerpoint/2010/main" val="3570244623"/>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07194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solidFill>
                  <a:srgbClr val="FFFFFF"/>
                </a:solidFill>
                <a:ea typeface="ＭＳ Ｐゴシック" pitchFamily="34" charset="-128"/>
              </a:rPr>
              <a:t> Antecedentes</a:t>
            </a: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Análisis de la Malla actual.</a:t>
            </a: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Propuestas preliminares.</a:t>
            </a:r>
            <a:endParaRPr lang="es-CL" altLang="es-CL" sz="2200" b="1" dirty="0" smtClean="0">
              <a:solidFill>
                <a:srgbClr val="FFFFFF"/>
              </a:solidFill>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Conclusiones.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uadroTexto 23"/>
          <p:cNvSpPr txBox="1"/>
          <p:nvPr/>
        </p:nvSpPr>
        <p:spPr>
          <a:xfrm>
            <a:off x="107504" y="1494077"/>
            <a:ext cx="896400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graphicFrame>
        <p:nvGraphicFramePr>
          <p:cNvPr id="2" name="Tabla 1">
            <a:extLst>
              <a:ext uri="{FF2B5EF4-FFF2-40B4-BE49-F238E27FC236}">
                <a16:creationId xmlns:a16="http://schemas.microsoft.com/office/drawing/2014/main" id="{ADCAAF8F-EC25-2278-5B7D-8A614967ABC0}"/>
              </a:ext>
            </a:extLst>
          </p:cNvPr>
          <p:cNvGraphicFramePr>
            <a:graphicFrameLocks noGrp="1"/>
          </p:cNvGraphicFramePr>
          <p:nvPr>
            <p:extLst/>
          </p:nvPr>
        </p:nvGraphicFramePr>
        <p:xfrm>
          <a:off x="227822" y="4084774"/>
          <a:ext cx="8782050" cy="1868734"/>
        </p:xfrm>
        <a:graphic>
          <a:graphicData uri="http://schemas.openxmlformats.org/drawingml/2006/table">
            <a:tbl>
              <a:tblPr firstRow="1" bandRow="1">
                <a:tableStyleId>{93296810-A885-4BE3-A3E7-6D5BEEA58F35}</a:tableStyleId>
              </a:tblPr>
              <a:tblGrid>
                <a:gridCol w="2432015">
                  <a:extLst>
                    <a:ext uri="{9D8B030D-6E8A-4147-A177-3AD203B41FA5}">
                      <a16:colId xmlns:a16="http://schemas.microsoft.com/office/drawing/2014/main" val="189304960"/>
                    </a:ext>
                  </a:extLst>
                </a:gridCol>
                <a:gridCol w="1584176">
                  <a:extLst>
                    <a:ext uri="{9D8B030D-6E8A-4147-A177-3AD203B41FA5}">
                      <a16:colId xmlns:a16="http://schemas.microsoft.com/office/drawing/2014/main" val="1723733510"/>
                    </a:ext>
                  </a:extLst>
                </a:gridCol>
                <a:gridCol w="1872208">
                  <a:extLst>
                    <a:ext uri="{9D8B030D-6E8A-4147-A177-3AD203B41FA5}">
                      <a16:colId xmlns:a16="http://schemas.microsoft.com/office/drawing/2014/main" val="3401654333"/>
                    </a:ext>
                  </a:extLst>
                </a:gridCol>
                <a:gridCol w="1656184">
                  <a:extLst>
                    <a:ext uri="{9D8B030D-6E8A-4147-A177-3AD203B41FA5}">
                      <a16:colId xmlns:a16="http://schemas.microsoft.com/office/drawing/2014/main" val="1231796569"/>
                    </a:ext>
                  </a:extLst>
                </a:gridCol>
                <a:gridCol w="1237467">
                  <a:extLst>
                    <a:ext uri="{9D8B030D-6E8A-4147-A177-3AD203B41FA5}">
                      <a16:colId xmlns:a16="http://schemas.microsoft.com/office/drawing/2014/main" val="2316707248"/>
                    </a:ext>
                  </a:extLst>
                </a:gridCol>
              </a:tblGrid>
              <a:tr h="360041">
                <a:tc>
                  <a:txBody>
                    <a:bodyPr/>
                    <a:lstStyle/>
                    <a:p>
                      <a:endParaRPr lang="es-CL" sz="1800" dirty="0"/>
                    </a:p>
                  </a:txBody>
                  <a:tcPr marL="91441" marR="91441" marT="45721" marB="45721"/>
                </a:tc>
                <a:tc>
                  <a:txBody>
                    <a:bodyPr/>
                    <a:lstStyle/>
                    <a:p>
                      <a:pPr algn="ctr"/>
                      <a:r>
                        <a:rPr lang="es-ES" sz="1800" dirty="0" smtClean="0"/>
                        <a:t>EJ</a:t>
                      </a:r>
                      <a:endParaRPr lang="es-CL" sz="1800" dirty="0"/>
                    </a:p>
                  </a:txBody>
                  <a:tcPr marL="91441" marR="91441" marT="45721" marB="45721" anchor="ctr"/>
                </a:tc>
                <a:tc>
                  <a:txBody>
                    <a:bodyPr/>
                    <a:lstStyle/>
                    <a:p>
                      <a:pPr algn="ctr"/>
                      <a:r>
                        <a:rPr lang="es-ES" sz="1800" dirty="0" smtClean="0"/>
                        <a:t>IM</a:t>
                      </a:r>
                      <a:endParaRPr lang="es-CL" sz="1800" dirty="0"/>
                    </a:p>
                  </a:txBody>
                  <a:tcPr marL="91441" marR="91441" marT="45721" marB="45721" anchor="ctr"/>
                </a:tc>
                <a:tc>
                  <a:txBody>
                    <a:bodyPr/>
                    <a:lstStyle/>
                    <a:p>
                      <a:pPr algn="ctr"/>
                      <a:r>
                        <a:rPr lang="es-ES" sz="1800" dirty="0" smtClean="0"/>
                        <a:t>AB</a:t>
                      </a:r>
                      <a:endParaRPr lang="es-CL" sz="1800" dirty="0"/>
                    </a:p>
                  </a:txBody>
                  <a:tcPr marL="91441" marR="91441" marT="45721" marB="45721" anchor="ctr"/>
                </a:tc>
                <a:tc>
                  <a:txBody>
                    <a:bodyPr/>
                    <a:lstStyle/>
                    <a:p>
                      <a:pPr algn="ctr"/>
                      <a:r>
                        <a:rPr lang="es-ES" sz="1800" dirty="0" smtClean="0"/>
                        <a:t>LT</a:t>
                      </a:r>
                      <a:endParaRPr lang="es-CL" sz="1800" dirty="0"/>
                    </a:p>
                  </a:txBody>
                  <a:tcPr marL="91441" marR="91441" marT="45721" marB="45721" anchor="ctr"/>
                </a:tc>
                <a:extLst>
                  <a:ext uri="{0D108BD9-81ED-4DB2-BD59-A6C34878D82A}">
                    <a16:rowId xmlns:a16="http://schemas.microsoft.com/office/drawing/2014/main" val="3605868382"/>
                  </a:ext>
                </a:extLst>
              </a:tr>
              <a:tr h="322293">
                <a:tc>
                  <a:txBody>
                    <a:bodyPr/>
                    <a:lstStyle/>
                    <a:p>
                      <a:r>
                        <a:rPr lang="es-ES" sz="1800" dirty="0"/>
                        <a:t>HUMANISTA</a:t>
                      </a:r>
                      <a:endParaRPr lang="es-CL" sz="1800" dirty="0"/>
                    </a:p>
                  </a:txBody>
                  <a:tcPr marL="91441" marR="91441" marT="45721" marB="45721"/>
                </a:tc>
                <a:tc>
                  <a:txBody>
                    <a:bodyPr/>
                    <a:lstStyle/>
                    <a:p>
                      <a:pPr algn="ct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a:t>24%</a:t>
                      </a:r>
                      <a:endParaRPr lang="es-CL" sz="1800" dirty="0"/>
                    </a:p>
                  </a:txBody>
                  <a:tcPr marL="91441" marR="91441" marT="45721" marB="45721" anchor="ctr"/>
                </a:tc>
                <a:extLst>
                  <a:ext uri="{0D108BD9-81ED-4DB2-BD59-A6C34878D82A}">
                    <a16:rowId xmlns:a16="http://schemas.microsoft.com/office/drawing/2014/main" val="691675542"/>
                  </a:ext>
                </a:extLst>
              </a:tr>
              <a:tr h="405686">
                <a:tc>
                  <a:txBody>
                    <a:bodyPr/>
                    <a:lstStyle/>
                    <a:p>
                      <a:r>
                        <a:rPr lang="es-ES" sz="1800" dirty="0"/>
                        <a:t>CIENCIAS BÁSICAS</a:t>
                      </a:r>
                      <a:endParaRPr lang="es-CL" sz="1800" dirty="0"/>
                    </a:p>
                  </a:txBody>
                  <a:tcPr marL="91441" marR="91441" marT="45721" marB="45721"/>
                </a:tc>
                <a:tc>
                  <a:txBody>
                    <a:bodyPr/>
                    <a:lstStyle/>
                    <a:p>
                      <a:pPr algn="ctr"/>
                      <a:r>
                        <a:rPr lang="es-ES" sz="1800" dirty="0" smtClean="0"/>
                        <a:t>33%</a:t>
                      </a:r>
                      <a:endParaRPr lang="es-CL" sz="1800" dirty="0"/>
                    </a:p>
                  </a:txBody>
                  <a:tcPr marL="91441" marR="91441" marT="45721" marB="45721" anchor="ctr"/>
                </a:tc>
                <a:tc>
                  <a:txBody>
                    <a:bodyPr/>
                    <a:lstStyle/>
                    <a:p>
                      <a:pPr algn="ctr"/>
                      <a:r>
                        <a:rPr lang="es-ES" sz="1800" dirty="0"/>
                        <a:t>21%</a:t>
                      </a:r>
                      <a:endParaRPr lang="es-CL" sz="1800" dirty="0"/>
                    </a:p>
                  </a:txBody>
                  <a:tcPr marL="91441" marR="91441" marT="45721" marB="45721" anchor="ctr"/>
                </a:tc>
                <a:tc>
                  <a:txBody>
                    <a:bodyPr/>
                    <a:lstStyle/>
                    <a:p>
                      <a:pPr algn="ctr"/>
                      <a:r>
                        <a:rPr lang="es-ES" sz="1800" dirty="0" smtClean="0"/>
                        <a:t>21%</a:t>
                      </a:r>
                      <a:endParaRPr lang="es-CL" sz="1800" dirty="0"/>
                    </a:p>
                  </a:txBody>
                  <a:tcPr marL="91441" marR="91441" marT="45721" marB="45721" anchor="ctr"/>
                </a:tc>
                <a:tc>
                  <a:txBody>
                    <a:bodyPr/>
                    <a:lstStyle/>
                    <a:p>
                      <a:pPr algn="ctr"/>
                      <a:r>
                        <a:rPr lang="es-ES" sz="1800" dirty="0"/>
                        <a:t>23%</a:t>
                      </a:r>
                      <a:endParaRPr lang="es-CL" sz="1800" dirty="0"/>
                    </a:p>
                  </a:txBody>
                  <a:tcPr marL="91441" marR="91441" marT="45721" marB="45721" anchor="ctr"/>
                </a:tc>
                <a:extLst>
                  <a:ext uri="{0D108BD9-81ED-4DB2-BD59-A6C34878D82A}">
                    <a16:rowId xmlns:a16="http://schemas.microsoft.com/office/drawing/2014/main" val="2746904528"/>
                  </a:ext>
                </a:extLst>
              </a:tr>
              <a:tr h="322293">
                <a:tc>
                  <a:txBody>
                    <a:bodyPr/>
                    <a:lstStyle/>
                    <a:p>
                      <a:r>
                        <a:rPr lang="es-ES" sz="1800" dirty="0"/>
                        <a:t>PROFESIONAL</a:t>
                      </a:r>
                      <a:endParaRPr lang="es-CL" sz="1800" dirty="0"/>
                    </a:p>
                  </a:txBody>
                  <a:tcPr marL="91441" marR="91441" marT="45721" marB="45721"/>
                </a:tc>
                <a:tc>
                  <a:txBody>
                    <a:bodyPr/>
                    <a:lstStyle/>
                    <a:p>
                      <a:pPr algn="ctr"/>
                      <a:r>
                        <a:rPr lang="es-ES" sz="1800" dirty="0" smtClean="0"/>
                        <a:t>30%</a:t>
                      </a:r>
                      <a:endParaRPr lang="es-CL" sz="1800" dirty="0"/>
                    </a:p>
                  </a:txBody>
                  <a:tcPr marL="91441" marR="91441" marT="45721" marB="45721" anchor="ctr"/>
                </a:tc>
                <a:tc>
                  <a:txBody>
                    <a:bodyPr/>
                    <a:lstStyle/>
                    <a:p>
                      <a:pPr algn="ctr"/>
                      <a:r>
                        <a:rPr lang="es-ES" sz="1800" dirty="0"/>
                        <a:t>42%</a:t>
                      </a:r>
                      <a:endParaRPr lang="es-CL" sz="1800" dirty="0"/>
                    </a:p>
                  </a:txBody>
                  <a:tcPr marL="91441" marR="91441" marT="45721" marB="45721" anchor="ctr"/>
                </a:tc>
                <a:tc>
                  <a:txBody>
                    <a:bodyPr/>
                    <a:lstStyle/>
                    <a:p>
                      <a:pPr algn="ctr"/>
                      <a:r>
                        <a:rPr lang="es-ES" sz="1800" dirty="0" smtClean="0"/>
                        <a:t>42%</a:t>
                      </a:r>
                      <a:endParaRPr lang="es-CL" sz="1800" dirty="0"/>
                    </a:p>
                  </a:txBody>
                  <a:tcPr marL="91441" marR="91441" marT="45721" marB="45721" anchor="ctr"/>
                </a:tc>
                <a:tc>
                  <a:txBody>
                    <a:bodyPr/>
                    <a:lstStyle/>
                    <a:p>
                      <a:pPr algn="ctr"/>
                      <a:r>
                        <a:rPr lang="es-ES" sz="1800" dirty="0"/>
                        <a:t>40%</a:t>
                      </a:r>
                      <a:endParaRPr lang="es-CL" sz="1800" dirty="0"/>
                    </a:p>
                  </a:txBody>
                  <a:tcPr marL="91441" marR="91441" marT="45721" marB="45721" anchor="ctr"/>
                </a:tc>
                <a:extLst>
                  <a:ext uri="{0D108BD9-81ED-4DB2-BD59-A6C34878D82A}">
                    <a16:rowId xmlns:a16="http://schemas.microsoft.com/office/drawing/2014/main" val="628468316"/>
                  </a:ext>
                </a:extLst>
              </a:tr>
              <a:tr h="322293">
                <a:tc>
                  <a:txBody>
                    <a:bodyPr/>
                    <a:lstStyle/>
                    <a:p>
                      <a:r>
                        <a:rPr lang="es-ES" sz="1800" dirty="0"/>
                        <a:t>INGLÉS</a:t>
                      </a:r>
                      <a:endParaRPr lang="es-CL" sz="1800" dirty="0"/>
                    </a:p>
                  </a:txBody>
                  <a:tcPr marL="91441" marR="91441" marT="45721" marB="45721"/>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tc>
                  <a:txBody>
                    <a:bodyPr/>
                    <a:lstStyle/>
                    <a:p>
                      <a:pPr algn="ctr"/>
                      <a:r>
                        <a:rPr lang="es-ES" sz="1800" dirty="0"/>
                        <a:t>13%</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graphicFrame>
        <p:nvGraphicFramePr>
          <p:cNvPr id="15" name="Tabla 14">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3069274504"/>
              </p:ext>
            </p:extLst>
          </p:nvPr>
        </p:nvGraphicFramePr>
        <p:xfrm>
          <a:off x="194026" y="1817025"/>
          <a:ext cx="8818565" cy="1911451"/>
        </p:xfrm>
        <a:graphic>
          <a:graphicData uri="http://schemas.openxmlformats.org/drawingml/2006/table">
            <a:tbl>
              <a:tblPr firstRow="1" bandRow="1">
                <a:tableStyleId>{93296810-A885-4BE3-A3E7-6D5BEEA58F35}</a:tableStyleId>
              </a:tblPr>
              <a:tblGrid>
                <a:gridCol w="2459510">
                  <a:extLst>
                    <a:ext uri="{9D8B030D-6E8A-4147-A177-3AD203B41FA5}">
                      <a16:colId xmlns:a16="http://schemas.microsoft.com/office/drawing/2014/main" val="189304960"/>
                    </a:ext>
                  </a:extLst>
                </a:gridCol>
                <a:gridCol w="1584176">
                  <a:extLst>
                    <a:ext uri="{9D8B030D-6E8A-4147-A177-3AD203B41FA5}">
                      <a16:colId xmlns:a16="http://schemas.microsoft.com/office/drawing/2014/main" val="1723733510"/>
                    </a:ext>
                  </a:extLst>
                </a:gridCol>
                <a:gridCol w="1872208">
                  <a:extLst>
                    <a:ext uri="{9D8B030D-6E8A-4147-A177-3AD203B41FA5}">
                      <a16:colId xmlns:a16="http://schemas.microsoft.com/office/drawing/2014/main" val="3401654333"/>
                    </a:ext>
                  </a:extLst>
                </a:gridCol>
                <a:gridCol w="1665739">
                  <a:extLst>
                    <a:ext uri="{9D8B030D-6E8A-4147-A177-3AD203B41FA5}">
                      <a16:colId xmlns:a16="http://schemas.microsoft.com/office/drawing/2014/main" val="1231796569"/>
                    </a:ext>
                  </a:extLst>
                </a:gridCol>
                <a:gridCol w="1236932">
                  <a:extLst>
                    <a:ext uri="{9D8B030D-6E8A-4147-A177-3AD203B41FA5}">
                      <a16:colId xmlns:a16="http://schemas.microsoft.com/office/drawing/2014/main" val="2316707248"/>
                    </a:ext>
                  </a:extLst>
                </a:gridCol>
              </a:tblGrid>
              <a:tr h="387839">
                <a:tc>
                  <a:txBody>
                    <a:bodyPr/>
                    <a:lstStyle/>
                    <a:p>
                      <a:endParaRPr lang="es-CL" sz="1800" dirty="0"/>
                    </a:p>
                  </a:txBody>
                  <a:tcPr marL="91441" marR="91441" marT="45721" marB="45721"/>
                </a:tc>
                <a:tc>
                  <a:txBody>
                    <a:bodyPr/>
                    <a:lstStyle/>
                    <a:p>
                      <a:pPr algn="ctr"/>
                      <a:r>
                        <a:rPr lang="es-ES" sz="1800" dirty="0" smtClean="0"/>
                        <a:t>EJ</a:t>
                      </a:r>
                      <a:endParaRPr lang="es-CL" sz="1800" dirty="0"/>
                    </a:p>
                  </a:txBody>
                  <a:tcPr marL="91441" marR="91441" marT="45721" marB="45721" anchor="ctr"/>
                </a:tc>
                <a:tc>
                  <a:txBody>
                    <a:bodyPr/>
                    <a:lstStyle/>
                    <a:p>
                      <a:pPr algn="ctr"/>
                      <a:r>
                        <a:rPr lang="es-ES" sz="1800" dirty="0" smtClean="0"/>
                        <a:t>IM</a:t>
                      </a:r>
                      <a:endParaRPr lang="es-CL" sz="1800" dirty="0"/>
                    </a:p>
                  </a:txBody>
                  <a:tcPr marL="91441" marR="91441" marT="45721" marB="45721" anchor="ctr"/>
                </a:tc>
                <a:tc>
                  <a:txBody>
                    <a:bodyPr/>
                    <a:lstStyle/>
                    <a:p>
                      <a:pPr algn="ctr"/>
                      <a:r>
                        <a:rPr lang="es-ES" sz="1800" dirty="0" smtClean="0"/>
                        <a:t>AB</a:t>
                      </a:r>
                      <a:endParaRPr lang="es-CL" sz="1800" dirty="0"/>
                    </a:p>
                  </a:txBody>
                  <a:tcPr marL="91441" marR="91441" marT="45721" marB="45721" anchor="ctr"/>
                </a:tc>
                <a:tc>
                  <a:txBody>
                    <a:bodyPr/>
                    <a:lstStyle/>
                    <a:p>
                      <a:pPr algn="ctr"/>
                      <a:r>
                        <a:rPr lang="es-ES" sz="1800" dirty="0" smtClean="0"/>
                        <a:t>LT</a:t>
                      </a:r>
                    </a:p>
                  </a:txBody>
                  <a:tcPr marL="91441" marR="91441" marT="45721" marB="45721" anchor="ctr"/>
                </a:tc>
                <a:extLst>
                  <a:ext uri="{0D108BD9-81ED-4DB2-BD59-A6C34878D82A}">
                    <a16:rowId xmlns:a16="http://schemas.microsoft.com/office/drawing/2014/main" val="3605868382"/>
                  </a:ext>
                </a:extLst>
              </a:tr>
              <a:tr h="339543">
                <a:tc>
                  <a:txBody>
                    <a:bodyPr/>
                    <a:lstStyle/>
                    <a:p>
                      <a:r>
                        <a:rPr lang="es-ES" sz="1800" dirty="0"/>
                        <a:t>HUMANISTA</a:t>
                      </a:r>
                      <a:endParaRPr lang="es-CL" sz="1800" dirty="0"/>
                    </a:p>
                  </a:txBody>
                  <a:tcPr marL="91441" marR="91441" marT="45721" marB="45721"/>
                </a:tc>
                <a:tc>
                  <a:txBody>
                    <a:bodyPr/>
                    <a:lstStyle/>
                    <a:p>
                      <a:pPr algn="ct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800" dirty="0" smtClean="0"/>
                        <a:t>24 %</a:t>
                      </a:r>
                      <a:endParaRPr lang="es-CL" sz="1800" dirty="0"/>
                    </a:p>
                  </a:txBody>
                  <a:tcPr marL="91441" marR="91441" marT="45721" marB="45721" anchor="ctr"/>
                </a:tc>
                <a:extLst>
                  <a:ext uri="{0D108BD9-81ED-4DB2-BD59-A6C34878D82A}">
                    <a16:rowId xmlns:a16="http://schemas.microsoft.com/office/drawing/2014/main" val="691675542"/>
                  </a:ext>
                </a:extLst>
              </a:tr>
              <a:tr h="426326">
                <a:tc>
                  <a:txBody>
                    <a:bodyPr/>
                    <a:lstStyle/>
                    <a:p>
                      <a:r>
                        <a:rPr lang="es-ES" sz="1800" dirty="0"/>
                        <a:t>CIENCIAS BÁSICAS</a:t>
                      </a:r>
                      <a:endParaRPr lang="es-CL" sz="1800" dirty="0"/>
                    </a:p>
                  </a:txBody>
                  <a:tcPr marL="91441" marR="91441" marT="45721" marB="45721"/>
                </a:tc>
                <a:tc>
                  <a:txBody>
                    <a:bodyPr/>
                    <a:lstStyle/>
                    <a:p>
                      <a:pPr algn="ctr"/>
                      <a:r>
                        <a:rPr lang="es-ES" sz="1800" dirty="0" smtClean="0"/>
                        <a:t>36 %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21 %</a:t>
                      </a:r>
                      <a:endParaRPr lang="es-CL" sz="1800" dirty="0"/>
                    </a:p>
                  </a:txBody>
                  <a:tcPr marL="91441" marR="91441" marT="45721" marB="45721" anchor="ctr"/>
                </a:tc>
                <a:tc>
                  <a:txBody>
                    <a:bodyPr/>
                    <a:lstStyle/>
                    <a:p>
                      <a:pPr algn="ctr"/>
                      <a:r>
                        <a:rPr lang="es-ES" sz="1800" dirty="0" smtClean="0"/>
                        <a:t>23 %</a:t>
                      </a:r>
                      <a:endParaRPr lang="es-CL" sz="1800" dirty="0"/>
                    </a:p>
                  </a:txBody>
                  <a:tcPr marL="91441" marR="91441" marT="45721" marB="45721" anchor="ctr"/>
                </a:tc>
                <a:extLst>
                  <a:ext uri="{0D108BD9-81ED-4DB2-BD59-A6C34878D82A}">
                    <a16:rowId xmlns:a16="http://schemas.microsoft.com/office/drawing/2014/main" val="2746904528"/>
                  </a:ext>
                </a:extLst>
              </a:tr>
              <a:tr h="339543">
                <a:tc>
                  <a:txBody>
                    <a:bodyPr/>
                    <a:lstStyle/>
                    <a:p>
                      <a:r>
                        <a:rPr lang="es-ES" sz="1800" dirty="0"/>
                        <a:t>PROFESIONAL</a:t>
                      </a:r>
                      <a:endParaRPr lang="es-CL" sz="1800" dirty="0"/>
                    </a:p>
                  </a:txBody>
                  <a:tcPr marL="91441" marR="91441" marT="45721" marB="45721"/>
                </a:tc>
                <a:tc>
                  <a:txBody>
                    <a:bodyPr/>
                    <a:lstStyle/>
                    <a:p>
                      <a:pPr algn="ctr"/>
                      <a:r>
                        <a:rPr lang="es-ES" sz="1800" dirty="0" smtClean="0"/>
                        <a:t>27 %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42 %</a:t>
                      </a:r>
                      <a:endParaRPr lang="es-CL" sz="1800" dirty="0"/>
                    </a:p>
                  </a:txBody>
                  <a:tcPr marL="91441" marR="91441" marT="45721" marB="45721" anchor="ctr"/>
                </a:tc>
                <a:tc>
                  <a:txBody>
                    <a:bodyPr/>
                    <a:lstStyle/>
                    <a:p>
                      <a:pPr algn="ctr"/>
                      <a:r>
                        <a:rPr lang="es-ES" sz="1800" dirty="0" smtClean="0"/>
                        <a:t>40 %</a:t>
                      </a:r>
                      <a:endParaRPr lang="es-CL" sz="1800" dirty="0"/>
                    </a:p>
                  </a:txBody>
                  <a:tcPr marL="91441" marR="91441" marT="45721" marB="45721" anchor="ctr"/>
                </a:tc>
                <a:extLst>
                  <a:ext uri="{0D108BD9-81ED-4DB2-BD59-A6C34878D82A}">
                    <a16:rowId xmlns:a16="http://schemas.microsoft.com/office/drawing/2014/main" val="628468316"/>
                  </a:ext>
                </a:extLst>
              </a:tr>
              <a:tr h="339543">
                <a:tc>
                  <a:txBody>
                    <a:bodyPr/>
                    <a:lstStyle/>
                    <a:p>
                      <a:r>
                        <a:rPr lang="es-ES" sz="1800" dirty="0"/>
                        <a:t>INGLÉS</a:t>
                      </a:r>
                      <a:endParaRPr lang="es-CL" sz="1800" dirty="0"/>
                    </a:p>
                  </a:txBody>
                  <a:tcPr marL="91441" marR="91441" marT="45721" marB="45721"/>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tc>
                  <a:txBody>
                    <a:bodyPr/>
                    <a:lstStyle/>
                    <a:p>
                      <a:pPr algn="ctr"/>
                      <a:r>
                        <a:rPr lang="es-ES" sz="1800" dirty="0" smtClean="0"/>
                        <a:t>13 %</a:t>
                      </a:r>
                      <a:endParaRPr lang="es-CL" sz="18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5" name="Rectángulo redondeado 4"/>
          <p:cNvSpPr/>
          <p:nvPr/>
        </p:nvSpPr>
        <p:spPr>
          <a:xfrm>
            <a:off x="179388" y="2564904"/>
            <a:ext cx="4032572" cy="804908"/>
          </a:xfrm>
          <a:prstGeom prst="roundRect">
            <a:avLst/>
          </a:prstGeom>
          <a:no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sp>
        <p:nvSpPr>
          <p:cNvPr id="17" name="Rectángulo redondeado 16"/>
          <p:cNvSpPr/>
          <p:nvPr/>
        </p:nvSpPr>
        <p:spPr>
          <a:xfrm>
            <a:off x="225481" y="4836274"/>
            <a:ext cx="4032572" cy="752966"/>
          </a:xfrm>
          <a:prstGeom prst="roundRect">
            <a:avLst/>
          </a:prstGeom>
          <a:noFill/>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PRELIMINAR</a:t>
            </a:r>
            <a:endParaRPr lang="es-CL" altLang="es-CL" sz="3200" b="1" dirty="0">
              <a:solidFill>
                <a:srgbClr val="FFCC00"/>
              </a:solidFill>
            </a:endParaRPr>
          </a:p>
        </p:txBody>
      </p:sp>
      <p:sp>
        <p:nvSpPr>
          <p:cNvPr id="51210" name="CuadroTexto 16">
            <a:extLst>
              <a:ext uri="{FF2B5EF4-FFF2-40B4-BE49-F238E27FC236}">
                <a16:creationId xmlns:a16="http://schemas.microsoft.com/office/drawing/2014/main" id="{E39ED0F5-550A-F5E6-C9BA-A96CB47733B8}"/>
              </a:ext>
            </a:extLst>
          </p:cNvPr>
          <p:cNvSpPr txBox="1">
            <a:spLocks noChangeArrowheads="1"/>
          </p:cNvSpPr>
          <p:nvPr/>
        </p:nvSpPr>
        <p:spPr bwMode="auto">
          <a:xfrm>
            <a:off x="-36512" y="1484784"/>
            <a:ext cx="5472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a:solidFill>
                  <a:schemeClr val="bg1"/>
                </a:solidFill>
              </a:rPr>
              <a:t>D.- DISTRIBUCIÓN DE FINAL DE HORAS.</a:t>
            </a:r>
          </a:p>
        </p:txBody>
      </p:sp>
    </p:spTree>
    <p:extLst>
      <p:ext uri="{BB962C8B-B14F-4D97-AF65-F5344CB8AC3E}">
        <p14:creationId xmlns:p14="http://schemas.microsoft.com/office/powerpoint/2010/main" val="3175359621"/>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5 Imagen" descr="pantalla.jpg">
            <a:extLst>
              <a:ext uri="{FF2B5EF4-FFF2-40B4-BE49-F238E27FC236}">
                <a16:creationId xmlns:a16="http://schemas.microsoft.com/office/drawing/2014/main" id="{CF9416D4-7D1E-ECC0-B437-BE0222A37F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CONCLUSIONES</a:t>
            </a:r>
            <a:endParaRPr lang="es-CL" altLang="es-CL" sz="3200" b="1" dirty="0">
              <a:solidFill>
                <a:srgbClr val="FFCC00"/>
              </a:solidFill>
            </a:endParaRPr>
          </a:p>
        </p:txBody>
      </p:sp>
      <p:sp>
        <p:nvSpPr>
          <p:cNvPr id="16" name="CuadroTexto 15"/>
          <p:cNvSpPr txBox="1"/>
          <p:nvPr/>
        </p:nvSpPr>
        <p:spPr>
          <a:xfrm>
            <a:off x="251520" y="1494077"/>
            <a:ext cx="8580310" cy="504171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l">
              <a:spcAft>
                <a:spcPts val="1200"/>
              </a:spcAft>
              <a:buFont typeface="+mj-lt"/>
              <a:buAutoNum type="arabicPeriod"/>
            </a:pPr>
            <a:r>
              <a:rPr lang="es-ES" dirty="0" smtClean="0"/>
              <a:t>Con las propuestas preliminares logramos acercarnos mejor al último perfil de egreso aprobado.</a:t>
            </a:r>
          </a:p>
          <a:p>
            <a:pPr marL="457200" indent="-457200" algn="l">
              <a:spcAft>
                <a:spcPts val="1200"/>
              </a:spcAft>
              <a:buFont typeface="+mj-lt"/>
              <a:buAutoNum type="arabicPeriod"/>
            </a:pPr>
            <a:r>
              <a:rPr lang="es-ES" dirty="0" smtClean="0"/>
              <a:t>Mayor motivación para optar al Escalafón Ejecutivo, al tener una malla más profesional que la actual.</a:t>
            </a:r>
          </a:p>
          <a:p>
            <a:pPr marL="457200" indent="-457200" algn="l">
              <a:spcAft>
                <a:spcPts val="1200"/>
              </a:spcAft>
              <a:buFont typeface="+mj-lt"/>
              <a:buAutoNum type="arabicPeriod"/>
            </a:pPr>
            <a:r>
              <a:rPr lang="es-ES" dirty="0" smtClean="0"/>
              <a:t>Con el cambio de podrían aumentar las horas de estudio de 2°y 4°año.</a:t>
            </a:r>
          </a:p>
          <a:p>
            <a:pPr marL="457200" indent="-457200" algn="l">
              <a:spcAft>
                <a:spcPts val="1200"/>
              </a:spcAft>
              <a:buFont typeface="+mj-lt"/>
              <a:buAutoNum type="arabicPeriod"/>
            </a:pPr>
            <a:r>
              <a:rPr lang="es-ES" dirty="0" smtClean="0"/>
              <a:t>A pesar de la propuesta, el escalafón ejecutivo sigue siendo el que tiene menor enfoque profesional.</a:t>
            </a:r>
          </a:p>
          <a:p>
            <a:pPr marL="457200" indent="-457200" algn="l">
              <a:spcAft>
                <a:spcPts val="1200"/>
              </a:spcAft>
              <a:buFont typeface="+mj-lt"/>
              <a:buAutoNum type="arabicPeriod"/>
            </a:pPr>
            <a:r>
              <a:rPr lang="es-ES" dirty="0" smtClean="0"/>
              <a:t>Eliminación de Metodología de la Investigación afectaría a otros Escalafones también. Esto aportaría a actuales problemas que se están generando en Escalafón de Abastecimiento.</a:t>
            </a:r>
            <a:endParaRPr lang="es-ES" dirty="0"/>
          </a:p>
        </p:txBody>
      </p:sp>
    </p:spTree>
    <p:extLst>
      <p:ext uri="{BB962C8B-B14F-4D97-AF65-F5344CB8AC3E}">
        <p14:creationId xmlns:p14="http://schemas.microsoft.com/office/powerpoint/2010/main" val="757427212"/>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aphicFrame>
        <p:nvGraphicFramePr>
          <p:cNvPr id="11" name="Diagrama 10">
            <a:extLst>
              <a:ext uri="{FF2B5EF4-FFF2-40B4-BE49-F238E27FC236}">
                <a16:creationId xmlns:a16="http://schemas.microsoft.com/office/drawing/2014/main" id="{94FDF740-E715-D815-81DA-D3D2DFA74CED}"/>
              </a:ext>
            </a:extLst>
          </p:cNvPr>
          <p:cNvGraphicFramePr/>
          <p:nvPr>
            <p:extLst>
              <p:ext uri="{D42A27DB-BD31-4B8C-83A1-F6EECF244321}">
                <p14:modId xmlns:p14="http://schemas.microsoft.com/office/powerpoint/2010/main" val="1053350626"/>
              </p:ext>
            </p:extLst>
          </p:nvPr>
        </p:nvGraphicFramePr>
        <p:xfrm>
          <a:off x="1597125" y="2504692"/>
          <a:ext cx="5949747" cy="39807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3"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DETERMINACIÓN DE LA MALLA CURRICULAR</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4" name="CuadroTexto 13"/>
          <p:cNvSpPr txBox="1"/>
          <p:nvPr/>
        </p:nvSpPr>
        <p:spPr>
          <a:xfrm>
            <a:off x="281844" y="2649615"/>
            <a:ext cx="8580310" cy="2394841"/>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latin typeface="Arial" charset="0"/>
                <a:ea typeface="ＭＳ Ｐゴシック" pitchFamily="34" charset="-128"/>
              </a:defRPr>
            </a:lvl1pPr>
            <a:lvl2pPr>
              <a:defRPr>
                <a:solidFill>
                  <a:schemeClr val="bg1"/>
                </a:solidFill>
                <a:latin typeface="Arial" charset="0"/>
              </a:defRPr>
            </a:lvl2pPr>
            <a:lvl3pPr>
              <a:defRPr>
                <a:solidFill>
                  <a:schemeClr val="bg1"/>
                </a:solidFill>
                <a:latin typeface="Arial" charset="0"/>
              </a:defRPr>
            </a:lvl3pPr>
            <a:lvl4pPr>
              <a:defRPr>
                <a:solidFill>
                  <a:schemeClr val="bg1"/>
                </a:solidFill>
                <a:latin typeface="Arial" charset="0"/>
              </a:defRPr>
            </a:lvl4pPr>
            <a:lvl5pPr>
              <a:defRPr>
                <a:solidFill>
                  <a:schemeClr val="bg1"/>
                </a:solidFill>
                <a:latin typeface="Arial" charset="0"/>
              </a:defRPr>
            </a:lvl5pPr>
            <a:lvl6pPr>
              <a:defRPr>
                <a:solidFill>
                  <a:schemeClr val="bg1"/>
                </a:solidFill>
                <a:latin typeface="Arial" charset="0"/>
              </a:defRPr>
            </a:lvl6pPr>
            <a:lvl7pPr>
              <a:defRPr>
                <a:solidFill>
                  <a:schemeClr val="bg1"/>
                </a:solidFill>
                <a:latin typeface="Arial" charset="0"/>
              </a:defRPr>
            </a:lvl7pPr>
            <a:lvl8pPr>
              <a:defRPr>
                <a:solidFill>
                  <a:schemeClr val="bg1"/>
                </a:solidFill>
                <a:latin typeface="Arial" charset="0"/>
              </a:defRPr>
            </a:lvl8pPr>
            <a:lvl9pPr>
              <a:defRPr>
                <a:solidFill>
                  <a:schemeClr val="bg1"/>
                </a:solidFill>
                <a:latin typeface="Arial" charset="0"/>
              </a:defRPr>
            </a:lvl9pPr>
          </a:lstStyle>
          <a:p>
            <a:r>
              <a:rPr lang="es-ES" dirty="0">
                <a:solidFill>
                  <a:srgbClr val="FFC000"/>
                </a:solidFill>
              </a:rPr>
              <a:t>Seleccionar y formar integralmente </a:t>
            </a:r>
            <a:r>
              <a:rPr lang="es-ES" dirty="0"/>
              <a:t>a los futuros oficiales de la Armada de Chile, </a:t>
            </a:r>
            <a:r>
              <a:rPr lang="es-ES" dirty="0">
                <a:solidFill>
                  <a:srgbClr val="FFC000"/>
                </a:solidFill>
              </a:rPr>
              <a:t>en coherencia con el proyecto educativo institucional</a:t>
            </a:r>
            <a:r>
              <a:rPr lang="es-ES" dirty="0"/>
              <a:t>, con el propósito de entregar al servicio hombres y mujeres </a:t>
            </a:r>
            <a:r>
              <a:rPr lang="es-ES" dirty="0">
                <a:solidFill>
                  <a:srgbClr val="FFC000"/>
                </a:solidFill>
              </a:rPr>
              <a:t>líderes</a:t>
            </a:r>
            <a:r>
              <a:rPr lang="es-ES" dirty="0"/>
              <a:t>, con el </a:t>
            </a:r>
            <a:r>
              <a:rPr lang="es-ES" dirty="0">
                <a:solidFill>
                  <a:srgbClr val="FFC000"/>
                </a:solidFill>
              </a:rPr>
              <a:t>carácter</a:t>
            </a:r>
            <a:r>
              <a:rPr lang="es-ES" dirty="0"/>
              <a:t> para asumir crecientes </a:t>
            </a:r>
            <a:r>
              <a:rPr lang="es-ES" dirty="0">
                <a:solidFill>
                  <a:srgbClr val="FFC000"/>
                </a:solidFill>
              </a:rPr>
              <a:t>responsabilidades</a:t>
            </a:r>
            <a:r>
              <a:rPr lang="es-ES" dirty="0"/>
              <a:t> y con el potencial de </a:t>
            </a:r>
            <a:r>
              <a:rPr lang="es-ES" dirty="0">
                <a:solidFill>
                  <a:srgbClr val="FFC000"/>
                </a:solidFill>
              </a:rPr>
              <a:t>conducir los destinos institucionales en tiempo de paz y de guerra.</a:t>
            </a:r>
          </a:p>
        </p:txBody>
      </p:sp>
      <p:sp>
        <p:nvSpPr>
          <p:cNvPr id="15"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MISIÓN DE LA ESCUELA NAVAL</a:t>
            </a:r>
          </a:p>
        </p:txBody>
      </p:sp>
    </p:spTree>
    <p:extLst>
      <p:ext uri="{BB962C8B-B14F-4D97-AF65-F5344CB8AC3E}">
        <p14:creationId xmlns:p14="http://schemas.microsoft.com/office/powerpoint/2010/main" val="1354335582"/>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4" name="CuadroTexto 13"/>
          <p:cNvSpPr txBox="1"/>
          <p:nvPr/>
        </p:nvSpPr>
        <p:spPr>
          <a:xfrm>
            <a:off x="281844" y="2649615"/>
            <a:ext cx="8580310" cy="273339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r>
              <a:rPr lang="es-ES" dirty="0"/>
              <a:t>Ser la Escuela Matriz de Educación Superior que selecciona y adoctrina a los futuros oficiales de la Armada de Chile, con la finalidad de </a:t>
            </a:r>
            <a:r>
              <a:rPr lang="es-ES" dirty="0">
                <a:solidFill>
                  <a:srgbClr val="FFC000"/>
                </a:solidFill>
              </a:rPr>
              <a:t>prepararlos para enfrentar conflictos en tiempos de guerra y desafíos de gestión en períodos de paz</a:t>
            </a:r>
            <a:r>
              <a:rPr lang="es-ES" dirty="0"/>
              <a:t>, siendo reconocida en el ámbito nacional e internacional por los estándares de excelencia que sustenta su proyecto educativo institucional.</a:t>
            </a:r>
          </a:p>
        </p:txBody>
      </p:sp>
      <p:sp>
        <p:nvSpPr>
          <p:cNvPr id="11"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VISIÓN DE LA ESCUELA NAVAL</a:t>
            </a:r>
          </a:p>
        </p:txBody>
      </p:sp>
    </p:spTree>
    <p:extLst>
      <p:ext uri="{BB962C8B-B14F-4D97-AF65-F5344CB8AC3E}">
        <p14:creationId xmlns:p14="http://schemas.microsoft.com/office/powerpoint/2010/main" val="2493315366"/>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2"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PERFIL DE EGRESO</a:t>
            </a:r>
          </a:p>
        </p:txBody>
      </p:sp>
      <p:graphicFrame>
        <p:nvGraphicFramePr>
          <p:cNvPr id="13" name="Tabla 12">
            <a:extLst>
              <a:ext uri="{FF2B5EF4-FFF2-40B4-BE49-F238E27FC236}">
                <a16:creationId xmlns:a16="http://schemas.microsoft.com/office/drawing/2014/main" id="{8126CA92-23E3-32BE-8720-F2182856DF60}"/>
              </a:ext>
            </a:extLst>
          </p:cNvPr>
          <p:cNvGraphicFramePr>
            <a:graphicFrameLocks noGrp="1"/>
          </p:cNvGraphicFramePr>
          <p:nvPr>
            <p:extLst>
              <p:ext uri="{D42A27DB-BD31-4B8C-83A1-F6EECF244321}">
                <p14:modId xmlns:p14="http://schemas.microsoft.com/office/powerpoint/2010/main" val="3802490267"/>
              </p:ext>
            </p:extLst>
          </p:nvPr>
        </p:nvGraphicFramePr>
        <p:xfrm>
          <a:off x="308296" y="2365885"/>
          <a:ext cx="8512176" cy="4038600"/>
        </p:xfrm>
        <a:graphic>
          <a:graphicData uri="http://schemas.openxmlformats.org/drawingml/2006/table">
            <a:tbl>
              <a:tblPr firstRow="1" bandRow="1">
                <a:tableStyleId>{D7AC3CCA-C797-4891-BE02-D94E43425B78}</a:tableStyleId>
              </a:tblPr>
              <a:tblGrid>
                <a:gridCol w="4256088">
                  <a:extLst>
                    <a:ext uri="{9D8B030D-6E8A-4147-A177-3AD203B41FA5}">
                      <a16:colId xmlns:a16="http://schemas.microsoft.com/office/drawing/2014/main" val="4035838086"/>
                    </a:ext>
                  </a:extLst>
                </a:gridCol>
                <a:gridCol w="4256088">
                  <a:extLst>
                    <a:ext uri="{9D8B030D-6E8A-4147-A177-3AD203B41FA5}">
                      <a16:colId xmlns:a16="http://schemas.microsoft.com/office/drawing/2014/main" val="1932623014"/>
                    </a:ext>
                  </a:extLst>
                </a:gridCol>
              </a:tblGrid>
              <a:tr h="418776">
                <a:tc gridSpan="2">
                  <a:txBody>
                    <a:bodyPr/>
                    <a:lstStyle/>
                    <a:p>
                      <a:pPr algn="ctr"/>
                      <a:r>
                        <a:rPr lang="es-ES" sz="1800" dirty="0">
                          <a:effectLst>
                            <a:outerShdw blurRad="38100" dist="38100" dir="2700000" algn="tl">
                              <a:srgbClr val="000000">
                                <a:alpha val="43137"/>
                              </a:srgbClr>
                            </a:outerShdw>
                          </a:effectLst>
                        </a:rPr>
                        <a:t>PERFIL DE EGRESO OFICIAL EJECUTIVO E INGENIEROS NAVALES</a:t>
                      </a:r>
                      <a:endParaRPr lang="es-CL" sz="1800" dirty="0">
                        <a:effectLst>
                          <a:outerShdw blurRad="38100" dist="38100" dir="2700000" algn="tl">
                            <a:srgbClr val="000000">
                              <a:alpha val="43137"/>
                            </a:srgbClr>
                          </a:outerShdw>
                        </a:effectLst>
                      </a:endParaRPr>
                    </a:p>
                  </a:txBody>
                  <a:tcPr marT="45721" marB="45721"/>
                </a:tc>
                <a:tc hMerge="1">
                  <a:txBody>
                    <a:bodyPr/>
                    <a:lstStyle/>
                    <a:p>
                      <a:pPr algn="ctr"/>
                      <a:endParaRPr lang="es-CL" dirty="0"/>
                    </a:p>
                  </a:txBody>
                  <a:tcPr/>
                </a:tc>
                <a:extLst>
                  <a:ext uri="{0D108BD9-81ED-4DB2-BD59-A6C34878D82A}">
                    <a16:rowId xmlns:a16="http://schemas.microsoft.com/office/drawing/2014/main" val="742473325"/>
                  </a:ext>
                </a:extLst>
              </a:tr>
              <a:tr h="418776">
                <a:tc>
                  <a:txBody>
                    <a:bodyPr/>
                    <a:lstStyle/>
                    <a:p>
                      <a:pPr algn="ctr"/>
                      <a:r>
                        <a:rPr lang="es-ES" sz="1800" b="1" dirty="0" smtClean="0"/>
                        <a:t>FUNCIÓN GENÉRICA</a:t>
                      </a:r>
                      <a:endParaRPr lang="es-CL" sz="1800" b="1" dirty="0"/>
                    </a:p>
                  </a:txBody>
                  <a:tcPr marT="45721" marB="45721"/>
                </a:tc>
                <a:tc>
                  <a:txBody>
                    <a:bodyPr/>
                    <a:lstStyle/>
                    <a:p>
                      <a:pPr algn="ctr"/>
                      <a:r>
                        <a:rPr lang="es-ES" sz="1800" b="1" dirty="0" smtClean="0"/>
                        <a:t>FUNCIÓN ESPECÍFICA</a:t>
                      </a:r>
                      <a:endParaRPr lang="es-CL" sz="1800" b="1" dirty="0"/>
                    </a:p>
                  </a:txBody>
                  <a:tcPr marT="45721" marB="45721"/>
                </a:tc>
                <a:extLst>
                  <a:ext uri="{0D108BD9-81ED-4DB2-BD59-A6C34878D82A}">
                    <a16:rowId xmlns:a16="http://schemas.microsoft.com/office/drawing/2014/main" val="1379011022"/>
                  </a:ext>
                </a:extLst>
              </a:tr>
              <a:tr h="722817">
                <a:tc>
                  <a:txBody>
                    <a:bodyPr/>
                    <a:lstStyle/>
                    <a:p>
                      <a:pPr algn="ctr"/>
                      <a:r>
                        <a:rPr lang="es-ES" sz="1800" dirty="0"/>
                        <a:t>Desempeñarse como Oficial</a:t>
                      </a:r>
                      <a:r>
                        <a:rPr lang="es-ES" sz="1800" baseline="0" dirty="0"/>
                        <a:t> de Marina</a:t>
                      </a:r>
                      <a:endParaRPr lang="es-CL" sz="1800" dirty="0"/>
                    </a:p>
                  </a:txBody>
                  <a:tcPr marT="45721" marB="45721"/>
                </a:tc>
                <a:tc>
                  <a:txBody>
                    <a:bodyPr/>
                    <a:lstStyle/>
                    <a:p>
                      <a:pPr algn="ctr"/>
                      <a:r>
                        <a:rPr lang="es-ES" sz="1800" dirty="0"/>
                        <a:t>Desempeñarse como Oficial</a:t>
                      </a:r>
                      <a:r>
                        <a:rPr lang="es-ES" sz="1800" baseline="0" dirty="0"/>
                        <a:t> de guardia de un buque menor o auxiliar en la mar</a:t>
                      </a:r>
                      <a:endParaRPr lang="es-CL" sz="1800" dirty="0"/>
                    </a:p>
                  </a:txBody>
                  <a:tcPr marT="45721" marB="45721"/>
                </a:tc>
                <a:extLst>
                  <a:ext uri="{0D108BD9-81ED-4DB2-BD59-A6C34878D82A}">
                    <a16:rowId xmlns:a16="http://schemas.microsoft.com/office/drawing/2014/main" val="1967476329"/>
                  </a:ext>
                </a:extLst>
              </a:tr>
              <a:tr h="1032597">
                <a:tc>
                  <a:txBody>
                    <a:bodyPr/>
                    <a:lstStyle/>
                    <a:p>
                      <a:pPr algn="ctr"/>
                      <a:r>
                        <a:rPr lang="es-ES" sz="1800" dirty="0"/>
                        <a:t>Representar a la Armada</a:t>
                      </a:r>
                      <a:r>
                        <a:rPr lang="es-ES" sz="1800" baseline="0" dirty="0"/>
                        <a:t> como Oficial Subalterno en los planos nacional e internacional</a:t>
                      </a:r>
                      <a:endParaRPr lang="es-CL" sz="1800" dirty="0"/>
                    </a:p>
                  </a:txBody>
                  <a:tcPr marT="45721" marB="45721"/>
                </a:tc>
                <a:tc>
                  <a:txBody>
                    <a:bodyPr/>
                    <a:lstStyle/>
                    <a:p>
                      <a:pPr algn="ctr"/>
                      <a:r>
                        <a:rPr lang="es-ES" sz="1800" dirty="0"/>
                        <a:t>Desempeñarse como Oficial de Guardia de puerto</a:t>
                      </a:r>
                      <a:endParaRPr lang="es-CL" sz="1800" dirty="0"/>
                    </a:p>
                  </a:txBody>
                  <a:tcPr marT="45721" marB="45721"/>
                </a:tc>
                <a:extLst>
                  <a:ext uri="{0D108BD9-81ED-4DB2-BD59-A6C34878D82A}">
                    <a16:rowId xmlns:a16="http://schemas.microsoft.com/office/drawing/2014/main" val="3587313357"/>
                  </a:ext>
                </a:extLst>
              </a:tr>
              <a:tr h="722817">
                <a:tc>
                  <a:txBody>
                    <a:bodyPr/>
                    <a:lstStyle/>
                    <a:p>
                      <a:pPr algn="ctr"/>
                      <a:r>
                        <a:rPr lang="es-ES" sz="1800" dirty="0"/>
                        <a:t>Desempeñarse como Ayudante del Oficial de División</a:t>
                      </a:r>
                      <a:endParaRPr lang="es-CL" sz="1800" dirty="0"/>
                    </a:p>
                  </a:txBody>
                  <a:tcPr marT="45721" marB="45721"/>
                </a:tc>
                <a:tc>
                  <a:txBody>
                    <a:bodyPr/>
                    <a:lstStyle/>
                    <a:p>
                      <a:pPr algn="ctr"/>
                      <a:endParaRPr lang="es-CL" sz="1800" dirty="0"/>
                    </a:p>
                  </a:txBody>
                  <a:tcPr marT="45721" marB="45721"/>
                </a:tc>
                <a:extLst>
                  <a:ext uri="{0D108BD9-81ED-4DB2-BD59-A6C34878D82A}">
                    <a16:rowId xmlns:a16="http://schemas.microsoft.com/office/drawing/2014/main" val="2779391163"/>
                  </a:ext>
                </a:extLst>
              </a:tr>
              <a:tr h="722817">
                <a:tc>
                  <a:txBody>
                    <a:bodyPr/>
                    <a:lstStyle/>
                    <a:p>
                      <a:pPr algn="ctr"/>
                      <a:r>
                        <a:rPr lang="es-ES" sz="1800" dirty="0"/>
                        <a:t>Desempeñarse como Ayudante del Oficial de cargo</a:t>
                      </a:r>
                      <a:endParaRPr lang="es-CL" sz="1800" dirty="0"/>
                    </a:p>
                  </a:txBody>
                  <a:tcPr marT="45721" marB="45721"/>
                </a:tc>
                <a:tc>
                  <a:txBody>
                    <a:bodyPr/>
                    <a:lstStyle/>
                    <a:p>
                      <a:pPr algn="ctr"/>
                      <a:endParaRPr lang="es-CL" sz="1800" dirty="0"/>
                    </a:p>
                  </a:txBody>
                  <a:tcPr marT="45721" marB="45721"/>
                </a:tc>
                <a:extLst>
                  <a:ext uri="{0D108BD9-81ED-4DB2-BD59-A6C34878D82A}">
                    <a16:rowId xmlns:a16="http://schemas.microsoft.com/office/drawing/2014/main" val="728238775"/>
                  </a:ext>
                </a:extLst>
              </a:tr>
            </a:tbl>
          </a:graphicData>
        </a:graphic>
      </p:graphicFrame>
    </p:spTree>
    <p:extLst>
      <p:ext uri="{BB962C8B-B14F-4D97-AF65-F5344CB8AC3E}">
        <p14:creationId xmlns:p14="http://schemas.microsoft.com/office/powerpoint/2010/main" val="1871813083"/>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
        <p:nvSpPr>
          <p:cNvPr id="10" name="Text Box 10"/>
          <p:cNvSpPr txBox="1">
            <a:spLocks noChangeArrowheads="1"/>
          </p:cNvSpPr>
          <p:nvPr/>
        </p:nvSpPr>
        <p:spPr bwMode="auto">
          <a:xfrm>
            <a:off x="714347" y="1382634"/>
            <a:ext cx="7715304" cy="70207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a:tabLst>
                <a:tab pos="0" algn="l"/>
              </a:tabLst>
              <a:defRPr/>
            </a:pPr>
            <a:r>
              <a:rPr lang="es-ES" altLang="es-CL" sz="2200" b="1" dirty="0" smtClean="0">
                <a:solidFill>
                  <a:srgbClr val="FFFFFF"/>
                </a:solidFill>
                <a:ea typeface="ＭＳ Ｐゴシック" pitchFamily="34" charset="-128"/>
              </a:rPr>
              <a:t>PRINCIPALES CAMBIOS A LA MALLA</a:t>
            </a:r>
          </a:p>
        </p:txBody>
      </p:sp>
      <p:graphicFrame>
        <p:nvGraphicFramePr>
          <p:cNvPr id="11" name="Diagrama 10">
            <a:extLst>
              <a:ext uri="{FF2B5EF4-FFF2-40B4-BE49-F238E27FC236}">
                <a16:creationId xmlns:a16="http://schemas.microsoft.com/office/drawing/2014/main" id="{A38BFEB0-9214-5060-5D14-3C8BC99B7C27}"/>
              </a:ext>
            </a:extLst>
          </p:cNvPr>
          <p:cNvGraphicFramePr/>
          <p:nvPr>
            <p:extLst>
              <p:ext uri="{D42A27DB-BD31-4B8C-83A1-F6EECF244321}">
                <p14:modId xmlns:p14="http://schemas.microsoft.com/office/powerpoint/2010/main" val="3427231755"/>
              </p:ext>
            </p:extLst>
          </p:nvPr>
        </p:nvGraphicFramePr>
        <p:xfrm>
          <a:off x="311911" y="2204864"/>
          <a:ext cx="8315129" cy="45366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82664758"/>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12" name="CuadroTexto 11"/>
          <p:cNvSpPr txBox="1"/>
          <p:nvPr/>
        </p:nvSpPr>
        <p:spPr>
          <a:xfrm>
            <a:off x="230797" y="2067681"/>
            <a:ext cx="8580310" cy="4087612"/>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a:p>
        </p:txBody>
      </p:sp>
      <p:grpSp>
        <p:nvGrpSpPr>
          <p:cNvPr id="13" name="Grupo 12"/>
          <p:cNvGrpSpPr/>
          <p:nvPr/>
        </p:nvGrpSpPr>
        <p:grpSpPr>
          <a:xfrm>
            <a:off x="1835696" y="2420888"/>
            <a:ext cx="2562613" cy="1537567"/>
            <a:chOff x="45560" y="1176"/>
            <a:chExt cx="2562613" cy="1537567"/>
          </a:xfrm>
        </p:grpSpPr>
        <p:sp>
          <p:nvSpPr>
            <p:cNvPr id="23" name="Rectángulo 22"/>
            <p:cNvSpPr/>
            <p:nvPr/>
          </p:nvSpPr>
          <p:spPr>
            <a:xfrm>
              <a:off x="45560" y="1176"/>
              <a:ext cx="2562613" cy="1537567"/>
            </a:xfrm>
            <a:prstGeom prst="rect">
              <a:avLst/>
            </a:pr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sp>
        <p:sp>
          <p:nvSpPr>
            <p:cNvPr id="24" name="CuadroTexto 23"/>
            <p:cNvSpPr txBox="1"/>
            <p:nvPr/>
          </p:nvSpPr>
          <p:spPr>
            <a:xfrm>
              <a:off x="45560" y="1176"/>
              <a:ext cx="2562613" cy="1537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MANTIENE HRS. ASIGNATURAS MATEMÁTICAS</a:t>
              </a:r>
              <a:endParaRPr lang="es-ES" sz="2300" kern="1200" dirty="0"/>
            </a:p>
          </p:txBody>
        </p:sp>
      </p:grpSp>
      <p:grpSp>
        <p:nvGrpSpPr>
          <p:cNvPr id="14" name="Grupo 13"/>
          <p:cNvGrpSpPr/>
          <p:nvPr/>
        </p:nvGrpSpPr>
        <p:grpSpPr>
          <a:xfrm>
            <a:off x="4654571" y="2420888"/>
            <a:ext cx="2562613" cy="1537567"/>
            <a:chOff x="2864435" y="1176"/>
            <a:chExt cx="2562613" cy="1537567"/>
          </a:xfrm>
        </p:grpSpPr>
        <p:sp>
          <p:nvSpPr>
            <p:cNvPr id="21" name="Rectángulo 20"/>
            <p:cNvSpPr/>
            <p:nvPr/>
          </p:nvSpPr>
          <p:spPr>
            <a:xfrm>
              <a:off x="2864435" y="1176"/>
              <a:ext cx="2562613" cy="1537567"/>
            </a:xfrm>
            <a:prstGeom prst="rect">
              <a:avLst/>
            </a:prstGeom>
          </p:spPr>
          <p:style>
            <a:lnRef idx="2">
              <a:schemeClr val="lt1">
                <a:hueOff val="0"/>
                <a:satOff val="0"/>
                <a:lumOff val="0"/>
                <a:alphaOff val="0"/>
              </a:schemeClr>
            </a:lnRef>
            <a:fillRef idx="1">
              <a:schemeClr val="accent2">
                <a:shade val="80000"/>
                <a:hueOff val="0"/>
                <a:satOff val="-9340"/>
                <a:lumOff val="10584"/>
                <a:alphaOff val="0"/>
              </a:schemeClr>
            </a:fillRef>
            <a:effectRef idx="0">
              <a:schemeClr val="accent2">
                <a:shade val="80000"/>
                <a:hueOff val="0"/>
                <a:satOff val="-9340"/>
                <a:lumOff val="10584"/>
                <a:alphaOff val="0"/>
              </a:schemeClr>
            </a:effectRef>
            <a:fontRef idx="minor">
              <a:schemeClr val="lt1"/>
            </a:fontRef>
          </p:style>
        </p:sp>
        <p:sp>
          <p:nvSpPr>
            <p:cNvPr id="22" name="CuadroTexto 21"/>
            <p:cNvSpPr txBox="1"/>
            <p:nvPr/>
          </p:nvSpPr>
          <p:spPr>
            <a:xfrm>
              <a:off x="2864435" y="1176"/>
              <a:ext cx="2562613" cy="1537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HERRAMIENTAS TECNOLÓGICAS</a:t>
              </a:r>
              <a:endParaRPr lang="es-ES" sz="2300" kern="1200" dirty="0"/>
            </a:p>
          </p:txBody>
        </p:sp>
      </p:grpSp>
      <p:grpSp>
        <p:nvGrpSpPr>
          <p:cNvPr id="15" name="Grupo 14"/>
          <p:cNvGrpSpPr/>
          <p:nvPr/>
        </p:nvGrpSpPr>
        <p:grpSpPr>
          <a:xfrm>
            <a:off x="1835696" y="4214718"/>
            <a:ext cx="2562613" cy="1537567"/>
            <a:chOff x="45560" y="1795006"/>
            <a:chExt cx="2562613" cy="1537567"/>
          </a:xfrm>
        </p:grpSpPr>
        <p:sp>
          <p:nvSpPr>
            <p:cNvPr id="19" name="Rectángulo 18"/>
            <p:cNvSpPr/>
            <p:nvPr/>
          </p:nvSpPr>
          <p:spPr>
            <a:xfrm>
              <a:off x="45560" y="1795006"/>
              <a:ext cx="2562613" cy="1537567"/>
            </a:xfrm>
            <a:prstGeom prst="rect">
              <a:avLst/>
            </a:prstGeom>
          </p:spPr>
          <p:style>
            <a:lnRef idx="2">
              <a:schemeClr val="lt1">
                <a:hueOff val="0"/>
                <a:satOff val="0"/>
                <a:lumOff val="0"/>
                <a:alphaOff val="0"/>
              </a:schemeClr>
            </a:lnRef>
            <a:fillRef idx="1">
              <a:schemeClr val="accent2">
                <a:shade val="80000"/>
                <a:hueOff val="0"/>
                <a:satOff val="-18679"/>
                <a:lumOff val="21168"/>
                <a:alphaOff val="0"/>
              </a:schemeClr>
            </a:fillRef>
            <a:effectRef idx="0">
              <a:schemeClr val="accent2">
                <a:shade val="80000"/>
                <a:hueOff val="0"/>
                <a:satOff val="-18679"/>
                <a:lumOff val="21168"/>
                <a:alphaOff val="0"/>
              </a:schemeClr>
            </a:effectRef>
            <a:fontRef idx="minor">
              <a:schemeClr val="lt1"/>
            </a:fontRef>
          </p:style>
        </p:sp>
        <p:sp>
          <p:nvSpPr>
            <p:cNvPr id="20" name="CuadroTexto 19"/>
            <p:cNvSpPr txBox="1"/>
            <p:nvPr/>
          </p:nvSpPr>
          <p:spPr>
            <a:xfrm>
              <a:off x="45560" y="1795006"/>
              <a:ext cx="2562613" cy="1537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FORMACIÓN NAVAL</a:t>
              </a:r>
              <a:endParaRPr lang="es-ES" sz="2300" kern="1200" dirty="0"/>
            </a:p>
          </p:txBody>
        </p:sp>
      </p:grpSp>
      <p:grpSp>
        <p:nvGrpSpPr>
          <p:cNvPr id="16" name="Grupo 15"/>
          <p:cNvGrpSpPr/>
          <p:nvPr/>
        </p:nvGrpSpPr>
        <p:grpSpPr>
          <a:xfrm>
            <a:off x="4654571" y="4214718"/>
            <a:ext cx="2562613" cy="1537567"/>
            <a:chOff x="2864435" y="1795006"/>
            <a:chExt cx="2562613" cy="1537567"/>
          </a:xfrm>
        </p:grpSpPr>
        <p:sp>
          <p:nvSpPr>
            <p:cNvPr id="17" name="Rectángulo 16"/>
            <p:cNvSpPr/>
            <p:nvPr/>
          </p:nvSpPr>
          <p:spPr>
            <a:xfrm>
              <a:off x="2864435" y="1795006"/>
              <a:ext cx="2562613" cy="1537567"/>
            </a:xfrm>
            <a:prstGeom prst="rect">
              <a:avLst/>
            </a:prstGeom>
          </p:spPr>
          <p:style>
            <a:lnRef idx="2">
              <a:schemeClr val="lt1">
                <a:hueOff val="0"/>
                <a:satOff val="0"/>
                <a:lumOff val="0"/>
                <a:alphaOff val="0"/>
              </a:schemeClr>
            </a:lnRef>
            <a:fillRef idx="1">
              <a:schemeClr val="accent2">
                <a:shade val="80000"/>
                <a:hueOff val="0"/>
                <a:satOff val="-28019"/>
                <a:lumOff val="31752"/>
                <a:alphaOff val="0"/>
              </a:schemeClr>
            </a:fillRef>
            <a:effectRef idx="0">
              <a:schemeClr val="accent2">
                <a:shade val="80000"/>
                <a:hueOff val="0"/>
                <a:satOff val="-28019"/>
                <a:lumOff val="31752"/>
                <a:alphaOff val="0"/>
              </a:schemeClr>
            </a:effectRef>
            <a:fontRef idx="minor">
              <a:schemeClr val="lt1"/>
            </a:fontRef>
          </p:style>
        </p:sp>
        <p:sp>
          <p:nvSpPr>
            <p:cNvPr id="18" name="CuadroTexto 17"/>
            <p:cNvSpPr txBox="1"/>
            <p:nvPr/>
          </p:nvSpPr>
          <p:spPr>
            <a:xfrm>
              <a:off x="2864435" y="1795006"/>
              <a:ext cx="2562613" cy="1537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kern="1200" dirty="0" smtClean="0"/>
                <a:t>EDUCACÍON CÍVICA</a:t>
              </a:r>
              <a:endParaRPr lang="es-ES" sz="2300" kern="1200" dirty="0"/>
            </a:p>
          </p:txBody>
        </p:sp>
      </p:grpSp>
      <p:sp>
        <p:nvSpPr>
          <p:cNvPr id="26"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spTree>
    <p:extLst>
      <p:ext uri="{BB962C8B-B14F-4D97-AF65-F5344CB8AC3E}">
        <p14:creationId xmlns:p14="http://schemas.microsoft.com/office/powerpoint/2010/main" val="3485106576"/>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3" name="Grupo 2">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5"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redondeado 5">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4"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53DFED1E-B2E3-9B2A-ECA5-CBCE94A8F264}"/>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 MALLA ACTUAL</a:t>
            </a:r>
            <a:endParaRPr lang="es-CL" altLang="es-CL" sz="3200" b="1" dirty="0">
              <a:solidFill>
                <a:srgbClr val="FFCC00"/>
              </a:solidFill>
            </a:endParaRPr>
          </a:p>
        </p:txBody>
      </p:sp>
      <p:sp>
        <p:nvSpPr>
          <p:cNvPr id="12" name="CuadroTexto 11"/>
          <p:cNvSpPr txBox="1"/>
          <p:nvPr/>
        </p:nvSpPr>
        <p:spPr>
          <a:xfrm>
            <a:off x="251520" y="1494077"/>
            <a:ext cx="8580310" cy="51032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a:p>
            <a:endParaRPr lang="es-ES" dirty="0" smtClean="0"/>
          </a:p>
          <a:p>
            <a:endParaRPr lang="es-ES" dirty="0"/>
          </a:p>
        </p:txBody>
      </p:sp>
      <p:graphicFrame>
        <p:nvGraphicFramePr>
          <p:cNvPr id="25" name="Diagrama 24">
            <a:extLst>
              <a:ext uri="{FF2B5EF4-FFF2-40B4-BE49-F238E27FC236}">
                <a16:creationId xmlns:a16="http://schemas.microsoft.com/office/drawing/2014/main" id="{F256C7C9-1F14-8338-C6E4-C7159E8F59C4}"/>
              </a:ext>
            </a:extLst>
          </p:cNvPr>
          <p:cNvGraphicFramePr/>
          <p:nvPr>
            <p:extLst>
              <p:ext uri="{D42A27DB-BD31-4B8C-83A1-F6EECF244321}">
                <p14:modId xmlns:p14="http://schemas.microsoft.com/office/powerpoint/2010/main" val="2824904241"/>
              </p:ext>
            </p:extLst>
          </p:nvPr>
        </p:nvGraphicFramePr>
        <p:xfrm>
          <a:off x="313059" y="1762241"/>
          <a:ext cx="8507413" cy="425438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0990862"/>
      </p:ext>
    </p:extLst>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28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2800" b="1" i="0" u="none" strike="noStrike" cap="none" normalizeH="0" baseline="0" smtClean="0">
            <a:ln>
              <a:noFill/>
            </a:ln>
            <a:solidFill>
              <a:schemeClr val="bg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4_Diseño predeterminado">
  <a:themeElements>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es-CL"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es-CL" sz="1400" b="0" i="0" u="none" strike="noStrike" cap="none" normalizeH="0" baseline="0" smtClean="0">
            <a:ln>
              <a:noFill/>
            </a:ln>
            <a:solidFill>
              <a:schemeClr val="tx1"/>
            </a:solidFill>
            <a:effectLst/>
            <a:latin typeface="Arial" charset="0"/>
          </a:defRPr>
        </a:defPPr>
      </a:lstStyle>
    </a:lnDef>
  </a:objectDefaults>
  <a:extraClrSchemeLst>
    <a:extraClrScheme>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9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36665</TotalTime>
  <Words>1967</Words>
  <Application>Microsoft Office PowerPoint</Application>
  <PresentationFormat>Presentación en pantalla (4:3)</PresentationFormat>
  <Paragraphs>436</Paragraphs>
  <Slides>21</Slides>
  <Notes>20</Notes>
  <HiddenSlides>0</HiddenSlides>
  <MMClips>0</MMClips>
  <ScaleCrop>false</ScaleCrop>
  <HeadingPairs>
    <vt:vector size="6" baseType="variant">
      <vt:variant>
        <vt:lpstr>Fuentes usadas</vt:lpstr>
      </vt:variant>
      <vt:variant>
        <vt:i4>2</vt:i4>
      </vt:variant>
      <vt:variant>
        <vt:lpstr>Tema</vt:lpstr>
      </vt:variant>
      <vt:variant>
        <vt:i4>3</vt:i4>
      </vt:variant>
      <vt:variant>
        <vt:lpstr>Títulos de diapositiva</vt:lpstr>
      </vt:variant>
      <vt:variant>
        <vt:i4>21</vt:i4>
      </vt:variant>
    </vt:vector>
  </HeadingPairs>
  <TitlesOfParts>
    <vt:vector size="26" baseType="lpstr">
      <vt:lpstr>ＭＳ Ｐゴシック</vt:lpstr>
      <vt:lpstr>Arial</vt:lpstr>
      <vt:lpstr>Diseño predeterminado</vt:lpstr>
      <vt:lpstr>24_Diseño predeterminado</vt:lpstr>
      <vt:lpstr>19_Diseño predeterminado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Armada de Chile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Enrelacpublic01</dc:creator>
  <cp:lastModifiedBy>T1 Chandía</cp:lastModifiedBy>
  <cp:revision>698</cp:revision>
  <cp:lastPrinted>2017-01-23T18:41:00Z</cp:lastPrinted>
  <dcterms:created xsi:type="dcterms:W3CDTF">2007-01-23T15:47:52Z</dcterms:created>
  <dcterms:modified xsi:type="dcterms:W3CDTF">2023-06-05T13:18:03Z</dcterms:modified>
</cp:coreProperties>
</file>