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6.jpg" ContentType="image/jpeg"/>
  <Override PartName="/ppt/media/image7.jpg" ContentType="image/jpeg"/>
  <Override PartName="/ppt/media/image8.jpg" ContentType="image/jpeg"/>
  <Override PartName="/ppt/notesSlides/notesSlide8.xml" ContentType="application/vnd.openxmlformats-officedocument.presentationml.notesSlide+xml"/>
  <Override PartName="/ppt/media/image9.jpg" ContentType="image/jpeg"/>
  <Override PartName="/ppt/media/image10.jpg" ContentType="image/jpeg"/>
  <Override PartName="/ppt/media/image11.jpg" ContentType="image/jpeg"/>
  <Override PartName="/ppt/notesSlides/notesSlide9.xml" ContentType="application/vnd.openxmlformats-officedocument.presentationml.notesSlide+xml"/>
  <Override PartName="/ppt/media/image12.jpg" ContentType="image/jpeg"/>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3726" r:id="rId1"/>
  </p:sldMasterIdLst>
  <p:notesMasterIdLst>
    <p:notesMasterId r:id="rId12"/>
  </p:notesMasterIdLst>
  <p:handoutMasterIdLst>
    <p:handoutMasterId r:id="rId13"/>
  </p:handoutMasterIdLst>
  <p:sldIdLst>
    <p:sldId id="577" r:id="rId2"/>
    <p:sldId id="668" r:id="rId3"/>
    <p:sldId id="669" r:id="rId4"/>
    <p:sldId id="670" r:id="rId5"/>
    <p:sldId id="671" r:id="rId6"/>
    <p:sldId id="673" r:id="rId7"/>
    <p:sldId id="674" r:id="rId8"/>
    <p:sldId id="675" r:id="rId9"/>
    <p:sldId id="676" r:id="rId10"/>
    <p:sldId id="672" r:id="rId11"/>
  </p:sldIdLst>
  <p:sldSz cx="9144000" cy="6858000" type="screen4x3"/>
  <p:notesSz cx="6954838" cy="9309100"/>
  <p:defaultTextStyle>
    <a:defPPr>
      <a:defRPr lang="es-ES"/>
    </a:defPPr>
    <a:lvl1pPr algn="ctr" rtl="0" fontAlgn="base">
      <a:spcBef>
        <a:spcPct val="0"/>
      </a:spcBef>
      <a:spcAft>
        <a:spcPct val="0"/>
      </a:spcAft>
      <a:defRPr sz="2800" kern="1200">
        <a:solidFill>
          <a:schemeClr val="bg1"/>
        </a:solidFill>
        <a:latin typeface="Arial" charset="0"/>
        <a:ea typeface="+mn-ea"/>
        <a:cs typeface="+mn-cs"/>
      </a:defRPr>
    </a:lvl1pPr>
    <a:lvl2pPr marL="457200" algn="ctr" rtl="0" fontAlgn="base">
      <a:spcBef>
        <a:spcPct val="0"/>
      </a:spcBef>
      <a:spcAft>
        <a:spcPct val="0"/>
      </a:spcAft>
      <a:defRPr sz="2800" kern="1200">
        <a:solidFill>
          <a:schemeClr val="bg1"/>
        </a:solidFill>
        <a:latin typeface="Arial" charset="0"/>
        <a:ea typeface="+mn-ea"/>
        <a:cs typeface="+mn-cs"/>
      </a:defRPr>
    </a:lvl2pPr>
    <a:lvl3pPr marL="914400" algn="ctr" rtl="0" fontAlgn="base">
      <a:spcBef>
        <a:spcPct val="0"/>
      </a:spcBef>
      <a:spcAft>
        <a:spcPct val="0"/>
      </a:spcAft>
      <a:defRPr sz="2800" kern="1200">
        <a:solidFill>
          <a:schemeClr val="bg1"/>
        </a:solidFill>
        <a:latin typeface="Arial" charset="0"/>
        <a:ea typeface="+mn-ea"/>
        <a:cs typeface="+mn-cs"/>
      </a:defRPr>
    </a:lvl3pPr>
    <a:lvl4pPr marL="1371600" algn="ctr" rtl="0" fontAlgn="base">
      <a:spcBef>
        <a:spcPct val="0"/>
      </a:spcBef>
      <a:spcAft>
        <a:spcPct val="0"/>
      </a:spcAft>
      <a:defRPr sz="2800" kern="1200">
        <a:solidFill>
          <a:schemeClr val="bg1"/>
        </a:solidFill>
        <a:latin typeface="Arial" charset="0"/>
        <a:ea typeface="+mn-ea"/>
        <a:cs typeface="+mn-cs"/>
      </a:defRPr>
    </a:lvl4pPr>
    <a:lvl5pPr marL="1828800" algn="ctr" rtl="0" fontAlgn="base">
      <a:spcBef>
        <a:spcPct val="0"/>
      </a:spcBef>
      <a:spcAft>
        <a:spcPct val="0"/>
      </a:spcAft>
      <a:defRPr sz="2800" kern="1200">
        <a:solidFill>
          <a:schemeClr val="bg1"/>
        </a:solidFill>
        <a:latin typeface="Arial" charset="0"/>
        <a:ea typeface="+mn-ea"/>
        <a:cs typeface="+mn-cs"/>
      </a:defRPr>
    </a:lvl5pPr>
    <a:lvl6pPr marL="2286000" algn="l" defTabSz="914400" rtl="0" eaLnBrk="1" latinLnBrk="0" hangingPunct="1">
      <a:defRPr sz="2800" kern="1200">
        <a:solidFill>
          <a:schemeClr val="bg1"/>
        </a:solidFill>
        <a:latin typeface="Arial" charset="0"/>
        <a:ea typeface="+mn-ea"/>
        <a:cs typeface="+mn-cs"/>
      </a:defRPr>
    </a:lvl6pPr>
    <a:lvl7pPr marL="2743200" algn="l" defTabSz="914400" rtl="0" eaLnBrk="1" latinLnBrk="0" hangingPunct="1">
      <a:defRPr sz="2800" kern="1200">
        <a:solidFill>
          <a:schemeClr val="bg1"/>
        </a:solidFill>
        <a:latin typeface="Arial" charset="0"/>
        <a:ea typeface="+mn-ea"/>
        <a:cs typeface="+mn-cs"/>
      </a:defRPr>
    </a:lvl7pPr>
    <a:lvl8pPr marL="3200400" algn="l" defTabSz="914400" rtl="0" eaLnBrk="1" latinLnBrk="0" hangingPunct="1">
      <a:defRPr sz="2800" kern="1200">
        <a:solidFill>
          <a:schemeClr val="bg1"/>
        </a:solidFill>
        <a:latin typeface="Arial" charset="0"/>
        <a:ea typeface="+mn-ea"/>
        <a:cs typeface="+mn-cs"/>
      </a:defRPr>
    </a:lvl8pPr>
    <a:lvl9pPr marL="3657600" algn="l" defTabSz="914400" rtl="0" eaLnBrk="1" latinLnBrk="0" hangingPunct="1">
      <a:defRPr sz="2800" kern="1200">
        <a:solidFill>
          <a:schemeClr val="bg1"/>
        </a:solidFill>
        <a:latin typeface="Arial" charset="0"/>
        <a:ea typeface="+mn-ea"/>
        <a:cs typeface="+mn-cs"/>
      </a:defRPr>
    </a:lvl9pPr>
  </p:defaultTextStyle>
  <p:extLst>
    <p:ext uri="{521415D9-36F7-43E2-AB2F-B90AF26B5E84}">
      <p14:sectionLst xmlns:p14="http://schemas.microsoft.com/office/powerpoint/2010/main">
        <p14:section name="Sección predeterminada" id="{586E8C4D-440A-1F40-8D14-E9C93687A605}">
          <p14:sldIdLst>
            <p14:sldId id="577"/>
            <p14:sldId id="668"/>
            <p14:sldId id="669"/>
            <p14:sldId id="670"/>
            <p14:sldId id="671"/>
            <p14:sldId id="673"/>
            <p14:sldId id="674"/>
            <p14:sldId id="675"/>
            <p14:sldId id="676"/>
            <p14:sldId id="672"/>
          </p14:sldIdLst>
        </p14:section>
      </p14:sectionLst>
    </p:ext>
    <p:ext uri="{EFAFB233-063F-42B5-8137-9DF3F51BA10A}">
      <p15:sldGuideLst xmlns:p15="http://schemas.microsoft.com/office/powerpoint/2012/main">
        <p15:guide id="1" orient="horz" pos="261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0000"/>
    <a:srgbClr val="FFCC00"/>
    <a:srgbClr val="FFCCCC"/>
    <a:srgbClr val="FF9933"/>
    <a:srgbClr val="003399"/>
    <a:srgbClr val="CC33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62" autoAdjust="0"/>
    <p:restoredTop sz="94280" autoAdjust="0"/>
  </p:normalViewPr>
  <p:slideViewPr>
    <p:cSldViewPr>
      <p:cViewPr varScale="1">
        <p:scale>
          <a:sx n="92" d="100"/>
          <a:sy n="92" d="100"/>
        </p:scale>
        <p:origin x="864" y="87"/>
      </p:cViewPr>
      <p:guideLst>
        <p:guide orient="horz" pos="2614"/>
        <p:guide pos="2880"/>
      </p:guideLst>
    </p:cSldViewPr>
  </p:slideViewPr>
  <p:outlineViewPr>
    <p:cViewPr>
      <p:scale>
        <a:sx n="33" d="100"/>
        <a:sy n="33" d="100"/>
      </p:scale>
      <p:origin x="0" y="321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13075" cy="465138"/>
          </a:xfrm>
          <a:prstGeom prst="rect">
            <a:avLst/>
          </a:prstGeom>
        </p:spPr>
        <p:txBody>
          <a:bodyPr vert="horz" lIns="92930" tIns="46465" rIns="92930" bIns="46465" rtlCol="0"/>
          <a:lstStyle>
            <a:lvl1pPr algn="l">
              <a:defRPr sz="1200">
                <a:latin typeface="Arial" charset="0"/>
              </a:defRPr>
            </a:lvl1pPr>
          </a:lstStyle>
          <a:p>
            <a:pPr>
              <a:defRPr/>
            </a:pPr>
            <a:endParaRPr lang="es-CL"/>
          </a:p>
        </p:txBody>
      </p:sp>
      <p:sp>
        <p:nvSpPr>
          <p:cNvPr id="3" name="2 Marcador de fecha"/>
          <p:cNvSpPr>
            <a:spLocks noGrp="1"/>
          </p:cNvSpPr>
          <p:nvPr>
            <p:ph type="dt" sz="quarter" idx="1"/>
          </p:nvPr>
        </p:nvSpPr>
        <p:spPr>
          <a:xfrm>
            <a:off x="3940175" y="0"/>
            <a:ext cx="3013075" cy="465138"/>
          </a:xfrm>
          <a:prstGeom prst="rect">
            <a:avLst/>
          </a:prstGeom>
        </p:spPr>
        <p:txBody>
          <a:bodyPr vert="horz" lIns="92930" tIns="46465" rIns="92930" bIns="46465" rtlCol="0"/>
          <a:lstStyle>
            <a:lvl1pPr algn="r">
              <a:defRPr sz="1200">
                <a:latin typeface="Arial" charset="0"/>
              </a:defRPr>
            </a:lvl1pPr>
          </a:lstStyle>
          <a:p>
            <a:pPr>
              <a:defRPr/>
            </a:pPr>
            <a:fld id="{6F48A6A4-7F64-4EFC-A2FF-687DF7A235E7}" type="datetimeFigureOut">
              <a:rPr lang="es-CL"/>
              <a:pPr>
                <a:defRPr/>
              </a:pPr>
              <a:t>22-08-2023</a:t>
            </a:fld>
            <a:endParaRPr lang="es-CL"/>
          </a:p>
        </p:txBody>
      </p:sp>
      <p:sp>
        <p:nvSpPr>
          <p:cNvPr id="4" name="3 Marcador de pie de página"/>
          <p:cNvSpPr>
            <a:spLocks noGrp="1"/>
          </p:cNvSpPr>
          <p:nvPr>
            <p:ph type="ftr" sz="quarter" idx="2"/>
          </p:nvPr>
        </p:nvSpPr>
        <p:spPr>
          <a:xfrm>
            <a:off x="0" y="8842375"/>
            <a:ext cx="3013075" cy="465138"/>
          </a:xfrm>
          <a:prstGeom prst="rect">
            <a:avLst/>
          </a:prstGeom>
        </p:spPr>
        <p:txBody>
          <a:bodyPr vert="horz" lIns="92930" tIns="46465" rIns="92930" bIns="46465" rtlCol="0" anchor="b"/>
          <a:lstStyle>
            <a:lvl1pPr algn="l">
              <a:defRPr sz="1200">
                <a:latin typeface="Arial" charset="0"/>
              </a:defRPr>
            </a:lvl1pPr>
          </a:lstStyle>
          <a:p>
            <a:pPr>
              <a:defRPr/>
            </a:pPr>
            <a:endParaRPr lang="es-CL"/>
          </a:p>
        </p:txBody>
      </p:sp>
      <p:sp>
        <p:nvSpPr>
          <p:cNvPr id="5" name="4 Marcador de número de diapositiva"/>
          <p:cNvSpPr>
            <a:spLocks noGrp="1"/>
          </p:cNvSpPr>
          <p:nvPr>
            <p:ph type="sldNum" sz="quarter" idx="3"/>
          </p:nvPr>
        </p:nvSpPr>
        <p:spPr>
          <a:xfrm>
            <a:off x="3940175" y="8842375"/>
            <a:ext cx="3013075" cy="465138"/>
          </a:xfrm>
          <a:prstGeom prst="rect">
            <a:avLst/>
          </a:prstGeom>
        </p:spPr>
        <p:txBody>
          <a:bodyPr vert="horz" lIns="92930" tIns="46465" rIns="92930" bIns="46465" rtlCol="0" anchor="b"/>
          <a:lstStyle>
            <a:lvl1pPr algn="r">
              <a:defRPr sz="1200">
                <a:latin typeface="Arial" charset="0"/>
              </a:defRPr>
            </a:lvl1pPr>
          </a:lstStyle>
          <a:p>
            <a:pPr>
              <a:defRPr/>
            </a:pPr>
            <a:fld id="{A3B0176A-7D5A-41F7-83C0-139241F17CD4}" type="slidenum">
              <a:rPr lang="es-CL"/>
              <a:pPr>
                <a:defRPr/>
              </a:pPr>
              <a:t>‹Nº›</a:t>
            </a:fld>
            <a:endParaRPr lang="es-C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3" name="Rectangle 3"/>
          <p:cNvSpPr>
            <a:spLocks noGrp="1" noChangeArrowheads="1"/>
          </p:cNvSpPr>
          <p:nvPr>
            <p:ph type="dt" idx="1"/>
          </p:nvPr>
        </p:nvSpPr>
        <p:spPr bwMode="auto">
          <a:xfrm>
            <a:off x="3940175"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r">
              <a:defRPr sz="1200" b="0">
                <a:solidFill>
                  <a:schemeClr val="tx1"/>
                </a:solidFill>
                <a:latin typeface="Arial" charset="0"/>
              </a:defRPr>
            </a:lvl1pPr>
          </a:lstStyle>
          <a:p>
            <a:pPr>
              <a:defRPr/>
            </a:pPr>
            <a:endParaRPr lang="es-ES"/>
          </a:p>
        </p:txBody>
      </p:sp>
      <p:sp>
        <p:nvSpPr>
          <p:cNvPr id="132100" name="Rectangle 4"/>
          <p:cNvSpPr>
            <a:spLocks noGrp="1" noRot="1" noChangeAspect="1" noChangeArrowheads="1" noTextEdit="1"/>
          </p:cNvSpPr>
          <p:nvPr>
            <p:ph type="sldImg" idx="2"/>
          </p:nvPr>
        </p:nvSpPr>
        <p:spPr bwMode="auto">
          <a:xfrm>
            <a:off x="1150938" y="698500"/>
            <a:ext cx="4652962" cy="34909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95325" y="4421188"/>
            <a:ext cx="5564188" cy="4189412"/>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0486" name="Rectangle 6"/>
          <p:cNvSpPr>
            <a:spLocks noGrp="1" noChangeArrowheads="1"/>
          </p:cNvSpPr>
          <p:nvPr>
            <p:ph type="ftr" sz="quarter" idx="4"/>
          </p:nvPr>
        </p:nvSpPr>
        <p:spPr bwMode="auto">
          <a:xfrm>
            <a:off x="0"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7" name="Rectangle 7"/>
          <p:cNvSpPr>
            <a:spLocks noGrp="1" noChangeArrowheads="1"/>
          </p:cNvSpPr>
          <p:nvPr>
            <p:ph type="sldNum" sz="quarter" idx="5"/>
          </p:nvPr>
        </p:nvSpPr>
        <p:spPr bwMode="auto">
          <a:xfrm>
            <a:off x="3940175"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r">
              <a:defRPr sz="1200" b="0">
                <a:solidFill>
                  <a:schemeClr val="tx1"/>
                </a:solidFill>
                <a:latin typeface="Arial" charset="0"/>
              </a:defRPr>
            </a:lvl1pPr>
          </a:lstStyle>
          <a:p>
            <a:pPr>
              <a:defRPr/>
            </a:pPr>
            <a:fld id="{97E28A82-88AE-4286-980D-7F6F4B6D2A65}"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pPr>
              <a:defRPr/>
            </a:pPr>
            <a:fld id="{97E28A82-88AE-4286-980D-7F6F4B6D2A65}" type="slidenum">
              <a:rPr lang="es-ES" smtClean="0"/>
              <a:pPr>
                <a:defRPr/>
              </a:pPr>
              <a:t>1</a:t>
            </a:fld>
            <a:endParaRPr lang="es-ES"/>
          </a:p>
        </p:txBody>
      </p:sp>
    </p:spTree>
    <p:extLst>
      <p:ext uri="{BB962C8B-B14F-4D97-AF65-F5344CB8AC3E}">
        <p14:creationId xmlns:p14="http://schemas.microsoft.com/office/powerpoint/2010/main" val="980160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pPr>
              <a:defRPr/>
            </a:pPr>
            <a:fld id="{97E28A82-88AE-4286-980D-7F6F4B6D2A65}" type="slidenum">
              <a:rPr lang="es-ES" smtClean="0"/>
              <a:pPr>
                <a:defRPr/>
              </a:pPr>
              <a:t>10</a:t>
            </a:fld>
            <a:endParaRPr lang="es-ES"/>
          </a:p>
        </p:txBody>
      </p:sp>
    </p:spTree>
    <p:extLst>
      <p:ext uri="{BB962C8B-B14F-4D97-AF65-F5344CB8AC3E}">
        <p14:creationId xmlns:p14="http://schemas.microsoft.com/office/powerpoint/2010/main" val="447397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288310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747493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217976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092989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1221429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144259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1120454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579655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E2A48A74-0A1C-4981-8E95-B1DBF300AF36}"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D8CE890A-3A49-4AAC-95B0-A9495312F6C0}"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F88C49CA-3AE0-44A2-832F-8DA1F4F8811B}"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E7CF4A31-BA45-486A-84F5-48347259D8FF}"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74432F25-D27D-48E4-A700-76B33384E51A}" type="slidenum">
              <a:rPr lang="es-ES"/>
              <a:pPr>
                <a:defRPr/>
              </a:pPr>
              <a:t>‹Nº›</a:t>
            </a:fld>
            <a:endParaRPr lang="es-E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4DF074E7-1B8E-48E5-82FB-E6B0857DBF49}" type="slidenum">
              <a:rPr lang="es-ES"/>
              <a:pPr>
                <a:defRPr/>
              </a:pPr>
              <a:t>‹Nº›</a:t>
            </a:fld>
            <a:endParaRPr lang="es-E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DE523AEC-8359-4926-A4A6-9FB9E58E0628}" type="slidenum">
              <a:rPr lang="es-ES"/>
              <a:pPr>
                <a:defRPr/>
              </a:pPr>
              <a:t>‹Nº›</a:t>
            </a:fld>
            <a:endParaRPr lang="es-E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a:defRPr/>
            </a:pPr>
            <a:endParaRPr lang="es-ES"/>
          </a:p>
        </p:txBody>
      </p:sp>
      <p:sp>
        <p:nvSpPr>
          <p:cNvPr id="8" name="Rectangle 5"/>
          <p:cNvSpPr>
            <a:spLocks noGrp="1" noChangeArrowheads="1"/>
          </p:cNvSpPr>
          <p:nvPr>
            <p:ph type="ftr" sz="quarter" idx="11"/>
          </p:nvPr>
        </p:nvSpPr>
        <p:spPr/>
        <p:txBody>
          <a:bodyPr/>
          <a:lstStyle>
            <a:lvl1pPr>
              <a:defRPr/>
            </a:lvl1pPr>
          </a:lstStyle>
          <a:p>
            <a:pPr>
              <a:defRPr/>
            </a:pPr>
            <a:endParaRPr lang="es-ES"/>
          </a:p>
        </p:txBody>
      </p:sp>
      <p:sp>
        <p:nvSpPr>
          <p:cNvPr id="9" name="Rectangle 6"/>
          <p:cNvSpPr>
            <a:spLocks noGrp="1" noChangeArrowheads="1"/>
          </p:cNvSpPr>
          <p:nvPr>
            <p:ph type="sldNum" sz="quarter" idx="12"/>
          </p:nvPr>
        </p:nvSpPr>
        <p:spPr/>
        <p:txBody>
          <a:bodyPr/>
          <a:lstStyle>
            <a:lvl1pPr>
              <a:defRPr/>
            </a:lvl1pPr>
          </a:lstStyle>
          <a:p>
            <a:pPr>
              <a:defRPr/>
            </a:pPr>
            <a:fld id="{859BB35A-4BB3-4F21-B2FA-69849CC341D5}" type="slidenum">
              <a:rPr lang="es-ES"/>
              <a:pPr>
                <a:defRPr/>
              </a:pPr>
              <a:t>‹Nº›</a:t>
            </a:fld>
            <a:endParaRPr lang="es-E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491070A1-0780-4F21-A804-4D7E17474D16}" type="slidenum">
              <a:rPr lang="es-ES"/>
              <a:pPr>
                <a:defRPr/>
              </a:pPr>
              <a:t>‹Nº›</a:t>
            </a:fld>
            <a:endParaRPr lang="es-E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endParaRPr lang="es-ES"/>
          </a:p>
        </p:txBody>
      </p:sp>
      <p:sp>
        <p:nvSpPr>
          <p:cNvPr id="3" name="Rectangle 5"/>
          <p:cNvSpPr>
            <a:spLocks noGrp="1" noChangeArrowheads="1"/>
          </p:cNvSpPr>
          <p:nvPr>
            <p:ph type="ftr" sz="quarter" idx="11"/>
          </p:nvPr>
        </p:nvSpPr>
        <p:spPr/>
        <p:txBody>
          <a:bodyPr/>
          <a:lstStyle>
            <a:lvl1pPr>
              <a:defRPr/>
            </a:lvl1pPr>
          </a:lstStyle>
          <a:p>
            <a:pPr>
              <a:defRPr/>
            </a:pPr>
            <a:endParaRPr lang="es-ES"/>
          </a:p>
        </p:txBody>
      </p:sp>
      <p:sp>
        <p:nvSpPr>
          <p:cNvPr id="4" name="Rectangle 6"/>
          <p:cNvSpPr>
            <a:spLocks noGrp="1" noChangeArrowheads="1"/>
          </p:cNvSpPr>
          <p:nvPr>
            <p:ph type="sldNum" sz="quarter" idx="12"/>
          </p:nvPr>
        </p:nvSpPr>
        <p:spPr/>
        <p:txBody>
          <a:bodyPr/>
          <a:lstStyle>
            <a:lvl1pPr>
              <a:defRPr/>
            </a:lvl1pPr>
          </a:lstStyle>
          <a:p>
            <a:pPr>
              <a:defRPr/>
            </a:pPr>
            <a:fld id="{89630137-1756-4E74-8964-F2B6A3FF8CC9}" type="slidenum">
              <a:rPr lang="es-ES"/>
              <a:pPr>
                <a:defRPr/>
              </a:pPr>
              <a:t>‹Nº›</a:t>
            </a:fld>
            <a:endParaRPr lang="es-E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8DB93C42-A304-4FDD-827B-84277315930E}"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13B84932-2C23-4054-B9FA-D95774793798}"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a:defRPr/>
            </a:pPr>
            <a:endParaRPr lang="es-ES"/>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s-ES"/>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a:defRPr/>
            </a:pPr>
            <a:fld id="{FFFC8ACF-5D17-4117-A419-268FE64DFE2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935" r:id="rId1"/>
    <p:sldLayoutId id="2147493936" r:id="rId2"/>
    <p:sldLayoutId id="2147493937" r:id="rId3"/>
    <p:sldLayoutId id="2147493938" r:id="rId4"/>
    <p:sldLayoutId id="2147493939" r:id="rId5"/>
    <p:sldLayoutId id="2147493940" r:id="rId6"/>
    <p:sldLayoutId id="2147493941" r:id="rId7"/>
    <p:sldLayoutId id="2147493942" r:id="rId8"/>
    <p:sldLayoutId id="2147493943" r:id="rId9"/>
    <p:sldLayoutId id="2147493944" r:id="rId10"/>
    <p:sldLayoutId id="2147493945" r:id="rId11"/>
    <p:sldLayoutId id="2147493946" r:id="rId12"/>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607192" y="3013499"/>
            <a:ext cx="7929617" cy="830997"/>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ES" altLang="es-CL" sz="3200" b="1" dirty="0" smtClean="0">
                <a:solidFill>
                  <a:srgbClr val="FFCC00"/>
                </a:solidFill>
              </a:rPr>
              <a:t>CONSEJO DE EDUCACIÓN</a:t>
            </a:r>
          </a:p>
          <a:p>
            <a:pPr>
              <a:defRPr/>
            </a:pPr>
            <a:r>
              <a:rPr lang="es-ES" altLang="es-CL" sz="1600" b="1" dirty="0" smtClean="0">
                <a:solidFill>
                  <a:srgbClr val="FFCC00"/>
                </a:solidFill>
              </a:rPr>
              <a:t>ASPIRANTE RNY MAURICIO LÓPEZ</a:t>
            </a:r>
            <a:endParaRPr lang="es-CL" altLang="es-CL" b="1" dirty="0">
              <a:solidFill>
                <a:srgbClr val="FFCC00"/>
              </a:solidFill>
            </a:endParaRPr>
          </a:p>
        </p:txBody>
      </p:sp>
      <p:pic>
        <p:nvPicPr>
          <p:cNvPr id="107523" name="2 Imagen"/>
          <p:cNvPicPr>
            <a:picLocks noChangeAspect="1"/>
          </p:cNvPicPr>
          <p:nvPr/>
        </p:nvPicPr>
        <p:blipFill rotWithShape="1">
          <a:blip r:embed="rId3" cstate="print"/>
          <a:srcRect l="3428" t="7318" r="10913" b="8823"/>
          <a:stretch/>
        </p:blipFill>
        <p:spPr bwMode="auto">
          <a:xfrm>
            <a:off x="3779909" y="1199087"/>
            <a:ext cx="1584177" cy="1584176"/>
          </a:xfrm>
          <a:prstGeom prst="rect">
            <a:avLst/>
          </a:prstGeom>
          <a:noFill/>
          <a:ln w="9525">
            <a:noFill/>
            <a:miter lim="800000"/>
            <a:headEnd/>
            <a:tailEnd/>
          </a:ln>
        </p:spPr>
      </p:pic>
      <p:sp>
        <p:nvSpPr>
          <p:cNvPr id="3" name="Marcador de fecha 2"/>
          <p:cNvSpPr>
            <a:spLocks noGrp="1"/>
          </p:cNvSpPr>
          <p:nvPr>
            <p:ph type="dt" sz="half" idx="10"/>
          </p:nvPr>
        </p:nvSpPr>
        <p:spPr>
          <a:xfrm>
            <a:off x="0" y="6298682"/>
            <a:ext cx="9144000" cy="369332"/>
          </a:xfrm>
          <a:noFill/>
          <a:ln w="9525">
            <a:noFill/>
            <a:miter lim="800000"/>
            <a:headEnd/>
            <a:tailEnd/>
          </a:ln>
          <a:effectLst>
            <a:outerShdw dist="35921" dir="2700000" algn="ctr" rotWithShape="0">
              <a:schemeClr val="tx1"/>
            </a:outerShdw>
          </a:effectLst>
        </p:spPr>
        <p:txBody>
          <a:bodyPr wrap="square" anchor="ctr">
            <a:spAutoFit/>
          </a:bodyPr>
          <a:lstStyle/>
          <a:p>
            <a:fld id="{5C24986D-5F47-432B-8268-C20159288CD5}" type="datetime2">
              <a:rPr lang="es-CL" sz="1800" b="1">
                <a:solidFill>
                  <a:srgbClr val="FFCC00"/>
                </a:solidFill>
              </a:rPr>
              <a:pPr/>
              <a:t>martes, 22 de agosto de 2023</a:t>
            </a:fld>
            <a:endParaRPr lang="es-ES" sz="1800" b="1" dirty="0">
              <a:solidFill>
                <a:srgbClr val="FFCC00"/>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607192" y="3731244"/>
            <a:ext cx="7929617" cy="830997"/>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ES" altLang="es-CL" sz="3200" b="1" dirty="0" smtClean="0">
                <a:solidFill>
                  <a:srgbClr val="FFCC00"/>
                </a:solidFill>
              </a:rPr>
              <a:t>ANÁLISIS DE LA SITUACIÓN</a:t>
            </a:r>
          </a:p>
          <a:p>
            <a:pPr>
              <a:defRPr/>
            </a:pPr>
            <a:r>
              <a:rPr lang="es-ES" altLang="es-CL" sz="1600" b="1" dirty="0" smtClean="0">
                <a:solidFill>
                  <a:srgbClr val="FFCC00"/>
                </a:solidFill>
              </a:rPr>
              <a:t>ASPIRANTE RNY MAURICIO LÓPEZ</a:t>
            </a:r>
            <a:endParaRPr lang="es-CL" altLang="es-CL" b="1" dirty="0">
              <a:solidFill>
                <a:srgbClr val="FFCC00"/>
              </a:solidFill>
            </a:endParaRPr>
          </a:p>
        </p:txBody>
      </p:sp>
      <p:pic>
        <p:nvPicPr>
          <p:cNvPr id="107523" name="2 Imagen"/>
          <p:cNvPicPr>
            <a:picLocks noChangeAspect="1"/>
          </p:cNvPicPr>
          <p:nvPr/>
        </p:nvPicPr>
        <p:blipFill rotWithShape="1">
          <a:blip r:embed="rId3" cstate="print"/>
          <a:srcRect l="3428" t="7318" r="10913" b="8823"/>
          <a:stretch/>
        </p:blipFill>
        <p:spPr bwMode="auto">
          <a:xfrm>
            <a:off x="3779909" y="1916832"/>
            <a:ext cx="1584177" cy="1584176"/>
          </a:xfrm>
          <a:prstGeom prst="rect">
            <a:avLst/>
          </a:prstGeom>
          <a:noFill/>
          <a:ln w="9525">
            <a:noFill/>
            <a:miter lim="800000"/>
            <a:headEnd/>
            <a:tailEnd/>
          </a:ln>
        </p:spPr>
      </p:pic>
    </p:spTree>
    <p:extLst>
      <p:ext uri="{BB962C8B-B14F-4D97-AF65-F5344CB8AC3E}">
        <p14:creationId xmlns:p14="http://schemas.microsoft.com/office/powerpoint/2010/main" val="881410314"/>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714348" y="2240275"/>
            <a:ext cx="7715304" cy="307194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solidFill>
                  <a:srgbClr val="FFFFFF"/>
                </a:solidFill>
                <a:ea typeface="ＭＳ Ｐゴシック" pitchFamily="34" charset="-128"/>
              </a:rPr>
              <a:t>Antecedentes.</a:t>
            </a:r>
          </a:p>
          <a:p>
            <a:pPr marL="533400" indent="-533400" algn="just">
              <a:lnSpc>
                <a:spcPct val="200000"/>
              </a:lnSpc>
              <a:buFontTx/>
              <a:buAutoNum type="arabicPeriod"/>
              <a:tabLst>
                <a:tab pos="0" algn="l"/>
              </a:tabLst>
              <a:defRPr/>
            </a:pPr>
            <a:r>
              <a:rPr lang="es-ES" altLang="es-CL" sz="2200" b="1" dirty="0" smtClean="0">
                <a:ea typeface="ＭＳ Ｐゴシック" pitchFamily="34" charset="-128"/>
              </a:rPr>
              <a:t>Situaciones previas.</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Sanción por falta gravísima y reincidencia.</a:t>
            </a:r>
            <a:endParaRPr lang="es-CL" altLang="es-CL" sz="2200" b="1" dirty="0" smtClean="0">
              <a:solidFill>
                <a:srgbClr val="FFFFFF"/>
              </a:solidFill>
              <a:ea typeface="ＭＳ Ｐゴシック" pitchFamily="34" charset="-128"/>
            </a:endParaRP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Debate objeto proponer curso de acción. </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ANÁLISIS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805206627"/>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680706" y="3249368"/>
            <a:ext cx="7715304" cy="34920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72000" rIns="180000" bIns="72000">
            <a:spAutoFit/>
          </a:bodyPr>
          <a:lstStyle/>
          <a:p>
            <a:pPr marL="358775" indent="-358775" algn="just">
              <a:buFontTx/>
              <a:buAutoNum type="arabicPeriod"/>
              <a:tabLst>
                <a:tab pos="0" algn="l"/>
              </a:tabLst>
              <a:defRPr/>
            </a:pPr>
            <a:r>
              <a:rPr lang="es-CL" altLang="es-CL" sz="1600" b="1" dirty="0" smtClean="0">
                <a:solidFill>
                  <a:srgbClr val="FFC000"/>
                </a:solidFill>
                <a:ea typeface="ＭＳ Ｐゴシック" pitchFamily="34" charset="-128"/>
              </a:rPr>
              <a:t>NOMBRE: </a:t>
            </a:r>
            <a:r>
              <a:rPr lang="es-CL" altLang="es-CL" sz="1600" b="1" dirty="0" smtClean="0">
                <a:solidFill>
                  <a:srgbClr val="FFFFFF"/>
                </a:solidFill>
                <a:ea typeface="ＭＳ Ｐゴシック" pitchFamily="34" charset="-128"/>
              </a:rPr>
              <a:t>	</a:t>
            </a:r>
          </a:p>
          <a:p>
            <a:pPr algn="just">
              <a:tabLst>
                <a:tab pos="0" algn="l"/>
              </a:tabLst>
              <a:defRPr/>
            </a:pPr>
            <a:r>
              <a:rPr lang="es-CL" altLang="es-CL" sz="1600" b="1" dirty="0">
                <a:solidFill>
                  <a:srgbClr val="FFFFFF"/>
                </a:solidFill>
                <a:ea typeface="ＭＳ Ｐゴシック" pitchFamily="34" charset="-128"/>
              </a:rPr>
              <a:t>	</a:t>
            </a:r>
            <a:r>
              <a:rPr lang="es-CL" altLang="es-CL" sz="1600" b="1" dirty="0" smtClean="0">
                <a:solidFill>
                  <a:srgbClr val="FFFFFF"/>
                </a:solidFill>
                <a:ea typeface="ＭＳ Ｐゴシック" pitchFamily="34" charset="-128"/>
              </a:rPr>
              <a:t>	MAURICIO </a:t>
            </a:r>
            <a:r>
              <a:rPr lang="es-CL" altLang="es-CL" sz="1600" b="1" dirty="0">
                <a:solidFill>
                  <a:srgbClr val="FFFFFF"/>
                </a:solidFill>
                <a:ea typeface="ＭＳ Ｐゴシック" pitchFamily="34" charset="-128"/>
              </a:rPr>
              <a:t>ALFONSO LÓPEZ MUÑIZ.</a:t>
            </a:r>
          </a:p>
          <a:p>
            <a:pPr marL="358775" indent="-358775" algn="just">
              <a:buFont typeface="+mj-lt"/>
              <a:buAutoNum type="arabicPeriod" startAt="2"/>
              <a:tabLst>
                <a:tab pos="0" algn="l"/>
              </a:tabLst>
              <a:defRPr/>
            </a:pPr>
            <a:r>
              <a:rPr lang="es-CL" altLang="es-CL" sz="1600" b="1" dirty="0">
                <a:solidFill>
                  <a:srgbClr val="FFC000"/>
                </a:solidFill>
                <a:ea typeface="ＭＳ Ｐゴシック" pitchFamily="34" charset="-128"/>
              </a:rPr>
              <a:t>EDAD:</a:t>
            </a:r>
            <a:r>
              <a:rPr lang="es-CL" altLang="es-CL" sz="1600" b="1" dirty="0">
                <a:solidFill>
                  <a:srgbClr val="FFFFFF"/>
                </a:solidFill>
                <a:ea typeface="ＭＳ Ｐゴシック" pitchFamily="34" charset="-128"/>
              </a:rPr>
              <a:t>	</a:t>
            </a:r>
            <a:endParaRPr lang="es-CL" altLang="es-CL" sz="1600" b="1" dirty="0" smtClean="0">
              <a:solidFill>
                <a:srgbClr val="FFFFFF"/>
              </a:solidFill>
              <a:ea typeface="ＭＳ Ｐゴシック" pitchFamily="34" charset="-128"/>
            </a:endParaRPr>
          </a:p>
          <a:p>
            <a:pPr algn="just">
              <a:tabLst>
                <a:tab pos="0" algn="l"/>
              </a:tabLst>
              <a:defRPr/>
            </a:pPr>
            <a:r>
              <a:rPr lang="es-CL" altLang="es-CL" sz="1600" b="1" dirty="0">
                <a:solidFill>
                  <a:srgbClr val="FFFFFF"/>
                </a:solidFill>
                <a:ea typeface="ＭＳ Ｐゴシック" pitchFamily="34" charset="-128"/>
              </a:rPr>
              <a:t>	</a:t>
            </a:r>
            <a:r>
              <a:rPr lang="es-CL" altLang="es-CL" sz="1600" b="1" dirty="0" smtClean="0">
                <a:solidFill>
                  <a:srgbClr val="FFFFFF"/>
                </a:solidFill>
                <a:ea typeface="ＭＳ Ｐゴシック" pitchFamily="34" charset="-128"/>
              </a:rPr>
              <a:t>	49 </a:t>
            </a:r>
            <a:r>
              <a:rPr lang="es-CL" altLang="es-CL" sz="1600" b="1" dirty="0">
                <a:solidFill>
                  <a:srgbClr val="FFFFFF"/>
                </a:solidFill>
                <a:ea typeface="ＭＳ Ｐゴシック" pitchFamily="34" charset="-128"/>
              </a:rPr>
              <a:t>AÑOS.</a:t>
            </a:r>
          </a:p>
          <a:p>
            <a:pPr marL="358775" indent="-358775" algn="just">
              <a:buFont typeface="+mj-lt"/>
              <a:buAutoNum type="arabicPeriod" startAt="3"/>
              <a:tabLst>
                <a:tab pos="0" algn="l"/>
              </a:tabLst>
              <a:defRPr/>
            </a:pPr>
            <a:r>
              <a:rPr lang="es-CL" altLang="es-CL" sz="1600" b="1" dirty="0">
                <a:solidFill>
                  <a:srgbClr val="FFC000"/>
                </a:solidFill>
                <a:ea typeface="ＭＳ Ｐゴシック" pitchFamily="34" charset="-128"/>
              </a:rPr>
              <a:t>PROFESIÓN</a:t>
            </a:r>
            <a:r>
              <a:rPr lang="es-CL" altLang="es-CL" sz="1600" b="1" dirty="0" smtClean="0">
                <a:solidFill>
                  <a:srgbClr val="FFC000"/>
                </a:solidFill>
                <a:ea typeface="ＭＳ Ｐゴシック" pitchFamily="34" charset="-128"/>
              </a:rPr>
              <a:t>:</a:t>
            </a:r>
            <a:r>
              <a:rPr lang="es-CL" altLang="es-CL" sz="1600" b="1" dirty="0" smtClean="0">
                <a:solidFill>
                  <a:srgbClr val="FFFFFF"/>
                </a:solidFill>
                <a:ea typeface="ＭＳ Ｐゴシック" pitchFamily="34" charset="-128"/>
              </a:rPr>
              <a:t>	</a:t>
            </a:r>
          </a:p>
          <a:p>
            <a:pPr algn="just">
              <a:tabLst>
                <a:tab pos="0" algn="l"/>
              </a:tabLst>
              <a:defRPr/>
            </a:pPr>
            <a:r>
              <a:rPr lang="es-CL" altLang="es-CL" sz="1600" b="1" dirty="0">
                <a:solidFill>
                  <a:srgbClr val="FFFFFF"/>
                </a:solidFill>
                <a:ea typeface="ＭＳ Ｐゴシック" pitchFamily="34" charset="-128"/>
              </a:rPr>
              <a:t>	</a:t>
            </a:r>
            <a:r>
              <a:rPr lang="es-CL" altLang="es-CL" sz="1600" b="1" dirty="0" smtClean="0">
                <a:solidFill>
                  <a:srgbClr val="FFFFFF"/>
                </a:solidFill>
                <a:ea typeface="ＭＳ Ｐゴシック" pitchFamily="34" charset="-128"/>
              </a:rPr>
              <a:t>	MÉDICO </a:t>
            </a:r>
            <a:r>
              <a:rPr lang="es-CL" altLang="es-CL" sz="1600" b="1" dirty="0">
                <a:solidFill>
                  <a:srgbClr val="FFFFFF"/>
                </a:solidFill>
                <a:ea typeface="ＭＳ Ｐゴシック" pitchFamily="34" charset="-128"/>
              </a:rPr>
              <a:t>CIRUJANO - OFTALMÓLOGO.</a:t>
            </a:r>
          </a:p>
          <a:p>
            <a:pPr marL="358775" indent="-358775" algn="just">
              <a:buFont typeface="+mj-lt"/>
              <a:buAutoNum type="arabicPeriod" startAt="4"/>
              <a:tabLst>
                <a:tab pos="0" algn="l"/>
              </a:tabLst>
              <a:defRPr/>
            </a:pPr>
            <a:r>
              <a:rPr lang="es-CL" altLang="es-CL" sz="1600" b="1" dirty="0" smtClean="0">
                <a:solidFill>
                  <a:srgbClr val="FFC000"/>
                </a:solidFill>
                <a:ea typeface="ＭＳ Ｐゴシック" pitchFamily="34" charset="-128"/>
              </a:rPr>
              <a:t>LUGAR DE TRABAJO:</a:t>
            </a:r>
          </a:p>
          <a:p>
            <a:pPr algn="just">
              <a:tabLst>
                <a:tab pos="0" algn="l"/>
              </a:tabLst>
              <a:defRPr/>
            </a:pPr>
            <a:r>
              <a:rPr lang="es-CL" altLang="es-CL" sz="1600" b="1" dirty="0" smtClean="0">
                <a:solidFill>
                  <a:srgbClr val="FFFFFF"/>
                </a:solidFill>
                <a:ea typeface="ＭＳ Ｐゴシック" pitchFamily="34" charset="-128"/>
              </a:rPr>
              <a:t>		HOSPITAL </a:t>
            </a:r>
            <a:r>
              <a:rPr lang="es-CL" altLang="es-CL" sz="1600" b="1" dirty="0">
                <a:solidFill>
                  <a:srgbClr val="FFFFFF"/>
                </a:solidFill>
                <a:ea typeface="ＭＳ Ｐゴシック" pitchFamily="34" charset="-128"/>
              </a:rPr>
              <a:t>EL </a:t>
            </a:r>
            <a:r>
              <a:rPr lang="es-CL" altLang="es-CL" sz="1600" b="1" dirty="0" smtClean="0">
                <a:solidFill>
                  <a:srgbClr val="FFFFFF"/>
                </a:solidFill>
                <a:ea typeface="ＭＳ Ｐゴシック" pitchFamily="34" charset="-128"/>
              </a:rPr>
              <a:t>SALVADOR (OFTALMÓLOGO)</a:t>
            </a:r>
          </a:p>
          <a:p>
            <a:pPr algn="just">
              <a:tabLst>
                <a:tab pos="0" algn="l"/>
              </a:tabLst>
              <a:defRPr/>
            </a:pPr>
            <a:r>
              <a:rPr lang="es-CL" altLang="es-CL" sz="1600" b="1" dirty="0" smtClean="0">
                <a:solidFill>
                  <a:srgbClr val="FFFFFF"/>
                </a:solidFill>
                <a:ea typeface="ＭＳ Ｐゴシック" pitchFamily="34" charset="-128"/>
              </a:rPr>
              <a:t>		CLÍNICA </a:t>
            </a:r>
            <a:r>
              <a:rPr lang="es-CL" altLang="es-CL" sz="1600" b="1" dirty="0">
                <a:solidFill>
                  <a:srgbClr val="FFFFFF"/>
                </a:solidFill>
                <a:ea typeface="ＭＳ Ｐゴシック" pitchFamily="34" charset="-128"/>
              </a:rPr>
              <a:t>OFTALMOLÓGICA </a:t>
            </a:r>
            <a:r>
              <a:rPr lang="es-CL" altLang="es-CL" sz="1600" b="1" dirty="0" smtClean="0">
                <a:solidFill>
                  <a:srgbClr val="FFFFFF"/>
                </a:solidFill>
                <a:ea typeface="ＭＳ Ｐゴシック" pitchFamily="34" charset="-128"/>
              </a:rPr>
              <a:t>“MIRA” (OFTALMÓLOGO</a:t>
            </a:r>
            <a:r>
              <a:rPr lang="es-CL" altLang="es-CL" sz="1600" b="1" dirty="0">
                <a:solidFill>
                  <a:srgbClr val="FFFFFF"/>
                </a:solidFill>
                <a:ea typeface="ＭＳ Ｐゴシック" pitchFamily="34" charset="-128"/>
              </a:rPr>
              <a:t>)</a:t>
            </a:r>
          </a:p>
          <a:p>
            <a:pPr algn="just">
              <a:tabLst>
                <a:tab pos="0" algn="l"/>
              </a:tabLst>
              <a:defRPr/>
            </a:pPr>
            <a:r>
              <a:rPr lang="es-CL" altLang="es-CL" sz="1600" b="1" dirty="0" smtClean="0">
                <a:solidFill>
                  <a:srgbClr val="FFFFFF"/>
                </a:solidFill>
                <a:ea typeface="ＭＳ Ｐゴシック" pitchFamily="34" charset="-128"/>
              </a:rPr>
              <a:t>		UNIVERSIDAD </a:t>
            </a:r>
            <a:r>
              <a:rPr lang="es-CL" altLang="es-CL" sz="1600" b="1" dirty="0">
                <a:solidFill>
                  <a:srgbClr val="FFFFFF"/>
                </a:solidFill>
                <a:ea typeface="ＭＳ Ｐゴシック" pitchFamily="34" charset="-128"/>
              </a:rPr>
              <a:t>DE </a:t>
            </a:r>
            <a:r>
              <a:rPr lang="es-CL" altLang="es-CL" sz="1600" b="1" dirty="0" smtClean="0">
                <a:solidFill>
                  <a:srgbClr val="FFFFFF"/>
                </a:solidFill>
                <a:ea typeface="ＭＳ Ｐゴシック" pitchFamily="34" charset="-128"/>
              </a:rPr>
              <a:t>CHILE</a:t>
            </a:r>
            <a:r>
              <a:rPr lang="es-CL" altLang="es-CL" sz="1600" b="1" dirty="0">
                <a:solidFill>
                  <a:srgbClr val="FFFFFF"/>
                </a:solidFill>
                <a:ea typeface="ＭＳ Ｐゴシック" pitchFamily="34" charset="-128"/>
              </a:rPr>
              <a:t> </a:t>
            </a:r>
            <a:r>
              <a:rPr lang="es-CL" altLang="es-CL" sz="1600" b="1" dirty="0" smtClean="0">
                <a:solidFill>
                  <a:srgbClr val="FFFFFF"/>
                </a:solidFill>
                <a:ea typeface="ＭＳ Ｐゴシック" pitchFamily="34" charset="-128"/>
              </a:rPr>
              <a:t>(PROFESOR)</a:t>
            </a:r>
          </a:p>
          <a:p>
            <a:pPr marL="358775" indent="-358775" algn="just">
              <a:buFont typeface="+mj-lt"/>
              <a:buAutoNum type="arabicPeriod" startAt="5"/>
              <a:tabLst>
                <a:tab pos="0" algn="l"/>
              </a:tabLst>
              <a:defRPr/>
            </a:pPr>
            <a:r>
              <a:rPr lang="es-ES" altLang="es-CL" sz="1600" b="1" dirty="0">
                <a:solidFill>
                  <a:srgbClr val="FFC000"/>
                </a:solidFill>
                <a:ea typeface="ＭＳ Ｐゴシック" pitchFamily="34" charset="-128"/>
              </a:rPr>
              <a:t>COMPORTAMIENTO EN EL </a:t>
            </a:r>
            <a:r>
              <a:rPr lang="es-ES" altLang="es-CL" sz="1600" b="1" dirty="0" smtClean="0">
                <a:solidFill>
                  <a:srgbClr val="FFC000"/>
                </a:solidFill>
                <a:ea typeface="ＭＳ Ｐゴシック" pitchFamily="34" charset="-128"/>
              </a:rPr>
              <a:t>CURSO:</a:t>
            </a:r>
            <a:endParaRPr lang="es-CL" altLang="es-CL" sz="1600" b="1" dirty="0">
              <a:solidFill>
                <a:srgbClr val="FFC000"/>
              </a:solidFill>
              <a:ea typeface="ＭＳ Ｐゴシック" pitchFamily="34" charset="-128"/>
            </a:endParaRPr>
          </a:p>
          <a:p>
            <a:pPr algn="just">
              <a:tabLst>
                <a:tab pos="0" algn="l"/>
              </a:tabLst>
              <a:defRPr/>
            </a:pPr>
            <a:r>
              <a:rPr lang="es-ES" altLang="es-CL" sz="1600" b="1" dirty="0">
                <a:ea typeface="ＭＳ Ｐゴシック" pitchFamily="34" charset="-128"/>
              </a:rPr>
              <a:t>	</a:t>
            </a:r>
            <a:r>
              <a:rPr lang="es-ES" altLang="es-CL" sz="1600" b="1" dirty="0" smtClean="0">
                <a:ea typeface="ＭＳ Ｐゴシック" pitchFamily="34" charset="-128"/>
              </a:rPr>
              <a:t>	PERSONA TRANQUILA, QUE SE MANTIENE EN LA MEDIA (NO 			DESTACA NI EMPAÑA). </a:t>
            </a:r>
            <a:r>
              <a:rPr lang="es-ES" altLang="es-CL" sz="1600" b="1" dirty="0" smtClean="0">
                <a:ea typeface="ＭＳ Ｐゴシック" pitchFamily="34" charset="-128"/>
              </a:rPr>
              <a:t> HA COLABORADO EN ASPECTOS 			MÉDICOS DURANTE EL EMBARCO Y CON SUS COMPAÑEROS.</a:t>
            </a:r>
            <a:endParaRPr lang="es-ES" altLang="es-CL" sz="1600" b="1" dirty="0" smtClean="0">
              <a:ea typeface="ＭＳ Ｐゴシック" pitchFamily="34" charset="-128"/>
            </a:endParaRP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grpSp>
        <p:nvGrpSpPr>
          <p:cNvPr id="10" name="object 11"/>
          <p:cNvGrpSpPr/>
          <p:nvPr/>
        </p:nvGrpSpPr>
        <p:grpSpPr>
          <a:xfrm>
            <a:off x="3563887" y="1268761"/>
            <a:ext cx="1944217" cy="1873660"/>
            <a:chOff x="1258887" y="5494337"/>
            <a:chExt cx="2257425" cy="2178050"/>
          </a:xfrm>
        </p:grpSpPr>
        <p:pic>
          <p:nvPicPr>
            <p:cNvPr id="11" name="object 12"/>
            <p:cNvPicPr/>
            <p:nvPr/>
          </p:nvPicPr>
          <p:blipFill>
            <a:blip r:embed="rId5" cstate="print"/>
            <a:stretch>
              <a:fillRect/>
            </a:stretch>
          </p:blipFill>
          <p:spPr>
            <a:xfrm>
              <a:off x="1271650" y="5507037"/>
              <a:ext cx="2232025" cy="2152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object 13"/>
            <p:cNvSpPr/>
            <p:nvPr/>
          </p:nvSpPr>
          <p:spPr>
            <a:xfrm>
              <a:off x="1265237" y="5500687"/>
              <a:ext cx="2244725" cy="2165350"/>
            </a:xfrm>
            <a:custGeom>
              <a:avLst/>
              <a:gdLst/>
              <a:ahLst/>
              <a:cxnLst/>
              <a:rect l="l" t="t" r="r" b="b"/>
              <a:pathLst>
                <a:path w="2244725" h="2165350">
                  <a:moveTo>
                    <a:pt x="0" y="2165350"/>
                  </a:moveTo>
                  <a:lnTo>
                    <a:pt x="2244725" y="2165350"/>
                  </a:lnTo>
                  <a:lnTo>
                    <a:pt x="2244725" y="0"/>
                  </a:lnTo>
                  <a:lnTo>
                    <a:pt x="0" y="0"/>
                  </a:lnTo>
                  <a:lnTo>
                    <a:pt x="0" y="2165350"/>
                  </a:lnTo>
                  <a:close/>
                </a:path>
              </a:pathLst>
            </a:custGeom>
            <a:ln w="12700">
              <a:solidFill>
                <a:srgbClr val="000000"/>
              </a:solidFill>
            </a:ln>
          </p:spPr>
          <p:txBody>
            <a:bodyPr wrap="square" lIns="0" tIns="0" rIns="0" bIns="0" rtlCol="0"/>
            <a:lstStyle/>
            <a:p>
              <a:endParaRPr/>
            </a:p>
          </p:txBody>
        </p:sp>
      </p:grpSp>
    </p:spTree>
    <p:extLst>
      <p:ext uri="{BB962C8B-B14F-4D97-AF65-F5344CB8AC3E}">
        <p14:creationId xmlns:p14="http://schemas.microsoft.com/office/powerpoint/2010/main" val="1594554391"/>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601112" y="1268760"/>
            <a:ext cx="7715304" cy="5525922"/>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36000" rIns="180000" bIns="36000">
            <a:spAutoFit/>
          </a:bodyPr>
          <a:lstStyle/>
          <a:p>
            <a:pPr marL="358775" indent="-358775" algn="just">
              <a:buFontTx/>
              <a:buAutoNum type="arabicPeriod"/>
              <a:tabLst>
                <a:tab pos="0" algn="l"/>
              </a:tabLst>
              <a:defRPr/>
            </a:pPr>
            <a:r>
              <a:rPr lang="es-CL" altLang="es-CL" sz="1600" b="1" dirty="0" smtClean="0">
                <a:solidFill>
                  <a:srgbClr val="FFC000"/>
                </a:solidFill>
                <a:ea typeface="ＭＳ Ｐゴシック" pitchFamily="34" charset="-128"/>
              </a:rPr>
              <a:t>PREVIO A EMBARCARSE: </a:t>
            </a:r>
            <a:r>
              <a:rPr lang="es-CL" altLang="es-CL" sz="1600" b="1" dirty="0" smtClean="0">
                <a:solidFill>
                  <a:srgbClr val="FFFFFF"/>
                </a:solidFill>
                <a:ea typeface="ＭＳ Ｐゴシック" pitchFamily="34" charset="-128"/>
              </a:rPr>
              <a:t>	</a:t>
            </a:r>
          </a:p>
          <a:p>
            <a:pPr marL="715963" indent="-357188" algn="just">
              <a:buFont typeface="Arial" panose="020B0604020202020204" pitchFamily="34" charset="0"/>
              <a:buChar char="•"/>
              <a:defRPr/>
            </a:pPr>
            <a:r>
              <a:rPr lang="es-CL" altLang="es-CL" sz="1600" b="1" dirty="0" smtClean="0">
                <a:solidFill>
                  <a:srgbClr val="FFFFFF"/>
                </a:solidFill>
                <a:ea typeface="ＭＳ Ｐゴシック" pitchFamily="34" charset="-128"/>
              </a:rPr>
              <a:t>En el trayecto llama al </a:t>
            </a:r>
            <a:r>
              <a:rPr lang="es-CL" altLang="es-CL" sz="1600" b="1" dirty="0" smtClean="0">
                <a:solidFill>
                  <a:srgbClr val="FFFFFF"/>
                </a:solidFill>
                <a:ea typeface="ＭＳ Ｐゴシック" pitchFamily="34" charset="-128"/>
              </a:rPr>
              <a:t>T1° </a:t>
            </a:r>
            <a:r>
              <a:rPr lang="es-CL" altLang="es-CL" sz="1600" b="1" dirty="0" err="1" smtClean="0">
                <a:solidFill>
                  <a:srgbClr val="FFFFFF"/>
                </a:solidFill>
                <a:ea typeface="ＭＳ Ｐゴシック" pitchFamily="34" charset="-128"/>
              </a:rPr>
              <a:t>Melandri</a:t>
            </a:r>
            <a:r>
              <a:rPr lang="es-CL" altLang="es-CL" sz="1600" b="1" dirty="0" smtClean="0">
                <a:solidFill>
                  <a:srgbClr val="FFFFFF"/>
                </a:solidFill>
                <a:ea typeface="ＭＳ Ｐゴシック" pitchFamily="34" charset="-128"/>
              </a:rPr>
              <a:t> hablando cosas sin sentido y con una mala modulación que generó la sensación de que podría estar bajo los efectos del alcohol.</a:t>
            </a:r>
          </a:p>
          <a:p>
            <a:pPr marL="715963" indent="-357188" algn="just">
              <a:buFont typeface="Arial" panose="020B0604020202020204" pitchFamily="34" charset="0"/>
              <a:buChar char="•"/>
              <a:defRPr/>
            </a:pPr>
            <a:r>
              <a:rPr lang="es-ES" altLang="es-CL" sz="1600" b="1" dirty="0" smtClean="0">
                <a:solidFill>
                  <a:srgbClr val="FFFFFF"/>
                </a:solidFill>
                <a:ea typeface="ＭＳ Ｐゴシック" pitchFamily="34" charset="-128"/>
              </a:rPr>
              <a:t>T2°Hurtado evidencia halito alcohólico al recogerse a bordo del Aquiles. En esta ocasión, dado que es la primera vez, solamente se le da un llamado de atención.</a:t>
            </a:r>
            <a:endParaRPr lang="es-CL" altLang="es-CL" sz="1600" b="1" dirty="0">
              <a:solidFill>
                <a:srgbClr val="FFFFFF"/>
              </a:solidFill>
              <a:ea typeface="ＭＳ Ｐゴシック" pitchFamily="34" charset="-128"/>
            </a:endParaRPr>
          </a:p>
          <a:p>
            <a:pPr marL="358775" indent="-358775" algn="just">
              <a:buFont typeface="+mj-lt"/>
              <a:buAutoNum type="arabicPeriod" startAt="2"/>
              <a:tabLst>
                <a:tab pos="0" algn="l"/>
              </a:tabLst>
              <a:defRPr/>
            </a:pPr>
            <a:r>
              <a:rPr lang="es-CL" altLang="es-CL" sz="1600" b="1" dirty="0" smtClean="0">
                <a:solidFill>
                  <a:srgbClr val="FFC000"/>
                </a:solidFill>
                <a:ea typeface="ＭＳ Ｐゴシック" pitchFamily="34" charset="-128"/>
              </a:rPr>
              <a:t>ARICA:</a:t>
            </a:r>
            <a:r>
              <a:rPr lang="es-CL" altLang="es-CL" sz="1600" b="1" dirty="0">
                <a:solidFill>
                  <a:srgbClr val="FFFFFF"/>
                </a:solidFill>
                <a:ea typeface="ＭＳ Ｐゴシック" pitchFamily="34" charset="-128"/>
              </a:rPr>
              <a:t>	</a:t>
            </a:r>
            <a:endParaRPr lang="es-CL" altLang="es-CL" sz="1600" b="1" dirty="0" smtClean="0">
              <a:solidFill>
                <a:srgbClr val="FFFFFF"/>
              </a:solidFill>
              <a:ea typeface="ＭＳ Ｐゴシック" pitchFamily="34" charset="-128"/>
            </a:endParaRPr>
          </a:p>
          <a:p>
            <a:pPr marL="715963" indent="-357188" algn="just">
              <a:buFont typeface="Arial" panose="020B0604020202020204" pitchFamily="34" charset="0"/>
              <a:buChar char="•"/>
              <a:tabLst>
                <a:tab pos="0" algn="l"/>
              </a:tabLst>
              <a:defRPr/>
            </a:pPr>
            <a:r>
              <a:rPr lang="es-ES" altLang="es-CL" sz="1600" b="1" dirty="0" smtClean="0">
                <a:solidFill>
                  <a:srgbClr val="FFFFFF"/>
                </a:solidFill>
                <a:ea typeface="ＭＳ Ｐゴシック" pitchFamily="34" charset="-128"/>
              </a:rPr>
              <a:t>Posterior al cóctel con la participación de oficiales y cadetes, el Sr. Director da unas palabras, siendo interrumpido por gritos del aspirante.</a:t>
            </a:r>
          </a:p>
          <a:p>
            <a:pPr marL="715963" indent="-357188" algn="just">
              <a:buFont typeface="Arial" panose="020B0604020202020204" pitchFamily="34" charset="0"/>
              <a:buChar char="•"/>
              <a:tabLst>
                <a:tab pos="0" algn="l"/>
              </a:tabLst>
              <a:defRPr/>
            </a:pPr>
            <a:r>
              <a:rPr lang="es-ES" altLang="es-CL" sz="1600" b="1" dirty="0" smtClean="0">
                <a:solidFill>
                  <a:srgbClr val="FFFFFF"/>
                </a:solidFill>
                <a:ea typeface="ＭＳ Ｐゴシック" pitchFamily="34" charset="-128"/>
              </a:rPr>
              <a:t>En esta ocasión, instructores </a:t>
            </a:r>
            <a:r>
              <a:rPr lang="es-ES" altLang="es-CL" sz="1600" b="1" dirty="0" smtClean="0">
                <a:solidFill>
                  <a:srgbClr val="FFFFFF"/>
                </a:solidFill>
                <a:ea typeface="ＭＳ Ｐゴシック" pitchFamily="34" charset="-128"/>
              </a:rPr>
              <a:t>hablaron </a:t>
            </a:r>
            <a:r>
              <a:rPr lang="es-ES" altLang="es-CL" sz="1600" b="1" dirty="0" smtClean="0">
                <a:solidFill>
                  <a:srgbClr val="FFFFFF"/>
                </a:solidFill>
                <a:ea typeface="ＭＳ Ｐゴシック" pitchFamily="34" charset="-128"/>
              </a:rPr>
              <a:t>con el Director y se determina no realizar ningún tipo de medida disciplinaria. Además, aspirante pide disculpas en forma reiterativa y </a:t>
            </a:r>
            <a:r>
              <a:rPr lang="es-ES" altLang="es-CL" sz="1600" b="1" dirty="0" smtClean="0">
                <a:solidFill>
                  <a:srgbClr val="FFFFFF"/>
                </a:solidFill>
                <a:ea typeface="ＭＳ Ｐゴシック" pitchFamily="34" charset="-128"/>
              </a:rPr>
              <a:t>manifiesta </a:t>
            </a:r>
            <a:r>
              <a:rPr lang="es-ES" altLang="es-CL" sz="1600" b="1" dirty="0" smtClean="0">
                <a:solidFill>
                  <a:srgbClr val="FFFFFF"/>
                </a:solidFill>
                <a:ea typeface="ＭＳ Ｐゴシック" pitchFamily="34" charset="-128"/>
              </a:rPr>
              <a:t>arrepentimiento.</a:t>
            </a:r>
            <a:endParaRPr lang="es-CL" altLang="es-CL" sz="1600" b="1" dirty="0">
              <a:solidFill>
                <a:srgbClr val="FFFFFF"/>
              </a:solidFill>
              <a:ea typeface="ＭＳ Ｐゴシック" pitchFamily="34" charset="-128"/>
            </a:endParaRPr>
          </a:p>
          <a:p>
            <a:pPr marL="358775" indent="-358775" algn="just">
              <a:buFont typeface="+mj-lt"/>
              <a:buAutoNum type="arabicPeriod" startAt="3"/>
              <a:tabLst>
                <a:tab pos="0" algn="l"/>
              </a:tabLst>
              <a:defRPr/>
            </a:pPr>
            <a:r>
              <a:rPr lang="es-CL" altLang="es-CL" sz="1600" b="1" dirty="0" smtClean="0">
                <a:solidFill>
                  <a:srgbClr val="FFC000"/>
                </a:solidFill>
                <a:ea typeface="ＭＳ Ｐゴシック" pitchFamily="34" charset="-128"/>
              </a:rPr>
              <a:t>WHATSAPPS A OFICIALES INSTRUCTORES Y COMPAÑEROS DE CURSO:</a:t>
            </a:r>
          </a:p>
          <a:p>
            <a:pPr marL="715963" indent="-357188" algn="just">
              <a:buFont typeface="Arial" panose="020B0604020202020204" pitchFamily="34" charset="0"/>
              <a:buChar char="•"/>
              <a:tabLst>
                <a:tab pos="0" algn="l"/>
              </a:tabLst>
              <a:defRPr/>
            </a:pPr>
            <a:r>
              <a:rPr lang="es-ES" altLang="es-CL" sz="1600" b="1" dirty="0" smtClean="0">
                <a:solidFill>
                  <a:srgbClr val="FFFFFF"/>
                </a:solidFill>
                <a:ea typeface="ＭＳ Ｐゴシック" pitchFamily="34" charset="-128"/>
              </a:rPr>
              <a:t>En reiteradas ocasiones envía mensajes a oficiales y </a:t>
            </a:r>
            <a:r>
              <a:rPr lang="es-ES" altLang="es-CL" sz="1600" b="1" dirty="0" smtClean="0">
                <a:solidFill>
                  <a:srgbClr val="FFFFFF"/>
                </a:solidFill>
                <a:ea typeface="ＭＳ Ｐゴシック" pitchFamily="34" charset="-128"/>
              </a:rPr>
              <a:t>compañeros en horarios inapropiados. </a:t>
            </a:r>
            <a:r>
              <a:rPr lang="es-ES" altLang="es-CL" sz="1600" b="1" dirty="0" smtClean="0">
                <a:solidFill>
                  <a:srgbClr val="FFFFFF"/>
                </a:solidFill>
                <a:ea typeface="ＭＳ Ｐゴシック" pitchFamily="34" charset="-128"/>
              </a:rPr>
              <a:t>Los que posteriormente son borrados </a:t>
            </a:r>
            <a:r>
              <a:rPr lang="es-ES" altLang="es-CL" sz="1600" b="1" dirty="0" smtClean="0">
                <a:solidFill>
                  <a:srgbClr val="FFFFFF"/>
                </a:solidFill>
                <a:ea typeface="ＭＳ Ｐゴシック" pitchFamily="34" charset="-128"/>
              </a:rPr>
              <a:t>y, en algunas ocasiones, </a:t>
            </a:r>
            <a:r>
              <a:rPr lang="es-ES" altLang="es-CL" sz="1600" b="1" dirty="0" smtClean="0">
                <a:solidFill>
                  <a:srgbClr val="FFFFFF"/>
                </a:solidFill>
                <a:ea typeface="ＭＳ Ｐゴシック" pitchFamily="34" charset="-128"/>
              </a:rPr>
              <a:t>negados. </a:t>
            </a:r>
          </a:p>
          <a:p>
            <a:pPr marL="715963" indent="-357188" algn="just">
              <a:buFont typeface="Arial" panose="020B0604020202020204" pitchFamily="34" charset="0"/>
              <a:buChar char="•"/>
              <a:tabLst>
                <a:tab pos="0" algn="l"/>
              </a:tabLst>
              <a:defRPr/>
            </a:pPr>
            <a:r>
              <a:rPr lang="es-ES" altLang="es-CL" sz="1600" b="1" dirty="0" smtClean="0">
                <a:solidFill>
                  <a:srgbClr val="FFFFFF"/>
                </a:solidFill>
                <a:ea typeface="ＭＳ Ｐゴシック" pitchFamily="34" charset="-128"/>
              </a:rPr>
              <a:t>En grupo de </a:t>
            </a:r>
            <a:r>
              <a:rPr lang="es-ES" altLang="es-CL" sz="1600" b="1" dirty="0" err="1" smtClean="0">
                <a:solidFill>
                  <a:srgbClr val="FFFFFF"/>
                </a:solidFill>
                <a:ea typeface="ＭＳ Ｐゴシック" pitchFamily="34" charset="-128"/>
              </a:rPr>
              <a:t>Whatsapp</a:t>
            </a:r>
            <a:r>
              <a:rPr lang="es-ES" altLang="es-CL" sz="1600" b="1" dirty="0" smtClean="0">
                <a:solidFill>
                  <a:srgbClr val="FFFFFF"/>
                </a:solidFill>
                <a:ea typeface="ＭＳ Ｐゴシック" pitchFamily="34" charset="-128"/>
              </a:rPr>
              <a:t> del curso algunos aspirantes se </a:t>
            </a:r>
            <a:r>
              <a:rPr lang="es-ES" altLang="es-CL" sz="1600" b="1" dirty="0" smtClean="0">
                <a:solidFill>
                  <a:srgbClr val="FFFFFF"/>
                </a:solidFill>
                <a:ea typeface="ＭＳ Ｐゴシック" pitchFamily="34" charset="-128"/>
              </a:rPr>
              <a:t>retiraron </a:t>
            </a:r>
            <a:r>
              <a:rPr lang="es-ES" altLang="es-CL" sz="1600" b="1" dirty="0" smtClean="0">
                <a:solidFill>
                  <a:srgbClr val="FFFFFF"/>
                </a:solidFill>
                <a:ea typeface="ＭＳ Ｐゴシック" pitchFamily="34" charset="-128"/>
              </a:rPr>
              <a:t>del grupo por estas actitudes</a:t>
            </a:r>
            <a:r>
              <a:rPr lang="es-ES" altLang="es-CL" sz="1600" b="1" dirty="0" smtClean="0">
                <a:solidFill>
                  <a:srgbClr val="FFFFFF"/>
                </a:solidFill>
                <a:ea typeface="ＭＳ Ｐゴシック" pitchFamily="34" charset="-128"/>
              </a:rPr>
              <a:t>. Posteriormente retornaron.</a:t>
            </a:r>
            <a:endParaRPr lang="es-CL" altLang="es-CL" sz="1600" b="1" dirty="0">
              <a:solidFill>
                <a:srgbClr val="FFFFFF"/>
              </a:solidFill>
              <a:ea typeface="ＭＳ Ｐゴシック" pitchFamily="34" charset="-128"/>
            </a:endParaRP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SITUACIONES PREVIAS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117984338"/>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601112" y="1221600"/>
            <a:ext cx="7715304" cy="56160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0" rIns="180000" bIns="0">
            <a:spAutoFit/>
          </a:bodyPr>
          <a:lstStyle/>
          <a:p>
            <a:pPr marL="358775" indent="-358775" algn="just">
              <a:buFontTx/>
              <a:buAutoNum type="arabicPeriod"/>
              <a:tabLst>
                <a:tab pos="0" algn="l"/>
              </a:tabLst>
              <a:defRPr/>
            </a:pPr>
            <a:r>
              <a:rPr lang="es-ES" altLang="es-CL" sz="1600" b="1" dirty="0" smtClean="0">
                <a:solidFill>
                  <a:srgbClr val="FFC000"/>
                </a:solidFill>
                <a:ea typeface="ＭＳ Ｐゴシック" pitchFamily="34" charset="-128"/>
              </a:rPr>
              <a:t>FIESTA:</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Indiferente de la cantidad de alcohol que tomó (no es el motivo de su sanción). Al término del evento debe ser apoyado por Brigadieres que lo llevan tomado de sus hombros.</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Brigadieres le indican que no puede conducir en ese estado.</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Aspirante se molesta. Empuja a los Brigadieres y les increpa diciendo “yo soy hijo de pinochetista, hijo de la dictadura”… Posteriormente intenta irse al auto, y sus compañeros de curso aparecen para acompañarlo.</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T2° Buccarey lo ve sentado en el asiento del conductor de un auto y le indica que no puede manejar en esas condiciones.</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Aspirante le hace gestos de desacato, sin embargo, sus compañeros lo cambian de asiento y se lo llevan.</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Acompañante, que se quedaba en mismo hotel, decidió no alojar </a:t>
            </a:r>
            <a:r>
              <a:rPr lang="es-ES" altLang="es-CL" sz="1600" b="1" dirty="0" smtClean="0">
                <a:ea typeface="ＭＳ Ｐゴシック" pitchFamily="34" charset="-128"/>
              </a:rPr>
              <a:t>ahí por temor a sus conductas </a:t>
            </a:r>
            <a:r>
              <a:rPr lang="es-ES" altLang="es-CL" sz="1600" b="1" dirty="0" smtClean="0">
                <a:ea typeface="ＭＳ Ｐゴシック" pitchFamily="34" charset="-128"/>
              </a:rPr>
              <a:t>y tuvo que ser recibida en la casa de la aspirante Leiva.</a:t>
            </a:r>
          </a:p>
          <a:p>
            <a:pPr marL="358775" indent="-358775" algn="just">
              <a:buFont typeface="+mj-lt"/>
              <a:buAutoNum type="arabicPeriod" startAt="2"/>
              <a:tabLst>
                <a:tab pos="0" algn="l"/>
              </a:tabLst>
              <a:defRPr/>
            </a:pPr>
            <a:r>
              <a:rPr lang="es-ES" altLang="es-CL" sz="1600" b="1" dirty="0" smtClean="0">
                <a:solidFill>
                  <a:srgbClr val="FFC000"/>
                </a:solidFill>
                <a:ea typeface="ＭＳ Ｐゴシック" pitchFamily="34" charset="-128"/>
              </a:rPr>
              <a:t>JUSTICIA:</a:t>
            </a:r>
            <a:endParaRPr lang="es-CL" altLang="es-CL" sz="1600" b="1" dirty="0">
              <a:solidFill>
                <a:srgbClr val="FFFFFF"/>
              </a:solidFill>
              <a:ea typeface="ＭＳ Ｐゴシック" pitchFamily="34" charset="-128"/>
            </a:endParaRP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Proceso de justicia se lleva a cabo sin inconvenientes. Asume su falta y pide disculpas. Es sancionado por “Embriagarse a bordo de la Escuela Naval durante la realización de una actividad de aniversario (fiesta)”, eliminándose su agravante de “dar mal ejemplo ante invitados y cadetes en formación, desprestigiando el uniforme”. Debido al grado de arrepentimiento demostrado.</a:t>
            </a:r>
            <a:endParaRPr lang="es-ES" altLang="es-CL" sz="1600" b="1" dirty="0">
              <a:ea typeface="ＭＳ Ｐゴシック" pitchFamily="34" charset="-128"/>
            </a:endParaRP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188640"/>
            <a:ext cx="6202363" cy="830997"/>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SANCIÓN POR FALTA GRAVÍSIMA Y REINCIDENCIA</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3363862112"/>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6" name="Text Box 10"/>
          <p:cNvSpPr txBox="1">
            <a:spLocks noChangeArrowheads="1"/>
          </p:cNvSpPr>
          <p:nvPr/>
        </p:nvSpPr>
        <p:spPr bwMode="auto">
          <a:xfrm>
            <a:off x="539552" y="1268760"/>
            <a:ext cx="7715304" cy="4303056"/>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Posterior a su sanción, pide disculpas al curso.</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Posterior al franco, vuelve a llamar al jefe de curso para ofrecer sus disculpas.</a:t>
            </a:r>
          </a:p>
          <a:p>
            <a:pPr marL="358775" indent="-358775" algn="just">
              <a:buFont typeface="+mj-lt"/>
              <a:buAutoNum type="arabicPeriod" startAt="3"/>
              <a:tabLst>
                <a:tab pos="0" algn="l"/>
              </a:tabLst>
              <a:defRPr/>
            </a:pPr>
            <a:r>
              <a:rPr lang="es-ES" altLang="es-CL" sz="1600" b="1" dirty="0" smtClean="0">
                <a:solidFill>
                  <a:srgbClr val="FFC000"/>
                </a:solidFill>
                <a:ea typeface="ＭＳ Ｐゴシック" pitchFamily="34" charset="-128"/>
              </a:rPr>
              <a:t>REINCIDENCIA</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La madrugada del 20 de agosto, nuevamente vuelve a cometer la falta de contactar en horarios indebidos y con contenido de diverso índole al T1° </a:t>
            </a:r>
            <a:r>
              <a:rPr lang="es-ES" altLang="es-CL" sz="1600" b="1" dirty="0" err="1" smtClean="0">
                <a:ea typeface="ＭＳ Ｐゴシック" pitchFamily="34" charset="-128"/>
              </a:rPr>
              <a:t>Melandri</a:t>
            </a:r>
            <a:r>
              <a:rPr lang="es-ES" altLang="es-CL" sz="1600" b="1" dirty="0" smtClean="0">
                <a:ea typeface="ＭＳ Ｐゴシック" pitchFamily="34" charset="-128"/>
              </a:rPr>
              <a:t>.</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De acuerdo a lo comunicado en parte informativo del T1°Melandri, los textos contenían desde críticas al proceso de justicia hasta amenazas, sin considerar una gran cantidad de mensajes incoherentes.</a:t>
            </a:r>
          </a:p>
          <a:p>
            <a:pPr marL="715963" indent="-369888" algn="just">
              <a:buFont typeface="Arial" panose="020B0604020202020204" pitchFamily="34" charset="0"/>
              <a:buChar char="•"/>
              <a:tabLst>
                <a:tab pos="0" algn="l"/>
              </a:tabLst>
              <a:defRPr/>
            </a:pPr>
            <a:r>
              <a:rPr lang="es-ES" altLang="es-CL" sz="1600" b="1" dirty="0" smtClean="0">
                <a:ea typeface="ＭＳ Ｐゴシック" pitchFamily="34" charset="-128"/>
              </a:rPr>
              <a:t>Posterior a los mensajes, el aspirante llama al T1°Melandri en un evidente estado de vulneración de sus sentidos, hablando sin modular, con dificultad para llevar la conversación en forma coherente, etc. En este llamado vuelve a cuestionar el proceso de justicia.</a:t>
            </a:r>
            <a:endParaRPr lang="es-ES" altLang="es-CL" sz="1600" b="1" dirty="0">
              <a:ea typeface="ＭＳ Ｐゴシック" pitchFamily="34" charset="-128"/>
            </a:endParaRP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188640"/>
            <a:ext cx="6202363" cy="830997"/>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SANCIÓN POR FALTA GRAVÍSIMA Y REINCIDENCIA</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3363615886"/>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8096"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4713"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ángulo 11"/>
          <p:cNvSpPr/>
          <p:nvPr/>
        </p:nvSpPr>
        <p:spPr>
          <a:xfrm>
            <a:off x="2988096" y="692696"/>
            <a:ext cx="3024064" cy="2016224"/>
          </a:xfrm>
          <a:prstGeom prst="rect">
            <a:avLst/>
          </a:prstGeom>
          <a:pattFill prst="wdUpDiag">
            <a:fgClr>
              <a:srgbClr val="FF0000"/>
            </a:fgClr>
            <a:bgClr>
              <a:schemeClr val="bg1"/>
            </a:bgClr>
          </a:patt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s-CL"/>
          </a:p>
        </p:txBody>
      </p:sp>
      <p:sp>
        <p:nvSpPr>
          <p:cNvPr id="14" name="Rectángulo 13"/>
          <p:cNvSpPr/>
          <p:nvPr/>
        </p:nvSpPr>
        <p:spPr>
          <a:xfrm>
            <a:off x="6077262" y="692696"/>
            <a:ext cx="3175258" cy="2880320"/>
          </a:xfrm>
          <a:prstGeom prst="rect">
            <a:avLst/>
          </a:prstGeom>
          <a:pattFill prst="wdUpDiag">
            <a:fgClr>
              <a:srgbClr val="FF0000"/>
            </a:fgClr>
            <a:bgClr>
              <a:schemeClr val="bg1"/>
            </a:bgClr>
          </a:patt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2812492219"/>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Imagen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8096"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ángulo 11"/>
          <p:cNvSpPr/>
          <p:nvPr/>
        </p:nvSpPr>
        <p:spPr>
          <a:xfrm>
            <a:off x="-7451" y="692696"/>
            <a:ext cx="2923267" cy="3672408"/>
          </a:xfrm>
          <a:prstGeom prst="rect">
            <a:avLst/>
          </a:prstGeom>
          <a:pattFill prst="wdUpDiag">
            <a:fgClr>
              <a:srgbClr val="FF0000"/>
            </a:fgClr>
            <a:bgClr>
              <a:schemeClr val="bg1"/>
            </a:bgClr>
          </a:patt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s-CL"/>
          </a:p>
        </p:txBody>
      </p:sp>
      <p:sp>
        <p:nvSpPr>
          <p:cNvPr id="13" name="Rectángulo 12"/>
          <p:cNvSpPr/>
          <p:nvPr/>
        </p:nvSpPr>
        <p:spPr>
          <a:xfrm>
            <a:off x="2984371" y="692696"/>
            <a:ext cx="2919541" cy="2088232"/>
          </a:xfrm>
          <a:prstGeom prst="rect">
            <a:avLst/>
          </a:prstGeom>
          <a:pattFill prst="wdUpDiag">
            <a:fgClr>
              <a:srgbClr val="FF0000"/>
            </a:fgClr>
            <a:bgClr>
              <a:schemeClr val="bg1"/>
            </a:bgClr>
          </a:patt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s-CL"/>
          </a:p>
        </p:txBody>
      </p:sp>
      <p:pic>
        <p:nvPicPr>
          <p:cNvPr id="5" name="Imagen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0628"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Rectángulo 14"/>
          <p:cNvSpPr/>
          <p:nvPr/>
        </p:nvSpPr>
        <p:spPr>
          <a:xfrm>
            <a:off x="6020110" y="692696"/>
            <a:ext cx="2948614" cy="3168352"/>
          </a:xfrm>
          <a:prstGeom prst="rect">
            <a:avLst/>
          </a:prstGeom>
          <a:pattFill prst="wdUpDiag">
            <a:fgClr>
              <a:srgbClr val="FF0000"/>
            </a:fgClr>
            <a:bgClr>
              <a:schemeClr val="bg1"/>
            </a:bgClr>
          </a:patt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3583161894"/>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40" y="0"/>
            <a:ext cx="3167807"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24556652"/>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19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39737</TotalTime>
  <Words>1279</Words>
  <Application>Microsoft Office PowerPoint</Application>
  <PresentationFormat>Presentación en pantalla (4:3)</PresentationFormat>
  <Paragraphs>179</Paragraphs>
  <Slides>10</Slides>
  <Notes>10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10</vt:i4>
      </vt:variant>
    </vt:vector>
  </HeadingPairs>
  <TitlesOfParts>
    <vt:vector size="13" baseType="lpstr">
      <vt:lpstr>ＭＳ Ｐゴシック</vt:lpstr>
      <vt:lpstr>Arial</vt:lpstr>
      <vt:lpstr>19_Diseño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Armada de Chile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Enrelacpublic01</dc:creator>
  <cp:lastModifiedBy>17202744-k</cp:lastModifiedBy>
  <cp:revision>727</cp:revision>
  <cp:lastPrinted>2017-01-23T18:41:00Z</cp:lastPrinted>
  <dcterms:created xsi:type="dcterms:W3CDTF">2007-01-23T15:47:52Z</dcterms:created>
  <dcterms:modified xsi:type="dcterms:W3CDTF">2023-08-22T12:28:36Z</dcterms:modified>
</cp:coreProperties>
</file>