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heme/themeOverride1.xml" ContentType="application/vnd.openxmlformats-officedocument.themeOverr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054" r:id="rId2"/>
  </p:sldMasterIdLst>
  <p:notesMasterIdLst>
    <p:notesMasterId r:id="rId35"/>
  </p:notesMasterIdLst>
  <p:sldIdLst>
    <p:sldId id="271" r:id="rId3"/>
    <p:sldId id="335" r:id="rId4"/>
    <p:sldId id="385" r:id="rId5"/>
    <p:sldId id="399" r:id="rId6"/>
    <p:sldId id="396" r:id="rId7"/>
    <p:sldId id="415" r:id="rId8"/>
    <p:sldId id="387" r:id="rId9"/>
    <p:sldId id="408" r:id="rId10"/>
    <p:sldId id="419" r:id="rId11"/>
    <p:sldId id="409" r:id="rId12"/>
    <p:sldId id="386" r:id="rId13"/>
    <p:sldId id="416" r:id="rId14"/>
    <p:sldId id="400" r:id="rId15"/>
    <p:sldId id="397" r:id="rId16"/>
    <p:sldId id="398" r:id="rId17"/>
    <p:sldId id="389" r:id="rId18"/>
    <p:sldId id="391" r:id="rId19"/>
    <p:sldId id="403" r:id="rId20"/>
    <p:sldId id="402" r:id="rId21"/>
    <p:sldId id="404" r:id="rId22"/>
    <p:sldId id="417" r:id="rId23"/>
    <p:sldId id="393" r:id="rId24"/>
    <p:sldId id="406" r:id="rId25"/>
    <p:sldId id="405" r:id="rId26"/>
    <p:sldId id="411" r:id="rId27"/>
    <p:sldId id="407" r:id="rId28"/>
    <p:sldId id="418" r:id="rId29"/>
    <p:sldId id="413" r:id="rId30"/>
    <p:sldId id="414" r:id="rId31"/>
    <p:sldId id="410" r:id="rId32"/>
    <p:sldId id="295" r:id="rId33"/>
    <p:sldId id="362" r:id="rId34"/>
  </p:sldIdLst>
  <p:sldSz cx="9144000" cy="6858000" type="screen4x3"/>
  <p:notesSz cx="6797675" cy="9928225"/>
  <p:defaultTextStyle>
    <a:defPPr>
      <a:defRPr lang="es-CL"/>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069">
          <p15:clr>
            <a:srgbClr val="A4A3A4"/>
          </p15:clr>
        </p15:guide>
        <p15:guide id="2" pos="251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6914" autoAdjust="0"/>
  </p:normalViewPr>
  <p:slideViewPr>
    <p:cSldViewPr>
      <p:cViewPr>
        <p:scale>
          <a:sx n="98" d="100"/>
          <a:sy n="98" d="100"/>
        </p:scale>
        <p:origin x="492" y="-666"/>
      </p:cViewPr>
      <p:guideLst>
        <p:guide orient="horz" pos="2069"/>
        <p:guide pos="2517"/>
      </p:guideLst>
    </p:cSldViewPr>
  </p:slideViewPr>
  <p:outlineViewPr>
    <p:cViewPr>
      <p:scale>
        <a:sx n="33" d="100"/>
        <a:sy n="33" d="100"/>
      </p:scale>
      <p:origin x="0" y="-2554"/>
    </p:cViewPr>
  </p:outlineViewPr>
  <p:notesTextViewPr>
    <p:cViewPr>
      <p:scale>
        <a:sx n="1" d="1"/>
        <a:sy n="1" d="1"/>
      </p:scale>
      <p:origin x="0" y="0"/>
    </p:cViewPr>
  </p:notesTextViewPr>
  <p:sorterViewPr>
    <p:cViewPr>
      <p:scale>
        <a:sx n="200" d="100"/>
        <a:sy n="200" d="100"/>
      </p:scale>
      <p:origin x="0" y="-37170"/>
    </p:cViewPr>
  </p:sorterViewPr>
  <p:notesViewPr>
    <p:cSldViewPr>
      <p:cViewPr varScale="1">
        <p:scale>
          <a:sx n="36" d="100"/>
          <a:sy n="36" d="100"/>
        </p:scale>
        <p:origin x="238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01FE27-E3ED-45EC-90A1-C29C9F881F64}"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s-ES"/>
        </a:p>
      </dgm:t>
    </dgm:pt>
    <dgm:pt modelId="{6729EF62-F3B6-4FC6-ABCD-4A16136BB780}">
      <dgm:prSet phldrT="[Texto]" custT="1"/>
      <dgm:spPr/>
      <dgm:t>
        <a:bodyPr/>
        <a:lstStyle/>
        <a:p>
          <a:r>
            <a:rPr lang="es-ES" sz="1400" dirty="0">
              <a:latin typeface="Arial" panose="020B0604020202020204" pitchFamily="34" charset="0"/>
              <a:cs typeface="Arial" panose="020B0604020202020204" pitchFamily="34" charset="0"/>
            </a:rPr>
            <a:t>MALLA CURRICULAR</a:t>
          </a:r>
        </a:p>
      </dgm:t>
    </dgm:pt>
    <dgm:pt modelId="{6AC735B7-D503-4EF8-912B-6B0549EBFCCC}" type="par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1E22F1F9-7D21-4F93-816F-5B7E1AE8D71F}" type="sib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222CCDD9-A2F1-4F4A-9B1C-22A26807883E}">
      <dgm:prSet phldrT="[Texto]" custT="1"/>
      <dgm:spPr/>
      <dgm:t>
        <a:bodyPr/>
        <a:lstStyle/>
        <a:p>
          <a:r>
            <a:rPr lang="es-ES" sz="2400" dirty="0">
              <a:latin typeface="Arial" panose="020B0604020202020204" pitchFamily="34" charset="0"/>
              <a:cs typeface="Arial" panose="020B0604020202020204" pitchFamily="34" charset="0"/>
            </a:rPr>
            <a:t>MISIÓN</a:t>
          </a:r>
        </a:p>
      </dgm:t>
    </dgm:pt>
    <dgm:pt modelId="{7891D2AA-FC59-4234-932F-F851A96D47D8}" type="par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7329867A-4E23-41EB-8667-F546E434FA49}" type="sib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34A58DAC-C6B3-4CA6-B292-C4E39271DDCB}">
      <dgm:prSet phldrT="[Texto]" custT="1"/>
      <dgm:spPr/>
      <dgm:t>
        <a:bodyPr/>
        <a:lstStyle/>
        <a:p>
          <a:r>
            <a:rPr lang="es-ES" sz="2400" dirty="0">
              <a:latin typeface="Arial" panose="020B0604020202020204" pitchFamily="34" charset="0"/>
              <a:cs typeface="Arial" panose="020B0604020202020204" pitchFamily="34" charset="0"/>
            </a:rPr>
            <a:t>VISIÓN</a:t>
          </a:r>
        </a:p>
      </dgm:t>
    </dgm:pt>
    <dgm:pt modelId="{AA599237-676B-4453-8AAC-F39522A6AA4E}" type="par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E35F39EA-B602-46FD-91A5-061B41EC9F6F}" type="sib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6039F427-4EFC-43BA-A03B-FE7193A89C16}">
      <dgm:prSet phldrT="[Texto]" custT="1"/>
      <dgm:spPr/>
      <dgm:t>
        <a:bodyPr/>
        <a:lstStyle/>
        <a:p>
          <a:r>
            <a:rPr lang="es-ES" sz="2400" dirty="0">
              <a:latin typeface="Arial" panose="020B0604020202020204" pitchFamily="34" charset="0"/>
              <a:cs typeface="Arial" panose="020B0604020202020204" pitchFamily="34" charset="0"/>
            </a:rPr>
            <a:t>PERFIL DE EGRESO</a:t>
          </a:r>
        </a:p>
      </dgm:t>
    </dgm:pt>
    <dgm:pt modelId="{DEA5AFCF-4711-40F0-A348-77EE42E6C5E3}" type="par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45AC3A2B-F25E-491C-9A67-13207B85694B}" type="sib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AAC8E75F-1CCD-460E-B097-EC546205AFED}" type="pres">
      <dgm:prSet presAssocID="{5F01FE27-E3ED-45EC-90A1-C29C9F881F64}" presName="cycle" presStyleCnt="0">
        <dgm:presLayoutVars>
          <dgm:chMax val="1"/>
          <dgm:dir/>
          <dgm:animLvl val="ctr"/>
          <dgm:resizeHandles val="exact"/>
        </dgm:presLayoutVars>
      </dgm:prSet>
      <dgm:spPr/>
      <dgm:t>
        <a:bodyPr/>
        <a:lstStyle/>
        <a:p>
          <a:endParaRPr lang="es-ES"/>
        </a:p>
      </dgm:t>
    </dgm:pt>
    <dgm:pt modelId="{C70A62D5-A9B1-47FD-92CE-0C68D362A533}" type="pres">
      <dgm:prSet presAssocID="{6729EF62-F3B6-4FC6-ABCD-4A16136BB780}" presName="centerShape" presStyleLbl="node0" presStyleIdx="0" presStyleCnt="1"/>
      <dgm:spPr/>
      <dgm:t>
        <a:bodyPr/>
        <a:lstStyle/>
        <a:p>
          <a:endParaRPr lang="es-ES"/>
        </a:p>
      </dgm:t>
    </dgm:pt>
    <dgm:pt modelId="{4FF6020D-076A-47C9-8E2B-17375E2DFD0D}" type="pres">
      <dgm:prSet presAssocID="{7891D2AA-FC59-4234-932F-F851A96D47D8}" presName="parTrans" presStyleLbl="bgSibTrans2D1" presStyleIdx="0" presStyleCnt="3"/>
      <dgm:spPr/>
      <dgm:t>
        <a:bodyPr/>
        <a:lstStyle/>
        <a:p>
          <a:endParaRPr lang="es-ES"/>
        </a:p>
      </dgm:t>
    </dgm:pt>
    <dgm:pt modelId="{5A34DD35-0BD6-4422-AC01-799ECAC3DDD2}" type="pres">
      <dgm:prSet presAssocID="{222CCDD9-A2F1-4F4A-9B1C-22A26807883E}" presName="node" presStyleLbl="node1" presStyleIdx="0" presStyleCnt="3">
        <dgm:presLayoutVars>
          <dgm:bulletEnabled val="1"/>
        </dgm:presLayoutVars>
      </dgm:prSet>
      <dgm:spPr/>
      <dgm:t>
        <a:bodyPr/>
        <a:lstStyle/>
        <a:p>
          <a:endParaRPr lang="es-ES"/>
        </a:p>
      </dgm:t>
    </dgm:pt>
    <dgm:pt modelId="{F749AA35-8E51-40E3-84C4-228E7E868877}" type="pres">
      <dgm:prSet presAssocID="{AA599237-676B-4453-8AAC-F39522A6AA4E}" presName="parTrans" presStyleLbl="bgSibTrans2D1" presStyleIdx="1" presStyleCnt="3"/>
      <dgm:spPr/>
      <dgm:t>
        <a:bodyPr/>
        <a:lstStyle/>
        <a:p>
          <a:endParaRPr lang="es-ES"/>
        </a:p>
      </dgm:t>
    </dgm:pt>
    <dgm:pt modelId="{024EECDC-036E-4701-A799-845A528D5CA2}" type="pres">
      <dgm:prSet presAssocID="{34A58DAC-C6B3-4CA6-B292-C4E39271DDCB}" presName="node" presStyleLbl="node1" presStyleIdx="1" presStyleCnt="3">
        <dgm:presLayoutVars>
          <dgm:bulletEnabled val="1"/>
        </dgm:presLayoutVars>
      </dgm:prSet>
      <dgm:spPr/>
      <dgm:t>
        <a:bodyPr/>
        <a:lstStyle/>
        <a:p>
          <a:endParaRPr lang="es-ES"/>
        </a:p>
      </dgm:t>
    </dgm:pt>
    <dgm:pt modelId="{C10990DA-D1B4-4DF2-B648-6EBBD1BF46F2}" type="pres">
      <dgm:prSet presAssocID="{DEA5AFCF-4711-40F0-A348-77EE42E6C5E3}" presName="parTrans" presStyleLbl="bgSibTrans2D1" presStyleIdx="2" presStyleCnt="3"/>
      <dgm:spPr/>
      <dgm:t>
        <a:bodyPr/>
        <a:lstStyle/>
        <a:p>
          <a:endParaRPr lang="es-ES"/>
        </a:p>
      </dgm:t>
    </dgm:pt>
    <dgm:pt modelId="{3D33F22D-AE66-4533-BB6A-30F4DE79FA14}" type="pres">
      <dgm:prSet presAssocID="{6039F427-4EFC-43BA-A03B-FE7193A89C16}" presName="node" presStyleLbl="node1" presStyleIdx="2" presStyleCnt="3">
        <dgm:presLayoutVars>
          <dgm:bulletEnabled val="1"/>
        </dgm:presLayoutVars>
      </dgm:prSet>
      <dgm:spPr/>
      <dgm:t>
        <a:bodyPr/>
        <a:lstStyle/>
        <a:p>
          <a:endParaRPr lang="es-ES"/>
        </a:p>
      </dgm:t>
    </dgm:pt>
  </dgm:ptLst>
  <dgm:cxnLst>
    <dgm:cxn modelId="{63842E8D-3390-4C64-BAE9-3E9DD2EEA50F}" type="presOf" srcId="{7891D2AA-FC59-4234-932F-F851A96D47D8}" destId="{4FF6020D-076A-47C9-8E2B-17375E2DFD0D}" srcOrd="0" destOrd="0" presId="urn:microsoft.com/office/officeart/2005/8/layout/radial4"/>
    <dgm:cxn modelId="{4AC0E03F-4E8B-4DE7-9C41-1489B4995782}" type="presOf" srcId="{6729EF62-F3B6-4FC6-ABCD-4A16136BB780}" destId="{C70A62D5-A9B1-47FD-92CE-0C68D362A533}" srcOrd="0" destOrd="0" presId="urn:microsoft.com/office/officeart/2005/8/layout/radial4"/>
    <dgm:cxn modelId="{0983DE06-440D-4AC1-8210-7C993AC8F816}" type="presOf" srcId="{5F01FE27-E3ED-45EC-90A1-C29C9F881F64}" destId="{AAC8E75F-1CCD-460E-B097-EC546205AFED}" srcOrd="0" destOrd="0" presId="urn:microsoft.com/office/officeart/2005/8/layout/radial4"/>
    <dgm:cxn modelId="{24B0F056-7905-4265-ABA4-649B16F96207}" srcId="{5F01FE27-E3ED-45EC-90A1-C29C9F881F64}" destId="{6729EF62-F3B6-4FC6-ABCD-4A16136BB780}" srcOrd="0" destOrd="0" parTransId="{6AC735B7-D503-4EF8-912B-6B0549EBFCCC}" sibTransId="{1E22F1F9-7D21-4F93-816F-5B7E1AE8D71F}"/>
    <dgm:cxn modelId="{F8E33659-0351-4BC3-AFC2-317F5AC14315}" type="presOf" srcId="{AA599237-676B-4453-8AAC-F39522A6AA4E}" destId="{F749AA35-8E51-40E3-84C4-228E7E868877}" srcOrd="0" destOrd="0" presId="urn:microsoft.com/office/officeart/2005/8/layout/radial4"/>
    <dgm:cxn modelId="{30FE6E87-F22A-4BE0-B44A-ADF92A6B4E86}" type="presOf" srcId="{DEA5AFCF-4711-40F0-A348-77EE42E6C5E3}" destId="{C10990DA-D1B4-4DF2-B648-6EBBD1BF46F2}" srcOrd="0" destOrd="0" presId="urn:microsoft.com/office/officeart/2005/8/layout/radial4"/>
    <dgm:cxn modelId="{C4E26FE6-E56E-41E1-BA39-19DE823EEB67}" type="presOf" srcId="{34A58DAC-C6B3-4CA6-B292-C4E39271DDCB}" destId="{024EECDC-036E-4701-A799-845A528D5CA2}" srcOrd="0" destOrd="0" presId="urn:microsoft.com/office/officeart/2005/8/layout/radial4"/>
    <dgm:cxn modelId="{F1D561E3-62AA-4E91-AE55-5B70C42405C2}" srcId="{6729EF62-F3B6-4FC6-ABCD-4A16136BB780}" destId="{222CCDD9-A2F1-4F4A-9B1C-22A26807883E}" srcOrd="0" destOrd="0" parTransId="{7891D2AA-FC59-4234-932F-F851A96D47D8}" sibTransId="{7329867A-4E23-41EB-8667-F546E434FA49}"/>
    <dgm:cxn modelId="{21928519-E70D-4243-B991-B287AB868C75}" type="presOf" srcId="{222CCDD9-A2F1-4F4A-9B1C-22A26807883E}" destId="{5A34DD35-0BD6-4422-AC01-799ECAC3DDD2}" srcOrd="0" destOrd="0" presId="urn:microsoft.com/office/officeart/2005/8/layout/radial4"/>
    <dgm:cxn modelId="{E63458A8-3D03-4286-8FD8-EE9E7A255F78}" srcId="{6729EF62-F3B6-4FC6-ABCD-4A16136BB780}" destId="{6039F427-4EFC-43BA-A03B-FE7193A89C16}" srcOrd="2" destOrd="0" parTransId="{DEA5AFCF-4711-40F0-A348-77EE42E6C5E3}" sibTransId="{45AC3A2B-F25E-491C-9A67-13207B85694B}"/>
    <dgm:cxn modelId="{BADF1C2C-3996-49DD-B734-9251C00B0D68}" srcId="{6729EF62-F3B6-4FC6-ABCD-4A16136BB780}" destId="{34A58DAC-C6B3-4CA6-B292-C4E39271DDCB}" srcOrd="1" destOrd="0" parTransId="{AA599237-676B-4453-8AAC-F39522A6AA4E}" sibTransId="{E35F39EA-B602-46FD-91A5-061B41EC9F6F}"/>
    <dgm:cxn modelId="{CDB69458-DB3B-4FA7-93CC-BBA7019AC216}" type="presOf" srcId="{6039F427-4EFC-43BA-A03B-FE7193A89C16}" destId="{3D33F22D-AE66-4533-BB6A-30F4DE79FA14}" srcOrd="0" destOrd="0" presId="urn:microsoft.com/office/officeart/2005/8/layout/radial4"/>
    <dgm:cxn modelId="{088619F4-89B9-4127-8659-990E42773919}" type="presParOf" srcId="{AAC8E75F-1CCD-460E-B097-EC546205AFED}" destId="{C70A62D5-A9B1-47FD-92CE-0C68D362A533}" srcOrd="0" destOrd="0" presId="urn:microsoft.com/office/officeart/2005/8/layout/radial4"/>
    <dgm:cxn modelId="{A0F60E60-DF6A-4447-BBC1-A9494548109A}" type="presParOf" srcId="{AAC8E75F-1CCD-460E-B097-EC546205AFED}" destId="{4FF6020D-076A-47C9-8E2B-17375E2DFD0D}" srcOrd="1" destOrd="0" presId="urn:microsoft.com/office/officeart/2005/8/layout/radial4"/>
    <dgm:cxn modelId="{E9CC3F73-303F-4E28-A04B-1E2D4E7DDE5D}" type="presParOf" srcId="{AAC8E75F-1CCD-460E-B097-EC546205AFED}" destId="{5A34DD35-0BD6-4422-AC01-799ECAC3DDD2}" srcOrd="2" destOrd="0" presId="urn:microsoft.com/office/officeart/2005/8/layout/radial4"/>
    <dgm:cxn modelId="{AB48F88D-F8CA-42B5-B86F-8B589A35891A}" type="presParOf" srcId="{AAC8E75F-1CCD-460E-B097-EC546205AFED}" destId="{F749AA35-8E51-40E3-84C4-228E7E868877}" srcOrd="3" destOrd="0" presId="urn:microsoft.com/office/officeart/2005/8/layout/radial4"/>
    <dgm:cxn modelId="{90D7770B-9E3C-43EE-82E4-D55AC8367681}" type="presParOf" srcId="{AAC8E75F-1CCD-460E-B097-EC546205AFED}" destId="{024EECDC-036E-4701-A799-845A528D5CA2}" srcOrd="4" destOrd="0" presId="urn:microsoft.com/office/officeart/2005/8/layout/radial4"/>
    <dgm:cxn modelId="{C0CA3921-63F0-4804-B36C-743DB36C4C8F}" type="presParOf" srcId="{AAC8E75F-1CCD-460E-B097-EC546205AFED}" destId="{C10990DA-D1B4-4DF2-B648-6EBBD1BF46F2}" srcOrd="5" destOrd="0" presId="urn:microsoft.com/office/officeart/2005/8/layout/radial4"/>
    <dgm:cxn modelId="{1B186985-6DFD-4B85-9DC0-4CA875B8C9F5}" type="presParOf" srcId="{AAC8E75F-1CCD-460E-B097-EC546205AFED}" destId="{3D33F22D-AE66-4533-BB6A-30F4DE79FA14}" srcOrd="6" destOrd="0" presId="urn:microsoft.com/office/officeart/2005/8/layout/radial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 AVANZADO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 ELECTRICOS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ORDINARIAS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MECÁNICA Y ONDAS</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PROGRAMACION COMPUTACIONAL</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I</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VARIABLES COMPLEJAS</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CIRCUITOS ELÉCTRICOS II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PARCIALES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DE CAMPOS Y CUÁNTICA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ANÁLISIS NUMÉRICO</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6_3" csCatId="accent6" phldr="1"/>
      <dgm:spPr/>
      <dgm:t>
        <a:bodyPr/>
        <a:lstStyle/>
        <a:p>
          <a:endParaRPr lang="es-ES"/>
        </a:p>
      </dgm:t>
    </dgm:pt>
    <dgm:pt modelId="{BF7B6AC5-A247-4DE7-859F-AF1702B3C304}">
      <dgm:prSet phldrT="[Texto]"/>
      <dgm:spPr/>
      <dgm:t>
        <a:bodyPr/>
        <a:lstStyle/>
        <a:p>
          <a:r>
            <a:rPr lang="es-ES" dirty="0"/>
            <a:t>EVALUACIÓN</a:t>
          </a:r>
          <a:r>
            <a:rPr lang="es-ES" baseline="0" dirty="0"/>
            <a:t> Y ADMINISTRACIÓN DE PROYECTOS</a:t>
          </a:r>
          <a:endParaRPr lang="es-ES" dirty="0"/>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METODOLOGÍA DE LA INVESTIGACIÓN II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LIDERAZGO /GESTIÓN DEL PERSONAL</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8DBB5CB0-F9D3-4978-AF3F-638DC399D461}">
      <dgm:prSet/>
      <dgm:spPr/>
      <dgm:t>
        <a:bodyPr/>
        <a:lstStyle/>
        <a:p>
          <a:r>
            <a:rPr lang="es-ES" dirty="0"/>
            <a:t>PROBABILIDAD Y ESTADÍSTICA</a:t>
          </a:r>
        </a:p>
      </dgm:t>
    </dgm:pt>
    <dgm:pt modelId="{D8816489-B64D-4FFE-BA8E-29B010F14B5A}" type="parTrans" cxnId="{13C9D443-0663-4DBD-B64A-124EA2C55F4A}">
      <dgm:prSet/>
      <dgm:spPr/>
      <dgm:t>
        <a:bodyPr/>
        <a:lstStyle/>
        <a:p>
          <a:endParaRPr lang="es-ES"/>
        </a:p>
      </dgm:t>
    </dgm:pt>
    <dgm:pt modelId="{E17DC09C-14CD-41CF-B0DF-0A8B5C086422}" type="sibTrans" cxnId="{13C9D443-0663-4DBD-B64A-124EA2C55F4A}">
      <dgm:prSet/>
      <dgm:spPr/>
      <dgm:t>
        <a:bodyPr/>
        <a:lstStyle/>
        <a:p>
          <a:endParaRPr lang="es-ES"/>
        </a:p>
      </dgm:t>
    </dgm:pt>
    <dgm:pt modelId="{6929D073-AC37-499B-A788-BCCE9AC95428}">
      <dgm:prSet/>
      <dgm:spPr/>
      <dgm:t>
        <a:bodyPr/>
        <a:lstStyle/>
        <a:p>
          <a:r>
            <a:rPr lang="es-ES" dirty="0"/>
            <a:t>ÉTICA PROFESIONAL</a:t>
          </a:r>
        </a:p>
      </dgm:t>
    </dgm:pt>
    <dgm:pt modelId="{861160F8-73CA-4D96-8D92-F35340FE4B89}" type="parTrans" cxnId="{C2A7DCFA-AEC2-4453-86B1-394C6FCAA926}">
      <dgm:prSet/>
      <dgm:spPr/>
      <dgm:t>
        <a:bodyPr/>
        <a:lstStyle/>
        <a:p>
          <a:endParaRPr lang="es-ES"/>
        </a:p>
      </dgm:t>
    </dgm:pt>
    <dgm:pt modelId="{55F8EBF1-AC30-4C19-B91C-23A32240BCC2}" type="sibTrans" cxnId="{C2A7DCFA-AEC2-4453-86B1-394C6FCAA926}">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5">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5">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5">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192D9F9A-6E96-479F-9682-E4BFF1A81E66}" type="pres">
      <dgm:prSet presAssocID="{8DBB5CB0-F9D3-4978-AF3F-638DC399D461}" presName="node" presStyleLbl="node1" presStyleIdx="3" presStyleCnt="5">
        <dgm:presLayoutVars>
          <dgm:bulletEnabled val="1"/>
        </dgm:presLayoutVars>
      </dgm:prSet>
      <dgm:spPr/>
      <dgm:t>
        <a:bodyPr/>
        <a:lstStyle/>
        <a:p>
          <a:endParaRPr lang="es-ES"/>
        </a:p>
      </dgm:t>
    </dgm:pt>
    <dgm:pt modelId="{B204A01C-98DF-4673-8660-D15FB053ED7C}" type="pres">
      <dgm:prSet presAssocID="{E17DC09C-14CD-41CF-B0DF-0A8B5C086422}" presName="sibTrans" presStyleCnt="0"/>
      <dgm:spPr/>
    </dgm:pt>
    <dgm:pt modelId="{2B83B021-AA6A-47A1-B13D-D90EDB6B8127}" type="pres">
      <dgm:prSet presAssocID="{6929D073-AC37-499B-A788-BCCE9AC95428}" presName="node" presStyleLbl="node1" presStyleIdx="4" presStyleCnt="5">
        <dgm:presLayoutVars>
          <dgm:bulletEnabled val="1"/>
        </dgm:presLayoutVars>
      </dgm:prSet>
      <dgm:spPr/>
      <dgm:t>
        <a:bodyPr/>
        <a:lstStyle/>
        <a:p>
          <a:endParaRPr lang="es-ES"/>
        </a:p>
      </dgm:t>
    </dgm:pt>
  </dgm:ptLst>
  <dgm:cxnLst>
    <dgm:cxn modelId="{C2A7DCFA-AEC2-4453-86B1-394C6FCAA926}" srcId="{5381029E-0604-4A05-BC27-5DAFDC54F5F0}" destId="{6929D073-AC37-499B-A788-BCCE9AC95428}" srcOrd="4" destOrd="0" parTransId="{861160F8-73CA-4D96-8D92-F35340FE4B89}" sibTransId="{55F8EBF1-AC30-4C19-B91C-23A32240BCC2}"/>
    <dgm:cxn modelId="{911A1882-2FB8-461C-A1CA-B26E442D1ED1}" type="presOf" srcId="{8DBB5CB0-F9D3-4978-AF3F-638DC399D461}" destId="{192D9F9A-6E96-479F-9682-E4BFF1A81E66}"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04C500D4-E668-4B2C-B0C8-7190C7BA72F6}" type="presOf" srcId="{6929D073-AC37-499B-A788-BCCE9AC95428}" destId="{2B83B021-AA6A-47A1-B13D-D90EDB6B8127}"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D12BAF50-C5FB-4271-877A-E02DD5652001}" type="presOf" srcId="{5381029E-0604-4A05-BC27-5DAFDC54F5F0}" destId="{80205C57-339E-4430-BDA8-78B6CE1CE96E}" srcOrd="0" destOrd="0" presId="urn:microsoft.com/office/officeart/2005/8/layout/default"/>
    <dgm:cxn modelId="{13C9D443-0663-4DBD-B64A-124EA2C55F4A}" srcId="{5381029E-0604-4A05-BC27-5DAFDC54F5F0}" destId="{8DBB5CB0-F9D3-4978-AF3F-638DC399D461}" srcOrd="3" destOrd="0" parTransId="{D8816489-B64D-4FFE-BA8E-29B010F14B5A}" sibTransId="{E17DC09C-14CD-41CF-B0DF-0A8B5C086422}"/>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E17BE980-D69E-41E1-9DA0-1D3BF25FA13E}" type="presParOf" srcId="{80205C57-339E-4430-BDA8-78B6CE1CE96E}" destId="{75B77F33-A76F-46A3-9B91-510C6E12E330}" srcOrd="5" destOrd="0" presId="urn:microsoft.com/office/officeart/2005/8/layout/default"/>
    <dgm:cxn modelId="{FF372399-BCD6-4492-94B6-6DA99433DA3E}" type="presParOf" srcId="{80205C57-339E-4430-BDA8-78B6CE1CE96E}" destId="{192D9F9A-6E96-479F-9682-E4BFF1A81E66}" srcOrd="6" destOrd="0" presId="urn:microsoft.com/office/officeart/2005/8/layout/default"/>
    <dgm:cxn modelId="{83011B53-1111-4B2F-BCB8-E7B2F61BDA87}" type="presParOf" srcId="{80205C57-339E-4430-BDA8-78B6CE1CE96E}" destId="{B204A01C-98DF-4673-8660-D15FB053ED7C}" srcOrd="7" destOrd="0" presId="urn:microsoft.com/office/officeart/2005/8/layout/default"/>
    <dgm:cxn modelId="{9783156E-9241-410A-B465-1AEC5F170F97}" type="presParOf" srcId="{80205C57-339E-4430-BDA8-78B6CE1CE96E}" destId="{2B83B021-AA6A-47A1-B13D-D90EDB6B8127}" srcOrd="8"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FÍSICA IV</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4hrs.</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MATEMÁTICAS III</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Anual de 4 </a:t>
          </a:r>
          <a:r>
            <a:rPr lang="es-ES" sz="1400" dirty="0" err="1"/>
            <a:t>hrs</a:t>
          </a:r>
          <a:r>
            <a:rPr lang="es-ES" sz="1400" dirty="0"/>
            <a:t>. por semestre.</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070A566D-D7D3-4FF3-8A6E-AC8DC9C9F3C8}">
      <dgm:prSet phldrT="[Texto]" custT="1"/>
      <dgm:spPr/>
      <dgm:t>
        <a:bodyPr/>
        <a:lstStyle/>
        <a:p>
          <a:r>
            <a:rPr lang="es-ES" sz="1400" dirty="0"/>
            <a:t>Eliminar contenidos duplicados en Cálculo (cubierta) y Cálculo Avanzado (ingeniería).</a:t>
          </a:r>
        </a:p>
      </dgm:t>
    </dgm:pt>
    <dgm:pt modelId="{D016D91D-74AC-4B37-8E41-7E80DA89F6A7}" type="parTrans" cxnId="{C6307A51-94D5-45E1-BEAA-F60BD0A1A9C9}">
      <dgm:prSet/>
      <dgm:spPr/>
      <dgm:t>
        <a:bodyPr/>
        <a:lstStyle/>
        <a:p>
          <a:endParaRPr lang="es-ES"/>
        </a:p>
      </dgm:t>
    </dgm:pt>
    <dgm:pt modelId="{BED4285D-6A5C-4F61-A958-EC6ED93AFFE0}" type="sibTrans" cxnId="{C6307A51-94D5-45E1-BEAA-F60BD0A1A9C9}">
      <dgm:prSet/>
      <dgm:spPr/>
      <dgm:t>
        <a:bodyPr/>
        <a:lstStyle/>
        <a:p>
          <a:endParaRPr lang="es-ES"/>
        </a:p>
      </dgm:t>
    </dgm:pt>
    <dgm:pt modelId="{9945F040-7CFD-427C-9498-97E8E9C81B6C}">
      <dgm:prSet phldrT="[Texto]"/>
      <dgm:spPr/>
      <dgm:t>
        <a:bodyPr/>
        <a:lstStyle/>
        <a:p>
          <a:r>
            <a:rPr lang="es-ES" dirty="0"/>
            <a:t>MATEMÁTICAS IV</a:t>
          </a:r>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Anual de 4 </a:t>
          </a:r>
          <a:r>
            <a:rPr lang="es-ES" sz="1400" dirty="0" err="1"/>
            <a:t>hrs</a:t>
          </a:r>
          <a:r>
            <a:rPr lang="es-ES" sz="1400" dirty="0"/>
            <a:t>. por semestre.</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1ABAE171-8A2E-4605-A97B-70317CCD5980}">
      <dgm:prSet phldrT="[Texto]" custT="1"/>
      <dgm:spPr/>
      <dgm:t>
        <a:bodyPr/>
        <a:lstStyle/>
        <a:p>
          <a:r>
            <a:rPr lang="es-ES" sz="1400" dirty="0"/>
            <a:t>Eliminar contenidos duplicados en Cálculo (cubierta) y Cálculo Avanzado (ingeniería).</a:t>
          </a:r>
        </a:p>
      </dgm:t>
    </dgm:pt>
    <dgm:pt modelId="{86508CD2-975B-4E79-86B5-6374CDB41201}" type="parTrans" cxnId="{FAF33267-034C-430A-B46F-E8CA23D32D69}">
      <dgm:prSet/>
      <dgm:spPr/>
      <dgm:t>
        <a:bodyPr/>
        <a:lstStyle/>
        <a:p>
          <a:endParaRPr lang="es-ES"/>
        </a:p>
      </dgm:t>
    </dgm:pt>
    <dgm:pt modelId="{219E5EEC-1396-4362-B733-D50DFDE208ED}" type="sibTrans" cxnId="{FAF33267-034C-430A-B46F-E8CA23D32D69}">
      <dgm:prSet/>
      <dgm:spPr/>
      <dgm:t>
        <a:bodyPr/>
        <a:lstStyle/>
        <a:p>
          <a:endParaRPr lang="es-ES"/>
        </a:p>
      </dgm:t>
    </dgm:pt>
    <dgm:pt modelId="{72D438CA-A1CA-46AD-8A4E-626022A0BA90}">
      <dgm:prSet phldrT="[Texto]" custT="1"/>
      <dgm:spPr/>
      <dgm:t>
        <a:bodyPr/>
        <a:lstStyle/>
        <a:p>
          <a:r>
            <a:rPr lang="es-ES" sz="1400" dirty="0"/>
            <a:t>Mismos contenidos de Física (Cubierta) y Física Mecánica y ondas (Ingeniería).</a:t>
          </a:r>
        </a:p>
      </dgm:t>
    </dgm:pt>
    <dgm:pt modelId="{8013C488-ED82-48EE-878A-CC4ACB855FD9}" type="parTrans" cxnId="{6D55542C-057A-4442-9F7E-983EEE1CD4EC}">
      <dgm:prSet/>
      <dgm:spPr/>
      <dgm:t>
        <a:bodyPr/>
        <a:lstStyle/>
        <a:p>
          <a:endParaRPr lang="es-ES"/>
        </a:p>
      </dgm:t>
    </dgm:pt>
    <dgm:pt modelId="{17E09DAF-4B9D-4F53-9607-A45168072214}" type="sibTrans" cxnId="{6D55542C-057A-4442-9F7E-983EEE1CD4EC}">
      <dgm:prSet/>
      <dgm:spPr/>
      <dgm:t>
        <a:bodyPr/>
        <a:lstStyle/>
        <a:p>
          <a:endParaRPr lang="es-ES"/>
        </a:p>
      </dgm:t>
    </dgm:pt>
    <dgm:pt modelId="{8FD9653E-9AB0-4D9A-B583-496427B227CB}">
      <dgm:prSet phldrT="[Texto]" custT="1"/>
      <dgm:spPr/>
      <dgm:t>
        <a:bodyPr/>
        <a:lstStyle/>
        <a:p>
          <a:r>
            <a:rPr lang="es-ES" sz="1400" dirty="0"/>
            <a:t>Eliminar asignatura</a:t>
          </a:r>
          <a:r>
            <a:rPr lang="es-ES" sz="1200" dirty="0"/>
            <a:t>.</a:t>
          </a:r>
        </a:p>
      </dgm:t>
    </dgm:pt>
    <dgm:pt modelId="{737C338D-35FF-4B26-9A10-B6CBB354FB3B}" type="parTrans" cxnId="{213D899F-0134-4801-BD1A-8F2FABB0B290}">
      <dgm:prSet/>
      <dgm:spPr/>
      <dgm:t>
        <a:bodyPr/>
        <a:lstStyle/>
        <a:p>
          <a:endParaRPr lang="es-ES"/>
        </a:p>
      </dgm:t>
    </dgm:pt>
    <dgm:pt modelId="{B9575A54-6940-471D-B39E-162003B51F78}" type="sibTrans" cxnId="{213D899F-0134-4801-BD1A-8F2FABB0B290}">
      <dgm:prSet/>
      <dgm:spPr/>
      <dgm:t>
        <a:bodyPr/>
        <a:lstStyle/>
        <a:p>
          <a:endParaRPr lang="es-ES"/>
        </a:p>
      </dgm:t>
    </dgm:pt>
    <dgm:pt modelId="{C7C655B4-6454-46C5-9883-BC81A0B06D3E}">
      <dgm:prSet phldrT="[Texto]" custT="1"/>
      <dgm:spPr/>
      <dgm:t>
        <a:bodyPr/>
        <a:lstStyle/>
        <a:p>
          <a:r>
            <a:rPr lang="es-ES" sz="1400" dirty="0"/>
            <a:t>Aumentar tiempo para nivelación y contenidos Mat. I y II.</a:t>
          </a:r>
        </a:p>
      </dgm:t>
    </dgm:pt>
    <dgm:pt modelId="{1536D098-45DD-4276-B11D-17C0C4263A9A}" type="parTrans" cxnId="{DD76F779-1A96-41D4-B6F3-9745AEB8A636}">
      <dgm:prSet/>
      <dgm:spPr/>
      <dgm:t>
        <a:bodyPr/>
        <a:lstStyle/>
        <a:p>
          <a:endParaRPr lang="es-ES"/>
        </a:p>
      </dgm:t>
    </dgm:pt>
    <dgm:pt modelId="{E8C4AF56-4C54-4CCB-97F0-1B988CBA1DD0}" type="sibTrans" cxnId="{DD76F779-1A96-41D4-B6F3-9745AEB8A636}">
      <dgm:prSet/>
      <dgm:spPr/>
      <dgm:t>
        <a:bodyPr/>
        <a:lstStyle/>
        <a:p>
          <a:endParaRPr lang="es-ES"/>
        </a:p>
      </dgm:t>
    </dgm:pt>
    <dgm:pt modelId="{0F0FCA52-AADD-49EE-82C0-0C8F266CB5AC}">
      <dgm:prSet phldrT="[Texto]" custT="1"/>
      <dgm:spPr/>
      <dgm:t>
        <a:bodyPr/>
        <a:lstStyle/>
        <a:p>
          <a:r>
            <a:rPr lang="es-ES" sz="1400" dirty="0" smtClean="0"/>
            <a:t>Eliminar asignatura.</a:t>
          </a:r>
          <a:endParaRPr lang="es-ES" sz="1400" dirty="0"/>
        </a:p>
      </dgm:t>
    </dgm:pt>
    <dgm:pt modelId="{A6E83382-ACDD-4528-8004-538E82A60426}" type="parTrans" cxnId="{E1E7F83F-03FA-41C9-80EC-AD92C7A45F04}">
      <dgm:prSet/>
      <dgm:spPr/>
      <dgm:t>
        <a:bodyPr/>
        <a:lstStyle/>
        <a:p>
          <a:endParaRPr lang="es-ES"/>
        </a:p>
      </dgm:t>
    </dgm:pt>
    <dgm:pt modelId="{86A9B4C6-7057-47E4-A835-29E67B982EF7}" type="sibTrans" cxnId="{E1E7F83F-03FA-41C9-80EC-AD92C7A45F04}">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3"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3" custScaleX="109668"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3"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3" custScaleX="107619">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3" custScaleX="6410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3" custScaleX="110488">
        <dgm:presLayoutVars>
          <dgm:bulletEnabled val="1"/>
        </dgm:presLayoutVars>
      </dgm:prSet>
      <dgm:spPr/>
      <dgm:t>
        <a:bodyPr/>
        <a:lstStyle/>
        <a:p>
          <a:endParaRPr lang="es-ES"/>
        </a:p>
      </dgm:t>
    </dgm:pt>
  </dgm:ptLst>
  <dgm:cxnLst>
    <dgm:cxn modelId="{00F9FDA1-624B-404A-8E78-754FFB2C21A4}" type="presOf" srcId="{4D3101BB-57DB-4C64-BB0C-7B754B4CDD4E}" destId="{2BE7296F-C07D-450D-83D5-DC6ED4E593AD}"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FAF33267-034C-430A-B46F-E8CA23D32D69}" srcId="{9945F040-7CFD-427C-9498-97E8E9C81B6C}" destId="{1ABAE171-8A2E-4605-A97B-70317CCD5980}" srcOrd="1" destOrd="0" parTransId="{86508CD2-975B-4E79-86B5-6374CDB41201}" sibTransId="{219E5EEC-1396-4362-B733-D50DFDE208ED}"/>
    <dgm:cxn modelId="{DD76F779-1A96-41D4-B6F3-9745AEB8A636}" srcId="{61407187-9AD2-4C3F-9A93-A1A3583CA0D7}" destId="{C7C655B4-6454-46C5-9883-BC81A0B06D3E}" srcOrd="2" destOrd="0" parTransId="{1536D098-45DD-4276-B11D-17C0C4263A9A}" sibTransId="{E8C4AF56-4C54-4CCB-97F0-1B988CBA1DD0}"/>
    <dgm:cxn modelId="{C7169BE8-8AA0-4AF8-ACC6-3D70BD441DA8}" type="presOf" srcId="{9EA201E7-49A1-4B68-9F6C-F054E6E61C96}" destId="{4ECA407B-55EB-46B4-8B76-199C1CE9F4D1}" srcOrd="0" destOrd="0" presId="urn:microsoft.com/office/officeart/2005/8/layout/vList5"/>
    <dgm:cxn modelId="{F8D214A4-5DA2-4D8D-9E99-09801F2DF7DF}" srcId="{4D3101BB-57DB-4C64-BB0C-7B754B4CDD4E}" destId="{9945F040-7CFD-427C-9498-97E8E9C81B6C}" srcOrd="2" destOrd="0" parTransId="{8FE064CF-67EE-4A72-988D-CAAA580105C5}" sibTransId="{32A33E41-B45D-4573-B3DE-BB5124E4F021}"/>
    <dgm:cxn modelId="{E9F2BFD7-960A-4137-8175-A16D7A71556D}" type="presOf" srcId="{9945F040-7CFD-427C-9498-97E8E9C81B6C}" destId="{94A08136-C794-4568-94DC-4F980F202D63}" srcOrd="0" destOrd="0" presId="urn:microsoft.com/office/officeart/2005/8/layout/vList5"/>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A6FCDEB4-E47E-43FD-B1A9-6B787E55A263}" type="presOf" srcId="{2CDB3104-988B-4DF0-95E2-423AF8DAE795}" destId="{D953F2A4-77AA-423D-B87D-AFC1101062B5}" srcOrd="0" destOrd="0" presId="urn:microsoft.com/office/officeart/2005/8/layout/vList5"/>
    <dgm:cxn modelId="{B1FD90EF-DFF1-4CB7-94F8-0270E83FEEAC}" type="presOf" srcId="{8FD9653E-9AB0-4D9A-B583-496427B227CB}" destId="{D953F2A4-77AA-423D-B87D-AFC1101062B5}" srcOrd="0" destOrd="2"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B58E7AC9-13C9-4B88-92F0-80493B7BE99A}" type="presOf" srcId="{741BCE94-BDE5-4E4C-879C-03B8D085366C}" destId="{79C880BF-205E-47F3-A40E-32279131EC2C}" srcOrd="0" destOrd="0" presId="urn:microsoft.com/office/officeart/2005/8/layout/vList5"/>
    <dgm:cxn modelId="{E1E7F83F-03FA-41C9-80EC-AD92C7A45F04}" srcId="{9945F040-7CFD-427C-9498-97E8E9C81B6C}" destId="{0F0FCA52-AADD-49EE-82C0-0C8F266CB5AC}" srcOrd="2" destOrd="0" parTransId="{A6E83382-ACDD-4528-8004-538E82A60426}" sibTransId="{86A9B4C6-7057-47E4-A835-29E67B982EF7}"/>
    <dgm:cxn modelId="{9E9C12BB-3F25-4C01-8CD5-ED90A26E61F7}" type="presOf" srcId="{1ABAE171-8A2E-4605-A97B-70317CCD5980}" destId="{4ECA407B-55EB-46B4-8B76-199C1CE9F4D1}" srcOrd="0" destOrd="1" presId="urn:microsoft.com/office/officeart/2005/8/layout/vList5"/>
    <dgm:cxn modelId="{6E0214FB-CE76-471E-8782-45C6935E69B2}" type="presOf" srcId="{0F0FCA52-AADD-49EE-82C0-0C8F266CB5AC}" destId="{4ECA407B-55EB-46B4-8B76-199C1CE9F4D1}" srcOrd="0" destOrd="2" presId="urn:microsoft.com/office/officeart/2005/8/layout/vList5"/>
    <dgm:cxn modelId="{BBEF0B4B-AAE5-4191-88BB-A435304B3D59}" type="presOf" srcId="{C7C655B4-6454-46C5-9883-BC81A0B06D3E}" destId="{79C880BF-205E-47F3-A40E-32279131EC2C}" srcOrd="0" destOrd="2" presId="urn:microsoft.com/office/officeart/2005/8/layout/vList5"/>
    <dgm:cxn modelId="{6D55542C-057A-4442-9F7E-983EEE1CD4EC}" srcId="{CAB463DC-900A-4FC6-8E22-D47F85EB4431}" destId="{72D438CA-A1CA-46AD-8A4E-626022A0BA90}" srcOrd="1" destOrd="0" parTransId="{8013C488-ED82-48EE-878A-CC4ACB855FD9}" sibTransId="{17E09DAF-4B9D-4F53-9607-A45168072214}"/>
    <dgm:cxn modelId="{EC788BAD-B7C6-473E-8E5C-677A584A7CDC}" type="presOf" srcId="{070A566D-D7D3-4FF3-8A6E-AC8DC9C9F3C8}" destId="{79C880BF-205E-47F3-A40E-32279131EC2C}" srcOrd="0" destOrd="1" presId="urn:microsoft.com/office/officeart/2005/8/layout/vList5"/>
    <dgm:cxn modelId="{C6307A51-94D5-45E1-BEAA-F60BD0A1A9C9}" srcId="{61407187-9AD2-4C3F-9A93-A1A3583CA0D7}" destId="{070A566D-D7D3-4FF3-8A6E-AC8DC9C9F3C8}" srcOrd="1" destOrd="0" parTransId="{D016D91D-74AC-4B37-8E41-7E80DA89F6A7}" sibTransId="{BED4285D-6A5C-4F61-A958-EC6ED93AFFE0}"/>
    <dgm:cxn modelId="{213D899F-0134-4801-BD1A-8F2FABB0B290}" srcId="{CAB463DC-900A-4FC6-8E22-D47F85EB4431}" destId="{8FD9653E-9AB0-4D9A-B583-496427B227CB}" srcOrd="2" destOrd="0" parTransId="{737C338D-35FF-4B26-9A10-B6CBB354FB3B}" sibTransId="{B9575A54-6940-471D-B39E-162003B51F78}"/>
    <dgm:cxn modelId="{F50AFB5F-827B-4495-A517-6A6D14052555}" type="presOf" srcId="{72D438CA-A1CA-46AD-8A4E-626022A0BA90}" destId="{D953F2A4-77AA-423D-B87D-AFC1101062B5}" srcOrd="0" destOrd="1" presId="urn:microsoft.com/office/officeart/2005/8/layout/vList5"/>
    <dgm:cxn modelId="{356294C2-9002-455D-A998-20B98FC4DBFA}" type="presOf" srcId="{CAB463DC-900A-4FC6-8E22-D47F85EB4431}" destId="{28C80DFA-075E-4C37-A449-4A140DB610A9}" srcOrd="0" destOrd="0"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OPERACIONES NAVALES II</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04 </a:t>
          </a:r>
          <a:r>
            <a:rPr lang="es-ES" sz="1400" dirty="0" err="1"/>
            <a:t>hrs</a:t>
          </a:r>
          <a:r>
            <a:rPr lang="es-ES" sz="1400" dirty="0"/>
            <a:t>.</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CINEMÁTICA</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Semestral de 02 </a:t>
          </a:r>
          <a:r>
            <a:rPr lang="es-ES" sz="1400" dirty="0" err="1"/>
            <a:t>hrs</a:t>
          </a:r>
          <a:r>
            <a:rPr lang="es-ES" sz="1400" dirty="0"/>
            <a:t>.</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9945F040-7CFD-427C-9498-97E8E9C81B6C}">
      <dgm:prSet phldrT="[Texto]"/>
      <dgm:spPr/>
      <dgm:t>
        <a:bodyPr/>
        <a:lstStyle/>
        <a:p>
          <a:r>
            <a:rPr lang="es-ES" dirty="0"/>
            <a:t>NAVEGACIÓN ASTRONÓMICA</a:t>
          </a:r>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Semestral de 02 </a:t>
          </a:r>
          <a:r>
            <a:rPr lang="es-ES" sz="1400" dirty="0" err="1"/>
            <a:t>hrs</a:t>
          </a:r>
          <a:r>
            <a:rPr lang="es-ES" sz="1400" dirty="0"/>
            <a:t>. </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AD39DA65-9EA2-B845-A85C-03A6BE67466A}">
      <dgm:prSet phldrT="[Texto]" custT="1"/>
      <dgm:spPr/>
      <dgm:t>
        <a:bodyPr/>
        <a:lstStyle/>
        <a:p>
          <a:r>
            <a:rPr lang="es-ES" sz="1400" dirty="0"/>
            <a:t>4to año.</a:t>
          </a:r>
        </a:p>
      </dgm:t>
    </dgm:pt>
    <dgm:pt modelId="{D81AD5E3-E389-8841-A633-D85F3A9115D3}" type="parTrans" cxnId="{E90198F2-ACBB-584A-B87C-DDA0206EDB87}">
      <dgm:prSet/>
      <dgm:spPr/>
      <dgm:t>
        <a:bodyPr/>
        <a:lstStyle/>
        <a:p>
          <a:endParaRPr lang="es-MX"/>
        </a:p>
      </dgm:t>
    </dgm:pt>
    <dgm:pt modelId="{443EFD40-A80E-C54E-98C9-A779708326D6}" type="sibTrans" cxnId="{E90198F2-ACBB-584A-B87C-DDA0206EDB87}">
      <dgm:prSet/>
      <dgm:spPr/>
      <dgm:t>
        <a:bodyPr/>
        <a:lstStyle/>
        <a:p>
          <a:endParaRPr lang="es-MX"/>
        </a:p>
      </dgm:t>
    </dgm:pt>
    <dgm:pt modelId="{AB95D630-8D99-C847-A935-AC1C08174F2F}">
      <dgm:prSet phldrT="[Texto]" custT="1"/>
      <dgm:spPr/>
      <dgm:t>
        <a:bodyPr/>
        <a:lstStyle/>
        <a:p>
          <a:r>
            <a:rPr lang="es-ES" sz="1400" dirty="0"/>
            <a:t>2do año</a:t>
          </a:r>
        </a:p>
      </dgm:t>
    </dgm:pt>
    <dgm:pt modelId="{F2CD9C88-D61D-4A4C-A1B6-BA871FBB90C5}" type="parTrans" cxnId="{DDA70B05-2B4D-6C4F-A23B-DFB236E858F7}">
      <dgm:prSet/>
      <dgm:spPr/>
      <dgm:t>
        <a:bodyPr/>
        <a:lstStyle/>
        <a:p>
          <a:endParaRPr lang="es-MX"/>
        </a:p>
      </dgm:t>
    </dgm:pt>
    <dgm:pt modelId="{B5257BDA-167C-A142-8811-4EFB9D0A6F6D}" type="sibTrans" cxnId="{DDA70B05-2B4D-6C4F-A23B-DFB236E858F7}">
      <dgm:prSet/>
      <dgm:spPr/>
      <dgm:t>
        <a:bodyPr/>
        <a:lstStyle/>
        <a:p>
          <a:endParaRPr lang="es-MX"/>
        </a:p>
      </dgm:t>
    </dgm:pt>
    <dgm:pt modelId="{00363756-6404-0A4F-A757-AE6C2DD9861A}">
      <dgm:prSet phldrT="[Texto]" custT="1"/>
      <dgm:spPr/>
      <dgm:t>
        <a:bodyPr/>
        <a:lstStyle/>
        <a:p>
          <a:r>
            <a:rPr lang="es-ES" sz="1400" dirty="0"/>
            <a:t>4to año.</a:t>
          </a:r>
        </a:p>
      </dgm:t>
    </dgm:pt>
    <dgm:pt modelId="{5A003FAD-F9F1-5345-B70C-1494E2715F16}" type="parTrans" cxnId="{98A65A01-BB06-644F-95AF-B3653425F253}">
      <dgm:prSet/>
      <dgm:spPr/>
      <dgm:t>
        <a:bodyPr/>
        <a:lstStyle/>
        <a:p>
          <a:endParaRPr lang="es-MX"/>
        </a:p>
      </dgm:t>
    </dgm:pt>
    <dgm:pt modelId="{00124D78-10BE-464A-973B-D9D2DCE8221F}" type="sibTrans" cxnId="{98A65A01-BB06-644F-95AF-B3653425F253}">
      <dgm:prSet/>
      <dgm:spPr/>
      <dgm:t>
        <a:bodyPr/>
        <a:lstStyle/>
        <a:p>
          <a:endParaRPr lang="es-MX"/>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3"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3" custScaleX="109668"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3"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3" custScaleX="107619">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3" custScaleX="6410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3" custScaleX="110488">
        <dgm:presLayoutVars>
          <dgm:bulletEnabled val="1"/>
        </dgm:presLayoutVars>
      </dgm:prSet>
      <dgm:spPr/>
      <dgm:t>
        <a:bodyPr/>
        <a:lstStyle/>
        <a:p>
          <a:endParaRPr lang="es-ES"/>
        </a:p>
      </dgm:t>
    </dgm:pt>
  </dgm:ptLst>
  <dgm:cxnLst>
    <dgm:cxn modelId="{98A65A01-BB06-644F-95AF-B3653425F253}" srcId="{9945F040-7CFD-427C-9498-97E8E9C81B6C}" destId="{00363756-6404-0A4F-A757-AE6C2DD9861A}" srcOrd="1" destOrd="0" parTransId="{5A003FAD-F9F1-5345-B70C-1494E2715F16}" sibTransId="{00124D78-10BE-464A-973B-D9D2DCE8221F}"/>
    <dgm:cxn modelId="{DDA70B05-2B4D-6C4F-A23B-DFB236E858F7}" srcId="{61407187-9AD2-4C3F-9A93-A1A3583CA0D7}" destId="{AB95D630-8D99-C847-A935-AC1C08174F2F}" srcOrd="1" destOrd="0" parTransId="{F2CD9C88-D61D-4A4C-A1B6-BA871FBB90C5}" sibTransId="{B5257BDA-167C-A142-8811-4EFB9D0A6F6D}"/>
    <dgm:cxn modelId="{00F9FDA1-624B-404A-8E78-754FFB2C21A4}" type="presOf" srcId="{4D3101BB-57DB-4C64-BB0C-7B754B4CDD4E}" destId="{2BE7296F-C07D-450D-83D5-DC6ED4E593AD}"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C7169BE8-8AA0-4AF8-ACC6-3D70BD441DA8}" type="presOf" srcId="{9EA201E7-49A1-4B68-9F6C-F054E6E61C96}" destId="{4ECA407B-55EB-46B4-8B76-199C1CE9F4D1}" srcOrd="0" destOrd="0" presId="urn:microsoft.com/office/officeart/2005/8/layout/vList5"/>
    <dgm:cxn modelId="{F8D214A4-5DA2-4D8D-9E99-09801F2DF7DF}" srcId="{4D3101BB-57DB-4C64-BB0C-7B754B4CDD4E}" destId="{9945F040-7CFD-427C-9498-97E8E9C81B6C}" srcOrd="2" destOrd="0" parTransId="{8FE064CF-67EE-4A72-988D-CAAA580105C5}" sibTransId="{32A33E41-B45D-4573-B3DE-BB5124E4F021}"/>
    <dgm:cxn modelId="{E9F2BFD7-960A-4137-8175-A16D7A71556D}" type="presOf" srcId="{9945F040-7CFD-427C-9498-97E8E9C81B6C}" destId="{94A08136-C794-4568-94DC-4F980F202D63}" srcOrd="0" destOrd="0" presId="urn:microsoft.com/office/officeart/2005/8/layout/vList5"/>
    <dgm:cxn modelId="{E90198F2-ACBB-584A-B87C-DDA0206EDB87}" srcId="{CAB463DC-900A-4FC6-8E22-D47F85EB4431}" destId="{AD39DA65-9EA2-B845-A85C-03A6BE67466A}" srcOrd="1" destOrd="0" parTransId="{D81AD5E3-E389-8841-A633-D85F3A9115D3}" sibTransId="{443EFD40-A80E-C54E-98C9-A779708326D6}"/>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A6FCDEB4-E47E-43FD-B1A9-6B787E55A263}" type="presOf" srcId="{2CDB3104-988B-4DF0-95E2-423AF8DAE795}" destId="{D953F2A4-77AA-423D-B87D-AFC1101062B5}"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0C3962AD-C319-7B4D-8A34-D0D1D800A6DE}" type="presOf" srcId="{AB95D630-8D99-C847-A935-AC1C08174F2F}" destId="{79C880BF-205E-47F3-A40E-32279131EC2C}" srcOrd="0" destOrd="1" presId="urn:microsoft.com/office/officeart/2005/8/layout/vList5"/>
    <dgm:cxn modelId="{B58E7AC9-13C9-4B88-92F0-80493B7BE99A}" type="presOf" srcId="{741BCE94-BDE5-4E4C-879C-03B8D085366C}" destId="{79C880BF-205E-47F3-A40E-32279131EC2C}" srcOrd="0" destOrd="0" presId="urn:microsoft.com/office/officeart/2005/8/layout/vList5"/>
    <dgm:cxn modelId="{0B86285C-6154-6143-BB56-F9A594FB5766}" type="presOf" srcId="{00363756-6404-0A4F-A757-AE6C2DD9861A}" destId="{4ECA407B-55EB-46B4-8B76-199C1CE9F4D1}" srcOrd="0" destOrd="1" presId="urn:microsoft.com/office/officeart/2005/8/layout/vList5"/>
    <dgm:cxn modelId="{356294C2-9002-455D-A998-20B98FC4DBFA}" type="presOf" srcId="{CAB463DC-900A-4FC6-8E22-D47F85EB4431}" destId="{28C80DFA-075E-4C37-A449-4A140DB610A9}" srcOrd="0" destOrd="0" presId="urn:microsoft.com/office/officeart/2005/8/layout/vList5"/>
    <dgm:cxn modelId="{653EEC27-2BAE-B545-9823-E8A730C99B09}" type="presOf" srcId="{AD39DA65-9EA2-B845-A85C-03A6BE67466A}" destId="{D953F2A4-77AA-423D-B87D-AFC1101062B5}" srcOrd="0" destOrd="1"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a:t>INTRODUCCIÓN A LA ECONOMÍA</a:t>
          </a:r>
        </a:p>
        <a:p>
          <a:r>
            <a:rPr lang="es-ES" sz="1800" dirty="0"/>
            <a:t>(semestral de 04 </a:t>
          </a:r>
          <a:r>
            <a:rPr lang="es-ES" sz="1800" dirty="0" err="1"/>
            <a:t>hrs</a:t>
          </a:r>
          <a:r>
            <a:rPr lang="es-ES" sz="1800" dirty="0"/>
            <a:t>.)</a:t>
          </a:r>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ADMINISTRACIÓN </a:t>
          </a:r>
          <a:r>
            <a:rPr lang="es-ES" sz="1800" dirty="0"/>
            <a:t>FINANCIERA INSTITUCIONAL</a:t>
          </a:r>
        </a:p>
        <a:p>
          <a:r>
            <a:rPr lang="es-ES" sz="1800" dirty="0"/>
            <a:t>(semestral de </a:t>
          </a:r>
          <a:r>
            <a:rPr lang="es-ES" sz="1800" dirty="0" smtClean="0"/>
            <a:t>02 </a:t>
          </a:r>
          <a:r>
            <a:rPr lang="es-ES" sz="1800" dirty="0" err="1" smtClean="0"/>
            <a:t>hrs</a:t>
          </a:r>
          <a:r>
            <a:rPr lang="es-ES" sz="1800" dirty="0"/>
            <a:t>.)</a:t>
          </a:r>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PLANIFICACIÓN Y SEGURIDAD</a:t>
          </a:r>
          <a:endParaRPr lang="es-ES" sz="1800" dirty="0"/>
        </a:p>
        <a:p>
          <a:r>
            <a:rPr lang="es-ES" sz="1800" dirty="0"/>
            <a:t>(semestral de </a:t>
          </a:r>
          <a:r>
            <a:rPr lang="es-ES" sz="1800" dirty="0" smtClean="0"/>
            <a:t>02 </a:t>
          </a:r>
          <a:r>
            <a:rPr lang="es-ES" sz="1800" dirty="0" err="1" smtClean="0"/>
            <a:t>hrs</a:t>
          </a:r>
          <a:r>
            <a:rPr lang="es-ES" sz="1800" dirty="0"/>
            <a:t>.)</a:t>
          </a:r>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smtClean="0"/>
            <a:t>FORMACIÓN NAVAL</a:t>
          </a:r>
          <a:endParaRPr lang="es-ES" sz="1800" dirty="0"/>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AUMENTAR 02 HRS EN 2°AÑO</a:t>
          </a:r>
        </a:p>
        <a:p>
          <a:r>
            <a:rPr lang="es-ES" sz="1800" dirty="0" smtClean="0"/>
            <a:t>(Patrón de Bahía)</a:t>
          </a:r>
          <a:endParaRPr lang="es-ES" sz="1800" dirty="0"/>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AUMENTAR 02 HRS EN 4°AÑO </a:t>
          </a:r>
        </a:p>
        <a:p>
          <a:r>
            <a:rPr lang="es-ES" sz="1800" dirty="0" smtClean="0"/>
            <a:t>(Buceo)</a:t>
          </a:r>
          <a:endParaRPr lang="es-ES" sz="1800" dirty="0"/>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custScaleY="116880">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custScaleY="128694">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513ED7-0DF6-463A-8E9F-696AC149244B}"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s-ES"/>
        </a:p>
      </dgm:t>
    </dgm:pt>
    <dgm:pt modelId="{D6CE287B-40FB-4760-8153-5BF390F3CED4}">
      <dgm:prSet phldrT="[Texto]"/>
      <dgm:spPr/>
      <dgm:t>
        <a:bodyPr/>
        <a:lstStyle/>
        <a:p>
          <a:pPr algn="just"/>
          <a:r>
            <a:rPr lang="es-ES" b="1" i="0" dirty="0">
              <a:solidFill>
                <a:srgbClr val="FFC000"/>
              </a:solidFill>
              <a:latin typeface="+mn-lt"/>
            </a:rPr>
            <a:t>Seleccionar y formar integralmente </a:t>
          </a:r>
          <a:r>
            <a:rPr lang="es-ES" b="0" i="0" dirty="0">
              <a:latin typeface="+mn-lt"/>
            </a:rPr>
            <a:t>a los futuros oficiales de la Armada de Chile</a:t>
          </a:r>
          <a:r>
            <a:rPr lang="es-ES" b="1" i="0" dirty="0">
              <a:solidFill>
                <a:srgbClr val="FFC000"/>
              </a:solidFill>
              <a:latin typeface="+mn-lt"/>
            </a:rPr>
            <a:t>, en coherencia con el proyecto educativo institucional</a:t>
          </a:r>
          <a:r>
            <a:rPr lang="es-ES" b="0" i="0" dirty="0">
              <a:latin typeface="+mn-lt"/>
            </a:rPr>
            <a:t>, con el propósito </a:t>
          </a:r>
          <a:r>
            <a:rPr lang="es-ES" b="0" i="0" dirty="0">
              <a:solidFill>
                <a:srgbClr val="FFC000"/>
              </a:solidFill>
              <a:latin typeface="+mn-lt"/>
            </a:rPr>
            <a:t>de </a:t>
          </a:r>
          <a:r>
            <a:rPr lang="es-ES" b="1" i="0" dirty="0">
              <a:solidFill>
                <a:srgbClr val="FFC000"/>
              </a:solidFill>
              <a:latin typeface="+mn-lt"/>
            </a:rPr>
            <a:t>entregar al servicio hombres y mujeres líderes</a:t>
          </a:r>
          <a:r>
            <a:rPr lang="es-ES" b="0" i="0" dirty="0">
              <a:latin typeface="+mn-lt"/>
            </a:rPr>
            <a:t>, con el carácter para asumir crecientes responsabilidades y con el potencial de conducir los destinos institucionales en tiempo de paz y de guerra.</a:t>
          </a:r>
          <a:endParaRPr lang="es-ES" dirty="0">
            <a:latin typeface="+mn-lt"/>
          </a:endParaRPr>
        </a:p>
      </dgm:t>
    </dgm:pt>
    <dgm:pt modelId="{2CB8D2B7-3D90-4598-8EB0-2A819F9EFF8A}" type="parTrans" cxnId="{2474C1B9-2BF5-4B0F-BD98-A2394FB1337F}">
      <dgm:prSet/>
      <dgm:spPr/>
      <dgm:t>
        <a:bodyPr/>
        <a:lstStyle/>
        <a:p>
          <a:endParaRPr lang="es-ES"/>
        </a:p>
      </dgm:t>
    </dgm:pt>
    <dgm:pt modelId="{0FB64B56-AE0B-4FF6-84D4-8B78359A8271}" type="sibTrans" cxnId="{2474C1B9-2BF5-4B0F-BD98-A2394FB1337F}">
      <dgm:prSet/>
      <dgm:spPr/>
      <dgm:t>
        <a:bodyPr/>
        <a:lstStyle/>
        <a:p>
          <a:endParaRPr lang="es-ES"/>
        </a:p>
      </dgm:t>
    </dgm:pt>
    <dgm:pt modelId="{753ECC43-E83E-40EE-85E7-8863FF97245A}">
      <dgm:prSet phldrT="[Texto]" custT="1"/>
      <dgm:spPr/>
      <dgm:t>
        <a:bodyPr/>
        <a:lstStyle/>
        <a:p>
          <a:r>
            <a:rPr lang="es-ES" sz="2000" dirty="0"/>
            <a:t>MISIÓN</a:t>
          </a:r>
        </a:p>
      </dgm:t>
    </dgm:pt>
    <dgm:pt modelId="{C46BC788-0C8C-41F8-BBC8-3A03AC95F7C0}" type="parTrans" cxnId="{50792070-BB87-4C0F-A21E-462FA277AA6D}">
      <dgm:prSet/>
      <dgm:spPr/>
      <dgm:t>
        <a:bodyPr/>
        <a:lstStyle/>
        <a:p>
          <a:endParaRPr lang="es-ES"/>
        </a:p>
      </dgm:t>
    </dgm:pt>
    <dgm:pt modelId="{BD1EEA8E-24D7-4213-9BF8-29B4BD109CD8}" type="sibTrans" cxnId="{50792070-BB87-4C0F-A21E-462FA277AA6D}">
      <dgm:prSet/>
      <dgm:spPr/>
      <dgm:t>
        <a:bodyPr/>
        <a:lstStyle/>
        <a:p>
          <a:endParaRPr lang="es-ES"/>
        </a:p>
      </dgm:t>
    </dgm:pt>
    <dgm:pt modelId="{5D5CF525-D636-499B-81D0-410ABAB82866}">
      <dgm:prSet phldrT="[Texto]"/>
      <dgm:spPr/>
      <dgm:t>
        <a:bodyPr/>
        <a:lstStyle/>
        <a:p>
          <a:pPr algn="just"/>
          <a:r>
            <a:rPr lang="es-ES" b="0" i="0" dirty="0"/>
            <a:t>Ser la Escuela Matriz de Educación Superior que selecciona y adoctrina a los futuros oficiales de la Armada de Chile, con </a:t>
          </a:r>
          <a:r>
            <a:rPr lang="es-ES" b="1" i="0" dirty="0">
              <a:solidFill>
                <a:srgbClr val="FFC000"/>
              </a:solidFill>
            </a:rPr>
            <a:t>la finalidad de prepararlos para enfrentar conflictos en tiempos de guerra y desafíos de gestión en períodos de paz</a:t>
          </a:r>
          <a:r>
            <a:rPr lang="es-ES" b="0" i="0" dirty="0"/>
            <a:t>, siendo reconocida en el ámbito nacional e internacional por los estándares de excelencia que sustenta su proyecto educativo institucional.</a:t>
          </a:r>
          <a:endParaRPr lang="es-ES" dirty="0"/>
        </a:p>
      </dgm:t>
    </dgm:pt>
    <dgm:pt modelId="{C21A02D7-3D02-420E-8FB2-BA9CCF404535}" type="parTrans" cxnId="{09C655F5-7E91-4124-8766-5A34CD364143}">
      <dgm:prSet/>
      <dgm:spPr/>
      <dgm:t>
        <a:bodyPr/>
        <a:lstStyle/>
        <a:p>
          <a:endParaRPr lang="es-ES"/>
        </a:p>
      </dgm:t>
    </dgm:pt>
    <dgm:pt modelId="{086DE54F-D1E5-47F4-B9CE-F25633F6B7AD}" type="sibTrans" cxnId="{09C655F5-7E91-4124-8766-5A34CD364143}">
      <dgm:prSet/>
      <dgm:spPr/>
      <dgm:t>
        <a:bodyPr/>
        <a:lstStyle/>
        <a:p>
          <a:endParaRPr lang="es-ES"/>
        </a:p>
      </dgm:t>
    </dgm:pt>
    <dgm:pt modelId="{2A071412-A402-4C93-9F79-EE0709528587}">
      <dgm:prSet phldrT="[Texto]" custT="1"/>
      <dgm:spPr/>
      <dgm:t>
        <a:bodyPr/>
        <a:lstStyle/>
        <a:p>
          <a:r>
            <a:rPr lang="es-ES" sz="2000" dirty="0"/>
            <a:t>VISIÓN</a:t>
          </a:r>
        </a:p>
      </dgm:t>
    </dgm:pt>
    <dgm:pt modelId="{64ECAF16-7988-4070-ABBC-F6F7A4CBB9A7}" type="parTrans" cxnId="{FC5DE0BF-F24E-4577-BA49-A671923594F6}">
      <dgm:prSet/>
      <dgm:spPr/>
      <dgm:t>
        <a:bodyPr/>
        <a:lstStyle/>
        <a:p>
          <a:endParaRPr lang="es-ES"/>
        </a:p>
      </dgm:t>
    </dgm:pt>
    <dgm:pt modelId="{E6064FC1-7B0C-40B9-A141-67C04566F383}" type="sibTrans" cxnId="{FC5DE0BF-F24E-4577-BA49-A671923594F6}">
      <dgm:prSet/>
      <dgm:spPr/>
      <dgm:t>
        <a:bodyPr/>
        <a:lstStyle/>
        <a:p>
          <a:endParaRPr lang="es-ES"/>
        </a:p>
      </dgm:t>
    </dgm:pt>
    <dgm:pt modelId="{0D700880-FB8F-41BB-B124-1509667880F7}" type="pres">
      <dgm:prSet presAssocID="{80513ED7-0DF6-463A-8E9F-696AC149244B}" presName="linear" presStyleCnt="0">
        <dgm:presLayoutVars>
          <dgm:animLvl val="lvl"/>
          <dgm:resizeHandles val="exact"/>
        </dgm:presLayoutVars>
      </dgm:prSet>
      <dgm:spPr/>
      <dgm:t>
        <a:bodyPr/>
        <a:lstStyle/>
        <a:p>
          <a:endParaRPr lang="es-ES"/>
        </a:p>
      </dgm:t>
    </dgm:pt>
    <dgm:pt modelId="{A0CEEC8D-B5AB-48A8-899E-9E58C668915F}" type="pres">
      <dgm:prSet presAssocID="{D6CE287B-40FB-4760-8153-5BF390F3CED4}" presName="parentText" presStyleLbl="node1" presStyleIdx="0" presStyleCnt="2" custScaleY="104577">
        <dgm:presLayoutVars>
          <dgm:chMax val="0"/>
          <dgm:bulletEnabled val="1"/>
        </dgm:presLayoutVars>
      </dgm:prSet>
      <dgm:spPr/>
      <dgm:t>
        <a:bodyPr/>
        <a:lstStyle/>
        <a:p>
          <a:endParaRPr lang="es-ES"/>
        </a:p>
      </dgm:t>
    </dgm:pt>
    <dgm:pt modelId="{FAAC2B67-756D-4C12-B4DA-5254678BD47B}" type="pres">
      <dgm:prSet presAssocID="{D6CE287B-40FB-4760-8153-5BF390F3CED4}" presName="childText" presStyleLbl="revTx" presStyleIdx="0" presStyleCnt="2">
        <dgm:presLayoutVars>
          <dgm:bulletEnabled val="1"/>
        </dgm:presLayoutVars>
      </dgm:prSet>
      <dgm:spPr/>
      <dgm:t>
        <a:bodyPr/>
        <a:lstStyle/>
        <a:p>
          <a:endParaRPr lang="es-ES"/>
        </a:p>
      </dgm:t>
    </dgm:pt>
    <dgm:pt modelId="{EABC4DA6-C317-4F06-B411-EF1998BE80D9}" type="pres">
      <dgm:prSet presAssocID="{5D5CF525-D636-499B-81D0-410ABAB82866}" presName="parentText" presStyleLbl="node1" presStyleIdx="1" presStyleCnt="2" custScaleY="120301">
        <dgm:presLayoutVars>
          <dgm:chMax val="0"/>
          <dgm:bulletEnabled val="1"/>
        </dgm:presLayoutVars>
      </dgm:prSet>
      <dgm:spPr/>
      <dgm:t>
        <a:bodyPr/>
        <a:lstStyle/>
        <a:p>
          <a:endParaRPr lang="es-ES"/>
        </a:p>
      </dgm:t>
    </dgm:pt>
    <dgm:pt modelId="{3A174344-54E5-43BC-8D30-9FA7F6B9764F}" type="pres">
      <dgm:prSet presAssocID="{5D5CF525-D636-499B-81D0-410ABAB82866}" presName="childText" presStyleLbl="revTx" presStyleIdx="1" presStyleCnt="2">
        <dgm:presLayoutVars>
          <dgm:bulletEnabled val="1"/>
        </dgm:presLayoutVars>
      </dgm:prSet>
      <dgm:spPr/>
      <dgm:t>
        <a:bodyPr/>
        <a:lstStyle/>
        <a:p>
          <a:endParaRPr lang="es-ES"/>
        </a:p>
      </dgm:t>
    </dgm:pt>
  </dgm:ptLst>
  <dgm:cxnLst>
    <dgm:cxn modelId="{8CB967FE-0E89-48DD-A9CE-FCAC2DE7CF69}" type="presOf" srcId="{80513ED7-0DF6-463A-8E9F-696AC149244B}" destId="{0D700880-FB8F-41BB-B124-1509667880F7}" srcOrd="0" destOrd="0" presId="urn:microsoft.com/office/officeart/2005/8/layout/vList2"/>
    <dgm:cxn modelId="{7A397006-6919-4D9B-9E94-346D1424407A}" type="presOf" srcId="{D6CE287B-40FB-4760-8153-5BF390F3CED4}" destId="{A0CEEC8D-B5AB-48A8-899E-9E58C668915F}" srcOrd="0" destOrd="0" presId="urn:microsoft.com/office/officeart/2005/8/layout/vList2"/>
    <dgm:cxn modelId="{BC941D09-4346-492F-B85A-CFC74B81913C}" type="presOf" srcId="{2A071412-A402-4C93-9F79-EE0709528587}" destId="{3A174344-54E5-43BC-8D30-9FA7F6B9764F}" srcOrd="0" destOrd="0" presId="urn:microsoft.com/office/officeart/2005/8/layout/vList2"/>
    <dgm:cxn modelId="{3489BAC2-7DA2-4650-AB11-8D901A5BB813}" type="presOf" srcId="{753ECC43-E83E-40EE-85E7-8863FF97245A}" destId="{FAAC2B67-756D-4C12-B4DA-5254678BD47B}" srcOrd="0" destOrd="0" presId="urn:microsoft.com/office/officeart/2005/8/layout/vList2"/>
    <dgm:cxn modelId="{09C655F5-7E91-4124-8766-5A34CD364143}" srcId="{80513ED7-0DF6-463A-8E9F-696AC149244B}" destId="{5D5CF525-D636-499B-81D0-410ABAB82866}" srcOrd="1" destOrd="0" parTransId="{C21A02D7-3D02-420E-8FB2-BA9CCF404535}" sibTransId="{086DE54F-D1E5-47F4-B9CE-F25633F6B7AD}"/>
    <dgm:cxn modelId="{50792070-BB87-4C0F-A21E-462FA277AA6D}" srcId="{D6CE287B-40FB-4760-8153-5BF390F3CED4}" destId="{753ECC43-E83E-40EE-85E7-8863FF97245A}" srcOrd="0" destOrd="0" parTransId="{C46BC788-0C8C-41F8-BBC8-3A03AC95F7C0}" sibTransId="{BD1EEA8E-24D7-4213-9BF8-29B4BD109CD8}"/>
    <dgm:cxn modelId="{2474C1B9-2BF5-4B0F-BD98-A2394FB1337F}" srcId="{80513ED7-0DF6-463A-8E9F-696AC149244B}" destId="{D6CE287B-40FB-4760-8153-5BF390F3CED4}" srcOrd="0" destOrd="0" parTransId="{2CB8D2B7-3D90-4598-8EB0-2A819F9EFF8A}" sibTransId="{0FB64B56-AE0B-4FF6-84D4-8B78359A8271}"/>
    <dgm:cxn modelId="{FC5DE0BF-F24E-4577-BA49-A671923594F6}" srcId="{5D5CF525-D636-499B-81D0-410ABAB82866}" destId="{2A071412-A402-4C93-9F79-EE0709528587}" srcOrd="0" destOrd="0" parTransId="{64ECAF16-7988-4070-ABBC-F6F7A4CBB9A7}" sibTransId="{E6064FC1-7B0C-40B9-A141-67C04566F383}"/>
    <dgm:cxn modelId="{61E7D25B-272A-4E4E-A28E-76BA4DF351F1}" type="presOf" srcId="{5D5CF525-D636-499B-81D0-410ABAB82866}" destId="{EABC4DA6-C317-4F06-B411-EF1998BE80D9}" srcOrd="0" destOrd="0" presId="urn:microsoft.com/office/officeart/2005/8/layout/vList2"/>
    <dgm:cxn modelId="{957C3F74-3A47-4849-AB11-8346954A4C56}" type="presParOf" srcId="{0D700880-FB8F-41BB-B124-1509667880F7}" destId="{A0CEEC8D-B5AB-48A8-899E-9E58C668915F}" srcOrd="0" destOrd="0" presId="urn:microsoft.com/office/officeart/2005/8/layout/vList2"/>
    <dgm:cxn modelId="{705A5963-87FB-4C47-9CA2-C83709A5A454}" type="presParOf" srcId="{0D700880-FB8F-41BB-B124-1509667880F7}" destId="{FAAC2B67-756D-4C12-B4DA-5254678BD47B}" srcOrd="1" destOrd="0" presId="urn:microsoft.com/office/officeart/2005/8/layout/vList2"/>
    <dgm:cxn modelId="{A699073A-F95E-4471-BAE4-CA663378CF27}" type="presParOf" srcId="{0D700880-FB8F-41BB-B124-1509667880F7}" destId="{EABC4DA6-C317-4F06-B411-EF1998BE80D9}" srcOrd="2" destOrd="0" presId="urn:microsoft.com/office/officeart/2005/8/layout/vList2"/>
    <dgm:cxn modelId="{705F2A72-EDCA-430C-B2CD-C4AE21164475}" type="presParOf" srcId="{0D700880-FB8F-41BB-B124-1509667880F7}" destId="{3A174344-54E5-43BC-8D30-9FA7F6B9764F}"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FDEB21-30CC-4498-AAB8-5951FCCD2174}" type="doc">
      <dgm:prSet loTypeId="urn:microsoft.com/office/officeart/2005/8/layout/hProcess9" loCatId="process" qsTypeId="urn:microsoft.com/office/officeart/2005/8/quickstyle/simple1" qsCatId="simple" csTypeId="urn:microsoft.com/office/officeart/2005/8/colors/accent2_3" csCatId="accent2" phldr="1"/>
      <dgm:spPr/>
    </dgm:pt>
    <dgm:pt modelId="{CB437DF5-9558-4F0A-9814-AF7CE3B6C8B5}">
      <dgm:prSet phldrT="[Texto]" custT="1"/>
      <dgm:spPr/>
      <dgm:t>
        <a:bodyPr/>
        <a:lstStyle/>
        <a:p>
          <a:r>
            <a:rPr lang="es-ES" sz="1800" dirty="0" smtClean="0"/>
            <a:t>FUNCIÓN</a:t>
          </a:r>
          <a:endParaRPr lang="es-ES" sz="1800" dirty="0"/>
        </a:p>
      </dgm:t>
    </dgm:pt>
    <dgm:pt modelId="{42E86380-9AF0-4BB7-A5D8-2AA784981EB8}" type="parTrans" cxnId="{4EB038EB-0EDC-48EB-BCFB-0F429B4CC35B}">
      <dgm:prSet/>
      <dgm:spPr/>
      <dgm:t>
        <a:bodyPr/>
        <a:lstStyle/>
        <a:p>
          <a:endParaRPr lang="es-ES" sz="1800"/>
        </a:p>
      </dgm:t>
    </dgm:pt>
    <dgm:pt modelId="{69E8FADA-AF0F-4C51-8030-DAD0FBFFC8E1}" type="sibTrans" cxnId="{4EB038EB-0EDC-48EB-BCFB-0F429B4CC35B}">
      <dgm:prSet/>
      <dgm:spPr/>
      <dgm:t>
        <a:bodyPr/>
        <a:lstStyle/>
        <a:p>
          <a:endParaRPr lang="es-ES" sz="1800"/>
        </a:p>
      </dgm:t>
    </dgm:pt>
    <dgm:pt modelId="{772BE38D-8A62-48E8-850B-DC92C3D6A899}">
      <dgm:prSet phldrT="[Texto]" custT="1"/>
      <dgm:spPr/>
      <dgm:t>
        <a:bodyPr/>
        <a:lstStyle/>
        <a:p>
          <a:r>
            <a:rPr lang="es-ES" sz="1800" dirty="0" smtClean="0"/>
            <a:t>COMPETENCIA</a:t>
          </a:r>
          <a:endParaRPr lang="es-ES" sz="1800" dirty="0"/>
        </a:p>
      </dgm:t>
    </dgm:pt>
    <dgm:pt modelId="{7AEAB0B6-03D1-4E56-8375-1C5FFDE52A88}" type="parTrans" cxnId="{B649ED44-1A41-41CF-8222-0DBBEA45A012}">
      <dgm:prSet/>
      <dgm:spPr/>
      <dgm:t>
        <a:bodyPr/>
        <a:lstStyle/>
        <a:p>
          <a:endParaRPr lang="es-ES" sz="1800"/>
        </a:p>
      </dgm:t>
    </dgm:pt>
    <dgm:pt modelId="{EC1E4970-EAF7-4EC3-A896-FD812975A358}" type="sibTrans" cxnId="{B649ED44-1A41-41CF-8222-0DBBEA45A012}">
      <dgm:prSet/>
      <dgm:spPr/>
      <dgm:t>
        <a:bodyPr/>
        <a:lstStyle/>
        <a:p>
          <a:endParaRPr lang="es-ES" sz="1800"/>
        </a:p>
      </dgm:t>
    </dgm:pt>
    <dgm:pt modelId="{7CCF3A3B-53A6-411B-9929-22200A06F7CD}">
      <dgm:prSet phldrT="[Texto]" custT="1"/>
      <dgm:spPr/>
      <dgm:t>
        <a:bodyPr/>
        <a:lstStyle/>
        <a:p>
          <a:r>
            <a:rPr lang="es-ES" sz="1800" dirty="0" smtClean="0"/>
            <a:t>SUBCOMPETENCIA</a:t>
          </a:r>
          <a:endParaRPr lang="es-ES" sz="1800" dirty="0"/>
        </a:p>
      </dgm:t>
    </dgm:pt>
    <dgm:pt modelId="{D1F5ADC6-0BA5-4D07-9A01-6013D0BBCA0C}" type="parTrans" cxnId="{A33E1BF1-9418-463D-A4C2-C9BC35438CAE}">
      <dgm:prSet/>
      <dgm:spPr/>
      <dgm:t>
        <a:bodyPr/>
        <a:lstStyle/>
        <a:p>
          <a:endParaRPr lang="es-ES" sz="1800"/>
        </a:p>
      </dgm:t>
    </dgm:pt>
    <dgm:pt modelId="{53CE3003-57A0-4825-8F8A-58502ADCB9F2}" type="sibTrans" cxnId="{A33E1BF1-9418-463D-A4C2-C9BC35438CAE}">
      <dgm:prSet/>
      <dgm:spPr/>
      <dgm:t>
        <a:bodyPr/>
        <a:lstStyle/>
        <a:p>
          <a:endParaRPr lang="es-ES" sz="1800"/>
        </a:p>
      </dgm:t>
    </dgm:pt>
    <dgm:pt modelId="{66DF4C10-19B8-414D-A40F-D5CAAF1644B8}">
      <dgm:prSet custT="1"/>
      <dgm:spPr/>
      <dgm:t>
        <a:bodyPr/>
        <a:lstStyle/>
        <a:p>
          <a:r>
            <a:rPr lang="es-ES" sz="1800" dirty="0" smtClean="0"/>
            <a:t>INDICADOR DE LOGRO</a:t>
          </a:r>
          <a:endParaRPr lang="es-ES" sz="1800" dirty="0"/>
        </a:p>
      </dgm:t>
    </dgm:pt>
    <dgm:pt modelId="{D79596D0-1A5C-45ED-918C-F14D1EF9A5BD}" type="parTrans" cxnId="{D2FD8D7A-5ED4-4698-8E8F-CE8515F3E23C}">
      <dgm:prSet/>
      <dgm:spPr/>
      <dgm:t>
        <a:bodyPr/>
        <a:lstStyle/>
        <a:p>
          <a:endParaRPr lang="es-ES" sz="1800"/>
        </a:p>
      </dgm:t>
    </dgm:pt>
    <dgm:pt modelId="{5BE288F7-8164-473E-8E42-63F7C5808C35}" type="sibTrans" cxnId="{D2FD8D7A-5ED4-4698-8E8F-CE8515F3E23C}">
      <dgm:prSet/>
      <dgm:spPr/>
      <dgm:t>
        <a:bodyPr/>
        <a:lstStyle/>
        <a:p>
          <a:endParaRPr lang="es-ES" sz="1800"/>
        </a:p>
      </dgm:t>
    </dgm:pt>
    <dgm:pt modelId="{2226B180-1135-4B46-89C1-0FE6544B136A}" type="pres">
      <dgm:prSet presAssocID="{AEFDEB21-30CC-4498-AAB8-5951FCCD2174}" presName="CompostProcess" presStyleCnt="0">
        <dgm:presLayoutVars>
          <dgm:dir/>
          <dgm:resizeHandles val="exact"/>
        </dgm:presLayoutVars>
      </dgm:prSet>
      <dgm:spPr/>
    </dgm:pt>
    <dgm:pt modelId="{CA5811C7-2597-4EED-B6C1-3EEB8699FEBE}" type="pres">
      <dgm:prSet presAssocID="{AEFDEB21-30CC-4498-AAB8-5951FCCD2174}" presName="arrow" presStyleLbl="bgShp" presStyleIdx="0" presStyleCnt="1"/>
      <dgm:spPr/>
    </dgm:pt>
    <dgm:pt modelId="{D001974B-9FEE-42B1-9260-E5E195C6D2E5}" type="pres">
      <dgm:prSet presAssocID="{AEFDEB21-30CC-4498-AAB8-5951FCCD2174}" presName="linearProcess" presStyleCnt="0"/>
      <dgm:spPr/>
    </dgm:pt>
    <dgm:pt modelId="{B66164D0-DE04-4CDA-B4E6-5076C233D9C7}" type="pres">
      <dgm:prSet presAssocID="{CB437DF5-9558-4F0A-9814-AF7CE3B6C8B5}" presName="textNode" presStyleLbl="node1" presStyleIdx="0" presStyleCnt="4">
        <dgm:presLayoutVars>
          <dgm:bulletEnabled val="1"/>
        </dgm:presLayoutVars>
      </dgm:prSet>
      <dgm:spPr/>
      <dgm:t>
        <a:bodyPr/>
        <a:lstStyle/>
        <a:p>
          <a:endParaRPr lang="es-ES"/>
        </a:p>
      </dgm:t>
    </dgm:pt>
    <dgm:pt modelId="{0FB59342-8D12-4512-9728-BB85A9C7C16D}" type="pres">
      <dgm:prSet presAssocID="{69E8FADA-AF0F-4C51-8030-DAD0FBFFC8E1}" presName="sibTrans" presStyleCnt="0"/>
      <dgm:spPr/>
    </dgm:pt>
    <dgm:pt modelId="{769A356B-2591-4BE6-B1FC-3115AF2A406A}" type="pres">
      <dgm:prSet presAssocID="{772BE38D-8A62-48E8-850B-DC92C3D6A899}" presName="textNode" presStyleLbl="node1" presStyleIdx="1" presStyleCnt="4" custScaleX="142864">
        <dgm:presLayoutVars>
          <dgm:bulletEnabled val="1"/>
        </dgm:presLayoutVars>
      </dgm:prSet>
      <dgm:spPr/>
      <dgm:t>
        <a:bodyPr/>
        <a:lstStyle/>
        <a:p>
          <a:endParaRPr lang="es-ES"/>
        </a:p>
      </dgm:t>
    </dgm:pt>
    <dgm:pt modelId="{0F08F004-3DDB-4B66-B8F6-8038E64A3D70}" type="pres">
      <dgm:prSet presAssocID="{EC1E4970-EAF7-4EC3-A896-FD812975A358}" presName="sibTrans" presStyleCnt="0"/>
      <dgm:spPr/>
    </dgm:pt>
    <dgm:pt modelId="{F2C6D246-C767-4E26-B7DD-703BA68FB794}" type="pres">
      <dgm:prSet presAssocID="{7CCF3A3B-53A6-411B-9929-22200A06F7CD}" presName="textNode" presStyleLbl="node1" presStyleIdx="2" presStyleCnt="4" custScaleX="167715">
        <dgm:presLayoutVars>
          <dgm:bulletEnabled val="1"/>
        </dgm:presLayoutVars>
      </dgm:prSet>
      <dgm:spPr/>
      <dgm:t>
        <a:bodyPr/>
        <a:lstStyle/>
        <a:p>
          <a:endParaRPr lang="es-ES"/>
        </a:p>
      </dgm:t>
    </dgm:pt>
    <dgm:pt modelId="{06631A3E-6782-4FCC-A825-A03ACDC92C18}" type="pres">
      <dgm:prSet presAssocID="{53CE3003-57A0-4825-8F8A-58502ADCB9F2}" presName="sibTrans" presStyleCnt="0"/>
      <dgm:spPr/>
    </dgm:pt>
    <dgm:pt modelId="{FC8EDDC8-DC7A-4612-BC22-3703E2950B8D}" type="pres">
      <dgm:prSet presAssocID="{66DF4C10-19B8-414D-A40F-D5CAAF1644B8}" presName="textNode" presStyleLbl="node1" presStyleIdx="3" presStyleCnt="4" custScaleX="110982">
        <dgm:presLayoutVars>
          <dgm:bulletEnabled val="1"/>
        </dgm:presLayoutVars>
      </dgm:prSet>
      <dgm:spPr/>
      <dgm:t>
        <a:bodyPr/>
        <a:lstStyle/>
        <a:p>
          <a:endParaRPr lang="es-ES"/>
        </a:p>
      </dgm:t>
    </dgm:pt>
  </dgm:ptLst>
  <dgm:cxnLst>
    <dgm:cxn modelId="{92F150DB-A04B-49F3-BA5D-BB0E0EC50561}" type="presOf" srcId="{772BE38D-8A62-48E8-850B-DC92C3D6A899}" destId="{769A356B-2591-4BE6-B1FC-3115AF2A406A}" srcOrd="0" destOrd="0" presId="urn:microsoft.com/office/officeart/2005/8/layout/hProcess9"/>
    <dgm:cxn modelId="{95981B23-737C-46E9-8C1D-C30E27741EF1}" type="presOf" srcId="{7CCF3A3B-53A6-411B-9929-22200A06F7CD}" destId="{F2C6D246-C767-4E26-B7DD-703BA68FB794}" srcOrd="0" destOrd="0" presId="urn:microsoft.com/office/officeart/2005/8/layout/hProcess9"/>
    <dgm:cxn modelId="{FD6EA172-51D3-4497-A8D2-F18355D89854}" type="presOf" srcId="{CB437DF5-9558-4F0A-9814-AF7CE3B6C8B5}" destId="{B66164D0-DE04-4CDA-B4E6-5076C233D9C7}" srcOrd="0" destOrd="0" presId="urn:microsoft.com/office/officeart/2005/8/layout/hProcess9"/>
    <dgm:cxn modelId="{A33E1BF1-9418-463D-A4C2-C9BC35438CAE}" srcId="{AEFDEB21-30CC-4498-AAB8-5951FCCD2174}" destId="{7CCF3A3B-53A6-411B-9929-22200A06F7CD}" srcOrd="2" destOrd="0" parTransId="{D1F5ADC6-0BA5-4D07-9A01-6013D0BBCA0C}" sibTransId="{53CE3003-57A0-4825-8F8A-58502ADCB9F2}"/>
    <dgm:cxn modelId="{53ADEDCC-C99C-42A1-967E-D905F9E60615}" type="presOf" srcId="{66DF4C10-19B8-414D-A40F-D5CAAF1644B8}" destId="{FC8EDDC8-DC7A-4612-BC22-3703E2950B8D}" srcOrd="0" destOrd="0" presId="urn:microsoft.com/office/officeart/2005/8/layout/hProcess9"/>
    <dgm:cxn modelId="{DEA77240-C49E-4C93-A729-2D07233CC508}" type="presOf" srcId="{AEFDEB21-30CC-4498-AAB8-5951FCCD2174}" destId="{2226B180-1135-4B46-89C1-0FE6544B136A}" srcOrd="0" destOrd="0" presId="urn:microsoft.com/office/officeart/2005/8/layout/hProcess9"/>
    <dgm:cxn modelId="{D2FD8D7A-5ED4-4698-8E8F-CE8515F3E23C}" srcId="{AEFDEB21-30CC-4498-AAB8-5951FCCD2174}" destId="{66DF4C10-19B8-414D-A40F-D5CAAF1644B8}" srcOrd="3" destOrd="0" parTransId="{D79596D0-1A5C-45ED-918C-F14D1EF9A5BD}" sibTransId="{5BE288F7-8164-473E-8E42-63F7C5808C35}"/>
    <dgm:cxn modelId="{B649ED44-1A41-41CF-8222-0DBBEA45A012}" srcId="{AEFDEB21-30CC-4498-AAB8-5951FCCD2174}" destId="{772BE38D-8A62-48E8-850B-DC92C3D6A899}" srcOrd="1" destOrd="0" parTransId="{7AEAB0B6-03D1-4E56-8375-1C5FFDE52A88}" sibTransId="{EC1E4970-EAF7-4EC3-A896-FD812975A358}"/>
    <dgm:cxn modelId="{4EB038EB-0EDC-48EB-BCFB-0F429B4CC35B}" srcId="{AEFDEB21-30CC-4498-AAB8-5951FCCD2174}" destId="{CB437DF5-9558-4F0A-9814-AF7CE3B6C8B5}" srcOrd="0" destOrd="0" parTransId="{42E86380-9AF0-4BB7-A5D8-2AA784981EB8}" sibTransId="{69E8FADA-AF0F-4C51-8030-DAD0FBFFC8E1}"/>
    <dgm:cxn modelId="{99828138-3719-4D03-B052-5BFB6BCAF4C8}" type="presParOf" srcId="{2226B180-1135-4B46-89C1-0FE6544B136A}" destId="{CA5811C7-2597-4EED-B6C1-3EEB8699FEBE}" srcOrd="0" destOrd="0" presId="urn:microsoft.com/office/officeart/2005/8/layout/hProcess9"/>
    <dgm:cxn modelId="{391A3559-47EB-4BD8-8D3C-4576F4EF68DB}" type="presParOf" srcId="{2226B180-1135-4B46-89C1-0FE6544B136A}" destId="{D001974B-9FEE-42B1-9260-E5E195C6D2E5}" srcOrd="1" destOrd="0" presId="urn:microsoft.com/office/officeart/2005/8/layout/hProcess9"/>
    <dgm:cxn modelId="{69C46B0E-8827-47EA-8C82-4088E86D024A}" type="presParOf" srcId="{D001974B-9FEE-42B1-9260-E5E195C6D2E5}" destId="{B66164D0-DE04-4CDA-B4E6-5076C233D9C7}" srcOrd="0" destOrd="0" presId="urn:microsoft.com/office/officeart/2005/8/layout/hProcess9"/>
    <dgm:cxn modelId="{05BC35DE-63E3-4BC9-9BD9-B22F723773AA}" type="presParOf" srcId="{D001974B-9FEE-42B1-9260-E5E195C6D2E5}" destId="{0FB59342-8D12-4512-9728-BB85A9C7C16D}" srcOrd="1" destOrd="0" presId="urn:microsoft.com/office/officeart/2005/8/layout/hProcess9"/>
    <dgm:cxn modelId="{6089AC30-3456-4C39-B45D-7CD5C8FE1599}" type="presParOf" srcId="{D001974B-9FEE-42B1-9260-E5E195C6D2E5}" destId="{769A356B-2591-4BE6-B1FC-3115AF2A406A}" srcOrd="2" destOrd="0" presId="urn:microsoft.com/office/officeart/2005/8/layout/hProcess9"/>
    <dgm:cxn modelId="{2D5AFEE2-CD1D-4414-B289-661A0807E003}" type="presParOf" srcId="{D001974B-9FEE-42B1-9260-E5E195C6D2E5}" destId="{0F08F004-3DDB-4B66-B8F6-8038E64A3D70}" srcOrd="3" destOrd="0" presId="urn:microsoft.com/office/officeart/2005/8/layout/hProcess9"/>
    <dgm:cxn modelId="{C384CCE7-FF95-457D-94E1-7425282ACAE9}" type="presParOf" srcId="{D001974B-9FEE-42B1-9260-E5E195C6D2E5}" destId="{F2C6D246-C767-4E26-B7DD-703BA68FB794}" srcOrd="4" destOrd="0" presId="urn:microsoft.com/office/officeart/2005/8/layout/hProcess9"/>
    <dgm:cxn modelId="{0A429CFF-A6EA-424F-BC4A-9C27E6505FA2}" type="presParOf" srcId="{D001974B-9FEE-42B1-9260-E5E195C6D2E5}" destId="{06631A3E-6782-4FCC-A825-A03ACDC92C18}" srcOrd="5" destOrd="0" presId="urn:microsoft.com/office/officeart/2005/8/layout/hProcess9"/>
    <dgm:cxn modelId="{05857EE3-D47B-43F6-996A-4A60569029D8}" type="presParOf" srcId="{D001974B-9FEE-42B1-9260-E5E195C6D2E5}" destId="{FC8EDDC8-DC7A-4612-BC22-3703E2950B8D}"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72787D-026A-4A2C-8087-B86B8A3018BD}" type="doc">
      <dgm:prSet loTypeId="urn:microsoft.com/office/officeart/2005/8/layout/vProcess5" loCatId="process" qsTypeId="urn:microsoft.com/office/officeart/2005/8/quickstyle/simple2" qsCatId="simple" csTypeId="urn:microsoft.com/office/officeart/2005/8/colors/accent2_2" csCatId="accent2" phldr="1"/>
      <dgm:spPr/>
      <dgm:t>
        <a:bodyPr/>
        <a:lstStyle/>
        <a:p>
          <a:endParaRPr lang="es-ES"/>
        </a:p>
      </dgm:t>
    </dgm:pt>
    <dgm:pt modelId="{C7630864-279E-4093-9DB0-819A3A88045C}">
      <dgm:prSet phldrT="[Texto]" custT="1"/>
      <dgm:spPr/>
      <dgm:t>
        <a:bodyPr/>
        <a:lstStyle/>
        <a:p>
          <a:r>
            <a:rPr lang="es-ES" sz="1800" dirty="0">
              <a:latin typeface="Arial" panose="020B0604020202020204" pitchFamily="34" charset="0"/>
              <a:cs typeface="Arial" panose="020B0604020202020204" pitchFamily="34" charset="0"/>
            </a:rPr>
            <a:t>2007</a:t>
          </a:r>
        </a:p>
      </dgm:t>
    </dgm:pt>
    <dgm:pt modelId="{0DC125D4-FD60-4BCA-981D-A7143C5E55B9}" type="parTrans" cxnId="{D0D2F060-5707-4BD2-9194-3B3E887CF050}">
      <dgm:prSet/>
      <dgm:spPr/>
      <dgm:t>
        <a:bodyPr/>
        <a:lstStyle/>
        <a:p>
          <a:endParaRPr lang="es-ES"/>
        </a:p>
      </dgm:t>
    </dgm:pt>
    <dgm:pt modelId="{2523F822-1DBD-48F3-8D29-A469E3E00578}" type="sibTrans" cxnId="{D0D2F060-5707-4BD2-9194-3B3E887CF050}">
      <dgm:prSet/>
      <dgm:spPr/>
      <dgm:t>
        <a:bodyPr/>
        <a:lstStyle/>
        <a:p>
          <a:endParaRPr lang="es-ES"/>
        </a:p>
      </dgm:t>
    </dgm:pt>
    <dgm:pt modelId="{DCAC0EA8-5AE7-4E64-9F86-71D3A7B210CE}">
      <dgm:prSet phldrT="[Texto]" custT="1"/>
      <dgm:spPr/>
      <dgm:t>
        <a:bodyPr/>
        <a:lstStyle/>
        <a:p>
          <a:pPr algn="l"/>
          <a:r>
            <a:rPr lang="es-ES" sz="1600" dirty="0"/>
            <a:t>Primer curso </a:t>
          </a:r>
          <a:r>
            <a:rPr lang="es-ES" sz="1600" dirty="0" err="1"/>
            <a:t>Of’s</a:t>
          </a:r>
          <a:r>
            <a:rPr lang="es-ES" sz="1600" dirty="0"/>
            <a:t> con </a:t>
          </a:r>
          <a:r>
            <a:rPr lang="es-ES" sz="1400" dirty="0"/>
            <a:t>4to</a:t>
          </a:r>
          <a:r>
            <a:rPr lang="es-ES" sz="1600" dirty="0"/>
            <a:t> poli  en ESNAVAL cursan especialidad en APOLINAV.</a:t>
          </a:r>
        </a:p>
      </dgm:t>
    </dgm:pt>
    <dgm:pt modelId="{B9223175-D535-480A-819E-14428FC332FB}" type="parTrans" cxnId="{80DCD038-C33F-4E8F-8190-2FFF55E922D2}">
      <dgm:prSet/>
      <dgm:spPr/>
      <dgm:t>
        <a:bodyPr/>
        <a:lstStyle/>
        <a:p>
          <a:endParaRPr lang="es-ES"/>
        </a:p>
      </dgm:t>
    </dgm:pt>
    <dgm:pt modelId="{79ACDE22-D313-4ADA-B4B0-140236857F85}" type="sibTrans" cxnId="{80DCD038-C33F-4E8F-8190-2FFF55E922D2}">
      <dgm:prSet/>
      <dgm:spPr/>
      <dgm:t>
        <a:bodyPr/>
        <a:lstStyle/>
        <a:p>
          <a:endParaRPr lang="es-ES"/>
        </a:p>
      </dgm:t>
    </dgm:pt>
    <dgm:pt modelId="{FF0EEB6F-48C9-409D-86EF-FBE46E5AB8E6}">
      <dgm:prSet phldrT="[Texto]" custT="1"/>
      <dgm:spPr/>
      <dgm:t>
        <a:bodyPr/>
        <a:lstStyle/>
        <a:p>
          <a:r>
            <a:rPr lang="es-ES" sz="1600" dirty="0"/>
            <a:t>2016</a:t>
          </a:r>
        </a:p>
      </dgm:t>
    </dgm:pt>
    <dgm:pt modelId="{10018840-4EE0-4C68-8350-149FA1D86EE0}" type="parTrans" cxnId="{BFA1E3DF-425F-43C9-A869-E592E71B963E}">
      <dgm:prSet/>
      <dgm:spPr/>
      <dgm:t>
        <a:bodyPr/>
        <a:lstStyle/>
        <a:p>
          <a:endParaRPr lang="es-ES"/>
        </a:p>
      </dgm:t>
    </dgm:pt>
    <dgm:pt modelId="{EE3017F1-757A-40DD-BFAB-FF0A55727DB3}" type="sibTrans" cxnId="{BFA1E3DF-425F-43C9-A869-E592E71B963E}">
      <dgm:prSet/>
      <dgm:spPr/>
      <dgm:t>
        <a:bodyPr/>
        <a:lstStyle/>
        <a:p>
          <a:endParaRPr lang="es-ES"/>
        </a:p>
      </dgm:t>
    </dgm:pt>
    <dgm:pt modelId="{9494FEB4-C7A0-4EEB-866E-CB9F2852A98E}">
      <dgm:prSet phldrT="[Texto]" custT="1"/>
      <dgm:spPr/>
      <dgm:t>
        <a:bodyPr/>
        <a:lstStyle/>
        <a:p>
          <a:r>
            <a:rPr lang="es-ES" sz="1600" dirty="0"/>
            <a:t>Regreso 4to Poli a APN.</a:t>
          </a:r>
        </a:p>
      </dgm:t>
    </dgm:pt>
    <dgm:pt modelId="{0D1F071B-2F2A-43C7-9C9D-99ACCF75F576}" type="parTrans" cxnId="{D88AE416-9653-4D24-BAF2-44B0D55854D9}">
      <dgm:prSet/>
      <dgm:spPr/>
      <dgm:t>
        <a:bodyPr/>
        <a:lstStyle/>
        <a:p>
          <a:endParaRPr lang="es-ES"/>
        </a:p>
      </dgm:t>
    </dgm:pt>
    <dgm:pt modelId="{980B985A-9B23-4C1A-906C-ED7AD3BF593C}" type="sibTrans" cxnId="{D88AE416-9653-4D24-BAF2-44B0D55854D9}">
      <dgm:prSet/>
      <dgm:spPr/>
      <dgm:t>
        <a:bodyPr/>
        <a:lstStyle/>
        <a:p>
          <a:endParaRPr lang="es-ES"/>
        </a:p>
      </dgm:t>
    </dgm:pt>
    <dgm:pt modelId="{9076BA9B-B418-4D16-9AEC-1B9EEFBDCD8B}">
      <dgm:prSet phldrT="[Texto]" custT="1"/>
      <dgm:spPr/>
      <dgm:t>
        <a:bodyPr/>
        <a:lstStyle/>
        <a:p>
          <a:r>
            <a:rPr lang="es-ES" sz="1600" dirty="0" err="1"/>
            <a:t>Anualización</a:t>
          </a:r>
          <a:r>
            <a:rPr lang="es-ES" sz="1600" dirty="0"/>
            <a:t> de </a:t>
          </a:r>
          <a:r>
            <a:rPr lang="es-ES" sz="1600" dirty="0" smtClean="0"/>
            <a:t>asignaturas y cambios de nombres.</a:t>
          </a:r>
          <a:endParaRPr lang="es-ES" sz="1600" dirty="0"/>
        </a:p>
      </dgm:t>
    </dgm:pt>
    <dgm:pt modelId="{26CA97E7-1371-4C84-A221-55EB61E54797}" type="parTrans" cxnId="{25D53E97-6B70-4C02-9E0C-6F01AF29F464}">
      <dgm:prSet/>
      <dgm:spPr/>
      <dgm:t>
        <a:bodyPr/>
        <a:lstStyle/>
        <a:p>
          <a:endParaRPr lang="es-ES"/>
        </a:p>
      </dgm:t>
    </dgm:pt>
    <dgm:pt modelId="{4E51A0D4-FF48-472B-ABC5-903D3967F663}" type="sibTrans" cxnId="{25D53E97-6B70-4C02-9E0C-6F01AF29F464}">
      <dgm:prSet/>
      <dgm:spPr/>
      <dgm:t>
        <a:bodyPr/>
        <a:lstStyle/>
        <a:p>
          <a:endParaRPr lang="es-ES"/>
        </a:p>
      </dgm:t>
    </dgm:pt>
    <dgm:pt modelId="{A45E4AD2-22DF-428D-B72F-1CF7A0E496B2}">
      <dgm:prSet phldrT="[Texto]" custT="1"/>
      <dgm:spPr/>
      <dgm:t>
        <a:bodyPr/>
        <a:lstStyle/>
        <a:p>
          <a:r>
            <a:rPr lang="es-ES" sz="1600" dirty="0"/>
            <a:t>2014</a:t>
          </a:r>
          <a:endParaRPr lang="es-ES" sz="1200" dirty="0"/>
        </a:p>
      </dgm:t>
    </dgm:pt>
    <dgm:pt modelId="{69D807CF-F399-4105-A3CD-A7FAF114782B}" type="sibTrans" cxnId="{F7F10B09-F712-4A4A-BF4B-EA2CF646297D}">
      <dgm:prSet/>
      <dgm:spPr/>
      <dgm:t>
        <a:bodyPr/>
        <a:lstStyle/>
        <a:p>
          <a:endParaRPr lang="es-ES"/>
        </a:p>
      </dgm:t>
    </dgm:pt>
    <dgm:pt modelId="{ABBBF354-0758-4D65-9FE0-59C8A8B5B1DA}" type="parTrans" cxnId="{F7F10B09-F712-4A4A-BF4B-EA2CF646297D}">
      <dgm:prSet/>
      <dgm:spPr/>
      <dgm:t>
        <a:bodyPr/>
        <a:lstStyle/>
        <a:p>
          <a:endParaRPr lang="es-ES"/>
        </a:p>
      </dgm:t>
    </dgm:pt>
    <dgm:pt modelId="{779B4391-2E59-41FA-BB82-46ACD8BD322B}">
      <dgm:prSet phldrT="[Texto]" custT="1"/>
      <dgm:spPr/>
      <dgm:t>
        <a:bodyPr/>
        <a:lstStyle/>
        <a:p>
          <a:r>
            <a:rPr lang="es-ES" sz="1600" dirty="0"/>
            <a:t> Ingreso con 4to medio. </a:t>
          </a:r>
        </a:p>
      </dgm:t>
    </dgm:pt>
    <dgm:pt modelId="{6CE21015-C7F6-4252-B496-6E2FA7748BF1}" type="parTrans" cxnId="{C56FB9F8-88B1-47CC-8C6D-7BFFDE4C80BA}">
      <dgm:prSet/>
      <dgm:spPr/>
      <dgm:t>
        <a:bodyPr/>
        <a:lstStyle/>
        <a:p>
          <a:endParaRPr lang="es-ES"/>
        </a:p>
      </dgm:t>
    </dgm:pt>
    <dgm:pt modelId="{40F41F32-D1AF-4894-95D9-7E0EBC60B0D6}" type="sibTrans" cxnId="{C56FB9F8-88B1-47CC-8C6D-7BFFDE4C80BA}">
      <dgm:prSet/>
      <dgm:spPr/>
      <dgm:t>
        <a:bodyPr/>
        <a:lstStyle/>
        <a:p>
          <a:endParaRPr lang="es-ES"/>
        </a:p>
      </dgm:t>
    </dgm:pt>
    <dgm:pt modelId="{1D1DBE4D-3923-45AD-BDE8-B8044EB2E223}">
      <dgm:prSet phldrT="[Texto]" custT="1"/>
      <dgm:spPr/>
      <dgm:t>
        <a:bodyPr/>
        <a:lstStyle/>
        <a:p>
          <a:r>
            <a:rPr lang="es-ES" sz="1600" dirty="0"/>
            <a:t>4to Politécnico a </a:t>
          </a:r>
          <a:r>
            <a:rPr lang="es-ES" sz="1600" dirty="0" smtClean="0"/>
            <a:t>ESNAVAL</a:t>
          </a:r>
          <a:endParaRPr lang="es-ES" sz="1600" dirty="0"/>
        </a:p>
      </dgm:t>
    </dgm:pt>
    <dgm:pt modelId="{AA5B9271-3B95-4D07-B3BF-EEFEA979D01D}" type="parTrans" cxnId="{D24E3543-A7A6-40FF-B4CF-E937BEB11A65}">
      <dgm:prSet/>
      <dgm:spPr/>
      <dgm:t>
        <a:bodyPr/>
        <a:lstStyle/>
        <a:p>
          <a:endParaRPr lang="es-ES"/>
        </a:p>
      </dgm:t>
    </dgm:pt>
    <dgm:pt modelId="{9A9749E1-1E50-42C8-8820-E9E0D6656151}" type="sibTrans" cxnId="{D24E3543-A7A6-40FF-B4CF-E937BEB11A65}">
      <dgm:prSet/>
      <dgm:spPr/>
      <dgm:t>
        <a:bodyPr/>
        <a:lstStyle/>
        <a:p>
          <a:endParaRPr lang="es-ES"/>
        </a:p>
      </dgm:t>
    </dgm:pt>
    <dgm:pt modelId="{E2FE72F4-AF91-4759-991E-879163331675}">
      <dgm:prSet phldrT="[Texto]" custT="1"/>
      <dgm:spPr/>
      <dgm:t>
        <a:bodyPr/>
        <a:lstStyle/>
        <a:p>
          <a:r>
            <a:rPr lang="es-ES" sz="1600" dirty="0" smtClean="0"/>
            <a:t>Incorporación de la asignatura “Formación Naval”, escalafón Ejecutivo</a:t>
          </a:r>
          <a:endParaRPr lang="es-ES" sz="1600" dirty="0"/>
        </a:p>
      </dgm:t>
    </dgm:pt>
    <dgm:pt modelId="{B1F76796-3710-4BA4-B659-6AD019D53757}" type="parTrans" cxnId="{58AE731B-F461-4159-A587-84ECA1B49A7E}">
      <dgm:prSet/>
      <dgm:spPr/>
      <dgm:t>
        <a:bodyPr/>
        <a:lstStyle/>
        <a:p>
          <a:endParaRPr lang="es-ES"/>
        </a:p>
      </dgm:t>
    </dgm:pt>
    <dgm:pt modelId="{6EE5001D-81E7-4BA9-B482-FD4C8170B3BB}" type="sibTrans" cxnId="{58AE731B-F461-4159-A587-84ECA1B49A7E}">
      <dgm:prSet/>
      <dgm:spPr/>
      <dgm:t>
        <a:bodyPr/>
        <a:lstStyle/>
        <a:p>
          <a:endParaRPr lang="es-ES"/>
        </a:p>
      </dgm:t>
    </dgm:pt>
    <dgm:pt modelId="{0DF55DD1-AE14-4864-B958-E29A32272B74}">
      <dgm:prSet phldrT="[Texto]" custT="1"/>
      <dgm:spPr/>
      <dgm:t>
        <a:bodyPr/>
        <a:lstStyle/>
        <a:p>
          <a:r>
            <a:rPr lang="es-ES" sz="1600" dirty="0" smtClean="0"/>
            <a:t>Se mantuvieron contenidos de”4to Poli” en ESNAVAL</a:t>
          </a:r>
          <a:endParaRPr lang="es-ES" sz="1600" dirty="0"/>
        </a:p>
      </dgm:t>
    </dgm:pt>
    <dgm:pt modelId="{059C5F06-5FB5-4D4A-95F7-973380A7E73C}" type="parTrans" cxnId="{6BC54831-F316-4ECA-9536-621257D19F62}">
      <dgm:prSet/>
      <dgm:spPr/>
      <dgm:t>
        <a:bodyPr/>
        <a:lstStyle/>
        <a:p>
          <a:endParaRPr lang="es-ES"/>
        </a:p>
      </dgm:t>
    </dgm:pt>
    <dgm:pt modelId="{04029102-CB9E-48F9-B6B4-391D5BA3B32E}" type="sibTrans" cxnId="{6BC54831-F316-4ECA-9536-621257D19F62}">
      <dgm:prSet/>
      <dgm:spPr/>
      <dgm:t>
        <a:bodyPr/>
        <a:lstStyle/>
        <a:p>
          <a:endParaRPr lang="es-ES"/>
        </a:p>
      </dgm:t>
    </dgm:pt>
    <dgm:pt modelId="{30E1C102-EA99-455F-A46A-81812B84AE9A}" type="pres">
      <dgm:prSet presAssocID="{8672787D-026A-4A2C-8087-B86B8A3018BD}" presName="outerComposite" presStyleCnt="0">
        <dgm:presLayoutVars>
          <dgm:chMax val="5"/>
          <dgm:dir/>
          <dgm:resizeHandles val="exact"/>
        </dgm:presLayoutVars>
      </dgm:prSet>
      <dgm:spPr/>
      <dgm:t>
        <a:bodyPr/>
        <a:lstStyle/>
        <a:p>
          <a:endParaRPr lang="es-ES"/>
        </a:p>
      </dgm:t>
    </dgm:pt>
    <dgm:pt modelId="{A09376D8-9598-4D29-A5AE-92BAFA074110}" type="pres">
      <dgm:prSet presAssocID="{8672787D-026A-4A2C-8087-B86B8A3018BD}" presName="dummyMaxCanvas" presStyleCnt="0">
        <dgm:presLayoutVars/>
      </dgm:prSet>
      <dgm:spPr/>
    </dgm:pt>
    <dgm:pt modelId="{CEB4EB03-1D6E-4792-BD4A-3636DF82FA5F}" type="pres">
      <dgm:prSet presAssocID="{8672787D-026A-4A2C-8087-B86B8A3018BD}" presName="ThreeNodes_1" presStyleLbl="node1" presStyleIdx="0" presStyleCnt="3" custScaleY="91108">
        <dgm:presLayoutVars>
          <dgm:bulletEnabled val="1"/>
        </dgm:presLayoutVars>
      </dgm:prSet>
      <dgm:spPr/>
      <dgm:t>
        <a:bodyPr/>
        <a:lstStyle/>
        <a:p>
          <a:endParaRPr lang="es-ES"/>
        </a:p>
      </dgm:t>
    </dgm:pt>
    <dgm:pt modelId="{77CD09F4-2B7F-4B0F-A295-F0938C06E892}" type="pres">
      <dgm:prSet presAssocID="{8672787D-026A-4A2C-8087-B86B8A3018BD}" presName="ThreeNodes_2" presStyleLbl="node1" presStyleIdx="1" presStyleCnt="3" custScaleY="92112" custLinFactNeighborX="-3111" custLinFactNeighborY="-428">
        <dgm:presLayoutVars>
          <dgm:bulletEnabled val="1"/>
        </dgm:presLayoutVars>
      </dgm:prSet>
      <dgm:spPr/>
      <dgm:t>
        <a:bodyPr/>
        <a:lstStyle/>
        <a:p>
          <a:endParaRPr lang="es-ES"/>
        </a:p>
      </dgm:t>
    </dgm:pt>
    <dgm:pt modelId="{AE3A7DDD-9AF9-4603-B967-4F8D93377515}" type="pres">
      <dgm:prSet presAssocID="{8672787D-026A-4A2C-8087-B86B8A3018BD}" presName="ThreeNodes_3" presStyleLbl="node1" presStyleIdx="2" presStyleCnt="3" custScaleX="115699" custScaleY="112561">
        <dgm:presLayoutVars>
          <dgm:bulletEnabled val="1"/>
        </dgm:presLayoutVars>
      </dgm:prSet>
      <dgm:spPr/>
      <dgm:t>
        <a:bodyPr/>
        <a:lstStyle/>
        <a:p>
          <a:endParaRPr lang="es-ES"/>
        </a:p>
      </dgm:t>
    </dgm:pt>
    <dgm:pt modelId="{7CE61FD7-B011-478A-A3A4-3A5BA87A0FB9}" type="pres">
      <dgm:prSet presAssocID="{8672787D-026A-4A2C-8087-B86B8A3018BD}" presName="ThreeConn_1-2" presStyleLbl="fgAccFollowNode1" presStyleIdx="0" presStyleCnt="2" custScaleY="136062" custLinFactNeighborX="-34323" custLinFactNeighborY="-8260">
        <dgm:presLayoutVars>
          <dgm:bulletEnabled val="1"/>
        </dgm:presLayoutVars>
      </dgm:prSet>
      <dgm:spPr/>
      <dgm:t>
        <a:bodyPr/>
        <a:lstStyle/>
        <a:p>
          <a:endParaRPr lang="es-ES"/>
        </a:p>
      </dgm:t>
    </dgm:pt>
    <dgm:pt modelId="{CEE1A01D-E65A-4345-B7A2-447C0DD44114}" type="pres">
      <dgm:prSet presAssocID="{8672787D-026A-4A2C-8087-B86B8A3018BD}" presName="ThreeConn_2-3" presStyleLbl="fgAccFollowNode1" presStyleIdx="1" presStyleCnt="2" custScaleY="152882" custLinFactNeighborX="-44393" custLinFactNeighborY="-1255">
        <dgm:presLayoutVars>
          <dgm:bulletEnabled val="1"/>
        </dgm:presLayoutVars>
      </dgm:prSet>
      <dgm:spPr/>
      <dgm:t>
        <a:bodyPr/>
        <a:lstStyle/>
        <a:p>
          <a:endParaRPr lang="es-ES"/>
        </a:p>
      </dgm:t>
    </dgm:pt>
    <dgm:pt modelId="{7AE6F634-BF4F-4F7F-BDA5-C9439AF1FBE9}" type="pres">
      <dgm:prSet presAssocID="{8672787D-026A-4A2C-8087-B86B8A3018BD}" presName="ThreeNodes_1_text" presStyleLbl="node1" presStyleIdx="2" presStyleCnt="3">
        <dgm:presLayoutVars>
          <dgm:bulletEnabled val="1"/>
        </dgm:presLayoutVars>
      </dgm:prSet>
      <dgm:spPr/>
      <dgm:t>
        <a:bodyPr/>
        <a:lstStyle/>
        <a:p>
          <a:endParaRPr lang="es-ES"/>
        </a:p>
      </dgm:t>
    </dgm:pt>
    <dgm:pt modelId="{76260013-4181-4838-A29A-CA91EE2C0F91}" type="pres">
      <dgm:prSet presAssocID="{8672787D-026A-4A2C-8087-B86B8A3018BD}" presName="ThreeNodes_2_text" presStyleLbl="node1" presStyleIdx="2" presStyleCnt="3">
        <dgm:presLayoutVars>
          <dgm:bulletEnabled val="1"/>
        </dgm:presLayoutVars>
      </dgm:prSet>
      <dgm:spPr/>
      <dgm:t>
        <a:bodyPr/>
        <a:lstStyle/>
        <a:p>
          <a:endParaRPr lang="es-ES"/>
        </a:p>
      </dgm:t>
    </dgm:pt>
    <dgm:pt modelId="{01B61D4D-BF84-457A-A960-ADA1D9A5F683}" type="pres">
      <dgm:prSet presAssocID="{8672787D-026A-4A2C-8087-B86B8A3018BD}" presName="ThreeNodes_3_text" presStyleLbl="node1" presStyleIdx="2" presStyleCnt="3">
        <dgm:presLayoutVars>
          <dgm:bulletEnabled val="1"/>
        </dgm:presLayoutVars>
      </dgm:prSet>
      <dgm:spPr/>
      <dgm:t>
        <a:bodyPr/>
        <a:lstStyle/>
        <a:p>
          <a:endParaRPr lang="es-ES"/>
        </a:p>
      </dgm:t>
    </dgm:pt>
  </dgm:ptLst>
  <dgm:cxnLst>
    <dgm:cxn modelId="{6BC54831-F316-4ECA-9536-621257D19F62}" srcId="{FF0EEB6F-48C9-409D-86EF-FBE46E5AB8E6}" destId="{0DF55DD1-AE14-4864-B958-E29A32272B74}" srcOrd="2" destOrd="0" parTransId="{059C5F06-5FB5-4D4A-95F7-973380A7E73C}" sibTransId="{04029102-CB9E-48F9-B6B4-391D5BA3B32E}"/>
    <dgm:cxn modelId="{BFB0E306-700C-4C18-839E-B774D6FED2B4}" type="presOf" srcId="{1D1DBE4D-3923-45AD-BDE8-B8044EB2E223}" destId="{CEB4EB03-1D6E-4792-BD4A-3636DF82FA5F}" srcOrd="0" destOrd="2" presId="urn:microsoft.com/office/officeart/2005/8/layout/vProcess5"/>
    <dgm:cxn modelId="{09DBDDB9-E05F-4DF5-AD9E-2D2D01AEA754}" type="presOf" srcId="{A45E4AD2-22DF-428D-B72F-1CF7A0E496B2}" destId="{77CD09F4-2B7F-4B0F-A295-F0938C06E892}" srcOrd="0" destOrd="0" presId="urn:microsoft.com/office/officeart/2005/8/layout/vProcess5"/>
    <dgm:cxn modelId="{EE2EF48A-D533-4749-B8EA-E740BADE00E9}" type="presOf" srcId="{E2FE72F4-AF91-4759-991E-879163331675}" destId="{AE3A7DDD-9AF9-4603-B967-4F8D93377515}" srcOrd="0" destOrd="4" presId="urn:microsoft.com/office/officeart/2005/8/layout/vProcess5"/>
    <dgm:cxn modelId="{7B00FD1C-BEA0-4402-AD12-0976FC69DBC3}" type="presOf" srcId="{9076BA9B-B418-4D16-9AEC-1B9EEFBDCD8B}" destId="{AE3A7DDD-9AF9-4603-B967-4F8D93377515}" srcOrd="0" destOrd="2" presId="urn:microsoft.com/office/officeart/2005/8/layout/vProcess5"/>
    <dgm:cxn modelId="{A51C5221-0B14-4E18-99D3-1DB579CCC781}" type="presOf" srcId="{0DF55DD1-AE14-4864-B958-E29A32272B74}" destId="{AE3A7DDD-9AF9-4603-B967-4F8D93377515}" srcOrd="0" destOrd="3" presId="urn:microsoft.com/office/officeart/2005/8/layout/vProcess5"/>
    <dgm:cxn modelId="{C56FB9F8-88B1-47CC-8C6D-7BFFDE4C80BA}" srcId="{C7630864-279E-4093-9DB0-819A3A88045C}" destId="{779B4391-2E59-41FA-BB82-46ACD8BD322B}" srcOrd="0" destOrd="0" parTransId="{6CE21015-C7F6-4252-B496-6E2FA7748BF1}" sibTransId="{40F41F32-D1AF-4894-95D9-7E0EBC60B0D6}"/>
    <dgm:cxn modelId="{9AAB24F2-04D6-4FE5-9C83-61C7EF5E4830}" type="presOf" srcId="{1D1DBE4D-3923-45AD-BDE8-B8044EB2E223}" destId="{7AE6F634-BF4F-4F7F-BDA5-C9439AF1FBE9}" srcOrd="1" destOrd="2" presId="urn:microsoft.com/office/officeart/2005/8/layout/vProcess5"/>
    <dgm:cxn modelId="{BAC35FFA-B1A5-421E-9736-D1F7269F2EEF}" type="presOf" srcId="{69D807CF-F399-4105-A3CD-A7FAF114782B}" destId="{CEE1A01D-E65A-4345-B7A2-447C0DD44114}" srcOrd="0" destOrd="0" presId="urn:microsoft.com/office/officeart/2005/8/layout/vProcess5"/>
    <dgm:cxn modelId="{58AE731B-F461-4159-A587-84ECA1B49A7E}" srcId="{FF0EEB6F-48C9-409D-86EF-FBE46E5AB8E6}" destId="{E2FE72F4-AF91-4759-991E-879163331675}" srcOrd="3" destOrd="0" parTransId="{B1F76796-3710-4BA4-B659-6AD019D53757}" sibTransId="{6EE5001D-81E7-4BA9-B482-FD4C8170B3BB}"/>
    <dgm:cxn modelId="{BF7FABEB-CBB6-4945-9204-8E700B239653}" type="presOf" srcId="{FF0EEB6F-48C9-409D-86EF-FBE46E5AB8E6}" destId="{01B61D4D-BF84-457A-A960-ADA1D9A5F683}" srcOrd="1" destOrd="0" presId="urn:microsoft.com/office/officeart/2005/8/layout/vProcess5"/>
    <dgm:cxn modelId="{63C2A207-B87E-4C48-9384-D022140E9C02}" type="presOf" srcId="{779B4391-2E59-41FA-BB82-46ACD8BD322B}" destId="{CEB4EB03-1D6E-4792-BD4A-3636DF82FA5F}" srcOrd="0" destOrd="1" presId="urn:microsoft.com/office/officeart/2005/8/layout/vProcess5"/>
    <dgm:cxn modelId="{6608F24C-9772-409B-97D0-55C4CD2AD182}" type="presOf" srcId="{779B4391-2E59-41FA-BB82-46ACD8BD322B}" destId="{7AE6F634-BF4F-4F7F-BDA5-C9439AF1FBE9}" srcOrd="1" destOrd="1" presId="urn:microsoft.com/office/officeart/2005/8/layout/vProcess5"/>
    <dgm:cxn modelId="{128240AE-3CE6-44F1-95BA-AFB19675F1D1}" type="presOf" srcId="{9076BA9B-B418-4D16-9AEC-1B9EEFBDCD8B}" destId="{01B61D4D-BF84-457A-A960-ADA1D9A5F683}" srcOrd="1" destOrd="2" presId="urn:microsoft.com/office/officeart/2005/8/layout/vProcess5"/>
    <dgm:cxn modelId="{F6F7C4A5-8BC7-4D32-918B-5A0A40D171E7}" type="presOf" srcId="{C7630864-279E-4093-9DB0-819A3A88045C}" destId="{7AE6F634-BF4F-4F7F-BDA5-C9439AF1FBE9}" srcOrd="1" destOrd="0" presId="urn:microsoft.com/office/officeart/2005/8/layout/vProcess5"/>
    <dgm:cxn modelId="{BFA1E3DF-425F-43C9-A869-E592E71B963E}" srcId="{8672787D-026A-4A2C-8087-B86B8A3018BD}" destId="{FF0EEB6F-48C9-409D-86EF-FBE46E5AB8E6}" srcOrd="2" destOrd="0" parTransId="{10018840-4EE0-4C68-8350-149FA1D86EE0}" sibTransId="{EE3017F1-757A-40DD-BFAB-FF0A55727DB3}"/>
    <dgm:cxn modelId="{CAB6D60A-6A6F-4AFD-B06E-E9AFC9359773}" type="presOf" srcId="{A45E4AD2-22DF-428D-B72F-1CF7A0E496B2}" destId="{76260013-4181-4838-A29A-CA91EE2C0F91}" srcOrd="1" destOrd="0" presId="urn:microsoft.com/office/officeart/2005/8/layout/vProcess5"/>
    <dgm:cxn modelId="{D0D2F060-5707-4BD2-9194-3B3E887CF050}" srcId="{8672787D-026A-4A2C-8087-B86B8A3018BD}" destId="{C7630864-279E-4093-9DB0-819A3A88045C}" srcOrd="0" destOrd="0" parTransId="{0DC125D4-FD60-4BCA-981D-A7143C5E55B9}" sibTransId="{2523F822-1DBD-48F3-8D29-A469E3E00578}"/>
    <dgm:cxn modelId="{4BD86A8B-4321-4EC7-9F13-FDC2F49F9484}" type="presOf" srcId="{E2FE72F4-AF91-4759-991E-879163331675}" destId="{01B61D4D-BF84-457A-A960-ADA1D9A5F683}" srcOrd="1" destOrd="4" presId="urn:microsoft.com/office/officeart/2005/8/layout/vProcess5"/>
    <dgm:cxn modelId="{FC2F08CD-F377-44EF-B860-AE657D8E31EB}" type="presOf" srcId="{DCAC0EA8-5AE7-4E64-9F86-71D3A7B210CE}" destId="{77CD09F4-2B7F-4B0F-A295-F0938C06E892}" srcOrd="0" destOrd="1" presId="urn:microsoft.com/office/officeart/2005/8/layout/vProcess5"/>
    <dgm:cxn modelId="{1E3AE2C4-7306-4EFB-AA7D-839E5B57D222}" type="presOf" srcId="{9494FEB4-C7A0-4EEB-866E-CB9F2852A98E}" destId="{01B61D4D-BF84-457A-A960-ADA1D9A5F683}" srcOrd="1" destOrd="1" presId="urn:microsoft.com/office/officeart/2005/8/layout/vProcess5"/>
    <dgm:cxn modelId="{80DCD038-C33F-4E8F-8190-2FFF55E922D2}" srcId="{A45E4AD2-22DF-428D-B72F-1CF7A0E496B2}" destId="{DCAC0EA8-5AE7-4E64-9F86-71D3A7B210CE}" srcOrd="0" destOrd="0" parTransId="{B9223175-D535-480A-819E-14428FC332FB}" sibTransId="{79ACDE22-D313-4ADA-B4B0-140236857F85}"/>
    <dgm:cxn modelId="{E47D5A2C-A784-4C00-9C1F-3B79A822BEB0}" type="presOf" srcId="{C7630864-279E-4093-9DB0-819A3A88045C}" destId="{CEB4EB03-1D6E-4792-BD4A-3636DF82FA5F}" srcOrd="0" destOrd="0" presId="urn:microsoft.com/office/officeart/2005/8/layout/vProcess5"/>
    <dgm:cxn modelId="{D88AE416-9653-4D24-BAF2-44B0D55854D9}" srcId="{FF0EEB6F-48C9-409D-86EF-FBE46E5AB8E6}" destId="{9494FEB4-C7A0-4EEB-866E-CB9F2852A98E}" srcOrd="0" destOrd="0" parTransId="{0D1F071B-2F2A-43C7-9C9D-99ACCF75F576}" sibTransId="{980B985A-9B23-4C1A-906C-ED7AD3BF593C}"/>
    <dgm:cxn modelId="{31F4C3A0-A358-4AF6-8C83-42AE1AD891C7}" type="presOf" srcId="{9494FEB4-C7A0-4EEB-866E-CB9F2852A98E}" destId="{AE3A7DDD-9AF9-4603-B967-4F8D93377515}" srcOrd="0" destOrd="1" presId="urn:microsoft.com/office/officeart/2005/8/layout/vProcess5"/>
    <dgm:cxn modelId="{5C44427C-1CFE-4A81-AE53-3AFA442A3B31}" type="presOf" srcId="{FF0EEB6F-48C9-409D-86EF-FBE46E5AB8E6}" destId="{AE3A7DDD-9AF9-4603-B967-4F8D93377515}" srcOrd="0" destOrd="0" presId="urn:microsoft.com/office/officeart/2005/8/layout/vProcess5"/>
    <dgm:cxn modelId="{F7F10B09-F712-4A4A-BF4B-EA2CF646297D}" srcId="{8672787D-026A-4A2C-8087-B86B8A3018BD}" destId="{A45E4AD2-22DF-428D-B72F-1CF7A0E496B2}" srcOrd="1" destOrd="0" parTransId="{ABBBF354-0758-4D65-9FE0-59C8A8B5B1DA}" sibTransId="{69D807CF-F399-4105-A3CD-A7FAF114782B}"/>
    <dgm:cxn modelId="{63F1765B-B439-4B3D-8690-DC080918FD4D}" type="presOf" srcId="{8672787D-026A-4A2C-8087-B86B8A3018BD}" destId="{30E1C102-EA99-455F-A46A-81812B84AE9A}" srcOrd="0" destOrd="0" presId="urn:microsoft.com/office/officeart/2005/8/layout/vProcess5"/>
    <dgm:cxn modelId="{4F72407B-C1C9-4058-8020-A416987A3E81}" type="presOf" srcId="{0DF55DD1-AE14-4864-B958-E29A32272B74}" destId="{01B61D4D-BF84-457A-A960-ADA1D9A5F683}" srcOrd="1" destOrd="3" presId="urn:microsoft.com/office/officeart/2005/8/layout/vProcess5"/>
    <dgm:cxn modelId="{D24E3543-A7A6-40FF-B4CF-E937BEB11A65}" srcId="{C7630864-279E-4093-9DB0-819A3A88045C}" destId="{1D1DBE4D-3923-45AD-BDE8-B8044EB2E223}" srcOrd="1" destOrd="0" parTransId="{AA5B9271-3B95-4D07-B3BF-EEFEA979D01D}" sibTransId="{9A9749E1-1E50-42C8-8820-E9E0D6656151}"/>
    <dgm:cxn modelId="{25D53E97-6B70-4C02-9E0C-6F01AF29F464}" srcId="{FF0EEB6F-48C9-409D-86EF-FBE46E5AB8E6}" destId="{9076BA9B-B418-4D16-9AEC-1B9EEFBDCD8B}" srcOrd="1" destOrd="0" parTransId="{26CA97E7-1371-4C84-A221-55EB61E54797}" sibTransId="{4E51A0D4-FF48-472B-ABC5-903D3967F663}"/>
    <dgm:cxn modelId="{93FE10F2-9FB1-488B-A434-DBCBC59D2FD8}" type="presOf" srcId="{DCAC0EA8-5AE7-4E64-9F86-71D3A7B210CE}" destId="{76260013-4181-4838-A29A-CA91EE2C0F91}" srcOrd="1" destOrd="1" presId="urn:microsoft.com/office/officeart/2005/8/layout/vProcess5"/>
    <dgm:cxn modelId="{E255ACFB-AD2E-4152-A2AE-BC4393B46309}" type="presOf" srcId="{2523F822-1DBD-48F3-8D29-A469E3E00578}" destId="{7CE61FD7-B011-478A-A3A4-3A5BA87A0FB9}" srcOrd="0" destOrd="0" presId="urn:microsoft.com/office/officeart/2005/8/layout/vProcess5"/>
    <dgm:cxn modelId="{B002B35F-F281-47A2-966B-5A19C705162F}" type="presParOf" srcId="{30E1C102-EA99-455F-A46A-81812B84AE9A}" destId="{A09376D8-9598-4D29-A5AE-92BAFA074110}" srcOrd="0" destOrd="0" presId="urn:microsoft.com/office/officeart/2005/8/layout/vProcess5"/>
    <dgm:cxn modelId="{2E5F12AB-A052-4AE9-9F68-555839FF42DE}" type="presParOf" srcId="{30E1C102-EA99-455F-A46A-81812B84AE9A}" destId="{CEB4EB03-1D6E-4792-BD4A-3636DF82FA5F}" srcOrd="1" destOrd="0" presId="urn:microsoft.com/office/officeart/2005/8/layout/vProcess5"/>
    <dgm:cxn modelId="{A6D83107-D138-4B3B-9A83-D4FCB85F13E0}" type="presParOf" srcId="{30E1C102-EA99-455F-A46A-81812B84AE9A}" destId="{77CD09F4-2B7F-4B0F-A295-F0938C06E892}" srcOrd="2" destOrd="0" presId="urn:microsoft.com/office/officeart/2005/8/layout/vProcess5"/>
    <dgm:cxn modelId="{69061AE0-FE0B-411F-8C40-5D2D7CE4D60D}" type="presParOf" srcId="{30E1C102-EA99-455F-A46A-81812B84AE9A}" destId="{AE3A7DDD-9AF9-4603-B967-4F8D93377515}" srcOrd="3" destOrd="0" presId="urn:microsoft.com/office/officeart/2005/8/layout/vProcess5"/>
    <dgm:cxn modelId="{EB831463-7E9C-43D5-9B59-7429A0CCBC7F}" type="presParOf" srcId="{30E1C102-EA99-455F-A46A-81812B84AE9A}" destId="{7CE61FD7-B011-478A-A3A4-3A5BA87A0FB9}" srcOrd="4" destOrd="0" presId="urn:microsoft.com/office/officeart/2005/8/layout/vProcess5"/>
    <dgm:cxn modelId="{4A97326A-1769-48D3-BD64-7F85C7E4F570}" type="presParOf" srcId="{30E1C102-EA99-455F-A46A-81812B84AE9A}" destId="{CEE1A01D-E65A-4345-B7A2-447C0DD44114}" srcOrd="5" destOrd="0" presId="urn:microsoft.com/office/officeart/2005/8/layout/vProcess5"/>
    <dgm:cxn modelId="{99632A3C-3ED6-4AC3-A248-13C6CE9903A5}" type="presParOf" srcId="{30E1C102-EA99-455F-A46A-81812B84AE9A}" destId="{7AE6F634-BF4F-4F7F-BDA5-C9439AF1FBE9}" srcOrd="6" destOrd="0" presId="urn:microsoft.com/office/officeart/2005/8/layout/vProcess5"/>
    <dgm:cxn modelId="{37540024-1EA3-43A8-902A-98AB42A8B50D}" type="presParOf" srcId="{30E1C102-EA99-455F-A46A-81812B84AE9A}" destId="{76260013-4181-4838-A29A-CA91EE2C0F91}" srcOrd="7" destOrd="0" presId="urn:microsoft.com/office/officeart/2005/8/layout/vProcess5"/>
    <dgm:cxn modelId="{1D1D7D36-B279-4FE4-8A36-C9E44590D4F8}" type="presParOf" srcId="{30E1C102-EA99-455F-A46A-81812B84AE9A}" destId="{01B61D4D-BF84-457A-A960-ADA1D9A5F683}" srcOrd="8"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4F35788-FA31-4DB2-A22B-40E4D06CF98C}"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14147A10-3C11-4EB0-9881-36FFB6C1E8C9}">
      <dgm:prSet phldrT="[Texto]"/>
      <dgm:spPr/>
      <dgm:t>
        <a:bodyPr/>
        <a:lstStyle/>
        <a:p>
          <a:r>
            <a:rPr lang="es-ES" dirty="0" smtClean="0"/>
            <a:t>MANTIENE HRS. ASIGNATURAS MATEMÁTICAS</a:t>
          </a:r>
          <a:endParaRPr lang="es-ES" dirty="0"/>
        </a:p>
      </dgm:t>
    </dgm:pt>
    <dgm:pt modelId="{D1DA1AD6-C9F2-4BE7-80A8-B64237EF7B18}" type="parTrans" cxnId="{E3E82160-8F90-410A-8E07-BA4F00E819AC}">
      <dgm:prSet/>
      <dgm:spPr/>
      <dgm:t>
        <a:bodyPr/>
        <a:lstStyle/>
        <a:p>
          <a:endParaRPr lang="es-ES"/>
        </a:p>
      </dgm:t>
    </dgm:pt>
    <dgm:pt modelId="{7F6EEECF-94B5-4842-A1B5-975E488D0DBB}" type="sibTrans" cxnId="{E3E82160-8F90-410A-8E07-BA4F00E819AC}">
      <dgm:prSet/>
      <dgm:spPr/>
      <dgm:t>
        <a:bodyPr/>
        <a:lstStyle/>
        <a:p>
          <a:endParaRPr lang="es-ES"/>
        </a:p>
      </dgm:t>
    </dgm:pt>
    <dgm:pt modelId="{7BEB07B9-1AC4-4C6A-9C59-A319509E39BF}">
      <dgm:prSet phldrT="[Texto]"/>
      <dgm:spPr/>
      <dgm:t>
        <a:bodyPr/>
        <a:lstStyle/>
        <a:p>
          <a:r>
            <a:rPr lang="es-ES" dirty="0" smtClean="0"/>
            <a:t>HERRAMIENTAS TECNOLÓGICAS</a:t>
          </a:r>
          <a:endParaRPr lang="es-ES" dirty="0"/>
        </a:p>
      </dgm:t>
    </dgm:pt>
    <dgm:pt modelId="{F2C63243-2A37-44F9-8E99-A270D7C8B70A}" type="parTrans" cxnId="{328224DD-DF13-4DAD-8FB1-231B5B852CE7}">
      <dgm:prSet/>
      <dgm:spPr/>
      <dgm:t>
        <a:bodyPr/>
        <a:lstStyle/>
        <a:p>
          <a:endParaRPr lang="es-ES"/>
        </a:p>
      </dgm:t>
    </dgm:pt>
    <dgm:pt modelId="{0DE8574E-DC62-4156-BF85-BD31EFC35FA6}" type="sibTrans" cxnId="{328224DD-DF13-4DAD-8FB1-231B5B852CE7}">
      <dgm:prSet/>
      <dgm:spPr/>
      <dgm:t>
        <a:bodyPr/>
        <a:lstStyle/>
        <a:p>
          <a:endParaRPr lang="es-ES"/>
        </a:p>
      </dgm:t>
    </dgm:pt>
    <dgm:pt modelId="{3D3A841A-2AEC-47BD-9016-951E5E627824}">
      <dgm:prSet phldrT="[Texto]"/>
      <dgm:spPr/>
      <dgm:t>
        <a:bodyPr/>
        <a:lstStyle/>
        <a:p>
          <a:r>
            <a:rPr lang="es-ES" dirty="0" smtClean="0"/>
            <a:t>FORMACIÓN NAVAL</a:t>
          </a:r>
          <a:endParaRPr lang="es-ES" dirty="0"/>
        </a:p>
      </dgm:t>
    </dgm:pt>
    <dgm:pt modelId="{C7399FB5-F82C-48FB-B816-D341A6AFD707}" type="parTrans" cxnId="{7F86E9AB-5918-4C41-9FAB-15EC01B54FB1}">
      <dgm:prSet/>
      <dgm:spPr/>
      <dgm:t>
        <a:bodyPr/>
        <a:lstStyle/>
        <a:p>
          <a:endParaRPr lang="es-ES"/>
        </a:p>
      </dgm:t>
    </dgm:pt>
    <dgm:pt modelId="{5DAAEE14-7ADB-4E8A-ACA9-FCE82213CB1E}" type="sibTrans" cxnId="{7F86E9AB-5918-4C41-9FAB-15EC01B54FB1}">
      <dgm:prSet/>
      <dgm:spPr/>
      <dgm:t>
        <a:bodyPr/>
        <a:lstStyle/>
        <a:p>
          <a:endParaRPr lang="es-ES"/>
        </a:p>
      </dgm:t>
    </dgm:pt>
    <dgm:pt modelId="{1755CC9B-674A-4451-936E-F48865693968}">
      <dgm:prSet phldrT="[Texto]"/>
      <dgm:spPr/>
      <dgm:t>
        <a:bodyPr/>
        <a:lstStyle/>
        <a:p>
          <a:r>
            <a:rPr lang="es-ES" dirty="0" smtClean="0"/>
            <a:t>EDUCACÍON CÍVICA</a:t>
          </a:r>
          <a:endParaRPr lang="es-ES" dirty="0"/>
        </a:p>
      </dgm:t>
    </dgm:pt>
    <dgm:pt modelId="{EE72060B-18D2-4BAF-8395-A829DD1E12D2}" type="parTrans" cxnId="{4E820760-3F9F-446D-B99A-CCA50CDD63D9}">
      <dgm:prSet/>
      <dgm:spPr/>
      <dgm:t>
        <a:bodyPr/>
        <a:lstStyle/>
        <a:p>
          <a:endParaRPr lang="es-ES"/>
        </a:p>
      </dgm:t>
    </dgm:pt>
    <dgm:pt modelId="{231619B1-D709-42B9-86D5-901D548001EB}" type="sibTrans" cxnId="{4E820760-3F9F-446D-B99A-CCA50CDD63D9}">
      <dgm:prSet/>
      <dgm:spPr/>
      <dgm:t>
        <a:bodyPr/>
        <a:lstStyle/>
        <a:p>
          <a:endParaRPr lang="es-ES"/>
        </a:p>
      </dgm:t>
    </dgm:pt>
    <dgm:pt modelId="{87B2BAAC-1588-43F4-AB4E-FAB0BD61EE25}" type="pres">
      <dgm:prSet presAssocID="{84F35788-FA31-4DB2-A22B-40E4D06CF98C}" presName="diagram" presStyleCnt="0">
        <dgm:presLayoutVars>
          <dgm:dir/>
          <dgm:resizeHandles val="exact"/>
        </dgm:presLayoutVars>
      </dgm:prSet>
      <dgm:spPr/>
      <dgm:t>
        <a:bodyPr/>
        <a:lstStyle/>
        <a:p>
          <a:endParaRPr lang="es-ES"/>
        </a:p>
      </dgm:t>
    </dgm:pt>
    <dgm:pt modelId="{8655B817-97C3-4A2F-80BA-283286A58164}" type="pres">
      <dgm:prSet presAssocID="{14147A10-3C11-4EB0-9881-36FFB6C1E8C9}" presName="node" presStyleLbl="node1" presStyleIdx="0" presStyleCnt="4">
        <dgm:presLayoutVars>
          <dgm:bulletEnabled val="1"/>
        </dgm:presLayoutVars>
      </dgm:prSet>
      <dgm:spPr/>
      <dgm:t>
        <a:bodyPr/>
        <a:lstStyle/>
        <a:p>
          <a:endParaRPr lang="es-ES"/>
        </a:p>
      </dgm:t>
    </dgm:pt>
    <dgm:pt modelId="{7BA6E00A-CF77-40EA-BA56-8F3995C462E8}" type="pres">
      <dgm:prSet presAssocID="{7F6EEECF-94B5-4842-A1B5-975E488D0DBB}" presName="sibTrans" presStyleCnt="0"/>
      <dgm:spPr/>
    </dgm:pt>
    <dgm:pt modelId="{F3AE1108-8BB4-4B17-984C-902E554A4FB3}" type="pres">
      <dgm:prSet presAssocID="{7BEB07B9-1AC4-4C6A-9C59-A319509E39BF}" presName="node" presStyleLbl="node1" presStyleIdx="1" presStyleCnt="4">
        <dgm:presLayoutVars>
          <dgm:bulletEnabled val="1"/>
        </dgm:presLayoutVars>
      </dgm:prSet>
      <dgm:spPr/>
      <dgm:t>
        <a:bodyPr/>
        <a:lstStyle/>
        <a:p>
          <a:endParaRPr lang="es-ES"/>
        </a:p>
      </dgm:t>
    </dgm:pt>
    <dgm:pt modelId="{59312398-CB84-4FDC-A6AB-15D3779733BB}" type="pres">
      <dgm:prSet presAssocID="{0DE8574E-DC62-4156-BF85-BD31EFC35FA6}" presName="sibTrans" presStyleCnt="0"/>
      <dgm:spPr/>
    </dgm:pt>
    <dgm:pt modelId="{98C37127-AF5D-43CC-B6C5-DB74FB086183}" type="pres">
      <dgm:prSet presAssocID="{3D3A841A-2AEC-47BD-9016-951E5E627824}" presName="node" presStyleLbl="node1" presStyleIdx="2" presStyleCnt="4">
        <dgm:presLayoutVars>
          <dgm:bulletEnabled val="1"/>
        </dgm:presLayoutVars>
      </dgm:prSet>
      <dgm:spPr/>
      <dgm:t>
        <a:bodyPr/>
        <a:lstStyle/>
        <a:p>
          <a:endParaRPr lang="es-ES"/>
        </a:p>
      </dgm:t>
    </dgm:pt>
    <dgm:pt modelId="{D212C30F-E1DB-4164-8ADD-A890BC55D6E7}" type="pres">
      <dgm:prSet presAssocID="{5DAAEE14-7ADB-4E8A-ACA9-FCE82213CB1E}" presName="sibTrans" presStyleCnt="0"/>
      <dgm:spPr/>
    </dgm:pt>
    <dgm:pt modelId="{B70EB72E-4D6C-423A-A230-CFEC165E9645}" type="pres">
      <dgm:prSet presAssocID="{1755CC9B-674A-4451-936E-F48865693968}" presName="node" presStyleLbl="node1" presStyleIdx="3" presStyleCnt="4">
        <dgm:presLayoutVars>
          <dgm:bulletEnabled val="1"/>
        </dgm:presLayoutVars>
      </dgm:prSet>
      <dgm:spPr/>
      <dgm:t>
        <a:bodyPr/>
        <a:lstStyle/>
        <a:p>
          <a:endParaRPr lang="es-ES"/>
        </a:p>
      </dgm:t>
    </dgm:pt>
  </dgm:ptLst>
  <dgm:cxnLst>
    <dgm:cxn modelId="{E3E82160-8F90-410A-8E07-BA4F00E819AC}" srcId="{84F35788-FA31-4DB2-A22B-40E4D06CF98C}" destId="{14147A10-3C11-4EB0-9881-36FFB6C1E8C9}" srcOrd="0" destOrd="0" parTransId="{D1DA1AD6-C9F2-4BE7-80A8-B64237EF7B18}" sibTransId="{7F6EEECF-94B5-4842-A1B5-975E488D0DBB}"/>
    <dgm:cxn modelId="{C3B7D435-F2D3-4889-9AA3-33E2674CD81B}" type="presOf" srcId="{84F35788-FA31-4DB2-A22B-40E4D06CF98C}" destId="{87B2BAAC-1588-43F4-AB4E-FAB0BD61EE25}" srcOrd="0" destOrd="0" presId="urn:microsoft.com/office/officeart/2005/8/layout/default"/>
    <dgm:cxn modelId="{328224DD-DF13-4DAD-8FB1-231B5B852CE7}" srcId="{84F35788-FA31-4DB2-A22B-40E4D06CF98C}" destId="{7BEB07B9-1AC4-4C6A-9C59-A319509E39BF}" srcOrd="1" destOrd="0" parTransId="{F2C63243-2A37-44F9-8E99-A270D7C8B70A}" sibTransId="{0DE8574E-DC62-4156-BF85-BD31EFC35FA6}"/>
    <dgm:cxn modelId="{95EFAEAF-87A8-43F8-BA54-F195E339EF75}" type="presOf" srcId="{1755CC9B-674A-4451-936E-F48865693968}" destId="{B70EB72E-4D6C-423A-A230-CFEC165E9645}" srcOrd="0" destOrd="0" presId="urn:microsoft.com/office/officeart/2005/8/layout/default"/>
    <dgm:cxn modelId="{4E820760-3F9F-446D-B99A-CCA50CDD63D9}" srcId="{84F35788-FA31-4DB2-A22B-40E4D06CF98C}" destId="{1755CC9B-674A-4451-936E-F48865693968}" srcOrd="3" destOrd="0" parTransId="{EE72060B-18D2-4BAF-8395-A829DD1E12D2}" sibTransId="{231619B1-D709-42B9-86D5-901D548001EB}"/>
    <dgm:cxn modelId="{80516440-65AD-4210-927B-AF90C0B5F968}" type="presOf" srcId="{14147A10-3C11-4EB0-9881-36FFB6C1E8C9}" destId="{8655B817-97C3-4A2F-80BA-283286A58164}" srcOrd="0" destOrd="0" presId="urn:microsoft.com/office/officeart/2005/8/layout/default"/>
    <dgm:cxn modelId="{F941E9F7-83FB-4E60-9C02-5DF8008E64F1}" type="presOf" srcId="{3D3A841A-2AEC-47BD-9016-951E5E627824}" destId="{98C37127-AF5D-43CC-B6C5-DB74FB086183}" srcOrd="0" destOrd="0" presId="urn:microsoft.com/office/officeart/2005/8/layout/default"/>
    <dgm:cxn modelId="{1BF4CD1C-512F-4A19-86F2-DEDCCB636F91}" type="presOf" srcId="{7BEB07B9-1AC4-4C6A-9C59-A319509E39BF}" destId="{F3AE1108-8BB4-4B17-984C-902E554A4FB3}" srcOrd="0" destOrd="0" presId="urn:microsoft.com/office/officeart/2005/8/layout/default"/>
    <dgm:cxn modelId="{7F86E9AB-5918-4C41-9FAB-15EC01B54FB1}" srcId="{84F35788-FA31-4DB2-A22B-40E4D06CF98C}" destId="{3D3A841A-2AEC-47BD-9016-951E5E627824}" srcOrd="2" destOrd="0" parTransId="{C7399FB5-F82C-48FB-B816-D341A6AFD707}" sibTransId="{5DAAEE14-7ADB-4E8A-ACA9-FCE82213CB1E}"/>
    <dgm:cxn modelId="{016962ED-B9A2-4518-9BFC-B608EF098B73}" type="presParOf" srcId="{87B2BAAC-1588-43F4-AB4E-FAB0BD61EE25}" destId="{8655B817-97C3-4A2F-80BA-283286A58164}" srcOrd="0" destOrd="0" presId="urn:microsoft.com/office/officeart/2005/8/layout/default"/>
    <dgm:cxn modelId="{3552553B-FECF-49B9-A4D4-3066E3E6A8D6}" type="presParOf" srcId="{87B2BAAC-1588-43F4-AB4E-FAB0BD61EE25}" destId="{7BA6E00A-CF77-40EA-BA56-8F3995C462E8}" srcOrd="1" destOrd="0" presId="urn:microsoft.com/office/officeart/2005/8/layout/default"/>
    <dgm:cxn modelId="{D9753491-AC5C-4793-A126-A8F3061DB6F4}" type="presParOf" srcId="{87B2BAAC-1588-43F4-AB4E-FAB0BD61EE25}" destId="{F3AE1108-8BB4-4B17-984C-902E554A4FB3}" srcOrd="2" destOrd="0" presId="urn:microsoft.com/office/officeart/2005/8/layout/default"/>
    <dgm:cxn modelId="{08C5497A-6F6D-4839-B0B1-254DE238B023}" type="presParOf" srcId="{87B2BAAC-1588-43F4-AB4E-FAB0BD61EE25}" destId="{59312398-CB84-4FDC-A6AB-15D3779733BB}" srcOrd="3" destOrd="0" presId="urn:microsoft.com/office/officeart/2005/8/layout/default"/>
    <dgm:cxn modelId="{BA5ECA93-077A-4D6F-A087-648274410B37}" type="presParOf" srcId="{87B2BAAC-1588-43F4-AB4E-FAB0BD61EE25}" destId="{98C37127-AF5D-43CC-B6C5-DB74FB086183}" srcOrd="4" destOrd="0" presId="urn:microsoft.com/office/officeart/2005/8/layout/default"/>
    <dgm:cxn modelId="{6B37EA84-BA1A-4079-B2F9-A6CF4F2C27CB}" type="presParOf" srcId="{87B2BAAC-1588-43F4-AB4E-FAB0BD61EE25}" destId="{D212C30F-E1DB-4164-8ADD-A890BC55D6E7}" srcOrd="5" destOrd="0" presId="urn:microsoft.com/office/officeart/2005/8/layout/default"/>
    <dgm:cxn modelId="{F5597422-15FA-4568-A116-48A03BAF2116}" type="presParOf" srcId="{87B2BAAC-1588-43F4-AB4E-FAB0BD61EE25}" destId="{B70EB72E-4D6C-423A-A230-CFEC165E9645}" srcOrd="6"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Oficial de Marina</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aplicar medidas de seguridad básicas</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Emplea las normas de seguridad institucional (MRO) en actividades profesionales, militares y deportivas.</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Comprende los conceptos básicos sobre seguridad militar en la Institución</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580769C1-EA71-4F48-9C57-059609F095E6}">
      <dgm:prSet phldrT="[Texto]" custT="1"/>
      <dgm:spPr/>
      <dgm:t>
        <a:bodyPr/>
        <a:lstStyle/>
        <a:p>
          <a:r>
            <a:rPr lang="es-ES" sz="1400" dirty="0"/>
            <a:t>Capacidad para resolver problemas, en su ámbito de desempeño.</a:t>
          </a:r>
        </a:p>
      </dgm:t>
    </dgm:pt>
    <dgm:pt modelId="{4A7A2C9B-0451-4AD7-9C2A-FE4E36CC6842}" type="parTrans" cxnId="{098F38A2-8C72-429C-B308-4B96D1958BC9}">
      <dgm:prSet custT="1"/>
      <dgm:spPr/>
      <dgm:t>
        <a:bodyPr/>
        <a:lstStyle/>
        <a:p>
          <a:endParaRPr lang="es-ES" sz="1400"/>
        </a:p>
      </dgm:t>
    </dgm:pt>
    <dgm:pt modelId="{A25EAE31-C4DD-4E3D-8602-B0F66AF80F80}" type="sibTrans" cxnId="{098F38A2-8C72-429C-B308-4B96D1958BC9}">
      <dgm:prSet/>
      <dgm:spPr/>
      <dgm:t>
        <a:bodyPr/>
        <a:lstStyle/>
        <a:p>
          <a:endParaRPr lang="es-ES" sz="1400"/>
        </a:p>
      </dgm:t>
    </dgm:pt>
    <dgm:pt modelId="{E6B378A5-8B8D-495D-AA86-8618EC31F838}">
      <dgm:prSet phldrT="[Texto]" custT="1"/>
      <dgm:spPr/>
      <dgm:t>
        <a:bodyPr/>
        <a:lstStyle/>
        <a:p>
          <a:r>
            <a:rPr lang="es-ES" sz="1400" dirty="0"/>
            <a:t>Comprende los conceptos y/o principios científicos, para investigar y analizar los problemas detectados</a:t>
          </a:r>
        </a:p>
      </dgm:t>
    </dgm:pt>
    <dgm:pt modelId="{5C341380-831E-448F-825C-9CBD79587483}" type="parTrans" cxnId="{C60C85DD-11E4-420F-8D3D-DBCB8A378C53}">
      <dgm:prSet custT="1"/>
      <dgm:spPr/>
      <dgm:t>
        <a:bodyPr/>
        <a:lstStyle/>
        <a:p>
          <a:endParaRPr lang="es-ES" sz="1400"/>
        </a:p>
      </dgm:t>
    </dgm:pt>
    <dgm:pt modelId="{E96CE3F4-489C-4AE9-BA17-8E44BD423123}" type="sibTrans" cxnId="{C60C85DD-11E4-420F-8D3D-DBCB8A378C53}">
      <dgm:prSet/>
      <dgm:spPr/>
      <dgm:t>
        <a:bodyPr/>
        <a:lstStyle/>
        <a:p>
          <a:endParaRPr lang="es-ES" sz="1400"/>
        </a:p>
      </dgm:t>
    </dgm:pt>
    <dgm:pt modelId="{1295FF53-171F-43BD-93AF-7DFB5573563A}">
      <dgm:prSet custT="1"/>
      <dgm:spPr/>
      <dgm:t>
        <a:bodyPr/>
        <a:lstStyle/>
        <a:p>
          <a:r>
            <a:rPr lang="es-ES" sz="1400" dirty="0"/>
            <a:t>Comprende los conceptos básicos de seguridad informática aplicados en la Institución.</a:t>
          </a:r>
        </a:p>
      </dgm:t>
    </dgm:pt>
    <dgm:pt modelId="{A1A7F551-74A9-4952-9BB1-1639AFC04B24}" type="parTrans" cxnId="{9490CDEA-CF7C-493C-A45B-3856552E929A}">
      <dgm:prSet custT="1"/>
      <dgm:spPr/>
      <dgm:t>
        <a:bodyPr/>
        <a:lstStyle/>
        <a:p>
          <a:endParaRPr lang="es-ES" sz="1400"/>
        </a:p>
      </dgm:t>
    </dgm:pt>
    <dgm:pt modelId="{E9C77776-9F68-4C6E-9DBE-77D77C0DECAB}" type="sibTrans" cxnId="{9490CDEA-CF7C-493C-A45B-3856552E929A}">
      <dgm:prSet/>
      <dgm:spPr/>
      <dgm:t>
        <a:bodyPr/>
        <a:lstStyle/>
        <a:p>
          <a:endParaRPr lang="es-ES" sz="1400"/>
        </a:p>
      </dgm:t>
    </dgm:pt>
    <dgm:pt modelId="{59E99C54-6425-4D17-98BF-86D0BCF4E930}">
      <dgm:prSet custT="1"/>
      <dgm:spPr/>
      <dgm:t>
        <a:bodyPr/>
        <a:lstStyle/>
        <a:p>
          <a:r>
            <a:rPr lang="es-ES" sz="1400" dirty="0"/>
            <a:t>Sintetiza los antecedentes de un problema detectado</a:t>
          </a:r>
        </a:p>
      </dgm:t>
    </dgm:pt>
    <dgm:pt modelId="{E45DD400-D207-4682-9994-4E7F0119446C}" type="parTrans" cxnId="{7B8B47FD-0944-4F01-A4F6-78DF99C4BB42}">
      <dgm:prSet custT="1"/>
      <dgm:spPr/>
      <dgm:t>
        <a:bodyPr/>
        <a:lstStyle/>
        <a:p>
          <a:endParaRPr lang="es-ES" sz="1400"/>
        </a:p>
      </dgm:t>
    </dgm:pt>
    <dgm:pt modelId="{73E43310-EBCF-4EAE-99DD-0EACCD2A8A21}" type="sibTrans" cxnId="{7B8B47FD-0944-4F01-A4F6-78DF99C4BB42}">
      <dgm:prSet/>
      <dgm:spPr/>
      <dgm:t>
        <a:bodyPr/>
        <a:lstStyle/>
        <a:p>
          <a:endParaRPr lang="es-ES" sz="1400"/>
        </a:p>
      </dgm:t>
    </dgm:pt>
    <dgm:pt modelId="{507C70B8-1191-4CF5-B4A2-66798B90D986}">
      <dgm:prSet custT="1"/>
      <dgm:spPr/>
      <dgm:t>
        <a:bodyPr/>
        <a:lstStyle/>
        <a:p>
          <a:r>
            <a:rPr lang="es-ES" sz="1400" dirty="0"/>
            <a:t>Aplica los procedimientos establecidos en las ciencias básicas y formula un plan de trabajo para resolver el problema.</a:t>
          </a:r>
        </a:p>
      </dgm:t>
    </dgm:pt>
    <dgm:pt modelId="{0A579537-FECD-435A-B5BA-734A05CA349D}" type="parTrans" cxnId="{388B2B4C-C79E-4EC5-9BC7-69F7C356D5E5}">
      <dgm:prSet custT="1"/>
      <dgm:spPr/>
      <dgm:t>
        <a:bodyPr/>
        <a:lstStyle/>
        <a:p>
          <a:endParaRPr lang="es-ES" sz="1400"/>
        </a:p>
      </dgm:t>
    </dgm:pt>
    <dgm:pt modelId="{ADE17014-2BCD-41E8-8D1D-638614512956}" type="sibTrans" cxnId="{388B2B4C-C79E-4EC5-9BC7-69F7C356D5E5}">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21217">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2"/>
      <dgm:spPr/>
      <dgm:t>
        <a:bodyPr/>
        <a:lstStyle/>
        <a:p>
          <a:endParaRPr lang="es-ES"/>
        </a:p>
      </dgm:t>
    </dgm:pt>
    <dgm:pt modelId="{E1E3983E-4C57-4C29-829C-C9642B62A52A}" type="pres">
      <dgm:prSet presAssocID="{ADA97309-611A-40A1-AF61-EB6392BA57D7}" presName="connTx" presStyleLbl="parChTrans1D2" presStyleIdx="0" presStyleCnt="2"/>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2" custScaleX="135214" custScaleY="164098">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6"/>
      <dgm:spPr/>
      <dgm:t>
        <a:bodyPr/>
        <a:lstStyle/>
        <a:p>
          <a:endParaRPr lang="es-ES"/>
        </a:p>
      </dgm:t>
    </dgm:pt>
    <dgm:pt modelId="{90C59D63-C85D-465F-903F-9C8B6652CF6F}" type="pres">
      <dgm:prSet presAssocID="{CEF91D17-24CE-422A-B7D3-EA94C5138549}" presName="connTx" presStyleLbl="parChTrans1D3" presStyleIdx="0" presStyleCnt="6"/>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6" custScaleX="400624" custLinFactNeighborX="7262" custLinFactNeighborY="-10367">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6"/>
      <dgm:spPr/>
      <dgm:t>
        <a:bodyPr/>
        <a:lstStyle/>
        <a:p>
          <a:endParaRPr lang="es-ES"/>
        </a:p>
      </dgm:t>
    </dgm:pt>
    <dgm:pt modelId="{02372A69-ADA3-4789-A098-3AB0D358A929}" type="pres">
      <dgm:prSet presAssocID="{47403DB6-3676-4F42-AD73-6644F49A7851}" presName="connTx" presStyleLbl="parChTrans1D3" presStyleIdx="1" presStyleCnt="6"/>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6" custScaleX="397876" custLinFactNeighborX="10010" custLinFactNeighborY="-2133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 modelId="{FB7F7CC2-5998-42E2-91F3-25F8A89BF299}" type="pres">
      <dgm:prSet presAssocID="{A1A7F551-74A9-4952-9BB1-1639AFC04B24}" presName="conn2-1" presStyleLbl="parChTrans1D3" presStyleIdx="2" presStyleCnt="6"/>
      <dgm:spPr/>
      <dgm:t>
        <a:bodyPr/>
        <a:lstStyle/>
        <a:p>
          <a:endParaRPr lang="es-ES"/>
        </a:p>
      </dgm:t>
    </dgm:pt>
    <dgm:pt modelId="{378E8E7E-A213-4D9F-8542-C235EB44649F}" type="pres">
      <dgm:prSet presAssocID="{A1A7F551-74A9-4952-9BB1-1639AFC04B24}" presName="connTx" presStyleLbl="parChTrans1D3" presStyleIdx="2" presStyleCnt="6"/>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3" presStyleIdx="2" presStyleCnt="6" custScaleX="397044" custScaleY="96114" custLinFactNeighborX="10842" custLinFactNeighborY="-3156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14192AE0-4849-4995-B274-4E8D2E547580}" type="pres">
      <dgm:prSet presAssocID="{4A7A2C9B-0451-4AD7-9C2A-FE4E36CC6842}" presName="conn2-1" presStyleLbl="parChTrans1D2" presStyleIdx="1" presStyleCnt="2"/>
      <dgm:spPr/>
      <dgm:t>
        <a:bodyPr/>
        <a:lstStyle/>
        <a:p>
          <a:endParaRPr lang="es-ES"/>
        </a:p>
      </dgm:t>
    </dgm:pt>
    <dgm:pt modelId="{4D0C111B-6811-4E5B-ADEF-B674011B8CE5}" type="pres">
      <dgm:prSet presAssocID="{4A7A2C9B-0451-4AD7-9C2A-FE4E36CC6842}" presName="connTx" presStyleLbl="parChTrans1D2" presStyleIdx="1" presStyleCnt="2"/>
      <dgm:spPr/>
      <dgm:t>
        <a:bodyPr/>
        <a:lstStyle/>
        <a:p>
          <a:endParaRPr lang="es-ES"/>
        </a:p>
      </dgm:t>
    </dgm:pt>
    <dgm:pt modelId="{9D58B13E-3686-4C36-AAE8-B1CDD8FB4240}" type="pres">
      <dgm:prSet presAssocID="{580769C1-EA71-4F48-9C57-059609F095E6}" presName="root2" presStyleCnt="0"/>
      <dgm:spPr/>
    </dgm:pt>
    <dgm:pt modelId="{CCB7B235-7023-4E15-A3E8-9144F3242587}" type="pres">
      <dgm:prSet presAssocID="{580769C1-EA71-4F48-9C57-059609F095E6}" presName="LevelTwoTextNode" presStyleLbl="node2" presStyleIdx="1" presStyleCnt="2" custScaleX="146232" custScaleY="178910">
        <dgm:presLayoutVars>
          <dgm:chPref val="3"/>
        </dgm:presLayoutVars>
      </dgm:prSet>
      <dgm:spPr/>
      <dgm:t>
        <a:bodyPr/>
        <a:lstStyle/>
        <a:p>
          <a:endParaRPr lang="es-ES"/>
        </a:p>
      </dgm:t>
    </dgm:pt>
    <dgm:pt modelId="{B4D60A66-40C9-4731-ADAD-EC4A41DAA550}" type="pres">
      <dgm:prSet presAssocID="{580769C1-EA71-4F48-9C57-059609F095E6}" presName="level3hierChild" presStyleCnt="0"/>
      <dgm:spPr/>
    </dgm:pt>
    <dgm:pt modelId="{F2F6F874-F0BD-4F42-86D4-10F0A56E126F}" type="pres">
      <dgm:prSet presAssocID="{5C341380-831E-448F-825C-9CBD79587483}" presName="conn2-1" presStyleLbl="parChTrans1D3" presStyleIdx="3" presStyleCnt="6"/>
      <dgm:spPr/>
      <dgm:t>
        <a:bodyPr/>
        <a:lstStyle/>
        <a:p>
          <a:endParaRPr lang="es-ES"/>
        </a:p>
      </dgm:t>
    </dgm:pt>
    <dgm:pt modelId="{1CAEE053-B8C0-49C1-BD31-9173CD499E1C}" type="pres">
      <dgm:prSet presAssocID="{5C341380-831E-448F-825C-9CBD79587483}" presName="connTx" presStyleLbl="parChTrans1D3" presStyleIdx="3" presStyleCnt="6"/>
      <dgm:spPr/>
      <dgm:t>
        <a:bodyPr/>
        <a:lstStyle/>
        <a:p>
          <a:endParaRPr lang="es-ES"/>
        </a:p>
      </dgm:t>
    </dgm:pt>
    <dgm:pt modelId="{569F179C-E6F8-47B1-82E1-93EE2AA4E6F0}" type="pres">
      <dgm:prSet presAssocID="{E6B378A5-8B8D-495D-AA86-8618EC31F838}" presName="root2" presStyleCnt="0"/>
      <dgm:spPr/>
    </dgm:pt>
    <dgm:pt modelId="{FE01DB02-142A-4B3C-BC59-51834521FC36}" type="pres">
      <dgm:prSet presAssocID="{E6B378A5-8B8D-495D-AA86-8618EC31F838}" presName="LevelTwoTextNode" presStyleLbl="node3" presStyleIdx="3" presStyleCnt="6" custScaleX="391800">
        <dgm:presLayoutVars>
          <dgm:chPref val="3"/>
        </dgm:presLayoutVars>
      </dgm:prSet>
      <dgm:spPr/>
      <dgm:t>
        <a:bodyPr/>
        <a:lstStyle/>
        <a:p>
          <a:endParaRPr lang="es-ES"/>
        </a:p>
      </dgm:t>
    </dgm:pt>
    <dgm:pt modelId="{ACB2F347-E51F-4A69-AA40-4E44AD25BEFA}" type="pres">
      <dgm:prSet presAssocID="{E6B378A5-8B8D-495D-AA86-8618EC31F838}" presName="level3hierChild" presStyleCnt="0"/>
      <dgm:spPr/>
    </dgm:pt>
    <dgm:pt modelId="{ECE55F73-2129-4402-959B-758F1C234D2D}" type="pres">
      <dgm:prSet presAssocID="{E45DD400-D207-4682-9994-4E7F0119446C}" presName="conn2-1" presStyleLbl="parChTrans1D3" presStyleIdx="4" presStyleCnt="6"/>
      <dgm:spPr/>
      <dgm:t>
        <a:bodyPr/>
        <a:lstStyle/>
        <a:p>
          <a:endParaRPr lang="es-ES"/>
        </a:p>
      </dgm:t>
    </dgm:pt>
    <dgm:pt modelId="{BAE88534-7D42-439E-BBA2-E1FDEA17D5FD}" type="pres">
      <dgm:prSet presAssocID="{E45DD400-D207-4682-9994-4E7F0119446C}" presName="connTx" presStyleLbl="parChTrans1D3" presStyleIdx="4" presStyleCnt="6"/>
      <dgm:spPr/>
      <dgm:t>
        <a:bodyPr/>
        <a:lstStyle/>
        <a:p>
          <a:endParaRPr lang="es-ES"/>
        </a:p>
      </dgm:t>
    </dgm:pt>
    <dgm:pt modelId="{2AAE9E4C-0572-4D7B-8448-F6E508239D79}" type="pres">
      <dgm:prSet presAssocID="{59E99C54-6425-4D17-98BF-86D0BCF4E930}" presName="root2" presStyleCnt="0"/>
      <dgm:spPr/>
    </dgm:pt>
    <dgm:pt modelId="{8EBD2AC6-DF9F-4B6B-AF55-3E2337D3FE73}" type="pres">
      <dgm:prSet presAssocID="{59E99C54-6425-4D17-98BF-86D0BCF4E930}" presName="LevelTwoTextNode" presStyleLbl="node3" presStyleIdx="4" presStyleCnt="6" custScaleX="394084">
        <dgm:presLayoutVars>
          <dgm:chPref val="3"/>
        </dgm:presLayoutVars>
      </dgm:prSet>
      <dgm:spPr/>
      <dgm:t>
        <a:bodyPr/>
        <a:lstStyle/>
        <a:p>
          <a:endParaRPr lang="es-ES"/>
        </a:p>
      </dgm:t>
    </dgm:pt>
    <dgm:pt modelId="{E7A6F4A2-7B1A-41E3-BEE3-6F2176023CC4}" type="pres">
      <dgm:prSet presAssocID="{59E99C54-6425-4D17-98BF-86D0BCF4E930}" presName="level3hierChild" presStyleCnt="0"/>
      <dgm:spPr/>
    </dgm:pt>
    <dgm:pt modelId="{657F4AB1-6C83-4B1C-9323-493D41799150}" type="pres">
      <dgm:prSet presAssocID="{0A579537-FECD-435A-B5BA-734A05CA349D}" presName="conn2-1" presStyleLbl="parChTrans1D3" presStyleIdx="5" presStyleCnt="6"/>
      <dgm:spPr/>
      <dgm:t>
        <a:bodyPr/>
        <a:lstStyle/>
        <a:p>
          <a:endParaRPr lang="es-ES"/>
        </a:p>
      </dgm:t>
    </dgm:pt>
    <dgm:pt modelId="{E89C837A-6DC4-4AC3-A188-2A50265941C5}" type="pres">
      <dgm:prSet presAssocID="{0A579537-FECD-435A-B5BA-734A05CA349D}" presName="connTx" presStyleLbl="parChTrans1D3" presStyleIdx="5" presStyleCnt="6"/>
      <dgm:spPr/>
      <dgm:t>
        <a:bodyPr/>
        <a:lstStyle/>
        <a:p>
          <a:endParaRPr lang="es-ES"/>
        </a:p>
      </dgm:t>
    </dgm:pt>
    <dgm:pt modelId="{AC81A03C-DD88-43AF-A002-C0C8DC821FB2}" type="pres">
      <dgm:prSet presAssocID="{507C70B8-1191-4CF5-B4A2-66798B90D986}" presName="root2" presStyleCnt="0"/>
      <dgm:spPr/>
    </dgm:pt>
    <dgm:pt modelId="{9721E1FC-3C75-476D-8F10-B9B4C43FD008}" type="pres">
      <dgm:prSet presAssocID="{507C70B8-1191-4CF5-B4A2-66798B90D986}" presName="LevelTwoTextNode" presStyleLbl="node3" presStyleIdx="5" presStyleCnt="6" custScaleX="398024" custScaleY="128819">
        <dgm:presLayoutVars>
          <dgm:chPref val="3"/>
        </dgm:presLayoutVars>
      </dgm:prSet>
      <dgm:spPr/>
      <dgm:t>
        <a:bodyPr/>
        <a:lstStyle/>
        <a:p>
          <a:endParaRPr lang="es-ES"/>
        </a:p>
      </dgm:t>
    </dgm:pt>
    <dgm:pt modelId="{6DC0E7EE-F719-407F-85EA-D5F91EEDDFA1}" type="pres">
      <dgm:prSet presAssocID="{507C70B8-1191-4CF5-B4A2-66798B90D986}" presName="level3hierChild" presStyleCnt="0"/>
      <dgm:spPr/>
    </dgm:pt>
  </dgm:ptLst>
  <dgm:cxnLst>
    <dgm:cxn modelId="{6F19073D-E849-40F3-8E76-F7F8F0865AAE}" type="presOf" srcId="{CEF91D17-24CE-422A-B7D3-EA94C5138549}" destId="{90C59D63-C85D-465F-903F-9C8B6652CF6F}" srcOrd="1"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631D8D00-0C11-462D-AC77-93B27F1D8551}" type="presOf" srcId="{507C70B8-1191-4CF5-B4A2-66798B90D986}" destId="{9721E1FC-3C75-476D-8F10-B9B4C43FD008}"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388B2B4C-C79E-4EC5-9BC7-69F7C356D5E5}" srcId="{580769C1-EA71-4F48-9C57-059609F095E6}" destId="{507C70B8-1191-4CF5-B4A2-66798B90D986}" srcOrd="2" destOrd="0" parTransId="{0A579537-FECD-435A-B5BA-734A05CA349D}" sibTransId="{ADE17014-2BCD-41E8-8D1D-638614512956}"/>
    <dgm:cxn modelId="{A59DDD29-57B0-4EEF-A687-B53D6A7DC5B7}" type="presOf" srcId="{59E99C54-6425-4D17-98BF-86D0BCF4E930}" destId="{8EBD2AC6-DF9F-4B6B-AF55-3E2337D3FE73}" srcOrd="0" destOrd="0" presId="urn:microsoft.com/office/officeart/2005/8/layout/hierarchy2"/>
    <dgm:cxn modelId="{668125E5-A90B-4962-B6E6-D42ADF2BB2F9}"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89593E97-4506-4AF4-8B67-75D8990A5DB2}" type="presOf" srcId="{580769C1-EA71-4F48-9C57-059609F095E6}" destId="{CCB7B235-7023-4E15-A3E8-9144F3242587}" srcOrd="0" destOrd="0" presId="urn:microsoft.com/office/officeart/2005/8/layout/hierarchy2"/>
    <dgm:cxn modelId="{7B8B47FD-0944-4F01-A4F6-78DF99C4BB42}" srcId="{580769C1-EA71-4F48-9C57-059609F095E6}" destId="{59E99C54-6425-4D17-98BF-86D0BCF4E930}" srcOrd="1" destOrd="0" parTransId="{E45DD400-D207-4682-9994-4E7F0119446C}" sibTransId="{73E43310-EBCF-4EAE-99DD-0EACCD2A8A21}"/>
    <dgm:cxn modelId="{52CE4387-9004-4EBB-A5CD-444B22C4075E}" type="presOf" srcId="{E45DD400-D207-4682-9994-4E7F0119446C}" destId="{BAE88534-7D42-439E-BBA2-E1FDEA17D5FD}" srcOrd="1" destOrd="0" presId="urn:microsoft.com/office/officeart/2005/8/layout/hierarchy2"/>
    <dgm:cxn modelId="{DA98E71B-5ADE-48D7-B9C5-D98FD6C7870A}" srcId="{8E331512-D4DF-4A28-A067-994B30274C5C}" destId="{1487A912-1984-45B4-9FF7-A91249FA2CB7}" srcOrd="0" destOrd="0" parTransId="{CEF91D17-24CE-422A-B7D3-EA94C5138549}" sibTransId="{36D84197-C0B7-4CDD-B6A5-9511D5370FC2}"/>
    <dgm:cxn modelId="{52B6DAB7-CB69-4D2D-BE8A-E3E4A5BB844B}" type="presOf" srcId="{0A579537-FECD-435A-B5BA-734A05CA349D}" destId="{657F4AB1-6C83-4B1C-9323-493D41799150}" srcOrd="0" destOrd="0" presId="urn:microsoft.com/office/officeart/2005/8/layout/hierarchy2"/>
    <dgm:cxn modelId="{CA6972B0-892A-4678-B96F-21775D06366F}" type="presOf" srcId="{4A7A2C9B-0451-4AD7-9C2A-FE4E36CC6842}" destId="{4D0C111B-6811-4E5B-ADEF-B674011B8CE5}" srcOrd="1" destOrd="0" presId="urn:microsoft.com/office/officeart/2005/8/layout/hierarchy2"/>
    <dgm:cxn modelId="{9490CDEA-CF7C-493C-A45B-3856552E929A}" srcId="{8E331512-D4DF-4A28-A067-994B30274C5C}" destId="{1295FF53-171F-43BD-93AF-7DFB5573563A}" srcOrd="2" destOrd="0" parTransId="{A1A7F551-74A9-4952-9BB1-1639AFC04B24}" sibTransId="{E9C77776-9F68-4C6E-9DBE-77D77C0DECAB}"/>
    <dgm:cxn modelId="{C60C85DD-11E4-420F-8D3D-DBCB8A378C53}" srcId="{580769C1-EA71-4F48-9C57-059609F095E6}" destId="{E6B378A5-8B8D-495D-AA86-8618EC31F838}" srcOrd="0" destOrd="0" parTransId="{5C341380-831E-448F-825C-9CBD79587483}" sibTransId="{E96CE3F4-489C-4AE9-BA17-8E44BD423123}"/>
    <dgm:cxn modelId="{FACAB9D3-1E6B-4D2A-AF2F-A3667B6C45D8}" type="presOf" srcId="{CEF91D17-24CE-422A-B7D3-EA94C5138549}" destId="{7EC6577E-5093-4E54-90E9-AEC07F763BC2}" srcOrd="0" destOrd="0" presId="urn:microsoft.com/office/officeart/2005/8/layout/hierarchy2"/>
    <dgm:cxn modelId="{D41927CF-6171-4D1D-8A90-DE294B680F7D}" type="presOf" srcId="{E45DD400-D207-4682-9994-4E7F0119446C}" destId="{ECE55F73-2129-4402-959B-758F1C234D2D}" srcOrd="0" destOrd="0" presId="urn:microsoft.com/office/officeart/2005/8/layout/hierarchy2"/>
    <dgm:cxn modelId="{BAC528B1-053A-43A2-93F4-BA487B556294}" type="presOf" srcId="{E6B378A5-8B8D-495D-AA86-8618EC31F838}" destId="{FE01DB02-142A-4B3C-BC59-51834521FC36}" srcOrd="0" destOrd="0" presId="urn:microsoft.com/office/officeart/2005/8/layout/hierarchy2"/>
    <dgm:cxn modelId="{78E80901-A54F-413E-99E2-03A691B421EE}" type="presOf" srcId="{A1A7F551-74A9-4952-9BB1-1639AFC04B24}" destId="{378E8E7E-A213-4D9F-8542-C235EB44649F}" srcOrd="1"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098F38A2-8C72-429C-B308-4B96D1958BC9}" srcId="{521F217F-F2A6-46E2-B98B-D9A7A84B0AF1}" destId="{580769C1-EA71-4F48-9C57-059609F095E6}" srcOrd="1" destOrd="0" parTransId="{4A7A2C9B-0451-4AD7-9C2A-FE4E36CC6842}" sibTransId="{A25EAE31-C4DD-4E3D-8602-B0F66AF80F80}"/>
    <dgm:cxn modelId="{35613996-CE0B-456E-AE1A-26769F36C495}" type="presOf" srcId="{47403DB6-3676-4F42-AD73-6644F49A7851}" destId="{02372A69-ADA3-4789-A098-3AB0D358A929}" srcOrd="1"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DF0D4B86-E4CF-4924-8B60-E55EC3807037}" type="presOf" srcId="{0A579537-FECD-435A-B5BA-734A05CA349D}" destId="{E89C837A-6DC4-4AC3-A188-2A50265941C5}" srcOrd="1"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1FF231E6-2851-41DB-A9CD-04BB63D9A213}" type="presOf" srcId="{47403DB6-3676-4F42-AD73-6644F49A7851}" destId="{F0C8CAFC-545B-4689-BC79-88E714C73A0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C7F3C05-E2B0-4A49-BF29-E450955A320D}" type="presOf" srcId="{5C341380-831E-448F-825C-9CBD79587483}" destId="{1CAEE053-B8C0-49C1-BD31-9173CD499E1C}" srcOrd="1" destOrd="0" presId="urn:microsoft.com/office/officeart/2005/8/layout/hierarchy2"/>
    <dgm:cxn modelId="{7A06DC98-F321-4056-8C7C-5DFE47D65F13}" type="presOf" srcId="{5C341380-831E-448F-825C-9CBD79587483}" destId="{F2F6F874-F0BD-4F42-86D4-10F0A56E126F}" srcOrd="0" destOrd="0" presId="urn:microsoft.com/office/officeart/2005/8/layout/hierarchy2"/>
    <dgm:cxn modelId="{D029E469-F824-4BAA-98FB-53036F6C5D90}" type="presOf" srcId="{628E61D3-3EDB-4D60-8A5F-1271161BFC62}" destId="{EB3CC7FD-92E6-43C9-879A-10D82C29E81B}" srcOrd="0" destOrd="0" presId="urn:microsoft.com/office/officeart/2005/8/layout/hierarchy2"/>
    <dgm:cxn modelId="{C1040471-AF81-448A-A8CA-70011BAA42F0}" type="presOf" srcId="{1295FF53-171F-43BD-93AF-7DFB5573563A}" destId="{CCD769B2-5247-4717-BA97-8E77C5EF18BE}" srcOrd="0"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A3662DB7-3477-4950-A93A-F55F29479719}" type="presOf" srcId="{4A7A2C9B-0451-4AD7-9C2A-FE4E36CC6842}" destId="{14192AE0-4849-4995-B274-4E8D2E547580}"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 modelId="{23E9CA6C-EF6A-496C-A890-6AF6834100B5}" type="presParOf" srcId="{37B4BB38-9E49-4DB6-BF11-DD9174F6FCBE}" destId="{FB7F7CC2-5998-42E2-91F3-25F8A89BF299}" srcOrd="4" destOrd="0" presId="urn:microsoft.com/office/officeart/2005/8/layout/hierarchy2"/>
    <dgm:cxn modelId="{1FBD43C1-DF1F-4E76-B7EB-DA546F749CAA}" type="presParOf" srcId="{FB7F7CC2-5998-42E2-91F3-25F8A89BF299}" destId="{378E8E7E-A213-4D9F-8542-C235EB44649F}" srcOrd="0" destOrd="0" presId="urn:microsoft.com/office/officeart/2005/8/layout/hierarchy2"/>
    <dgm:cxn modelId="{05F1D56D-6041-4550-8030-2182059E68AC}" type="presParOf" srcId="{37B4BB38-9E49-4DB6-BF11-DD9174F6FCBE}" destId="{4518AEFA-D89B-4687-A447-F21E180A0B3B}" srcOrd="5" destOrd="0" presId="urn:microsoft.com/office/officeart/2005/8/layout/hierarchy2"/>
    <dgm:cxn modelId="{F8722116-012B-48F4-8A7C-F5E3A647C1FC}" type="presParOf" srcId="{4518AEFA-D89B-4687-A447-F21E180A0B3B}" destId="{CCD769B2-5247-4717-BA97-8E77C5EF18BE}" srcOrd="0" destOrd="0" presId="urn:microsoft.com/office/officeart/2005/8/layout/hierarchy2"/>
    <dgm:cxn modelId="{B3A67E52-744D-495E-ACBD-73B8BC5AF2A8}" type="presParOf" srcId="{4518AEFA-D89B-4687-A447-F21E180A0B3B}" destId="{BE281BF5-E200-4CFF-9C51-03AD7FD04F27}" srcOrd="1" destOrd="0" presId="urn:microsoft.com/office/officeart/2005/8/layout/hierarchy2"/>
    <dgm:cxn modelId="{B1862C77-B1BA-42E5-8509-99227E3CB6B8}" type="presParOf" srcId="{83C91703-C79E-465F-B45F-883E6189DCA9}" destId="{14192AE0-4849-4995-B274-4E8D2E547580}" srcOrd="2" destOrd="0" presId="urn:microsoft.com/office/officeart/2005/8/layout/hierarchy2"/>
    <dgm:cxn modelId="{DC673E46-A81C-4D8A-B920-E9DAF8DA1C8C}" type="presParOf" srcId="{14192AE0-4849-4995-B274-4E8D2E547580}" destId="{4D0C111B-6811-4E5B-ADEF-B674011B8CE5}" srcOrd="0" destOrd="0" presId="urn:microsoft.com/office/officeart/2005/8/layout/hierarchy2"/>
    <dgm:cxn modelId="{40AB5CC8-4F72-4D81-9EDA-8259FBC7A057}" type="presParOf" srcId="{83C91703-C79E-465F-B45F-883E6189DCA9}" destId="{9D58B13E-3686-4C36-AAE8-B1CDD8FB4240}" srcOrd="3" destOrd="0" presId="urn:microsoft.com/office/officeart/2005/8/layout/hierarchy2"/>
    <dgm:cxn modelId="{DB646F98-E6E7-4816-84D3-D7DCEB11B61B}" type="presParOf" srcId="{9D58B13E-3686-4C36-AAE8-B1CDD8FB4240}" destId="{CCB7B235-7023-4E15-A3E8-9144F3242587}" srcOrd="0" destOrd="0" presId="urn:microsoft.com/office/officeart/2005/8/layout/hierarchy2"/>
    <dgm:cxn modelId="{44F79EF9-5CBC-42AB-AEE8-AA531A567911}" type="presParOf" srcId="{9D58B13E-3686-4C36-AAE8-B1CDD8FB4240}" destId="{B4D60A66-40C9-4731-ADAD-EC4A41DAA550}" srcOrd="1" destOrd="0" presId="urn:microsoft.com/office/officeart/2005/8/layout/hierarchy2"/>
    <dgm:cxn modelId="{30CFA38E-4F7A-4E79-95B1-B7770E9503D3}" type="presParOf" srcId="{B4D60A66-40C9-4731-ADAD-EC4A41DAA550}" destId="{F2F6F874-F0BD-4F42-86D4-10F0A56E126F}" srcOrd="0" destOrd="0" presId="urn:microsoft.com/office/officeart/2005/8/layout/hierarchy2"/>
    <dgm:cxn modelId="{42A00155-7861-481F-87A2-88E365494118}" type="presParOf" srcId="{F2F6F874-F0BD-4F42-86D4-10F0A56E126F}" destId="{1CAEE053-B8C0-49C1-BD31-9173CD499E1C}" srcOrd="0" destOrd="0" presId="urn:microsoft.com/office/officeart/2005/8/layout/hierarchy2"/>
    <dgm:cxn modelId="{A2C5DEBF-F1CA-49CB-8C22-82FC006B0378}" type="presParOf" srcId="{B4D60A66-40C9-4731-ADAD-EC4A41DAA550}" destId="{569F179C-E6F8-47B1-82E1-93EE2AA4E6F0}" srcOrd="1" destOrd="0" presId="urn:microsoft.com/office/officeart/2005/8/layout/hierarchy2"/>
    <dgm:cxn modelId="{B5276429-F9DF-44A4-9741-A8EB266904FE}" type="presParOf" srcId="{569F179C-E6F8-47B1-82E1-93EE2AA4E6F0}" destId="{FE01DB02-142A-4B3C-BC59-51834521FC36}" srcOrd="0" destOrd="0" presId="urn:microsoft.com/office/officeart/2005/8/layout/hierarchy2"/>
    <dgm:cxn modelId="{A79E152C-2892-45FC-B4D5-5C37B257754C}" type="presParOf" srcId="{569F179C-E6F8-47B1-82E1-93EE2AA4E6F0}" destId="{ACB2F347-E51F-4A69-AA40-4E44AD25BEFA}" srcOrd="1" destOrd="0" presId="urn:microsoft.com/office/officeart/2005/8/layout/hierarchy2"/>
    <dgm:cxn modelId="{22A4F916-A6DB-4E5E-9E6F-BCBF426E34DF}" type="presParOf" srcId="{B4D60A66-40C9-4731-ADAD-EC4A41DAA550}" destId="{ECE55F73-2129-4402-959B-758F1C234D2D}" srcOrd="2" destOrd="0" presId="urn:microsoft.com/office/officeart/2005/8/layout/hierarchy2"/>
    <dgm:cxn modelId="{C7F998D6-1387-4195-8F45-4B99F858B16C}" type="presParOf" srcId="{ECE55F73-2129-4402-959B-758F1C234D2D}" destId="{BAE88534-7D42-439E-BBA2-E1FDEA17D5FD}" srcOrd="0" destOrd="0" presId="urn:microsoft.com/office/officeart/2005/8/layout/hierarchy2"/>
    <dgm:cxn modelId="{78E3F47F-4B1B-4FF4-BDDC-27B87E20D47C}" type="presParOf" srcId="{B4D60A66-40C9-4731-ADAD-EC4A41DAA550}" destId="{2AAE9E4C-0572-4D7B-8448-F6E508239D79}" srcOrd="3" destOrd="0" presId="urn:microsoft.com/office/officeart/2005/8/layout/hierarchy2"/>
    <dgm:cxn modelId="{473F0BA7-B140-41A0-8B51-85E767A63704}" type="presParOf" srcId="{2AAE9E4C-0572-4D7B-8448-F6E508239D79}" destId="{8EBD2AC6-DF9F-4B6B-AF55-3E2337D3FE73}" srcOrd="0" destOrd="0" presId="urn:microsoft.com/office/officeart/2005/8/layout/hierarchy2"/>
    <dgm:cxn modelId="{714E1BC9-6DA5-41DC-889E-62C7DEFFB921}" type="presParOf" srcId="{2AAE9E4C-0572-4D7B-8448-F6E508239D79}" destId="{E7A6F4A2-7B1A-41E3-BEE3-6F2176023CC4}" srcOrd="1" destOrd="0" presId="urn:microsoft.com/office/officeart/2005/8/layout/hierarchy2"/>
    <dgm:cxn modelId="{CF90F0A1-C294-4E18-B2D9-3A50B810773C}" type="presParOf" srcId="{B4D60A66-40C9-4731-ADAD-EC4A41DAA550}" destId="{657F4AB1-6C83-4B1C-9323-493D41799150}" srcOrd="4" destOrd="0" presId="urn:microsoft.com/office/officeart/2005/8/layout/hierarchy2"/>
    <dgm:cxn modelId="{769E7CE7-874F-48D3-B114-F6CC85740EED}" type="presParOf" srcId="{657F4AB1-6C83-4B1C-9323-493D41799150}" destId="{E89C837A-6DC4-4AC3-A188-2A50265941C5}" srcOrd="0" destOrd="0" presId="urn:microsoft.com/office/officeart/2005/8/layout/hierarchy2"/>
    <dgm:cxn modelId="{1EB1F51F-F93C-4009-B2E2-D3817FB36BE5}" type="presParOf" srcId="{B4D60A66-40C9-4731-ADAD-EC4A41DAA550}" destId="{AC81A03C-DD88-43AF-A002-C0C8DC821FB2}" srcOrd="5" destOrd="0" presId="urn:microsoft.com/office/officeart/2005/8/layout/hierarchy2"/>
    <dgm:cxn modelId="{9F3CFC92-07D9-4576-9698-C8D46987EA8D}" type="presParOf" srcId="{AC81A03C-DD88-43AF-A002-C0C8DC821FB2}" destId="{9721E1FC-3C75-476D-8F10-B9B4C43FD008}" srcOrd="0" destOrd="0" presId="urn:microsoft.com/office/officeart/2005/8/layout/hierarchy2"/>
    <dgm:cxn modelId="{20652460-36A7-4DB6-A994-210D23D76299}" type="presParOf" srcId="{AC81A03C-DD88-43AF-A002-C0C8DC821FB2}" destId="{6DC0E7EE-F719-407F-85EA-D5F91EEDDFA1}"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Ayudante del Oficial de cargo</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colaborar en la administración del cargo</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Conoce los principios básicos de administración, orientados a un cargo.</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Conoce la normativa Institucional para la confección de documentos oficiales del servicio</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83266">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1"/>
      <dgm:spPr/>
      <dgm:t>
        <a:bodyPr/>
        <a:lstStyle/>
        <a:p>
          <a:endParaRPr lang="es-ES"/>
        </a:p>
      </dgm:t>
    </dgm:pt>
    <dgm:pt modelId="{E1E3983E-4C57-4C29-829C-C9642B62A52A}" type="pres">
      <dgm:prSet presAssocID="{ADA97309-611A-40A1-AF61-EB6392BA57D7}" presName="connTx" presStyleLbl="parChTrans1D2" presStyleIdx="0" presStyleCnt="1"/>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1" custScaleX="135214" custScaleY="159171">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2"/>
      <dgm:spPr/>
      <dgm:t>
        <a:bodyPr/>
        <a:lstStyle/>
        <a:p>
          <a:endParaRPr lang="es-ES"/>
        </a:p>
      </dgm:t>
    </dgm:pt>
    <dgm:pt modelId="{90C59D63-C85D-465F-903F-9C8B6652CF6F}" type="pres">
      <dgm:prSet presAssocID="{CEF91D17-24CE-422A-B7D3-EA94C5138549}" presName="connTx" presStyleLbl="parChTrans1D3" presStyleIdx="0" presStyleCnt="2"/>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2" custScaleX="377309">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2"/>
      <dgm:spPr/>
      <dgm:t>
        <a:bodyPr/>
        <a:lstStyle/>
        <a:p>
          <a:endParaRPr lang="es-ES"/>
        </a:p>
      </dgm:t>
    </dgm:pt>
    <dgm:pt modelId="{02372A69-ADA3-4789-A098-3AB0D358A929}" type="pres">
      <dgm:prSet presAssocID="{47403DB6-3676-4F42-AD73-6644F49A7851}" presName="connTx" presStyleLbl="parChTrans1D3" presStyleIdx="1" presStyleCnt="2"/>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2" custScaleX="37456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Lst>
  <dgm:cxnLst>
    <dgm:cxn modelId="{35613996-CE0B-456E-AE1A-26769F36C495}" type="presOf" srcId="{47403DB6-3676-4F42-AD73-6644F49A7851}" destId="{02372A69-ADA3-4789-A098-3AB0D358A929}" srcOrd="1"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DA98E71B-5ADE-48D7-B9C5-D98FD6C7870A}" srcId="{8E331512-D4DF-4A28-A067-994B30274C5C}" destId="{1487A912-1984-45B4-9FF7-A91249FA2CB7}" srcOrd="0" destOrd="0" parTransId="{CEF91D17-24CE-422A-B7D3-EA94C5138549}" sibTransId="{36D84197-C0B7-4CDD-B6A5-9511D5370FC2}"/>
    <dgm:cxn modelId="{FACAB9D3-1E6B-4D2A-AF2F-A3667B6C45D8}" type="presOf" srcId="{CEF91D17-24CE-422A-B7D3-EA94C5138549}" destId="{7EC6577E-5093-4E54-90E9-AEC07F763BC2}"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6F19073D-E849-40F3-8E76-F7F8F0865AAE}" type="presOf" srcId="{CEF91D17-24CE-422A-B7D3-EA94C5138549}" destId="{90C59D63-C85D-465F-903F-9C8B6652CF6F}" srcOrd="1" destOrd="0" presId="urn:microsoft.com/office/officeart/2005/8/layout/hierarchy2"/>
    <dgm:cxn modelId="{1FF231E6-2851-41DB-A9CD-04BB63D9A213}" type="presOf" srcId="{47403DB6-3676-4F42-AD73-6644F49A7851}" destId="{F0C8CAFC-545B-4689-BC79-88E714C73A0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D029E469-F824-4BAA-98FB-53036F6C5D90}" type="presOf" srcId="{628E61D3-3EDB-4D60-8A5F-1271161BFC62}" destId="{EB3CC7FD-92E6-43C9-879A-10D82C29E81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600" dirty="0"/>
            <a:t>Desempeñarse como Oficial de guardia de un buque menor o auxiliar en la mar.</a:t>
          </a:r>
        </a:p>
      </dgm:t>
    </dgm:pt>
    <dgm:pt modelId="{B9B2F40B-EF84-4ED8-BD0A-137040371098}" type="parTrans" cxnId="{E32190F0-9BBD-41DC-984D-7CB3FE21A2BB}">
      <dgm:prSet/>
      <dgm:spPr/>
      <dgm:t>
        <a:bodyPr/>
        <a:lstStyle/>
        <a:p>
          <a:endParaRPr lang="es-ES" sz="1600"/>
        </a:p>
      </dgm:t>
    </dgm:pt>
    <dgm:pt modelId="{8F39025E-06AF-458B-AB26-AB4DF526710D}" type="sibTrans" cxnId="{E32190F0-9BBD-41DC-984D-7CB3FE21A2BB}">
      <dgm:prSet/>
      <dgm:spPr/>
      <dgm:t>
        <a:bodyPr/>
        <a:lstStyle/>
        <a:p>
          <a:endParaRPr lang="es-ES" sz="1600"/>
        </a:p>
      </dgm:t>
    </dgm:pt>
    <dgm:pt modelId="{8E331512-D4DF-4A28-A067-994B30274C5C}">
      <dgm:prSet phldrT="[Texto]" custT="1"/>
      <dgm:spPr/>
      <dgm:t>
        <a:bodyPr/>
        <a:lstStyle/>
        <a:p>
          <a:r>
            <a:rPr lang="es-ES" sz="1600" dirty="0"/>
            <a:t>Capacidad para efectuar una navegación en cercanías de costa y alta mar</a:t>
          </a:r>
        </a:p>
      </dgm:t>
    </dgm:pt>
    <dgm:pt modelId="{ADA97309-611A-40A1-AF61-EB6392BA57D7}" type="parTrans" cxnId="{47EBF36B-3088-4421-BA06-A018456BE28E}">
      <dgm:prSet custT="1"/>
      <dgm:spPr/>
      <dgm:t>
        <a:bodyPr/>
        <a:lstStyle/>
        <a:p>
          <a:endParaRPr lang="es-ES" sz="1600"/>
        </a:p>
      </dgm:t>
    </dgm:pt>
    <dgm:pt modelId="{55115510-5C57-45D5-B8F9-8D7C54FAFFF8}" type="sibTrans" cxnId="{47EBF36B-3088-4421-BA06-A018456BE28E}">
      <dgm:prSet/>
      <dgm:spPr/>
      <dgm:t>
        <a:bodyPr/>
        <a:lstStyle/>
        <a:p>
          <a:endParaRPr lang="es-ES" sz="1600"/>
        </a:p>
      </dgm:t>
    </dgm:pt>
    <dgm:pt modelId="{1487A912-1984-45B4-9FF7-A91249FA2CB7}">
      <dgm:prSet phldrT="[Texto]" custT="1"/>
      <dgm:spPr/>
      <dgm:t>
        <a:bodyPr/>
        <a:lstStyle/>
        <a:p>
          <a:r>
            <a:rPr lang="es-ES" sz="1600" dirty="0"/>
            <a:t>Capacidad para efectuar maniobras en la mar y descripción de Sistemas Navales</a:t>
          </a:r>
        </a:p>
      </dgm:t>
    </dgm:pt>
    <dgm:pt modelId="{CEF91D17-24CE-422A-B7D3-EA94C5138549}" type="parTrans" cxnId="{DA98E71B-5ADE-48D7-B9C5-D98FD6C7870A}">
      <dgm:prSet custT="1"/>
      <dgm:spPr/>
      <dgm:t>
        <a:bodyPr/>
        <a:lstStyle/>
        <a:p>
          <a:endParaRPr lang="es-ES" sz="1600"/>
        </a:p>
      </dgm:t>
    </dgm:pt>
    <dgm:pt modelId="{36D84197-C0B7-4CDD-B6A5-9511D5370FC2}" type="sibTrans" cxnId="{DA98E71B-5ADE-48D7-B9C5-D98FD6C7870A}">
      <dgm:prSet/>
      <dgm:spPr/>
      <dgm:t>
        <a:bodyPr/>
        <a:lstStyle/>
        <a:p>
          <a:endParaRPr lang="es-ES" sz="1600"/>
        </a:p>
      </dgm:t>
    </dgm:pt>
    <dgm:pt modelId="{628E61D3-3EDB-4D60-8A5F-1271161BFC62}">
      <dgm:prSet phldrT="[Texto]" custT="1"/>
      <dgm:spPr/>
      <dgm:t>
        <a:bodyPr/>
        <a:lstStyle/>
        <a:p>
          <a:r>
            <a:rPr lang="es-ES" sz="1600" dirty="0"/>
            <a:t>Desempeñarse como Oficial de Guardia de Puerto</a:t>
          </a:r>
        </a:p>
      </dgm:t>
    </dgm:pt>
    <dgm:pt modelId="{47403DB6-3676-4F42-AD73-6644F49A7851}" type="parTrans" cxnId="{1176C3C5-F341-43A9-8D38-82C221F42F5C}">
      <dgm:prSet custT="1"/>
      <dgm:spPr/>
      <dgm:t>
        <a:bodyPr/>
        <a:lstStyle/>
        <a:p>
          <a:endParaRPr lang="es-ES" sz="1600"/>
        </a:p>
      </dgm:t>
    </dgm:pt>
    <dgm:pt modelId="{32DD277A-54C3-4ECE-8941-B3F9E6D14389}" type="sibTrans" cxnId="{1176C3C5-F341-43A9-8D38-82C221F42F5C}">
      <dgm:prSet/>
      <dgm:spPr/>
      <dgm:t>
        <a:bodyPr/>
        <a:lstStyle/>
        <a:p>
          <a:endParaRPr lang="es-ES" sz="1600"/>
        </a:p>
      </dgm:t>
    </dgm:pt>
    <dgm:pt modelId="{1295FF53-171F-43BD-93AF-7DFB5573563A}">
      <dgm:prSet custT="1"/>
      <dgm:spPr/>
      <dgm:t>
        <a:bodyPr/>
        <a:lstStyle/>
        <a:p>
          <a:r>
            <a:rPr lang="es-ES" sz="1600" dirty="0"/>
            <a:t>Capacidad para aplicar las normas del Ceremonial Naval, en puerto.</a:t>
          </a:r>
        </a:p>
      </dgm:t>
    </dgm:pt>
    <dgm:pt modelId="{A1A7F551-74A9-4952-9BB1-1639AFC04B24}" type="parTrans" cxnId="{9490CDEA-CF7C-493C-A45B-3856552E929A}">
      <dgm:prSet custT="1"/>
      <dgm:spPr/>
      <dgm:t>
        <a:bodyPr/>
        <a:lstStyle/>
        <a:p>
          <a:endParaRPr lang="es-ES" sz="1600"/>
        </a:p>
      </dgm:t>
    </dgm:pt>
    <dgm:pt modelId="{E9C77776-9F68-4C6E-9DBE-77D77C0DECAB}" type="sibTrans" cxnId="{9490CDEA-CF7C-493C-A45B-3856552E929A}">
      <dgm:prSet/>
      <dgm:spPr/>
      <dgm:t>
        <a:bodyPr/>
        <a:lstStyle/>
        <a:p>
          <a:endParaRPr lang="es-ES" sz="1600"/>
        </a:p>
      </dgm:t>
    </dgm:pt>
    <dgm:pt modelId="{1E2BFE4F-CF9C-42E8-97D5-A0DB33BB8A81}">
      <dgm:prSet custT="1"/>
      <dgm:spPr/>
      <dgm:t>
        <a:bodyPr/>
        <a:lstStyle/>
        <a:p>
          <a:r>
            <a:rPr lang="es-ES" sz="1600" dirty="0"/>
            <a:t>Capacidad para identificar las señales visuales, en puerto.</a:t>
          </a:r>
        </a:p>
      </dgm:t>
    </dgm:pt>
    <dgm:pt modelId="{213D3336-4A8C-4BB3-B9F9-B48C88678C15}" type="parTrans" cxnId="{AC0FCDCC-82E1-4F05-AC0E-C8FD6FC62936}">
      <dgm:prSet custT="1"/>
      <dgm:spPr/>
      <dgm:t>
        <a:bodyPr/>
        <a:lstStyle/>
        <a:p>
          <a:endParaRPr lang="es-ES" sz="1600"/>
        </a:p>
      </dgm:t>
    </dgm:pt>
    <dgm:pt modelId="{56FD7B2B-DF8A-4787-9FCF-6AC29CC3BCAC}" type="sibTrans" cxnId="{AC0FCDCC-82E1-4F05-AC0E-C8FD6FC62936}">
      <dgm:prSet/>
      <dgm:spPr/>
      <dgm:t>
        <a:bodyPr/>
        <a:lstStyle/>
        <a:p>
          <a:endParaRPr lang="es-ES" sz="1600"/>
        </a:p>
      </dgm:t>
    </dgm:pt>
    <dgm:pt modelId="{6D59A784-D376-4987-A8EB-28733304C6BB}">
      <dgm:prSet custT="1"/>
      <dgm:spPr/>
      <dgm:t>
        <a:bodyPr/>
        <a:lstStyle/>
        <a:p>
          <a:r>
            <a:rPr lang="es-ES" sz="1600" dirty="0"/>
            <a:t>Capacidad para controlar actividades de buceo, que se realicen en puerto.</a:t>
          </a:r>
        </a:p>
      </dgm:t>
    </dgm:pt>
    <dgm:pt modelId="{3C667228-B95C-47BF-A0DF-0682C6B8182C}" type="parTrans" cxnId="{7BD1A999-8E78-478B-8DA5-AD1F2946EDE0}">
      <dgm:prSet custT="1"/>
      <dgm:spPr/>
      <dgm:t>
        <a:bodyPr/>
        <a:lstStyle/>
        <a:p>
          <a:endParaRPr lang="es-ES" sz="1600"/>
        </a:p>
      </dgm:t>
    </dgm:pt>
    <dgm:pt modelId="{8E8BE185-D828-440B-AB21-80B0FB30E6DE}" type="sibTrans" cxnId="{7BD1A999-8E78-478B-8DA5-AD1F2946EDE0}">
      <dgm:prSet/>
      <dgm:spPr/>
      <dgm:t>
        <a:bodyPr/>
        <a:lstStyle/>
        <a:p>
          <a:endParaRPr lang="es-ES" sz="16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2" custScaleX="144536" custScaleY="250453">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5"/>
      <dgm:spPr/>
      <dgm:t>
        <a:bodyPr/>
        <a:lstStyle/>
        <a:p>
          <a:endParaRPr lang="es-ES"/>
        </a:p>
      </dgm:t>
    </dgm:pt>
    <dgm:pt modelId="{E1E3983E-4C57-4C29-829C-C9642B62A52A}" type="pres">
      <dgm:prSet presAssocID="{ADA97309-611A-40A1-AF61-EB6392BA57D7}" presName="connTx" presStyleLbl="parChTrans1D2" presStyleIdx="0" presStyleCnt="5"/>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5" custScaleX="369571" custScaleY="121632">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2" presStyleIdx="1" presStyleCnt="5"/>
      <dgm:spPr/>
      <dgm:t>
        <a:bodyPr/>
        <a:lstStyle/>
        <a:p>
          <a:endParaRPr lang="es-ES"/>
        </a:p>
      </dgm:t>
    </dgm:pt>
    <dgm:pt modelId="{90C59D63-C85D-465F-903F-9C8B6652CF6F}" type="pres">
      <dgm:prSet presAssocID="{CEF91D17-24CE-422A-B7D3-EA94C5138549}" presName="connTx" presStyleLbl="parChTrans1D2" presStyleIdx="1" presStyleCnt="5"/>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2" presStyleIdx="1" presStyleCnt="5" custScaleX="366855">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E3AF2383-4851-40EF-82F9-C4EE7057B23F}" type="pres">
      <dgm:prSet presAssocID="{628E61D3-3EDB-4D60-8A5F-1271161BFC62}" presName="root1" presStyleCnt="0"/>
      <dgm:spPr/>
    </dgm:pt>
    <dgm:pt modelId="{D0F5F285-D726-42EA-8809-E79A145C77FF}" type="pres">
      <dgm:prSet presAssocID="{628E61D3-3EDB-4D60-8A5F-1271161BFC62}" presName="LevelOneTextNode" presStyleLbl="node0" presStyleIdx="1" presStyleCnt="2" custScaleX="141488" custScaleY="255454">
        <dgm:presLayoutVars>
          <dgm:chPref val="3"/>
        </dgm:presLayoutVars>
      </dgm:prSet>
      <dgm:spPr/>
      <dgm:t>
        <a:bodyPr/>
        <a:lstStyle/>
        <a:p>
          <a:endParaRPr lang="es-ES"/>
        </a:p>
      </dgm:t>
    </dgm:pt>
    <dgm:pt modelId="{9FFAED3E-571C-494A-B216-5BAA41EDDFB2}" type="pres">
      <dgm:prSet presAssocID="{628E61D3-3EDB-4D60-8A5F-1271161BFC62}" presName="level2hierChild" presStyleCnt="0"/>
      <dgm:spPr/>
    </dgm:pt>
    <dgm:pt modelId="{FB7F7CC2-5998-42E2-91F3-25F8A89BF299}" type="pres">
      <dgm:prSet presAssocID="{A1A7F551-74A9-4952-9BB1-1639AFC04B24}" presName="conn2-1" presStyleLbl="parChTrans1D2" presStyleIdx="2" presStyleCnt="5"/>
      <dgm:spPr/>
      <dgm:t>
        <a:bodyPr/>
        <a:lstStyle/>
        <a:p>
          <a:endParaRPr lang="es-ES"/>
        </a:p>
      </dgm:t>
    </dgm:pt>
    <dgm:pt modelId="{378E8E7E-A213-4D9F-8542-C235EB44649F}" type="pres">
      <dgm:prSet presAssocID="{A1A7F551-74A9-4952-9BB1-1639AFC04B24}" presName="connTx" presStyleLbl="parChTrans1D2" presStyleIdx="2" presStyleCnt="5"/>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2" presStyleIdx="2" presStyleCnt="5" custScaleX="36990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9EDFE1BD-48E6-42F7-9044-7189CD917B5C}" type="pres">
      <dgm:prSet presAssocID="{213D3336-4A8C-4BB3-B9F9-B48C88678C15}" presName="conn2-1" presStyleLbl="parChTrans1D2" presStyleIdx="3" presStyleCnt="5"/>
      <dgm:spPr/>
      <dgm:t>
        <a:bodyPr/>
        <a:lstStyle/>
        <a:p>
          <a:endParaRPr lang="es-ES"/>
        </a:p>
      </dgm:t>
    </dgm:pt>
    <dgm:pt modelId="{451817A9-F4C3-427A-8E80-E4A7FD6DB204}" type="pres">
      <dgm:prSet presAssocID="{213D3336-4A8C-4BB3-B9F9-B48C88678C15}" presName="connTx" presStyleLbl="parChTrans1D2" presStyleIdx="3" presStyleCnt="5"/>
      <dgm:spPr/>
      <dgm:t>
        <a:bodyPr/>
        <a:lstStyle/>
        <a:p>
          <a:endParaRPr lang="es-ES"/>
        </a:p>
      </dgm:t>
    </dgm:pt>
    <dgm:pt modelId="{2EBD99C8-A4B8-4C23-B91D-61463207B989}" type="pres">
      <dgm:prSet presAssocID="{1E2BFE4F-CF9C-42E8-97D5-A0DB33BB8A81}" presName="root2" presStyleCnt="0"/>
      <dgm:spPr/>
    </dgm:pt>
    <dgm:pt modelId="{1FD73AA4-4B0E-4C56-A9DC-735CB24864F1}" type="pres">
      <dgm:prSet presAssocID="{1E2BFE4F-CF9C-42E8-97D5-A0DB33BB8A81}" presName="LevelTwoTextNode" presStyleLbl="node2" presStyleIdx="3" presStyleCnt="5" custScaleX="369903">
        <dgm:presLayoutVars>
          <dgm:chPref val="3"/>
        </dgm:presLayoutVars>
      </dgm:prSet>
      <dgm:spPr/>
      <dgm:t>
        <a:bodyPr/>
        <a:lstStyle/>
        <a:p>
          <a:endParaRPr lang="es-ES"/>
        </a:p>
      </dgm:t>
    </dgm:pt>
    <dgm:pt modelId="{1BCAE557-816C-42B8-AB6B-09531332D53B}" type="pres">
      <dgm:prSet presAssocID="{1E2BFE4F-CF9C-42E8-97D5-A0DB33BB8A81}" presName="level3hierChild" presStyleCnt="0"/>
      <dgm:spPr/>
    </dgm:pt>
    <dgm:pt modelId="{2C1CA17D-83EB-4E42-AC9D-AA0A8AA78DA0}" type="pres">
      <dgm:prSet presAssocID="{3C667228-B95C-47BF-A0DF-0682C6B8182C}" presName="conn2-1" presStyleLbl="parChTrans1D2" presStyleIdx="4" presStyleCnt="5"/>
      <dgm:spPr/>
      <dgm:t>
        <a:bodyPr/>
        <a:lstStyle/>
        <a:p>
          <a:endParaRPr lang="es-ES"/>
        </a:p>
      </dgm:t>
    </dgm:pt>
    <dgm:pt modelId="{D780869F-237A-4981-AA57-5C1FF9EEDC5F}" type="pres">
      <dgm:prSet presAssocID="{3C667228-B95C-47BF-A0DF-0682C6B8182C}" presName="connTx" presStyleLbl="parChTrans1D2" presStyleIdx="4" presStyleCnt="5"/>
      <dgm:spPr/>
      <dgm:t>
        <a:bodyPr/>
        <a:lstStyle/>
        <a:p>
          <a:endParaRPr lang="es-ES"/>
        </a:p>
      </dgm:t>
    </dgm:pt>
    <dgm:pt modelId="{F4AA80C5-85FB-4929-8225-32B502C34C16}" type="pres">
      <dgm:prSet presAssocID="{6D59A784-D376-4987-A8EB-28733304C6BB}" presName="root2" presStyleCnt="0"/>
      <dgm:spPr/>
    </dgm:pt>
    <dgm:pt modelId="{5ECCF0F4-B2F9-4C72-832E-83F2D94141C3}" type="pres">
      <dgm:prSet presAssocID="{6D59A784-D376-4987-A8EB-28733304C6BB}" presName="LevelTwoTextNode" presStyleLbl="node2" presStyleIdx="4" presStyleCnt="5" custScaleX="366696">
        <dgm:presLayoutVars>
          <dgm:chPref val="3"/>
        </dgm:presLayoutVars>
      </dgm:prSet>
      <dgm:spPr/>
      <dgm:t>
        <a:bodyPr/>
        <a:lstStyle/>
        <a:p>
          <a:endParaRPr lang="es-ES"/>
        </a:p>
      </dgm:t>
    </dgm:pt>
    <dgm:pt modelId="{BAD225E8-BF31-4707-A017-6AE8C70793B9}" type="pres">
      <dgm:prSet presAssocID="{6D59A784-D376-4987-A8EB-28733304C6BB}" presName="level3hierChild" presStyleCnt="0"/>
      <dgm:spPr/>
    </dgm:pt>
  </dgm:ptLst>
  <dgm:cxnLst>
    <dgm:cxn modelId="{5F2CC62E-ACC9-415C-821F-5E7C2CF3ACE4}" type="presOf" srcId="{A1A7F551-74A9-4952-9BB1-1639AFC04B24}" destId="{378E8E7E-A213-4D9F-8542-C235EB44649F}" srcOrd="1" destOrd="0" presId="urn:microsoft.com/office/officeart/2005/8/layout/hierarchy2"/>
    <dgm:cxn modelId="{B8E680F8-56BE-4587-8B8A-A617D042D766}" type="presOf" srcId="{213D3336-4A8C-4BB3-B9F9-B48C88678C15}" destId="{9EDFE1BD-48E6-42F7-9044-7189CD917B5C}" srcOrd="0" destOrd="0" presId="urn:microsoft.com/office/officeart/2005/8/layout/hierarchy2"/>
    <dgm:cxn modelId="{DE7C4345-8C30-4F05-9517-833E7BD219A0}" type="presOf" srcId="{1E2BFE4F-CF9C-42E8-97D5-A0DB33BB8A81}" destId="{1FD73AA4-4B0E-4C56-A9DC-735CB24864F1}"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AC0FCDCC-82E1-4F05-AC0E-C8FD6FC62936}" srcId="{628E61D3-3EDB-4D60-8A5F-1271161BFC62}" destId="{1E2BFE4F-CF9C-42E8-97D5-A0DB33BB8A81}" srcOrd="1" destOrd="0" parTransId="{213D3336-4A8C-4BB3-B9F9-B48C88678C15}" sibTransId="{56FD7B2B-DF8A-4787-9FCF-6AC29CC3BCAC}"/>
    <dgm:cxn modelId="{820D7BD7-9A06-4A33-B487-C6147D0023B2}" type="presOf" srcId="{6D59A784-D376-4987-A8EB-28733304C6BB}" destId="{5ECCF0F4-B2F9-4C72-832E-83F2D94141C3}" srcOrd="0" destOrd="0" presId="urn:microsoft.com/office/officeart/2005/8/layout/hierarchy2"/>
    <dgm:cxn modelId="{EA8B8226-492F-4A67-8419-1572FDFF309F}"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9490CDEA-CF7C-493C-A45B-3856552E929A}" srcId="{628E61D3-3EDB-4D60-8A5F-1271161BFC62}" destId="{1295FF53-171F-43BD-93AF-7DFB5573563A}" srcOrd="0" destOrd="0" parTransId="{A1A7F551-74A9-4952-9BB1-1639AFC04B24}" sibTransId="{E9C77776-9F68-4C6E-9DBE-77D77C0DECAB}"/>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0A47A5B1-037A-4E25-93F5-30BAECE580E6}" type="presOf" srcId="{3C667228-B95C-47BF-A0DF-0682C6B8182C}" destId="{D780869F-237A-4981-AA57-5C1FF9EEDC5F}" srcOrd="1" destOrd="0" presId="urn:microsoft.com/office/officeart/2005/8/layout/hierarchy2"/>
    <dgm:cxn modelId="{5DF7CD02-8619-4B91-B1F3-26575632558E}" type="presOf" srcId="{CEF91D17-24CE-422A-B7D3-EA94C5138549}" destId="{7EC6577E-5093-4E54-90E9-AEC07F763BC2}" srcOrd="0" destOrd="0" presId="urn:microsoft.com/office/officeart/2005/8/layout/hierarchy2"/>
    <dgm:cxn modelId="{F7518114-8655-4151-8DE4-7D21C11A7AD0}" type="presOf" srcId="{1295FF53-171F-43BD-93AF-7DFB5573563A}" destId="{CCD769B2-5247-4717-BA97-8E77C5EF18BE}"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056150D-6C9F-4BAB-A0AC-8586FD3E5C27}" type="presOf" srcId="{628E61D3-3EDB-4D60-8A5F-1271161BFC62}" destId="{D0F5F285-D726-42EA-8809-E79A145C77FF}" srcOrd="0" destOrd="0" presId="urn:microsoft.com/office/officeart/2005/8/layout/hierarchy2"/>
    <dgm:cxn modelId="{1AF07FA5-E9CD-4A25-8405-4D6C057B6BE8}" type="presOf" srcId="{CEF91D17-24CE-422A-B7D3-EA94C5138549}" destId="{90C59D63-C85D-465F-903F-9C8B6652CF6F}" srcOrd="1" destOrd="0" presId="urn:microsoft.com/office/officeart/2005/8/layout/hierarchy2"/>
    <dgm:cxn modelId="{D925BDF0-0702-4678-818A-45F6D1DFF108}" type="presOf" srcId="{213D3336-4A8C-4BB3-B9F9-B48C88678C15}" destId="{451817A9-F4C3-427A-8E80-E4A7FD6DB204}" srcOrd="1" destOrd="0" presId="urn:microsoft.com/office/officeart/2005/8/layout/hierarchy2"/>
    <dgm:cxn modelId="{62547D65-7B98-4D08-8D00-083E2D038A5E}" type="presOf" srcId="{3C667228-B95C-47BF-A0DF-0682C6B8182C}" destId="{2C1CA17D-83EB-4E42-AC9D-AA0A8AA78DA0}" srcOrd="0" destOrd="0" presId="urn:microsoft.com/office/officeart/2005/8/layout/hierarchy2"/>
    <dgm:cxn modelId="{1176C3C5-F341-43A9-8D38-82C221F42F5C}" srcId="{5EADCD66-A806-4889-8B8E-8256F6353DEA}" destId="{628E61D3-3EDB-4D60-8A5F-1271161BFC62}" srcOrd="1" destOrd="0" parTransId="{47403DB6-3676-4F42-AD73-6644F49A7851}" sibTransId="{32DD277A-54C3-4ECE-8941-B3F9E6D14389}"/>
    <dgm:cxn modelId="{A2E6FE3E-79F0-478C-AEA1-6CFA3918D0C7}" type="presOf" srcId="{1487A912-1984-45B4-9FF7-A91249FA2CB7}" destId="{3D0E1CF7-B8B1-4D91-88CF-724ECC8D2639}" srcOrd="0" destOrd="0" presId="urn:microsoft.com/office/officeart/2005/8/layout/hierarchy2"/>
    <dgm:cxn modelId="{DA98E71B-5ADE-48D7-B9C5-D98FD6C7870A}" srcId="{521F217F-F2A6-46E2-B98B-D9A7A84B0AF1}" destId="{1487A912-1984-45B4-9FF7-A91249FA2CB7}" srcOrd="1" destOrd="0" parTransId="{CEF91D17-24CE-422A-B7D3-EA94C5138549}" sibTransId="{36D84197-C0B7-4CDD-B6A5-9511D5370FC2}"/>
    <dgm:cxn modelId="{7BD1A999-8E78-478B-8DA5-AD1F2946EDE0}" srcId="{628E61D3-3EDB-4D60-8A5F-1271161BFC62}" destId="{6D59A784-D376-4987-A8EB-28733304C6BB}" srcOrd="2" destOrd="0" parTransId="{3C667228-B95C-47BF-A0DF-0682C6B8182C}" sibTransId="{8E8BE185-D828-440B-AB21-80B0FB30E6DE}"/>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28F2A58F-5FA9-4F36-A176-411DFD090E73}" type="presParOf" srcId="{83C91703-C79E-465F-B45F-883E6189DCA9}" destId="{7EC6577E-5093-4E54-90E9-AEC07F763BC2}" srcOrd="2" destOrd="0" presId="urn:microsoft.com/office/officeart/2005/8/layout/hierarchy2"/>
    <dgm:cxn modelId="{715910D9-3BDE-4F95-94B0-319F93269D79}" type="presParOf" srcId="{7EC6577E-5093-4E54-90E9-AEC07F763BC2}" destId="{90C59D63-C85D-465F-903F-9C8B6652CF6F}" srcOrd="0" destOrd="0" presId="urn:microsoft.com/office/officeart/2005/8/layout/hierarchy2"/>
    <dgm:cxn modelId="{994DF4AD-5F97-49F3-A27E-9CF6CFA7FF21}" type="presParOf" srcId="{83C91703-C79E-465F-B45F-883E6189DCA9}" destId="{C6541150-BC4E-4FF0-A2D9-25AD81F91DD4}" srcOrd="3" destOrd="0" presId="urn:microsoft.com/office/officeart/2005/8/layout/hierarchy2"/>
    <dgm:cxn modelId="{115539A0-B1E5-4249-8738-5D0680F7FE96}" type="presParOf" srcId="{C6541150-BC4E-4FF0-A2D9-25AD81F91DD4}" destId="{3D0E1CF7-B8B1-4D91-88CF-724ECC8D2639}" srcOrd="0" destOrd="0" presId="urn:microsoft.com/office/officeart/2005/8/layout/hierarchy2"/>
    <dgm:cxn modelId="{646D9DDE-DE28-416F-B359-57A5D7581E92}" type="presParOf" srcId="{C6541150-BC4E-4FF0-A2D9-25AD81F91DD4}" destId="{65FFC698-DA45-44B2-B88F-5EC4729B62D9}" srcOrd="1" destOrd="0" presId="urn:microsoft.com/office/officeart/2005/8/layout/hierarchy2"/>
    <dgm:cxn modelId="{B9C5C273-4B4B-400F-BE7B-A7EF8ED2F70F}" type="presParOf" srcId="{BEF31FB7-7570-409B-9340-1EEE5E805C5B}" destId="{E3AF2383-4851-40EF-82F9-C4EE7057B23F}" srcOrd="1" destOrd="0" presId="urn:microsoft.com/office/officeart/2005/8/layout/hierarchy2"/>
    <dgm:cxn modelId="{A9CCD34D-983A-48A7-B109-03D497F4174D}" type="presParOf" srcId="{E3AF2383-4851-40EF-82F9-C4EE7057B23F}" destId="{D0F5F285-D726-42EA-8809-E79A145C77FF}" srcOrd="0" destOrd="0" presId="urn:microsoft.com/office/officeart/2005/8/layout/hierarchy2"/>
    <dgm:cxn modelId="{5BEE69E8-10AC-44E2-839D-3CCD04506EF8}" type="presParOf" srcId="{E3AF2383-4851-40EF-82F9-C4EE7057B23F}" destId="{9FFAED3E-571C-494A-B216-5BAA41EDDFB2}" srcOrd="1" destOrd="0" presId="urn:microsoft.com/office/officeart/2005/8/layout/hierarchy2"/>
    <dgm:cxn modelId="{4BA50E2B-A960-454B-8721-63C7589549FD}" type="presParOf" srcId="{9FFAED3E-571C-494A-B216-5BAA41EDDFB2}" destId="{FB7F7CC2-5998-42E2-91F3-25F8A89BF299}" srcOrd="0" destOrd="0" presId="urn:microsoft.com/office/officeart/2005/8/layout/hierarchy2"/>
    <dgm:cxn modelId="{2D3CFBC0-2C8F-471E-90E5-85C2054E8A48}" type="presParOf" srcId="{FB7F7CC2-5998-42E2-91F3-25F8A89BF299}" destId="{378E8E7E-A213-4D9F-8542-C235EB44649F}" srcOrd="0" destOrd="0" presId="urn:microsoft.com/office/officeart/2005/8/layout/hierarchy2"/>
    <dgm:cxn modelId="{096472E2-A2EB-434E-88F6-BBACEAF33223}" type="presParOf" srcId="{9FFAED3E-571C-494A-B216-5BAA41EDDFB2}" destId="{4518AEFA-D89B-4687-A447-F21E180A0B3B}" srcOrd="1" destOrd="0" presId="urn:microsoft.com/office/officeart/2005/8/layout/hierarchy2"/>
    <dgm:cxn modelId="{1CA2232F-02DC-4871-8FE8-E99171942302}" type="presParOf" srcId="{4518AEFA-D89B-4687-A447-F21E180A0B3B}" destId="{CCD769B2-5247-4717-BA97-8E77C5EF18BE}" srcOrd="0" destOrd="0" presId="urn:microsoft.com/office/officeart/2005/8/layout/hierarchy2"/>
    <dgm:cxn modelId="{71EFC1D7-8CD7-420F-97F0-BF64C6C42F69}" type="presParOf" srcId="{4518AEFA-D89B-4687-A447-F21E180A0B3B}" destId="{BE281BF5-E200-4CFF-9C51-03AD7FD04F27}" srcOrd="1" destOrd="0" presId="urn:microsoft.com/office/officeart/2005/8/layout/hierarchy2"/>
    <dgm:cxn modelId="{436C73B8-6EAA-4F6F-8824-207EFE9D36EF}" type="presParOf" srcId="{9FFAED3E-571C-494A-B216-5BAA41EDDFB2}" destId="{9EDFE1BD-48E6-42F7-9044-7189CD917B5C}" srcOrd="2" destOrd="0" presId="urn:microsoft.com/office/officeart/2005/8/layout/hierarchy2"/>
    <dgm:cxn modelId="{0FF4F99C-9E7C-4A43-AD9F-981E7FC9DDF2}" type="presParOf" srcId="{9EDFE1BD-48E6-42F7-9044-7189CD917B5C}" destId="{451817A9-F4C3-427A-8E80-E4A7FD6DB204}" srcOrd="0" destOrd="0" presId="urn:microsoft.com/office/officeart/2005/8/layout/hierarchy2"/>
    <dgm:cxn modelId="{3B742602-EC41-45E0-8878-D5638B8E20D3}" type="presParOf" srcId="{9FFAED3E-571C-494A-B216-5BAA41EDDFB2}" destId="{2EBD99C8-A4B8-4C23-B91D-61463207B989}" srcOrd="3" destOrd="0" presId="urn:microsoft.com/office/officeart/2005/8/layout/hierarchy2"/>
    <dgm:cxn modelId="{4C14991A-6350-4A2F-90A1-E6C5DBB5F9E5}" type="presParOf" srcId="{2EBD99C8-A4B8-4C23-B91D-61463207B989}" destId="{1FD73AA4-4B0E-4C56-A9DC-735CB24864F1}" srcOrd="0" destOrd="0" presId="urn:microsoft.com/office/officeart/2005/8/layout/hierarchy2"/>
    <dgm:cxn modelId="{77F22270-414A-4D4B-9E57-4B3284448925}" type="presParOf" srcId="{2EBD99C8-A4B8-4C23-B91D-61463207B989}" destId="{1BCAE557-816C-42B8-AB6B-09531332D53B}" srcOrd="1" destOrd="0" presId="urn:microsoft.com/office/officeart/2005/8/layout/hierarchy2"/>
    <dgm:cxn modelId="{23DF1CEA-0736-4EC7-874C-2881BDF0AED0}" type="presParOf" srcId="{9FFAED3E-571C-494A-B216-5BAA41EDDFB2}" destId="{2C1CA17D-83EB-4E42-AC9D-AA0A8AA78DA0}" srcOrd="4" destOrd="0" presId="urn:microsoft.com/office/officeart/2005/8/layout/hierarchy2"/>
    <dgm:cxn modelId="{3506F99A-3F4E-48E1-B8E2-F529E90C40A3}" type="presParOf" srcId="{2C1CA17D-83EB-4E42-AC9D-AA0A8AA78DA0}" destId="{D780869F-237A-4981-AA57-5C1FF9EEDC5F}" srcOrd="0" destOrd="0" presId="urn:microsoft.com/office/officeart/2005/8/layout/hierarchy2"/>
    <dgm:cxn modelId="{C2D154D0-3485-4FD2-85DD-18AA4989501B}" type="presParOf" srcId="{9FFAED3E-571C-494A-B216-5BAA41EDDFB2}" destId="{F4AA80C5-85FB-4929-8225-32B502C34C16}" srcOrd="5" destOrd="0" presId="urn:microsoft.com/office/officeart/2005/8/layout/hierarchy2"/>
    <dgm:cxn modelId="{A17520B8-25DE-4FBD-8F76-A8B88301F85E}" type="presParOf" srcId="{F4AA80C5-85FB-4929-8225-32B502C34C16}" destId="{5ECCF0F4-B2F9-4C72-832E-83F2D94141C3}" srcOrd="0" destOrd="0" presId="urn:microsoft.com/office/officeart/2005/8/layout/hierarchy2"/>
    <dgm:cxn modelId="{C5D67D1B-4502-41C0-95C2-981C5DC7F628}" type="presParOf" srcId="{F4AA80C5-85FB-4929-8225-32B502C34C16}" destId="{BAD225E8-BF31-4707-A017-6AE8C70793B9}"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CIRCUITOS ELÉCTRICOS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ELECTRÓNICA I</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PROBABILIDADES Y ESTADÍSTICAS</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ÉTICA PROFESIONAL</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A62D5-A9B1-47FD-92CE-0C68D362A533}">
      <dsp:nvSpPr>
        <dsp:cNvPr id="0" name=""/>
        <dsp:cNvSpPr/>
      </dsp:nvSpPr>
      <dsp:spPr>
        <a:xfrm>
          <a:off x="2103793" y="2236693"/>
          <a:ext cx="1742160" cy="1742160"/>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latin typeface="Arial" panose="020B0604020202020204" pitchFamily="34" charset="0"/>
              <a:cs typeface="Arial" panose="020B0604020202020204" pitchFamily="34" charset="0"/>
            </a:rPr>
            <a:t>MALLA CURRICULAR</a:t>
          </a:r>
        </a:p>
      </dsp:txBody>
      <dsp:txXfrm>
        <a:off x="2358926" y="2491826"/>
        <a:ext cx="1231894" cy="1231894"/>
      </dsp:txXfrm>
    </dsp:sp>
    <dsp:sp modelId="{4FF6020D-076A-47C9-8E2B-17375E2DFD0D}">
      <dsp:nvSpPr>
        <dsp:cNvPr id="0" name=""/>
        <dsp:cNvSpPr/>
      </dsp:nvSpPr>
      <dsp:spPr>
        <a:xfrm rot="12900000">
          <a:off x="838605" y="1884028"/>
          <a:ext cx="1486256" cy="496515"/>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34DD35-0BD6-4422-AC01-799ECAC3DDD2}">
      <dsp:nvSpPr>
        <dsp:cNvPr id="0" name=""/>
        <dsp:cNvSpPr/>
      </dsp:nvSpPr>
      <dsp:spPr>
        <a:xfrm>
          <a:off x="145472" y="1044025"/>
          <a:ext cx="1655052" cy="1324041"/>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MISIÓN</a:t>
          </a:r>
        </a:p>
      </dsp:txBody>
      <dsp:txXfrm>
        <a:off x="184252" y="1082805"/>
        <a:ext cx="1577492" cy="1246481"/>
      </dsp:txXfrm>
    </dsp:sp>
    <dsp:sp modelId="{F749AA35-8E51-40E3-84C4-228E7E868877}">
      <dsp:nvSpPr>
        <dsp:cNvPr id="0" name=""/>
        <dsp:cNvSpPr/>
      </dsp:nvSpPr>
      <dsp:spPr>
        <a:xfrm rot="16200000">
          <a:off x="2231745" y="1158806"/>
          <a:ext cx="1486256" cy="496515"/>
        </a:xfrm>
        <a:prstGeom prst="leftArrow">
          <a:avLst>
            <a:gd name="adj1" fmla="val 60000"/>
            <a:gd name="adj2" fmla="val 50000"/>
          </a:avLst>
        </a:prstGeom>
        <a:solidFill>
          <a:schemeClr val="accent2">
            <a:shade val="90000"/>
            <a:hueOff val="0"/>
            <a:satOff val="-13825"/>
            <a:lumOff val="1483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4EECDC-036E-4701-A799-845A528D5CA2}">
      <dsp:nvSpPr>
        <dsp:cNvPr id="0" name=""/>
        <dsp:cNvSpPr/>
      </dsp:nvSpPr>
      <dsp:spPr>
        <a:xfrm>
          <a:off x="2147347" y="1915"/>
          <a:ext cx="1655052" cy="1324041"/>
        </a:xfrm>
        <a:prstGeom prst="roundRect">
          <a:avLst>
            <a:gd name="adj" fmla="val 10000"/>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VISIÓN</a:t>
          </a:r>
        </a:p>
      </dsp:txBody>
      <dsp:txXfrm>
        <a:off x="2186127" y="40695"/>
        <a:ext cx="1577492" cy="1246481"/>
      </dsp:txXfrm>
    </dsp:sp>
    <dsp:sp modelId="{C10990DA-D1B4-4DF2-B648-6EBBD1BF46F2}">
      <dsp:nvSpPr>
        <dsp:cNvPr id="0" name=""/>
        <dsp:cNvSpPr/>
      </dsp:nvSpPr>
      <dsp:spPr>
        <a:xfrm rot="19500000">
          <a:off x="3624885" y="1884028"/>
          <a:ext cx="1486256" cy="496515"/>
        </a:xfrm>
        <a:prstGeom prst="leftArrow">
          <a:avLst>
            <a:gd name="adj1" fmla="val 60000"/>
            <a:gd name="adj2" fmla="val 50000"/>
          </a:avLst>
        </a:prstGeom>
        <a:solidFill>
          <a:schemeClr val="accent2">
            <a:shade val="90000"/>
            <a:hueOff val="0"/>
            <a:satOff val="-27650"/>
            <a:lumOff val="2966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33F22D-AE66-4533-BB6A-30F4DE79FA14}">
      <dsp:nvSpPr>
        <dsp:cNvPr id="0" name=""/>
        <dsp:cNvSpPr/>
      </dsp:nvSpPr>
      <dsp:spPr>
        <a:xfrm>
          <a:off x="4149222" y="1044025"/>
          <a:ext cx="1655052" cy="1324041"/>
        </a:xfrm>
        <a:prstGeom prst="roundRect">
          <a:avLst>
            <a:gd name="adj" fmla="val 10000"/>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PERFIL DE EGRESO</a:t>
          </a:r>
        </a:p>
      </dsp:txBody>
      <dsp:txXfrm>
        <a:off x="4188002" y="1082805"/>
        <a:ext cx="1577492" cy="124648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520061" y="940"/>
          <a:ext cx="1688016" cy="1012810"/>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 AVANZADO</a:t>
          </a:r>
        </a:p>
      </dsp:txBody>
      <dsp:txXfrm>
        <a:off x="520061" y="940"/>
        <a:ext cx="1688016" cy="1012810"/>
      </dsp:txXfrm>
    </dsp:sp>
    <dsp:sp modelId="{060608BC-84A7-4275-9E47-0BB77648CA20}">
      <dsp:nvSpPr>
        <dsp:cNvPr id="0" name=""/>
        <dsp:cNvSpPr/>
      </dsp:nvSpPr>
      <dsp:spPr>
        <a:xfrm>
          <a:off x="2376879" y="940"/>
          <a:ext cx="1688016" cy="1012810"/>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 ELECTRICOS I</a:t>
          </a:r>
        </a:p>
      </dsp:txBody>
      <dsp:txXfrm>
        <a:off x="2376879" y="940"/>
        <a:ext cx="1688016" cy="1012810"/>
      </dsp:txXfrm>
    </dsp:sp>
    <dsp:sp modelId="{B6F15D1B-3381-40F2-8468-09CB6769B46E}">
      <dsp:nvSpPr>
        <dsp:cNvPr id="0" name=""/>
        <dsp:cNvSpPr/>
      </dsp:nvSpPr>
      <dsp:spPr>
        <a:xfrm>
          <a:off x="520061" y="1182551"/>
          <a:ext cx="1688016" cy="1012810"/>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ORDINARIAS</a:t>
          </a:r>
        </a:p>
      </dsp:txBody>
      <dsp:txXfrm>
        <a:off x="520061" y="1182551"/>
        <a:ext cx="1688016" cy="1012810"/>
      </dsp:txXfrm>
    </dsp:sp>
    <dsp:sp modelId="{51ACE5CC-AC71-4E2E-8330-2EE711FA4BBD}">
      <dsp:nvSpPr>
        <dsp:cNvPr id="0" name=""/>
        <dsp:cNvSpPr/>
      </dsp:nvSpPr>
      <dsp:spPr>
        <a:xfrm>
          <a:off x="2376879" y="1182551"/>
          <a:ext cx="1688016" cy="1012810"/>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MECÁNICA Y ONDAS</a:t>
          </a:r>
        </a:p>
      </dsp:txBody>
      <dsp:txXfrm>
        <a:off x="2376879" y="1182551"/>
        <a:ext cx="1688016" cy="1012810"/>
      </dsp:txXfrm>
    </dsp:sp>
    <dsp:sp modelId="{914FA5B0-50CD-469D-BF94-D12CD2D69F9B}">
      <dsp:nvSpPr>
        <dsp:cNvPr id="0" name=""/>
        <dsp:cNvSpPr/>
      </dsp:nvSpPr>
      <dsp:spPr>
        <a:xfrm>
          <a:off x="520061" y="2364163"/>
          <a:ext cx="1688016" cy="1012810"/>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PROGRAMACION COMPUTACIONAL</a:t>
          </a:r>
        </a:p>
      </dsp:txBody>
      <dsp:txXfrm>
        <a:off x="520061" y="2364163"/>
        <a:ext cx="1688016" cy="1012810"/>
      </dsp:txXfrm>
    </dsp:sp>
    <dsp:sp modelId="{9F09029E-3C96-4915-8647-58B5C4122A43}">
      <dsp:nvSpPr>
        <dsp:cNvPr id="0" name=""/>
        <dsp:cNvSpPr/>
      </dsp:nvSpPr>
      <dsp:spPr>
        <a:xfrm>
          <a:off x="2376879" y="2364163"/>
          <a:ext cx="1688016" cy="1012810"/>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I</a:t>
          </a:r>
        </a:p>
      </dsp:txBody>
      <dsp:txXfrm>
        <a:off x="2376879" y="2364163"/>
        <a:ext cx="1688016" cy="10128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VARIABLES COMPLEJAS</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CIRCUITOS ELÉCTRICOS II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PARCIALES</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DE CAMPOS Y CUÁNTICA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NUMÉRICO</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a:t>
          </a:r>
        </a:p>
      </dsp:txBody>
      <dsp:txXfrm>
        <a:off x="2754028" y="2471314"/>
        <a:ext cx="1765035" cy="105902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22504" y="1214"/>
          <a:ext cx="1686536" cy="1011921"/>
        </a:xfrm>
        <a:prstGeom prst="rect">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EVALUACIÓN</a:t>
          </a:r>
          <a:r>
            <a:rPr lang="es-ES" sz="1400" kern="1200" baseline="0" dirty="0"/>
            <a:t> Y ADMINISTRACIÓN DE PROYECTOS</a:t>
          </a:r>
          <a:endParaRPr lang="es-ES" sz="1400" kern="1200" dirty="0"/>
        </a:p>
      </dsp:txBody>
      <dsp:txXfrm>
        <a:off x="22504" y="1214"/>
        <a:ext cx="1686536" cy="1011921"/>
      </dsp:txXfrm>
    </dsp:sp>
    <dsp:sp modelId="{060608BC-84A7-4275-9E47-0BB77648CA20}">
      <dsp:nvSpPr>
        <dsp:cNvPr id="0" name=""/>
        <dsp:cNvSpPr/>
      </dsp:nvSpPr>
      <dsp:spPr>
        <a:xfrm>
          <a:off x="1877694" y="1214"/>
          <a:ext cx="1686536" cy="1011921"/>
        </a:xfrm>
        <a:prstGeom prst="rect">
          <a:avLst/>
        </a:prstGeom>
        <a:solidFill>
          <a:schemeClr val="accent6">
            <a:shade val="80000"/>
            <a:hueOff val="0"/>
            <a:satOff val="-8455"/>
            <a:lumOff val="84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METODOLOGÍA DE LA INVESTIGACIÓN II</a:t>
          </a:r>
        </a:p>
      </dsp:txBody>
      <dsp:txXfrm>
        <a:off x="1877694" y="1214"/>
        <a:ext cx="1686536" cy="1011921"/>
      </dsp:txXfrm>
    </dsp:sp>
    <dsp:sp modelId="{B6F15D1B-3381-40F2-8468-09CB6769B46E}">
      <dsp:nvSpPr>
        <dsp:cNvPr id="0" name=""/>
        <dsp:cNvSpPr/>
      </dsp:nvSpPr>
      <dsp:spPr>
        <a:xfrm>
          <a:off x="22504" y="1181790"/>
          <a:ext cx="1686536" cy="1011921"/>
        </a:xfrm>
        <a:prstGeom prst="rect">
          <a:avLst/>
        </a:prstGeom>
        <a:solidFill>
          <a:schemeClr val="accent6">
            <a:shade val="80000"/>
            <a:hueOff val="0"/>
            <a:satOff val="-16910"/>
            <a:lumOff val="169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LIDERAZGO /GESTIÓN DEL PERSONAL</a:t>
          </a:r>
        </a:p>
      </dsp:txBody>
      <dsp:txXfrm>
        <a:off x="22504" y="1181790"/>
        <a:ext cx="1686536" cy="1011921"/>
      </dsp:txXfrm>
    </dsp:sp>
    <dsp:sp modelId="{192D9F9A-6E96-479F-9682-E4BFF1A81E66}">
      <dsp:nvSpPr>
        <dsp:cNvPr id="0" name=""/>
        <dsp:cNvSpPr/>
      </dsp:nvSpPr>
      <dsp:spPr>
        <a:xfrm>
          <a:off x="1877694" y="1181790"/>
          <a:ext cx="1686536" cy="1011921"/>
        </a:xfrm>
        <a:prstGeom prst="rect">
          <a:avLst/>
        </a:prstGeom>
        <a:solidFill>
          <a:schemeClr val="accent6">
            <a:shade val="80000"/>
            <a:hueOff val="0"/>
            <a:satOff val="-25366"/>
            <a:lumOff val="253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PROBABILIDAD Y ESTADÍSTICA</a:t>
          </a:r>
        </a:p>
      </dsp:txBody>
      <dsp:txXfrm>
        <a:off x="1877694" y="1181790"/>
        <a:ext cx="1686536" cy="1011921"/>
      </dsp:txXfrm>
    </dsp:sp>
    <dsp:sp modelId="{2B83B021-AA6A-47A1-B13D-D90EDB6B8127}">
      <dsp:nvSpPr>
        <dsp:cNvPr id="0" name=""/>
        <dsp:cNvSpPr/>
      </dsp:nvSpPr>
      <dsp:spPr>
        <a:xfrm>
          <a:off x="950099" y="2362365"/>
          <a:ext cx="1686536" cy="1011921"/>
        </a:xfrm>
        <a:prstGeom prst="rect">
          <a:avLst/>
        </a:prstGeom>
        <a:solidFill>
          <a:schemeClr val="accent6">
            <a:shade val="80000"/>
            <a:hueOff val="0"/>
            <a:satOff val="-33821"/>
            <a:lumOff val="338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ÉTICA PROFESIONAL</a:t>
          </a:r>
        </a:p>
      </dsp:txBody>
      <dsp:txXfrm>
        <a:off x="950099" y="2362365"/>
        <a:ext cx="1686536" cy="101192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33727" y="-2354636"/>
          <a:ext cx="1000545"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4hrs.</a:t>
          </a:r>
        </a:p>
        <a:p>
          <a:pPr marL="114300" lvl="1" indent="-114300" algn="l" defTabSz="622300">
            <a:lnSpc>
              <a:spcPct val="90000"/>
            </a:lnSpc>
            <a:spcBef>
              <a:spcPct val="0"/>
            </a:spcBef>
            <a:spcAft>
              <a:spcPct val="15000"/>
            </a:spcAft>
            <a:buChar char="••"/>
          </a:pPr>
          <a:r>
            <a:rPr lang="es-ES" sz="1400" kern="1200" dirty="0"/>
            <a:t>Mismos contenidos de Física (Cubierta) y Física Mecánica y ondas (Ingeniería).</a:t>
          </a:r>
        </a:p>
        <a:p>
          <a:pPr marL="114300" lvl="1" indent="-114300" algn="l" defTabSz="622300">
            <a:lnSpc>
              <a:spcPct val="90000"/>
            </a:lnSpc>
            <a:spcBef>
              <a:spcPct val="0"/>
            </a:spcBef>
            <a:spcAft>
              <a:spcPct val="15000"/>
            </a:spcAft>
            <a:buChar char="••"/>
          </a:pPr>
          <a:r>
            <a:rPr lang="es-ES" sz="1400" kern="1200" dirty="0"/>
            <a:t>Eliminar asignatura</a:t>
          </a:r>
          <a:r>
            <a:rPr lang="es-ES" sz="1200" kern="1200" dirty="0"/>
            <a:t>.</a:t>
          </a:r>
        </a:p>
      </dsp:txBody>
      <dsp:txXfrm rot="-5400000">
        <a:off x="2249788" y="178146"/>
        <a:ext cx="5919582" cy="902859"/>
      </dsp:txXfrm>
    </dsp:sp>
    <dsp:sp modelId="{28C80DFA-075E-4C37-A449-4A140DB610A9}">
      <dsp:nvSpPr>
        <dsp:cNvPr id="0" name=""/>
        <dsp:cNvSpPr/>
      </dsp:nvSpPr>
      <dsp:spPr>
        <a:xfrm>
          <a:off x="263999" y="1894"/>
          <a:ext cx="2001523" cy="1250681"/>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FÍSICA IV</a:t>
          </a:r>
        </a:p>
      </dsp:txBody>
      <dsp:txXfrm>
        <a:off x="325052" y="62947"/>
        <a:ext cx="1879417" cy="1128575"/>
      </dsp:txXfrm>
    </dsp:sp>
    <dsp:sp modelId="{79C880BF-205E-47F3-A40E-32279131EC2C}">
      <dsp:nvSpPr>
        <dsp:cNvPr id="0" name=""/>
        <dsp:cNvSpPr/>
      </dsp:nvSpPr>
      <dsp:spPr>
        <a:xfrm rot="5400000">
          <a:off x="4732738" y="-988005"/>
          <a:ext cx="1000545"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a:t>Aumentar tiempo para nivelación y contenidos Mat. I y II.</a:t>
          </a:r>
        </a:p>
      </dsp:txBody>
      <dsp:txXfrm rot="-5400000">
        <a:off x="2304555" y="1489021"/>
        <a:ext cx="5808070" cy="902859"/>
      </dsp:txXfrm>
    </dsp:sp>
    <dsp:sp modelId="{FDEFE16D-85DA-40DF-B3F0-FA04B7ED476E}">
      <dsp:nvSpPr>
        <dsp:cNvPr id="0" name=""/>
        <dsp:cNvSpPr/>
      </dsp:nvSpPr>
      <dsp:spPr>
        <a:xfrm>
          <a:off x="263999" y="1315110"/>
          <a:ext cx="2040554" cy="1250681"/>
        </a:xfrm>
        <a:prstGeom prst="roundRect">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III</a:t>
          </a:r>
        </a:p>
      </dsp:txBody>
      <dsp:txXfrm>
        <a:off x="325052" y="1376163"/>
        <a:ext cx="1918448" cy="1128575"/>
      </dsp:txXfrm>
    </dsp:sp>
    <dsp:sp modelId="{4ECA407B-55EB-46B4-8B76-199C1CE9F4D1}">
      <dsp:nvSpPr>
        <dsp:cNvPr id="0" name=""/>
        <dsp:cNvSpPr/>
      </dsp:nvSpPr>
      <dsp:spPr>
        <a:xfrm rot="5400000">
          <a:off x="4732744" y="247140"/>
          <a:ext cx="1000545" cy="601305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smtClean="0"/>
            <a:t>Eliminar asignatura.</a:t>
          </a:r>
          <a:endParaRPr lang="es-ES" sz="1400" kern="1200" dirty="0"/>
        </a:p>
      </dsp:txBody>
      <dsp:txXfrm rot="-5400000">
        <a:off x="2226491" y="2802237"/>
        <a:ext cx="5964209" cy="902859"/>
      </dsp:txXfrm>
    </dsp:sp>
    <dsp:sp modelId="{94A08136-C794-4568-94DC-4F980F202D63}">
      <dsp:nvSpPr>
        <dsp:cNvPr id="0" name=""/>
        <dsp:cNvSpPr/>
      </dsp:nvSpPr>
      <dsp:spPr>
        <a:xfrm>
          <a:off x="263999" y="2628325"/>
          <a:ext cx="1962491" cy="1250681"/>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IV</a:t>
          </a:r>
        </a:p>
      </dsp:txBody>
      <dsp:txXfrm>
        <a:off x="325052" y="2689378"/>
        <a:ext cx="1840385" cy="112857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50569" y="-2375830"/>
          <a:ext cx="966862"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04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4to año.</a:t>
          </a:r>
        </a:p>
      </dsp:txBody>
      <dsp:txXfrm rot="-5400000">
        <a:off x="2249788" y="172149"/>
        <a:ext cx="5921227" cy="872466"/>
      </dsp:txXfrm>
    </dsp:sp>
    <dsp:sp modelId="{28C80DFA-075E-4C37-A449-4A140DB610A9}">
      <dsp:nvSpPr>
        <dsp:cNvPr id="0" name=""/>
        <dsp:cNvSpPr/>
      </dsp:nvSpPr>
      <dsp:spPr>
        <a:xfrm>
          <a:off x="263999" y="1831"/>
          <a:ext cx="2001523" cy="1208578"/>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OPERACIONES NAVALES II</a:t>
          </a:r>
        </a:p>
      </dsp:txBody>
      <dsp:txXfrm>
        <a:off x="322997" y="60829"/>
        <a:ext cx="1883527" cy="1090582"/>
      </dsp:txXfrm>
    </dsp:sp>
    <dsp:sp modelId="{79C880BF-205E-47F3-A40E-32279131EC2C}">
      <dsp:nvSpPr>
        <dsp:cNvPr id="0" name=""/>
        <dsp:cNvSpPr/>
      </dsp:nvSpPr>
      <dsp:spPr>
        <a:xfrm rot="5400000">
          <a:off x="4749579" y="-1053328"/>
          <a:ext cx="966862"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2do año</a:t>
          </a:r>
        </a:p>
      </dsp:txBody>
      <dsp:txXfrm rot="-5400000">
        <a:off x="2304554" y="1438895"/>
        <a:ext cx="5809715" cy="872466"/>
      </dsp:txXfrm>
    </dsp:sp>
    <dsp:sp modelId="{FDEFE16D-85DA-40DF-B3F0-FA04B7ED476E}">
      <dsp:nvSpPr>
        <dsp:cNvPr id="0" name=""/>
        <dsp:cNvSpPr/>
      </dsp:nvSpPr>
      <dsp:spPr>
        <a:xfrm>
          <a:off x="263999" y="1270838"/>
          <a:ext cx="2040554" cy="1208578"/>
        </a:xfrm>
        <a:prstGeom prst="roundRect">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CINEMÁTICA</a:t>
          </a:r>
        </a:p>
      </dsp:txBody>
      <dsp:txXfrm>
        <a:off x="322997" y="1329836"/>
        <a:ext cx="1922558" cy="1090582"/>
      </dsp:txXfrm>
    </dsp:sp>
    <dsp:sp modelId="{4ECA407B-55EB-46B4-8B76-199C1CE9F4D1}">
      <dsp:nvSpPr>
        <dsp:cNvPr id="0" name=""/>
        <dsp:cNvSpPr/>
      </dsp:nvSpPr>
      <dsp:spPr>
        <a:xfrm rot="5400000">
          <a:off x="4749585" y="137609"/>
          <a:ext cx="966862" cy="601305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 </a:t>
          </a:r>
        </a:p>
        <a:p>
          <a:pPr marL="114300" lvl="1" indent="-114300" algn="l" defTabSz="622300">
            <a:lnSpc>
              <a:spcPct val="90000"/>
            </a:lnSpc>
            <a:spcBef>
              <a:spcPct val="0"/>
            </a:spcBef>
            <a:spcAft>
              <a:spcPct val="15000"/>
            </a:spcAft>
            <a:buChar char="••"/>
          </a:pPr>
          <a:r>
            <a:rPr lang="es-ES" sz="1400" kern="1200" dirty="0"/>
            <a:t>4to año.</a:t>
          </a:r>
        </a:p>
      </dsp:txBody>
      <dsp:txXfrm rot="-5400000">
        <a:off x="2226490" y="2707902"/>
        <a:ext cx="5965854" cy="872466"/>
      </dsp:txXfrm>
    </dsp:sp>
    <dsp:sp modelId="{94A08136-C794-4568-94DC-4F980F202D63}">
      <dsp:nvSpPr>
        <dsp:cNvPr id="0" name=""/>
        <dsp:cNvSpPr/>
      </dsp:nvSpPr>
      <dsp:spPr>
        <a:xfrm>
          <a:off x="263999" y="2539846"/>
          <a:ext cx="1962491" cy="1208578"/>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NAVEGACIÓN ASTRONÓMICA</a:t>
          </a:r>
        </a:p>
      </dsp:txBody>
      <dsp:txXfrm>
        <a:off x="322997" y="2598844"/>
        <a:ext cx="1844495" cy="10905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742510"/>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742510"/>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363990"/>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a:t>INTRODUCCIÓN A LA ECONOMÍA</a:t>
          </a:r>
        </a:p>
        <a:p>
          <a:pPr lvl="0" algn="ctr" defTabSz="800100">
            <a:lnSpc>
              <a:spcPct val="90000"/>
            </a:lnSpc>
            <a:spcBef>
              <a:spcPct val="0"/>
            </a:spcBef>
            <a:spcAft>
              <a:spcPct val="35000"/>
            </a:spcAft>
          </a:pPr>
          <a:r>
            <a:rPr lang="es-ES" sz="1800" kern="1200" dirty="0"/>
            <a:t>(semestral de 04 </a:t>
          </a:r>
          <a:r>
            <a:rPr lang="es-ES" sz="1800" kern="1200" dirty="0" err="1"/>
            <a:t>hrs</a:t>
          </a:r>
          <a:r>
            <a:rPr lang="es-ES" sz="1800" kern="1200" dirty="0"/>
            <a:t>.)</a:t>
          </a:r>
        </a:p>
      </dsp:txBody>
      <dsp:txXfrm>
        <a:off x="1669479" y="363990"/>
        <a:ext cx="2757041" cy="1378520"/>
      </dsp:txXfrm>
    </dsp:sp>
    <dsp:sp modelId="{FA16ABD9-386D-45AB-9496-70AB89E64D39}">
      <dsp:nvSpPr>
        <dsp:cNvPr id="0" name=""/>
        <dsp:cNvSpPr/>
      </dsp:nvSpPr>
      <dsp:spPr>
        <a:xfrm>
          <a:off x="146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ADMINISTRACIÓN </a:t>
          </a:r>
          <a:r>
            <a:rPr lang="es-ES" sz="1800" kern="1200" dirty="0"/>
            <a:t>FINANCIERA INSTITUCIONAL</a:t>
          </a:r>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1469" y="2321489"/>
        <a:ext cx="2757041" cy="1378520"/>
      </dsp:txXfrm>
    </dsp:sp>
    <dsp:sp modelId="{FF9C63AF-BA47-4373-BC06-D2155FC64467}">
      <dsp:nvSpPr>
        <dsp:cNvPr id="0" name=""/>
        <dsp:cNvSpPr/>
      </dsp:nvSpPr>
      <dsp:spPr>
        <a:xfrm>
          <a:off x="333748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PLANIFICACIÓN Y SEGURIDAD</a:t>
          </a:r>
          <a:endParaRPr lang="es-ES" sz="1800" kern="1200" dirty="0"/>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3337489" y="2321489"/>
        <a:ext cx="2757041" cy="137852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544734"/>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544734"/>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166213"/>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FORMACIÓN NAVAL</a:t>
          </a:r>
          <a:endParaRPr lang="es-ES" sz="1800" kern="1200" dirty="0"/>
        </a:p>
      </dsp:txBody>
      <dsp:txXfrm>
        <a:off x="1669479" y="166213"/>
        <a:ext cx="2757041" cy="1378520"/>
      </dsp:txXfrm>
    </dsp:sp>
    <dsp:sp modelId="{FA16ABD9-386D-45AB-9496-70AB89E64D39}">
      <dsp:nvSpPr>
        <dsp:cNvPr id="0" name=""/>
        <dsp:cNvSpPr/>
      </dsp:nvSpPr>
      <dsp:spPr>
        <a:xfrm>
          <a:off x="1469" y="2123712"/>
          <a:ext cx="2757041" cy="16112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2°AÑO</a:t>
          </a:r>
        </a:p>
        <a:p>
          <a:pPr lvl="0" algn="ctr" defTabSz="800100">
            <a:lnSpc>
              <a:spcPct val="90000"/>
            </a:lnSpc>
            <a:spcBef>
              <a:spcPct val="0"/>
            </a:spcBef>
            <a:spcAft>
              <a:spcPct val="35000"/>
            </a:spcAft>
          </a:pPr>
          <a:r>
            <a:rPr lang="es-ES" sz="1800" kern="1200" dirty="0" smtClean="0"/>
            <a:t>(Patrón de Bahía)</a:t>
          </a:r>
          <a:endParaRPr lang="es-ES" sz="1800" kern="1200" dirty="0"/>
        </a:p>
      </dsp:txBody>
      <dsp:txXfrm>
        <a:off x="1469" y="2123712"/>
        <a:ext cx="2757041" cy="1611214"/>
      </dsp:txXfrm>
    </dsp:sp>
    <dsp:sp modelId="{FF9C63AF-BA47-4373-BC06-D2155FC64467}">
      <dsp:nvSpPr>
        <dsp:cNvPr id="0" name=""/>
        <dsp:cNvSpPr/>
      </dsp:nvSpPr>
      <dsp:spPr>
        <a:xfrm>
          <a:off x="3337489" y="2123712"/>
          <a:ext cx="2757041" cy="177407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4°AÑO </a:t>
          </a:r>
        </a:p>
        <a:p>
          <a:pPr lvl="0" algn="ctr" defTabSz="800100">
            <a:lnSpc>
              <a:spcPct val="90000"/>
            </a:lnSpc>
            <a:spcBef>
              <a:spcPct val="0"/>
            </a:spcBef>
            <a:spcAft>
              <a:spcPct val="35000"/>
            </a:spcAft>
          </a:pPr>
          <a:r>
            <a:rPr lang="es-ES" sz="1800" kern="1200" dirty="0" smtClean="0"/>
            <a:t>(Buceo)</a:t>
          </a:r>
          <a:endParaRPr lang="es-ES" sz="1800" kern="1200" dirty="0"/>
        </a:p>
      </dsp:txBody>
      <dsp:txXfrm>
        <a:off x="3337489" y="2123712"/>
        <a:ext cx="2757041" cy="17740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EEC8D-B5AB-48A8-899E-9E58C668915F}">
      <dsp:nvSpPr>
        <dsp:cNvPr id="0" name=""/>
        <dsp:cNvSpPr/>
      </dsp:nvSpPr>
      <dsp:spPr>
        <a:xfrm>
          <a:off x="0" y="94458"/>
          <a:ext cx="8739188" cy="1627322"/>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just" defTabSz="844550">
            <a:lnSpc>
              <a:spcPct val="90000"/>
            </a:lnSpc>
            <a:spcBef>
              <a:spcPct val="0"/>
            </a:spcBef>
            <a:spcAft>
              <a:spcPct val="35000"/>
            </a:spcAft>
          </a:pPr>
          <a:r>
            <a:rPr lang="es-ES" sz="1900" b="1" i="0" kern="1200" dirty="0">
              <a:solidFill>
                <a:srgbClr val="FFC000"/>
              </a:solidFill>
              <a:latin typeface="+mn-lt"/>
            </a:rPr>
            <a:t>Seleccionar y formar integralmente </a:t>
          </a:r>
          <a:r>
            <a:rPr lang="es-ES" sz="1900" b="0" i="0" kern="1200" dirty="0">
              <a:latin typeface="+mn-lt"/>
            </a:rPr>
            <a:t>a los futuros oficiales de la Armada de Chile</a:t>
          </a:r>
          <a:r>
            <a:rPr lang="es-ES" sz="1900" b="1" i="0" kern="1200" dirty="0">
              <a:solidFill>
                <a:srgbClr val="FFC000"/>
              </a:solidFill>
              <a:latin typeface="+mn-lt"/>
            </a:rPr>
            <a:t>, en coherencia con el proyecto educativo institucional</a:t>
          </a:r>
          <a:r>
            <a:rPr lang="es-ES" sz="1900" b="0" i="0" kern="1200" dirty="0">
              <a:latin typeface="+mn-lt"/>
            </a:rPr>
            <a:t>, con el propósito </a:t>
          </a:r>
          <a:r>
            <a:rPr lang="es-ES" sz="1900" b="0" i="0" kern="1200" dirty="0">
              <a:solidFill>
                <a:srgbClr val="FFC000"/>
              </a:solidFill>
              <a:latin typeface="+mn-lt"/>
            </a:rPr>
            <a:t>de </a:t>
          </a:r>
          <a:r>
            <a:rPr lang="es-ES" sz="1900" b="1" i="0" kern="1200" dirty="0">
              <a:solidFill>
                <a:srgbClr val="FFC000"/>
              </a:solidFill>
              <a:latin typeface="+mn-lt"/>
            </a:rPr>
            <a:t>entregar al servicio hombres y mujeres líderes</a:t>
          </a:r>
          <a:r>
            <a:rPr lang="es-ES" sz="1900" b="0" i="0" kern="1200" dirty="0">
              <a:latin typeface="+mn-lt"/>
            </a:rPr>
            <a:t>, con el carácter para asumir crecientes responsabilidades y con el potencial de conducir los destinos institucionales en tiempo de paz y de guerra.</a:t>
          </a:r>
          <a:endParaRPr lang="es-ES" sz="1900" kern="1200" dirty="0">
            <a:latin typeface="+mn-lt"/>
          </a:endParaRPr>
        </a:p>
      </dsp:txBody>
      <dsp:txXfrm>
        <a:off x="79439" y="173897"/>
        <a:ext cx="8580310" cy="1468444"/>
      </dsp:txXfrm>
    </dsp:sp>
    <dsp:sp modelId="{FAAC2B67-756D-4C12-B4DA-5254678BD47B}">
      <dsp:nvSpPr>
        <dsp:cNvPr id="0" name=""/>
        <dsp:cNvSpPr/>
      </dsp:nvSpPr>
      <dsp:spPr>
        <a:xfrm>
          <a:off x="0" y="1721780"/>
          <a:ext cx="8739188"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46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s-ES" sz="2000" kern="1200" dirty="0"/>
            <a:t>MISIÓN</a:t>
          </a:r>
        </a:p>
      </dsp:txBody>
      <dsp:txXfrm>
        <a:off x="0" y="1721780"/>
        <a:ext cx="8739188" cy="314640"/>
      </dsp:txXfrm>
    </dsp:sp>
    <dsp:sp modelId="{EABC4DA6-C317-4F06-B411-EF1998BE80D9}">
      <dsp:nvSpPr>
        <dsp:cNvPr id="0" name=""/>
        <dsp:cNvSpPr/>
      </dsp:nvSpPr>
      <dsp:spPr>
        <a:xfrm>
          <a:off x="0" y="2036420"/>
          <a:ext cx="8739188" cy="1872003"/>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just" defTabSz="844550">
            <a:lnSpc>
              <a:spcPct val="90000"/>
            </a:lnSpc>
            <a:spcBef>
              <a:spcPct val="0"/>
            </a:spcBef>
            <a:spcAft>
              <a:spcPct val="35000"/>
            </a:spcAft>
          </a:pPr>
          <a:r>
            <a:rPr lang="es-ES" sz="1900" b="0" i="0" kern="1200" dirty="0"/>
            <a:t>Ser la Escuela Matriz de Educación Superior que selecciona y adoctrina a los futuros oficiales de la Armada de Chile, con </a:t>
          </a:r>
          <a:r>
            <a:rPr lang="es-ES" sz="1900" b="1" i="0" kern="1200" dirty="0">
              <a:solidFill>
                <a:srgbClr val="FFC000"/>
              </a:solidFill>
            </a:rPr>
            <a:t>la finalidad de prepararlos para enfrentar conflictos en tiempos de guerra y desafíos de gestión en períodos de paz</a:t>
          </a:r>
          <a:r>
            <a:rPr lang="es-ES" sz="1900" b="0" i="0" kern="1200" dirty="0"/>
            <a:t>, siendo reconocida en el ámbito nacional e internacional por los estándares de excelencia que sustenta su proyecto educativo institucional.</a:t>
          </a:r>
          <a:endParaRPr lang="es-ES" sz="1900" kern="1200" dirty="0"/>
        </a:p>
      </dsp:txBody>
      <dsp:txXfrm>
        <a:off x="91384" y="2127804"/>
        <a:ext cx="8556420" cy="1689235"/>
      </dsp:txXfrm>
    </dsp:sp>
    <dsp:sp modelId="{3A174344-54E5-43BC-8D30-9FA7F6B9764F}">
      <dsp:nvSpPr>
        <dsp:cNvPr id="0" name=""/>
        <dsp:cNvSpPr/>
      </dsp:nvSpPr>
      <dsp:spPr>
        <a:xfrm>
          <a:off x="0" y="3908424"/>
          <a:ext cx="8739188"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46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s-ES" sz="2000" kern="1200" dirty="0"/>
            <a:t>VISIÓN</a:t>
          </a:r>
        </a:p>
      </dsp:txBody>
      <dsp:txXfrm>
        <a:off x="0" y="3908424"/>
        <a:ext cx="8739188" cy="314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811C7-2597-4EED-B6C1-3EEB8699FEBE}">
      <dsp:nvSpPr>
        <dsp:cNvPr id="0" name=""/>
        <dsp:cNvSpPr/>
      </dsp:nvSpPr>
      <dsp:spPr>
        <a:xfrm>
          <a:off x="642294" y="0"/>
          <a:ext cx="7279339" cy="40640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6164D0-DE04-4CDA-B4E6-5076C233D9C7}">
      <dsp:nvSpPr>
        <dsp:cNvPr id="0" name=""/>
        <dsp:cNvSpPr/>
      </dsp:nvSpPr>
      <dsp:spPr>
        <a:xfrm>
          <a:off x="1397" y="1219199"/>
          <a:ext cx="1497851" cy="1625600"/>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FUNCIÓN</a:t>
          </a:r>
          <a:endParaRPr lang="es-ES" sz="1800" kern="1200" dirty="0"/>
        </a:p>
      </dsp:txBody>
      <dsp:txXfrm>
        <a:off x="74516" y="1292318"/>
        <a:ext cx="1351613" cy="1479362"/>
      </dsp:txXfrm>
    </dsp:sp>
    <dsp:sp modelId="{769A356B-2591-4BE6-B1FC-3115AF2A406A}">
      <dsp:nvSpPr>
        <dsp:cNvPr id="0" name=""/>
        <dsp:cNvSpPr/>
      </dsp:nvSpPr>
      <dsp:spPr>
        <a:xfrm>
          <a:off x="1748890" y="1219199"/>
          <a:ext cx="2139890" cy="1625600"/>
        </a:xfrm>
        <a:prstGeom prst="roundRect">
          <a:avLst/>
        </a:prstGeom>
        <a:solidFill>
          <a:schemeClr val="accent2">
            <a:shade val="80000"/>
            <a:hueOff val="0"/>
            <a:satOff val="-9340"/>
            <a:lumOff val="105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COMPETENCIA</a:t>
          </a:r>
          <a:endParaRPr lang="es-ES" sz="1800" kern="1200" dirty="0"/>
        </a:p>
      </dsp:txBody>
      <dsp:txXfrm>
        <a:off x="1828245" y="1298554"/>
        <a:ext cx="1981180" cy="1466890"/>
      </dsp:txXfrm>
    </dsp:sp>
    <dsp:sp modelId="{F2C6D246-C767-4E26-B7DD-703BA68FB794}">
      <dsp:nvSpPr>
        <dsp:cNvPr id="0" name=""/>
        <dsp:cNvSpPr/>
      </dsp:nvSpPr>
      <dsp:spPr>
        <a:xfrm>
          <a:off x="4138422" y="1219199"/>
          <a:ext cx="2512121" cy="1625600"/>
        </a:xfrm>
        <a:prstGeom prst="roundRect">
          <a:avLst/>
        </a:prstGeom>
        <a:solidFill>
          <a:schemeClr val="accent2">
            <a:shade val="80000"/>
            <a:hueOff val="0"/>
            <a:satOff val="-18679"/>
            <a:lumOff val="21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SUBCOMPETENCIA</a:t>
          </a:r>
          <a:endParaRPr lang="es-ES" sz="1800" kern="1200" dirty="0"/>
        </a:p>
      </dsp:txBody>
      <dsp:txXfrm>
        <a:off x="4217777" y="1298554"/>
        <a:ext cx="2353411" cy="1466890"/>
      </dsp:txXfrm>
    </dsp:sp>
    <dsp:sp modelId="{FC8EDDC8-DC7A-4612-BC22-3703E2950B8D}">
      <dsp:nvSpPr>
        <dsp:cNvPr id="0" name=""/>
        <dsp:cNvSpPr/>
      </dsp:nvSpPr>
      <dsp:spPr>
        <a:xfrm>
          <a:off x="6900186" y="1219199"/>
          <a:ext cx="1662345" cy="1625600"/>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t>INDICADOR DE LOGRO</a:t>
          </a:r>
          <a:endParaRPr lang="es-ES" sz="1800" kern="1200" dirty="0"/>
        </a:p>
      </dsp:txBody>
      <dsp:txXfrm>
        <a:off x="6979541" y="1298554"/>
        <a:ext cx="1503635" cy="14668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4EB03-1D6E-4792-BD4A-3636DF82FA5F}">
      <dsp:nvSpPr>
        <dsp:cNvPr id="0" name=""/>
        <dsp:cNvSpPr/>
      </dsp:nvSpPr>
      <dsp:spPr>
        <a:xfrm>
          <a:off x="-277395" y="17160"/>
          <a:ext cx="7067859" cy="1197367"/>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ES" sz="1800" kern="1200" dirty="0">
              <a:latin typeface="Arial" panose="020B0604020202020204" pitchFamily="34" charset="0"/>
              <a:cs typeface="Arial" panose="020B0604020202020204" pitchFamily="34" charset="0"/>
            </a:rPr>
            <a:t>2007</a:t>
          </a:r>
        </a:p>
        <a:p>
          <a:pPr marL="171450" lvl="1" indent="-171450" algn="l" defTabSz="711200">
            <a:lnSpc>
              <a:spcPct val="90000"/>
            </a:lnSpc>
            <a:spcBef>
              <a:spcPct val="0"/>
            </a:spcBef>
            <a:spcAft>
              <a:spcPct val="15000"/>
            </a:spcAft>
            <a:buChar char="••"/>
          </a:pPr>
          <a:r>
            <a:rPr lang="es-ES" sz="1600" kern="1200" dirty="0"/>
            <a:t> Ingreso con 4to medio. </a:t>
          </a:r>
        </a:p>
        <a:p>
          <a:pPr marL="171450" lvl="1" indent="-171450" algn="l" defTabSz="711200">
            <a:lnSpc>
              <a:spcPct val="90000"/>
            </a:lnSpc>
            <a:spcBef>
              <a:spcPct val="0"/>
            </a:spcBef>
            <a:spcAft>
              <a:spcPct val="15000"/>
            </a:spcAft>
            <a:buChar char="••"/>
          </a:pPr>
          <a:r>
            <a:rPr lang="es-ES" sz="1600" kern="1200" dirty="0"/>
            <a:t>4to Politécnico a </a:t>
          </a:r>
          <a:r>
            <a:rPr lang="es-ES" sz="1600" kern="1200" dirty="0" smtClean="0"/>
            <a:t>ESNAVAL</a:t>
          </a:r>
          <a:endParaRPr lang="es-ES" sz="1600" kern="1200" dirty="0"/>
        </a:p>
      </dsp:txBody>
      <dsp:txXfrm>
        <a:off x="-242325" y="52230"/>
        <a:ext cx="5656549" cy="1127227"/>
      </dsp:txXfrm>
    </dsp:sp>
    <dsp:sp modelId="{77CD09F4-2B7F-4B0F-A295-F0938C06E892}">
      <dsp:nvSpPr>
        <dsp:cNvPr id="0" name=""/>
        <dsp:cNvSpPr/>
      </dsp:nvSpPr>
      <dsp:spPr>
        <a:xfrm>
          <a:off x="126357" y="1538204"/>
          <a:ext cx="7067859" cy="1210561"/>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a:t>2014</a:t>
          </a:r>
          <a:endParaRPr lang="es-ES" sz="1200" kern="1200" dirty="0"/>
        </a:p>
        <a:p>
          <a:pPr marL="171450" lvl="1" indent="-171450" algn="l" defTabSz="711200">
            <a:lnSpc>
              <a:spcPct val="90000"/>
            </a:lnSpc>
            <a:spcBef>
              <a:spcPct val="0"/>
            </a:spcBef>
            <a:spcAft>
              <a:spcPct val="15000"/>
            </a:spcAft>
            <a:buChar char="••"/>
          </a:pPr>
          <a:r>
            <a:rPr lang="es-ES" sz="1600" kern="1200" dirty="0"/>
            <a:t>Primer curso </a:t>
          </a:r>
          <a:r>
            <a:rPr lang="es-ES" sz="1600" kern="1200" dirty="0" err="1"/>
            <a:t>Of’s</a:t>
          </a:r>
          <a:r>
            <a:rPr lang="es-ES" sz="1600" kern="1200" dirty="0"/>
            <a:t> con </a:t>
          </a:r>
          <a:r>
            <a:rPr lang="es-ES" sz="1400" kern="1200" dirty="0"/>
            <a:t>4to</a:t>
          </a:r>
          <a:r>
            <a:rPr lang="es-ES" sz="1600" kern="1200" dirty="0"/>
            <a:t> poli  en ESNAVAL cursan especialidad en APOLINAV.</a:t>
          </a:r>
        </a:p>
      </dsp:txBody>
      <dsp:txXfrm>
        <a:off x="161813" y="1573660"/>
        <a:ext cx="5519064" cy="1139649"/>
      </dsp:txXfrm>
    </dsp:sp>
    <dsp:sp modelId="{AE3A7DDD-9AF9-4603-B967-4F8D93377515}">
      <dsp:nvSpPr>
        <dsp:cNvPr id="0" name=""/>
        <dsp:cNvSpPr/>
      </dsp:nvSpPr>
      <dsp:spPr>
        <a:xfrm>
          <a:off x="415081" y="2942722"/>
          <a:ext cx="8177442" cy="1479308"/>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a:t>2016</a:t>
          </a:r>
        </a:p>
        <a:p>
          <a:pPr marL="171450" lvl="1" indent="-171450" algn="l" defTabSz="711200">
            <a:lnSpc>
              <a:spcPct val="90000"/>
            </a:lnSpc>
            <a:spcBef>
              <a:spcPct val="0"/>
            </a:spcBef>
            <a:spcAft>
              <a:spcPct val="15000"/>
            </a:spcAft>
            <a:buChar char="••"/>
          </a:pPr>
          <a:r>
            <a:rPr lang="es-ES" sz="1600" kern="1200" dirty="0"/>
            <a:t>Regreso 4to Poli a APN.</a:t>
          </a:r>
        </a:p>
        <a:p>
          <a:pPr marL="171450" lvl="1" indent="-171450" algn="l" defTabSz="711200">
            <a:lnSpc>
              <a:spcPct val="90000"/>
            </a:lnSpc>
            <a:spcBef>
              <a:spcPct val="0"/>
            </a:spcBef>
            <a:spcAft>
              <a:spcPct val="15000"/>
            </a:spcAft>
            <a:buChar char="••"/>
          </a:pPr>
          <a:r>
            <a:rPr lang="es-ES" sz="1600" kern="1200" dirty="0" err="1"/>
            <a:t>Anualización</a:t>
          </a:r>
          <a:r>
            <a:rPr lang="es-ES" sz="1600" kern="1200" dirty="0"/>
            <a:t> de </a:t>
          </a:r>
          <a:r>
            <a:rPr lang="es-ES" sz="1600" kern="1200" dirty="0" smtClean="0"/>
            <a:t>asignaturas y cambios de nombres.</a:t>
          </a:r>
          <a:endParaRPr lang="es-ES" sz="1600" kern="1200" dirty="0"/>
        </a:p>
        <a:p>
          <a:pPr marL="171450" lvl="1" indent="-171450" algn="l" defTabSz="711200">
            <a:lnSpc>
              <a:spcPct val="90000"/>
            </a:lnSpc>
            <a:spcBef>
              <a:spcPct val="0"/>
            </a:spcBef>
            <a:spcAft>
              <a:spcPct val="15000"/>
            </a:spcAft>
            <a:buChar char="••"/>
          </a:pPr>
          <a:r>
            <a:rPr lang="es-ES" sz="1600" kern="1200" dirty="0" smtClean="0"/>
            <a:t>Se mantuvieron contenidos de”4to Poli” en ESNAVAL</a:t>
          </a:r>
          <a:endParaRPr lang="es-ES" sz="1600" kern="1200" dirty="0"/>
        </a:p>
        <a:p>
          <a:pPr marL="171450" lvl="1" indent="-171450" algn="l" defTabSz="711200">
            <a:lnSpc>
              <a:spcPct val="90000"/>
            </a:lnSpc>
            <a:spcBef>
              <a:spcPct val="0"/>
            </a:spcBef>
            <a:spcAft>
              <a:spcPct val="15000"/>
            </a:spcAft>
            <a:buChar char="••"/>
          </a:pPr>
          <a:r>
            <a:rPr lang="es-ES" sz="1600" kern="1200" dirty="0" smtClean="0"/>
            <a:t>Incorporación de la asignatura “Formación Naval”, escalafón Ejecutivo</a:t>
          </a:r>
          <a:endParaRPr lang="es-ES" sz="1600" kern="1200" dirty="0"/>
        </a:p>
      </dsp:txBody>
      <dsp:txXfrm>
        <a:off x="458408" y="2986049"/>
        <a:ext cx="6380893" cy="1392654"/>
      </dsp:txXfrm>
    </dsp:sp>
    <dsp:sp modelId="{7CE61FD7-B011-478A-A3A4-3A5BA87A0FB9}">
      <dsp:nvSpPr>
        <dsp:cNvPr id="0" name=""/>
        <dsp:cNvSpPr/>
      </dsp:nvSpPr>
      <dsp:spPr>
        <a:xfrm>
          <a:off x="5643011" y="730762"/>
          <a:ext cx="854248" cy="1162307"/>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5835217" y="730762"/>
        <a:ext cx="469836" cy="950881"/>
      </dsp:txXfrm>
    </dsp:sp>
    <dsp:sp modelId="{CEE1A01D-E65A-4345-B7A2-447C0DD44114}">
      <dsp:nvSpPr>
        <dsp:cNvPr id="0" name=""/>
        <dsp:cNvSpPr/>
      </dsp:nvSpPr>
      <dsp:spPr>
        <a:xfrm>
          <a:off x="6180623" y="2243265"/>
          <a:ext cx="854248" cy="1305992"/>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372829" y="2243265"/>
        <a:ext cx="469836" cy="10945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55B817-97C3-4A2F-80BA-283286A58164}">
      <dsp:nvSpPr>
        <dsp:cNvPr id="0" name=""/>
        <dsp:cNvSpPr/>
      </dsp:nvSpPr>
      <dsp:spPr>
        <a:xfrm>
          <a:off x="45560" y="1176"/>
          <a:ext cx="2562613" cy="1537567"/>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MANTIENE HRS. ASIGNATURAS MATEMÁTICAS</a:t>
          </a:r>
          <a:endParaRPr lang="es-ES" sz="2300" kern="1200" dirty="0"/>
        </a:p>
      </dsp:txBody>
      <dsp:txXfrm>
        <a:off x="45560" y="1176"/>
        <a:ext cx="2562613" cy="1537567"/>
      </dsp:txXfrm>
    </dsp:sp>
    <dsp:sp modelId="{F3AE1108-8BB4-4B17-984C-902E554A4FB3}">
      <dsp:nvSpPr>
        <dsp:cNvPr id="0" name=""/>
        <dsp:cNvSpPr/>
      </dsp:nvSpPr>
      <dsp:spPr>
        <a:xfrm>
          <a:off x="2864435" y="1176"/>
          <a:ext cx="2562613" cy="1537567"/>
        </a:xfrm>
        <a:prstGeom prst="rect">
          <a:avLst/>
        </a:prstGeom>
        <a:solidFill>
          <a:schemeClr val="accent2">
            <a:shade val="80000"/>
            <a:hueOff val="0"/>
            <a:satOff val="-9340"/>
            <a:lumOff val="105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HERRAMIENTAS TECNOLÓGICAS</a:t>
          </a:r>
          <a:endParaRPr lang="es-ES" sz="2300" kern="1200" dirty="0"/>
        </a:p>
      </dsp:txBody>
      <dsp:txXfrm>
        <a:off x="2864435" y="1176"/>
        <a:ext cx="2562613" cy="1537567"/>
      </dsp:txXfrm>
    </dsp:sp>
    <dsp:sp modelId="{98C37127-AF5D-43CC-B6C5-DB74FB086183}">
      <dsp:nvSpPr>
        <dsp:cNvPr id="0" name=""/>
        <dsp:cNvSpPr/>
      </dsp:nvSpPr>
      <dsp:spPr>
        <a:xfrm>
          <a:off x="45560" y="1795006"/>
          <a:ext cx="2562613" cy="1537567"/>
        </a:xfrm>
        <a:prstGeom prst="rect">
          <a:avLst/>
        </a:prstGeom>
        <a:solidFill>
          <a:schemeClr val="accent2">
            <a:shade val="80000"/>
            <a:hueOff val="0"/>
            <a:satOff val="-18679"/>
            <a:lumOff val="21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FORMACIÓN NAVAL</a:t>
          </a:r>
          <a:endParaRPr lang="es-ES" sz="2300" kern="1200" dirty="0"/>
        </a:p>
      </dsp:txBody>
      <dsp:txXfrm>
        <a:off x="45560" y="1795006"/>
        <a:ext cx="2562613" cy="1537567"/>
      </dsp:txXfrm>
    </dsp:sp>
    <dsp:sp modelId="{B70EB72E-4D6C-423A-A230-CFEC165E9645}">
      <dsp:nvSpPr>
        <dsp:cNvPr id="0" name=""/>
        <dsp:cNvSpPr/>
      </dsp:nvSpPr>
      <dsp:spPr>
        <a:xfrm>
          <a:off x="2864435" y="1795006"/>
          <a:ext cx="2562613" cy="1537567"/>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EDUCACÍON CÍVICA</a:t>
          </a:r>
          <a:endParaRPr lang="es-ES" sz="2300" kern="1200" dirty="0"/>
        </a:p>
      </dsp:txBody>
      <dsp:txXfrm>
        <a:off x="2864435" y="1795006"/>
        <a:ext cx="2562613" cy="15375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6030" y="1754414"/>
          <a:ext cx="1344062" cy="694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Oficial de Marina</a:t>
          </a:r>
        </a:p>
      </dsp:txBody>
      <dsp:txXfrm>
        <a:off x="26366" y="1774750"/>
        <a:ext cx="1303390" cy="653640"/>
      </dsp:txXfrm>
    </dsp:sp>
    <dsp:sp modelId="{CC0F50F0-686C-4DE2-93AC-00D5F503045E}">
      <dsp:nvSpPr>
        <dsp:cNvPr id="0" name=""/>
        <dsp:cNvSpPr/>
      </dsp:nvSpPr>
      <dsp:spPr>
        <a:xfrm rot="17620674">
          <a:off x="1008696" y="1566969"/>
          <a:ext cx="1141021" cy="24234"/>
        </a:xfrm>
        <a:custGeom>
          <a:avLst/>
          <a:gdLst/>
          <a:ahLst/>
          <a:cxnLst/>
          <a:rect l="0" t="0" r="0" b="0"/>
          <a:pathLst>
            <a:path>
              <a:moveTo>
                <a:pt x="0" y="12117"/>
              </a:moveTo>
              <a:lnTo>
                <a:pt x="1141021"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0681" y="1550561"/>
        <a:ext cx="57051" cy="57051"/>
      </dsp:txXfrm>
    </dsp:sp>
    <dsp:sp modelId="{11F84FA3-0454-4367-AB65-6B9F56826A8C}">
      <dsp:nvSpPr>
        <dsp:cNvPr id="0" name=""/>
        <dsp:cNvSpPr/>
      </dsp:nvSpPr>
      <dsp:spPr>
        <a:xfrm>
          <a:off x="1808321" y="586638"/>
          <a:ext cx="1548970" cy="93992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aplicar medidas de seguridad básicas</a:t>
          </a:r>
        </a:p>
      </dsp:txBody>
      <dsp:txXfrm>
        <a:off x="1835851" y="614168"/>
        <a:ext cx="1493910" cy="884868"/>
      </dsp:txXfrm>
    </dsp:sp>
    <dsp:sp modelId="{7EC6577E-5093-4E54-90E9-AEC07F763BC2}">
      <dsp:nvSpPr>
        <dsp:cNvPr id="0" name=""/>
        <dsp:cNvSpPr/>
      </dsp:nvSpPr>
      <dsp:spPr>
        <a:xfrm rot="18446797">
          <a:off x="3182771" y="691008"/>
          <a:ext cx="890459" cy="24234"/>
        </a:xfrm>
        <a:custGeom>
          <a:avLst/>
          <a:gdLst/>
          <a:ahLst/>
          <a:cxnLst/>
          <a:rect l="0" t="0" r="0" b="0"/>
          <a:pathLst>
            <a:path>
              <a:moveTo>
                <a:pt x="0" y="12117"/>
              </a:moveTo>
              <a:lnTo>
                <a:pt x="89045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05740" y="680864"/>
        <a:ext cx="44522" cy="44522"/>
      </dsp:txXfrm>
    </dsp:sp>
    <dsp:sp modelId="{3D0E1CF7-B8B1-4D91-88CF-724ECC8D2639}">
      <dsp:nvSpPr>
        <dsp:cNvPr id="0" name=""/>
        <dsp:cNvSpPr/>
      </dsp:nvSpPr>
      <dsp:spPr>
        <a:xfrm>
          <a:off x="3898711" y="63256"/>
          <a:ext cx="458942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Emplea las normas de seguridad institucional (MRO) en actividades profesionales, militares y deportivas.</a:t>
          </a:r>
        </a:p>
      </dsp:txBody>
      <dsp:txXfrm>
        <a:off x="3915487" y="80032"/>
        <a:ext cx="4555875" cy="539232"/>
      </dsp:txXfrm>
    </dsp:sp>
    <dsp:sp modelId="{F0C8CAFC-545B-4689-BC79-88E714C73A0B}">
      <dsp:nvSpPr>
        <dsp:cNvPr id="0" name=""/>
        <dsp:cNvSpPr/>
      </dsp:nvSpPr>
      <dsp:spPr>
        <a:xfrm rot="20941786">
          <a:off x="3351960" y="988960"/>
          <a:ext cx="583563" cy="24234"/>
        </a:xfrm>
        <a:custGeom>
          <a:avLst/>
          <a:gdLst/>
          <a:ahLst/>
          <a:cxnLst/>
          <a:rect l="0" t="0" r="0" b="0"/>
          <a:pathLst>
            <a:path>
              <a:moveTo>
                <a:pt x="0" y="12117"/>
              </a:moveTo>
              <a:lnTo>
                <a:pt x="583563"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152" y="986488"/>
        <a:ext cx="29178" cy="29178"/>
      </dsp:txXfrm>
    </dsp:sp>
    <dsp:sp modelId="{EB3CC7FD-92E6-43C9-879A-10D82C29E81B}">
      <dsp:nvSpPr>
        <dsp:cNvPr id="0" name=""/>
        <dsp:cNvSpPr/>
      </dsp:nvSpPr>
      <dsp:spPr>
        <a:xfrm>
          <a:off x="3930191" y="659159"/>
          <a:ext cx="455794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sobre seguridad militar en la Institución</a:t>
          </a:r>
        </a:p>
      </dsp:txBody>
      <dsp:txXfrm>
        <a:off x="3946967" y="675935"/>
        <a:ext cx="4524395" cy="539232"/>
      </dsp:txXfrm>
    </dsp:sp>
    <dsp:sp modelId="{FB7F7CC2-5998-42E2-91F3-25F8A89BF299}">
      <dsp:nvSpPr>
        <dsp:cNvPr id="0" name=""/>
        <dsp:cNvSpPr/>
      </dsp:nvSpPr>
      <dsp:spPr>
        <a:xfrm rot="2362239">
          <a:off x="3271802" y="1283443"/>
          <a:ext cx="753410" cy="24234"/>
        </a:xfrm>
        <a:custGeom>
          <a:avLst/>
          <a:gdLst/>
          <a:ahLst/>
          <a:cxnLst/>
          <a:rect l="0" t="0" r="0" b="0"/>
          <a:pathLst>
            <a:path>
              <a:moveTo>
                <a:pt x="0" y="12117"/>
              </a:moveTo>
              <a:lnTo>
                <a:pt x="753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672" y="1276725"/>
        <a:ext cx="37670" cy="37670"/>
      </dsp:txXfrm>
    </dsp:sp>
    <dsp:sp modelId="{CCD769B2-5247-4717-BA97-8E77C5EF18BE}">
      <dsp:nvSpPr>
        <dsp:cNvPr id="0" name=""/>
        <dsp:cNvSpPr/>
      </dsp:nvSpPr>
      <dsp:spPr>
        <a:xfrm>
          <a:off x="3939722" y="1259254"/>
          <a:ext cx="4548416" cy="55052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de seguridad informática aplicados en la Institución.</a:t>
          </a:r>
        </a:p>
      </dsp:txBody>
      <dsp:txXfrm>
        <a:off x="3955846" y="1275378"/>
        <a:ext cx="4516168" cy="518278"/>
      </dsp:txXfrm>
    </dsp:sp>
    <dsp:sp modelId="{14192AE0-4849-4995-B274-4E8D2E547580}">
      <dsp:nvSpPr>
        <dsp:cNvPr id="0" name=""/>
        <dsp:cNvSpPr/>
      </dsp:nvSpPr>
      <dsp:spPr>
        <a:xfrm rot="3926194">
          <a:off x="1028055" y="2590726"/>
          <a:ext cx="1102303" cy="24234"/>
        </a:xfrm>
        <a:custGeom>
          <a:avLst/>
          <a:gdLst/>
          <a:ahLst/>
          <a:cxnLst/>
          <a:rect l="0" t="0" r="0" b="0"/>
          <a:pathLst>
            <a:path>
              <a:moveTo>
                <a:pt x="0" y="12117"/>
              </a:moveTo>
              <a:lnTo>
                <a:pt x="1102303"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1649" y="2575286"/>
        <a:ext cx="55115" cy="55115"/>
      </dsp:txXfrm>
    </dsp:sp>
    <dsp:sp modelId="{CCB7B235-7023-4E15-A3E8-9144F3242587}">
      <dsp:nvSpPr>
        <dsp:cNvPr id="0" name=""/>
        <dsp:cNvSpPr/>
      </dsp:nvSpPr>
      <dsp:spPr>
        <a:xfrm>
          <a:off x="1808321" y="2591732"/>
          <a:ext cx="1675189" cy="10247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resolver problemas, en su ámbito de desempeño.</a:t>
          </a:r>
        </a:p>
      </dsp:txBody>
      <dsp:txXfrm>
        <a:off x="1838335" y="2621746"/>
        <a:ext cx="1615161" cy="964741"/>
      </dsp:txXfrm>
    </dsp:sp>
    <dsp:sp modelId="{F2F6F874-F0BD-4F42-86D4-10F0A56E126F}">
      <dsp:nvSpPr>
        <dsp:cNvPr id="0" name=""/>
        <dsp:cNvSpPr/>
      </dsp:nvSpPr>
      <dsp:spPr>
        <a:xfrm rot="18103443">
          <a:off x="3276905" y="2721381"/>
          <a:ext cx="871439" cy="24234"/>
        </a:xfrm>
        <a:custGeom>
          <a:avLst/>
          <a:gdLst/>
          <a:ahLst/>
          <a:cxnLst/>
          <a:rect l="0" t="0" r="0" b="0"/>
          <a:pathLst>
            <a:path>
              <a:moveTo>
                <a:pt x="0" y="12117"/>
              </a:moveTo>
              <a:lnTo>
                <a:pt x="87143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0839" y="2711712"/>
        <a:ext cx="43571" cy="43571"/>
      </dsp:txXfrm>
    </dsp:sp>
    <dsp:sp modelId="{FE01DB02-142A-4B3C-BC59-51834521FC36}">
      <dsp:nvSpPr>
        <dsp:cNvPr id="0" name=""/>
        <dsp:cNvSpPr/>
      </dsp:nvSpPr>
      <dsp:spPr>
        <a:xfrm>
          <a:off x="3941739" y="2076486"/>
          <a:ext cx="4488342"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y/o principios científicos, para investigar y analizar los problemas detectados</a:t>
          </a:r>
        </a:p>
      </dsp:txBody>
      <dsp:txXfrm>
        <a:off x="3958515" y="2093262"/>
        <a:ext cx="4454790" cy="539232"/>
      </dsp:txXfrm>
    </dsp:sp>
    <dsp:sp modelId="{ECE55F73-2129-4402-959B-758F1C234D2D}">
      <dsp:nvSpPr>
        <dsp:cNvPr id="0" name=""/>
        <dsp:cNvSpPr/>
      </dsp:nvSpPr>
      <dsp:spPr>
        <a:xfrm rot="20987366">
          <a:off x="3479824" y="3050732"/>
          <a:ext cx="465601" cy="24234"/>
        </a:xfrm>
        <a:custGeom>
          <a:avLst/>
          <a:gdLst/>
          <a:ahLst/>
          <a:cxnLst/>
          <a:rect l="0" t="0" r="0" b="0"/>
          <a:pathLst>
            <a:path>
              <a:moveTo>
                <a:pt x="0" y="12117"/>
              </a:moveTo>
              <a:lnTo>
                <a:pt x="465601"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00985" y="3051209"/>
        <a:ext cx="23280" cy="23280"/>
      </dsp:txXfrm>
    </dsp:sp>
    <dsp:sp modelId="{8EBD2AC6-DF9F-4B6B-AF55-3E2337D3FE73}">
      <dsp:nvSpPr>
        <dsp:cNvPr id="0" name=""/>
        <dsp:cNvSpPr/>
      </dsp:nvSpPr>
      <dsp:spPr>
        <a:xfrm>
          <a:off x="3941739" y="2735189"/>
          <a:ext cx="451450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Sintetiza los antecedentes de un problema detectado</a:t>
          </a:r>
        </a:p>
      </dsp:txBody>
      <dsp:txXfrm>
        <a:off x="3958515" y="2751965"/>
        <a:ext cx="4480955" cy="539232"/>
      </dsp:txXfrm>
    </dsp:sp>
    <dsp:sp modelId="{657F4AB1-6C83-4B1C-9323-493D41799150}">
      <dsp:nvSpPr>
        <dsp:cNvPr id="0" name=""/>
        <dsp:cNvSpPr/>
      </dsp:nvSpPr>
      <dsp:spPr>
        <a:xfrm rot="3310531">
          <a:off x="3311420" y="3421351"/>
          <a:ext cx="802410" cy="24234"/>
        </a:xfrm>
        <a:custGeom>
          <a:avLst/>
          <a:gdLst/>
          <a:ahLst/>
          <a:cxnLst/>
          <a:rect l="0" t="0" r="0" b="0"/>
          <a:pathLst>
            <a:path>
              <a:moveTo>
                <a:pt x="0" y="12117"/>
              </a:moveTo>
              <a:lnTo>
                <a:pt x="802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2564" y="3413408"/>
        <a:ext cx="40120" cy="40120"/>
      </dsp:txXfrm>
    </dsp:sp>
    <dsp:sp modelId="{9721E1FC-3C75-476D-8F10-B9B4C43FD008}">
      <dsp:nvSpPr>
        <dsp:cNvPr id="0" name=""/>
        <dsp:cNvSpPr/>
      </dsp:nvSpPr>
      <dsp:spPr>
        <a:xfrm>
          <a:off x="3941739" y="3393892"/>
          <a:ext cx="4559643" cy="73785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Aplica los procedimientos establecidos en las ciencias básicas y formula un plan de trabajo para resolver el problema.</a:t>
          </a:r>
        </a:p>
      </dsp:txBody>
      <dsp:txXfrm>
        <a:off x="3963350" y="3415503"/>
        <a:ext cx="4516421" cy="6946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11013" y="1579512"/>
          <a:ext cx="1402500" cy="109536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Ayudante del Oficial de cargo</a:t>
          </a:r>
        </a:p>
      </dsp:txBody>
      <dsp:txXfrm>
        <a:off x="43095" y="1611594"/>
        <a:ext cx="1338336" cy="1031196"/>
      </dsp:txXfrm>
    </dsp:sp>
    <dsp:sp modelId="{CC0F50F0-686C-4DE2-93AC-00D5F503045E}">
      <dsp:nvSpPr>
        <dsp:cNvPr id="0" name=""/>
        <dsp:cNvSpPr/>
      </dsp:nvSpPr>
      <dsp:spPr>
        <a:xfrm>
          <a:off x="1413513" y="2114548"/>
          <a:ext cx="478150" cy="25287"/>
        </a:xfrm>
        <a:custGeom>
          <a:avLst/>
          <a:gdLst/>
          <a:ahLst/>
          <a:cxnLst/>
          <a:rect l="0" t="0" r="0" b="0"/>
          <a:pathLst>
            <a:path>
              <a:moveTo>
                <a:pt x="0" y="12643"/>
              </a:moveTo>
              <a:lnTo>
                <a:pt x="478150" y="12643"/>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640635" y="2115238"/>
        <a:ext cx="23907" cy="23907"/>
      </dsp:txXfrm>
    </dsp:sp>
    <dsp:sp modelId="{11F84FA3-0454-4367-AB65-6B9F56826A8C}">
      <dsp:nvSpPr>
        <dsp:cNvPr id="0" name=""/>
        <dsp:cNvSpPr/>
      </dsp:nvSpPr>
      <dsp:spPr>
        <a:xfrm>
          <a:off x="1891664" y="1651519"/>
          <a:ext cx="1616317" cy="95134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colaborar en la administración del cargo</a:t>
          </a:r>
        </a:p>
      </dsp:txBody>
      <dsp:txXfrm>
        <a:off x="1919528" y="1679383"/>
        <a:ext cx="1560589" cy="895618"/>
      </dsp:txXfrm>
    </dsp:sp>
    <dsp:sp modelId="{7EC6577E-5093-4E54-90E9-AEC07F763BC2}">
      <dsp:nvSpPr>
        <dsp:cNvPr id="0" name=""/>
        <dsp:cNvSpPr/>
      </dsp:nvSpPr>
      <dsp:spPr>
        <a:xfrm rot="19457599">
          <a:off x="3452635" y="1942713"/>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1940635"/>
        <a:ext cx="29442" cy="29442"/>
      </dsp:txXfrm>
    </dsp:sp>
    <dsp:sp modelId="{3D0E1CF7-B8B1-4D91-88CF-724ECC8D2639}">
      <dsp:nvSpPr>
        <dsp:cNvPr id="0" name=""/>
        <dsp:cNvSpPr/>
      </dsp:nvSpPr>
      <dsp:spPr>
        <a:xfrm>
          <a:off x="3986133" y="1484677"/>
          <a:ext cx="4510266"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los principios básicos de administración, orientados a un cargo.</a:t>
          </a:r>
        </a:p>
      </dsp:txBody>
      <dsp:txXfrm>
        <a:off x="4003639" y="1502183"/>
        <a:ext cx="4475254" cy="562676"/>
      </dsp:txXfrm>
    </dsp:sp>
    <dsp:sp modelId="{F0C8CAFC-545B-4689-BC79-88E714C73A0B}">
      <dsp:nvSpPr>
        <dsp:cNvPr id="0" name=""/>
        <dsp:cNvSpPr/>
      </dsp:nvSpPr>
      <dsp:spPr>
        <a:xfrm rot="2142401">
          <a:off x="3452635" y="2286384"/>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2284306"/>
        <a:ext cx="29442" cy="29442"/>
      </dsp:txXfrm>
    </dsp:sp>
    <dsp:sp modelId="{EB3CC7FD-92E6-43C9-879A-10D82C29E81B}">
      <dsp:nvSpPr>
        <dsp:cNvPr id="0" name=""/>
        <dsp:cNvSpPr/>
      </dsp:nvSpPr>
      <dsp:spPr>
        <a:xfrm>
          <a:off x="3986133" y="2172019"/>
          <a:ext cx="4477417"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la normativa Institucional para la confección de documentos oficiales del servicio</a:t>
          </a:r>
        </a:p>
      </dsp:txBody>
      <dsp:txXfrm>
        <a:off x="4003639" y="2189525"/>
        <a:ext cx="4442405" cy="56267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257656" y="4998"/>
          <a:ext cx="2084698" cy="180619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un buque menor o auxiliar en la mar.</a:t>
          </a:r>
        </a:p>
      </dsp:txBody>
      <dsp:txXfrm>
        <a:off x="310557" y="57899"/>
        <a:ext cx="1978896" cy="1700388"/>
      </dsp:txXfrm>
    </dsp:sp>
    <dsp:sp modelId="{CC0F50F0-686C-4DE2-93AC-00D5F503045E}">
      <dsp:nvSpPr>
        <dsp:cNvPr id="0" name=""/>
        <dsp:cNvSpPr/>
      </dsp:nvSpPr>
      <dsp:spPr>
        <a:xfrm rot="19457599">
          <a:off x="2275573" y="685501"/>
          <a:ext cx="710498" cy="30512"/>
        </a:xfrm>
        <a:custGeom>
          <a:avLst/>
          <a:gdLst/>
          <a:ahLst/>
          <a:cxnLst/>
          <a:rect l="0" t="0" r="0" b="0"/>
          <a:pathLst>
            <a:path>
              <a:moveTo>
                <a:pt x="0" y="15256"/>
              </a:moveTo>
              <a:lnTo>
                <a:pt x="710498"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3060" y="682994"/>
        <a:ext cx="35524" cy="35524"/>
      </dsp:txXfrm>
    </dsp:sp>
    <dsp:sp modelId="{11F84FA3-0454-4367-AB65-6B9F56826A8C}">
      <dsp:nvSpPr>
        <dsp:cNvPr id="0" name=""/>
        <dsp:cNvSpPr/>
      </dsp:nvSpPr>
      <dsp:spPr>
        <a:xfrm>
          <a:off x="2919290" y="54834"/>
          <a:ext cx="5330466" cy="87717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una navegación en cercanías de costa y alta mar</a:t>
          </a:r>
        </a:p>
      </dsp:txBody>
      <dsp:txXfrm>
        <a:off x="2944981" y="80525"/>
        <a:ext cx="5279084" cy="825790"/>
      </dsp:txXfrm>
    </dsp:sp>
    <dsp:sp modelId="{7EC6577E-5093-4E54-90E9-AEC07F763BC2}">
      <dsp:nvSpPr>
        <dsp:cNvPr id="0" name=""/>
        <dsp:cNvSpPr/>
      </dsp:nvSpPr>
      <dsp:spPr>
        <a:xfrm rot="2429740">
          <a:off x="2251487" y="1139174"/>
          <a:ext cx="758671" cy="30512"/>
        </a:xfrm>
        <a:custGeom>
          <a:avLst/>
          <a:gdLst/>
          <a:ahLst/>
          <a:cxnLst/>
          <a:rect l="0" t="0" r="0" b="0"/>
          <a:pathLst>
            <a:path>
              <a:moveTo>
                <a:pt x="0" y="15256"/>
              </a:moveTo>
              <a:lnTo>
                <a:pt x="758671"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1856" y="1135463"/>
        <a:ext cx="37933" cy="37933"/>
      </dsp:txXfrm>
    </dsp:sp>
    <dsp:sp modelId="{3D0E1CF7-B8B1-4D91-88CF-724ECC8D2639}">
      <dsp:nvSpPr>
        <dsp:cNvPr id="0" name=""/>
        <dsp:cNvSpPr/>
      </dsp:nvSpPr>
      <dsp:spPr>
        <a:xfrm>
          <a:off x="2919290" y="1040182"/>
          <a:ext cx="5291292"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maniobras en la mar y descripción de Sistemas Navales</a:t>
          </a:r>
        </a:p>
      </dsp:txBody>
      <dsp:txXfrm>
        <a:off x="2940412" y="1061304"/>
        <a:ext cx="5249048" cy="678925"/>
      </dsp:txXfrm>
    </dsp:sp>
    <dsp:sp modelId="{D0F5F285-D726-42EA-8809-E79A145C77FF}">
      <dsp:nvSpPr>
        <dsp:cNvPr id="0" name=""/>
        <dsp:cNvSpPr/>
      </dsp:nvSpPr>
      <dsp:spPr>
        <a:xfrm>
          <a:off x="257656" y="2138329"/>
          <a:ext cx="2040736" cy="184225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Puerto</a:t>
          </a:r>
        </a:p>
      </dsp:txBody>
      <dsp:txXfrm>
        <a:off x="311614" y="2192287"/>
        <a:ext cx="1932820" cy="1734340"/>
      </dsp:txXfrm>
    </dsp:sp>
    <dsp:sp modelId="{FB7F7CC2-5998-42E2-91F3-25F8A89BF299}">
      <dsp:nvSpPr>
        <dsp:cNvPr id="0" name=""/>
        <dsp:cNvSpPr/>
      </dsp:nvSpPr>
      <dsp:spPr>
        <a:xfrm rot="18289469">
          <a:off x="2081719" y="2629528"/>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2619527"/>
        <a:ext cx="50514" cy="50514"/>
      </dsp:txXfrm>
    </dsp:sp>
    <dsp:sp modelId="{CCD769B2-5247-4717-BA97-8E77C5EF18BE}">
      <dsp:nvSpPr>
        <dsp:cNvPr id="0" name=""/>
        <dsp:cNvSpPr/>
      </dsp:nvSpPr>
      <dsp:spPr>
        <a:xfrm>
          <a:off x="2875328" y="1869527"/>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aplicar las normas del Ceremonial Naval, en puerto.</a:t>
          </a:r>
        </a:p>
      </dsp:txBody>
      <dsp:txXfrm>
        <a:off x="2896450" y="1890649"/>
        <a:ext cx="5293010" cy="678925"/>
      </dsp:txXfrm>
    </dsp:sp>
    <dsp:sp modelId="{9EDFE1BD-48E6-42F7-9044-7189CD917B5C}">
      <dsp:nvSpPr>
        <dsp:cNvPr id="0" name=""/>
        <dsp:cNvSpPr/>
      </dsp:nvSpPr>
      <dsp:spPr>
        <a:xfrm>
          <a:off x="2298392" y="3044201"/>
          <a:ext cx="576935" cy="30512"/>
        </a:xfrm>
        <a:custGeom>
          <a:avLst/>
          <a:gdLst/>
          <a:ahLst/>
          <a:cxnLst/>
          <a:rect l="0" t="0" r="0" b="0"/>
          <a:pathLst>
            <a:path>
              <a:moveTo>
                <a:pt x="0" y="15256"/>
              </a:moveTo>
              <a:lnTo>
                <a:pt x="576935"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72436" y="3045033"/>
        <a:ext cx="28846" cy="28846"/>
      </dsp:txXfrm>
    </dsp:sp>
    <dsp:sp modelId="{1FD73AA4-4B0E-4C56-A9DC-735CB24864F1}">
      <dsp:nvSpPr>
        <dsp:cNvPr id="0" name=""/>
        <dsp:cNvSpPr/>
      </dsp:nvSpPr>
      <dsp:spPr>
        <a:xfrm>
          <a:off x="2875328" y="2698872"/>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identificar las señales visuales, en puerto.</a:t>
          </a:r>
        </a:p>
      </dsp:txBody>
      <dsp:txXfrm>
        <a:off x="2896450" y="2719994"/>
        <a:ext cx="5293010" cy="678925"/>
      </dsp:txXfrm>
    </dsp:sp>
    <dsp:sp modelId="{2C1CA17D-83EB-4E42-AC9D-AA0A8AA78DA0}">
      <dsp:nvSpPr>
        <dsp:cNvPr id="0" name=""/>
        <dsp:cNvSpPr/>
      </dsp:nvSpPr>
      <dsp:spPr>
        <a:xfrm rot="3310531">
          <a:off x="2081719" y="3458873"/>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3448872"/>
        <a:ext cx="50514" cy="50514"/>
      </dsp:txXfrm>
    </dsp:sp>
    <dsp:sp modelId="{5ECCF0F4-B2F9-4C72-832E-83F2D94141C3}">
      <dsp:nvSpPr>
        <dsp:cNvPr id="0" name=""/>
        <dsp:cNvSpPr/>
      </dsp:nvSpPr>
      <dsp:spPr>
        <a:xfrm>
          <a:off x="2875328" y="3528217"/>
          <a:ext cx="5288999"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controlar actividades de buceo, que se realicen en puerto.</a:t>
          </a:r>
        </a:p>
      </dsp:txBody>
      <dsp:txXfrm>
        <a:off x="2896450" y="3549339"/>
        <a:ext cx="5246755" cy="6789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CIRCUITOS ELÉCTRICOS 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ELECTRÓNICA I</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PROBABILIDADES Y ESTADÍSTICAS</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ÉTICA PROFESIONAL</a:t>
          </a:r>
        </a:p>
      </dsp:txBody>
      <dsp:txXfrm>
        <a:off x="2754028" y="2471314"/>
        <a:ext cx="1765035" cy="105902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a:extLst>
              <a:ext uri="{FF2B5EF4-FFF2-40B4-BE49-F238E27FC236}">
                <a16:creationId xmlns:a16="http://schemas.microsoft.com/office/drawing/2014/main" id="{7CFD7C67-4425-1E90-FB99-C576F1ED53FB}"/>
              </a:ext>
            </a:extLst>
          </p:cNvPr>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ea typeface="ＭＳ Ｐゴシック" pitchFamily="34" charset="-128"/>
                <a:cs typeface="+mn-cs"/>
              </a:defRPr>
            </a:lvl1pPr>
          </a:lstStyle>
          <a:p>
            <a:pPr>
              <a:defRPr/>
            </a:pPr>
            <a:endParaRPr lang="es-CL"/>
          </a:p>
        </p:txBody>
      </p:sp>
      <p:sp>
        <p:nvSpPr>
          <p:cNvPr id="3" name="2 Marcador de fecha">
            <a:extLst>
              <a:ext uri="{FF2B5EF4-FFF2-40B4-BE49-F238E27FC236}">
                <a16:creationId xmlns:a16="http://schemas.microsoft.com/office/drawing/2014/main" id="{C834C5A5-0ED7-27F4-F7AF-FAA2441A74C1}"/>
              </a:ext>
            </a:extLst>
          </p:cNvPr>
          <p:cNvSpPr>
            <a:spLocks noGrp="1"/>
          </p:cNvSpPr>
          <p:nvPr>
            <p:ph type="dt"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fld id="{C0F120ED-BD6A-794E-BA86-281BCD22C090}" type="datetimeFigureOut">
              <a:rPr lang="es-CL"/>
              <a:pPr>
                <a:defRPr/>
              </a:pPr>
              <a:t>20-03-2023</a:t>
            </a:fld>
            <a:endParaRPr lang="es-CL"/>
          </a:p>
        </p:txBody>
      </p:sp>
      <p:sp>
        <p:nvSpPr>
          <p:cNvPr id="4" name="3 Marcador de imagen de diapositiva">
            <a:extLst>
              <a:ext uri="{FF2B5EF4-FFF2-40B4-BE49-F238E27FC236}">
                <a16:creationId xmlns:a16="http://schemas.microsoft.com/office/drawing/2014/main" id="{50522BBC-0B51-D6D2-28FE-2F39E31BBC6D}"/>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s-CL" noProof="0"/>
          </a:p>
        </p:txBody>
      </p:sp>
      <p:sp>
        <p:nvSpPr>
          <p:cNvPr id="5" name="4 Marcador de notas">
            <a:extLst>
              <a:ext uri="{FF2B5EF4-FFF2-40B4-BE49-F238E27FC236}">
                <a16:creationId xmlns:a16="http://schemas.microsoft.com/office/drawing/2014/main" id="{BED3D7A9-1C02-ADF4-C2A8-2B0AE489B53B}"/>
              </a:ext>
            </a:extLst>
          </p:cNvPr>
          <p:cNvSpPr>
            <a:spLocks noGrp="1"/>
          </p:cNvSpPr>
          <p:nvPr>
            <p:ph type="body" sz="quarter" idx="3"/>
          </p:nvPr>
        </p:nvSpPr>
        <p:spPr>
          <a:xfrm>
            <a:off x="679768" y="4715907"/>
            <a:ext cx="5438140" cy="4467701"/>
          </a:xfrm>
          <a:prstGeom prst="rect">
            <a:avLst/>
          </a:prstGeom>
        </p:spPr>
        <p:txBody>
          <a:bodyPr vert="horz" wrap="square" lIns="91440" tIns="45720" rIns="91440" bIns="45720" numCol="1" anchor="t" anchorCtr="0" compatLnSpc="1">
            <a:prstTxWarp prst="textNoShape">
              <a:avLst/>
            </a:prstTxWarp>
            <a:norm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s-CL" noProof="0"/>
          </a:p>
        </p:txBody>
      </p:sp>
      <p:sp>
        <p:nvSpPr>
          <p:cNvPr id="6" name="5 Marcador de pie de página">
            <a:extLst>
              <a:ext uri="{FF2B5EF4-FFF2-40B4-BE49-F238E27FC236}">
                <a16:creationId xmlns:a16="http://schemas.microsoft.com/office/drawing/2014/main" id="{C4647BE7-9E0F-1DF2-C124-C6E00B7CAC21}"/>
              </a:ext>
            </a:extLst>
          </p:cNvPr>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ea typeface="ＭＳ Ｐゴシック" pitchFamily="34" charset="-128"/>
                <a:cs typeface="+mn-cs"/>
              </a:defRPr>
            </a:lvl1pPr>
          </a:lstStyle>
          <a:p>
            <a:pPr>
              <a:defRPr/>
            </a:pPr>
            <a:endParaRPr lang="es-CL"/>
          </a:p>
        </p:txBody>
      </p:sp>
      <p:sp>
        <p:nvSpPr>
          <p:cNvPr id="7" name="6 Marcador de número de diapositiva">
            <a:extLst>
              <a:ext uri="{FF2B5EF4-FFF2-40B4-BE49-F238E27FC236}">
                <a16:creationId xmlns:a16="http://schemas.microsoft.com/office/drawing/2014/main" id="{A4B4C72C-8C9B-8EB3-9E4A-B88EA1A9FB05}"/>
              </a:ext>
            </a:extLst>
          </p:cNvPr>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858548E9-E5A9-2249-ACB7-02CC556D81D5}" type="slidenum">
              <a:rPr lang="es-CL" altLang="es-CL"/>
              <a:pPr/>
              <a:t>‹Nº›</a:t>
            </a:fld>
            <a:endParaRPr lang="es-CL" altLang="es-C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a:t>
            </a:fld>
            <a:endParaRPr lang="es-CL" altLang="es-CL"/>
          </a:p>
        </p:txBody>
      </p:sp>
    </p:spTree>
    <p:extLst>
      <p:ext uri="{BB962C8B-B14F-4D97-AF65-F5344CB8AC3E}">
        <p14:creationId xmlns:p14="http://schemas.microsoft.com/office/powerpoint/2010/main" val="52123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altLang="es-CL" dirty="0" smtClean="0">
                <a:ea typeface="ＭＳ Ｐゴシック" panose="020B0600070205080204" pitchFamily="34" charset="-128"/>
              </a:rPr>
              <a:t>MALLA DIFERENCIADA EN LAS 3 FACULTADES: HUMANISTA, PROFESIONAL Y CIENCIAS BÁSICAS. Diferente al curso ancla en 1ro y 2 do año</a:t>
            </a:r>
            <a:endParaRPr lang="es-CL" altLang="es-CL" dirty="0" smtClean="0">
              <a:ea typeface="ＭＳ Ｐゴシック" panose="020B0600070205080204" pitchFamily="34" charset="-128"/>
            </a:endParaRPr>
          </a:p>
          <a:p>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10</a:t>
            </a:fld>
            <a:endParaRPr lang="es-CL" altLang="es-CL"/>
          </a:p>
        </p:txBody>
      </p:sp>
    </p:spTree>
    <p:extLst>
      <p:ext uri="{BB962C8B-B14F-4D97-AF65-F5344CB8AC3E}">
        <p14:creationId xmlns:p14="http://schemas.microsoft.com/office/powerpoint/2010/main" val="38598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Marcador de imagen de diapositiva 1">
            <a:extLst>
              <a:ext uri="{FF2B5EF4-FFF2-40B4-BE49-F238E27FC236}">
                <a16:creationId xmlns:a16="http://schemas.microsoft.com/office/drawing/2014/main" id="{FB9B61DF-36DC-E7EE-0655-147BFF7A7E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Marcador de notas 2">
            <a:extLst>
              <a:ext uri="{FF2B5EF4-FFF2-40B4-BE49-F238E27FC236}">
                <a16:creationId xmlns:a16="http://schemas.microsoft.com/office/drawing/2014/main" id="{EDBC2230-E3AA-0068-62CF-C754E47C13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smtClean="0">
                <a:ea typeface="ＭＳ Ｐゴシック" panose="020B0600070205080204" pitchFamily="34" charset="-128"/>
              </a:rPr>
              <a:t>Finalmente, a pesar de haber</a:t>
            </a:r>
            <a:r>
              <a:rPr lang="es-ES" altLang="es-CL" baseline="0" dirty="0" smtClean="0">
                <a:ea typeface="ＭＳ Ｐゴシック" panose="020B0600070205080204" pitchFamily="34" charset="-128"/>
              </a:rPr>
              <a:t> regresado los contenidos del antiguo </a:t>
            </a:r>
            <a:r>
              <a:rPr lang="es-ES" altLang="es-CL" baseline="0" dirty="0" err="1" smtClean="0">
                <a:ea typeface="ＭＳ Ｐゴシック" panose="020B0600070205080204" pitchFamily="34" charset="-128"/>
              </a:rPr>
              <a:t>llamdo</a:t>
            </a:r>
            <a:r>
              <a:rPr lang="es-ES" altLang="es-CL" baseline="0" dirty="0" smtClean="0">
                <a:ea typeface="ＭＳ Ｐゴシック" panose="020B0600070205080204" pitchFamily="34" charset="-128"/>
              </a:rPr>
              <a:t> “4to poli” a la APN, los cambios efectuados a la malla académica se tradujeron en que:</a:t>
            </a:r>
          </a:p>
          <a:p>
            <a:pPr marL="171450" indent="-171450">
              <a:buFontTx/>
              <a:buChar char="-"/>
            </a:pPr>
            <a:r>
              <a:rPr lang="es-ES" altLang="es-CL" baseline="0" dirty="0" smtClean="0">
                <a:ea typeface="ＭＳ Ｐゴシック" panose="020B0600070205080204" pitchFamily="34" charset="-128"/>
              </a:rPr>
              <a:t>Mantuvieron las </a:t>
            </a:r>
            <a:r>
              <a:rPr lang="es-ES" altLang="es-CL" baseline="0" dirty="0" err="1" smtClean="0">
                <a:ea typeface="ＭＳ Ｐゴシック" panose="020B0600070205080204" pitchFamily="34" charset="-128"/>
              </a:rPr>
              <a:t>hrs</a:t>
            </a:r>
            <a:r>
              <a:rPr lang="es-ES" altLang="es-CL" baseline="0" dirty="0" smtClean="0">
                <a:ea typeface="ＭＳ Ｐゴシック" panose="020B0600070205080204" pitchFamily="34" charset="-128"/>
              </a:rPr>
              <a:t>. Y contenidos de matemáticas.</a:t>
            </a:r>
          </a:p>
          <a:p>
            <a:pPr marL="171450" indent="-171450">
              <a:buFontTx/>
              <a:buChar char="-"/>
            </a:pPr>
            <a:r>
              <a:rPr lang="es-ES" altLang="es-CL" baseline="0" dirty="0" smtClean="0">
                <a:ea typeface="ＭＳ Ｐゴシック" panose="020B0600070205080204" pitchFamily="34" charset="-128"/>
              </a:rPr>
              <a:t>Con las horas de los contenidos que “regresaron” a la APN, se incorporaron las asignaturas de herramientas tecnológicas y formación naval.</a:t>
            </a:r>
          </a:p>
          <a:p>
            <a:pPr marL="171450" indent="-171450">
              <a:buFontTx/>
              <a:buChar char="-"/>
            </a:pPr>
            <a:r>
              <a:rPr lang="es-ES" altLang="es-CL" baseline="0" dirty="0" smtClean="0">
                <a:ea typeface="ＭＳ Ｐゴシック" panose="020B0600070205080204" pitchFamily="34" charset="-128"/>
              </a:rPr>
              <a:t>Con disminución de horas de la asignatura de ARNI, se integró la asignatura de educación cívica, a la cual se pasaron algunos contenidos.</a:t>
            </a:r>
            <a:endParaRPr lang="es-CL" altLang="es-CL" dirty="0">
              <a:ea typeface="ＭＳ Ｐゴシック" panose="020B0600070205080204" pitchFamily="34" charset="-128"/>
            </a:endParaRPr>
          </a:p>
        </p:txBody>
      </p:sp>
      <p:sp>
        <p:nvSpPr>
          <p:cNvPr id="33796" name="Marcador de número de diapositiva 3">
            <a:extLst>
              <a:ext uri="{FF2B5EF4-FFF2-40B4-BE49-F238E27FC236}">
                <a16:creationId xmlns:a16="http://schemas.microsoft.com/office/drawing/2014/main" id="{FDCFC40F-543D-7FA7-3FF3-B639CA52D6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5B245B-6312-A648-A925-AD49CD3FF193}" type="slidenum">
              <a:rPr lang="es-CL" altLang="es-CL"/>
              <a:pPr/>
              <a:t>11</a:t>
            </a:fld>
            <a:endParaRPr lang="es-CL" altLang="es-C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12</a:t>
            </a:fld>
            <a:endParaRPr lang="es-CL" altLang="es-CL"/>
          </a:p>
        </p:txBody>
      </p:sp>
    </p:spTree>
    <p:extLst>
      <p:ext uri="{BB962C8B-B14F-4D97-AF65-F5344CB8AC3E}">
        <p14:creationId xmlns:p14="http://schemas.microsoft.com/office/powerpoint/2010/main" val="987901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Marcador de imagen de diapositiva 1">
            <a:extLst>
              <a:ext uri="{FF2B5EF4-FFF2-40B4-BE49-F238E27FC236}">
                <a16:creationId xmlns:a16="http://schemas.microsoft.com/office/drawing/2014/main" id="{E4FAC0BD-F1FE-E317-1DD5-AF1E6025E9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Marcador de notas 2">
            <a:extLst>
              <a:ext uri="{FF2B5EF4-FFF2-40B4-BE49-F238E27FC236}">
                <a16:creationId xmlns:a16="http://schemas.microsoft.com/office/drawing/2014/main" id="{24CEA7BF-E169-702F-2B94-5702E61295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No tiene una asignatura en la que se les enseñe sobre seguridad militar e informática o los conceptos aplicados para la determinación del MRO en alguna actividad.</a:t>
            </a:r>
          </a:p>
          <a:p>
            <a:r>
              <a:rPr lang="es-ES" altLang="es-CL" dirty="0">
                <a:ea typeface="ＭＳ Ｐゴシック" panose="020B0600070205080204" pitchFamily="34" charset="-128"/>
              </a:rPr>
              <a:t>Solo una competencia esta asociada a las ciencias básicas, al igual que en el resto de los escalafones, no justificando que la mayoría de las horas lectivas de clases sean asociadas a esta área</a:t>
            </a:r>
            <a:endParaRPr lang="es-CL" altLang="es-CL" dirty="0">
              <a:ea typeface="ＭＳ Ｐゴシック" panose="020B0600070205080204" pitchFamily="34" charset="-128"/>
            </a:endParaRPr>
          </a:p>
        </p:txBody>
      </p:sp>
      <p:sp>
        <p:nvSpPr>
          <p:cNvPr id="37892" name="Marcador de número de diapositiva 3">
            <a:extLst>
              <a:ext uri="{FF2B5EF4-FFF2-40B4-BE49-F238E27FC236}">
                <a16:creationId xmlns:a16="http://schemas.microsoft.com/office/drawing/2014/main" id="{732E1D62-D1DE-427F-9A3F-D4AF39B1DA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94B279D-88B9-F948-9EAB-64D20C94A13E}" type="slidenum">
              <a:rPr lang="es-CL" altLang="es-CL"/>
              <a:pPr/>
              <a:t>13</a:t>
            </a:fld>
            <a:endParaRPr lang="es-CL" altLang="es-C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Marcador de imagen de diapositiva 1">
            <a:extLst>
              <a:ext uri="{FF2B5EF4-FFF2-40B4-BE49-F238E27FC236}">
                <a16:creationId xmlns:a16="http://schemas.microsoft.com/office/drawing/2014/main" id="{7F95123B-0C39-3D9F-4B98-E63E90FBA4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Marcador de notas 2">
            <a:extLst>
              <a:ext uri="{FF2B5EF4-FFF2-40B4-BE49-F238E27FC236}">
                <a16:creationId xmlns:a16="http://schemas.microsoft.com/office/drawing/2014/main" id="{A63C9A7A-4967-407A-E9D7-DB56402F102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si bien tienen la asignatura de administración, donde ven los conceptos básicos de administración, instrumentos de supervisión y control. El Ramo que continua es introducción a la economía, el cual no tiene justificación de acuerdo al perfil de egreso, en donde la asignatura abarca conocimiento básico de </a:t>
            </a:r>
            <a:r>
              <a:rPr lang="es-ES" altLang="es-CL" dirty="0" err="1">
                <a:ea typeface="ＭＳ Ｐゴシック" panose="020B0600070205080204" pitchFamily="34" charset="-128"/>
              </a:rPr>
              <a:t>microeconómia</a:t>
            </a:r>
            <a:r>
              <a:rPr lang="es-ES" altLang="es-CL" dirty="0">
                <a:ea typeface="ＭＳ Ｐゴシック" panose="020B0600070205080204" pitchFamily="34" charset="-128"/>
              </a:rPr>
              <a:t>, pero nada asociado al uso de los recursos </a:t>
            </a:r>
            <a:r>
              <a:rPr lang="es-ES" altLang="es-CL" dirty="0" smtClean="0">
                <a:ea typeface="ＭＳ Ｐゴシック" panose="020B0600070205080204" pitchFamily="34" charset="-128"/>
              </a:rPr>
              <a:t>fiscales,</a:t>
            </a:r>
            <a:r>
              <a:rPr lang="es-ES" altLang="es-CL" baseline="0" dirty="0" smtClean="0">
                <a:ea typeface="ＭＳ Ｐゴシック" panose="020B0600070205080204" pitchFamily="34" charset="-128"/>
              </a:rPr>
              <a:t> por lo cual no estaríamos cumpliendo con el perfil de egreso dispuesto.</a:t>
            </a:r>
            <a:endParaRPr lang="es-CL" altLang="es-CL" dirty="0">
              <a:ea typeface="ＭＳ Ｐゴシック" panose="020B0600070205080204" pitchFamily="34" charset="-128"/>
            </a:endParaRPr>
          </a:p>
        </p:txBody>
      </p:sp>
      <p:sp>
        <p:nvSpPr>
          <p:cNvPr id="39940" name="Marcador de número de diapositiva 3">
            <a:extLst>
              <a:ext uri="{FF2B5EF4-FFF2-40B4-BE49-F238E27FC236}">
                <a16:creationId xmlns:a16="http://schemas.microsoft.com/office/drawing/2014/main" id="{F0AD9512-A130-FE64-CEBF-349D1C3AD2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895DFC-AA65-4246-9F70-C35E0F28377B}" type="slidenum">
              <a:rPr lang="es-CL" altLang="es-CL"/>
              <a:pPr/>
              <a:t>14</a:t>
            </a:fld>
            <a:endParaRPr lang="es-CL" altLang="es-C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Marcador de imagen de diapositiva 1">
            <a:extLst>
              <a:ext uri="{FF2B5EF4-FFF2-40B4-BE49-F238E27FC236}">
                <a16:creationId xmlns:a16="http://schemas.microsoft.com/office/drawing/2014/main" id="{16A1B72E-3EEC-64DC-F5BE-4C0F37D2EE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Marcador de notas 2">
            <a:extLst>
              <a:ext uri="{FF2B5EF4-FFF2-40B4-BE49-F238E27FC236}">
                <a16:creationId xmlns:a16="http://schemas.microsoft.com/office/drawing/2014/main" id="{FC0E6167-0B61-2D01-B44C-71F3CC0D0F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En las competencias específicas, son dos y en ellas se deberían centrar las asignaturas del área profesional como lo es en el otros escalafones. Por ello es que no se sustenta que la asignaturas de Ciencias Básicas, sean las preponderantes en la cantidad de horas de clases lectivas, por sobre lo profesional.</a:t>
            </a:r>
          </a:p>
          <a:p>
            <a:r>
              <a:rPr lang="es-ES" altLang="es-CL" dirty="0">
                <a:ea typeface="ＭＳ Ｐゴシック" panose="020B0600070205080204" pitchFamily="34" charset="-128"/>
              </a:rPr>
              <a:t>Lo que se expone a continuación:</a:t>
            </a:r>
            <a:endParaRPr lang="es-CL" altLang="es-CL" dirty="0">
              <a:ea typeface="ＭＳ Ｐゴシック" panose="020B0600070205080204" pitchFamily="34" charset="-128"/>
            </a:endParaRPr>
          </a:p>
        </p:txBody>
      </p:sp>
      <p:sp>
        <p:nvSpPr>
          <p:cNvPr id="41988" name="Marcador de número de diapositiva 3">
            <a:extLst>
              <a:ext uri="{FF2B5EF4-FFF2-40B4-BE49-F238E27FC236}">
                <a16:creationId xmlns:a16="http://schemas.microsoft.com/office/drawing/2014/main" id="{984A2CBA-B1E9-6827-F802-A278F499E1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F7B2014-205F-2641-8850-57EB08EBB4CD}" type="slidenum">
              <a:rPr lang="es-CL" altLang="es-CL"/>
              <a:pPr/>
              <a:t>15</a:t>
            </a:fld>
            <a:endParaRPr lang="es-CL" altLang="es-C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Si se lleven</a:t>
            </a:r>
            <a:r>
              <a:rPr lang="es-ES" baseline="0" dirty="0" smtClean="0"/>
              <a:t> a porcentajes las horas del área académica de los 4 años de escuela, de los 4 escalafones, separando en Humanista, ciencias básicas, profesional e inglés. Estos son los resultados.</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16</a:t>
            </a:fld>
            <a:endParaRPr lang="es-CL" altLang="es-CL"/>
          </a:p>
        </p:txBody>
      </p:sp>
    </p:spTree>
    <p:extLst>
      <p:ext uri="{BB962C8B-B14F-4D97-AF65-F5344CB8AC3E}">
        <p14:creationId xmlns:p14="http://schemas.microsoft.com/office/powerpoint/2010/main" val="981024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El</a:t>
            </a:r>
            <a:r>
              <a:rPr lang="es-ES" baseline="0" dirty="0" smtClean="0"/>
              <a:t> perfil de egreso se centra en dar a los cadetes las competencias requeridas para su desempeño como Oficiales, principalmente en los grados de guardiamarinas y Subtenientes. </a:t>
            </a:r>
          </a:p>
          <a:p>
            <a:r>
              <a:rPr lang="es-ES" baseline="0" dirty="0" smtClean="0"/>
              <a:t>En donde la etapa practica de guardiamarinas es la continuación directa con las función establecidas para el escalafón ejecutivo, es decir, las asignaturas del área profesional que se imparten en la Escuela.</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17</a:t>
            </a:fld>
            <a:endParaRPr lang="es-CL" altLang="es-CL"/>
          </a:p>
        </p:txBody>
      </p:sp>
    </p:spTree>
    <p:extLst>
      <p:ext uri="{BB962C8B-B14F-4D97-AF65-F5344CB8AC3E}">
        <p14:creationId xmlns:p14="http://schemas.microsoft.com/office/powerpoint/2010/main" val="4186341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El semestre común del área de </a:t>
            </a:r>
            <a:r>
              <a:rPr lang="es-CL" dirty="0" smtClean="0"/>
              <a:t>cubierta en </a:t>
            </a:r>
            <a:r>
              <a:rPr lang="es-CL" dirty="0"/>
              <a:t>la APN consta de 6 asignaturas, en donde, principalmente dos ellas se ven contenidos que aun se mantienen en los programas de estudio en la Escuela: Cálculo y física</a:t>
            </a:r>
            <a:r>
              <a:rPr lang="es-CL" dirty="0" smtClean="0"/>
              <a:t>., contenidos que</a:t>
            </a:r>
            <a:r>
              <a:rPr lang="es-CL" baseline="0" dirty="0" smtClean="0"/>
              <a:t> se encuentran en los programas de estudio de matemáticas III y IV, y física IV. </a:t>
            </a:r>
          </a:p>
          <a:p>
            <a:r>
              <a:rPr lang="es-ES" baseline="0" dirty="0" smtClean="0"/>
              <a:t>Las asignaturas de electrónica I y probabilidades y estadísticas, que estaban anteriormente en la EN y ahora en la APN, SI se eliminaron al retornar “4to poli” a la APN.</a:t>
            </a:r>
            <a:endParaRPr lang="es-CL" dirty="0"/>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18</a:t>
            </a:fld>
            <a:endParaRPr lang="es-CL" altLang="es-CL"/>
          </a:p>
        </p:txBody>
      </p:sp>
    </p:spTree>
    <p:extLst>
      <p:ext uri="{BB962C8B-B14F-4D97-AF65-F5344CB8AC3E}">
        <p14:creationId xmlns:p14="http://schemas.microsoft.com/office/powerpoint/2010/main" val="1534633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Respecto al año común del área de ingeniería, son 06 asignaturas por semestre, en donde al igual que sucede con el programa de estudios de cubierta, los contenidos de cálculo, física y EDO se mantienen en la Escuela Naval.</a:t>
            </a:r>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19</a:t>
            </a:fld>
            <a:endParaRPr lang="es-CL" altLang="es-CL"/>
          </a:p>
        </p:txBody>
      </p:sp>
    </p:spTree>
    <p:extLst>
      <p:ext uri="{BB962C8B-B14F-4D97-AF65-F5344CB8AC3E}">
        <p14:creationId xmlns:p14="http://schemas.microsoft.com/office/powerpoint/2010/main" val="1816670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a:t>
            </a:fld>
            <a:endParaRPr lang="es-CL" altLang="es-CL"/>
          </a:p>
        </p:txBody>
      </p:sp>
    </p:spTree>
    <p:extLst>
      <p:ext uri="{BB962C8B-B14F-4D97-AF65-F5344CB8AC3E}">
        <p14:creationId xmlns:p14="http://schemas.microsoft.com/office/powerpoint/2010/main" val="3310139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Por otra parte, fuera del año común, durante la especialidad están estas 5 asignaturas que son comunes para todas las áreas y que son parte del continuo curricular desde la Escuela Naval</a:t>
            </a:r>
          </a:p>
        </p:txBody>
      </p:sp>
      <p:sp>
        <p:nvSpPr>
          <p:cNvPr id="4" name="Marcador de número de diapositiva 3"/>
          <p:cNvSpPr>
            <a:spLocks noGrp="1"/>
          </p:cNvSpPr>
          <p:nvPr>
            <p:ph type="sldNum" sz="quarter" idx="5"/>
          </p:nvPr>
        </p:nvSpPr>
        <p:spPr/>
        <p:txBody>
          <a:bodyPr/>
          <a:lstStyle/>
          <a:p>
            <a:fld id="{858548E9-E5A9-2249-ACB7-02CC556D81D5}" type="slidenum">
              <a:rPr lang="es-CL" altLang="es-CL" smtClean="0"/>
              <a:pPr/>
              <a:t>20</a:t>
            </a:fld>
            <a:endParaRPr lang="es-CL" altLang="es-CL"/>
          </a:p>
        </p:txBody>
      </p:sp>
    </p:spTree>
    <p:extLst>
      <p:ext uri="{BB962C8B-B14F-4D97-AF65-F5344CB8AC3E}">
        <p14:creationId xmlns:p14="http://schemas.microsoft.com/office/powerpoint/2010/main" val="3821674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21</a:t>
            </a:fld>
            <a:endParaRPr lang="es-CL" altLang="es-CL"/>
          </a:p>
        </p:txBody>
      </p:sp>
    </p:spTree>
    <p:extLst>
      <p:ext uri="{BB962C8B-B14F-4D97-AF65-F5344CB8AC3E}">
        <p14:creationId xmlns:p14="http://schemas.microsoft.com/office/powerpoint/2010/main" val="159759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22</a:t>
            </a:fld>
            <a:endParaRPr lang="es-CL" altLang="es-CL"/>
          </a:p>
        </p:txBody>
      </p:sp>
    </p:spTree>
    <p:extLst>
      <p:ext uri="{BB962C8B-B14F-4D97-AF65-F5344CB8AC3E}">
        <p14:creationId xmlns:p14="http://schemas.microsoft.com/office/powerpoint/2010/main" val="3067024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23</a:t>
            </a:fld>
            <a:endParaRPr lang="es-CL" altLang="es-CL"/>
          </a:p>
        </p:txBody>
      </p:sp>
    </p:spTree>
    <p:extLst>
      <p:ext uri="{BB962C8B-B14F-4D97-AF65-F5344CB8AC3E}">
        <p14:creationId xmlns:p14="http://schemas.microsoft.com/office/powerpoint/2010/main" val="1018300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24</a:t>
            </a:fld>
            <a:endParaRPr lang="es-CL" altLang="es-CL"/>
          </a:p>
        </p:txBody>
      </p:sp>
    </p:spTree>
    <p:extLst>
      <p:ext uri="{BB962C8B-B14F-4D97-AF65-F5344CB8AC3E}">
        <p14:creationId xmlns:p14="http://schemas.microsoft.com/office/powerpoint/2010/main" val="39037432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Horas</a:t>
            </a:r>
            <a:r>
              <a:rPr lang="es-ES" baseline="0" dirty="0" smtClean="0"/>
              <a:t> disponibles por eliminación de matemáticas IV.</a:t>
            </a:r>
          </a:p>
          <a:p>
            <a:r>
              <a:rPr lang="es-ES" baseline="0" dirty="0" smtClean="0"/>
              <a:t>Si bien son actividades de formación naval que se realizan en un solo ciclo de todo el año, conlleva pérdida de clases deportivas (lectivas) o de estudio. Lo que solucionaría ese problema teniendo 04 disponibles en horario AM.</a:t>
            </a:r>
          </a:p>
          <a:p>
            <a:r>
              <a:rPr lang="es-ES" baseline="0" dirty="0" smtClean="0"/>
              <a:t>Cuando no tengan patrón deportivo, los cadetes y brigadieres en ese horario tendrían estudio en horario AM.</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25</a:t>
            </a:fld>
            <a:endParaRPr lang="es-CL" altLang="es-CL"/>
          </a:p>
        </p:txBody>
      </p:sp>
    </p:spTree>
    <p:extLst>
      <p:ext uri="{BB962C8B-B14F-4D97-AF65-F5344CB8AC3E}">
        <p14:creationId xmlns:p14="http://schemas.microsoft.com/office/powerpoint/2010/main" val="2322943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26</a:t>
            </a:fld>
            <a:endParaRPr lang="es-CL" altLang="es-CL"/>
          </a:p>
        </p:txBody>
      </p:sp>
    </p:spTree>
    <p:extLst>
      <p:ext uri="{BB962C8B-B14F-4D97-AF65-F5344CB8AC3E}">
        <p14:creationId xmlns:p14="http://schemas.microsoft.com/office/powerpoint/2010/main" val="3363597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27</a:t>
            </a:fld>
            <a:endParaRPr lang="es-CL" altLang="es-CL"/>
          </a:p>
        </p:txBody>
      </p:sp>
    </p:spTree>
    <p:extLst>
      <p:ext uri="{BB962C8B-B14F-4D97-AF65-F5344CB8AC3E}">
        <p14:creationId xmlns:p14="http://schemas.microsoft.com/office/powerpoint/2010/main" val="4273543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28</a:t>
            </a:fld>
            <a:endParaRPr lang="es-CL" altLang="es-CL"/>
          </a:p>
        </p:txBody>
      </p:sp>
    </p:spTree>
    <p:extLst>
      <p:ext uri="{BB962C8B-B14F-4D97-AF65-F5344CB8AC3E}">
        <p14:creationId xmlns:p14="http://schemas.microsoft.com/office/powerpoint/2010/main" val="4157984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29</a:t>
            </a:fld>
            <a:endParaRPr lang="es-CL" altLang="es-CL"/>
          </a:p>
        </p:txBody>
      </p:sp>
    </p:spTree>
    <p:extLst>
      <p:ext uri="{BB962C8B-B14F-4D97-AF65-F5344CB8AC3E}">
        <p14:creationId xmlns:p14="http://schemas.microsoft.com/office/powerpoint/2010/main" val="374486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La malla curricular,</a:t>
            </a:r>
            <a:r>
              <a:rPr lang="es-ES" baseline="0" dirty="0" smtClean="0"/>
              <a:t> se conforma en base a 3 componentes, la misión y visión y del Escuela, y el perfil de egreso dispuesto por la </a:t>
            </a:r>
            <a:r>
              <a:rPr lang="es-ES" baseline="0" dirty="0" err="1" smtClean="0"/>
              <a:t>Dircción</a:t>
            </a:r>
            <a:r>
              <a:rPr lang="es-ES" baseline="0" dirty="0" smtClean="0"/>
              <a:t> de Educación y la DP.</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a:t>
            </a:fld>
            <a:endParaRPr lang="es-CL" altLang="es-CL"/>
          </a:p>
        </p:txBody>
      </p:sp>
    </p:spTree>
    <p:extLst>
      <p:ext uri="{BB962C8B-B14F-4D97-AF65-F5344CB8AC3E}">
        <p14:creationId xmlns:p14="http://schemas.microsoft.com/office/powerpoint/2010/main" val="3544126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30</a:t>
            </a:fld>
            <a:endParaRPr lang="es-CL" altLang="es-CL"/>
          </a:p>
        </p:txBody>
      </p:sp>
    </p:spTree>
    <p:extLst>
      <p:ext uri="{BB962C8B-B14F-4D97-AF65-F5344CB8AC3E}">
        <p14:creationId xmlns:p14="http://schemas.microsoft.com/office/powerpoint/2010/main" val="3580370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31</a:t>
            </a:fld>
            <a:endParaRPr lang="es-CL" altLang="es-CL"/>
          </a:p>
        </p:txBody>
      </p:sp>
    </p:spTree>
    <p:extLst>
      <p:ext uri="{BB962C8B-B14F-4D97-AF65-F5344CB8AC3E}">
        <p14:creationId xmlns:p14="http://schemas.microsoft.com/office/powerpoint/2010/main" val="3271424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Marcador de imagen de diapositiva">
            <a:extLst>
              <a:ext uri="{FF2B5EF4-FFF2-40B4-BE49-F238E27FC236}">
                <a16:creationId xmlns:a16="http://schemas.microsoft.com/office/drawing/2014/main" id="{EF415637-2412-75B7-D48D-3165870474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2 Marcador de notas">
            <a:extLst>
              <a:ext uri="{FF2B5EF4-FFF2-40B4-BE49-F238E27FC236}">
                <a16:creationId xmlns:a16="http://schemas.microsoft.com/office/drawing/2014/main" id="{08B29DA2-EC11-D71F-7053-708C9A6AFF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ES" altLang="es-CL">
              <a:ea typeface="ＭＳ Ｐゴシック" panose="020B0600070205080204" pitchFamily="34" charset="-128"/>
            </a:endParaRPr>
          </a:p>
        </p:txBody>
      </p:sp>
      <p:sp>
        <p:nvSpPr>
          <p:cNvPr id="57348" name="3 Marcador de número de diapositiva">
            <a:extLst>
              <a:ext uri="{FF2B5EF4-FFF2-40B4-BE49-F238E27FC236}">
                <a16:creationId xmlns:a16="http://schemas.microsoft.com/office/drawing/2014/main" id="{7FB6D505-979E-48FC-FC50-C9814C633E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D1FA0CF-84A9-5C49-9B5B-7BC9272EC201}" type="slidenum">
              <a:rPr lang="es-CL" altLang="es-CL">
                <a:latin typeface="Arial" panose="020B0604020202020204" pitchFamily="34" charset="0"/>
              </a:rPr>
              <a:pPr>
                <a:spcBef>
                  <a:spcPct val="0"/>
                </a:spcBef>
              </a:pPr>
              <a:t>32</a:t>
            </a:fld>
            <a:endParaRPr lang="es-CL" altLang="es-C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Respecto a la misión, formar</a:t>
            </a:r>
            <a:r>
              <a:rPr lang="es-ES" baseline="0" dirty="0" smtClean="0"/>
              <a:t> integralmente en coherencia con el proyecto educativo institucional, es decir, el perfil de egreso de cada uno de los escalafones, proporcionando al servicio hombres y mujeres líderes.  De lo cual además se desprende la ¨Visión”. </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4</a:t>
            </a:fld>
            <a:endParaRPr lang="es-CL" altLang="es-CL"/>
          </a:p>
        </p:txBody>
      </p:sp>
    </p:spTree>
    <p:extLst>
      <p:ext uri="{BB962C8B-B14F-4D97-AF65-F5344CB8AC3E}">
        <p14:creationId xmlns:p14="http://schemas.microsoft.com/office/powerpoint/2010/main" val="676814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a:extLst>
              <a:ext uri="{FF2B5EF4-FFF2-40B4-BE49-F238E27FC236}">
                <a16:creationId xmlns:a16="http://schemas.microsoft.com/office/drawing/2014/main" id="{E82A85D1-100E-5E3C-9FFA-A5D2CE2E6B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notas 2">
            <a:extLst>
              <a:ext uri="{FF2B5EF4-FFF2-40B4-BE49-F238E27FC236}">
                <a16:creationId xmlns:a16="http://schemas.microsoft.com/office/drawing/2014/main" id="{2D72CF52-643D-352F-74E4-4942C94804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Al perfil de egreso se aplican los 6 modelos de </a:t>
            </a:r>
            <a:r>
              <a:rPr lang="es-ES" altLang="es-CL" dirty="0" smtClean="0">
                <a:ea typeface="ＭＳ Ｐゴシック" panose="020B0600070205080204" pitchFamily="34" charset="-128"/>
              </a:rPr>
              <a:t>formación y se separa en dos:</a:t>
            </a:r>
            <a:r>
              <a:rPr lang="es-ES" altLang="es-CL" baseline="0" dirty="0" smtClean="0">
                <a:ea typeface="ＭＳ Ｐゴシック" panose="020B0600070205080204" pitchFamily="34" charset="-128"/>
              </a:rPr>
              <a:t> las competencias genéricas, para todos los escalafones y la especificas. que son las que se ven en la diapositiva.</a:t>
            </a:r>
          </a:p>
          <a:p>
            <a:r>
              <a:rPr lang="es-ES" altLang="es-CL" baseline="0" dirty="0" smtClean="0">
                <a:ea typeface="ＭＳ Ｐゴシック" panose="020B0600070205080204" pitchFamily="34" charset="-128"/>
              </a:rPr>
              <a:t>Las competencias además de la función que se muestra tiene competencias, </a:t>
            </a:r>
            <a:r>
              <a:rPr lang="es-ES" altLang="es-CL" baseline="0" dirty="0" err="1" smtClean="0">
                <a:ea typeface="ＭＳ Ｐゴシック" panose="020B0600070205080204" pitchFamily="34" charset="-128"/>
              </a:rPr>
              <a:t>subcompetencias</a:t>
            </a:r>
            <a:r>
              <a:rPr lang="es-ES" altLang="es-CL" baseline="0" dirty="0" smtClean="0">
                <a:ea typeface="ＭＳ Ｐゴシック" panose="020B0600070205080204" pitchFamily="34" charset="-128"/>
              </a:rPr>
              <a:t> e indicadores de logro, que son finalmente </a:t>
            </a:r>
            <a:r>
              <a:rPr lang="es-ES" altLang="es-CL" baseline="0" dirty="0" err="1" smtClean="0">
                <a:ea typeface="ＭＳ Ｐゴシック" panose="020B0600070205080204" pitchFamily="34" charset="-128"/>
              </a:rPr>
              <a:t>losque</a:t>
            </a:r>
            <a:r>
              <a:rPr lang="es-ES" altLang="es-CL" baseline="0" dirty="0" smtClean="0">
                <a:ea typeface="ＭＳ Ｐゴシック" panose="020B0600070205080204" pitchFamily="34" charset="-128"/>
              </a:rPr>
              <a:t> determinan la malla de los cadetes en los 6 modelos de formación.</a:t>
            </a:r>
            <a:endParaRPr lang="es-CL" altLang="es-CL" dirty="0">
              <a:ea typeface="ＭＳ Ｐゴシック" panose="020B0600070205080204" pitchFamily="34" charset="-128"/>
            </a:endParaRPr>
          </a:p>
        </p:txBody>
      </p:sp>
      <p:sp>
        <p:nvSpPr>
          <p:cNvPr id="31748" name="Marcador de número de diapositiva 3">
            <a:extLst>
              <a:ext uri="{FF2B5EF4-FFF2-40B4-BE49-F238E27FC236}">
                <a16:creationId xmlns:a16="http://schemas.microsoft.com/office/drawing/2014/main" id="{9C8774DE-E908-FED4-4CFF-1AF871AD70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ACD0C4-529D-BC43-9D14-7C655D1F50EF}" type="slidenum">
              <a:rPr lang="es-CL" altLang="es-CL"/>
              <a:pPr/>
              <a:t>5</a:t>
            </a:fld>
            <a:endParaRPr lang="es-CL" altLang="es-C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a:extLst>
              <a:ext uri="{FF2B5EF4-FFF2-40B4-BE49-F238E27FC236}">
                <a16:creationId xmlns:a16="http://schemas.microsoft.com/office/drawing/2014/main" id="{E82A85D1-100E-5E3C-9FFA-A5D2CE2E6B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notas 2">
            <a:extLst>
              <a:ext uri="{FF2B5EF4-FFF2-40B4-BE49-F238E27FC236}">
                <a16:creationId xmlns:a16="http://schemas.microsoft.com/office/drawing/2014/main" id="{2D72CF52-643D-352F-74E4-4942C94804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a:ea typeface="ＭＳ Ｐゴシック" panose="020B0600070205080204" pitchFamily="34" charset="-128"/>
              </a:rPr>
              <a:t>Al perfil de egreso se aplican los 6 modelos de </a:t>
            </a:r>
            <a:r>
              <a:rPr lang="es-ES" altLang="es-CL" dirty="0" smtClean="0">
                <a:ea typeface="ＭＳ Ｐゴシック" panose="020B0600070205080204" pitchFamily="34" charset="-128"/>
              </a:rPr>
              <a:t>formación y se separa en dos:</a:t>
            </a:r>
            <a:r>
              <a:rPr lang="es-ES" altLang="es-CL" baseline="0" dirty="0" smtClean="0">
                <a:ea typeface="ＭＳ Ｐゴシック" panose="020B0600070205080204" pitchFamily="34" charset="-128"/>
              </a:rPr>
              <a:t> las competencias genéricas, para todos los escalafones y la especificas. que son las que se ven en la diapositiva.</a:t>
            </a:r>
          </a:p>
          <a:p>
            <a:r>
              <a:rPr lang="es-ES" altLang="es-CL" baseline="0" dirty="0" smtClean="0">
                <a:ea typeface="ＭＳ Ｐゴシック" panose="020B0600070205080204" pitchFamily="34" charset="-128"/>
              </a:rPr>
              <a:t>Las competencias además de la función que se muestra tiene competencias, </a:t>
            </a:r>
            <a:r>
              <a:rPr lang="es-ES" altLang="es-CL" baseline="0" dirty="0" err="1" smtClean="0">
                <a:ea typeface="ＭＳ Ｐゴシック" panose="020B0600070205080204" pitchFamily="34" charset="-128"/>
              </a:rPr>
              <a:t>subcompetencias</a:t>
            </a:r>
            <a:r>
              <a:rPr lang="es-ES" altLang="es-CL" baseline="0" dirty="0" smtClean="0">
                <a:ea typeface="ＭＳ Ｐゴシック" panose="020B0600070205080204" pitchFamily="34" charset="-128"/>
              </a:rPr>
              <a:t> e indicadores de logro, que son finalmente </a:t>
            </a:r>
            <a:r>
              <a:rPr lang="es-ES" altLang="es-CL" baseline="0" dirty="0" err="1" smtClean="0">
                <a:ea typeface="ＭＳ Ｐゴシック" panose="020B0600070205080204" pitchFamily="34" charset="-128"/>
              </a:rPr>
              <a:t>losque</a:t>
            </a:r>
            <a:r>
              <a:rPr lang="es-ES" altLang="es-CL" baseline="0" dirty="0" smtClean="0">
                <a:ea typeface="ＭＳ Ｐゴシック" panose="020B0600070205080204" pitchFamily="34" charset="-128"/>
              </a:rPr>
              <a:t> determinan la malla de los cadetes en los 6 modelos de formación.</a:t>
            </a:r>
            <a:endParaRPr lang="es-CL" altLang="es-CL" dirty="0">
              <a:ea typeface="ＭＳ Ｐゴシック" panose="020B0600070205080204" pitchFamily="34" charset="-128"/>
            </a:endParaRPr>
          </a:p>
        </p:txBody>
      </p:sp>
      <p:sp>
        <p:nvSpPr>
          <p:cNvPr id="31748" name="Marcador de número de diapositiva 3">
            <a:extLst>
              <a:ext uri="{FF2B5EF4-FFF2-40B4-BE49-F238E27FC236}">
                <a16:creationId xmlns:a16="http://schemas.microsoft.com/office/drawing/2014/main" id="{9C8774DE-E908-FED4-4CFF-1AF871AD70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ACD0C4-529D-BC43-9D14-7C655D1F50EF}" type="slidenum">
              <a:rPr lang="es-CL" altLang="es-CL"/>
              <a:pPr/>
              <a:t>6</a:t>
            </a:fld>
            <a:endParaRPr lang="es-CL" altLang="es-CL"/>
          </a:p>
        </p:txBody>
      </p:sp>
    </p:spTree>
    <p:extLst>
      <p:ext uri="{BB962C8B-B14F-4D97-AF65-F5344CB8AC3E}">
        <p14:creationId xmlns:p14="http://schemas.microsoft.com/office/powerpoint/2010/main" val="1666701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dirty="0" smtClean="0">
                <a:ea typeface="ＭＳ Ｐゴシック" panose="020B0600070205080204" pitchFamily="34" charset="-128"/>
              </a:rPr>
              <a:t>Los cambios</a:t>
            </a:r>
            <a:r>
              <a:rPr lang="es-ES" altLang="es-CL" baseline="0" dirty="0" smtClean="0">
                <a:ea typeface="ＭＳ Ｐゴシック" panose="020B0600070205080204" pitchFamily="34" charset="-128"/>
              </a:rPr>
              <a:t> efectuados a la malla del modelo de formación académico, en los últimos 15 años han sido principalmente:</a:t>
            </a:r>
          </a:p>
          <a:p>
            <a:endParaRPr lang="es-ES" altLang="es-CL" baseline="0" dirty="0" smtClean="0">
              <a:ea typeface="ＭＳ Ｐゴシック" panose="020B0600070205080204" pitchFamily="34" charset="-128"/>
            </a:endParaRPr>
          </a:p>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smtClean="0">
              <a:ea typeface="ＭＳ Ｐゴシック" panose="020B0600070205080204" pitchFamily="34" charset="-128"/>
            </a:endParaRPr>
          </a:p>
          <a:p>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7</a:t>
            </a:fld>
            <a:endParaRPr lang="es-CL" altLang="es-C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8</a:t>
            </a:fld>
            <a:endParaRPr lang="es-CL" altLang="es-CL"/>
          </a:p>
        </p:txBody>
      </p:sp>
    </p:spTree>
    <p:extLst>
      <p:ext uri="{BB962C8B-B14F-4D97-AF65-F5344CB8AC3E}">
        <p14:creationId xmlns:p14="http://schemas.microsoft.com/office/powerpoint/2010/main" val="326925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a:extLst>
              <a:ext uri="{FF2B5EF4-FFF2-40B4-BE49-F238E27FC236}">
                <a16:creationId xmlns:a16="http://schemas.microsoft.com/office/drawing/2014/main" id="{01B095BB-4D69-D7FA-35BD-6EF70331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a:extLst>
              <a:ext uri="{FF2B5EF4-FFF2-40B4-BE49-F238E27FC236}">
                <a16:creationId xmlns:a16="http://schemas.microsoft.com/office/drawing/2014/main" id="{5D988504-37E3-6C9D-52C7-6EE42E275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a:ea typeface="ＭＳ Ｐゴシック" panose="020B0600070205080204" pitchFamily="34" charset="-128"/>
            </a:endParaRPr>
          </a:p>
        </p:txBody>
      </p:sp>
      <p:sp>
        <p:nvSpPr>
          <p:cNvPr id="35844" name="Marcador de número de diapositiva 3">
            <a:extLst>
              <a:ext uri="{FF2B5EF4-FFF2-40B4-BE49-F238E27FC236}">
                <a16:creationId xmlns:a16="http://schemas.microsoft.com/office/drawing/2014/main" id="{653D08BE-B369-5FA2-5251-E5CCAC7C3C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2387220-22A5-6E41-B334-3B4B086F5E30}" type="slidenum">
              <a:rPr lang="es-CL" altLang="es-CL"/>
              <a:pPr/>
              <a:t>9</a:t>
            </a:fld>
            <a:endParaRPr lang="es-CL" altLang="es-CL"/>
          </a:p>
        </p:txBody>
      </p:sp>
    </p:spTree>
    <p:extLst>
      <p:ext uri="{BB962C8B-B14F-4D97-AF65-F5344CB8AC3E}">
        <p14:creationId xmlns:p14="http://schemas.microsoft.com/office/powerpoint/2010/main" val="191040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9"/>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D40E6CFF-6644-5A0C-8CE1-0149E3E0D6A7}"/>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A194D9D1-6735-2F0B-A981-C576C810801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A1D88083-FC26-4BFD-B473-561C02A26F53}"/>
              </a:ext>
            </a:extLst>
          </p:cNvPr>
          <p:cNvSpPr>
            <a:spLocks noGrp="1" noChangeArrowheads="1"/>
          </p:cNvSpPr>
          <p:nvPr>
            <p:ph type="sldNum" sz="quarter" idx="12"/>
          </p:nvPr>
        </p:nvSpPr>
        <p:spPr/>
        <p:txBody>
          <a:bodyPr/>
          <a:lstStyle>
            <a:lvl1pPr>
              <a:defRPr/>
            </a:lvl1pPr>
          </a:lstStyle>
          <a:p>
            <a:fld id="{5C75B5D4-0844-DA42-B25F-05AE051726C9}" type="slidenum">
              <a:rPr lang="es-ES" altLang="es-CL"/>
              <a:pPr/>
              <a:t>‹Nº›</a:t>
            </a:fld>
            <a:endParaRPr lang="es-ES" altLang="es-CL"/>
          </a:p>
        </p:txBody>
      </p:sp>
    </p:spTree>
    <p:extLst>
      <p:ext uri="{BB962C8B-B14F-4D97-AF65-F5344CB8AC3E}">
        <p14:creationId xmlns:p14="http://schemas.microsoft.com/office/powerpoint/2010/main" val="2673179920"/>
      </p:ext>
    </p:extLst>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AB032108-7E5B-C6EE-F7C1-FF77C94A09FE}"/>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9544881-BAEB-1335-B7F6-02483C460F77}"/>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7820CA09-21EB-6C40-D593-E95A22341E49}"/>
              </a:ext>
            </a:extLst>
          </p:cNvPr>
          <p:cNvSpPr>
            <a:spLocks noGrp="1" noChangeArrowheads="1"/>
          </p:cNvSpPr>
          <p:nvPr>
            <p:ph type="sldNum" sz="quarter" idx="12"/>
          </p:nvPr>
        </p:nvSpPr>
        <p:spPr/>
        <p:txBody>
          <a:bodyPr/>
          <a:lstStyle>
            <a:lvl1pPr>
              <a:defRPr/>
            </a:lvl1pPr>
          </a:lstStyle>
          <a:p>
            <a:fld id="{8CB1834A-F6D1-7E45-8CDD-30A5B82089B4}" type="slidenum">
              <a:rPr lang="es-ES" altLang="es-CL"/>
              <a:pPr/>
              <a:t>‹Nº›</a:t>
            </a:fld>
            <a:endParaRPr lang="es-ES" altLang="es-CL"/>
          </a:p>
        </p:txBody>
      </p:sp>
    </p:spTree>
    <p:extLst>
      <p:ext uri="{BB962C8B-B14F-4D97-AF65-F5344CB8AC3E}">
        <p14:creationId xmlns:p14="http://schemas.microsoft.com/office/powerpoint/2010/main" val="2109125851"/>
      </p:ext>
    </p:extLst>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40"/>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358B9942-2F56-936A-3883-A71DD904AA1F}"/>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A10D0D8-8E34-35A0-6045-7A7BC331C0D2}"/>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8E3873C0-CC6E-7D01-8842-1881314C9930}"/>
              </a:ext>
            </a:extLst>
          </p:cNvPr>
          <p:cNvSpPr>
            <a:spLocks noGrp="1" noChangeArrowheads="1"/>
          </p:cNvSpPr>
          <p:nvPr>
            <p:ph type="sldNum" sz="quarter" idx="12"/>
          </p:nvPr>
        </p:nvSpPr>
        <p:spPr/>
        <p:txBody>
          <a:bodyPr/>
          <a:lstStyle>
            <a:lvl1pPr>
              <a:defRPr/>
            </a:lvl1pPr>
          </a:lstStyle>
          <a:p>
            <a:fld id="{771B8BEB-0C8C-2B44-A03F-16930C38EA25}" type="slidenum">
              <a:rPr lang="es-ES" altLang="es-CL"/>
              <a:pPr/>
              <a:t>‹Nº›</a:t>
            </a:fld>
            <a:endParaRPr lang="es-ES" altLang="es-CL"/>
          </a:p>
        </p:txBody>
      </p:sp>
    </p:spTree>
    <p:extLst>
      <p:ext uri="{BB962C8B-B14F-4D97-AF65-F5344CB8AC3E}">
        <p14:creationId xmlns:p14="http://schemas.microsoft.com/office/powerpoint/2010/main" val="4099474430"/>
      </p:ext>
    </p:extLst>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095BB7BD-BD98-A340-406C-FD6088B978B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DD6A8B2D-B290-AA5C-B5CF-9E05EBC46373}"/>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73E1429E-AC58-AC89-D3CC-AC9F6CE357EE}"/>
              </a:ext>
            </a:extLst>
          </p:cNvPr>
          <p:cNvSpPr>
            <a:spLocks noGrp="1" noChangeArrowheads="1"/>
          </p:cNvSpPr>
          <p:nvPr>
            <p:ph type="sldNum" sz="quarter" idx="12"/>
          </p:nvPr>
        </p:nvSpPr>
        <p:spPr/>
        <p:txBody>
          <a:bodyPr/>
          <a:lstStyle>
            <a:lvl1pPr>
              <a:defRPr/>
            </a:lvl1pPr>
          </a:lstStyle>
          <a:p>
            <a:fld id="{9012D456-A9B8-D04B-81B0-732038534FE9}" type="slidenum">
              <a:rPr lang="es-ES" altLang="es-CL"/>
              <a:pPr/>
              <a:t>‹Nº›</a:t>
            </a:fld>
            <a:endParaRPr lang="es-ES" altLang="es-CL"/>
          </a:p>
        </p:txBody>
      </p:sp>
    </p:spTree>
    <p:extLst>
      <p:ext uri="{BB962C8B-B14F-4D97-AF65-F5344CB8AC3E}">
        <p14:creationId xmlns:p14="http://schemas.microsoft.com/office/powerpoint/2010/main" val="3198691320"/>
      </p:ext>
    </p:extLst>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9D603A29-5723-0C08-F0B3-4B2394ACE10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DDDDF95D-35EB-6604-B796-77C3D64D87FA}"/>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FE99B5DF-780A-A3C8-6CD5-44A96D0583D8}"/>
              </a:ext>
            </a:extLst>
          </p:cNvPr>
          <p:cNvSpPr>
            <a:spLocks noGrp="1" noChangeArrowheads="1"/>
          </p:cNvSpPr>
          <p:nvPr>
            <p:ph type="sldNum" sz="quarter" idx="12"/>
          </p:nvPr>
        </p:nvSpPr>
        <p:spPr/>
        <p:txBody>
          <a:bodyPr/>
          <a:lstStyle>
            <a:lvl1pPr>
              <a:defRPr/>
            </a:lvl1pPr>
          </a:lstStyle>
          <a:p>
            <a:fld id="{E56516AF-3536-2B42-8FB6-796C25A1CE57}" type="slidenum">
              <a:rPr lang="es-ES" altLang="es-CL"/>
              <a:pPr/>
              <a:t>‹Nº›</a:t>
            </a:fld>
            <a:endParaRPr lang="es-ES" altLang="es-CL"/>
          </a:p>
        </p:txBody>
      </p:sp>
    </p:spTree>
    <p:extLst>
      <p:ext uri="{BB962C8B-B14F-4D97-AF65-F5344CB8AC3E}">
        <p14:creationId xmlns:p14="http://schemas.microsoft.com/office/powerpoint/2010/main" val="3817159027"/>
      </p:ext>
    </p:extLst>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A0BAA58D-9C04-ACB9-7CE8-A3959F6B988F}"/>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802BDF8D-1462-DE5A-3A97-C249E287B84D}"/>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C9FD5CED-9391-6918-94BD-DCF0D8B47B45}"/>
              </a:ext>
            </a:extLst>
          </p:cNvPr>
          <p:cNvSpPr>
            <a:spLocks noGrp="1" noChangeArrowheads="1"/>
          </p:cNvSpPr>
          <p:nvPr>
            <p:ph type="sldNum" sz="quarter" idx="12"/>
          </p:nvPr>
        </p:nvSpPr>
        <p:spPr/>
        <p:txBody>
          <a:bodyPr/>
          <a:lstStyle>
            <a:lvl1pPr>
              <a:defRPr/>
            </a:lvl1pPr>
          </a:lstStyle>
          <a:p>
            <a:fld id="{35651AEE-274C-E04E-8F2D-BF5B3E1D809E}" type="slidenum">
              <a:rPr lang="es-ES" altLang="es-CL"/>
              <a:pPr/>
              <a:t>‹Nº›</a:t>
            </a:fld>
            <a:endParaRPr lang="es-ES" altLang="es-CL"/>
          </a:p>
        </p:txBody>
      </p:sp>
    </p:spTree>
    <p:extLst>
      <p:ext uri="{BB962C8B-B14F-4D97-AF65-F5344CB8AC3E}">
        <p14:creationId xmlns:p14="http://schemas.microsoft.com/office/powerpoint/2010/main" val="534770339"/>
      </p:ext>
    </p:extLst>
  </p:cSld>
  <p:clrMapOvr>
    <a:masterClrMapping/>
  </p:clrMapOvr>
  <p:transitio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a:extLst>
              <a:ext uri="{FF2B5EF4-FFF2-40B4-BE49-F238E27FC236}">
                <a16:creationId xmlns:a16="http://schemas.microsoft.com/office/drawing/2014/main" id="{A4FB9F6A-8255-607E-D859-0357402E3C1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33420952-55A8-7833-8360-3C794C35F1DF}"/>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34275D00-C5C0-500A-9FBA-94D6CE596C7C}"/>
              </a:ext>
            </a:extLst>
          </p:cNvPr>
          <p:cNvSpPr>
            <a:spLocks noGrp="1" noChangeArrowheads="1"/>
          </p:cNvSpPr>
          <p:nvPr>
            <p:ph type="sldNum" sz="quarter" idx="12"/>
          </p:nvPr>
        </p:nvSpPr>
        <p:spPr/>
        <p:txBody>
          <a:bodyPr/>
          <a:lstStyle>
            <a:lvl1pPr>
              <a:defRPr/>
            </a:lvl1pPr>
          </a:lstStyle>
          <a:p>
            <a:fld id="{64409C52-C5EF-7F47-B959-993B81557C94}" type="slidenum">
              <a:rPr lang="es-ES" altLang="es-CL"/>
              <a:pPr/>
              <a:t>‹Nº›</a:t>
            </a:fld>
            <a:endParaRPr lang="es-ES" altLang="es-CL"/>
          </a:p>
        </p:txBody>
      </p:sp>
    </p:spTree>
    <p:extLst>
      <p:ext uri="{BB962C8B-B14F-4D97-AF65-F5344CB8AC3E}">
        <p14:creationId xmlns:p14="http://schemas.microsoft.com/office/powerpoint/2010/main" val="3304725441"/>
      </p:ext>
    </p:extLst>
  </p:cSld>
  <p:clrMapOvr>
    <a:masterClrMapping/>
  </p:clrMapOvr>
  <p:transitio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2335BBAA-0B52-27E4-C6F4-1F3568BA36E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8" name="Rectangle 5">
            <a:extLst>
              <a:ext uri="{FF2B5EF4-FFF2-40B4-BE49-F238E27FC236}">
                <a16:creationId xmlns:a16="http://schemas.microsoft.com/office/drawing/2014/main" id="{412239BC-F5F7-1BBA-C883-5BD38491B54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9" name="Rectangle 6">
            <a:extLst>
              <a:ext uri="{FF2B5EF4-FFF2-40B4-BE49-F238E27FC236}">
                <a16:creationId xmlns:a16="http://schemas.microsoft.com/office/drawing/2014/main" id="{534D83DB-2E46-50EF-0164-78166B86B20E}"/>
              </a:ext>
            </a:extLst>
          </p:cNvPr>
          <p:cNvSpPr>
            <a:spLocks noGrp="1" noChangeArrowheads="1"/>
          </p:cNvSpPr>
          <p:nvPr>
            <p:ph type="sldNum" sz="quarter" idx="12"/>
          </p:nvPr>
        </p:nvSpPr>
        <p:spPr/>
        <p:txBody>
          <a:bodyPr/>
          <a:lstStyle>
            <a:lvl1pPr>
              <a:defRPr/>
            </a:lvl1pPr>
          </a:lstStyle>
          <a:p>
            <a:fld id="{8FAEF5A5-B4FE-A340-B0D1-552A8FFE3C07}" type="slidenum">
              <a:rPr lang="es-ES" altLang="es-CL"/>
              <a:pPr/>
              <a:t>‹Nº›</a:t>
            </a:fld>
            <a:endParaRPr lang="es-ES" altLang="es-CL"/>
          </a:p>
        </p:txBody>
      </p:sp>
    </p:spTree>
    <p:extLst>
      <p:ext uri="{BB962C8B-B14F-4D97-AF65-F5344CB8AC3E}">
        <p14:creationId xmlns:p14="http://schemas.microsoft.com/office/powerpoint/2010/main" val="4005293516"/>
      </p:ext>
    </p:extLst>
  </p:cSld>
  <p:clrMapOvr>
    <a:masterClrMapping/>
  </p:clrMapOvr>
  <p:transitio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2F34DD35-D3AF-8B16-0366-AE2181EF5F70}"/>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4" name="Rectangle 5">
            <a:extLst>
              <a:ext uri="{FF2B5EF4-FFF2-40B4-BE49-F238E27FC236}">
                <a16:creationId xmlns:a16="http://schemas.microsoft.com/office/drawing/2014/main" id="{52656947-3EEC-2C81-34D2-D5D80398E8F0}"/>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5" name="Rectangle 6">
            <a:extLst>
              <a:ext uri="{FF2B5EF4-FFF2-40B4-BE49-F238E27FC236}">
                <a16:creationId xmlns:a16="http://schemas.microsoft.com/office/drawing/2014/main" id="{7633B146-AB5C-911C-F49C-5BAA5FF6E072}"/>
              </a:ext>
            </a:extLst>
          </p:cNvPr>
          <p:cNvSpPr>
            <a:spLocks noGrp="1" noChangeArrowheads="1"/>
          </p:cNvSpPr>
          <p:nvPr>
            <p:ph type="sldNum" sz="quarter" idx="12"/>
          </p:nvPr>
        </p:nvSpPr>
        <p:spPr/>
        <p:txBody>
          <a:bodyPr/>
          <a:lstStyle>
            <a:lvl1pPr>
              <a:defRPr/>
            </a:lvl1pPr>
          </a:lstStyle>
          <a:p>
            <a:fld id="{C9C4ED82-8962-7341-9C0D-994F62F3B7E9}" type="slidenum">
              <a:rPr lang="es-ES" altLang="es-CL"/>
              <a:pPr/>
              <a:t>‹Nº›</a:t>
            </a:fld>
            <a:endParaRPr lang="es-ES" altLang="es-CL"/>
          </a:p>
        </p:txBody>
      </p:sp>
    </p:spTree>
    <p:extLst>
      <p:ext uri="{BB962C8B-B14F-4D97-AF65-F5344CB8AC3E}">
        <p14:creationId xmlns:p14="http://schemas.microsoft.com/office/powerpoint/2010/main" val="1960196436"/>
      </p:ext>
    </p:extLst>
  </p:cSld>
  <p:clrMapOvr>
    <a:masterClrMapping/>
  </p:clrMapOvr>
  <p:transitio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F60EA59-7E44-09AC-0F90-6E9658B46350}"/>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3" name="Rectangle 5">
            <a:extLst>
              <a:ext uri="{FF2B5EF4-FFF2-40B4-BE49-F238E27FC236}">
                <a16:creationId xmlns:a16="http://schemas.microsoft.com/office/drawing/2014/main" id="{C91C4273-E83B-BC06-861E-C184A593742E}"/>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4" name="Rectangle 6">
            <a:extLst>
              <a:ext uri="{FF2B5EF4-FFF2-40B4-BE49-F238E27FC236}">
                <a16:creationId xmlns:a16="http://schemas.microsoft.com/office/drawing/2014/main" id="{5169DFCA-BB94-88B2-DF2C-18CE85CDCE33}"/>
              </a:ext>
            </a:extLst>
          </p:cNvPr>
          <p:cNvSpPr>
            <a:spLocks noGrp="1" noChangeArrowheads="1"/>
          </p:cNvSpPr>
          <p:nvPr>
            <p:ph type="sldNum" sz="quarter" idx="12"/>
          </p:nvPr>
        </p:nvSpPr>
        <p:spPr/>
        <p:txBody>
          <a:bodyPr/>
          <a:lstStyle>
            <a:lvl1pPr>
              <a:defRPr/>
            </a:lvl1pPr>
          </a:lstStyle>
          <a:p>
            <a:fld id="{320AA1BF-5155-ED47-8616-62CF11762CC5}" type="slidenum">
              <a:rPr lang="es-ES" altLang="es-CL"/>
              <a:pPr/>
              <a:t>‹Nº›</a:t>
            </a:fld>
            <a:endParaRPr lang="es-ES" altLang="es-CL"/>
          </a:p>
        </p:txBody>
      </p:sp>
    </p:spTree>
    <p:extLst>
      <p:ext uri="{BB962C8B-B14F-4D97-AF65-F5344CB8AC3E}">
        <p14:creationId xmlns:p14="http://schemas.microsoft.com/office/powerpoint/2010/main" val="4044522758"/>
      </p:ext>
    </p:extLst>
  </p:cSld>
  <p:clrMapOvr>
    <a:masterClrMapping/>
  </p:clrMapOvr>
  <p:transitio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C5D8CA8C-1BDE-6497-2810-8826D24A2541}"/>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6FE05E4A-5A41-94D3-C894-314AC7A2E55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09625FA7-A266-45CC-1384-3BB678D0E6AE}"/>
              </a:ext>
            </a:extLst>
          </p:cNvPr>
          <p:cNvSpPr>
            <a:spLocks noGrp="1" noChangeArrowheads="1"/>
          </p:cNvSpPr>
          <p:nvPr>
            <p:ph type="sldNum" sz="quarter" idx="12"/>
          </p:nvPr>
        </p:nvSpPr>
        <p:spPr/>
        <p:txBody>
          <a:bodyPr/>
          <a:lstStyle>
            <a:lvl1pPr>
              <a:defRPr/>
            </a:lvl1pPr>
          </a:lstStyle>
          <a:p>
            <a:fld id="{3A726A33-DFAB-024C-BAD7-1531EC9AEC05}" type="slidenum">
              <a:rPr lang="es-ES" altLang="es-CL"/>
              <a:pPr/>
              <a:t>‹Nº›</a:t>
            </a:fld>
            <a:endParaRPr lang="es-ES" altLang="es-CL"/>
          </a:p>
        </p:txBody>
      </p:sp>
    </p:spTree>
    <p:extLst>
      <p:ext uri="{BB962C8B-B14F-4D97-AF65-F5344CB8AC3E}">
        <p14:creationId xmlns:p14="http://schemas.microsoft.com/office/powerpoint/2010/main" val="1163407442"/>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AAE2A4C1-3346-8554-CEE4-430B96258E0C}"/>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4F0A546A-274A-D8B9-BACF-6B6E18BDF050}"/>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49428999-4158-4222-DB23-9B865EA93996}"/>
              </a:ext>
            </a:extLst>
          </p:cNvPr>
          <p:cNvSpPr>
            <a:spLocks noGrp="1" noChangeArrowheads="1"/>
          </p:cNvSpPr>
          <p:nvPr>
            <p:ph type="sldNum" sz="quarter" idx="12"/>
          </p:nvPr>
        </p:nvSpPr>
        <p:spPr/>
        <p:txBody>
          <a:bodyPr/>
          <a:lstStyle>
            <a:lvl1pPr>
              <a:defRPr/>
            </a:lvl1pPr>
          </a:lstStyle>
          <a:p>
            <a:fld id="{4DB322E7-8DD9-6746-B00F-9CD160CD4F3C}" type="slidenum">
              <a:rPr lang="es-ES" altLang="es-CL"/>
              <a:pPr/>
              <a:t>‹Nº›</a:t>
            </a:fld>
            <a:endParaRPr lang="es-ES" altLang="es-CL"/>
          </a:p>
        </p:txBody>
      </p:sp>
    </p:spTree>
    <p:extLst>
      <p:ext uri="{BB962C8B-B14F-4D97-AF65-F5344CB8AC3E}">
        <p14:creationId xmlns:p14="http://schemas.microsoft.com/office/powerpoint/2010/main" val="904651958"/>
      </p:ext>
    </p:extLst>
  </p:cSld>
  <p:clrMapOvr>
    <a:masterClrMapping/>
  </p:clrMapOvr>
  <p:transition spd="slow">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D41997E9-BFC7-69ED-C4FF-B51DA3EB0E0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389C563B-E22F-7179-F818-B78558BE0068}"/>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A7FE666D-8B9F-6AAF-7009-75C6FEFF1C2A}"/>
              </a:ext>
            </a:extLst>
          </p:cNvPr>
          <p:cNvSpPr>
            <a:spLocks noGrp="1" noChangeArrowheads="1"/>
          </p:cNvSpPr>
          <p:nvPr>
            <p:ph type="sldNum" sz="quarter" idx="12"/>
          </p:nvPr>
        </p:nvSpPr>
        <p:spPr/>
        <p:txBody>
          <a:bodyPr/>
          <a:lstStyle>
            <a:lvl1pPr>
              <a:defRPr/>
            </a:lvl1pPr>
          </a:lstStyle>
          <a:p>
            <a:fld id="{972A1998-1930-6341-B337-8EE3489286D8}" type="slidenum">
              <a:rPr lang="es-ES" altLang="es-CL"/>
              <a:pPr/>
              <a:t>‹Nº›</a:t>
            </a:fld>
            <a:endParaRPr lang="es-ES" altLang="es-CL"/>
          </a:p>
        </p:txBody>
      </p:sp>
    </p:spTree>
    <p:extLst>
      <p:ext uri="{BB962C8B-B14F-4D97-AF65-F5344CB8AC3E}">
        <p14:creationId xmlns:p14="http://schemas.microsoft.com/office/powerpoint/2010/main" val="1422438141"/>
      </p:ext>
    </p:extLst>
  </p:cSld>
  <p:clrMapOvr>
    <a:masterClrMapping/>
  </p:clrMapOvr>
  <p:transitio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41EBD154-E126-2A1C-4870-2E489A203B4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5EC2B64E-B83D-40AD-658F-EF1C4D74183A}"/>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CB22C1EB-C469-9AE3-BC49-DC0E6F2C8B16}"/>
              </a:ext>
            </a:extLst>
          </p:cNvPr>
          <p:cNvSpPr>
            <a:spLocks noGrp="1" noChangeArrowheads="1"/>
          </p:cNvSpPr>
          <p:nvPr>
            <p:ph type="sldNum" sz="quarter" idx="12"/>
          </p:nvPr>
        </p:nvSpPr>
        <p:spPr/>
        <p:txBody>
          <a:bodyPr/>
          <a:lstStyle>
            <a:lvl1pPr>
              <a:defRPr/>
            </a:lvl1pPr>
          </a:lstStyle>
          <a:p>
            <a:fld id="{C89647FA-223C-2942-90D2-3BDE051C603C}" type="slidenum">
              <a:rPr lang="es-ES" altLang="es-CL"/>
              <a:pPr/>
              <a:t>‹Nº›</a:t>
            </a:fld>
            <a:endParaRPr lang="es-ES" altLang="es-CL"/>
          </a:p>
        </p:txBody>
      </p:sp>
    </p:spTree>
    <p:extLst>
      <p:ext uri="{BB962C8B-B14F-4D97-AF65-F5344CB8AC3E}">
        <p14:creationId xmlns:p14="http://schemas.microsoft.com/office/powerpoint/2010/main" val="1850233428"/>
      </p:ext>
    </p:extLst>
  </p:cSld>
  <p:clrMapOvr>
    <a:masterClrMapping/>
  </p:clrMapOvr>
  <p:transitio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7BDF5149-CDF1-FF66-65EB-A7C84BABF87A}"/>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C95EB354-0786-0A11-34BD-D46767A0043C}"/>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1A86D497-C58F-CF50-8176-7FDAB3FA4414}"/>
              </a:ext>
            </a:extLst>
          </p:cNvPr>
          <p:cNvSpPr>
            <a:spLocks noGrp="1" noChangeArrowheads="1"/>
          </p:cNvSpPr>
          <p:nvPr>
            <p:ph type="sldNum" sz="quarter" idx="12"/>
          </p:nvPr>
        </p:nvSpPr>
        <p:spPr/>
        <p:txBody>
          <a:bodyPr/>
          <a:lstStyle>
            <a:lvl1pPr>
              <a:defRPr/>
            </a:lvl1pPr>
          </a:lstStyle>
          <a:p>
            <a:fld id="{F9D63703-9D40-544A-8BE6-78F81433D57C}" type="slidenum">
              <a:rPr lang="es-ES" altLang="es-CL"/>
              <a:pPr/>
              <a:t>‹Nº›</a:t>
            </a:fld>
            <a:endParaRPr lang="es-ES" altLang="es-CL"/>
          </a:p>
        </p:txBody>
      </p:sp>
    </p:spTree>
    <p:extLst>
      <p:ext uri="{BB962C8B-B14F-4D97-AF65-F5344CB8AC3E}">
        <p14:creationId xmlns:p14="http://schemas.microsoft.com/office/powerpoint/2010/main" val="2241874956"/>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1"/>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1CDED4E9-51D9-D41E-C583-5FE5ED90E5EA}"/>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5" name="Rectangle 5">
            <a:extLst>
              <a:ext uri="{FF2B5EF4-FFF2-40B4-BE49-F238E27FC236}">
                <a16:creationId xmlns:a16="http://schemas.microsoft.com/office/drawing/2014/main" id="{16216067-05BA-E647-AF33-C8F7E1396DAB}"/>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Rectangle 6">
            <a:extLst>
              <a:ext uri="{FF2B5EF4-FFF2-40B4-BE49-F238E27FC236}">
                <a16:creationId xmlns:a16="http://schemas.microsoft.com/office/drawing/2014/main" id="{8469CCF7-2666-62B4-A8A6-5F311BF73209}"/>
              </a:ext>
            </a:extLst>
          </p:cNvPr>
          <p:cNvSpPr>
            <a:spLocks noGrp="1" noChangeArrowheads="1"/>
          </p:cNvSpPr>
          <p:nvPr>
            <p:ph type="sldNum" sz="quarter" idx="12"/>
          </p:nvPr>
        </p:nvSpPr>
        <p:spPr/>
        <p:txBody>
          <a:bodyPr/>
          <a:lstStyle>
            <a:lvl1pPr>
              <a:defRPr/>
            </a:lvl1pPr>
          </a:lstStyle>
          <a:p>
            <a:fld id="{8D2C342F-D358-0047-B377-C8D215E7EE6F}" type="slidenum">
              <a:rPr lang="es-ES" altLang="es-CL"/>
              <a:pPr/>
              <a:t>‹Nº›</a:t>
            </a:fld>
            <a:endParaRPr lang="es-ES" altLang="es-CL"/>
          </a:p>
        </p:txBody>
      </p:sp>
    </p:spTree>
    <p:extLst>
      <p:ext uri="{BB962C8B-B14F-4D97-AF65-F5344CB8AC3E}">
        <p14:creationId xmlns:p14="http://schemas.microsoft.com/office/powerpoint/2010/main" val="522194185"/>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a:extLst>
              <a:ext uri="{FF2B5EF4-FFF2-40B4-BE49-F238E27FC236}">
                <a16:creationId xmlns:a16="http://schemas.microsoft.com/office/drawing/2014/main" id="{D7590E30-1881-68AA-7FE0-3E1EA45DD6C5}"/>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8AFCEC49-52B6-9B94-EA7E-5F24DDE78DD6}"/>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5F9BE9D8-F461-6C17-0901-2F629D070168}"/>
              </a:ext>
            </a:extLst>
          </p:cNvPr>
          <p:cNvSpPr>
            <a:spLocks noGrp="1" noChangeArrowheads="1"/>
          </p:cNvSpPr>
          <p:nvPr>
            <p:ph type="sldNum" sz="quarter" idx="12"/>
          </p:nvPr>
        </p:nvSpPr>
        <p:spPr/>
        <p:txBody>
          <a:bodyPr/>
          <a:lstStyle>
            <a:lvl1pPr>
              <a:defRPr/>
            </a:lvl1pPr>
          </a:lstStyle>
          <a:p>
            <a:fld id="{DA2B183E-0C60-FD44-94A4-7FE8284A2F8B}" type="slidenum">
              <a:rPr lang="es-ES" altLang="es-CL"/>
              <a:pPr/>
              <a:t>‹Nº›</a:t>
            </a:fld>
            <a:endParaRPr lang="es-ES" altLang="es-CL"/>
          </a:p>
        </p:txBody>
      </p:sp>
    </p:spTree>
    <p:extLst>
      <p:ext uri="{BB962C8B-B14F-4D97-AF65-F5344CB8AC3E}">
        <p14:creationId xmlns:p14="http://schemas.microsoft.com/office/powerpoint/2010/main" val="3803937564"/>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31"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A50B4F32-EB03-9025-CDF9-B50517FA6BB1}"/>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8" name="Rectangle 5">
            <a:extLst>
              <a:ext uri="{FF2B5EF4-FFF2-40B4-BE49-F238E27FC236}">
                <a16:creationId xmlns:a16="http://schemas.microsoft.com/office/drawing/2014/main" id="{219067A9-BC78-4C40-DF00-E9DFAFA2151D}"/>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9" name="Rectangle 6">
            <a:extLst>
              <a:ext uri="{FF2B5EF4-FFF2-40B4-BE49-F238E27FC236}">
                <a16:creationId xmlns:a16="http://schemas.microsoft.com/office/drawing/2014/main" id="{FC0A91F8-B685-0139-7DAA-B778203D4E69}"/>
              </a:ext>
            </a:extLst>
          </p:cNvPr>
          <p:cNvSpPr>
            <a:spLocks noGrp="1" noChangeArrowheads="1"/>
          </p:cNvSpPr>
          <p:nvPr>
            <p:ph type="sldNum" sz="quarter" idx="12"/>
          </p:nvPr>
        </p:nvSpPr>
        <p:spPr/>
        <p:txBody>
          <a:bodyPr/>
          <a:lstStyle>
            <a:lvl1pPr>
              <a:defRPr/>
            </a:lvl1pPr>
          </a:lstStyle>
          <a:p>
            <a:fld id="{A2A48C43-AA36-A442-85DA-530305EAF34B}" type="slidenum">
              <a:rPr lang="es-ES" altLang="es-CL"/>
              <a:pPr/>
              <a:t>‹Nº›</a:t>
            </a:fld>
            <a:endParaRPr lang="es-ES" altLang="es-CL"/>
          </a:p>
        </p:txBody>
      </p:sp>
    </p:spTree>
    <p:extLst>
      <p:ext uri="{BB962C8B-B14F-4D97-AF65-F5344CB8AC3E}">
        <p14:creationId xmlns:p14="http://schemas.microsoft.com/office/powerpoint/2010/main" val="3496371537"/>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5FC16793-85BE-C522-3D6B-0D954D3BA4E2}"/>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4" name="Rectangle 5">
            <a:extLst>
              <a:ext uri="{FF2B5EF4-FFF2-40B4-BE49-F238E27FC236}">
                <a16:creationId xmlns:a16="http://schemas.microsoft.com/office/drawing/2014/main" id="{C464BF27-A6E5-7ED5-A98E-B9FC567FAC27}"/>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5" name="Rectangle 6">
            <a:extLst>
              <a:ext uri="{FF2B5EF4-FFF2-40B4-BE49-F238E27FC236}">
                <a16:creationId xmlns:a16="http://schemas.microsoft.com/office/drawing/2014/main" id="{2ABA4EAB-5544-CCE6-A9F1-25696D8F2F4A}"/>
              </a:ext>
            </a:extLst>
          </p:cNvPr>
          <p:cNvSpPr>
            <a:spLocks noGrp="1" noChangeArrowheads="1"/>
          </p:cNvSpPr>
          <p:nvPr>
            <p:ph type="sldNum" sz="quarter" idx="12"/>
          </p:nvPr>
        </p:nvSpPr>
        <p:spPr/>
        <p:txBody>
          <a:bodyPr/>
          <a:lstStyle>
            <a:lvl1pPr>
              <a:defRPr/>
            </a:lvl1pPr>
          </a:lstStyle>
          <a:p>
            <a:fld id="{B2F7BD82-446C-C145-AE4F-14182BB4AD63}" type="slidenum">
              <a:rPr lang="es-ES" altLang="es-CL"/>
              <a:pPr/>
              <a:t>‹Nº›</a:t>
            </a:fld>
            <a:endParaRPr lang="es-ES" altLang="es-CL"/>
          </a:p>
        </p:txBody>
      </p:sp>
    </p:spTree>
    <p:extLst>
      <p:ext uri="{BB962C8B-B14F-4D97-AF65-F5344CB8AC3E}">
        <p14:creationId xmlns:p14="http://schemas.microsoft.com/office/powerpoint/2010/main" val="1342761235"/>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8AAC6BC-7038-670E-B490-2D741CFE833E}"/>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3" name="Rectangle 5">
            <a:extLst>
              <a:ext uri="{FF2B5EF4-FFF2-40B4-BE49-F238E27FC236}">
                <a16:creationId xmlns:a16="http://schemas.microsoft.com/office/drawing/2014/main" id="{15E6440A-B01E-0CA8-1E99-A8F2D7351DE8}"/>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4" name="Rectangle 6">
            <a:extLst>
              <a:ext uri="{FF2B5EF4-FFF2-40B4-BE49-F238E27FC236}">
                <a16:creationId xmlns:a16="http://schemas.microsoft.com/office/drawing/2014/main" id="{935563C2-C69B-DD7D-094E-3562E387A677}"/>
              </a:ext>
            </a:extLst>
          </p:cNvPr>
          <p:cNvSpPr>
            <a:spLocks noGrp="1" noChangeArrowheads="1"/>
          </p:cNvSpPr>
          <p:nvPr>
            <p:ph type="sldNum" sz="quarter" idx="12"/>
          </p:nvPr>
        </p:nvSpPr>
        <p:spPr/>
        <p:txBody>
          <a:bodyPr/>
          <a:lstStyle>
            <a:lvl1pPr>
              <a:defRPr/>
            </a:lvl1pPr>
          </a:lstStyle>
          <a:p>
            <a:fld id="{D07A67B4-69FB-8C48-A56B-E1DF97612B0D}" type="slidenum">
              <a:rPr lang="es-ES" altLang="es-CL"/>
              <a:pPr/>
              <a:t>‹Nº›</a:t>
            </a:fld>
            <a:endParaRPr lang="es-ES" altLang="es-CL"/>
          </a:p>
        </p:txBody>
      </p:sp>
    </p:spTree>
    <p:extLst>
      <p:ext uri="{BB962C8B-B14F-4D97-AF65-F5344CB8AC3E}">
        <p14:creationId xmlns:p14="http://schemas.microsoft.com/office/powerpoint/2010/main" val="2436403871"/>
      </p:ext>
    </p:extLst>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6" y="273049"/>
            <a:ext cx="3008313" cy="1162051"/>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2EEDB870-721D-94B4-47BF-A42805B0C23B}"/>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2A883219-8814-2995-0726-29099254281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B89C2DF8-56B0-12A0-D429-64E543B61491}"/>
              </a:ext>
            </a:extLst>
          </p:cNvPr>
          <p:cNvSpPr>
            <a:spLocks noGrp="1" noChangeArrowheads="1"/>
          </p:cNvSpPr>
          <p:nvPr>
            <p:ph type="sldNum" sz="quarter" idx="12"/>
          </p:nvPr>
        </p:nvSpPr>
        <p:spPr/>
        <p:txBody>
          <a:bodyPr/>
          <a:lstStyle>
            <a:lvl1pPr>
              <a:defRPr/>
            </a:lvl1pPr>
          </a:lstStyle>
          <a:p>
            <a:fld id="{6D5EED45-5AD0-9F44-886E-90869E64E5D3}" type="slidenum">
              <a:rPr lang="es-ES" altLang="es-CL"/>
              <a:pPr/>
              <a:t>‹Nº›</a:t>
            </a:fld>
            <a:endParaRPr lang="es-ES" altLang="es-CL"/>
          </a:p>
        </p:txBody>
      </p:sp>
    </p:spTree>
    <p:extLst>
      <p:ext uri="{BB962C8B-B14F-4D97-AF65-F5344CB8AC3E}">
        <p14:creationId xmlns:p14="http://schemas.microsoft.com/office/powerpoint/2010/main" val="1533103414"/>
      </p:ext>
    </p:extLst>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9"/>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4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a:extLst>
              <a:ext uri="{FF2B5EF4-FFF2-40B4-BE49-F238E27FC236}">
                <a16:creationId xmlns:a16="http://schemas.microsoft.com/office/drawing/2014/main" id="{A186D7B4-0C1B-755E-2BA0-9644E57C4479}"/>
              </a:ext>
            </a:extLst>
          </p:cNvPr>
          <p:cNvSpPr>
            <a:spLocks noGrp="1" noChangeArrowheads="1"/>
          </p:cNvSpPr>
          <p:nvPr>
            <p:ph type="dt" sz="half" idx="10"/>
          </p:nvPr>
        </p:nvSpPr>
        <p:spPr/>
        <p:txBody>
          <a:bodyPr/>
          <a:lstStyle>
            <a:lvl1pPr fontAlgn="auto">
              <a:spcBef>
                <a:spcPts val="0"/>
              </a:spcBef>
              <a:spcAft>
                <a:spcPts val="0"/>
              </a:spcAft>
              <a:defRPr/>
            </a:lvl1pPr>
          </a:lstStyle>
          <a:p>
            <a:pPr>
              <a:defRPr/>
            </a:pPr>
            <a:endParaRPr lang="es-ES"/>
          </a:p>
        </p:txBody>
      </p:sp>
      <p:sp>
        <p:nvSpPr>
          <p:cNvPr id="6" name="Rectangle 5">
            <a:extLst>
              <a:ext uri="{FF2B5EF4-FFF2-40B4-BE49-F238E27FC236}">
                <a16:creationId xmlns:a16="http://schemas.microsoft.com/office/drawing/2014/main" id="{424C3324-4BF1-C3BC-103E-ABC7B1C325B4}"/>
              </a:ext>
            </a:extLst>
          </p:cNvPr>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Rectangle 6">
            <a:extLst>
              <a:ext uri="{FF2B5EF4-FFF2-40B4-BE49-F238E27FC236}">
                <a16:creationId xmlns:a16="http://schemas.microsoft.com/office/drawing/2014/main" id="{FEC6D618-4A17-EEB8-CEDA-9A9C1DFA5670}"/>
              </a:ext>
            </a:extLst>
          </p:cNvPr>
          <p:cNvSpPr>
            <a:spLocks noGrp="1" noChangeArrowheads="1"/>
          </p:cNvSpPr>
          <p:nvPr>
            <p:ph type="sldNum" sz="quarter" idx="12"/>
          </p:nvPr>
        </p:nvSpPr>
        <p:spPr/>
        <p:txBody>
          <a:bodyPr/>
          <a:lstStyle>
            <a:lvl1pPr>
              <a:defRPr/>
            </a:lvl1pPr>
          </a:lstStyle>
          <a:p>
            <a:fld id="{B98DC7F4-6044-9845-8366-17A7530426B6}" type="slidenum">
              <a:rPr lang="es-ES" altLang="es-CL"/>
              <a:pPr/>
              <a:t>‹Nº›</a:t>
            </a:fld>
            <a:endParaRPr lang="es-ES" altLang="es-CL"/>
          </a:p>
        </p:txBody>
      </p:sp>
    </p:spTree>
    <p:extLst>
      <p:ext uri="{BB962C8B-B14F-4D97-AF65-F5344CB8AC3E}">
        <p14:creationId xmlns:p14="http://schemas.microsoft.com/office/powerpoint/2010/main" val="2053566846"/>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47842"/>
          </a:schemeClr>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9A4DE55-035C-4850-E0E1-7AF27D974E58}"/>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027" name="Rectangle 3">
            <a:extLst>
              <a:ext uri="{FF2B5EF4-FFF2-40B4-BE49-F238E27FC236}">
                <a16:creationId xmlns:a16="http://schemas.microsoft.com/office/drawing/2014/main" id="{6187611F-7957-57B7-6A4C-597FFB93BEF3}"/>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a:extLst>
              <a:ext uri="{FF2B5EF4-FFF2-40B4-BE49-F238E27FC236}">
                <a16:creationId xmlns:a16="http://schemas.microsoft.com/office/drawing/2014/main" id="{4443373B-9B57-1415-BD4F-86E087E45DF2}"/>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ea typeface="+mn-ea"/>
                <a:cs typeface="+mn-cs"/>
              </a:defRPr>
            </a:lvl1pPr>
          </a:lstStyle>
          <a:p>
            <a:pPr>
              <a:defRPr/>
            </a:pPr>
            <a:endParaRPr lang="es-ES"/>
          </a:p>
        </p:txBody>
      </p:sp>
      <p:sp>
        <p:nvSpPr>
          <p:cNvPr id="59397" name="Rectangle 5">
            <a:extLst>
              <a:ext uri="{FF2B5EF4-FFF2-40B4-BE49-F238E27FC236}">
                <a16:creationId xmlns:a16="http://schemas.microsoft.com/office/drawing/2014/main" id="{7C55970A-26A7-1DBD-5AC3-852CDA4D214F}"/>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cs typeface="+mn-cs"/>
              </a:defRPr>
            </a:lvl1pPr>
          </a:lstStyle>
          <a:p>
            <a:pPr>
              <a:defRPr/>
            </a:pPr>
            <a:endParaRPr lang="es-ES"/>
          </a:p>
        </p:txBody>
      </p:sp>
      <p:sp>
        <p:nvSpPr>
          <p:cNvPr id="59398" name="Rectangle 6">
            <a:extLst>
              <a:ext uri="{FF2B5EF4-FFF2-40B4-BE49-F238E27FC236}">
                <a16:creationId xmlns:a16="http://schemas.microsoft.com/office/drawing/2014/main" id="{C6E48D61-68A4-8FB7-2254-BF82F79D20FC}"/>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4A72945D-0A9A-D54D-B378-721FF8210B04}" type="slidenum">
              <a:rPr lang="es-ES" altLang="es-CL"/>
              <a:pPr/>
              <a:t>‹Nº›</a:t>
            </a:fld>
            <a:endParaRPr lang="es-ES" altLang="es-CL"/>
          </a:p>
        </p:txBody>
      </p:sp>
    </p:spTree>
  </p:cSld>
  <p:clrMap bg1="lt1" tx1="dk1" bg2="lt2" tx2="dk2" accent1="accent1" accent2="accent2" accent3="accent3" accent4="accent4" accent5="accent5" accent6="accent6" hlink="hlink" folHlink="folHlink"/>
  <p:sldLayoutIdLst>
    <p:sldLayoutId id="2147486563" r:id="rId1"/>
    <p:sldLayoutId id="2147486564" r:id="rId2"/>
    <p:sldLayoutId id="2147486565" r:id="rId3"/>
    <p:sldLayoutId id="2147486566" r:id="rId4"/>
    <p:sldLayoutId id="2147486567" r:id="rId5"/>
    <p:sldLayoutId id="2147486568" r:id="rId6"/>
    <p:sldLayoutId id="2147486569" r:id="rId7"/>
    <p:sldLayoutId id="2147486570" r:id="rId8"/>
    <p:sldLayoutId id="2147486571" r:id="rId9"/>
    <p:sldLayoutId id="2147486572" r:id="rId10"/>
    <p:sldLayoutId id="2147486573"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pitchFamily="34" charset="-128"/>
        </a:defRPr>
      </a:lvl6pPr>
      <a:lvl7pPr marL="914400" algn="ctr" rtl="0" fontAlgn="base">
        <a:spcBef>
          <a:spcPct val="0"/>
        </a:spcBef>
        <a:spcAft>
          <a:spcPct val="0"/>
        </a:spcAft>
        <a:defRPr sz="4400">
          <a:solidFill>
            <a:schemeClr val="tx2"/>
          </a:solidFill>
          <a:latin typeface="Arial" charset="0"/>
          <a:ea typeface="ＭＳ Ｐゴシック" pitchFamily="34" charset="-128"/>
        </a:defRPr>
      </a:lvl7pPr>
      <a:lvl8pPr marL="1371600" algn="ctr" rtl="0" fontAlgn="base">
        <a:spcBef>
          <a:spcPct val="0"/>
        </a:spcBef>
        <a:spcAft>
          <a:spcPct val="0"/>
        </a:spcAft>
        <a:defRPr sz="4400">
          <a:solidFill>
            <a:schemeClr val="tx2"/>
          </a:solidFill>
          <a:latin typeface="Arial" charset="0"/>
          <a:ea typeface="ＭＳ Ｐゴシック" pitchFamily="34" charset="-128"/>
        </a:defRPr>
      </a:lvl8pPr>
      <a:lvl9pPr marL="1828800" algn="ctr" rtl="0" fontAlgn="base">
        <a:spcBef>
          <a:spcPct val="0"/>
        </a:spcBef>
        <a:spcAft>
          <a:spcPct val="0"/>
        </a:spcAft>
        <a:defRPr sz="4400">
          <a:solidFill>
            <a:schemeClr val="tx2"/>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47842"/>
          </a:schemeClr>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17C29308-0AB4-675B-FCDA-D8CC87C30860}"/>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2051" name="Rectangle 3">
            <a:extLst>
              <a:ext uri="{FF2B5EF4-FFF2-40B4-BE49-F238E27FC236}">
                <a16:creationId xmlns:a16="http://schemas.microsoft.com/office/drawing/2014/main" id="{AA45A16C-C9F1-F152-93E3-2E03BA389F0E}"/>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a:extLst>
              <a:ext uri="{FF2B5EF4-FFF2-40B4-BE49-F238E27FC236}">
                <a16:creationId xmlns:a16="http://schemas.microsoft.com/office/drawing/2014/main" id="{BC327079-E4D8-4EE9-036E-FAE87119F96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ea typeface="+mn-ea"/>
                <a:cs typeface="+mn-cs"/>
              </a:defRPr>
            </a:lvl1pPr>
          </a:lstStyle>
          <a:p>
            <a:pPr>
              <a:defRPr/>
            </a:pPr>
            <a:endParaRPr lang="es-ES"/>
          </a:p>
        </p:txBody>
      </p:sp>
      <p:sp>
        <p:nvSpPr>
          <p:cNvPr id="59397" name="Rectangle 5">
            <a:extLst>
              <a:ext uri="{FF2B5EF4-FFF2-40B4-BE49-F238E27FC236}">
                <a16:creationId xmlns:a16="http://schemas.microsoft.com/office/drawing/2014/main" id="{35B5AEA7-8AE0-6355-A0B4-A4BDC45BFE9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ea typeface="+mn-ea"/>
                <a:cs typeface="+mn-cs"/>
              </a:defRPr>
            </a:lvl1pPr>
          </a:lstStyle>
          <a:p>
            <a:pPr>
              <a:defRPr/>
            </a:pPr>
            <a:endParaRPr lang="es-ES"/>
          </a:p>
        </p:txBody>
      </p:sp>
      <p:sp>
        <p:nvSpPr>
          <p:cNvPr id="59398" name="Rectangle 6">
            <a:extLst>
              <a:ext uri="{FF2B5EF4-FFF2-40B4-BE49-F238E27FC236}">
                <a16:creationId xmlns:a16="http://schemas.microsoft.com/office/drawing/2014/main" id="{F48EB518-9838-45E3-0FC4-110A8A33F1F4}"/>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1C62F833-0A48-C542-A083-C1AF2201D46A}" type="slidenum">
              <a:rPr lang="es-ES" altLang="es-CL"/>
              <a:pPr/>
              <a:t>‹Nº›</a:t>
            </a:fld>
            <a:endParaRPr lang="es-ES" altLang="es-CL"/>
          </a:p>
        </p:txBody>
      </p:sp>
    </p:spTree>
  </p:cSld>
  <p:clrMap bg1="lt1" tx1="dk1" bg2="lt2" tx2="dk2" accent1="accent1" accent2="accent2" accent3="accent3" accent4="accent4" accent5="accent5" accent6="accent6" hlink="hlink" folHlink="folHlink"/>
  <p:sldLayoutIdLst>
    <p:sldLayoutId id="2147486574" r:id="rId1"/>
    <p:sldLayoutId id="2147486575" r:id="rId2"/>
    <p:sldLayoutId id="2147486576" r:id="rId3"/>
    <p:sldLayoutId id="2147486577" r:id="rId4"/>
    <p:sldLayoutId id="2147486578" r:id="rId5"/>
    <p:sldLayoutId id="2147486579" r:id="rId6"/>
    <p:sldLayoutId id="2147486580" r:id="rId7"/>
    <p:sldLayoutId id="2147486581" r:id="rId8"/>
    <p:sldLayoutId id="2147486582" r:id="rId9"/>
    <p:sldLayoutId id="2147486583" r:id="rId10"/>
    <p:sldLayoutId id="2147486584"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pitchFamily="34" charset="-128"/>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pitchFamily="34" charset="-128"/>
        </a:defRPr>
      </a:lvl6pPr>
      <a:lvl7pPr marL="914400" algn="ctr" rtl="0" fontAlgn="base">
        <a:spcBef>
          <a:spcPct val="0"/>
        </a:spcBef>
        <a:spcAft>
          <a:spcPct val="0"/>
        </a:spcAft>
        <a:defRPr sz="4400">
          <a:solidFill>
            <a:schemeClr val="tx2"/>
          </a:solidFill>
          <a:latin typeface="Arial" charset="0"/>
          <a:ea typeface="ＭＳ Ｐゴシック" pitchFamily="34" charset="-128"/>
        </a:defRPr>
      </a:lvl7pPr>
      <a:lvl8pPr marL="1371600" algn="ctr" rtl="0" fontAlgn="base">
        <a:spcBef>
          <a:spcPct val="0"/>
        </a:spcBef>
        <a:spcAft>
          <a:spcPct val="0"/>
        </a:spcAft>
        <a:defRPr sz="4400">
          <a:solidFill>
            <a:schemeClr val="tx2"/>
          </a:solidFill>
          <a:latin typeface="Arial" charset="0"/>
          <a:ea typeface="ＭＳ Ｐゴシック" pitchFamily="34" charset="-128"/>
        </a:defRPr>
      </a:lvl8pPr>
      <a:lvl9pPr marL="1828800" algn="ctr" rtl="0" fontAlgn="base">
        <a:spcBef>
          <a:spcPct val="0"/>
        </a:spcBef>
        <a:spcAft>
          <a:spcPct val="0"/>
        </a:spcAft>
        <a:defRPr sz="4400">
          <a:solidFill>
            <a:schemeClr val="tx2"/>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image" Target="../media/image4.jpeg"/><Relationship Id="rId7" Type="http://schemas.openxmlformats.org/officeDocument/2006/relationships/diagramData" Target="../diagrams/data5.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5.xml"/><Relationship Id="rId5" Type="http://schemas.openxmlformats.org/officeDocument/2006/relationships/image" Target="../media/image6.png"/><Relationship Id="rId10" Type="http://schemas.openxmlformats.org/officeDocument/2006/relationships/diagramColors" Target="../diagrams/colors5.xml"/><Relationship Id="rId4" Type="http://schemas.openxmlformats.org/officeDocument/2006/relationships/image" Target="../media/image5.png"/><Relationship Id="rId9"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image" Target="../media/image4.jpeg"/><Relationship Id="rId7" Type="http://schemas.openxmlformats.org/officeDocument/2006/relationships/diagramData" Target="../diagrams/data6.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6.xml"/><Relationship Id="rId5" Type="http://schemas.openxmlformats.org/officeDocument/2006/relationships/image" Target="../media/image6.png"/><Relationship Id="rId10" Type="http://schemas.openxmlformats.org/officeDocument/2006/relationships/diagramColors" Target="../diagrams/colors6.xml"/><Relationship Id="rId4" Type="http://schemas.openxmlformats.org/officeDocument/2006/relationships/image" Target="../media/image5.png"/><Relationship Id="rId9"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image" Target="../media/image4.jpeg"/><Relationship Id="rId7" Type="http://schemas.openxmlformats.org/officeDocument/2006/relationships/diagramData" Target="../diagrams/data7.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7.xml"/><Relationship Id="rId5" Type="http://schemas.openxmlformats.org/officeDocument/2006/relationships/image" Target="../media/image6.png"/><Relationship Id="rId10" Type="http://schemas.openxmlformats.org/officeDocument/2006/relationships/diagramColors" Target="../diagrams/colors7.xml"/><Relationship Id="rId4" Type="http://schemas.openxmlformats.org/officeDocument/2006/relationships/image" Target="../media/image5.png"/><Relationship Id="rId9"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image" Target="../media/image4.jpeg"/><Relationship Id="rId7" Type="http://schemas.openxmlformats.org/officeDocument/2006/relationships/diagramData" Target="../diagrams/data8.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8.xml"/><Relationship Id="rId5" Type="http://schemas.openxmlformats.org/officeDocument/2006/relationships/image" Target="../media/image6.png"/><Relationship Id="rId10" Type="http://schemas.openxmlformats.org/officeDocument/2006/relationships/diagramColors" Target="../diagrams/colors8.xml"/><Relationship Id="rId4" Type="http://schemas.openxmlformats.org/officeDocument/2006/relationships/image" Target="../media/image5.png"/><Relationship Id="rId9"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7.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10.emf"/></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image" Target="../media/image4.jpeg"/><Relationship Id="rId7" Type="http://schemas.openxmlformats.org/officeDocument/2006/relationships/diagramData" Target="../diagrams/data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9.xml"/><Relationship Id="rId5" Type="http://schemas.openxmlformats.org/officeDocument/2006/relationships/image" Target="../media/image6.png"/><Relationship Id="rId10" Type="http://schemas.openxmlformats.org/officeDocument/2006/relationships/diagramColors" Target="../diagrams/colors9.xml"/><Relationship Id="rId4" Type="http://schemas.openxmlformats.org/officeDocument/2006/relationships/image" Target="../media/image5.png"/><Relationship Id="rId9"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3" Type="http://schemas.openxmlformats.org/officeDocument/2006/relationships/image" Target="../media/image4.jpeg"/><Relationship Id="rId7" Type="http://schemas.openxmlformats.org/officeDocument/2006/relationships/diagramData" Target="../diagrams/data10.xml"/><Relationship Id="rId12" Type="http://schemas.openxmlformats.org/officeDocument/2006/relationships/diagramData" Target="../diagrams/data11.xml"/><Relationship Id="rId2" Type="http://schemas.openxmlformats.org/officeDocument/2006/relationships/notesSlide" Target="../notesSlides/notesSlide19.xml"/><Relationship Id="rId16" Type="http://schemas.microsoft.com/office/2007/relationships/diagramDrawing" Target="../diagrams/drawing11.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0.xml"/><Relationship Id="rId5" Type="http://schemas.openxmlformats.org/officeDocument/2006/relationships/image" Target="../media/image6.png"/><Relationship Id="rId15" Type="http://schemas.openxmlformats.org/officeDocument/2006/relationships/diagramColors" Target="../diagrams/colors11.xml"/><Relationship Id="rId10" Type="http://schemas.openxmlformats.org/officeDocument/2006/relationships/diagramColors" Target="../diagrams/colors10.xml"/><Relationship Id="rId4" Type="http://schemas.openxmlformats.org/officeDocument/2006/relationships/image" Target="../media/image5.png"/><Relationship Id="rId9" Type="http://schemas.openxmlformats.org/officeDocument/2006/relationships/diagramQuickStyle" Target="../diagrams/quickStyle10.xml"/><Relationship Id="rId14" Type="http://schemas.openxmlformats.org/officeDocument/2006/relationships/diagramQuickStyle" Target="../diagrams/quickStyle1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image" Target="../media/image4.jpeg"/><Relationship Id="rId7" Type="http://schemas.openxmlformats.org/officeDocument/2006/relationships/diagramData" Target="../diagrams/data12.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2.xml"/><Relationship Id="rId5" Type="http://schemas.openxmlformats.org/officeDocument/2006/relationships/image" Target="../media/image6.png"/><Relationship Id="rId10" Type="http://schemas.openxmlformats.org/officeDocument/2006/relationships/diagramColors" Target="../diagrams/colors12.xml"/><Relationship Id="rId4" Type="http://schemas.openxmlformats.org/officeDocument/2006/relationships/image" Target="../media/image5.png"/><Relationship Id="rId9" Type="http://schemas.openxmlformats.org/officeDocument/2006/relationships/diagramQuickStyle" Target="../diagrams/quickStyle1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image" Target="../media/image4.jpeg"/><Relationship Id="rId7" Type="http://schemas.openxmlformats.org/officeDocument/2006/relationships/diagramData" Target="../diagrams/data1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3.xml"/><Relationship Id="rId5" Type="http://schemas.openxmlformats.org/officeDocument/2006/relationships/image" Target="../media/image6.png"/><Relationship Id="rId10" Type="http://schemas.openxmlformats.org/officeDocument/2006/relationships/diagramColors" Target="../diagrams/colors13.xml"/><Relationship Id="rId4" Type="http://schemas.openxmlformats.org/officeDocument/2006/relationships/image" Target="../media/image5.png"/><Relationship Id="rId9" Type="http://schemas.openxmlformats.org/officeDocument/2006/relationships/diagramQuickStyle" Target="../diagrams/quickStyle13.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image" Target="../media/image4.jpeg"/><Relationship Id="rId7" Type="http://schemas.openxmlformats.org/officeDocument/2006/relationships/diagramData" Target="../diagrams/data14.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4.xml"/><Relationship Id="rId5" Type="http://schemas.openxmlformats.org/officeDocument/2006/relationships/image" Target="../media/image6.png"/><Relationship Id="rId10" Type="http://schemas.openxmlformats.org/officeDocument/2006/relationships/diagramColors" Target="../diagrams/colors14.xml"/><Relationship Id="rId4" Type="http://schemas.openxmlformats.org/officeDocument/2006/relationships/image" Target="../media/image5.png"/><Relationship Id="rId9" Type="http://schemas.openxmlformats.org/officeDocument/2006/relationships/diagramQuickStyle" Target="../diagrams/quickStyle14.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image" Target="../media/image4.jpeg"/><Relationship Id="rId7" Type="http://schemas.openxmlformats.org/officeDocument/2006/relationships/diagramData" Target="../diagrams/data15.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5.xml"/><Relationship Id="rId5" Type="http://schemas.openxmlformats.org/officeDocument/2006/relationships/image" Target="../media/image6.png"/><Relationship Id="rId10" Type="http://schemas.openxmlformats.org/officeDocument/2006/relationships/diagramColors" Target="../diagrams/colors15.xml"/><Relationship Id="rId4" Type="http://schemas.openxmlformats.org/officeDocument/2006/relationships/image" Target="../media/image5.png"/><Relationship Id="rId9" Type="http://schemas.openxmlformats.org/officeDocument/2006/relationships/diagramQuickStyle" Target="../diagrams/quickStyle15.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image" Target="../media/image4.jpeg"/><Relationship Id="rId7" Type="http://schemas.openxmlformats.org/officeDocument/2006/relationships/diagramData" Target="../diagrams/data16.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6.xml"/><Relationship Id="rId5" Type="http://schemas.openxmlformats.org/officeDocument/2006/relationships/image" Target="../media/image6.png"/><Relationship Id="rId10" Type="http://schemas.openxmlformats.org/officeDocument/2006/relationships/diagramColors" Target="../diagrams/colors16.xml"/><Relationship Id="rId4" Type="http://schemas.openxmlformats.org/officeDocument/2006/relationships/image" Target="../media/image5.png"/><Relationship Id="rId9" Type="http://schemas.openxmlformats.org/officeDocument/2006/relationships/diagramQuickStyle" Target="../diagrams/quickStyle16.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4.jpeg"/><Relationship Id="rId7" Type="http://schemas.openxmlformats.org/officeDocument/2006/relationships/diagramData" Target="../diagrams/data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1.xml"/><Relationship Id="rId5" Type="http://schemas.openxmlformats.org/officeDocument/2006/relationships/image" Target="../media/image6.png"/><Relationship Id="rId10" Type="http://schemas.openxmlformats.org/officeDocument/2006/relationships/diagramColors" Target="../diagrams/colors1.xml"/><Relationship Id="rId4" Type="http://schemas.openxmlformats.org/officeDocument/2006/relationships/image" Target="../media/image5.png"/><Relationship Id="rId9"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1.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7.pn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Layout" Target="../slideLayouts/slideLayout18.xml"/><Relationship Id="rId7" Type="http://schemas.openxmlformats.org/officeDocument/2006/relationships/oleObject" Target="../embeddings/oleObject3.bin"/><Relationship Id="rId2" Type="http://schemas.openxmlformats.org/officeDocument/2006/relationships/vmlDrawing" Target="../drawings/vmlDrawing3.vml"/><Relationship Id="rId1" Type="http://schemas.openxmlformats.org/officeDocument/2006/relationships/themeOverride" Target="../theme/themeOverride1.xml"/><Relationship Id="rId6" Type="http://schemas.openxmlformats.org/officeDocument/2006/relationships/image" Target="../media/image7.png"/><Relationship Id="rId5" Type="http://schemas.openxmlformats.org/officeDocument/2006/relationships/image" Target="../media/image14.jpe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4.jpeg"/><Relationship Id="rId7"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2.xml"/><Relationship Id="rId5" Type="http://schemas.openxmlformats.org/officeDocument/2006/relationships/image" Target="../media/image6.png"/><Relationship Id="rId10" Type="http://schemas.openxmlformats.org/officeDocument/2006/relationships/diagramColors" Target="../diagrams/colors2.xml"/><Relationship Id="rId4" Type="http://schemas.openxmlformats.org/officeDocument/2006/relationships/image" Target="../media/image5.png"/><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4.jpeg"/><Relationship Id="rId7" Type="http://schemas.openxmlformats.org/officeDocument/2006/relationships/diagramData" Target="../diagrams/data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3.xml"/><Relationship Id="rId5" Type="http://schemas.openxmlformats.org/officeDocument/2006/relationships/image" Target="../media/image6.png"/><Relationship Id="rId10" Type="http://schemas.openxmlformats.org/officeDocument/2006/relationships/diagramColors" Target="../diagrams/colors3.xml"/><Relationship Id="rId4" Type="http://schemas.openxmlformats.org/officeDocument/2006/relationships/image" Target="../media/image5.png"/><Relationship Id="rId9"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image" Target="../media/image4.jpeg"/><Relationship Id="rId7" Type="http://schemas.openxmlformats.org/officeDocument/2006/relationships/diagramData" Target="../diagrams/data4.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4.xml"/><Relationship Id="rId5" Type="http://schemas.openxmlformats.org/officeDocument/2006/relationships/image" Target="../media/image6.png"/><Relationship Id="rId10" Type="http://schemas.openxmlformats.org/officeDocument/2006/relationships/diagramColors" Target="../diagrams/colors4.xml"/><Relationship Id="rId4" Type="http://schemas.openxmlformats.org/officeDocument/2006/relationships/image" Target="../media/image5.png"/><Relationship Id="rId9"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0FF5906-F338-343F-2501-21A43BD98038}"/>
              </a:ext>
            </a:extLst>
          </p:cNvPr>
          <p:cNvSpPr>
            <a:spLocks noGrp="1" noChangeArrowheads="1"/>
          </p:cNvSpPr>
          <p:nvPr>
            <p:ph type="ctrTitle"/>
          </p:nvPr>
        </p:nvSpPr>
        <p:spPr>
          <a:xfrm>
            <a:off x="2128838" y="4840288"/>
            <a:ext cx="6762750" cy="1166812"/>
          </a:xfrm>
          <a:effectLst>
            <a:outerShdw dist="17961" dir="2700000" algn="ctr" rotWithShape="0">
              <a:schemeClr val="tx1"/>
            </a:outerShdw>
          </a:effectLst>
        </p:spPr>
        <p:txBody>
          <a:bodyPr/>
          <a:lstStyle/>
          <a:p>
            <a:pPr algn="r"/>
            <a:r>
              <a:rPr lang="es-MX" altLang="es-CL" sz="2800" b="1" i="1">
                <a:solidFill>
                  <a:schemeClr val="bg1"/>
                </a:solidFill>
                <a:latin typeface="Times New Roman" panose="02020603050405020304" pitchFamily="18" charset="0"/>
              </a:rPr>
              <a:t>Escuela Naval </a:t>
            </a:r>
            <a:r>
              <a:rPr lang="es-MX" altLang="es-ES" sz="2800" b="1" i="1">
                <a:solidFill>
                  <a:schemeClr val="bg1"/>
                </a:solidFill>
                <a:latin typeface="Times New Roman" panose="02020603050405020304" pitchFamily="18" charset="0"/>
              </a:rPr>
              <a:t>“</a:t>
            </a:r>
            <a:r>
              <a:rPr lang="es-MX" altLang="es-CL" sz="2800" b="1" i="1">
                <a:solidFill>
                  <a:schemeClr val="bg1"/>
                </a:solidFill>
                <a:latin typeface="Times New Roman" panose="02020603050405020304" pitchFamily="18" charset="0"/>
              </a:rPr>
              <a:t>Arturo Prat</a:t>
            </a:r>
            <a:r>
              <a:rPr lang="es-MX" altLang="es-ES" sz="2800" b="1" i="1">
                <a:solidFill>
                  <a:schemeClr val="bg1"/>
                </a:solidFill>
                <a:latin typeface="Times New Roman" panose="02020603050405020304" pitchFamily="18" charset="0"/>
              </a:rPr>
              <a:t>”</a:t>
            </a:r>
            <a:endParaRPr lang="es-ES" altLang="es-CL" sz="2800" i="1">
              <a:solidFill>
                <a:srgbClr val="FFCC00"/>
              </a:solidFill>
              <a:latin typeface="Times New Roman" panose="02020603050405020304" pitchFamily="18" charset="0"/>
            </a:endParaRPr>
          </a:p>
        </p:txBody>
      </p:sp>
      <p:sp>
        <p:nvSpPr>
          <p:cNvPr id="26627"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1908175" y="5734050"/>
            <a:ext cx="692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sz="1800" b="1" dirty="0">
                <a:solidFill>
                  <a:srgbClr val="FF9900"/>
                </a:solidFill>
              </a:rPr>
              <a:t>ACTIVIDADES </a:t>
            </a:r>
            <a:r>
              <a:rPr lang="es-CL" altLang="es-CL" sz="1800" b="1" dirty="0" smtClean="0">
                <a:solidFill>
                  <a:srgbClr val="FF9900"/>
                </a:solidFill>
              </a:rPr>
              <a:t>ACADÉMICAS 2022 </a:t>
            </a:r>
            <a:endParaRPr lang="es-ES" altLang="es-CL" sz="1200" b="1" dirty="0">
              <a:solidFill>
                <a:srgbClr val="FF9900"/>
              </a:solidFill>
            </a:endParaRPr>
          </a:p>
        </p:txBody>
      </p:sp>
      <p:sp>
        <p:nvSpPr>
          <p:cNvPr id="26628" name="Text Box 4">
            <a:extLst>
              <a:ext uri="{FF2B5EF4-FFF2-40B4-BE49-F238E27FC236}">
                <a16:creationId xmlns:a16="http://schemas.microsoft.com/office/drawing/2014/main" id="{E47187A4-2459-6E12-1B98-BDEA93C28125}"/>
              </a:ext>
            </a:extLst>
          </p:cNvPr>
          <p:cNvSpPr txBox="1">
            <a:spLocks noChangeArrowheads="1"/>
          </p:cNvSpPr>
          <p:nvPr/>
        </p:nvSpPr>
        <p:spPr bwMode="auto">
          <a:xfrm>
            <a:off x="611560" y="404664"/>
            <a:ext cx="7848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ES" altLang="es-CL" sz="2800" b="1" dirty="0">
                <a:solidFill>
                  <a:srgbClr val="FF9900"/>
                </a:solidFill>
              </a:rPr>
              <a:t>ANÁLISIS MALLA CURRICULAR </a:t>
            </a:r>
          </a:p>
          <a:p>
            <a:pPr algn="ctr" eaLnBrk="1" hangingPunct="1">
              <a:spcBef>
                <a:spcPct val="0"/>
              </a:spcBef>
              <a:buFontTx/>
              <a:buNone/>
            </a:pPr>
            <a:r>
              <a:rPr lang="es-ES" altLang="es-CL" sz="2800" b="1" dirty="0">
                <a:solidFill>
                  <a:srgbClr val="FF9900"/>
                </a:solidFill>
              </a:rPr>
              <a:t>ESCALAFÓN EJECUTIVO</a:t>
            </a:r>
            <a:endParaRPr lang="es-ES" altLang="es-CL" sz="1800" b="1" dirty="0">
              <a:solidFill>
                <a:srgbClr val="FF9900"/>
              </a:solidFill>
            </a:endParaRPr>
          </a:p>
        </p:txBody>
      </p:sp>
      <p:sp>
        <p:nvSpPr>
          <p:cNvPr id="5"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1968500" y="6103938"/>
            <a:ext cx="692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sz="1800" b="1" dirty="0" smtClean="0">
                <a:solidFill>
                  <a:srgbClr val="FF9900"/>
                </a:solidFill>
              </a:rPr>
              <a:t>T1°Carolina CUADRA López</a:t>
            </a:r>
            <a:endParaRPr lang="es-ES" altLang="es-CL" sz="1200" b="1" dirty="0">
              <a:solidFill>
                <a:srgbClr val="FF9900"/>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pic>
        <p:nvPicPr>
          <p:cNvPr id="14" name="Imagen 3">
            <a:extLst>
              <a:ext uri="{FF2B5EF4-FFF2-40B4-BE49-F238E27FC236}">
                <a16:creationId xmlns:a16="http://schemas.microsoft.com/office/drawing/2014/main" id="{DF0B2F10-63E9-8031-9541-A757B2BACED6}"/>
              </a:ext>
            </a:extLst>
          </p:cNvPr>
          <p:cNvPicPr>
            <a:picLocks noChangeAspect="1"/>
          </p:cNvPicPr>
          <p:nvPr/>
        </p:nvPicPr>
        <p:blipFill>
          <a:blip r:embed="rId7">
            <a:extLst>
              <a:ext uri="{28A0092B-C50C-407E-A947-70E740481C1C}">
                <a14:useLocalDpi xmlns:a14="http://schemas.microsoft.com/office/drawing/2010/main" val="0"/>
              </a:ext>
            </a:extLst>
          </a:blip>
          <a:srcRect t="9827"/>
          <a:stretch>
            <a:fillRect/>
          </a:stretch>
        </p:blipFill>
        <p:spPr bwMode="auto">
          <a:xfrm>
            <a:off x="30163" y="1663700"/>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63029" y="1231900"/>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spTree>
    <p:extLst>
      <p:ext uri="{BB962C8B-B14F-4D97-AF65-F5344CB8AC3E}">
        <p14:creationId xmlns:p14="http://schemas.microsoft.com/office/powerpoint/2010/main" val="2121865391"/>
      </p:ext>
    </p:extLst>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5 Imagen" descr="pantalla.jpg">
            <a:extLst>
              <a:ext uri="{FF2B5EF4-FFF2-40B4-BE49-F238E27FC236}">
                <a16:creationId xmlns:a16="http://schemas.microsoft.com/office/drawing/2014/main" id="{825FB5D5-0C99-F540-C76A-E7839D7123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0874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B7462898-E1A4-FFC1-8120-087CD1EAD289}"/>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2773" name="Grupo">
            <a:extLst>
              <a:ext uri="{FF2B5EF4-FFF2-40B4-BE49-F238E27FC236}">
                <a16:creationId xmlns:a16="http://schemas.microsoft.com/office/drawing/2014/main" id="{80EDD96A-7E7A-1B5F-6845-9792EDFFB8F1}"/>
              </a:ext>
            </a:extLst>
          </p:cNvPr>
          <p:cNvGrpSpPr>
            <a:grpSpLocks/>
          </p:cNvGrpSpPr>
          <p:nvPr/>
        </p:nvGrpSpPr>
        <p:grpSpPr bwMode="auto">
          <a:xfrm>
            <a:off x="0" y="6246813"/>
            <a:ext cx="9148763" cy="611187"/>
            <a:chOff x="102889" y="-47985"/>
            <a:chExt cx="12201904" cy="611761"/>
          </a:xfrm>
        </p:grpSpPr>
        <p:pic>
          <p:nvPicPr>
            <p:cNvPr id="32780" name="16 Imagen" descr="16 Imagen">
              <a:extLst>
                <a:ext uri="{FF2B5EF4-FFF2-40B4-BE49-F238E27FC236}">
                  <a16:creationId xmlns:a16="http://schemas.microsoft.com/office/drawing/2014/main" id="{7ECC2840-6BAF-C921-876F-41DF34777F9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2781" name="P A T R I O T I S M O…">
              <a:extLst>
                <a:ext uri="{FF2B5EF4-FFF2-40B4-BE49-F238E27FC236}">
                  <a16:creationId xmlns:a16="http://schemas.microsoft.com/office/drawing/2014/main" id="{FBFA1D18-0004-6414-881E-953859355E1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2774" name="Imagen 12">
            <a:extLst>
              <a:ext uri="{FF2B5EF4-FFF2-40B4-BE49-F238E27FC236}">
                <a16:creationId xmlns:a16="http://schemas.microsoft.com/office/drawing/2014/main" id="{1AFA6B43-96D8-BB70-3724-C385A1EC301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 Box 18">
            <a:extLst>
              <a:ext uri="{FF2B5EF4-FFF2-40B4-BE49-F238E27FC236}">
                <a16:creationId xmlns:a16="http://schemas.microsoft.com/office/drawing/2014/main" id="{AC9DE57B-197B-1C03-1202-FF041247FF95}"/>
              </a:ext>
            </a:extLst>
          </p:cNvPr>
          <p:cNvSpPr txBox="1">
            <a:spLocks noChangeArrowheads="1"/>
          </p:cNvSpPr>
          <p:nvPr/>
        </p:nvSpPr>
        <p:spPr bwMode="auto">
          <a:xfrm>
            <a:off x="1228725" y="266700"/>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2776" name="Picture 5" descr="SELLO">
            <a:extLst>
              <a:ext uri="{FF2B5EF4-FFF2-40B4-BE49-F238E27FC236}">
                <a16:creationId xmlns:a16="http://schemas.microsoft.com/office/drawing/2014/main" id="{613E6510-A2C1-504F-ACA0-859F084C02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Line 6">
            <a:extLst>
              <a:ext uri="{FF2B5EF4-FFF2-40B4-BE49-F238E27FC236}">
                <a16:creationId xmlns:a16="http://schemas.microsoft.com/office/drawing/2014/main" id="{E477DF12-1134-C874-093D-1367A246DF32}"/>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2778" name="CuadroTexto 16">
            <a:extLst>
              <a:ext uri="{FF2B5EF4-FFF2-40B4-BE49-F238E27FC236}">
                <a16:creationId xmlns:a16="http://schemas.microsoft.com/office/drawing/2014/main" id="{0776EDAF-C19B-D0B3-B2AA-CAE15F5EF229}"/>
              </a:ext>
            </a:extLst>
          </p:cNvPr>
          <p:cNvSpPr txBox="1">
            <a:spLocks noChangeArrowheads="1"/>
          </p:cNvSpPr>
          <p:nvPr/>
        </p:nvSpPr>
        <p:spPr bwMode="auto">
          <a:xfrm>
            <a:off x="128588" y="1230313"/>
            <a:ext cx="7559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a:t>
            </a:r>
            <a:r>
              <a:rPr lang="es-ES" altLang="es-CL" sz="1800" b="1" dirty="0" smtClean="0"/>
              <a:t>. </a:t>
            </a:r>
            <a:r>
              <a:rPr lang="es-ES" altLang="es-CL" sz="1800" b="1" dirty="0"/>
              <a:t>ACTUAL MALLA CURRICULAR ESCALAFÓN EJECUTIVO</a:t>
            </a:r>
            <a:endParaRPr lang="es-CL" altLang="es-CL" sz="1800" b="1" dirty="0"/>
          </a:p>
        </p:txBody>
      </p:sp>
      <p:graphicFrame>
        <p:nvGraphicFramePr>
          <p:cNvPr id="5" name="Diagrama 4"/>
          <p:cNvGraphicFramePr/>
          <p:nvPr>
            <p:extLst>
              <p:ext uri="{D42A27DB-BD31-4B8C-83A1-F6EECF244321}">
                <p14:modId xmlns:p14="http://schemas.microsoft.com/office/powerpoint/2010/main" val="1542462038"/>
              </p:ext>
            </p:extLst>
          </p:nvPr>
        </p:nvGraphicFramePr>
        <p:xfrm>
          <a:off x="1619672" y="2208213"/>
          <a:ext cx="5472609" cy="333375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b="1" dirty="0" smtClean="0"/>
              <a:t>Análisis </a:t>
            </a:r>
            <a:r>
              <a:rPr lang="es-CL" altLang="es-CL" b="1" dirty="0"/>
              <a:t>actual malla</a:t>
            </a:r>
            <a:r>
              <a:rPr lang="es-CL" altLang="es-CL" sz="2800" dirty="0"/>
              <a:t>.</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extLst>
      <p:ext uri="{BB962C8B-B14F-4D97-AF65-F5344CB8AC3E}">
        <p14:creationId xmlns:p14="http://schemas.microsoft.com/office/powerpoint/2010/main" val="15846558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5 Imagen" descr="pantalla.jpg">
            <a:extLst>
              <a:ext uri="{FF2B5EF4-FFF2-40B4-BE49-F238E27FC236}">
                <a16:creationId xmlns:a16="http://schemas.microsoft.com/office/drawing/2014/main" id="{AFEB78AE-F1F1-0EC9-CDBB-1317926918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E5B3838-AC26-DA53-2C7E-DBA26BE44F80}"/>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6869" name="Grupo">
            <a:extLst>
              <a:ext uri="{FF2B5EF4-FFF2-40B4-BE49-F238E27FC236}">
                <a16:creationId xmlns:a16="http://schemas.microsoft.com/office/drawing/2014/main" id="{D8E362B6-5B70-E0AE-9611-3CAC78D328D2}"/>
              </a:ext>
            </a:extLst>
          </p:cNvPr>
          <p:cNvGrpSpPr>
            <a:grpSpLocks/>
          </p:cNvGrpSpPr>
          <p:nvPr/>
        </p:nvGrpSpPr>
        <p:grpSpPr bwMode="auto">
          <a:xfrm>
            <a:off x="0" y="6246813"/>
            <a:ext cx="9148763" cy="611187"/>
            <a:chOff x="102889" y="-47985"/>
            <a:chExt cx="12201904" cy="611761"/>
          </a:xfrm>
        </p:grpSpPr>
        <p:pic>
          <p:nvPicPr>
            <p:cNvPr id="36878" name="16 Imagen" descr="16 Imagen">
              <a:extLst>
                <a:ext uri="{FF2B5EF4-FFF2-40B4-BE49-F238E27FC236}">
                  <a16:creationId xmlns:a16="http://schemas.microsoft.com/office/drawing/2014/main" id="{54EC64A5-6E7D-E0B8-FCE8-C7104DC358A0}"/>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6879" name="P A T R I O T I S M O…">
              <a:extLst>
                <a:ext uri="{FF2B5EF4-FFF2-40B4-BE49-F238E27FC236}">
                  <a16:creationId xmlns:a16="http://schemas.microsoft.com/office/drawing/2014/main" id="{8D54C8BB-9ABA-9326-1D1C-7E85C68CF360}"/>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6870" name="Imagen 12">
            <a:extLst>
              <a:ext uri="{FF2B5EF4-FFF2-40B4-BE49-F238E27FC236}">
                <a16:creationId xmlns:a16="http://schemas.microsoft.com/office/drawing/2014/main" id="{2D54269C-CFE4-3AB0-949B-3DC73D64A59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 Box 18">
            <a:extLst>
              <a:ext uri="{FF2B5EF4-FFF2-40B4-BE49-F238E27FC236}">
                <a16:creationId xmlns:a16="http://schemas.microsoft.com/office/drawing/2014/main" id="{8CF0F156-621B-04D0-B635-E417F6912299}"/>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36872" name="Picture 5" descr="SELLO">
            <a:extLst>
              <a:ext uri="{FF2B5EF4-FFF2-40B4-BE49-F238E27FC236}">
                <a16:creationId xmlns:a16="http://schemas.microsoft.com/office/drawing/2014/main" id="{2828BAFB-F3B6-47F1-5F6A-01EEEE19FA7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Line 6">
            <a:extLst>
              <a:ext uri="{FF2B5EF4-FFF2-40B4-BE49-F238E27FC236}">
                <a16:creationId xmlns:a16="http://schemas.microsoft.com/office/drawing/2014/main" id="{D34AFA54-8043-7831-6BE5-E9AC5F7EAC00}"/>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6874" name="CuadroTexto 16">
            <a:extLst>
              <a:ext uri="{FF2B5EF4-FFF2-40B4-BE49-F238E27FC236}">
                <a16:creationId xmlns:a16="http://schemas.microsoft.com/office/drawing/2014/main" id="{88DAC1B3-0D18-A52E-2017-7D3053FE94CF}"/>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F256C7C9-1F14-8338-C6E4-C7159E8F59C4}"/>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5 Imagen" descr="pantalla.jpg">
            <a:extLst>
              <a:ext uri="{FF2B5EF4-FFF2-40B4-BE49-F238E27FC236}">
                <a16:creationId xmlns:a16="http://schemas.microsoft.com/office/drawing/2014/main" id="{A718633A-8C33-B752-AFD7-B0EA5C0E0D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6829A0E2-3ED7-9A86-15C4-8B10AE5F60AC}"/>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8917" name="Grupo">
            <a:extLst>
              <a:ext uri="{FF2B5EF4-FFF2-40B4-BE49-F238E27FC236}">
                <a16:creationId xmlns:a16="http://schemas.microsoft.com/office/drawing/2014/main" id="{E61BEFE3-3E3F-7664-5AD9-19CAE5761013}"/>
              </a:ext>
            </a:extLst>
          </p:cNvPr>
          <p:cNvGrpSpPr>
            <a:grpSpLocks/>
          </p:cNvGrpSpPr>
          <p:nvPr/>
        </p:nvGrpSpPr>
        <p:grpSpPr bwMode="auto">
          <a:xfrm>
            <a:off x="0" y="6246813"/>
            <a:ext cx="9148763" cy="611187"/>
            <a:chOff x="102889" y="-47985"/>
            <a:chExt cx="12201904" cy="611761"/>
          </a:xfrm>
        </p:grpSpPr>
        <p:pic>
          <p:nvPicPr>
            <p:cNvPr id="38924" name="16 Imagen" descr="16 Imagen">
              <a:extLst>
                <a:ext uri="{FF2B5EF4-FFF2-40B4-BE49-F238E27FC236}">
                  <a16:creationId xmlns:a16="http://schemas.microsoft.com/office/drawing/2014/main" id="{4102124D-7C22-5EB3-3E45-FA66DE7FBBD6}"/>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8925" name="P A T R I O T I S M O…">
              <a:extLst>
                <a:ext uri="{FF2B5EF4-FFF2-40B4-BE49-F238E27FC236}">
                  <a16:creationId xmlns:a16="http://schemas.microsoft.com/office/drawing/2014/main" id="{607A56C5-1649-96BA-B02B-A7B3113B107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8918" name="Imagen 12">
            <a:extLst>
              <a:ext uri="{FF2B5EF4-FFF2-40B4-BE49-F238E27FC236}">
                <a16:creationId xmlns:a16="http://schemas.microsoft.com/office/drawing/2014/main" id="{09979C08-24CE-AAA3-C481-E671775F6D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Text Box 18">
            <a:extLst>
              <a:ext uri="{FF2B5EF4-FFF2-40B4-BE49-F238E27FC236}">
                <a16:creationId xmlns:a16="http://schemas.microsoft.com/office/drawing/2014/main" id="{A4DE3DD2-5115-E181-9379-947A14278CD5}"/>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38920" name="Picture 5" descr="SELLO">
            <a:extLst>
              <a:ext uri="{FF2B5EF4-FFF2-40B4-BE49-F238E27FC236}">
                <a16:creationId xmlns:a16="http://schemas.microsoft.com/office/drawing/2014/main" id="{9C7BD78B-A4C0-69C9-6F81-1566D6131C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1" name="Line 6">
            <a:extLst>
              <a:ext uri="{FF2B5EF4-FFF2-40B4-BE49-F238E27FC236}">
                <a16:creationId xmlns:a16="http://schemas.microsoft.com/office/drawing/2014/main" id="{F3FDEC4D-C896-77A9-5FC2-AB144B7C7B5D}"/>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8922" name="CuadroTexto 16">
            <a:extLst>
              <a:ext uri="{FF2B5EF4-FFF2-40B4-BE49-F238E27FC236}">
                <a16:creationId xmlns:a16="http://schemas.microsoft.com/office/drawing/2014/main" id="{BE9BA223-760C-1040-295C-49F9F85AC7F2}"/>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21AD4B74-29CC-2AF1-C4E9-5EED7970E8AE}"/>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5 Imagen" descr="pantalla.jpg">
            <a:extLst>
              <a:ext uri="{FF2B5EF4-FFF2-40B4-BE49-F238E27FC236}">
                <a16:creationId xmlns:a16="http://schemas.microsoft.com/office/drawing/2014/main" id="{04DBAD81-044C-1239-1093-44034D04B1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0B8ADEA7-9033-F47F-DE89-DBD2DCBADA36}"/>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0965" name="Grupo">
            <a:extLst>
              <a:ext uri="{FF2B5EF4-FFF2-40B4-BE49-F238E27FC236}">
                <a16:creationId xmlns:a16="http://schemas.microsoft.com/office/drawing/2014/main" id="{F1D64172-4A73-1109-8C68-3B5FD2614527}"/>
              </a:ext>
            </a:extLst>
          </p:cNvPr>
          <p:cNvGrpSpPr>
            <a:grpSpLocks/>
          </p:cNvGrpSpPr>
          <p:nvPr/>
        </p:nvGrpSpPr>
        <p:grpSpPr bwMode="auto">
          <a:xfrm>
            <a:off x="0" y="6246813"/>
            <a:ext cx="9148763" cy="611187"/>
            <a:chOff x="102889" y="-47985"/>
            <a:chExt cx="12201904" cy="611761"/>
          </a:xfrm>
        </p:grpSpPr>
        <p:pic>
          <p:nvPicPr>
            <p:cNvPr id="40972" name="16 Imagen" descr="16 Imagen">
              <a:extLst>
                <a:ext uri="{FF2B5EF4-FFF2-40B4-BE49-F238E27FC236}">
                  <a16:creationId xmlns:a16="http://schemas.microsoft.com/office/drawing/2014/main" id="{3E9C5AB4-3AE0-0A29-5E26-D20D948B526C}"/>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0973" name="P A T R I O T I S M O…">
              <a:extLst>
                <a:ext uri="{FF2B5EF4-FFF2-40B4-BE49-F238E27FC236}">
                  <a16:creationId xmlns:a16="http://schemas.microsoft.com/office/drawing/2014/main" id="{D6BBE678-F414-41F3-CCA9-CC621B92CB9B}"/>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0966" name="Imagen 12">
            <a:extLst>
              <a:ext uri="{FF2B5EF4-FFF2-40B4-BE49-F238E27FC236}">
                <a16:creationId xmlns:a16="http://schemas.microsoft.com/office/drawing/2014/main" id="{15661C45-69FE-61B5-477D-DAC29CD667A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 Box 18">
            <a:extLst>
              <a:ext uri="{FF2B5EF4-FFF2-40B4-BE49-F238E27FC236}">
                <a16:creationId xmlns:a16="http://schemas.microsoft.com/office/drawing/2014/main" id="{033D41F7-A97C-0311-104D-8B66CC3EE262}"/>
              </a:ext>
            </a:extLst>
          </p:cNvPr>
          <p:cNvSpPr txBox="1">
            <a:spLocks noChangeArrowheads="1"/>
          </p:cNvSpPr>
          <p:nvPr/>
        </p:nvSpPr>
        <p:spPr bwMode="auto">
          <a:xfrm>
            <a:off x="1233488" y="401638"/>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0968" name="Picture 5" descr="SELLO">
            <a:extLst>
              <a:ext uri="{FF2B5EF4-FFF2-40B4-BE49-F238E27FC236}">
                <a16:creationId xmlns:a16="http://schemas.microsoft.com/office/drawing/2014/main" id="{D7678306-C43B-2DE0-74F5-68ADB792D3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9" name="Line 6">
            <a:extLst>
              <a:ext uri="{FF2B5EF4-FFF2-40B4-BE49-F238E27FC236}">
                <a16:creationId xmlns:a16="http://schemas.microsoft.com/office/drawing/2014/main" id="{97036862-50ED-9453-8978-5050CCD82DF0}"/>
              </a:ext>
            </a:extLst>
          </p:cNvPr>
          <p:cNvSpPr>
            <a:spLocks noChangeShapeType="1"/>
          </p:cNvSpPr>
          <p:nvPr/>
        </p:nvSpPr>
        <p:spPr bwMode="auto">
          <a:xfrm>
            <a:off x="12239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0970" name="CuadroTexto 16">
            <a:extLst>
              <a:ext uri="{FF2B5EF4-FFF2-40B4-BE49-F238E27FC236}">
                <a16:creationId xmlns:a16="http://schemas.microsoft.com/office/drawing/2014/main" id="{9906D21C-D6CC-2576-5A87-3D03CB7F6F3A}"/>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PERFIL DE EGRESO</a:t>
            </a:r>
            <a:endParaRPr lang="es-CL" altLang="es-CL" sz="1800" b="1"/>
          </a:p>
        </p:txBody>
      </p:sp>
      <p:graphicFrame>
        <p:nvGraphicFramePr>
          <p:cNvPr id="5" name="Diagrama 4">
            <a:extLst>
              <a:ext uri="{FF2B5EF4-FFF2-40B4-BE49-F238E27FC236}">
                <a16:creationId xmlns:a16="http://schemas.microsoft.com/office/drawing/2014/main" id="{9FE938D0-7091-9B51-9D2A-B51B9995C92C}"/>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5 Imagen" descr="pantalla.jpg">
            <a:extLst>
              <a:ext uri="{FF2B5EF4-FFF2-40B4-BE49-F238E27FC236}">
                <a16:creationId xmlns:a16="http://schemas.microsoft.com/office/drawing/2014/main" id="{98400540-52A6-4BCE-EA52-F354EC267F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0585EB88-7830-E562-04F6-BB5AF3F52B4A}"/>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3013" name="Grupo">
            <a:extLst>
              <a:ext uri="{FF2B5EF4-FFF2-40B4-BE49-F238E27FC236}">
                <a16:creationId xmlns:a16="http://schemas.microsoft.com/office/drawing/2014/main" id="{CAA59EB9-76A5-1441-05DF-F5B3ED6B2113}"/>
              </a:ext>
            </a:extLst>
          </p:cNvPr>
          <p:cNvGrpSpPr>
            <a:grpSpLocks/>
          </p:cNvGrpSpPr>
          <p:nvPr/>
        </p:nvGrpSpPr>
        <p:grpSpPr bwMode="auto">
          <a:xfrm>
            <a:off x="0" y="6246813"/>
            <a:ext cx="9148763" cy="611187"/>
            <a:chOff x="102889" y="-47985"/>
            <a:chExt cx="12201904" cy="611761"/>
          </a:xfrm>
        </p:grpSpPr>
        <p:pic>
          <p:nvPicPr>
            <p:cNvPr id="43058" name="16 Imagen" descr="16 Imagen">
              <a:extLst>
                <a:ext uri="{FF2B5EF4-FFF2-40B4-BE49-F238E27FC236}">
                  <a16:creationId xmlns:a16="http://schemas.microsoft.com/office/drawing/2014/main" id="{D439D12A-B1B1-C230-9CE5-5F52A7AB5CAA}"/>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3059" name="P A T R I O T I S M O…">
              <a:extLst>
                <a:ext uri="{FF2B5EF4-FFF2-40B4-BE49-F238E27FC236}">
                  <a16:creationId xmlns:a16="http://schemas.microsoft.com/office/drawing/2014/main" id="{8AB47AFB-6E7B-BB38-3CB2-2AA8255BD31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3014" name="Imagen 12">
            <a:extLst>
              <a:ext uri="{FF2B5EF4-FFF2-40B4-BE49-F238E27FC236}">
                <a16:creationId xmlns:a16="http://schemas.microsoft.com/office/drawing/2014/main" id="{DC8DCE93-3259-66AC-C90D-614BFB6CB5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 Box 18">
            <a:extLst>
              <a:ext uri="{FF2B5EF4-FFF2-40B4-BE49-F238E27FC236}">
                <a16:creationId xmlns:a16="http://schemas.microsoft.com/office/drawing/2014/main" id="{69A226C2-C159-EF49-FB96-17C7A413BEF3}"/>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3016" name="Picture 5" descr="SELLO">
            <a:extLst>
              <a:ext uri="{FF2B5EF4-FFF2-40B4-BE49-F238E27FC236}">
                <a16:creationId xmlns:a16="http://schemas.microsoft.com/office/drawing/2014/main" id="{B1059400-1B75-7C37-04E2-67803BDDDA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Line 6">
            <a:extLst>
              <a:ext uri="{FF2B5EF4-FFF2-40B4-BE49-F238E27FC236}">
                <a16:creationId xmlns:a16="http://schemas.microsoft.com/office/drawing/2014/main" id="{F0E0878C-4D37-8C10-90A0-3681CC01A778}"/>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3018" name="CuadroTexto 16">
            <a:extLst>
              <a:ext uri="{FF2B5EF4-FFF2-40B4-BE49-F238E27FC236}">
                <a16:creationId xmlns:a16="http://schemas.microsoft.com/office/drawing/2014/main" id="{FB29910E-315A-7149-39A7-4E3D9DC05177}"/>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B.- DISTRIBUCIÓN DE HORAS</a:t>
            </a:r>
            <a:endParaRPr lang="es-CL" altLang="es-CL" sz="1800" b="1"/>
          </a:p>
        </p:txBody>
      </p:sp>
      <p:graphicFrame>
        <p:nvGraphicFramePr>
          <p:cNvPr id="2" name="Tabla 1">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2508395300"/>
              </p:ext>
            </p:extLst>
          </p:nvPr>
        </p:nvGraphicFramePr>
        <p:xfrm>
          <a:off x="198438" y="2116138"/>
          <a:ext cx="8807449" cy="2947987"/>
        </p:xfrm>
        <a:graphic>
          <a:graphicData uri="http://schemas.openxmlformats.org/drawingml/2006/table">
            <a:tbl>
              <a:tblPr firstRow="1" bandRow="1">
                <a:tableStyleId>{93296810-A885-4BE3-A3E7-6D5BEEA58F35}</a:tableStyleId>
              </a:tblPr>
              <a:tblGrid>
                <a:gridCol w="1872228">
                  <a:extLst>
                    <a:ext uri="{9D8B030D-6E8A-4147-A177-3AD203B41FA5}">
                      <a16:colId xmlns:a16="http://schemas.microsoft.com/office/drawing/2014/main" val="189304960"/>
                    </a:ext>
                  </a:extLst>
                </a:gridCol>
                <a:gridCol w="1512184">
                  <a:extLst>
                    <a:ext uri="{9D8B030D-6E8A-4147-A177-3AD203B41FA5}">
                      <a16:colId xmlns:a16="http://schemas.microsoft.com/office/drawing/2014/main" val="1723733510"/>
                    </a:ext>
                  </a:extLst>
                </a:gridCol>
                <a:gridCol w="1728211">
                  <a:extLst>
                    <a:ext uri="{9D8B030D-6E8A-4147-A177-3AD203B41FA5}">
                      <a16:colId xmlns:a16="http://schemas.microsoft.com/office/drawing/2014/main" val="3401654333"/>
                    </a:ext>
                  </a:extLst>
                </a:gridCol>
                <a:gridCol w="2304281">
                  <a:extLst>
                    <a:ext uri="{9D8B030D-6E8A-4147-A177-3AD203B41FA5}">
                      <a16:colId xmlns:a16="http://schemas.microsoft.com/office/drawing/2014/main" val="1231796569"/>
                    </a:ext>
                  </a:extLst>
                </a:gridCol>
                <a:gridCol w="1390545">
                  <a:extLst>
                    <a:ext uri="{9D8B030D-6E8A-4147-A177-3AD203B41FA5}">
                      <a16:colId xmlns:a16="http://schemas.microsoft.com/office/drawing/2014/main" val="2316707248"/>
                    </a:ext>
                  </a:extLst>
                </a:gridCol>
              </a:tblGrid>
              <a:tr h="788633">
                <a:tc>
                  <a:txBody>
                    <a:bodyPr/>
                    <a:lstStyle/>
                    <a:p>
                      <a:endParaRPr lang="es-CL" sz="1800" dirty="0"/>
                    </a:p>
                  </a:txBody>
                  <a:tcPr marL="91441" marR="91441" marT="45721" marB="45721"/>
                </a:tc>
                <a:tc>
                  <a:txBody>
                    <a:bodyPr/>
                    <a:lstStyle/>
                    <a:p>
                      <a:pPr algn="ctr"/>
                      <a:r>
                        <a:rPr lang="es-ES" sz="1800" dirty="0"/>
                        <a:t>EJECUTIVO</a:t>
                      </a:r>
                      <a:endParaRPr lang="es-CL" sz="1800" dirty="0"/>
                    </a:p>
                  </a:txBody>
                  <a:tcPr marL="91441" marR="91441" marT="45721" marB="45721" anchor="ctr"/>
                </a:tc>
                <a:tc>
                  <a:txBody>
                    <a:bodyPr/>
                    <a:lstStyle/>
                    <a:p>
                      <a:pPr algn="ctr"/>
                      <a:r>
                        <a:rPr lang="es-ES" sz="1800" dirty="0"/>
                        <a:t>INFANTE DE MARINA</a:t>
                      </a:r>
                      <a:endParaRPr lang="es-CL" sz="1800" dirty="0"/>
                    </a:p>
                  </a:txBody>
                  <a:tcPr marL="91441" marR="91441" marT="45721" marB="45721" anchor="ctr"/>
                </a:tc>
                <a:tc>
                  <a:txBody>
                    <a:bodyPr/>
                    <a:lstStyle/>
                    <a:p>
                      <a:pPr algn="ctr"/>
                      <a:r>
                        <a:rPr lang="es-ES" sz="1800" dirty="0"/>
                        <a:t>ABASTECIMIENTO</a:t>
                      </a:r>
                      <a:endParaRPr lang="es-CL" sz="1800" dirty="0"/>
                    </a:p>
                  </a:txBody>
                  <a:tcPr marL="91441" marR="91441" marT="45721" marB="45721" anchor="ctr"/>
                </a:tc>
                <a:tc>
                  <a:txBody>
                    <a:bodyPr/>
                    <a:lstStyle/>
                    <a:p>
                      <a:pPr algn="ctr"/>
                      <a:r>
                        <a:rPr lang="es-ES" sz="1800" dirty="0"/>
                        <a:t>LITORAL</a:t>
                      </a:r>
                      <a:endParaRPr lang="es-CL" sz="1800" dirty="0"/>
                    </a:p>
                  </a:txBody>
                  <a:tcPr marL="91441" marR="91441" marT="45721" marB="45721" anchor="ctr"/>
                </a:tc>
                <a:extLst>
                  <a:ext uri="{0D108BD9-81ED-4DB2-BD59-A6C34878D82A}">
                    <a16:rowId xmlns:a16="http://schemas.microsoft.com/office/drawing/2014/main" val="3605868382"/>
                  </a:ext>
                </a:extLst>
              </a:tr>
              <a:tr h="456907">
                <a:tc>
                  <a:txBody>
                    <a:bodyPr/>
                    <a:lstStyle/>
                    <a:p>
                      <a:r>
                        <a:rPr lang="es-ES" sz="1800" dirty="0"/>
                        <a:t>HUMANISTA</a:t>
                      </a:r>
                      <a:endParaRPr lang="es-CL" sz="1800" dirty="0"/>
                    </a:p>
                  </a:txBody>
                  <a:tcPr marL="91441" marR="91441" marT="45721" marB="45721"/>
                </a:tc>
                <a:tc>
                  <a:txBody>
                    <a:bodyPr/>
                    <a:lstStyle/>
                    <a:p>
                      <a:pPr algn="ct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extLst>
                  <a:ext uri="{0D108BD9-81ED-4DB2-BD59-A6C34878D82A}">
                    <a16:rowId xmlns:a16="http://schemas.microsoft.com/office/drawing/2014/main" val="691675542"/>
                  </a:ext>
                </a:extLst>
              </a:tr>
              <a:tr h="788633">
                <a:tc>
                  <a:txBody>
                    <a:bodyPr/>
                    <a:lstStyle/>
                    <a:p>
                      <a:r>
                        <a:rPr lang="es-ES" sz="1800" dirty="0"/>
                        <a:t>CIENCIAS BÁSICAS</a:t>
                      </a:r>
                      <a:endParaRPr lang="es-CL" sz="1800" dirty="0"/>
                    </a:p>
                  </a:txBody>
                  <a:tcPr marL="91441" marR="91441" marT="45721" marB="45721"/>
                </a:tc>
                <a:tc>
                  <a:txBody>
                    <a:bodyPr/>
                    <a:lstStyle/>
                    <a:p>
                      <a:pPr algn="ctr"/>
                      <a:r>
                        <a:rPr lang="es-ES" sz="1800" dirty="0" smtClean="0"/>
                        <a:t>36 %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23 %</a:t>
                      </a:r>
                      <a:endParaRPr lang="es-CL" sz="1800" dirty="0"/>
                    </a:p>
                  </a:txBody>
                  <a:tcPr marL="91441" marR="91441" marT="45721" marB="45721" anchor="ctr"/>
                </a:tc>
                <a:extLst>
                  <a:ext uri="{0D108BD9-81ED-4DB2-BD59-A6C34878D82A}">
                    <a16:rowId xmlns:a16="http://schemas.microsoft.com/office/drawing/2014/main" val="2746904528"/>
                  </a:ext>
                </a:extLst>
              </a:tr>
              <a:tr h="456907">
                <a:tc>
                  <a:txBody>
                    <a:bodyPr/>
                    <a:lstStyle/>
                    <a:p>
                      <a:r>
                        <a:rPr lang="es-ES" sz="1800" dirty="0"/>
                        <a:t>PROFESIONAL</a:t>
                      </a:r>
                      <a:endParaRPr lang="es-CL" sz="1800" dirty="0"/>
                    </a:p>
                  </a:txBody>
                  <a:tcPr marL="91441" marR="91441" marT="45721" marB="45721"/>
                </a:tc>
                <a:tc>
                  <a:txBody>
                    <a:bodyPr/>
                    <a:lstStyle/>
                    <a:p>
                      <a:pPr algn="ctr"/>
                      <a:r>
                        <a:rPr lang="es-ES" sz="1800" dirty="0" smtClean="0"/>
                        <a:t>27 %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40 %</a:t>
                      </a:r>
                      <a:endParaRPr lang="es-CL" sz="1800" dirty="0"/>
                    </a:p>
                  </a:txBody>
                  <a:tcPr marL="91441" marR="91441" marT="45721" marB="45721" anchor="ctr"/>
                </a:tc>
                <a:extLst>
                  <a:ext uri="{0D108BD9-81ED-4DB2-BD59-A6C34878D82A}">
                    <a16:rowId xmlns:a16="http://schemas.microsoft.com/office/drawing/2014/main" val="628468316"/>
                  </a:ext>
                </a:extLst>
              </a:tr>
              <a:tr h="456907">
                <a:tc>
                  <a:txBody>
                    <a:bodyPr/>
                    <a:lstStyle/>
                    <a:p>
                      <a:r>
                        <a:rPr lang="es-ES" sz="1800" dirty="0"/>
                        <a:t>INGLÉS</a:t>
                      </a:r>
                      <a:endParaRPr lang="es-CL" sz="1800" dirty="0"/>
                    </a:p>
                  </a:txBody>
                  <a:tcPr marL="91441" marR="91441" marT="45721" marB="45721"/>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4" name="Rectángulo redondeado 3">
            <a:extLst>
              <a:ext uri="{FF2B5EF4-FFF2-40B4-BE49-F238E27FC236}">
                <a16:creationId xmlns:a16="http://schemas.microsoft.com/office/drawing/2014/main" id="{1294D244-94A9-241E-2711-23935E280921}"/>
              </a:ext>
            </a:extLst>
          </p:cNvPr>
          <p:cNvSpPr/>
          <p:nvPr/>
        </p:nvSpPr>
        <p:spPr>
          <a:xfrm>
            <a:off x="179388" y="3357563"/>
            <a:ext cx="8774112" cy="126047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5 Imagen" descr="pantalla.jpg">
            <a:extLst>
              <a:ext uri="{FF2B5EF4-FFF2-40B4-BE49-F238E27FC236}">
                <a16:creationId xmlns:a16="http://schemas.microsoft.com/office/drawing/2014/main" id="{2A60897C-0EC7-9423-E9FF-63203137DB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1E373573-34B7-55BA-2437-A6267D817936}"/>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4037" name="Grupo">
            <a:extLst>
              <a:ext uri="{FF2B5EF4-FFF2-40B4-BE49-F238E27FC236}">
                <a16:creationId xmlns:a16="http://schemas.microsoft.com/office/drawing/2014/main" id="{F90C757A-1D32-3B61-B331-3AF4AD56029B}"/>
              </a:ext>
            </a:extLst>
          </p:cNvPr>
          <p:cNvGrpSpPr>
            <a:grpSpLocks/>
          </p:cNvGrpSpPr>
          <p:nvPr/>
        </p:nvGrpSpPr>
        <p:grpSpPr bwMode="auto">
          <a:xfrm>
            <a:off x="0" y="6246813"/>
            <a:ext cx="9148763" cy="611187"/>
            <a:chOff x="102889" y="-47985"/>
            <a:chExt cx="12201904" cy="611761"/>
          </a:xfrm>
        </p:grpSpPr>
        <p:pic>
          <p:nvPicPr>
            <p:cNvPr id="44043" name="16 Imagen" descr="16 Imagen">
              <a:extLst>
                <a:ext uri="{FF2B5EF4-FFF2-40B4-BE49-F238E27FC236}">
                  <a16:creationId xmlns:a16="http://schemas.microsoft.com/office/drawing/2014/main" id="{5F88DC36-0ADA-9E7E-FB53-EDB7913BA7E4}"/>
                </a:ext>
              </a:extLst>
            </p:cNvPr>
            <p:cNvPicPr>
              <a:picLocks noChangeAspect="1"/>
            </p:cNvPicPr>
            <p:nvPr/>
          </p:nvPicPr>
          <p:blipFill>
            <a:blip r:embed="rId5">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4044" name="P A T R I O T I S M O…">
              <a:extLst>
                <a:ext uri="{FF2B5EF4-FFF2-40B4-BE49-F238E27FC236}">
                  <a16:creationId xmlns:a16="http://schemas.microsoft.com/office/drawing/2014/main" id="{EB591DB8-0DCD-D899-0899-AB742A83551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4038" name="Imagen 12">
            <a:extLst>
              <a:ext uri="{FF2B5EF4-FFF2-40B4-BE49-F238E27FC236}">
                <a16:creationId xmlns:a16="http://schemas.microsoft.com/office/drawing/2014/main" id="{20C64434-4C6C-78C9-28DF-2BFD754D950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Text Box 18">
            <a:extLst>
              <a:ext uri="{FF2B5EF4-FFF2-40B4-BE49-F238E27FC236}">
                <a16:creationId xmlns:a16="http://schemas.microsoft.com/office/drawing/2014/main" id="{8B23513B-6EC2-0BBD-412F-65E860E825A5}"/>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4040" name="Picture 5" descr="SELLO">
            <a:extLst>
              <a:ext uri="{FF2B5EF4-FFF2-40B4-BE49-F238E27FC236}">
                <a16:creationId xmlns:a16="http://schemas.microsoft.com/office/drawing/2014/main" id="{9674CE1F-4A6E-34AE-8E56-03736CC7BE7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Line 6">
            <a:extLst>
              <a:ext uri="{FF2B5EF4-FFF2-40B4-BE49-F238E27FC236}">
                <a16:creationId xmlns:a16="http://schemas.microsoft.com/office/drawing/2014/main" id="{FCF49A8E-711A-D2A0-7DA8-1F9951FBCF46}"/>
              </a:ext>
            </a:extLst>
          </p:cNvPr>
          <p:cNvSpPr>
            <a:spLocks noChangeShapeType="1"/>
          </p:cNvSpPr>
          <p:nvPr/>
        </p:nvSpPr>
        <p:spPr bwMode="auto">
          <a:xfrm>
            <a:off x="1233488"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4042" name="CuadroTexto 16">
            <a:extLst>
              <a:ext uri="{FF2B5EF4-FFF2-40B4-BE49-F238E27FC236}">
                <a16:creationId xmlns:a16="http://schemas.microsoft.com/office/drawing/2014/main" id="{0DBED1F5-336C-1111-F53C-1D75C812C967}"/>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PREPARACIÓN FUTURO DESEMPEÑO COMO GUARDIMARINAS Y SUBTENIENTES</a:t>
            </a:r>
            <a:endParaRPr lang="es-CL" altLang="es-CL" sz="1800" b="1" dirty="0"/>
          </a:p>
        </p:txBody>
      </p:sp>
      <p:graphicFrame>
        <p:nvGraphicFramePr>
          <p:cNvPr id="10" name="Objeto 9"/>
          <p:cNvGraphicFramePr>
            <a:graphicFrameLocks noChangeAspect="1"/>
          </p:cNvGraphicFramePr>
          <p:nvPr>
            <p:extLst>
              <p:ext uri="{D42A27DB-BD31-4B8C-83A1-F6EECF244321}">
                <p14:modId xmlns:p14="http://schemas.microsoft.com/office/powerpoint/2010/main" val="3969211782"/>
              </p:ext>
            </p:extLst>
          </p:nvPr>
        </p:nvGraphicFramePr>
        <p:xfrm>
          <a:off x="179388" y="2062936"/>
          <a:ext cx="8781276" cy="3823514"/>
        </p:xfrm>
        <a:graphic>
          <a:graphicData uri="http://schemas.openxmlformats.org/presentationml/2006/ole">
            <mc:AlternateContent xmlns:mc="http://schemas.openxmlformats.org/markup-compatibility/2006">
              <mc:Choice xmlns:v="urn:schemas-microsoft-com:vml" Requires="v">
                <p:oleObj spid="_x0000_s3106" name="Hoja de cálculo" r:id="rId8" imgW="11719702" imgH="5097700" progId="Excel.Sheet.12">
                  <p:embed/>
                </p:oleObj>
              </mc:Choice>
              <mc:Fallback>
                <p:oleObj name="Hoja de cálculo" r:id="rId8" imgW="11719702" imgH="5097700" progId="Excel.Sheet.12">
                  <p:embed/>
                  <p:pic>
                    <p:nvPicPr>
                      <p:cNvPr id="0" name=""/>
                      <p:cNvPicPr/>
                      <p:nvPr/>
                    </p:nvPicPr>
                    <p:blipFill>
                      <a:blip r:embed="rId9"/>
                      <a:stretch>
                        <a:fillRect/>
                      </a:stretch>
                    </p:blipFill>
                    <p:spPr>
                      <a:xfrm>
                        <a:off x="179388" y="2062936"/>
                        <a:ext cx="8781276" cy="3823514"/>
                      </a:xfrm>
                      <a:prstGeom prst="rect">
                        <a:avLst/>
                      </a:prstGeom>
                    </p:spPr>
                  </p:pic>
                </p:oleObj>
              </mc:Fallback>
            </mc:AlternateContent>
          </a:graphicData>
        </a:graphic>
      </p:graphicFrame>
      <p:grpSp>
        <p:nvGrpSpPr>
          <p:cNvPr id="17" name="Grupo 16"/>
          <p:cNvGrpSpPr/>
          <p:nvPr/>
        </p:nvGrpSpPr>
        <p:grpSpPr>
          <a:xfrm>
            <a:off x="5580112" y="3429000"/>
            <a:ext cx="2448272" cy="2338027"/>
            <a:chOff x="5580112" y="3429000"/>
            <a:chExt cx="2448272" cy="2338027"/>
          </a:xfrm>
        </p:grpSpPr>
        <p:sp>
          <p:nvSpPr>
            <p:cNvPr id="20" name="Rectángulo redondeado 19">
              <a:extLst>
                <a:ext uri="{FF2B5EF4-FFF2-40B4-BE49-F238E27FC236}">
                  <a16:creationId xmlns:a16="http://schemas.microsoft.com/office/drawing/2014/main" id="{1294D244-94A9-241E-2711-23935E280921}"/>
                </a:ext>
              </a:extLst>
            </p:cNvPr>
            <p:cNvSpPr/>
            <p:nvPr/>
          </p:nvSpPr>
          <p:spPr>
            <a:xfrm>
              <a:off x="5580112" y="3429000"/>
              <a:ext cx="2448272" cy="93610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11" name="CuadroTexto 10"/>
            <p:cNvSpPr txBox="1"/>
            <p:nvPr/>
          </p:nvSpPr>
          <p:spPr>
            <a:xfrm>
              <a:off x="6084168" y="5120696"/>
              <a:ext cx="1440160" cy="646331"/>
            </a:xfrm>
            <a:prstGeom prst="rect">
              <a:avLst/>
            </a:prstGeom>
            <a:noFill/>
            <a:ln w="38100">
              <a:solidFill>
                <a:srgbClr val="FF0000"/>
              </a:solidFill>
            </a:ln>
          </p:spPr>
          <p:txBody>
            <a:bodyPr wrap="square" rtlCol="0">
              <a:spAutoFit/>
            </a:bodyPr>
            <a:lstStyle/>
            <a:p>
              <a:pPr algn="ctr"/>
              <a:r>
                <a:rPr lang="es-ES" dirty="0" smtClean="0"/>
                <a:t>PERFIL DE EGRESO</a:t>
              </a:r>
              <a:endParaRPr lang="es-CL" dirty="0"/>
            </a:p>
          </p:txBody>
        </p:sp>
        <p:cxnSp>
          <p:nvCxnSpPr>
            <p:cNvPr id="13" name="Conector recto de flecha 12"/>
            <p:cNvCxnSpPr>
              <a:stCxn id="20" idx="2"/>
            </p:cNvCxnSpPr>
            <p:nvPr/>
          </p:nvCxnSpPr>
          <p:spPr>
            <a:xfrm>
              <a:off x="6804248" y="4365104"/>
              <a:ext cx="0" cy="7555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5 Imagen" descr="pantalla.jpg">
            <a:extLst>
              <a:ext uri="{FF2B5EF4-FFF2-40B4-BE49-F238E27FC236}">
                <a16:creationId xmlns:a16="http://schemas.microsoft.com/office/drawing/2014/main" id="{C0591C24-53F7-BC56-26D8-6DDD82EF9C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FFE0161-06EF-73E5-E1EA-86428267A973}"/>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5061" name="Grupo">
            <a:extLst>
              <a:ext uri="{FF2B5EF4-FFF2-40B4-BE49-F238E27FC236}">
                <a16:creationId xmlns:a16="http://schemas.microsoft.com/office/drawing/2014/main" id="{B48D0BF9-4215-049C-8BBE-F5BEB0479923}"/>
              </a:ext>
            </a:extLst>
          </p:cNvPr>
          <p:cNvGrpSpPr>
            <a:grpSpLocks/>
          </p:cNvGrpSpPr>
          <p:nvPr/>
        </p:nvGrpSpPr>
        <p:grpSpPr bwMode="auto">
          <a:xfrm>
            <a:off x="0" y="6246813"/>
            <a:ext cx="9148763" cy="611187"/>
            <a:chOff x="102889" y="-47985"/>
            <a:chExt cx="12201904" cy="611761"/>
          </a:xfrm>
        </p:grpSpPr>
        <p:pic>
          <p:nvPicPr>
            <p:cNvPr id="45071" name="16 Imagen" descr="16 Imagen">
              <a:extLst>
                <a:ext uri="{FF2B5EF4-FFF2-40B4-BE49-F238E27FC236}">
                  <a16:creationId xmlns:a16="http://schemas.microsoft.com/office/drawing/2014/main" id="{7B3449F6-02CC-B15F-B4BA-7F489B8F7AC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5072" name="P A T R I O T I S M O…">
              <a:extLst>
                <a:ext uri="{FF2B5EF4-FFF2-40B4-BE49-F238E27FC236}">
                  <a16:creationId xmlns:a16="http://schemas.microsoft.com/office/drawing/2014/main" id="{D518865D-D3B1-3E04-AE3E-3C62780E518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5062" name="Imagen 12">
            <a:extLst>
              <a:ext uri="{FF2B5EF4-FFF2-40B4-BE49-F238E27FC236}">
                <a16:creationId xmlns:a16="http://schemas.microsoft.com/office/drawing/2014/main" id="{16719F05-C36C-3AE1-580A-39D6BB5F2D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Text Box 18">
            <a:extLst>
              <a:ext uri="{FF2B5EF4-FFF2-40B4-BE49-F238E27FC236}">
                <a16:creationId xmlns:a16="http://schemas.microsoft.com/office/drawing/2014/main" id="{BFAEEB53-75CB-41AF-CD63-EB81D393EEC7}"/>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5064" name="Picture 5" descr="SELLO">
            <a:extLst>
              <a:ext uri="{FF2B5EF4-FFF2-40B4-BE49-F238E27FC236}">
                <a16:creationId xmlns:a16="http://schemas.microsoft.com/office/drawing/2014/main" id="{B7F343C6-ED67-DEB3-C800-D26D1A2152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5" name="Line 6">
            <a:extLst>
              <a:ext uri="{FF2B5EF4-FFF2-40B4-BE49-F238E27FC236}">
                <a16:creationId xmlns:a16="http://schemas.microsoft.com/office/drawing/2014/main" id="{90906BE1-759D-8C94-5518-67B48DCFA98B}"/>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5066" name="CuadroTexto 16">
            <a:extLst>
              <a:ext uri="{FF2B5EF4-FFF2-40B4-BE49-F238E27FC236}">
                <a16:creationId xmlns:a16="http://schemas.microsoft.com/office/drawing/2014/main" id="{7242EE06-1EC7-1E2B-FD68-E7699F912A05}"/>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2" name="Diagrama 1">
            <a:extLst>
              <a:ext uri="{FF2B5EF4-FFF2-40B4-BE49-F238E27FC236}">
                <a16:creationId xmlns:a16="http://schemas.microsoft.com/office/drawing/2014/main" id="{78815D7D-BD8E-7D70-E69A-9C52398F6D73}"/>
              </a:ext>
            </a:extLst>
          </p:cNvPr>
          <p:cNvGraphicFramePr/>
          <p:nvPr/>
        </p:nvGraphicFramePr>
        <p:xfrm>
          <a:off x="1763688" y="2316571"/>
          <a:ext cx="5331554" cy="3530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5068" name="CuadroTexto 3">
            <a:extLst>
              <a:ext uri="{FF2B5EF4-FFF2-40B4-BE49-F238E27FC236}">
                <a16:creationId xmlns:a16="http://schemas.microsoft.com/office/drawing/2014/main" id="{D3DC2BD3-ACC7-C73D-BEAD-2BA5182AC6CA}"/>
              </a:ext>
            </a:extLst>
          </p:cNvPr>
          <p:cNvSpPr txBox="1">
            <a:spLocks noChangeArrowheads="1"/>
          </p:cNvSpPr>
          <p:nvPr/>
        </p:nvSpPr>
        <p:spPr bwMode="auto">
          <a:xfrm>
            <a:off x="2633663" y="1897063"/>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a:t>PLAN COMÚN (1 SEMESTRE)</a:t>
            </a:r>
            <a:endParaRPr lang="es-CL" altLang="es-CL"/>
          </a:p>
        </p:txBody>
      </p:sp>
      <p:sp>
        <p:nvSpPr>
          <p:cNvPr id="5" name="Rectángulo redondeado 4">
            <a:extLst>
              <a:ext uri="{FF2B5EF4-FFF2-40B4-BE49-F238E27FC236}">
                <a16:creationId xmlns:a16="http://schemas.microsoft.com/office/drawing/2014/main" id="{2059E0A9-B7EC-2EF5-29B1-E37E0B8CB236}"/>
              </a:ext>
            </a:extLst>
          </p:cNvPr>
          <p:cNvSpPr/>
          <p:nvPr/>
        </p:nvSpPr>
        <p:spPr>
          <a:xfrm>
            <a:off x="2411413" y="2265363"/>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9" name="Rectángulo redondeado 18">
            <a:extLst>
              <a:ext uri="{FF2B5EF4-FFF2-40B4-BE49-F238E27FC236}">
                <a16:creationId xmlns:a16="http://schemas.microsoft.com/office/drawing/2014/main" id="{65E0C375-3087-F184-4CFC-F08E577E350A}"/>
              </a:ext>
            </a:extLst>
          </p:cNvPr>
          <p:cNvSpPr/>
          <p:nvPr/>
        </p:nvSpPr>
        <p:spPr>
          <a:xfrm>
            <a:off x="4427538" y="3500438"/>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5 Imagen" descr="pantalla.jpg">
            <a:extLst>
              <a:ext uri="{FF2B5EF4-FFF2-40B4-BE49-F238E27FC236}">
                <a16:creationId xmlns:a16="http://schemas.microsoft.com/office/drawing/2014/main" id="{2A4E0C0D-BE72-80C2-EA9B-023A2CA5CA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FD16501-50DE-E894-B5D4-9731D6A972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6085" name="Grupo">
            <a:extLst>
              <a:ext uri="{FF2B5EF4-FFF2-40B4-BE49-F238E27FC236}">
                <a16:creationId xmlns:a16="http://schemas.microsoft.com/office/drawing/2014/main" id="{5F9759AA-8701-2669-64DB-F289AFEA994F}"/>
              </a:ext>
            </a:extLst>
          </p:cNvPr>
          <p:cNvGrpSpPr>
            <a:grpSpLocks/>
          </p:cNvGrpSpPr>
          <p:nvPr/>
        </p:nvGrpSpPr>
        <p:grpSpPr bwMode="auto">
          <a:xfrm>
            <a:off x="0" y="6246813"/>
            <a:ext cx="9148763" cy="611187"/>
            <a:chOff x="102889" y="-47985"/>
            <a:chExt cx="12201904" cy="611761"/>
          </a:xfrm>
        </p:grpSpPr>
        <p:pic>
          <p:nvPicPr>
            <p:cNvPr id="46097" name="16 Imagen" descr="16 Imagen">
              <a:extLst>
                <a:ext uri="{FF2B5EF4-FFF2-40B4-BE49-F238E27FC236}">
                  <a16:creationId xmlns:a16="http://schemas.microsoft.com/office/drawing/2014/main" id="{F37CC7E1-70A3-A370-2419-0D901FDC23BB}"/>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6098" name="P A T R I O T I S M O…">
              <a:extLst>
                <a:ext uri="{FF2B5EF4-FFF2-40B4-BE49-F238E27FC236}">
                  <a16:creationId xmlns:a16="http://schemas.microsoft.com/office/drawing/2014/main" id="{C0975BFE-9C10-4782-902C-2662906EE72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6086" name="Imagen 12">
            <a:extLst>
              <a:ext uri="{FF2B5EF4-FFF2-40B4-BE49-F238E27FC236}">
                <a16:creationId xmlns:a16="http://schemas.microsoft.com/office/drawing/2014/main" id="{0D638150-7B79-B4AA-C02C-8A7A5831D66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7" name="Text Box 18">
            <a:extLst>
              <a:ext uri="{FF2B5EF4-FFF2-40B4-BE49-F238E27FC236}">
                <a16:creationId xmlns:a16="http://schemas.microsoft.com/office/drawing/2014/main" id="{5CD235A8-A674-E2CF-5D4F-54C4CDD60983}"/>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6088" name="Picture 5" descr="SELLO">
            <a:extLst>
              <a:ext uri="{FF2B5EF4-FFF2-40B4-BE49-F238E27FC236}">
                <a16:creationId xmlns:a16="http://schemas.microsoft.com/office/drawing/2014/main" id="{05F52B29-181A-1C1B-E3ED-5600CCBD7A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Line 6">
            <a:extLst>
              <a:ext uri="{FF2B5EF4-FFF2-40B4-BE49-F238E27FC236}">
                <a16:creationId xmlns:a16="http://schemas.microsoft.com/office/drawing/2014/main" id="{74A9DCD9-6CF3-7C32-65BE-96D0304DED07}"/>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6090" name="CuadroTexto 16">
            <a:extLst>
              <a:ext uri="{FF2B5EF4-FFF2-40B4-BE49-F238E27FC236}">
                <a16:creationId xmlns:a16="http://schemas.microsoft.com/office/drawing/2014/main" id="{0F925D8E-644E-F7AA-463F-65F0654AFF31}"/>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2" name="Diagrama 1">
            <a:extLst>
              <a:ext uri="{FF2B5EF4-FFF2-40B4-BE49-F238E27FC236}">
                <a16:creationId xmlns:a16="http://schemas.microsoft.com/office/drawing/2014/main" id="{338480EF-4A24-5B38-928D-FA9480BC8B13}"/>
              </a:ext>
            </a:extLst>
          </p:cNvPr>
          <p:cNvGraphicFramePr/>
          <p:nvPr/>
        </p:nvGraphicFramePr>
        <p:xfrm>
          <a:off x="247650" y="2292637"/>
          <a:ext cx="4584958" cy="33779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6092" name="CuadroTexto 13">
            <a:extLst>
              <a:ext uri="{FF2B5EF4-FFF2-40B4-BE49-F238E27FC236}">
                <a16:creationId xmlns:a16="http://schemas.microsoft.com/office/drawing/2014/main" id="{844FDD24-85E4-2A4F-D042-8A829B99B3FA}"/>
              </a:ext>
            </a:extLst>
          </p:cNvPr>
          <p:cNvSpPr txBox="1">
            <a:spLocks noChangeArrowheads="1"/>
          </p:cNvSpPr>
          <p:nvPr/>
        </p:nvSpPr>
        <p:spPr bwMode="auto">
          <a:xfrm>
            <a:off x="2944813" y="1838325"/>
            <a:ext cx="4102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a:t>PLAN COMÚN (2 SEMESTRES)</a:t>
            </a:r>
            <a:endParaRPr lang="es-CL" altLang="es-CL"/>
          </a:p>
        </p:txBody>
      </p:sp>
      <p:graphicFrame>
        <p:nvGraphicFramePr>
          <p:cNvPr id="15" name="Diagrama 14">
            <a:extLst>
              <a:ext uri="{FF2B5EF4-FFF2-40B4-BE49-F238E27FC236}">
                <a16:creationId xmlns:a16="http://schemas.microsoft.com/office/drawing/2014/main" id="{A01059F4-1354-EC2B-FC71-3563FBDBBDD7}"/>
              </a:ext>
            </a:extLst>
          </p:cNvPr>
          <p:cNvGraphicFramePr/>
          <p:nvPr/>
        </p:nvGraphicFramePr>
        <p:xfrm>
          <a:off x="4035550" y="2250018"/>
          <a:ext cx="5331554" cy="35306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6" name="Rectángulo redondeado 15">
            <a:extLst>
              <a:ext uri="{FF2B5EF4-FFF2-40B4-BE49-F238E27FC236}">
                <a16:creationId xmlns:a16="http://schemas.microsoft.com/office/drawing/2014/main" id="{DAA8C521-8155-580D-19DE-AFF797A41AE7}"/>
              </a:ext>
            </a:extLst>
          </p:cNvPr>
          <p:cNvSpPr/>
          <p:nvPr/>
        </p:nvSpPr>
        <p:spPr>
          <a:xfrm>
            <a:off x="523875" y="2182813"/>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7" name="Rectángulo redondeado 16">
            <a:extLst>
              <a:ext uri="{FF2B5EF4-FFF2-40B4-BE49-F238E27FC236}">
                <a16:creationId xmlns:a16="http://schemas.microsoft.com/office/drawing/2014/main" id="{96AA8723-1C52-6591-4FC9-E98ABD2CA7F3}"/>
              </a:ext>
            </a:extLst>
          </p:cNvPr>
          <p:cNvSpPr/>
          <p:nvPr/>
        </p:nvSpPr>
        <p:spPr>
          <a:xfrm>
            <a:off x="523875" y="3400425"/>
            <a:ext cx="2016125"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8" name="Rectángulo redondeado 17">
            <a:extLst>
              <a:ext uri="{FF2B5EF4-FFF2-40B4-BE49-F238E27FC236}">
                <a16:creationId xmlns:a16="http://schemas.microsoft.com/office/drawing/2014/main" id="{B918DE13-042F-1DF3-3DC3-C5C5B0F76B32}"/>
              </a:ext>
            </a:extLst>
          </p:cNvPr>
          <p:cNvSpPr/>
          <p:nvPr/>
        </p:nvSpPr>
        <p:spPr>
          <a:xfrm>
            <a:off x="2540000" y="3400425"/>
            <a:ext cx="2016125"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b="1"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106" name="5 Imagen" descr="pantalla.jpg">
            <a:extLst>
              <a:ext uri="{FF2B5EF4-FFF2-40B4-BE49-F238E27FC236}">
                <a16:creationId xmlns:a16="http://schemas.microsoft.com/office/drawing/2014/main" id="{8B8DF91E-AD8F-4766-3942-96107A503C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7C0E551-7099-D7B2-96A8-15AA5239C7A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7109" name="Grupo">
            <a:extLst>
              <a:ext uri="{FF2B5EF4-FFF2-40B4-BE49-F238E27FC236}">
                <a16:creationId xmlns:a16="http://schemas.microsoft.com/office/drawing/2014/main" id="{96CE52E2-3560-4104-A4CE-38966E3F1B7D}"/>
              </a:ext>
            </a:extLst>
          </p:cNvPr>
          <p:cNvGrpSpPr>
            <a:grpSpLocks/>
          </p:cNvGrpSpPr>
          <p:nvPr/>
        </p:nvGrpSpPr>
        <p:grpSpPr bwMode="auto">
          <a:xfrm>
            <a:off x="0" y="6246813"/>
            <a:ext cx="9148763" cy="611187"/>
            <a:chOff x="102889" y="-47985"/>
            <a:chExt cx="12201904" cy="611761"/>
          </a:xfrm>
        </p:grpSpPr>
        <p:pic>
          <p:nvPicPr>
            <p:cNvPr id="47117" name="16 Imagen" descr="16 Imagen">
              <a:extLst>
                <a:ext uri="{FF2B5EF4-FFF2-40B4-BE49-F238E27FC236}">
                  <a16:creationId xmlns:a16="http://schemas.microsoft.com/office/drawing/2014/main" id="{73050454-9C9C-BE68-BD9C-214BB1E201A6}"/>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7118" name="P A T R I O T I S M O…">
              <a:extLst>
                <a:ext uri="{FF2B5EF4-FFF2-40B4-BE49-F238E27FC236}">
                  <a16:creationId xmlns:a16="http://schemas.microsoft.com/office/drawing/2014/main" id="{CF0A017B-8313-9214-C0B5-54740F3E8EF3}"/>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7110" name="Imagen 12">
            <a:extLst>
              <a:ext uri="{FF2B5EF4-FFF2-40B4-BE49-F238E27FC236}">
                <a16:creationId xmlns:a16="http://schemas.microsoft.com/office/drawing/2014/main" id="{4E1A9EDA-C653-5419-C434-1D9D6E56F0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Text Box 18">
            <a:extLst>
              <a:ext uri="{FF2B5EF4-FFF2-40B4-BE49-F238E27FC236}">
                <a16:creationId xmlns:a16="http://schemas.microsoft.com/office/drawing/2014/main" id="{A4F7CB4D-BC27-F924-8C1A-E9052B8F53ED}"/>
              </a:ext>
            </a:extLst>
          </p:cNvPr>
          <p:cNvSpPr txBox="1">
            <a:spLocks noChangeArrowheads="1"/>
          </p:cNvSpPr>
          <p:nvPr/>
        </p:nvSpPr>
        <p:spPr bwMode="auto">
          <a:xfrm>
            <a:off x="1228725" y="266700"/>
            <a:ext cx="2790825"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 ANÁLISIS.</a:t>
            </a:r>
            <a:endParaRPr lang="es-ES" altLang="es-CL" b="1">
              <a:solidFill>
                <a:srgbClr val="FFCC00"/>
              </a:solidFill>
            </a:endParaRPr>
          </a:p>
        </p:txBody>
      </p:sp>
      <p:pic>
        <p:nvPicPr>
          <p:cNvPr id="47112" name="Picture 5" descr="SELLO">
            <a:extLst>
              <a:ext uri="{FF2B5EF4-FFF2-40B4-BE49-F238E27FC236}">
                <a16:creationId xmlns:a16="http://schemas.microsoft.com/office/drawing/2014/main" id="{52D9406C-54E1-ACBB-5E14-5628D99BC1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Line 6">
            <a:extLst>
              <a:ext uri="{FF2B5EF4-FFF2-40B4-BE49-F238E27FC236}">
                <a16:creationId xmlns:a16="http://schemas.microsoft.com/office/drawing/2014/main" id="{1CE75F61-61CE-6C61-C6FF-8E24CFF68E34}"/>
              </a:ext>
            </a:extLst>
          </p:cNvPr>
          <p:cNvSpPr>
            <a:spLocks noChangeShapeType="1"/>
          </p:cNvSpPr>
          <p:nvPr/>
        </p:nvSpPr>
        <p:spPr bwMode="auto">
          <a:xfrm>
            <a:off x="1228725" y="89535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7114" name="CuadroTexto 16">
            <a:extLst>
              <a:ext uri="{FF2B5EF4-FFF2-40B4-BE49-F238E27FC236}">
                <a16:creationId xmlns:a16="http://schemas.microsoft.com/office/drawing/2014/main" id="{19D2B8BD-9CB2-7AAD-AC73-FD975932CC66}"/>
              </a:ext>
            </a:extLst>
          </p:cNvPr>
          <p:cNvSpPr txBox="1">
            <a:spLocks noChangeArrowheads="1"/>
          </p:cNvSpPr>
          <p:nvPr/>
        </p:nvSpPr>
        <p:spPr bwMode="auto">
          <a:xfrm>
            <a:off x="179388" y="1397000"/>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D.- DUPLICIDAD DE CONTENIDOS AVANZADOS.</a:t>
            </a:r>
            <a:endParaRPr lang="es-CL" altLang="es-CL" sz="1800" b="1"/>
          </a:p>
        </p:txBody>
      </p:sp>
      <p:graphicFrame>
        <p:nvGraphicFramePr>
          <p:cNvPr id="14" name="Diagrama 13">
            <a:extLst>
              <a:ext uri="{FF2B5EF4-FFF2-40B4-BE49-F238E27FC236}">
                <a16:creationId xmlns:a16="http://schemas.microsoft.com/office/drawing/2014/main" id="{AFE78FFB-CFEF-4054-6850-5BFAD2D67C74}"/>
              </a:ext>
            </a:extLst>
          </p:cNvPr>
          <p:cNvGraphicFramePr/>
          <p:nvPr/>
        </p:nvGraphicFramePr>
        <p:xfrm>
          <a:off x="2606115" y="2471631"/>
          <a:ext cx="3586736" cy="33755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7116" name="CuadroTexto 15">
            <a:extLst>
              <a:ext uri="{FF2B5EF4-FFF2-40B4-BE49-F238E27FC236}">
                <a16:creationId xmlns:a16="http://schemas.microsoft.com/office/drawing/2014/main" id="{4B0DD0D1-3B43-2590-D806-4F3168E0FAD1}"/>
              </a:ext>
            </a:extLst>
          </p:cNvPr>
          <p:cNvSpPr txBox="1">
            <a:spLocks noChangeArrowheads="1"/>
          </p:cNvSpPr>
          <p:nvPr/>
        </p:nvSpPr>
        <p:spPr bwMode="auto">
          <a:xfrm>
            <a:off x="1927225" y="1933575"/>
            <a:ext cx="613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dirty="0"/>
              <a:t>COMUNES PARA TODAS LAS ESPECIALIDADES </a:t>
            </a:r>
            <a:endParaRPr lang="es-CL" altLang="es-CL" dirty="0"/>
          </a:p>
        </p:txBody>
      </p:sp>
    </p:spTree>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b="1" dirty="0"/>
              <a:t>Propuesta de cambios</a:t>
            </a:r>
            <a:r>
              <a:rPr lang="es-ES" altLang="es-CL" sz="2800" b="1" dirty="0" smtClean="0"/>
              <a:t>.</a:t>
            </a:r>
          </a:p>
          <a:p>
            <a:pPr marL="0" indent="0">
              <a:lnSpc>
                <a:spcPct val="80000"/>
              </a:lnSpc>
              <a:buNone/>
            </a:pPr>
            <a:endParaRPr lang="es-ES" altLang="es-CL" sz="2800" dirty="0" smtClean="0"/>
          </a:p>
          <a:p>
            <a:pPr>
              <a:lnSpc>
                <a:spcPct val="80000"/>
              </a:lnSpc>
              <a:buFontTx/>
              <a:buBlip>
                <a:blip r:embed="rId4"/>
              </a:buBlip>
            </a:pPr>
            <a:r>
              <a:rPr lang="es-ES" altLang="es-CL" sz="2800" dirty="0" smtClean="0"/>
              <a:t>Conclusiones finales.</a:t>
            </a:r>
            <a:endParaRPr lang="es-CL" altLang="es-CL" sz="2800" dirty="0"/>
          </a:p>
          <a:p>
            <a:endParaRPr lang="es-CL" altLang="es-CL" sz="2800" dirty="0">
              <a:solidFill>
                <a:schemeClr val="bg1"/>
              </a:solidFill>
            </a:endParaRPr>
          </a:p>
        </p:txBody>
      </p:sp>
    </p:spTree>
    <p:extLst>
      <p:ext uri="{BB962C8B-B14F-4D97-AF65-F5344CB8AC3E}">
        <p14:creationId xmlns:p14="http://schemas.microsoft.com/office/powerpoint/2010/main" val="198819938"/>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5 Imagen" descr="pantalla.jpg">
            <a:extLst>
              <a:ext uri="{FF2B5EF4-FFF2-40B4-BE49-F238E27FC236}">
                <a16:creationId xmlns:a16="http://schemas.microsoft.com/office/drawing/2014/main" id="{F9C928E9-A1FE-DA74-7038-C5BC4F0D59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0885479A-ECF9-A5FE-B848-8DB1E5BAF560}"/>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8133" name="Grupo">
            <a:extLst>
              <a:ext uri="{FF2B5EF4-FFF2-40B4-BE49-F238E27FC236}">
                <a16:creationId xmlns:a16="http://schemas.microsoft.com/office/drawing/2014/main" id="{1B071D66-1D5C-8A6C-0CF7-313DABD6A752}"/>
              </a:ext>
            </a:extLst>
          </p:cNvPr>
          <p:cNvGrpSpPr>
            <a:grpSpLocks/>
          </p:cNvGrpSpPr>
          <p:nvPr/>
        </p:nvGrpSpPr>
        <p:grpSpPr bwMode="auto">
          <a:xfrm>
            <a:off x="0" y="6246813"/>
            <a:ext cx="9148763" cy="611187"/>
            <a:chOff x="102889" y="-47985"/>
            <a:chExt cx="12201904" cy="611761"/>
          </a:xfrm>
        </p:grpSpPr>
        <p:pic>
          <p:nvPicPr>
            <p:cNvPr id="48140" name="16 Imagen" descr="16 Imagen">
              <a:extLst>
                <a:ext uri="{FF2B5EF4-FFF2-40B4-BE49-F238E27FC236}">
                  <a16:creationId xmlns:a16="http://schemas.microsoft.com/office/drawing/2014/main" id="{BB519126-6131-FEFE-D945-E2F7DF3A28A9}"/>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8141" name="P A T R I O T I S M O…">
              <a:extLst>
                <a:ext uri="{FF2B5EF4-FFF2-40B4-BE49-F238E27FC236}">
                  <a16:creationId xmlns:a16="http://schemas.microsoft.com/office/drawing/2014/main" id="{2C206911-BAED-1C07-2379-00B52DDFC1BB}"/>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8134" name="Imagen 12">
            <a:extLst>
              <a:ext uri="{FF2B5EF4-FFF2-40B4-BE49-F238E27FC236}">
                <a16:creationId xmlns:a16="http://schemas.microsoft.com/office/drawing/2014/main" id="{1B93F0DE-1BB8-BC8A-8860-785B78C5380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5" name="Text Box 18">
            <a:extLst>
              <a:ext uri="{FF2B5EF4-FFF2-40B4-BE49-F238E27FC236}">
                <a16:creationId xmlns:a16="http://schemas.microsoft.com/office/drawing/2014/main" id="{F40A8A5E-5F18-C51F-0027-B05D36B923FE}"/>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48136" name="Picture 5" descr="SELLO">
            <a:extLst>
              <a:ext uri="{FF2B5EF4-FFF2-40B4-BE49-F238E27FC236}">
                <a16:creationId xmlns:a16="http://schemas.microsoft.com/office/drawing/2014/main" id="{34CCC052-2493-0D26-F37F-2E224310A1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Line 6">
            <a:extLst>
              <a:ext uri="{FF2B5EF4-FFF2-40B4-BE49-F238E27FC236}">
                <a16:creationId xmlns:a16="http://schemas.microsoft.com/office/drawing/2014/main" id="{0087FBBC-7788-DFD6-02DB-9514E21E2FEE}"/>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A.- DISMINUIR CONTENIDOS Y HORAS EN ASIGNATURAS DE CIENCIAS BÁSICAS.</a:t>
            </a:r>
          </a:p>
          <a:p>
            <a:pPr eaLnBrk="1" hangingPunct="1">
              <a:spcBef>
                <a:spcPct val="0"/>
              </a:spcBef>
              <a:buFontTx/>
              <a:buNone/>
            </a:pPr>
            <a:endParaRPr lang="es-ES" altLang="es-CL" sz="1800" b="1" dirty="0"/>
          </a:p>
        </p:txBody>
      </p:sp>
      <p:graphicFrame>
        <p:nvGraphicFramePr>
          <p:cNvPr id="2" name="Diagrama 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3721279168"/>
              </p:ext>
            </p:extLst>
          </p:nvPr>
        </p:nvGraphicFramePr>
        <p:xfrm>
          <a:off x="359469" y="2060848"/>
          <a:ext cx="8503543" cy="38809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5 Imagen" descr="pantalla.jpg">
            <a:extLst>
              <a:ext uri="{FF2B5EF4-FFF2-40B4-BE49-F238E27FC236}">
                <a16:creationId xmlns:a16="http://schemas.microsoft.com/office/drawing/2014/main" id="{CB2FB3F6-022B-38C0-37B9-B1326C95E0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29B39300-D3E6-3D04-74EA-B756174A88F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49157" name="Grupo">
            <a:extLst>
              <a:ext uri="{FF2B5EF4-FFF2-40B4-BE49-F238E27FC236}">
                <a16:creationId xmlns:a16="http://schemas.microsoft.com/office/drawing/2014/main" id="{63A79C24-2195-E0CF-F01D-A95ED13EADC3}"/>
              </a:ext>
            </a:extLst>
          </p:cNvPr>
          <p:cNvGrpSpPr>
            <a:grpSpLocks/>
          </p:cNvGrpSpPr>
          <p:nvPr/>
        </p:nvGrpSpPr>
        <p:grpSpPr bwMode="auto">
          <a:xfrm>
            <a:off x="0" y="6246813"/>
            <a:ext cx="9148763" cy="611187"/>
            <a:chOff x="102889" y="-47985"/>
            <a:chExt cx="12201904" cy="611761"/>
          </a:xfrm>
        </p:grpSpPr>
        <p:pic>
          <p:nvPicPr>
            <p:cNvPr id="49164" name="16 Imagen" descr="16 Imagen">
              <a:extLst>
                <a:ext uri="{FF2B5EF4-FFF2-40B4-BE49-F238E27FC236}">
                  <a16:creationId xmlns:a16="http://schemas.microsoft.com/office/drawing/2014/main" id="{D7DE921C-BD73-1755-1B57-AD2A295B5B9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9165" name="P A T R I O T I S M O…">
              <a:extLst>
                <a:ext uri="{FF2B5EF4-FFF2-40B4-BE49-F238E27FC236}">
                  <a16:creationId xmlns:a16="http://schemas.microsoft.com/office/drawing/2014/main" id="{AE10A712-089A-DF25-FB4D-656F1E8F512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49158" name="Imagen 12">
            <a:extLst>
              <a:ext uri="{FF2B5EF4-FFF2-40B4-BE49-F238E27FC236}">
                <a16:creationId xmlns:a16="http://schemas.microsoft.com/office/drawing/2014/main" id="{0B4D0645-336B-DB52-05CE-0D9CAFDAB4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Text Box 18">
            <a:extLst>
              <a:ext uri="{FF2B5EF4-FFF2-40B4-BE49-F238E27FC236}">
                <a16:creationId xmlns:a16="http://schemas.microsoft.com/office/drawing/2014/main" id="{7354F01E-982E-D122-05F4-6BB2ADE2D316}"/>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49160" name="Picture 5" descr="SELLO">
            <a:extLst>
              <a:ext uri="{FF2B5EF4-FFF2-40B4-BE49-F238E27FC236}">
                <a16:creationId xmlns:a16="http://schemas.microsoft.com/office/drawing/2014/main" id="{52736EFE-197C-1CDB-EFC4-43CAEC16BC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1" name="Line 6">
            <a:extLst>
              <a:ext uri="{FF2B5EF4-FFF2-40B4-BE49-F238E27FC236}">
                <a16:creationId xmlns:a16="http://schemas.microsoft.com/office/drawing/2014/main" id="{478902E3-2B2E-30F3-BBE1-B5DD37D4BDF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49162" name="CuadroTexto 16">
            <a:extLst>
              <a:ext uri="{FF2B5EF4-FFF2-40B4-BE49-F238E27FC236}">
                <a16:creationId xmlns:a16="http://schemas.microsoft.com/office/drawing/2014/main" id="{82B5EFF5-B7A7-DFDA-8F27-DB2D45B6851E}"/>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B.-  NUEVA ASIGNATURAS PROFESIONALES.</a:t>
            </a:r>
          </a:p>
          <a:p>
            <a:pPr eaLnBrk="1" hangingPunct="1">
              <a:spcBef>
                <a:spcPct val="0"/>
              </a:spcBef>
              <a:buFontTx/>
              <a:buNone/>
            </a:pPr>
            <a:endParaRPr lang="es-ES" altLang="es-CL" sz="1800" b="1"/>
          </a:p>
        </p:txBody>
      </p:sp>
      <p:graphicFrame>
        <p:nvGraphicFramePr>
          <p:cNvPr id="2" name="Diagrama 1">
            <a:extLst>
              <a:ext uri="{FF2B5EF4-FFF2-40B4-BE49-F238E27FC236}">
                <a16:creationId xmlns:a16="http://schemas.microsoft.com/office/drawing/2014/main" id="{9F972FCD-25FF-7A73-2F51-1599BCF8255C}"/>
              </a:ext>
            </a:extLst>
          </p:cNvPr>
          <p:cNvGraphicFramePr/>
          <p:nvPr>
            <p:extLst>
              <p:ext uri="{D42A27DB-BD31-4B8C-83A1-F6EECF244321}">
                <p14:modId xmlns:p14="http://schemas.microsoft.com/office/powerpoint/2010/main" val="2563062958"/>
              </p:ext>
            </p:extLst>
          </p:nvPr>
        </p:nvGraphicFramePr>
        <p:xfrm>
          <a:off x="359469" y="1916832"/>
          <a:ext cx="8503543" cy="37502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5 Imagen" descr="pantalla.jpg">
            <a:extLst>
              <a:ext uri="{FF2B5EF4-FFF2-40B4-BE49-F238E27FC236}">
                <a16:creationId xmlns:a16="http://schemas.microsoft.com/office/drawing/2014/main" id="{DCC25802-F977-D3F6-1CFD-339F61A1FA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B99BBA6-3D01-1FE9-06B1-D307D600E6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0181" name="Grupo">
            <a:extLst>
              <a:ext uri="{FF2B5EF4-FFF2-40B4-BE49-F238E27FC236}">
                <a16:creationId xmlns:a16="http://schemas.microsoft.com/office/drawing/2014/main" id="{A6E6B18A-554B-B9E3-F4B8-989583C810E2}"/>
              </a:ext>
            </a:extLst>
          </p:cNvPr>
          <p:cNvGrpSpPr>
            <a:grpSpLocks/>
          </p:cNvGrpSpPr>
          <p:nvPr/>
        </p:nvGrpSpPr>
        <p:grpSpPr bwMode="auto">
          <a:xfrm>
            <a:off x="0" y="6246813"/>
            <a:ext cx="9148763" cy="611187"/>
            <a:chOff x="102889" y="-47985"/>
            <a:chExt cx="12201904" cy="611761"/>
          </a:xfrm>
        </p:grpSpPr>
        <p:pic>
          <p:nvPicPr>
            <p:cNvPr id="50188" name="16 Imagen" descr="16 Imagen">
              <a:extLst>
                <a:ext uri="{FF2B5EF4-FFF2-40B4-BE49-F238E27FC236}">
                  <a16:creationId xmlns:a16="http://schemas.microsoft.com/office/drawing/2014/main" id="{1464F656-78B7-76D1-F3FB-58522E043DE5}"/>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0189" name="P A T R I O T I S M O…">
              <a:extLst>
                <a:ext uri="{FF2B5EF4-FFF2-40B4-BE49-F238E27FC236}">
                  <a16:creationId xmlns:a16="http://schemas.microsoft.com/office/drawing/2014/main" id="{5FA41CCF-EC42-46EE-4BB4-B224A25FF2C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0182" name="Imagen 12">
            <a:extLst>
              <a:ext uri="{FF2B5EF4-FFF2-40B4-BE49-F238E27FC236}">
                <a16:creationId xmlns:a16="http://schemas.microsoft.com/office/drawing/2014/main" id="{9A741FDF-F646-6DFE-0D22-9758ADBBDA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Text Box 18">
            <a:extLst>
              <a:ext uri="{FF2B5EF4-FFF2-40B4-BE49-F238E27FC236}">
                <a16:creationId xmlns:a16="http://schemas.microsoft.com/office/drawing/2014/main" id="{8C081DDD-7BBC-950F-72B0-019B8DE5E113}"/>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50184" name="Picture 5" descr="SELLO">
            <a:extLst>
              <a:ext uri="{FF2B5EF4-FFF2-40B4-BE49-F238E27FC236}">
                <a16:creationId xmlns:a16="http://schemas.microsoft.com/office/drawing/2014/main" id="{113AAD6F-0F40-F454-0643-5FFE49B3F0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5" name="Line 6">
            <a:extLst>
              <a:ext uri="{FF2B5EF4-FFF2-40B4-BE49-F238E27FC236}">
                <a16:creationId xmlns:a16="http://schemas.microsoft.com/office/drawing/2014/main" id="{9924F297-4B47-60AE-7964-7437C6E2719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CAMBIO EN ASIGNATURA PROFESIONAL</a:t>
            </a:r>
            <a:r>
              <a:rPr lang="es-ES" altLang="es-CL" sz="1800" b="1" dirty="0" smtClean="0"/>
              <a:t>. (Escalafón EJ/IM/LT)</a:t>
            </a:r>
            <a:endParaRPr lang="es-ES" altLang="es-CL" sz="1800" b="1" dirty="0"/>
          </a:p>
          <a:p>
            <a:pPr eaLnBrk="1" hangingPunct="1">
              <a:spcBef>
                <a:spcPct val="0"/>
              </a:spcBef>
              <a:buFontTx/>
              <a:buNone/>
            </a:pPr>
            <a:endParaRPr lang="es-ES" altLang="es-CL" sz="1800" b="1" dirty="0"/>
          </a:p>
        </p:txBody>
      </p:sp>
      <p:graphicFrame>
        <p:nvGraphicFramePr>
          <p:cNvPr id="7" name="Diagrama 6">
            <a:extLst>
              <a:ext uri="{FF2B5EF4-FFF2-40B4-BE49-F238E27FC236}">
                <a16:creationId xmlns:a16="http://schemas.microsoft.com/office/drawing/2014/main" id="{77382328-6C10-1662-9A04-82DF1AE7301E}"/>
              </a:ext>
            </a:extLst>
          </p:cNvPr>
          <p:cNvGraphicFramePr/>
          <p:nvPr>
            <p:extLst>
              <p:ext uri="{D42A27DB-BD31-4B8C-83A1-F6EECF244321}">
                <p14:modId xmlns:p14="http://schemas.microsoft.com/office/powerpoint/2010/main" val="363753444"/>
              </p:ext>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5 Imagen" descr="pantalla.jpg">
            <a:extLst>
              <a:ext uri="{FF2B5EF4-FFF2-40B4-BE49-F238E27FC236}">
                <a16:creationId xmlns:a16="http://schemas.microsoft.com/office/drawing/2014/main" id="{DCC25802-F977-D3F6-1CFD-339F61A1FA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algn="just">
              <a:defRPr/>
            </a:pPr>
            <a:endParaRPr lang="es-CL" sz="1400" b="1"/>
          </a:p>
          <a:p>
            <a:pPr marL="100013" indent="-214313" algn="just">
              <a:buFont typeface="Arial" panose="020B0604020202020204" pitchFamily="34" charset="0"/>
              <a:buChar char="•"/>
              <a:defRPr/>
            </a:pPr>
            <a:endParaRPr lang="es-CL" sz="1400" b="1"/>
          </a:p>
          <a:p>
            <a:pPr algn="just">
              <a:defRPr/>
            </a:pPr>
            <a:endParaRPr lang="es-CL" sz="1400" b="1" dirty="0"/>
          </a:p>
        </p:txBody>
      </p:sp>
      <p:sp>
        <p:nvSpPr>
          <p:cNvPr id="6" name="Proceso alternativo 7">
            <a:extLst>
              <a:ext uri="{FF2B5EF4-FFF2-40B4-BE49-F238E27FC236}">
                <a16:creationId xmlns:a16="http://schemas.microsoft.com/office/drawing/2014/main" id="{9B99BBA6-3D01-1FE9-06B1-D307D600E65D}"/>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0181" name="Grupo">
            <a:extLst>
              <a:ext uri="{FF2B5EF4-FFF2-40B4-BE49-F238E27FC236}">
                <a16:creationId xmlns:a16="http://schemas.microsoft.com/office/drawing/2014/main" id="{A6E6B18A-554B-B9E3-F4B8-989583C810E2}"/>
              </a:ext>
            </a:extLst>
          </p:cNvPr>
          <p:cNvGrpSpPr>
            <a:grpSpLocks/>
          </p:cNvGrpSpPr>
          <p:nvPr/>
        </p:nvGrpSpPr>
        <p:grpSpPr bwMode="auto">
          <a:xfrm>
            <a:off x="0" y="6246813"/>
            <a:ext cx="9148763" cy="611187"/>
            <a:chOff x="102889" y="-47985"/>
            <a:chExt cx="12201904" cy="611761"/>
          </a:xfrm>
        </p:grpSpPr>
        <p:pic>
          <p:nvPicPr>
            <p:cNvPr id="50188" name="16 Imagen" descr="16 Imagen">
              <a:extLst>
                <a:ext uri="{FF2B5EF4-FFF2-40B4-BE49-F238E27FC236}">
                  <a16:creationId xmlns:a16="http://schemas.microsoft.com/office/drawing/2014/main" id="{1464F656-78B7-76D1-F3FB-58522E043DE5}"/>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0189" name="P A T R I O T I S M O…">
              <a:extLst>
                <a:ext uri="{FF2B5EF4-FFF2-40B4-BE49-F238E27FC236}">
                  <a16:creationId xmlns:a16="http://schemas.microsoft.com/office/drawing/2014/main" id="{5FA41CCF-EC42-46EE-4BB4-B224A25FF2C4}"/>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0182" name="Imagen 12">
            <a:extLst>
              <a:ext uri="{FF2B5EF4-FFF2-40B4-BE49-F238E27FC236}">
                <a16:creationId xmlns:a16="http://schemas.microsoft.com/office/drawing/2014/main" id="{9A741FDF-F646-6DFE-0D22-9758ADBBDA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Text Box 18">
            <a:extLst>
              <a:ext uri="{FF2B5EF4-FFF2-40B4-BE49-F238E27FC236}">
                <a16:creationId xmlns:a16="http://schemas.microsoft.com/office/drawing/2014/main" id="{8C081DDD-7BBC-950F-72B0-019B8DE5E113}"/>
              </a:ext>
            </a:extLst>
          </p:cNvPr>
          <p:cNvSpPr txBox="1">
            <a:spLocks noChangeArrowheads="1"/>
          </p:cNvSpPr>
          <p:nvPr/>
        </p:nvSpPr>
        <p:spPr bwMode="auto">
          <a:xfrm>
            <a:off x="1228725" y="266700"/>
            <a:ext cx="3414713"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III.- PROPUESTA</a:t>
            </a:r>
            <a:endParaRPr lang="es-ES" altLang="es-CL" b="1">
              <a:solidFill>
                <a:srgbClr val="FFCC00"/>
              </a:solidFill>
            </a:endParaRPr>
          </a:p>
        </p:txBody>
      </p:sp>
      <p:pic>
        <p:nvPicPr>
          <p:cNvPr id="50184" name="Picture 5" descr="SELLO">
            <a:extLst>
              <a:ext uri="{FF2B5EF4-FFF2-40B4-BE49-F238E27FC236}">
                <a16:creationId xmlns:a16="http://schemas.microsoft.com/office/drawing/2014/main" id="{113AAD6F-0F40-F454-0643-5FFE49B3F0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5" name="Line 6">
            <a:extLst>
              <a:ext uri="{FF2B5EF4-FFF2-40B4-BE49-F238E27FC236}">
                <a16:creationId xmlns:a16="http://schemas.microsoft.com/office/drawing/2014/main" id="{9924F297-4B47-60AE-7964-7437C6E27195}"/>
              </a:ext>
            </a:extLst>
          </p:cNvPr>
          <p:cNvSpPr>
            <a:spLocks noChangeShapeType="1"/>
          </p:cNvSpPr>
          <p:nvPr/>
        </p:nvSpPr>
        <p:spPr bwMode="auto">
          <a:xfrm>
            <a:off x="1233488" y="927100"/>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C.-  CAMBIO EN ASIGNATURA PROFESIONAL.</a:t>
            </a:r>
          </a:p>
          <a:p>
            <a:pPr eaLnBrk="1" hangingPunct="1">
              <a:spcBef>
                <a:spcPct val="0"/>
              </a:spcBef>
              <a:buFontTx/>
              <a:buNone/>
            </a:pPr>
            <a:endParaRPr lang="es-ES" altLang="es-CL" sz="1800" b="1" dirty="0"/>
          </a:p>
        </p:txBody>
      </p:sp>
      <p:graphicFrame>
        <p:nvGraphicFramePr>
          <p:cNvPr id="7" name="Diagrama 6">
            <a:extLst>
              <a:ext uri="{FF2B5EF4-FFF2-40B4-BE49-F238E27FC236}">
                <a16:creationId xmlns:a16="http://schemas.microsoft.com/office/drawing/2014/main" id="{77382328-6C10-1662-9A04-82DF1AE7301E}"/>
              </a:ext>
            </a:extLst>
          </p:cNvPr>
          <p:cNvGraphicFramePr/>
          <p:nvPr>
            <p:extLst>
              <p:ext uri="{D42A27DB-BD31-4B8C-83A1-F6EECF244321}">
                <p14:modId xmlns:p14="http://schemas.microsoft.com/office/powerpoint/2010/main" val="884091495"/>
              </p:ext>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49997177"/>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2112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3528530"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III.- PROPUESTA.</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1210" name="CuadroTexto 16">
            <a:extLst>
              <a:ext uri="{FF2B5EF4-FFF2-40B4-BE49-F238E27FC236}">
                <a16:creationId xmlns:a16="http://schemas.microsoft.com/office/drawing/2014/main" id="{E39ED0F5-550A-F5E6-C9BA-A96CB47733B8}"/>
              </a:ext>
            </a:extLst>
          </p:cNvPr>
          <p:cNvSpPr txBox="1">
            <a:spLocks noChangeArrowheads="1"/>
          </p:cNvSpPr>
          <p:nvPr/>
        </p:nvSpPr>
        <p:spPr bwMode="auto">
          <a:xfrm>
            <a:off x="179388" y="1397000"/>
            <a:ext cx="5472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D.- DISTRIBUCIÓN DE FINAL DE HORAS.</a:t>
            </a:r>
          </a:p>
        </p:txBody>
      </p:sp>
      <p:graphicFrame>
        <p:nvGraphicFramePr>
          <p:cNvPr id="2" name="Tabla 1">
            <a:extLst>
              <a:ext uri="{FF2B5EF4-FFF2-40B4-BE49-F238E27FC236}">
                <a16:creationId xmlns:a16="http://schemas.microsoft.com/office/drawing/2014/main" id="{ADCAAF8F-EC25-2278-5B7D-8A614967ABC0}"/>
              </a:ext>
            </a:extLst>
          </p:cNvPr>
          <p:cNvGraphicFramePr>
            <a:graphicFrameLocks noGrp="1"/>
          </p:cNvGraphicFramePr>
          <p:nvPr>
            <p:extLst>
              <p:ext uri="{D42A27DB-BD31-4B8C-83A1-F6EECF244321}">
                <p14:modId xmlns:p14="http://schemas.microsoft.com/office/powerpoint/2010/main" val="1722341544"/>
              </p:ext>
            </p:extLst>
          </p:nvPr>
        </p:nvGraphicFramePr>
        <p:xfrm>
          <a:off x="227822" y="4084774"/>
          <a:ext cx="8782050" cy="1868734"/>
        </p:xfrm>
        <a:graphic>
          <a:graphicData uri="http://schemas.openxmlformats.org/drawingml/2006/table">
            <a:tbl>
              <a:tblPr firstRow="1" bandRow="1">
                <a:tableStyleId>{93296810-A885-4BE3-A3E7-6D5BEEA58F35}</a:tableStyleId>
              </a:tblPr>
              <a:tblGrid>
                <a:gridCol w="2432015">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56184">
                  <a:extLst>
                    <a:ext uri="{9D8B030D-6E8A-4147-A177-3AD203B41FA5}">
                      <a16:colId xmlns:a16="http://schemas.microsoft.com/office/drawing/2014/main" val="1231796569"/>
                    </a:ext>
                  </a:extLst>
                </a:gridCol>
                <a:gridCol w="1237467">
                  <a:extLst>
                    <a:ext uri="{9D8B030D-6E8A-4147-A177-3AD203B41FA5}">
                      <a16:colId xmlns:a16="http://schemas.microsoft.com/office/drawing/2014/main" val="2316707248"/>
                    </a:ext>
                  </a:extLst>
                </a:gridCol>
              </a:tblGrid>
              <a:tr h="360041">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endParaRPr lang="es-CL" sz="1800" dirty="0"/>
                    </a:p>
                  </a:txBody>
                  <a:tcPr marL="91441" marR="91441" marT="45721" marB="45721" anchor="ctr"/>
                </a:tc>
                <a:extLst>
                  <a:ext uri="{0D108BD9-81ED-4DB2-BD59-A6C34878D82A}">
                    <a16:rowId xmlns:a16="http://schemas.microsoft.com/office/drawing/2014/main" val="3605868382"/>
                  </a:ext>
                </a:extLst>
              </a:tr>
              <a:tr h="322293">
                <a:tc>
                  <a:txBody>
                    <a:bodyPr/>
                    <a:lstStyle/>
                    <a:p>
                      <a:r>
                        <a:rPr lang="es-ES" sz="1800" dirty="0"/>
                        <a:t>HUMANISTA</a:t>
                      </a:r>
                      <a:endParaRPr lang="es-CL" sz="1800" dirty="0"/>
                    </a:p>
                  </a:txBody>
                  <a:tcPr marL="91441" marR="91441" marT="45721" marB="45721"/>
                </a:tc>
                <a:tc>
                  <a:txBody>
                    <a:bodyPr/>
                    <a:lstStyle/>
                    <a:p>
                      <a:pPr algn="ct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extLst>
                  <a:ext uri="{0D108BD9-81ED-4DB2-BD59-A6C34878D82A}">
                    <a16:rowId xmlns:a16="http://schemas.microsoft.com/office/drawing/2014/main" val="691675542"/>
                  </a:ext>
                </a:extLst>
              </a:tr>
              <a:tr h="405686">
                <a:tc>
                  <a:txBody>
                    <a:bodyPr/>
                    <a:lstStyle/>
                    <a:p>
                      <a:r>
                        <a:rPr lang="es-ES" sz="1800" dirty="0"/>
                        <a:t>CIENCIAS BÁSICAS</a:t>
                      </a:r>
                      <a:endParaRPr lang="es-CL" sz="1800" dirty="0"/>
                    </a:p>
                  </a:txBody>
                  <a:tcPr marL="91441" marR="91441" marT="45721" marB="45721"/>
                </a:tc>
                <a:tc>
                  <a:txBody>
                    <a:bodyPr/>
                    <a:lstStyle/>
                    <a:p>
                      <a:pPr algn="ctr"/>
                      <a:r>
                        <a:rPr lang="es-ES" sz="1800" dirty="0" smtClean="0"/>
                        <a:t>33%</a:t>
                      </a:r>
                      <a:endParaRPr lang="es-CL" sz="1800" dirty="0"/>
                    </a:p>
                  </a:txBody>
                  <a:tcPr marL="91441" marR="91441" marT="45721" marB="45721" anchor="ctr"/>
                </a:tc>
                <a:tc>
                  <a:txBody>
                    <a:bodyPr/>
                    <a:lstStyle/>
                    <a:p>
                      <a:pPr algn="ctr"/>
                      <a:r>
                        <a:rPr lang="es-ES" sz="1800" dirty="0"/>
                        <a:t>21%</a:t>
                      </a:r>
                      <a:endParaRPr lang="es-CL" sz="1800" dirty="0"/>
                    </a:p>
                  </a:txBody>
                  <a:tcPr marL="91441" marR="91441" marT="45721" marB="45721" anchor="ctr"/>
                </a:tc>
                <a:tc>
                  <a:txBody>
                    <a:bodyPr/>
                    <a:lstStyle/>
                    <a:p>
                      <a:pPr algn="ctr"/>
                      <a:r>
                        <a:rPr lang="es-ES" sz="1800" dirty="0" smtClean="0"/>
                        <a:t>21%</a:t>
                      </a:r>
                      <a:endParaRPr lang="es-CL" sz="1800" dirty="0"/>
                    </a:p>
                  </a:txBody>
                  <a:tcPr marL="91441" marR="91441" marT="45721" marB="45721" anchor="ctr"/>
                </a:tc>
                <a:tc>
                  <a:txBody>
                    <a:bodyPr/>
                    <a:lstStyle/>
                    <a:p>
                      <a:pPr algn="ctr"/>
                      <a:r>
                        <a:rPr lang="es-ES" sz="1800" dirty="0"/>
                        <a:t>23%</a:t>
                      </a:r>
                      <a:endParaRPr lang="es-CL" sz="1800" dirty="0"/>
                    </a:p>
                  </a:txBody>
                  <a:tcPr marL="91441" marR="91441" marT="45721" marB="45721" anchor="ctr"/>
                </a:tc>
                <a:extLst>
                  <a:ext uri="{0D108BD9-81ED-4DB2-BD59-A6C34878D82A}">
                    <a16:rowId xmlns:a16="http://schemas.microsoft.com/office/drawing/2014/main" val="2746904528"/>
                  </a:ext>
                </a:extLst>
              </a:tr>
              <a:tr h="322293">
                <a:tc>
                  <a:txBody>
                    <a:bodyPr/>
                    <a:lstStyle/>
                    <a:p>
                      <a:r>
                        <a:rPr lang="es-ES" sz="1800" dirty="0"/>
                        <a:t>PROFESIONAL</a:t>
                      </a:r>
                      <a:endParaRPr lang="es-CL" sz="1800" dirty="0"/>
                    </a:p>
                  </a:txBody>
                  <a:tcPr marL="91441" marR="91441" marT="45721" marB="45721"/>
                </a:tc>
                <a:tc>
                  <a:txBody>
                    <a:bodyPr/>
                    <a:lstStyle/>
                    <a:p>
                      <a:pPr algn="ctr"/>
                      <a:r>
                        <a:rPr lang="es-ES" sz="1800" dirty="0" smtClean="0"/>
                        <a:t>30%</a:t>
                      </a:r>
                      <a:endParaRPr lang="es-CL" sz="1800" dirty="0"/>
                    </a:p>
                  </a:txBody>
                  <a:tcPr marL="91441" marR="91441" marT="45721" marB="45721" anchor="ctr"/>
                </a:tc>
                <a:tc>
                  <a:txBody>
                    <a:bodyPr/>
                    <a:lstStyle/>
                    <a:p>
                      <a:pPr algn="ctr"/>
                      <a:r>
                        <a:rPr lang="es-ES" sz="1800" dirty="0"/>
                        <a:t>42%</a:t>
                      </a:r>
                      <a:endParaRPr lang="es-CL" sz="1800" dirty="0"/>
                    </a:p>
                  </a:txBody>
                  <a:tcPr marL="91441" marR="91441" marT="45721" marB="45721" anchor="ctr"/>
                </a:tc>
                <a:tc>
                  <a:txBody>
                    <a:bodyPr/>
                    <a:lstStyle/>
                    <a:p>
                      <a:pPr algn="ctr"/>
                      <a:r>
                        <a:rPr lang="es-ES" sz="1800" dirty="0" smtClean="0"/>
                        <a:t>42%</a:t>
                      </a:r>
                      <a:endParaRPr lang="es-CL" sz="1800" dirty="0"/>
                    </a:p>
                  </a:txBody>
                  <a:tcPr marL="91441" marR="91441" marT="45721" marB="45721" anchor="ctr"/>
                </a:tc>
                <a:tc>
                  <a:txBody>
                    <a:bodyPr/>
                    <a:lstStyle/>
                    <a:p>
                      <a:pPr algn="ctr"/>
                      <a:r>
                        <a:rPr lang="es-ES" sz="1800" dirty="0"/>
                        <a:t>40%</a:t>
                      </a:r>
                      <a:endParaRPr lang="es-CL" sz="1800" dirty="0"/>
                    </a:p>
                  </a:txBody>
                  <a:tcPr marL="91441" marR="91441" marT="45721" marB="45721" anchor="ctr"/>
                </a:tc>
                <a:extLst>
                  <a:ext uri="{0D108BD9-81ED-4DB2-BD59-A6C34878D82A}">
                    <a16:rowId xmlns:a16="http://schemas.microsoft.com/office/drawing/2014/main" val="628468316"/>
                  </a:ext>
                </a:extLst>
              </a:tr>
              <a:tr h="322293">
                <a:tc>
                  <a:txBody>
                    <a:bodyPr/>
                    <a:lstStyle/>
                    <a:p>
                      <a:r>
                        <a:rPr lang="es-ES" sz="1800" dirty="0"/>
                        <a:t>INGLÉS</a:t>
                      </a:r>
                      <a:endParaRPr lang="es-CL" sz="1800" dirty="0"/>
                    </a:p>
                  </a:txBody>
                  <a:tcPr marL="91441" marR="91441" marT="45721" marB="45721"/>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graphicFrame>
        <p:nvGraphicFramePr>
          <p:cNvPr id="15" name="Tabla 14">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3483077674"/>
              </p:ext>
            </p:extLst>
          </p:nvPr>
        </p:nvGraphicFramePr>
        <p:xfrm>
          <a:off x="168274" y="1817025"/>
          <a:ext cx="8818565" cy="1911451"/>
        </p:xfrm>
        <a:graphic>
          <a:graphicData uri="http://schemas.openxmlformats.org/drawingml/2006/table">
            <a:tbl>
              <a:tblPr firstRow="1" bandRow="1">
                <a:tableStyleId>{93296810-A885-4BE3-A3E7-6D5BEEA58F35}</a:tableStyleId>
              </a:tblPr>
              <a:tblGrid>
                <a:gridCol w="2459510">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65739">
                  <a:extLst>
                    <a:ext uri="{9D8B030D-6E8A-4147-A177-3AD203B41FA5}">
                      <a16:colId xmlns:a16="http://schemas.microsoft.com/office/drawing/2014/main" val="1231796569"/>
                    </a:ext>
                  </a:extLst>
                </a:gridCol>
                <a:gridCol w="1236932">
                  <a:extLst>
                    <a:ext uri="{9D8B030D-6E8A-4147-A177-3AD203B41FA5}">
                      <a16:colId xmlns:a16="http://schemas.microsoft.com/office/drawing/2014/main" val="2316707248"/>
                    </a:ext>
                  </a:extLst>
                </a:gridCol>
              </a:tblGrid>
              <a:tr h="387839">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p>
                  </a:txBody>
                  <a:tcPr marL="91441" marR="91441" marT="45721" marB="45721" anchor="ctr"/>
                </a:tc>
                <a:extLst>
                  <a:ext uri="{0D108BD9-81ED-4DB2-BD59-A6C34878D82A}">
                    <a16:rowId xmlns:a16="http://schemas.microsoft.com/office/drawing/2014/main" val="3605868382"/>
                  </a:ext>
                </a:extLst>
              </a:tr>
              <a:tr h="339543">
                <a:tc>
                  <a:txBody>
                    <a:bodyPr/>
                    <a:lstStyle/>
                    <a:p>
                      <a:r>
                        <a:rPr lang="es-ES" sz="1800" dirty="0"/>
                        <a:t>HUMANISTA</a:t>
                      </a:r>
                      <a:endParaRPr lang="es-CL" sz="1800" dirty="0"/>
                    </a:p>
                  </a:txBody>
                  <a:tcPr marL="91441" marR="91441" marT="45721" marB="45721"/>
                </a:tc>
                <a:tc>
                  <a:txBody>
                    <a:bodyPr/>
                    <a:lstStyle/>
                    <a:p>
                      <a:pPr algn="ct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extLst>
                  <a:ext uri="{0D108BD9-81ED-4DB2-BD59-A6C34878D82A}">
                    <a16:rowId xmlns:a16="http://schemas.microsoft.com/office/drawing/2014/main" val="691675542"/>
                  </a:ext>
                </a:extLst>
              </a:tr>
              <a:tr h="426326">
                <a:tc>
                  <a:txBody>
                    <a:bodyPr/>
                    <a:lstStyle/>
                    <a:p>
                      <a:r>
                        <a:rPr lang="es-ES" sz="1800" dirty="0"/>
                        <a:t>CIENCIAS BÁSICAS</a:t>
                      </a:r>
                      <a:endParaRPr lang="es-CL" sz="1800" dirty="0"/>
                    </a:p>
                  </a:txBody>
                  <a:tcPr marL="91441" marR="91441" marT="45721" marB="45721"/>
                </a:tc>
                <a:tc>
                  <a:txBody>
                    <a:bodyPr/>
                    <a:lstStyle/>
                    <a:p>
                      <a:pPr algn="ctr"/>
                      <a:r>
                        <a:rPr lang="es-ES" sz="1800" dirty="0" smtClean="0"/>
                        <a:t>36 %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23 %</a:t>
                      </a:r>
                      <a:endParaRPr lang="es-CL" sz="1800" dirty="0"/>
                    </a:p>
                  </a:txBody>
                  <a:tcPr marL="91441" marR="91441" marT="45721" marB="45721" anchor="ctr"/>
                </a:tc>
                <a:extLst>
                  <a:ext uri="{0D108BD9-81ED-4DB2-BD59-A6C34878D82A}">
                    <a16:rowId xmlns:a16="http://schemas.microsoft.com/office/drawing/2014/main" val="2746904528"/>
                  </a:ext>
                </a:extLst>
              </a:tr>
              <a:tr h="339543">
                <a:tc>
                  <a:txBody>
                    <a:bodyPr/>
                    <a:lstStyle/>
                    <a:p>
                      <a:r>
                        <a:rPr lang="es-ES" sz="1800" dirty="0"/>
                        <a:t>PROFESIONAL</a:t>
                      </a:r>
                      <a:endParaRPr lang="es-CL" sz="1800" dirty="0"/>
                    </a:p>
                  </a:txBody>
                  <a:tcPr marL="91441" marR="91441" marT="45721" marB="45721"/>
                </a:tc>
                <a:tc>
                  <a:txBody>
                    <a:bodyPr/>
                    <a:lstStyle/>
                    <a:p>
                      <a:pPr algn="ctr"/>
                      <a:r>
                        <a:rPr lang="es-ES" sz="1800" dirty="0" smtClean="0"/>
                        <a:t>27 %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40 %</a:t>
                      </a:r>
                      <a:endParaRPr lang="es-CL" sz="1800" dirty="0"/>
                    </a:p>
                  </a:txBody>
                  <a:tcPr marL="91441" marR="91441" marT="45721" marB="45721" anchor="ctr"/>
                </a:tc>
                <a:extLst>
                  <a:ext uri="{0D108BD9-81ED-4DB2-BD59-A6C34878D82A}">
                    <a16:rowId xmlns:a16="http://schemas.microsoft.com/office/drawing/2014/main" val="628468316"/>
                  </a:ext>
                </a:extLst>
              </a:tr>
              <a:tr h="339543">
                <a:tc>
                  <a:txBody>
                    <a:bodyPr/>
                    <a:lstStyle/>
                    <a:p>
                      <a:r>
                        <a:rPr lang="es-ES" sz="1800" dirty="0"/>
                        <a:t>INGLÉS</a:t>
                      </a:r>
                      <a:endParaRPr lang="es-CL" sz="1800" dirty="0"/>
                    </a:p>
                  </a:txBody>
                  <a:tcPr marL="91441" marR="91441" marT="45721" marB="45721"/>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5" name="Rectángulo redondeado 4"/>
          <p:cNvSpPr/>
          <p:nvPr/>
        </p:nvSpPr>
        <p:spPr>
          <a:xfrm>
            <a:off x="179388" y="2564904"/>
            <a:ext cx="4032572" cy="804908"/>
          </a:xfrm>
          <a:prstGeom prst="roundRect">
            <a:avLst/>
          </a:prstGeom>
          <a:no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sp>
        <p:nvSpPr>
          <p:cNvPr id="17" name="Rectángulo redondeado 16"/>
          <p:cNvSpPr/>
          <p:nvPr/>
        </p:nvSpPr>
        <p:spPr>
          <a:xfrm>
            <a:off x="225481" y="4836274"/>
            <a:ext cx="4032572" cy="752966"/>
          </a:xfrm>
          <a:prstGeom prst="roundRect">
            <a:avLst/>
          </a:prstGeom>
          <a:noFill/>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DF2DBF0C-8527-D83A-6807-B70CBB1FC26A}"/>
              </a:ext>
            </a:extLst>
          </p:cNvPr>
          <p:cNvSpPr>
            <a:spLocks noGrp="1"/>
          </p:cNvSpPr>
          <p:nvPr>
            <p:ph type="title"/>
          </p:nvPr>
        </p:nvSpPr>
        <p:spPr>
          <a:xfrm>
            <a:off x="3000375" y="142875"/>
            <a:ext cx="2786063" cy="769938"/>
          </a:xfrm>
          <a:effectLst>
            <a:outerShdw dist="35921" dir="2700000" algn="ctr" rotWithShape="0">
              <a:schemeClr val="tx1"/>
            </a:outerShdw>
          </a:effectLst>
        </p:spPr>
        <p:txBody>
          <a:bodyPr wrap="none">
            <a:spAutoFit/>
          </a:bodyPr>
          <a:lstStyle/>
          <a:p>
            <a:pPr marL="342900" indent="-342900" algn="r">
              <a:defRPr/>
            </a:pPr>
            <a:r>
              <a:rPr lang="es-CL" b="1" u="sng">
                <a:solidFill>
                  <a:srgbClr val="FFCC00"/>
                </a:solidFill>
                <a:effectLst>
                  <a:outerShdw blurRad="38100" dist="38100" dir="2700000" algn="tl">
                    <a:srgbClr val="C0C0C0"/>
                  </a:outerShdw>
                </a:effectLst>
                <a:cs typeface="Arial" pitchFamily="34" charset="0"/>
              </a:rPr>
              <a:t>TEMARIO</a:t>
            </a:r>
          </a:p>
        </p:txBody>
      </p:sp>
      <p:sp>
        <p:nvSpPr>
          <p:cNvPr id="27651" name="2 Marcador de contenido">
            <a:extLst>
              <a:ext uri="{FF2B5EF4-FFF2-40B4-BE49-F238E27FC236}">
                <a16:creationId xmlns:a16="http://schemas.microsoft.com/office/drawing/2014/main" id="{4334A22D-F6D4-854D-8A9A-EB8A49F29475}"/>
              </a:ext>
            </a:extLst>
          </p:cNvPr>
          <p:cNvSpPr>
            <a:spLocks noGrp="1"/>
          </p:cNvSpPr>
          <p:nvPr>
            <p:ph idx="1"/>
          </p:nvPr>
        </p:nvSpPr>
        <p:spPr>
          <a:xfrm>
            <a:off x="827088" y="1052513"/>
            <a:ext cx="7572375" cy="3600450"/>
          </a:xfrm>
          <a:solidFill>
            <a:schemeClr val="bg1">
              <a:alpha val="79999"/>
            </a:schemeClr>
          </a:solidFill>
        </p:spPr>
        <p:txBody>
          <a:bodyPr/>
          <a:lstStyle/>
          <a:p>
            <a:pPr>
              <a:lnSpc>
                <a:spcPct val="80000"/>
              </a:lnSpc>
              <a:buFontTx/>
              <a:buBlip>
                <a:blip r:embed="rId4"/>
              </a:buBlip>
            </a:pPr>
            <a:endParaRPr lang="es-CL" altLang="es-CL" sz="2800" dirty="0"/>
          </a:p>
          <a:p>
            <a:pPr>
              <a:lnSpc>
                <a:spcPct val="80000"/>
              </a:lnSpc>
              <a:buFontTx/>
              <a:buBlip>
                <a:blip r:embed="rId4"/>
              </a:buBlip>
            </a:pPr>
            <a:r>
              <a:rPr lang="es-CL" altLang="es-CL" sz="2800" dirty="0"/>
              <a:t>Antecedentes.</a:t>
            </a:r>
          </a:p>
          <a:p>
            <a:pPr>
              <a:lnSpc>
                <a:spcPct val="80000"/>
              </a:lnSpc>
              <a:buFontTx/>
              <a:buBlip>
                <a:blip r:embed="rId4"/>
              </a:buBlip>
            </a:pPr>
            <a:endParaRPr lang="es-CL" altLang="es-CL" sz="2800" dirty="0"/>
          </a:p>
          <a:p>
            <a:pPr>
              <a:lnSpc>
                <a:spcPct val="80000"/>
              </a:lnSpc>
              <a:buFontTx/>
              <a:buBlip>
                <a:blip r:embed="rId4"/>
              </a:buBlip>
            </a:pPr>
            <a:r>
              <a:rPr lang="es-CL" altLang="es-CL" sz="2800" dirty="0" smtClean="0"/>
              <a:t>Análisis </a:t>
            </a:r>
            <a:r>
              <a:rPr lang="es-CL" altLang="es-CL" sz="2800" dirty="0"/>
              <a:t>actual malla.</a:t>
            </a:r>
          </a:p>
          <a:p>
            <a:pPr>
              <a:lnSpc>
                <a:spcPct val="80000"/>
              </a:lnSpc>
              <a:buFontTx/>
              <a:buBlip>
                <a:blip r:embed="rId4"/>
              </a:buBlip>
            </a:pPr>
            <a:endParaRPr lang="es-CL" altLang="es-CL" sz="2800" dirty="0"/>
          </a:p>
          <a:p>
            <a:pPr>
              <a:lnSpc>
                <a:spcPct val="80000"/>
              </a:lnSpc>
              <a:buFontTx/>
              <a:buBlip>
                <a:blip r:embed="rId4"/>
              </a:buBlip>
            </a:pPr>
            <a:r>
              <a:rPr lang="es-ES" altLang="es-CL" sz="2800" dirty="0"/>
              <a:t>Propuesta de cambios</a:t>
            </a:r>
            <a:r>
              <a:rPr lang="es-ES" altLang="es-CL" sz="2800" dirty="0" smtClean="0"/>
              <a:t>.</a:t>
            </a:r>
          </a:p>
          <a:p>
            <a:pPr marL="0" indent="0">
              <a:lnSpc>
                <a:spcPct val="80000"/>
              </a:lnSpc>
              <a:buNone/>
            </a:pPr>
            <a:endParaRPr lang="es-ES" altLang="es-CL" sz="2800" dirty="0" smtClean="0"/>
          </a:p>
          <a:p>
            <a:pPr>
              <a:lnSpc>
                <a:spcPct val="80000"/>
              </a:lnSpc>
              <a:buFontTx/>
              <a:buBlip>
                <a:blip r:embed="rId4"/>
              </a:buBlip>
            </a:pPr>
            <a:r>
              <a:rPr lang="es-ES" altLang="es-CL" sz="2800" b="1" dirty="0" smtClean="0"/>
              <a:t>Conclusiones finales.</a:t>
            </a:r>
            <a:endParaRPr lang="es-CL" altLang="es-CL" sz="2800" b="1" dirty="0"/>
          </a:p>
          <a:p>
            <a:endParaRPr lang="es-CL" altLang="es-CL" sz="2800" dirty="0">
              <a:solidFill>
                <a:schemeClr val="bg1"/>
              </a:solidFill>
            </a:endParaRPr>
          </a:p>
        </p:txBody>
      </p:sp>
    </p:spTree>
    <p:extLst>
      <p:ext uri="{BB962C8B-B14F-4D97-AF65-F5344CB8AC3E}">
        <p14:creationId xmlns:p14="http://schemas.microsoft.com/office/powerpoint/2010/main" val="2487239214"/>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32203" y="11890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marL="100013" indent="-214313" algn="just">
              <a:buFont typeface="Arial" panose="020B0604020202020204" pitchFamily="34" charset="0"/>
              <a:buChar char="•"/>
              <a:defRPr/>
            </a:pPr>
            <a:endParaRPr lang="es-CL" sz="1400" b="1" dirty="0" smtClean="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4433393"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smtClean="0">
                <a:solidFill>
                  <a:srgbClr val="FFCC00"/>
                </a:solidFill>
              </a:rPr>
              <a:t>IV.- CONCLUSIONES.</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 name="CuadroTexto 1"/>
          <p:cNvSpPr txBox="1"/>
          <p:nvPr/>
        </p:nvSpPr>
        <p:spPr>
          <a:xfrm>
            <a:off x="247650" y="1380856"/>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dirty="0" smtClean="0"/>
              <a:t>Con la Malla Académica expuesta, se cumplen la Misión, Visión y Perfil de egreso de los Oficiales del escalafón de Ejecutivos e Ingenieros Navales.</a:t>
            </a:r>
            <a:endParaRPr lang="es-ES" dirty="0"/>
          </a:p>
        </p:txBody>
      </p:sp>
      <p:sp>
        <p:nvSpPr>
          <p:cNvPr id="15" name="CuadroTexto 14"/>
          <p:cNvSpPr txBox="1"/>
          <p:nvPr/>
        </p:nvSpPr>
        <p:spPr>
          <a:xfrm>
            <a:off x="235126" y="2913394"/>
            <a:ext cx="8223250" cy="369332"/>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algn="just"/>
            <a:r>
              <a:rPr lang="es-ES" dirty="0"/>
              <a:t>La malla se puede implementar para todos los curso desde el año 2023</a:t>
            </a:r>
            <a:r>
              <a:rPr lang="es-ES" dirty="0" smtClean="0"/>
              <a:t>.</a:t>
            </a:r>
            <a:endParaRPr lang="es-ES" dirty="0"/>
          </a:p>
        </p:txBody>
      </p:sp>
      <p:sp>
        <p:nvSpPr>
          <p:cNvPr id="17" name="CuadroTexto 16"/>
          <p:cNvSpPr txBox="1"/>
          <p:nvPr/>
        </p:nvSpPr>
        <p:spPr>
          <a:xfrm>
            <a:off x="235292" y="3462306"/>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Permitiría solucionar aspectos de rendimiento en el área de Ciencias Básicas como en la </a:t>
            </a:r>
            <a:r>
              <a:rPr lang="es-ES" dirty="0" smtClean="0"/>
              <a:t>Profesional, tanto en la Escuela como a futuro en la </a:t>
            </a:r>
            <a:r>
              <a:rPr lang="es-ES" dirty="0" err="1" smtClean="0"/>
              <a:t>Apolinav</a:t>
            </a:r>
            <a:r>
              <a:rPr lang="es-ES" dirty="0" smtClean="0"/>
              <a:t>.</a:t>
            </a:r>
            <a:endParaRPr lang="es-ES" dirty="0"/>
          </a:p>
        </p:txBody>
      </p:sp>
      <p:sp>
        <p:nvSpPr>
          <p:cNvPr id="18" name="CuadroTexto 17"/>
          <p:cNvSpPr txBox="1"/>
          <p:nvPr/>
        </p:nvSpPr>
        <p:spPr>
          <a:xfrm>
            <a:off x="255723" y="4317992"/>
            <a:ext cx="8223250" cy="923330"/>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El cambio de las Horas en Formación Naval, permitiría no afectar las clases lectivas del área deportiva, que se refleja actualmente en pérdida de clases, al superponerse los dos modelos de </a:t>
            </a:r>
            <a:r>
              <a:rPr lang="es-ES" dirty="0" smtClean="0"/>
              <a:t>formación.</a:t>
            </a:r>
            <a:endParaRPr lang="es-ES" dirty="0"/>
          </a:p>
        </p:txBody>
      </p:sp>
      <p:sp>
        <p:nvSpPr>
          <p:cNvPr id="19" name="CuadroTexto 18"/>
          <p:cNvSpPr txBox="1"/>
          <p:nvPr/>
        </p:nvSpPr>
        <p:spPr>
          <a:xfrm>
            <a:off x="236578" y="5402308"/>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r>
              <a:rPr lang="es-ES" dirty="0"/>
              <a:t>Otros beneficios: </a:t>
            </a:r>
            <a:r>
              <a:rPr lang="es-ES" dirty="0" smtClean="0"/>
              <a:t>Aumento horas de estudio en 2°y 4°año; Meteorología </a:t>
            </a:r>
            <a:r>
              <a:rPr lang="es-ES" dirty="0"/>
              <a:t>3er </a:t>
            </a:r>
            <a:r>
              <a:rPr lang="es-ES" dirty="0" smtClean="0"/>
              <a:t>año </a:t>
            </a:r>
            <a:r>
              <a:rPr lang="es-ES" dirty="0"/>
              <a:t>(cadetes de intercambio), Química </a:t>
            </a:r>
            <a:r>
              <a:rPr lang="es-ES" dirty="0" smtClean="0"/>
              <a:t>anual.</a:t>
            </a:r>
            <a:endParaRPr lang="es-ES" dirty="0"/>
          </a:p>
        </p:txBody>
      </p:sp>
      <p:sp>
        <p:nvSpPr>
          <p:cNvPr id="20" name="CuadroTexto 19"/>
          <p:cNvSpPr txBox="1"/>
          <p:nvPr/>
        </p:nvSpPr>
        <p:spPr>
          <a:xfrm>
            <a:off x="235126" y="2143142"/>
            <a:ext cx="8223250" cy="646331"/>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dirty="0" smtClean="0"/>
              <a:t>Mayor motivación por optar por el Escalafón Ejecutivo, al ser más profesional que lo actual.</a:t>
            </a:r>
            <a:endParaRPr lang="es-ES" dirty="0"/>
          </a:p>
        </p:txBody>
      </p:sp>
    </p:spTree>
    <p:extLst>
      <p:ext uri="{BB962C8B-B14F-4D97-AF65-F5344CB8AC3E}">
        <p14:creationId xmlns:p14="http://schemas.microsoft.com/office/powerpoint/2010/main" val="2354947379"/>
      </p:ext>
    </p:extLst>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32203" y="1189038"/>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algn="just">
              <a:defRPr/>
            </a:pPr>
            <a:endParaRPr lang="es-CL" sz="1400" b="1" dirty="0" smtClean="0"/>
          </a:p>
          <a:p>
            <a:pPr marL="100013" indent="-214313" algn="just">
              <a:buFont typeface="Arial" panose="020B0604020202020204" pitchFamily="34" charset="0"/>
              <a:buChar char="•"/>
              <a:defRPr/>
            </a:pPr>
            <a:endParaRPr lang="es-CL" sz="1400" b="1" dirty="0" smtClean="0"/>
          </a:p>
          <a:p>
            <a:pPr algn="just">
              <a:defRPr/>
            </a:pPr>
            <a:endParaRPr lang="es-CL" sz="1400" b="1" dirty="0"/>
          </a:p>
        </p:txBody>
      </p:sp>
      <p:sp>
        <p:nvSpPr>
          <p:cNvPr id="6" name="Proceso alternativo 7">
            <a:extLst>
              <a:ext uri="{FF2B5EF4-FFF2-40B4-BE49-F238E27FC236}">
                <a16:creationId xmlns:a16="http://schemas.microsoft.com/office/drawing/2014/main" id="{E0C21C38-B23F-BAFB-2069-BA252D5A4742}"/>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51205" name="Grupo">
            <a:extLst>
              <a:ext uri="{FF2B5EF4-FFF2-40B4-BE49-F238E27FC236}">
                <a16:creationId xmlns:a16="http://schemas.microsoft.com/office/drawing/2014/main" id="{FB4E1C3B-99B2-FEFB-5A0B-586896787ABC}"/>
              </a:ext>
            </a:extLst>
          </p:cNvPr>
          <p:cNvGrpSpPr>
            <a:grpSpLocks/>
          </p:cNvGrpSpPr>
          <p:nvPr/>
        </p:nvGrpSpPr>
        <p:grpSpPr bwMode="auto">
          <a:xfrm>
            <a:off x="0" y="6246813"/>
            <a:ext cx="9148763" cy="611187"/>
            <a:chOff x="102889" y="-47985"/>
            <a:chExt cx="12201904" cy="611761"/>
          </a:xfrm>
        </p:grpSpPr>
        <p:pic>
          <p:nvPicPr>
            <p:cNvPr id="51250" name="16 Imagen" descr="16 Imagen">
              <a:extLst>
                <a:ext uri="{FF2B5EF4-FFF2-40B4-BE49-F238E27FC236}">
                  <a16:creationId xmlns:a16="http://schemas.microsoft.com/office/drawing/2014/main" id="{027D8D54-8FEB-B1B8-01E9-B639D39EE24F}"/>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1251" name="P A T R I O T I S M O…">
              <a:extLst>
                <a:ext uri="{FF2B5EF4-FFF2-40B4-BE49-F238E27FC236}">
                  <a16:creationId xmlns:a16="http://schemas.microsoft.com/office/drawing/2014/main" id="{4240F7F7-AE5C-2F55-1BA5-06F034826C51}"/>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51206" name="Imagen 12">
            <a:extLst>
              <a:ext uri="{FF2B5EF4-FFF2-40B4-BE49-F238E27FC236}">
                <a16:creationId xmlns:a16="http://schemas.microsoft.com/office/drawing/2014/main" id="{B46D4AD4-0752-00B3-E74C-900D0A1D5E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 Box 18">
            <a:extLst>
              <a:ext uri="{FF2B5EF4-FFF2-40B4-BE49-F238E27FC236}">
                <a16:creationId xmlns:a16="http://schemas.microsoft.com/office/drawing/2014/main" id="{00820A76-1086-5308-60F7-1BBF56701670}"/>
              </a:ext>
            </a:extLst>
          </p:cNvPr>
          <p:cNvSpPr txBox="1">
            <a:spLocks noChangeArrowheads="1"/>
          </p:cNvSpPr>
          <p:nvPr/>
        </p:nvSpPr>
        <p:spPr bwMode="auto">
          <a:xfrm>
            <a:off x="1228725" y="266700"/>
            <a:ext cx="4433393" cy="5847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smtClean="0">
                <a:solidFill>
                  <a:srgbClr val="FFCC00"/>
                </a:solidFill>
              </a:rPr>
              <a:t>IV.- CONCLUSIONES.</a:t>
            </a:r>
            <a:endParaRPr lang="es-ES" altLang="es-CL" b="1" dirty="0">
              <a:solidFill>
                <a:srgbClr val="FFCC00"/>
              </a:solidFill>
            </a:endParaRPr>
          </a:p>
        </p:txBody>
      </p:sp>
      <p:pic>
        <p:nvPicPr>
          <p:cNvPr id="51208" name="Picture 5" descr="SELLO">
            <a:extLst>
              <a:ext uri="{FF2B5EF4-FFF2-40B4-BE49-F238E27FC236}">
                <a16:creationId xmlns:a16="http://schemas.microsoft.com/office/drawing/2014/main" id="{1BB5DB1D-F1B3-5860-6A5B-783DFBF29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Line 6">
            <a:extLst>
              <a:ext uri="{FF2B5EF4-FFF2-40B4-BE49-F238E27FC236}">
                <a16:creationId xmlns:a16="http://schemas.microsoft.com/office/drawing/2014/main" id="{B8484F7C-70D6-23F9-997D-A1C4848B5997}"/>
              </a:ext>
            </a:extLst>
          </p:cNvPr>
          <p:cNvSpPr>
            <a:spLocks noChangeShapeType="1"/>
          </p:cNvSpPr>
          <p:nvPr/>
        </p:nvSpPr>
        <p:spPr bwMode="auto">
          <a:xfrm>
            <a:off x="1228725" y="91122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 name="CuadroTexto 1"/>
          <p:cNvSpPr txBox="1"/>
          <p:nvPr/>
        </p:nvSpPr>
        <p:spPr>
          <a:xfrm>
            <a:off x="247650" y="1466850"/>
            <a:ext cx="8223250" cy="2862322"/>
          </a:xfrm>
          <a:prstGeom prst="rect">
            <a:avLst/>
          </a:prstGeom>
          <a:ln/>
        </p:spPr>
        <p:style>
          <a:lnRef idx="3">
            <a:schemeClr val="lt1"/>
          </a:lnRef>
          <a:fillRef idx="1">
            <a:schemeClr val="accent2"/>
          </a:fillRef>
          <a:effectRef idx="1">
            <a:schemeClr val="accent2"/>
          </a:effectRef>
          <a:fontRef idx="minor">
            <a:schemeClr val="lt1"/>
          </a:fontRef>
        </p:style>
        <p:txBody>
          <a:bodyPr wrap="square" rtlCol="0">
            <a:spAutoFit/>
          </a:bodyPr>
          <a:lstStyle/>
          <a:p>
            <a:pPr lvl="0" algn="just"/>
            <a:r>
              <a:rPr lang="es-ES" sz="2000" dirty="0" smtClean="0"/>
              <a:t>CONTRAS:</a:t>
            </a:r>
          </a:p>
          <a:p>
            <a:pPr lvl="0" algn="just"/>
            <a:endParaRPr lang="es-ES" sz="2000" dirty="0"/>
          </a:p>
          <a:p>
            <a:pPr marL="285750" lvl="0" indent="-285750" algn="just">
              <a:buFont typeface="Arial" panose="020B0604020202020204" pitchFamily="34" charset="0"/>
              <a:buChar char="•"/>
            </a:pPr>
            <a:r>
              <a:rPr lang="es-ES" sz="2000" dirty="0" smtClean="0"/>
              <a:t>Necesidad de mayor cantidad de profesores para asignaturas profesionales:</a:t>
            </a:r>
          </a:p>
          <a:p>
            <a:pPr marL="742950" lvl="1" indent="-285750" algn="just">
              <a:buFont typeface="Wingdings" panose="05000000000000000000" pitchFamily="2" charset="2"/>
              <a:buChar char="Ø"/>
            </a:pPr>
            <a:r>
              <a:rPr lang="es-ES" sz="2000" dirty="0" smtClean="0"/>
              <a:t>Oficiales en retiro.</a:t>
            </a:r>
          </a:p>
          <a:p>
            <a:pPr marL="742950" lvl="1" indent="-285750" algn="just">
              <a:buFont typeface="Wingdings" panose="05000000000000000000" pitchFamily="2" charset="2"/>
              <a:buChar char="Ø"/>
            </a:pPr>
            <a:r>
              <a:rPr lang="es-ES" sz="2000" dirty="0" smtClean="0"/>
              <a:t>Oficiales en servicio activo.</a:t>
            </a:r>
          </a:p>
          <a:p>
            <a:pPr lvl="1" algn="just"/>
            <a:endParaRPr lang="es-ES" sz="2000" dirty="0" smtClean="0"/>
          </a:p>
          <a:p>
            <a:pPr marL="285750" indent="-285750" algn="just">
              <a:buFont typeface="Arial" panose="020B0604020202020204" pitchFamily="34" charset="0"/>
              <a:buChar char="•"/>
            </a:pPr>
            <a:r>
              <a:rPr lang="es-ES" sz="2000" dirty="0" smtClean="0"/>
              <a:t>Disminución de horas para actuales PC del área Física (05) y Matemáticas (08)</a:t>
            </a:r>
            <a:endParaRPr lang="es-ES" sz="2000" dirty="0"/>
          </a:p>
        </p:txBody>
      </p:sp>
    </p:spTree>
    <p:extLst>
      <p:ext uri="{BB962C8B-B14F-4D97-AF65-F5344CB8AC3E}">
        <p14:creationId xmlns:p14="http://schemas.microsoft.com/office/powerpoint/2010/main" val="2034557652"/>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5 Imagen" descr="pantalla.jpg">
            <a:extLst>
              <a:ext uri="{FF2B5EF4-FFF2-40B4-BE49-F238E27FC236}">
                <a16:creationId xmlns:a16="http://schemas.microsoft.com/office/drawing/2014/main" id="{A4F78E16-CD9B-F169-A0B1-CF6B742311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81780FC3-8694-33B1-2281-2DC867E45F95}"/>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28677" name="Grupo">
            <a:extLst>
              <a:ext uri="{FF2B5EF4-FFF2-40B4-BE49-F238E27FC236}">
                <a16:creationId xmlns:a16="http://schemas.microsoft.com/office/drawing/2014/main" id="{DBB40D41-FC65-2206-17B5-4470A6FBC605}"/>
              </a:ext>
            </a:extLst>
          </p:cNvPr>
          <p:cNvGrpSpPr>
            <a:grpSpLocks/>
          </p:cNvGrpSpPr>
          <p:nvPr/>
        </p:nvGrpSpPr>
        <p:grpSpPr bwMode="auto">
          <a:xfrm>
            <a:off x="0" y="6246813"/>
            <a:ext cx="9148763" cy="611187"/>
            <a:chOff x="102889" y="-47985"/>
            <a:chExt cx="12201904" cy="611761"/>
          </a:xfrm>
        </p:grpSpPr>
        <p:pic>
          <p:nvPicPr>
            <p:cNvPr id="28684" name="16 Imagen" descr="16 Imagen">
              <a:extLst>
                <a:ext uri="{FF2B5EF4-FFF2-40B4-BE49-F238E27FC236}">
                  <a16:creationId xmlns:a16="http://schemas.microsoft.com/office/drawing/2014/main" id="{8F76FF5C-AD34-04CF-003F-6C4A8C1FB41B}"/>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8685" name="P A T R I O T I S M O…">
              <a:extLst>
                <a:ext uri="{FF2B5EF4-FFF2-40B4-BE49-F238E27FC236}">
                  <a16:creationId xmlns:a16="http://schemas.microsoft.com/office/drawing/2014/main" id="{46F254EB-AF85-5969-77B5-64F0C12517DF}"/>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28678" name="Imagen 12">
            <a:extLst>
              <a:ext uri="{FF2B5EF4-FFF2-40B4-BE49-F238E27FC236}">
                <a16:creationId xmlns:a16="http://schemas.microsoft.com/office/drawing/2014/main" id="{3C73F43D-5B86-25B5-9FF4-2A0D0F9D1D1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Text Box 18">
            <a:extLst>
              <a:ext uri="{FF2B5EF4-FFF2-40B4-BE49-F238E27FC236}">
                <a16:creationId xmlns:a16="http://schemas.microsoft.com/office/drawing/2014/main" id="{5748F3AF-1C1F-09E8-22FE-573334733962}"/>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28680" name="Picture 5" descr="SELLO">
            <a:extLst>
              <a:ext uri="{FF2B5EF4-FFF2-40B4-BE49-F238E27FC236}">
                <a16:creationId xmlns:a16="http://schemas.microsoft.com/office/drawing/2014/main" id="{4353CE4E-7A63-33E2-489F-677F9ED53D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Line 6">
            <a:extLst>
              <a:ext uri="{FF2B5EF4-FFF2-40B4-BE49-F238E27FC236}">
                <a16:creationId xmlns:a16="http://schemas.microsoft.com/office/drawing/2014/main" id="{A9F0F3D1-75A9-CEEC-3FAD-E3EF04586DED}"/>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8682" name="CuadroTexto 16">
            <a:extLst>
              <a:ext uri="{FF2B5EF4-FFF2-40B4-BE49-F238E27FC236}">
                <a16:creationId xmlns:a16="http://schemas.microsoft.com/office/drawing/2014/main" id="{352D9145-7C3A-043A-4E03-D91D31D88EBE}"/>
              </a:ext>
            </a:extLst>
          </p:cNvPr>
          <p:cNvSpPr txBox="1">
            <a:spLocks noChangeArrowheads="1"/>
          </p:cNvSpPr>
          <p:nvPr/>
        </p:nvSpPr>
        <p:spPr bwMode="auto">
          <a:xfrm>
            <a:off x="134938" y="1609725"/>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18" name="Diagrama 17">
            <a:extLst>
              <a:ext uri="{FF2B5EF4-FFF2-40B4-BE49-F238E27FC236}">
                <a16:creationId xmlns:a16="http://schemas.microsoft.com/office/drawing/2014/main" id="{94FDF740-E715-D815-81DA-D3D2DFA74CED}"/>
              </a:ext>
            </a:extLst>
          </p:cNvPr>
          <p:cNvGraphicFramePr/>
          <p:nvPr/>
        </p:nvGraphicFramePr>
        <p:xfrm>
          <a:off x="1331640" y="2215150"/>
          <a:ext cx="5949747" cy="39807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7" name="Text Box 4">
            <a:extLst>
              <a:ext uri="{FF2B5EF4-FFF2-40B4-BE49-F238E27FC236}">
                <a16:creationId xmlns:a16="http://schemas.microsoft.com/office/drawing/2014/main" id="{A36F04A8-69D8-57F0-DCB9-20A7A5F8B538}"/>
              </a:ext>
            </a:extLst>
          </p:cNvPr>
          <p:cNvSpPr txBox="1">
            <a:spLocks noChangeArrowheads="1"/>
          </p:cNvSpPr>
          <p:nvPr/>
        </p:nvSpPr>
        <p:spPr bwMode="auto">
          <a:xfrm>
            <a:off x="971600" y="5085184"/>
            <a:ext cx="69230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CL" altLang="es-CL" b="1" dirty="0" smtClean="0">
                <a:solidFill>
                  <a:srgbClr val="FF9900"/>
                </a:solidFill>
              </a:rPr>
              <a:t>TÉRMINO DE LA EXPOSICIÓN</a:t>
            </a:r>
            <a:endParaRPr lang="es-ES" altLang="es-CL" sz="2000" b="1" dirty="0">
              <a:solidFill>
                <a:srgbClr val="FF9900"/>
              </a:solidFill>
            </a:endParaRPr>
          </a:p>
        </p:txBody>
      </p:sp>
      <p:sp>
        <p:nvSpPr>
          <p:cNvPr id="26628" name="Text Box 4">
            <a:extLst>
              <a:ext uri="{FF2B5EF4-FFF2-40B4-BE49-F238E27FC236}">
                <a16:creationId xmlns:a16="http://schemas.microsoft.com/office/drawing/2014/main" id="{E47187A4-2459-6E12-1B98-BDEA93C28125}"/>
              </a:ext>
            </a:extLst>
          </p:cNvPr>
          <p:cNvSpPr txBox="1">
            <a:spLocks noChangeArrowheads="1"/>
          </p:cNvSpPr>
          <p:nvPr/>
        </p:nvSpPr>
        <p:spPr bwMode="auto">
          <a:xfrm>
            <a:off x="827088" y="333375"/>
            <a:ext cx="7848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s-ES" altLang="es-CL" sz="2800" b="1">
                <a:solidFill>
                  <a:srgbClr val="FF9900"/>
                </a:solidFill>
              </a:rPr>
              <a:t>ANÁLISIS MALLA CURRICULAR </a:t>
            </a:r>
          </a:p>
          <a:p>
            <a:pPr algn="ctr" eaLnBrk="1" hangingPunct="1">
              <a:spcBef>
                <a:spcPct val="0"/>
              </a:spcBef>
              <a:buFontTx/>
              <a:buNone/>
            </a:pPr>
            <a:r>
              <a:rPr lang="es-ES" altLang="es-CL" sz="2800" b="1">
                <a:solidFill>
                  <a:srgbClr val="FF9900"/>
                </a:solidFill>
              </a:rPr>
              <a:t>ESCALAFÓN EJECUTIVO</a:t>
            </a:r>
            <a:endParaRPr lang="es-ES" altLang="es-CL" sz="1800" b="1">
              <a:solidFill>
                <a:srgbClr val="FF9900"/>
              </a:solidFill>
            </a:endParaRPr>
          </a:p>
        </p:txBody>
      </p:sp>
    </p:spTree>
    <p:extLst>
      <p:ext uri="{BB962C8B-B14F-4D97-AF65-F5344CB8AC3E}">
        <p14:creationId xmlns:p14="http://schemas.microsoft.com/office/powerpoint/2010/main" val="104887630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5298" name="Text Box 18">
            <a:extLst>
              <a:ext uri="{FF2B5EF4-FFF2-40B4-BE49-F238E27FC236}">
                <a16:creationId xmlns:a16="http://schemas.microsoft.com/office/drawing/2014/main" id="{2CBF4CD0-33EF-0925-5B08-788107B1E836}"/>
              </a:ext>
            </a:extLst>
          </p:cNvPr>
          <p:cNvSpPr txBox="1">
            <a:spLocks noChangeArrowheads="1"/>
          </p:cNvSpPr>
          <p:nvPr/>
        </p:nvSpPr>
        <p:spPr bwMode="auto">
          <a:xfrm>
            <a:off x="5405438" y="260350"/>
            <a:ext cx="348615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b="1">
                <a:solidFill>
                  <a:srgbClr val="FFCC00"/>
                </a:solidFill>
              </a:rPr>
              <a:t>Formación Naval</a:t>
            </a:r>
            <a:endParaRPr lang="es-ES" altLang="es-CL" b="1">
              <a:solidFill>
                <a:srgbClr val="FFCC00"/>
              </a:solidFill>
            </a:endParaRPr>
          </a:p>
        </p:txBody>
      </p:sp>
      <p:pic>
        <p:nvPicPr>
          <p:cNvPr id="55299" name="Picture 5" descr="SELLO">
            <a:extLst>
              <a:ext uri="{FF2B5EF4-FFF2-40B4-BE49-F238E27FC236}">
                <a16:creationId xmlns:a16="http://schemas.microsoft.com/office/drawing/2014/main" id="{4E0A8E25-DC72-9914-F992-6B93F755A2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Line 6">
            <a:extLst>
              <a:ext uri="{FF2B5EF4-FFF2-40B4-BE49-F238E27FC236}">
                <a16:creationId xmlns:a16="http://schemas.microsoft.com/office/drawing/2014/main" id="{A715ABDB-7459-AB56-2538-C340901A69AA}"/>
              </a:ext>
            </a:extLst>
          </p:cNvPr>
          <p:cNvSpPr>
            <a:spLocks noChangeShapeType="1"/>
          </p:cNvSpPr>
          <p:nvPr/>
        </p:nvSpPr>
        <p:spPr bwMode="auto">
          <a:xfrm>
            <a:off x="1233488" y="7905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7" name="Text Box 18">
            <a:extLst>
              <a:ext uri="{FF2B5EF4-FFF2-40B4-BE49-F238E27FC236}">
                <a16:creationId xmlns:a16="http://schemas.microsoft.com/office/drawing/2014/main" id="{D090E1FA-59A4-0DF0-5C59-C56A63FDCA7C}"/>
              </a:ext>
            </a:extLst>
          </p:cNvPr>
          <p:cNvSpPr txBox="1">
            <a:spLocks noChangeArrowheads="1"/>
          </p:cNvSpPr>
          <p:nvPr/>
        </p:nvSpPr>
        <p:spPr bwMode="auto">
          <a:xfrm>
            <a:off x="5848350" y="844550"/>
            <a:ext cx="3138488" cy="4619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indent="-342900" algn="r" eaLnBrk="1" hangingPunct="1">
              <a:defRPr/>
            </a:pPr>
            <a:r>
              <a:rPr lang="es-CL" altLang="es-CL" sz="2400" b="1" u="sng" dirty="0">
                <a:solidFill>
                  <a:schemeClr val="bg1">
                    <a:lumMod val="95000"/>
                  </a:schemeClr>
                </a:solidFill>
                <a:latin typeface="Arial" charset="0"/>
                <a:ea typeface="ＭＳ Ｐゴシック" charset="-128"/>
                <a:cs typeface="Arial" charset="0"/>
              </a:rPr>
              <a:t>Unidades Temáticas</a:t>
            </a:r>
            <a:endParaRPr lang="es-ES" altLang="es-CL" sz="2400" b="1" u="sng" dirty="0">
              <a:solidFill>
                <a:schemeClr val="bg1">
                  <a:lumMod val="95000"/>
                </a:schemeClr>
              </a:solidFill>
              <a:latin typeface="Arial" charset="0"/>
              <a:ea typeface="ＭＳ Ｐゴシック" charset="-128"/>
              <a:cs typeface="Arial" charset="0"/>
            </a:endParaRPr>
          </a:p>
        </p:txBody>
      </p:sp>
      <p:graphicFrame>
        <p:nvGraphicFramePr>
          <p:cNvPr id="55302" name="Object 1654">
            <a:extLst>
              <a:ext uri="{FF2B5EF4-FFF2-40B4-BE49-F238E27FC236}">
                <a16:creationId xmlns:a16="http://schemas.microsoft.com/office/drawing/2014/main" id="{80EF7705-7A1F-283C-1E58-1FF48509D276}"/>
              </a:ext>
            </a:extLst>
          </p:cNvPr>
          <p:cNvGraphicFramePr>
            <a:graphicFrameLocks noChangeAspect="1"/>
          </p:cNvGraphicFramePr>
          <p:nvPr/>
        </p:nvGraphicFramePr>
        <p:xfrm>
          <a:off x="0" y="1500188"/>
          <a:ext cx="9144000" cy="4857750"/>
        </p:xfrm>
        <a:graphic>
          <a:graphicData uri="http://schemas.openxmlformats.org/presentationml/2006/ole">
            <mc:AlternateContent xmlns:mc="http://schemas.openxmlformats.org/markup-compatibility/2006">
              <mc:Choice xmlns:v="urn:schemas-microsoft-com:vml" Requires="v">
                <p:oleObj spid="_x0000_s1064" name="Hoja de cálculo" r:id="rId6" imgW="9080500" imgH="4356100" progId="Excel.Sheet.8">
                  <p:embed/>
                </p:oleObj>
              </mc:Choice>
              <mc:Fallback>
                <p:oleObj name="Hoja de cálculo" r:id="rId6" imgW="9080500" imgH="4356100" progId="Excel.Sheet.8">
                  <p:embed/>
                  <p:pic>
                    <p:nvPicPr>
                      <p:cNvPr id="0" name="Object 16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500188"/>
                        <a:ext cx="9144000" cy="4857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bg>
      <p:bgPr>
        <a:blipFill dpi="0" rotWithShape="0">
          <a:blip r:embed="rId5"/>
          <a:srcRect/>
          <a:stretch>
            <a:fillRect/>
          </a:stretch>
        </a:blipFill>
        <a:effectLst/>
      </p:bgPr>
    </p:bg>
    <p:spTree>
      <p:nvGrpSpPr>
        <p:cNvPr id="1" name=""/>
        <p:cNvGrpSpPr/>
        <p:nvPr/>
      </p:nvGrpSpPr>
      <p:grpSpPr>
        <a:xfrm>
          <a:off x="0" y="0"/>
          <a:ext cx="0" cy="0"/>
          <a:chOff x="0" y="0"/>
          <a:chExt cx="0" cy="0"/>
        </a:xfrm>
      </p:grpSpPr>
      <p:pic>
        <p:nvPicPr>
          <p:cNvPr id="56322" name="Picture 5" descr="SELLO">
            <a:extLst>
              <a:ext uri="{FF2B5EF4-FFF2-40B4-BE49-F238E27FC236}">
                <a16:creationId xmlns:a16="http://schemas.microsoft.com/office/drawing/2014/main" id="{B8A4519E-3A16-FFCC-9158-3AC35301CB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Line 6">
            <a:extLst>
              <a:ext uri="{FF2B5EF4-FFF2-40B4-BE49-F238E27FC236}">
                <a16:creationId xmlns:a16="http://schemas.microsoft.com/office/drawing/2014/main" id="{30B4AF13-9E0E-6EE6-AE49-121E48F1B083}"/>
              </a:ext>
            </a:extLst>
          </p:cNvPr>
          <p:cNvSpPr>
            <a:spLocks noChangeShapeType="1"/>
          </p:cNvSpPr>
          <p:nvPr/>
        </p:nvSpPr>
        <p:spPr bwMode="auto">
          <a:xfrm>
            <a:off x="1233488" y="7905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56324" name="Rectangle 21">
            <a:extLst>
              <a:ext uri="{FF2B5EF4-FFF2-40B4-BE49-F238E27FC236}">
                <a16:creationId xmlns:a16="http://schemas.microsoft.com/office/drawing/2014/main" id="{DD46F3E1-5E63-B75D-F779-9E4F7CCAD8DE}"/>
              </a:ext>
            </a:extLst>
          </p:cNvPr>
          <p:cNvSpPr>
            <a:spLocks noChangeArrowheads="1"/>
          </p:cNvSpPr>
          <p:nvPr/>
        </p:nvSpPr>
        <p:spPr bwMode="auto">
          <a:xfrm>
            <a:off x="0" y="1412875"/>
            <a:ext cx="9144000" cy="4802188"/>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sp>
        <p:nvSpPr>
          <p:cNvPr id="56325" name="AutoShape 25">
            <a:extLst>
              <a:ext uri="{FF2B5EF4-FFF2-40B4-BE49-F238E27FC236}">
                <a16:creationId xmlns:a16="http://schemas.microsoft.com/office/drawing/2014/main" id="{1B897A3F-71D6-6C20-433E-718C486935B1}"/>
              </a:ext>
            </a:extLst>
          </p:cNvPr>
          <p:cNvSpPr>
            <a:spLocks noChangeArrowheads="1"/>
          </p:cNvSpPr>
          <p:nvPr/>
        </p:nvSpPr>
        <p:spPr bwMode="auto">
          <a:xfrm>
            <a:off x="4284663" y="3644900"/>
            <a:ext cx="863600" cy="142875"/>
          </a:xfrm>
          <a:prstGeom prst="rightArrow">
            <a:avLst>
              <a:gd name="adj1" fmla="val 50000"/>
              <a:gd name="adj2" fmla="val 151111"/>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sp>
        <p:nvSpPr>
          <p:cNvPr id="56326" name="AutoShape 26">
            <a:extLst>
              <a:ext uri="{FF2B5EF4-FFF2-40B4-BE49-F238E27FC236}">
                <a16:creationId xmlns:a16="http://schemas.microsoft.com/office/drawing/2014/main" id="{19FF500D-47FE-2ED1-8F6D-0AE8773D6A11}"/>
              </a:ext>
            </a:extLst>
          </p:cNvPr>
          <p:cNvSpPr>
            <a:spLocks noChangeArrowheads="1"/>
          </p:cNvSpPr>
          <p:nvPr/>
        </p:nvSpPr>
        <p:spPr bwMode="auto">
          <a:xfrm>
            <a:off x="3348038" y="4797425"/>
            <a:ext cx="719137" cy="144463"/>
          </a:xfrm>
          <a:prstGeom prst="leftArrow">
            <a:avLst>
              <a:gd name="adj1" fmla="val 50000"/>
              <a:gd name="adj2" fmla="val 124450"/>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s-ES" altLang="es-CL" sz="1800"/>
          </a:p>
        </p:txBody>
      </p:sp>
      <p:graphicFrame>
        <p:nvGraphicFramePr>
          <p:cNvPr id="56327" name="Object 28">
            <a:extLst>
              <a:ext uri="{FF2B5EF4-FFF2-40B4-BE49-F238E27FC236}">
                <a16:creationId xmlns:a16="http://schemas.microsoft.com/office/drawing/2014/main" id="{5AB236FF-6CD3-D48F-E6D4-FA2FC081103F}"/>
              </a:ext>
            </a:extLst>
          </p:cNvPr>
          <p:cNvGraphicFramePr>
            <a:graphicFrameLocks noChangeAspect="1"/>
          </p:cNvGraphicFramePr>
          <p:nvPr/>
        </p:nvGraphicFramePr>
        <p:xfrm>
          <a:off x="415925" y="1627188"/>
          <a:ext cx="8228013" cy="4159250"/>
        </p:xfrm>
        <a:graphic>
          <a:graphicData uri="http://schemas.openxmlformats.org/presentationml/2006/ole">
            <mc:AlternateContent xmlns:mc="http://schemas.openxmlformats.org/markup-compatibility/2006">
              <mc:Choice xmlns:v="urn:schemas-microsoft-com:vml" Requires="v">
                <p:oleObj spid="_x0000_s2088" name="Hoja de cálculo" r:id="rId7" imgW="9080500" imgH="4597400" progId="Excel.Sheet.8">
                  <p:embed/>
                </p:oleObj>
              </mc:Choice>
              <mc:Fallback>
                <p:oleObj name="Hoja de cálculo" r:id="rId7" imgW="9080500" imgH="4597400" progId="Excel.Sheet.8">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5925" y="1627188"/>
                        <a:ext cx="8228013"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8" name="Text Box 18">
            <a:extLst>
              <a:ext uri="{FF2B5EF4-FFF2-40B4-BE49-F238E27FC236}">
                <a16:creationId xmlns:a16="http://schemas.microsoft.com/office/drawing/2014/main" id="{F5BC9A9D-0422-9839-DB17-7E4B502CF27F}"/>
              </a:ext>
            </a:extLst>
          </p:cNvPr>
          <p:cNvSpPr txBox="1">
            <a:spLocks noChangeArrowheads="1"/>
          </p:cNvSpPr>
          <p:nvPr/>
        </p:nvSpPr>
        <p:spPr bwMode="auto">
          <a:xfrm>
            <a:off x="5405438" y="260350"/>
            <a:ext cx="348615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r>
              <a:rPr lang="es-CL" altLang="es-CL" b="1">
                <a:solidFill>
                  <a:srgbClr val="FFCC00"/>
                </a:solidFill>
              </a:rPr>
              <a:t>Formación Naval</a:t>
            </a:r>
            <a:endParaRPr lang="es-ES" altLang="es-CL" b="1">
              <a:solidFill>
                <a:srgbClr val="FFCC00"/>
              </a:solidFill>
            </a:endParaRPr>
          </a:p>
        </p:txBody>
      </p:sp>
      <p:sp>
        <p:nvSpPr>
          <p:cNvPr id="15" name="Text Box 18">
            <a:extLst>
              <a:ext uri="{FF2B5EF4-FFF2-40B4-BE49-F238E27FC236}">
                <a16:creationId xmlns:a16="http://schemas.microsoft.com/office/drawing/2014/main" id="{C78E2D68-91F0-AB31-46E6-4AE7A52A8A2C}"/>
              </a:ext>
            </a:extLst>
          </p:cNvPr>
          <p:cNvSpPr txBox="1">
            <a:spLocks noChangeArrowheads="1"/>
          </p:cNvSpPr>
          <p:nvPr/>
        </p:nvSpPr>
        <p:spPr bwMode="auto">
          <a:xfrm>
            <a:off x="6421438" y="844550"/>
            <a:ext cx="2565400" cy="4619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indent="-342900" algn="r" eaLnBrk="1" hangingPunct="1">
              <a:defRPr/>
            </a:pPr>
            <a:r>
              <a:rPr lang="es-CL" altLang="es-CL" sz="2400" b="1" u="sng" dirty="0">
                <a:solidFill>
                  <a:schemeClr val="bg1">
                    <a:lumMod val="95000"/>
                  </a:schemeClr>
                </a:solidFill>
                <a:latin typeface="Arial" charset="0"/>
                <a:ea typeface="ＭＳ Ｐゴシック" charset="-128"/>
                <a:cs typeface="Arial" charset="0"/>
              </a:rPr>
              <a:t>Profesores 2016</a:t>
            </a:r>
            <a:endParaRPr lang="es-ES" altLang="es-CL" sz="2400" b="1" u="sng" dirty="0">
              <a:solidFill>
                <a:schemeClr val="bg1">
                  <a:lumMod val="95000"/>
                </a:schemeClr>
              </a:solidFill>
              <a:latin typeface="Arial" charset="0"/>
              <a:ea typeface="ＭＳ Ｐゴシック" charset="-128"/>
              <a:cs typeface="Arial"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698" name="5 Imagen" descr="pantalla.jpg">
            <a:extLst>
              <a:ext uri="{FF2B5EF4-FFF2-40B4-BE49-F238E27FC236}">
                <a16:creationId xmlns:a16="http://schemas.microsoft.com/office/drawing/2014/main" id="{09AFFE7E-355F-7CAD-40F3-2C8498ABD1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3947A4B6-BFFE-9100-D524-95342FC97E7C}"/>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29701" name="Grupo">
            <a:extLst>
              <a:ext uri="{FF2B5EF4-FFF2-40B4-BE49-F238E27FC236}">
                <a16:creationId xmlns:a16="http://schemas.microsoft.com/office/drawing/2014/main" id="{7810006B-8553-E1FC-842C-151EDC206417}"/>
              </a:ext>
            </a:extLst>
          </p:cNvPr>
          <p:cNvGrpSpPr>
            <a:grpSpLocks/>
          </p:cNvGrpSpPr>
          <p:nvPr/>
        </p:nvGrpSpPr>
        <p:grpSpPr bwMode="auto">
          <a:xfrm>
            <a:off x="0" y="6246813"/>
            <a:ext cx="9148763" cy="611187"/>
            <a:chOff x="102889" y="-47985"/>
            <a:chExt cx="12201904" cy="611761"/>
          </a:xfrm>
        </p:grpSpPr>
        <p:pic>
          <p:nvPicPr>
            <p:cNvPr id="29708" name="16 Imagen" descr="16 Imagen">
              <a:extLst>
                <a:ext uri="{FF2B5EF4-FFF2-40B4-BE49-F238E27FC236}">
                  <a16:creationId xmlns:a16="http://schemas.microsoft.com/office/drawing/2014/main" id="{3F801766-9952-34F6-D969-60862DF2F09D}"/>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9709" name="P A T R I O T I S M O…">
              <a:extLst>
                <a:ext uri="{FF2B5EF4-FFF2-40B4-BE49-F238E27FC236}">
                  <a16:creationId xmlns:a16="http://schemas.microsoft.com/office/drawing/2014/main" id="{3E62816E-A223-4042-D0D1-0CD9BD1C276F}"/>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29702" name="Imagen 12">
            <a:extLst>
              <a:ext uri="{FF2B5EF4-FFF2-40B4-BE49-F238E27FC236}">
                <a16:creationId xmlns:a16="http://schemas.microsoft.com/office/drawing/2014/main" id="{B5FD992E-0B31-89F5-83B5-3A53559664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 Box 18">
            <a:extLst>
              <a:ext uri="{FF2B5EF4-FFF2-40B4-BE49-F238E27FC236}">
                <a16:creationId xmlns:a16="http://schemas.microsoft.com/office/drawing/2014/main" id="{7AFFFEB7-9EFD-C022-2F24-D346C0AD5427}"/>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29704" name="Picture 5" descr="SELLO">
            <a:extLst>
              <a:ext uri="{FF2B5EF4-FFF2-40B4-BE49-F238E27FC236}">
                <a16:creationId xmlns:a16="http://schemas.microsoft.com/office/drawing/2014/main" id="{E9A0FBD7-7C6C-B88A-21E7-23AE8B43F0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Line 6">
            <a:extLst>
              <a:ext uri="{FF2B5EF4-FFF2-40B4-BE49-F238E27FC236}">
                <a16:creationId xmlns:a16="http://schemas.microsoft.com/office/drawing/2014/main" id="{6A0FCD53-1EB8-F4F4-C9B7-CE96A4EA1147}"/>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29706" name="CuadroTexto 16">
            <a:extLst>
              <a:ext uri="{FF2B5EF4-FFF2-40B4-BE49-F238E27FC236}">
                <a16:creationId xmlns:a16="http://schemas.microsoft.com/office/drawing/2014/main" id="{6D60CD99-1403-1AAD-ABC0-49049CFD28A9}"/>
              </a:ext>
            </a:extLst>
          </p:cNvPr>
          <p:cNvSpPr txBox="1">
            <a:spLocks noChangeArrowheads="1"/>
          </p:cNvSpPr>
          <p:nvPr/>
        </p:nvSpPr>
        <p:spPr bwMode="auto">
          <a:xfrm>
            <a:off x="115888" y="1519238"/>
            <a:ext cx="5472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5" name="Diagrama 4">
            <a:extLst>
              <a:ext uri="{FF2B5EF4-FFF2-40B4-BE49-F238E27FC236}">
                <a16:creationId xmlns:a16="http://schemas.microsoft.com/office/drawing/2014/main" id="{9C10BDD5-07C1-ECD8-AB54-5565534D24D7}"/>
              </a:ext>
            </a:extLst>
          </p:cNvPr>
          <p:cNvGraphicFramePr/>
          <p:nvPr>
            <p:extLst>
              <p:ext uri="{D42A27DB-BD31-4B8C-83A1-F6EECF244321}">
                <p14:modId xmlns:p14="http://schemas.microsoft.com/office/powerpoint/2010/main" val="1102265480"/>
              </p:ext>
            </p:extLst>
          </p:nvPr>
        </p:nvGraphicFramePr>
        <p:xfrm>
          <a:off x="247650" y="1917701"/>
          <a:ext cx="8739188" cy="43175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22" name="5 Imagen" descr="pantalla.jpg">
            <a:extLst>
              <a:ext uri="{FF2B5EF4-FFF2-40B4-BE49-F238E27FC236}">
                <a16:creationId xmlns:a16="http://schemas.microsoft.com/office/drawing/2014/main" id="{83AB88B2-5E47-AE0A-C2BB-EF67C9B3E5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6D313E3-A62C-D6B1-2E7B-5B28E7360E54}"/>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0725" name="Grupo">
            <a:extLst>
              <a:ext uri="{FF2B5EF4-FFF2-40B4-BE49-F238E27FC236}">
                <a16:creationId xmlns:a16="http://schemas.microsoft.com/office/drawing/2014/main" id="{EA621B74-F193-D3A4-0DAF-0138D3C5405C}"/>
              </a:ext>
            </a:extLst>
          </p:cNvPr>
          <p:cNvGrpSpPr>
            <a:grpSpLocks/>
          </p:cNvGrpSpPr>
          <p:nvPr/>
        </p:nvGrpSpPr>
        <p:grpSpPr bwMode="auto">
          <a:xfrm>
            <a:off x="0" y="6246813"/>
            <a:ext cx="9148763" cy="611187"/>
            <a:chOff x="102889" y="-47985"/>
            <a:chExt cx="12201904" cy="611761"/>
          </a:xfrm>
        </p:grpSpPr>
        <p:pic>
          <p:nvPicPr>
            <p:cNvPr id="30752" name="16 Imagen" descr="16 Imagen">
              <a:extLst>
                <a:ext uri="{FF2B5EF4-FFF2-40B4-BE49-F238E27FC236}">
                  <a16:creationId xmlns:a16="http://schemas.microsoft.com/office/drawing/2014/main" id="{3670844F-E896-5031-5473-8EBFEC0B3938}"/>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0753" name="P A T R I O T I S M O…">
              <a:extLst>
                <a:ext uri="{FF2B5EF4-FFF2-40B4-BE49-F238E27FC236}">
                  <a16:creationId xmlns:a16="http://schemas.microsoft.com/office/drawing/2014/main" id="{24F180B3-E8A0-433B-8E72-6648E844BB7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0726" name="Imagen 12">
            <a:extLst>
              <a:ext uri="{FF2B5EF4-FFF2-40B4-BE49-F238E27FC236}">
                <a16:creationId xmlns:a16="http://schemas.microsoft.com/office/drawing/2014/main" id="{08B6095C-35B3-9F7D-7EC2-EA5E6C13E2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 Box 18">
            <a:extLst>
              <a:ext uri="{FF2B5EF4-FFF2-40B4-BE49-F238E27FC236}">
                <a16:creationId xmlns:a16="http://schemas.microsoft.com/office/drawing/2014/main" id="{77F5C0E9-775A-4E29-FA7B-DA4BBFFB5C69}"/>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0728" name="Picture 5" descr="SELLO">
            <a:extLst>
              <a:ext uri="{FF2B5EF4-FFF2-40B4-BE49-F238E27FC236}">
                <a16:creationId xmlns:a16="http://schemas.microsoft.com/office/drawing/2014/main" id="{53D8A0A3-5787-670C-DCD2-9180B6FD16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Line 6">
            <a:extLst>
              <a:ext uri="{FF2B5EF4-FFF2-40B4-BE49-F238E27FC236}">
                <a16:creationId xmlns:a16="http://schemas.microsoft.com/office/drawing/2014/main" id="{D7A72A19-75ED-E745-6D57-2E48E5DECC33}"/>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0730" name="CuadroTexto 16">
            <a:extLst>
              <a:ext uri="{FF2B5EF4-FFF2-40B4-BE49-F238E27FC236}">
                <a16:creationId xmlns:a16="http://schemas.microsoft.com/office/drawing/2014/main" id="{C0503EC4-4B8C-D09C-22C5-47F793459992}"/>
              </a:ext>
            </a:extLst>
          </p:cNvPr>
          <p:cNvSpPr txBox="1">
            <a:spLocks noChangeArrowheads="1"/>
          </p:cNvSpPr>
          <p:nvPr/>
        </p:nvSpPr>
        <p:spPr bwMode="auto">
          <a:xfrm>
            <a:off x="98425" y="1511300"/>
            <a:ext cx="547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2" name="Diagrama 1"/>
          <p:cNvGraphicFramePr/>
          <p:nvPr>
            <p:extLst>
              <p:ext uri="{D42A27DB-BD31-4B8C-83A1-F6EECF244321}">
                <p14:modId xmlns:p14="http://schemas.microsoft.com/office/powerpoint/2010/main" val="3049143199"/>
              </p:ext>
            </p:extLst>
          </p:nvPr>
        </p:nvGraphicFramePr>
        <p:xfrm>
          <a:off x="195896" y="1989137"/>
          <a:ext cx="856392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5" name="CuadroTexto 15">
            <a:extLst>
              <a:ext uri="{FF2B5EF4-FFF2-40B4-BE49-F238E27FC236}">
                <a16:creationId xmlns:a16="http://schemas.microsoft.com/office/drawing/2014/main" id="{4B0DD0D1-3B43-2590-D806-4F3168E0FAD1}"/>
              </a:ext>
            </a:extLst>
          </p:cNvPr>
          <p:cNvSpPr txBox="1">
            <a:spLocks noChangeArrowheads="1"/>
          </p:cNvSpPr>
          <p:nvPr/>
        </p:nvSpPr>
        <p:spPr bwMode="auto">
          <a:xfrm>
            <a:off x="1927225" y="2298700"/>
            <a:ext cx="613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dirty="0" smtClean="0"/>
              <a:t>COMPONENTES DEL PERFIL DE EGRESO</a:t>
            </a:r>
            <a:endParaRPr lang="es-CL" altLang="es-CL" dirty="0"/>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5 Imagen" descr="pantalla.jpg">
            <a:extLst>
              <a:ext uri="{FF2B5EF4-FFF2-40B4-BE49-F238E27FC236}">
                <a16:creationId xmlns:a16="http://schemas.microsoft.com/office/drawing/2014/main" id="{83AB88B2-5E47-AE0A-C2BB-EF67C9B3E5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03188" y="1401763"/>
            <a:ext cx="8937625" cy="51847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E6D313E3-A62C-D6B1-2E7B-5B28E7360E54}"/>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0725" name="Grupo">
            <a:extLst>
              <a:ext uri="{FF2B5EF4-FFF2-40B4-BE49-F238E27FC236}">
                <a16:creationId xmlns:a16="http://schemas.microsoft.com/office/drawing/2014/main" id="{EA621B74-F193-D3A4-0DAF-0138D3C5405C}"/>
              </a:ext>
            </a:extLst>
          </p:cNvPr>
          <p:cNvGrpSpPr>
            <a:grpSpLocks/>
          </p:cNvGrpSpPr>
          <p:nvPr/>
        </p:nvGrpSpPr>
        <p:grpSpPr bwMode="auto">
          <a:xfrm>
            <a:off x="0" y="6246813"/>
            <a:ext cx="9148763" cy="611187"/>
            <a:chOff x="102889" y="-47985"/>
            <a:chExt cx="12201904" cy="611761"/>
          </a:xfrm>
        </p:grpSpPr>
        <p:pic>
          <p:nvPicPr>
            <p:cNvPr id="30752" name="16 Imagen" descr="16 Imagen">
              <a:extLst>
                <a:ext uri="{FF2B5EF4-FFF2-40B4-BE49-F238E27FC236}">
                  <a16:creationId xmlns:a16="http://schemas.microsoft.com/office/drawing/2014/main" id="{3670844F-E896-5031-5473-8EBFEC0B3938}"/>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0753" name="P A T R I O T I S M O…">
              <a:extLst>
                <a:ext uri="{FF2B5EF4-FFF2-40B4-BE49-F238E27FC236}">
                  <a16:creationId xmlns:a16="http://schemas.microsoft.com/office/drawing/2014/main" id="{24F180B3-E8A0-433B-8E72-6648E844BB7D}"/>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0726" name="Imagen 12">
            <a:extLst>
              <a:ext uri="{FF2B5EF4-FFF2-40B4-BE49-F238E27FC236}">
                <a16:creationId xmlns:a16="http://schemas.microsoft.com/office/drawing/2014/main" id="{08B6095C-35B3-9F7D-7EC2-EA5E6C13E2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 Box 18">
            <a:extLst>
              <a:ext uri="{FF2B5EF4-FFF2-40B4-BE49-F238E27FC236}">
                <a16:creationId xmlns:a16="http://schemas.microsoft.com/office/drawing/2014/main" id="{77F5C0E9-775A-4E29-FA7B-DA4BBFFB5C69}"/>
              </a:ext>
            </a:extLst>
          </p:cNvPr>
          <p:cNvSpPr txBox="1">
            <a:spLocks noChangeArrowheads="1"/>
          </p:cNvSpPr>
          <p:nvPr/>
        </p:nvSpPr>
        <p:spPr bwMode="auto">
          <a:xfrm>
            <a:off x="1228725" y="398463"/>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0728" name="Picture 5" descr="SELLO">
            <a:extLst>
              <a:ext uri="{FF2B5EF4-FFF2-40B4-BE49-F238E27FC236}">
                <a16:creationId xmlns:a16="http://schemas.microsoft.com/office/drawing/2014/main" id="{53D8A0A3-5787-670C-DCD2-9180B6FD16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Line 6">
            <a:extLst>
              <a:ext uri="{FF2B5EF4-FFF2-40B4-BE49-F238E27FC236}">
                <a16:creationId xmlns:a16="http://schemas.microsoft.com/office/drawing/2014/main" id="{D7A72A19-75ED-E745-6D57-2E48E5DECC33}"/>
              </a:ext>
            </a:extLst>
          </p:cNvPr>
          <p:cNvSpPr>
            <a:spLocks noChangeShapeType="1"/>
          </p:cNvSpPr>
          <p:nvPr/>
        </p:nvSpPr>
        <p:spPr bwMode="auto">
          <a:xfrm>
            <a:off x="1228725"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0730" name="CuadroTexto 16">
            <a:extLst>
              <a:ext uri="{FF2B5EF4-FFF2-40B4-BE49-F238E27FC236}">
                <a16:creationId xmlns:a16="http://schemas.microsoft.com/office/drawing/2014/main" id="{C0503EC4-4B8C-D09C-22C5-47F793459992}"/>
              </a:ext>
            </a:extLst>
          </p:cNvPr>
          <p:cNvSpPr txBox="1">
            <a:spLocks noChangeArrowheads="1"/>
          </p:cNvSpPr>
          <p:nvPr/>
        </p:nvSpPr>
        <p:spPr bwMode="auto">
          <a:xfrm>
            <a:off x="98425" y="1511300"/>
            <a:ext cx="547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a:t>A. DETERMINACIÓN MALLA CURRICULAR</a:t>
            </a:r>
            <a:endParaRPr lang="es-CL" altLang="es-CL" sz="1800" b="1"/>
          </a:p>
        </p:txBody>
      </p:sp>
      <p:graphicFrame>
        <p:nvGraphicFramePr>
          <p:cNvPr id="14" name="Tabla 13">
            <a:extLst>
              <a:ext uri="{FF2B5EF4-FFF2-40B4-BE49-F238E27FC236}">
                <a16:creationId xmlns:a16="http://schemas.microsoft.com/office/drawing/2014/main" id="{8126CA92-23E3-32BE-8720-F2182856DF60}"/>
              </a:ext>
            </a:extLst>
          </p:cNvPr>
          <p:cNvGraphicFramePr>
            <a:graphicFrameLocks noGrp="1"/>
          </p:cNvGraphicFramePr>
          <p:nvPr/>
        </p:nvGraphicFramePr>
        <p:xfrm>
          <a:off x="247650" y="1962150"/>
          <a:ext cx="8512176" cy="4038600"/>
        </p:xfrm>
        <a:graphic>
          <a:graphicData uri="http://schemas.openxmlformats.org/drawingml/2006/table">
            <a:tbl>
              <a:tblPr firstRow="1" bandRow="1">
                <a:tableStyleId>{10A1B5D5-9B99-4C35-A422-299274C87663}</a:tableStyleId>
              </a:tblPr>
              <a:tblGrid>
                <a:gridCol w="4256088">
                  <a:extLst>
                    <a:ext uri="{9D8B030D-6E8A-4147-A177-3AD203B41FA5}">
                      <a16:colId xmlns:a16="http://schemas.microsoft.com/office/drawing/2014/main" val="4035838086"/>
                    </a:ext>
                  </a:extLst>
                </a:gridCol>
                <a:gridCol w="4256088">
                  <a:extLst>
                    <a:ext uri="{9D8B030D-6E8A-4147-A177-3AD203B41FA5}">
                      <a16:colId xmlns:a16="http://schemas.microsoft.com/office/drawing/2014/main" val="1932623014"/>
                    </a:ext>
                  </a:extLst>
                </a:gridCol>
              </a:tblGrid>
              <a:tr h="418776">
                <a:tc gridSpan="2">
                  <a:txBody>
                    <a:bodyPr/>
                    <a:lstStyle/>
                    <a:p>
                      <a:pPr algn="ctr"/>
                      <a:r>
                        <a:rPr lang="es-ES" sz="1800" dirty="0"/>
                        <a:t>PERFIL DE EGRESO OFICIAL EJECUTIVO E INGENIEROS NAVALES</a:t>
                      </a:r>
                      <a:endParaRPr lang="es-CL" sz="1800" dirty="0"/>
                    </a:p>
                  </a:txBody>
                  <a:tcPr marT="45721" marB="45721"/>
                </a:tc>
                <a:tc hMerge="1">
                  <a:txBody>
                    <a:bodyPr/>
                    <a:lstStyle/>
                    <a:p>
                      <a:pPr algn="ctr"/>
                      <a:endParaRPr lang="es-CL" dirty="0"/>
                    </a:p>
                  </a:txBody>
                  <a:tcPr/>
                </a:tc>
                <a:extLst>
                  <a:ext uri="{0D108BD9-81ED-4DB2-BD59-A6C34878D82A}">
                    <a16:rowId xmlns:a16="http://schemas.microsoft.com/office/drawing/2014/main" val="742473325"/>
                  </a:ext>
                </a:extLst>
              </a:tr>
              <a:tr h="418776">
                <a:tc>
                  <a:txBody>
                    <a:bodyPr/>
                    <a:lstStyle/>
                    <a:p>
                      <a:pPr algn="ctr"/>
                      <a:r>
                        <a:rPr lang="es-ES" sz="1800" dirty="0"/>
                        <a:t>COMPETENCIAS</a:t>
                      </a:r>
                      <a:r>
                        <a:rPr lang="es-ES" sz="1800" baseline="0" dirty="0"/>
                        <a:t> GENÉRICAS</a:t>
                      </a:r>
                      <a:endParaRPr lang="es-CL" sz="1800" dirty="0"/>
                    </a:p>
                  </a:txBody>
                  <a:tcPr marT="45721" marB="45721">
                    <a:solidFill>
                      <a:schemeClr val="accent2">
                        <a:lumMod val="40000"/>
                        <a:lumOff val="60000"/>
                      </a:schemeClr>
                    </a:solidFill>
                  </a:tcPr>
                </a:tc>
                <a:tc>
                  <a:txBody>
                    <a:bodyPr/>
                    <a:lstStyle/>
                    <a:p>
                      <a:pPr algn="ctr"/>
                      <a:r>
                        <a:rPr lang="es-ES" sz="1800" dirty="0"/>
                        <a:t>COMPETENCIAS ESPECÍFICAS</a:t>
                      </a:r>
                      <a:endParaRPr lang="es-CL" sz="1800" dirty="0"/>
                    </a:p>
                  </a:txBody>
                  <a:tcPr marT="45721" marB="45721">
                    <a:solidFill>
                      <a:schemeClr val="accent2">
                        <a:lumMod val="40000"/>
                        <a:lumOff val="60000"/>
                      </a:schemeClr>
                    </a:solidFill>
                  </a:tcPr>
                </a:tc>
                <a:extLst>
                  <a:ext uri="{0D108BD9-81ED-4DB2-BD59-A6C34878D82A}">
                    <a16:rowId xmlns:a16="http://schemas.microsoft.com/office/drawing/2014/main" val="1379011022"/>
                  </a:ext>
                </a:extLst>
              </a:tr>
              <a:tr h="722817">
                <a:tc>
                  <a:txBody>
                    <a:bodyPr/>
                    <a:lstStyle/>
                    <a:p>
                      <a:pPr algn="ctr"/>
                      <a:r>
                        <a:rPr lang="es-ES" sz="1800" dirty="0"/>
                        <a:t>Desempeñarse como Oficial</a:t>
                      </a:r>
                      <a:r>
                        <a:rPr lang="es-ES" sz="1800" baseline="0" dirty="0"/>
                        <a:t> de Marina</a:t>
                      </a:r>
                      <a:endParaRPr lang="es-CL" sz="1800" dirty="0"/>
                    </a:p>
                  </a:txBody>
                  <a:tcPr marT="45721" marB="45721"/>
                </a:tc>
                <a:tc>
                  <a:txBody>
                    <a:bodyPr/>
                    <a:lstStyle/>
                    <a:p>
                      <a:pPr algn="ctr"/>
                      <a:r>
                        <a:rPr lang="es-ES" sz="1800" dirty="0"/>
                        <a:t>Desempeñarse como Oficial</a:t>
                      </a:r>
                      <a:r>
                        <a:rPr lang="es-ES" sz="1800" baseline="0" dirty="0"/>
                        <a:t> de guardia de un buque menor o auxiliar en la mar</a:t>
                      </a:r>
                      <a:endParaRPr lang="es-CL" sz="1800" dirty="0"/>
                    </a:p>
                  </a:txBody>
                  <a:tcPr marT="45721" marB="45721"/>
                </a:tc>
                <a:extLst>
                  <a:ext uri="{0D108BD9-81ED-4DB2-BD59-A6C34878D82A}">
                    <a16:rowId xmlns:a16="http://schemas.microsoft.com/office/drawing/2014/main" val="1967476329"/>
                  </a:ext>
                </a:extLst>
              </a:tr>
              <a:tr h="1032597">
                <a:tc>
                  <a:txBody>
                    <a:bodyPr/>
                    <a:lstStyle/>
                    <a:p>
                      <a:pPr algn="ctr"/>
                      <a:r>
                        <a:rPr lang="es-ES" sz="1800" dirty="0"/>
                        <a:t>Representar a la Armada</a:t>
                      </a:r>
                      <a:r>
                        <a:rPr lang="es-ES" sz="1800" baseline="0" dirty="0"/>
                        <a:t> como Oficial Subalterno en los planos nacional e internacional</a:t>
                      </a:r>
                      <a:endParaRPr lang="es-CL" sz="1800" dirty="0"/>
                    </a:p>
                  </a:txBody>
                  <a:tcPr marT="45721" marB="45721"/>
                </a:tc>
                <a:tc>
                  <a:txBody>
                    <a:bodyPr/>
                    <a:lstStyle/>
                    <a:p>
                      <a:pPr algn="ctr"/>
                      <a:r>
                        <a:rPr lang="es-ES" sz="1800" dirty="0"/>
                        <a:t>Desempeñarse como Oficial de Guardia de puerto</a:t>
                      </a:r>
                      <a:endParaRPr lang="es-CL" sz="1800" dirty="0"/>
                    </a:p>
                  </a:txBody>
                  <a:tcPr marT="45721" marB="45721"/>
                </a:tc>
                <a:extLst>
                  <a:ext uri="{0D108BD9-81ED-4DB2-BD59-A6C34878D82A}">
                    <a16:rowId xmlns:a16="http://schemas.microsoft.com/office/drawing/2014/main" val="3587313357"/>
                  </a:ext>
                </a:extLst>
              </a:tr>
              <a:tr h="722817">
                <a:tc>
                  <a:txBody>
                    <a:bodyPr/>
                    <a:lstStyle/>
                    <a:p>
                      <a:pPr algn="ctr"/>
                      <a:r>
                        <a:rPr lang="es-ES" sz="1800" dirty="0"/>
                        <a:t>Desempeñarse como Ayudante del Oficial de División</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2779391163"/>
                  </a:ext>
                </a:extLst>
              </a:tr>
              <a:tr h="722817">
                <a:tc>
                  <a:txBody>
                    <a:bodyPr/>
                    <a:lstStyle/>
                    <a:p>
                      <a:pPr algn="ctr"/>
                      <a:r>
                        <a:rPr lang="es-ES" sz="1800" dirty="0"/>
                        <a:t>Desempeñarse como Ayudante del Oficial de cargo</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728238775"/>
                  </a:ext>
                </a:extLst>
              </a:tr>
            </a:tbl>
          </a:graphicData>
        </a:graphic>
      </p:graphicFrame>
    </p:spTree>
    <p:extLst>
      <p:ext uri="{BB962C8B-B14F-4D97-AF65-F5344CB8AC3E}">
        <p14:creationId xmlns:p14="http://schemas.microsoft.com/office/powerpoint/2010/main" val="169107346"/>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a:solidFill>
                  <a:srgbClr val="FFCC00"/>
                </a:solidFill>
              </a:rPr>
              <a:t>I.- ANTECEDENTES.</a:t>
            </a:r>
            <a:endParaRPr lang="es-ES" altLang="es-CL" b="1">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graphicFrame>
        <p:nvGraphicFramePr>
          <p:cNvPr id="2" name="Diagrama 1">
            <a:extLst>
              <a:ext uri="{FF2B5EF4-FFF2-40B4-BE49-F238E27FC236}">
                <a16:creationId xmlns:a16="http://schemas.microsoft.com/office/drawing/2014/main" id="{A38BFEB0-9214-5060-5D14-3C8BC99B7C27}"/>
              </a:ext>
            </a:extLst>
          </p:cNvPr>
          <p:cNvGraphicFramePr/>
          <p:nvPr>
            <p:extLst>
              <p:ext uri="{D42A27DB-BD31-4B8C-83A1-F6EECF244321}">
                <p14:modId xmlns:p14="http://schemas.microsoft.com/office/powerpoint/2010/main" val="1290507807"/>
              </p:ext>
            </p:extLst>
          </p:nvPr>
        </p:nvGraphicFramePr>
        <p:xfrm>
          <a:off x="247650" y="1620838"/>
          <a:ext cx="8315129" cy="43807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pic>
        <p:nvPicPr>
          <p:cNvPr id="15" name="Picture 7073">
            <a:extLst>
              <a:ext uri="{FF2B5EF4-FFF2-40B4-BE49-F238E27FC236}">
                <a16:creationId xmlns:a16="http://schemas.microsoft.com/office/drawing/2014/main" id="{8FA3364D-DECE-B300-C3DB-F3DA7797B83B}"/>
              </a:ext>
            </a:extLst>
          </p:cNvPr>
          <p:cNvPicPr>
            <a:picLocks noChangeAspect="1" noChangeArrowheads="1"/>
          </p:cNvPicPr>
          <p:nvPr/>
        </p:nvPicPr>
        <p:blipFill rotWithShape="1">
          <a:blip r:embed="rId7"/>
          <a:srcRect t="14853" b="2380"/>
          <a:stretch/>
        </p:blipFill>
        <p:spPr bwMode="auto">
          <a:xfrm>
            <a:off x="61913" y="1858689"/>
            <a:ext cx="9047162" cy="4409529"/>
          </a:xfrm>
          <a:prstGeom prst="rect">
            <a:avLst/>
          </a:prstGeom>
          <a:solidFill>
            <a:schemeClr val="bg1">
              <a:lumMod val="65000"/>
              <a:alpha val="60000"/>
            </a:schemeClr>
          </a:solidFill>
          <a:ln w="9525">
            <a:noFill/>
            <a:miter lim="800000"/>
            <a:headEnd/>
            <a:tailEnd/>
          </a:ln>
          <a:effectLst/>
        </p:spPr>
      </p:pic>
      <p:pic>
        <p:nvPicPr>
          <p:cNvPr id="16" name="Picture 7073">
            <a:extLst>
              <a:ext uri="{FF2B5EF4-FFF2-40B4-BE49-F238E27FC236}">
                <a16:creationId xmlns:a16="http://schemas.microsoft.com/office/drawing/2014/main" id="{8FA3364D-DECE-B300-C3DB-F3DA7797B83B}"/>
              </a:ext>
            </a:extLst>
          </p:cNvPr>
          <p:cNvPicPr>
            <a:picLocks noChangeAspect="1" noChangeArrowheads="1"/>
          </p:cNvPicPr>
          <p:nvPr/>
        </p:nvPicPr>
        <p:blipFill rotWithShape="1">
          <a:blip r:embed="rId7"/>
          <a:srcRect b="93257"/>
          <a:stretch/>
        </p:blipFill>
        <p:spPr bwMode="auto">
          <a:xfrm>
            <a:off x="61913" y="1549756"/>
            <a:ext cx="9047162" cy="359246"/>
          </a:xfrm>
          <a:prstGeom prst="rect">
            <a:avLst/>
          </a:prstGeom>
          <a:solidFill>
            <a:schemeClr val="bg1">
              <a:lumMod val="65000"/>
              <a:alpha val="60000"/>
            </a:schemeClr>
          </a:solidFill>
          <a:ln w="9525">
            <a:noFill/>
            <a:miter lim="800000"/>
            <a:headEnd/>
            <a:tailEnd/>
          </a:ln>
          <a:effectLst/>
        </p:spPr>
      </p:pic>
      <p:sp>
        <p:nvSpPr>
          <p:cNvPr id="2" name="Rectángulo redondeado 1"/>
          <p:cNvSpPr/>
          <p:nvPr/>
        </p:nvSpPr>
        <p:spPr>
          <a:xfrm>
            <a:off x="6876256" y="3501008"/>
            <a:ext cx="2267744" cy="936104"/>
          </a:xfrm>
          <a:prstGeom prst="round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3754025258"/>
      </p:ext>
    </p:extLst>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5 Imagen" descr="pantalla.jpg">
            <a:extLst>
              <a:ext uri="{FF2B5EF4-FFF2-40B4-BE49-F238E27FC236}">
                <a16:creationId xmlns:a16="http://schemas.microsoft.com/office/drawing/2014/main" id="{74100841-D05D-4E8F-6253-41F9C5E1DB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ítulo 2">
            <a:extLst>
              <a:ext uri="{FF2B5EF4-FFF2-40B4-BE49-F238E27FC236}">
                <a16:creationId xmlns:a16="http://schemas.microsoft.com/office/drawing/2014/main" id="{9A9B542F-4CEE-4B6B-BA7A-EF23D0BA7C4B}"/>
              </a:ext>
            </a:extLst>
          </p:cNvPr>
          <p:cNvSpPr>
            <a:spLocks noGrp="1"/>
          </p:cNvSpPr>
          <p:nvPr>
            <p:ph type="subTitle" idx="1"/>
          </p:nvPr>
        </p:nvSpPr>
        <p:spPr>
          <a:xfrm>
            <a:off x="133350" y="1189038"/>
            <a:ext cx="8937625" cy="5083175"/>
          </a:xfrm>
          <a:solidFill>
            <a:schemeClr val="accent5">
              <a:lumMod val="40000"/>
              <a:lumOff val="60000"/>
              <a:alpha val="70000"/>
            </a:schemeClr>
          </a:solidFill>
        </p:spPr>
        <p:style>
          <a:lnRef idx="1">
            <a:schemeClr val="dk1"/>
          </a:lnRef>
          <a:fillRef idx="2">
            <a:schemeClr val="dk1"/>
          </a:fillRef>
          <a:effectRef idx="1">
            <a:schemeClr val="dk1"/>
          </a:effectRef>
          <a:fontRef idx="minor">
            <a:schemeClr val="dk1"/>
          </a:fontRef>
        </p:style>
        <p:txBody>
          <a:bodyPr>
            <a:noAutofit/>
          </a:bodyPr>
          <a:lstStyle/>
          <a:p>
            <a:pPr marL="342900" lvl="1"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algn="just">
              <a:defRPr/>
            </a:pPr>
            <a:endParaRPr lang="es-CL" sz="1400" b="1" dirty="0"/>
          </a:p>
          <a:p>
            <a:pPr marL="100013" indent="-214313" algn="just">
              <a:buFont typeface="Arial" panose="020B0604020202020204" pitchFamily="34" charset="0"/>
              <a:buChar char="•"/>
              <a:defRPr/>
            </a:pPr>
            <a:endParaRPr lang="es-CL" sz="1400" b="1" dirty="0"/>
          </a:p>
          <a:p>
            <a:pPr algn="just">
              <a:defRPr/>
            </a:pPr>
            <a:endParaRPr lang="es-CL" sz="1400" b="1" dirty="0"/>
          </a:p>
        </p:txBody>
      </p:sp>
      <p:sp>
        <p:nvSpPr>
          <p:cNvPr id="6" name="Proceso alternativo 7">
            <a:extLst>
              <a:ext uri="{FF2B5EF4-FFF2-40B4-BE49-F238E27FC236}">
                <a16:creationId xmlns:a16="http://schemas.microsoft.com/office/drawing/2014/main" id="{C30EFF3C-76DF-80DF-DDCC-FAB8E3469E5E}"/>
              </a:ext>
            </a:extLst>
          </p:cNvPr>
          <p:cNvSpPr/>
          <p:nvPr/>
        </p:nvSpPr>
        <p:spPr>
          <a:xfrm flipV="1">
            <a:off x="4763" y="6249988"/>
            <a:ext cx="9142412" cy="4445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6" y="0"/>
                  <a:pt x="13" y="0"/>
                </a:cubicBezTo>
                <a:lnTo>
                  <a:pt x="21587" y="0"/>
                </a:lnTo>
                <a:cubicBezTo>
                  <a:pt x="21594" y="0"/>
                  <a:pt x="21600" y="1612"/>
                  <a:pt x="21600" y="3600"/>
                </a:cubicBezTo>
                <a:lnTo>
                  <a:pt x="21600" y="18000"/>
                </a:lnTo>
                <a:cubicBezTo>
                  <a:pt x="21600" y="19988"/>
                  <a:pt x="21594" y="21600"/>
                  <a:pt x="21587" y="21600"/>
                </a:cubicBezTo>
                <a:lnTo>
                  <a:pt x="13" y="21600"/>
                </a:lnTo>
                <a:cubicBezTo>
                  <a:pt x="6" y="21600"/>
                  <a:pt x="0" y="19988"/>
                  <a:pt x="0" y="18000"/>
                </a:cubicBezTo>
                <a:close/>
              </a:path>
            </a:pathLst>
          </a:custGeom>
          <a:solidFill>
            <a:srgbClr val="FFFF00"/>
          </a:solidFill>
          <a:ln w="12700">
            <a:solidFill>
              <a:schemeClr val="accent4"/>
            </a:solidFill>
            <a:miter/>
          </a:ln>
        </p:spPr>
        <p:txBody>
          <a:bodyPr lIns="45719" rIns="45719" anchor="ctr"/>
          <a:lstStyle/>
          <a:p>
            <a:pPr algn="ctr" eaLnBrk="1" hangingPunct="1">
              <a:defRPr>
                <a:solidFill>
                  <a:srgbClr val="FFFFFF"/>
                </a:solidFill>
              </a:defRPr>
            </a:pPr>
            <a:endParaRPr>
              <a:solidFill>
                <a:srgbClr val="FFFFFF"/>
              </a:solidFill>
            </a:endParaRPr>
          </a:p>
        </p:txBody>
      </p:sp>
      <p:grpSp>
        <p:nvGrpSpPr>
          <p:cNvPr id="34821" name="Grupo">
            <a:extLst>
              <a:ext uri="{FF2B5EF4-FFF2-40B4-BE49-F238E27FC236}">
                <a16:creationId xmlns:a16="http://schemas.microsoft.com/office/drawing/2014/main" id="{5B1D7B52-FD23-D3A6-201B-FF2B417D88B1}"/>
              </a:ext>
            </a:extLst>
          </p:cNvPr>
          <p:cNvGrpSpPr>
            <a:grpSpLocks/>
          </p:cNvGrpSpPr>
          <p:nvPr/>
        </p:nvGrpSpPr>
        <p:grpSpPr bwMode="auto">
          <a:xfrm>
            <a:off x="0" y="6246813"/>
            <a:ext cx="9148763" cy="611187"/>
            <a:chOff x="102889" y="-47985"/>
            <a:chExt cx="12201904" cy="611761"/>
          </a:xfrm>
        </p:grpSpPr>
        <p:pic>
          <p:nvPicPr>
            <p:cNvPr id="34828" name="16 Imagen" descr="16 Imagen">
              <a:extLst>
                <a:ext uri="{FF2B5EF4-FFF2-40B4-BE49-F238E27FC236}">
                  <a16:creationId xmlns:a16="http://schemas.microsoft.com/office/drawing/2014/main" id="{94A2C76B-5699-439D-3D8A-B1183047AC53}"/>
                </a:ext>
              </a:extLst>
            </p:cNvPr>
            <p:cNvPicPr>
              <a:picLocks noChangeAspect="1"/>
            </p:cNvPicPr>
            <p:nvPr/>
          </p:nvPicPr>
          <p:blipFill>
            <a:blip r:embed="rId4">
              <a:extLst>
                <a:ext uri="{28A0092B-C50C-407E-A947-70E740481C1C}">
                  <a14:useLocalDpi xmlns:a14="http://schemas.microsoft.com/office/drawing/2010/main" val="0"/>
                </a:ext>
              </a:extLst>
            </a:blip>
            <a:srcRect l="829" r="829" b="37720"/>
            <a:stretch>
              <a:fillRect/>
            </a:stretch>
          </p:blipFill>
          <p:spPr bwMode="auto">
            <a:xfrm>
              <a:off x="102889" y="2756"/>
              <a:ext cx="12201904" cy="56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4829" name="P A T R I O T I S M O…">
              <a:extLst>
                <a:ext uri="{FF2B5EF4-FFF2-40B4-BE49-F238E27FC236}">
                  <a16:creationId xmlns:a16="http://schemas.microsoft.com/office/drawing/2014/main" id="{B05D6769-6112-7E8E-5B44-D0D6D9B268F5}"/>
                </a:ext>
              </a:extLst>
            </p:cNvPr>
            <p:cNvSpPr txBox="1">
              <a:spLocks noChangeArrowheads="1"/>
            </p:cNvSpPr>
            <p:nvPr/>
          </p:nvSpPr>
          <p:spPr bwMode="auto">
            <a:xfrm>
              <a:off x="107841" y="-47985"/>
              <a:ext cx="12192001" cy="60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9" tIns="45719" rIns="45719" bIns="45719"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P A T R I O T I S M O</a:t>
              </a:r>
            </a:p>
            <a:p>
              <a:pPr algn="ctr" eaLnBrk="1" hangingPunct="1">
                <a:lnSpc>
                  <a:spcPct val="150000"/>
                </a:lnSpc>
                <a:spcBef>
                  <a:spcPct val="0"/>
                </a:spcBef>
                <a:buFontTx/>
                <a:buNone/>
              </a:pPr>
              <a:r>
                <a:rPr lang="es-CL" altLang="es-CL" sz="1100" b="1">
                  <a:solidFill>
                    <a:schemeClr val="bg1"/>
                  </a:solidFill>
                  <a:latin typeface="Century" panose="02040604050505020304" pitchFamily="18" charset="0"/>
                  <a:sym typeface="Century" panose="02040604050505020304" pitchFamily="18" charset="0"/>
                </a:rPr>
                <a:t>HONOR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LEALTAD		    VALENTÍA	         INTEGRIDAD		 </a:t>
              </a:r>
              <a:r>
                <a:rPr lang="es-ES" altLang="es-CL" sz="1100" b="1">
                  <a:solidFill>
                    <a:schemeClr val="bg1"/>
                  </a:solidFill>
                  <a:latin typeface="Century" panose="02040604050505020304" pitchFamily="18" charset="0"/>
                  <a:sym typeface="Century" panose="02040604050505020304" pitchFamily="18" charset="0"/>
                </a:rPr>
                <a:t>  </a:t>
              </a:r>
              <a:r>
                <a:rPr lang="es-CL" altLang="es-CL" sz="1100" b="1">
                  <a:solidFill>
                    <a:schemeClr val="bg1"/>
                  </a:solidFill>
                  <a:latin typeface="Century" panose="02040604050505020304" pitchFamily="18" charset="0"/>
                  <a:sym typeface="Century" panose="02040604050505020304" pitchFamily="18" charset="0"/>
                </a:rPr>
                <a:t> DEBER</a:t>
              </a:r>
            </a:p>
          </p:txBody>
        </p:sp>
      </p:grpSp>
      <p:pic>
        <p:nvPicPr>
          <p:cNvPr id="34822" name="Imagen 12">
            <a:extLst>
              <a:ext uri="{FF2B5EF4-FFF2-40B4-BE49-F238E27FC236}">
                <a16:creationId xmlns:a16="http://schemas.microsoft.com/office/drawing/2014/main" id="{3452C735-C234-27F6-96EA-252AD5F1B0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70900" y="246063"/>
            <a:ext cx="515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18">
            <a:extLst>
              <a:ext uri="{FF2B5EF4-FFF2-40B4-BE49-F238E27FC236}">
                <a16:creationId xmlns:a16="http://schemas.microsoft.com/office/drawing/2014/main" id="{B1D25318-91D0-A117-3F7D-928C8F7FFA8A}"/>
              </a:ext>
            </a:extLst>
          </p:cNvPr>
          <p:cNvSpPr txBox="1">
            <a:spLocks noChangeArrowheads="1"/>
          </p:cNvSpPr>
          <p:nvPr/>
        </p:nvSpPr>
        <p:spPr bwMode="auto">
          <a:xfrm>
            <a:off x="1233488" y="376238"/>
            <a:ext cx="4114800" cy="58420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CL" altLang="es-CL" b="1" dirty="0">
                <a:solidFill>
                  <a:srgbClr val="FFCC00"/>
                </a:solidFill>
              </a:rPr>
              <a:t>I.- ANTECEDENTES.</a:t>
            </a:r>
            <a:endParaRPr lang="es-ES" altLang="es-CL" b="1" dirty="0">
              <a:solidFill>
                <a:srgbClr val="FFCC00"/>
              </a:solidFill>
            </a:endParaRPr>
          </a:p>
        </p:txBody>
      </p:sp>
      <p:pic>
        <p:nvPicPr>
          <p:cNvPr id="34824" name="Picture 5" descr="SELLO">
            <a:extLst>
              <a:ext uri="{FF2B5EF4-FFF2-40B4-BE49-F238E27FC236}">
                <a16:creationId xmlns:a16="http://schemas.microsoft.com/office/drawing/2014/main" id="{9483734C-9516-F138-9F96-2CEFD54AF0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85738"/>
            <a:ext cx="985838"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Line 6">
            <a:extLst>
              <a:ext uri="{FF2B5EF4-FFF2-40B4-BE49-F238E27FC236}">
                <a16:creationId xmlns:a16="http://schemas.microsoft.com/office/drawing/2014/main" id="{E2D5EC8E-3E81-2E0E-EF36-583F39E7B6CC}"/>
              </a:ext>
            </a:extLst>
          </p:cNvPr>
          <p:cNvSpPr>
            <a:spLocks noChangeShapeType="1"/>
          </p:cNvSpPr>
          <p:nvPr/>
        </p:nvSpPr>
        <p:spPr bwMode="auto">
          <a:xfrm>
            <a:off x="1198563" y="981075"/>
            <a:ext cx="75311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s-CL"/>
          </a:p>
        </p:txBody>
      </p:sp>
      <p:sp>
        <p:nvSpPr>
          <p:cNvPr id="34826" name="CuadroTexto 16">
            <a:extLst>
              <a:ext uri="{FF2B5EF4-FFF2-40B4-BE49-F238E27FC236}">
                <a16:creationId xmlns:a16="http://schemas.microsoft.com/office/drawing/2014/main" id="{18A1F3C7-FAB9-2632-32C4-9A7763694355}"/>
              </a:ext>
            </a:extLst>
          </p:cNvPr>
          <p:cNvSpPr txBox="1">
            <a:spLocks noChangeArrowheads="1"/>
          </p:cNvSpPr>
          <p:nvPr/>
        </p:nvSpPr>
        <p:spPr bwMode="auto">
          <a:xfrm>
            <a:off x="128588" y="1220788"/>
            <a:ext cx="755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t>B</a:t>
            </a:r>
            <a:r>
              <a:rPr lang="es-ES" altLang="es-CL" sz="1800" b="1" dirty="0" smtClean="0"/>
              <a:t>. PRINCIPALES CAMBIOS EFECTUADOS:</a:t>
            </a:r>
            <a:endParaRPr lang="es-CL" altLang="es-CL" sz="1800" b="1" dirty="0"/>
          </a:p>
        </p:txBody>
      </p:sp>
      <p:graphicFrame>
        <p:nvGraphicFramePr>
          <p:cNvPr id="5" name="Tabla 4"/>
          <p:cNvGraphicFramePr>
            <a:graphicFrameLocks noGrp="1"/>
          </p:cNvGraphicFramePr>
          <p:nvPr>
            <p:extLst>
              <p:ext uri="{D42A27DB-BD31-4B8C-83A1-F6EECF244321}">
                <p14:modId xmlns:p14="http://schemas.microsoft.com/office/powerpoint/2010/main" val="1335014055"/>
              </p:ext>
            </p:extLst>
          </p:nvPr>
        </p:nvGraphicFramePr>
        <p:xfrm>
          <a:off x="698638" y="1565283"/>
          <a:ext cx="7772261" cy="4659304"/>
        </p:xfrm>
        <a:graphic>
          <a:graphicData uri="http://schemas.openxmlformats.org/drawingml/2006/table">
            <a:tbl>
              <a:tblPr/>
              <a:tblGrid>
                <a:gridCol w="949943">
                  <a:extLst>
                    <a:ext uri="{9D8B030D-6E8A-4147-A177-3AD203B41FA5}">
                      <a16:colId xmlns:a16="http://schemas.microsoft.com/office/drawing/2014/main" val="77373988"/>
                    </a:ext>
                  </a:extLst>
                </a:gridCol>
                <a:gridCol w="949943">
                  <a:extLst>
                    <a:ext uri="{9D8B030D-6E8A-4147-A177-3AD203B41FA5}">
                      <a16:colId xmlns:a16="http://schemas.microsoft.com/office/drawing/2014/main" val="2444572984"/>
                    </a:ext>
                  </a:extLst>
                </a:gridCol>
                <a:gridCol w="949943">
                  <a:extLst>
                    <a:ext uri="{9D8B030D-6E8A-4147-A177-3AD203B41FA5}">
                      <a16:colId xmlns:a16="http://schemas.microsoft.com/office/drawing/2014/main" val="1415001404"/>
                    </a:ext>
                  </a:extLst>
                </a:gridCol>
                <a:gridCol w="949943">
                  <a:extLst>
                    <a:ext uri="{9D8B030D-6E8A-4147-A177-3AD203B41FA5}">
                      <a16:colId xmlns:a16="http://schemas.microsoft.com/office/drawing/2014/main" val="3644298293"/>
                    </a:ext>
                  </a:extLst>
                </a:gridCol>
                <a:gridCol w="1122660">
                  <a:extLst>
                    <a:ext uri="{9D8B030D-6E8A-4147-A177-3AD203B41FA5}">
                      <a16:colId xmlns:a16="http://schemas.microsoft.com/office/drawing/2014/main" val="192635559"/>
                    </a:ext>
                  </a:extLst>
                </a:gridCol>
                <a:gridCol w="949943">
                  <a:extLst>
                    <a:ext uri="{9D8B030D-6E8A-4147-A177-3AD203B41FA5}">
                      <a16:colId xmlns:a16="http://schemas.microsoft.com/office/drawing/2014/main" val="2917050249"/>
                    </a:ext>
                  </a:extLst>
                </a:gridCol>
                <a:gridCol w="949943">
                  <a:extLst>
                    <a:ext uri="{9D8B030D-6E8A-4147-A177-3AD203B41FA5}">
                      <a16:colId xmlns:a16="http://schemas.microsoft.com/office/drawing/2014/main" val="4093742420"/>
                    </a:ext>
                  </a:extLst>
                </a:gridCol>
                <a:gridCol w="949943">
                  <a:extLst>
                    <a:ext uri="{9D8B030D-6E8A-4147-A177-3AD203B41FA5}">
                      <a16:colId xmlns:a16="http://schemas.microsoft.com/office/drawing/2014/main" val="2358299719"/>
                    </a:ext>
                  </a:extLst>
                </a:gridCol>
              </a:tblGrid>
              <a:tr h="164332">
                <a:tc gridSpan="8">
                  <a:txBody>
                    <a:bodyPr/>
                    <a:lstStyle/>
                    <a:p>
                      <a:pPr algn="ctr" fontAlgn="ctr"/>
                      <a:r>
                        <a:rPr lang="es-ES" sz="600" b="1" i="0" u="none" strike="noStrike">
                          <a:solidFill>
                            <a:srgbClr val="000000"/>
                          </a:solidFill>
                          <a:effectLst/>
                          <a:latin typeface="Arial" panose="020B0604020202020204" pitchFamily="34" charset="0"/>
                        </a:rPr>
                        <a:t>MALLA ESCLAFÓN EJECUTIVOS E INGENIEROS NAVALES</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extLst>
                  <a:ext uri="{0D108BD9-81ED-4DB2-BD59-A6C34878D82A}">
                    <a16:rowId xmlns:a16="http://schemas.microsoft.com/office/drawing/2014/main" val="1007266001"/>
                  </a:ext>
                </a:extLst>
              </a:tr>
              <a:tr h="164332">
                <a:tc gridSpan="2">
                  <a:txBody>
                    <a:bodyPr/>
                    <a:lstStyle/>
                    <a:p>
                      <a:pPr algn="ctr" fontAlgn="ctr"/>
                      <a:r>
                        <a:rPr lang="es-CL" sz="600" b="0" i="0" u="none" strike="noStrike">
                          <a:solidFill>
                            <a:srgbClr val="000000"/>
                          </a:solidFill>
                          <a:effectLst/>
                          <a:latin typeface="Arial" panose="020B0604020202020204" pitchFamily="34" charset="0"/>
                        </a:rPr>
                        <a:t>PRIMER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SEGUNDO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TERCER AÑO POLITÉCNICO</a:t>
                      </a:r>
                    </a:p>
                  </a:txBody>
                  <a:tcPr marL="4695" marR="4695" marT="469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tc gridSpan="2">
                  <a:txBody>
                    <a:bodyPr/>
                    <a:lstStyle/>
                    <a:p>
                      <a:pPr algn="ctr" fontAlgn="ctr"/>
                      <a:r>
                        <a:rPr lang="es-CL" sz="600" b="0" i="0" u="none" strike="noStrike">
                          <a:solidFill>
                            <a:srgbClr val="000000"/>
                          </a:solidFill>
                          <a:effectLst/>
                          <a:latin typeface="Arial" panose="020B0604020202020204" pitchFamily="34" charset="0"/>
                        </a:rPr>
                        <a:t>CUARTO AÑO POLITÉCNICO</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es-CL"/>
                    </a:p>
                  </a:txBody>
                  <a:tcPr/>
                </a:tc>
                <a:extLst>
                  <a:ext uri="{0D108BD9-81ED-4DB2-BD59-A6C34878D82A}">
                    <a16:rowId xmlns:a16="http://schemas.microsoft.com/office/drawing/2014/main" val="1305899141"/>
                  </a:ext>
                </a:extLst>
              </a:tr>
              <a:tr h="198165">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PRIMER SEMESTRE</a:t>
                      </a:r>
                    </a:p>
                  </a:txBody>
                  <a:tcPr marL="4695" marR="4695" marT="469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CL" sz="600" b="0" i="0" u="none" strike="noStrike">
                          <a:solidFill>
                            <a:srgbClr val="000000"/>
                          </a:solidFill>
                          <a:effectLst/>
                          <a:latin typeface="Arial" panose="020B0604020202020204" pitchFamily="34" charset="0"/>
                        </a:rPr>
                        <a:t>SEGUNDO SEMESTRE</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580957322"/>
                  </a:ext>
                </a:extLst>
              </a:tr>
              <a:tr h="362498">
                <a:tc>
                  <a:txBody>
                    <a:bodyPr/>
                    <a:lstStyle/>
                    <a:p>
                      <a:pPr algn="ctr" fontAlgn="ctr"/>
                      <a:r>
                        <a:rPr lang="es-CL" sz="700" b="0" i="0" u="none" strike="noStrike">
                          <a:solidFill>
                            <a:srgbClr val="000000"/>
                          </a:solidFill>
                          <a:effectLst/>
                          <a:latin typeface="Arial" panose="020B0604020202020204" pitchFamily="34" charset="0"/>
                        </a:rPr>
                        <a:t>LENGUA CASTELLANA Y COMUNICACIÓN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HABILIDADES LINGÜISTICAS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HABILIDADES LINGÜISTICAS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s-CL" sz="700" b="0" i="0" u="none" strike="noStrike" dirty="0">
                          <a:solidFill>
                            <a:srgbClr val="000000"/>
                          </a:solidFill>
                          <a:effectLst/>
                          <a:latin typeface="Arial" panose="020B0604020202020204" pitchFamily="34" charset="0"/>
                        </a:rPr>
                        <a:t> </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CL"/>
                    </a:p>
                  </a:txBody>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DERECHO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362549483"/>
                  </a:ext>
                </a:extLst>
              </a:tr>
              <a:tr h="468831">
                <a:tc>
                  <a:txBody>
                    <a:bodyPr/>
                    <a:lstStyle/>
                    <a:p>
                      <a:pPr algn="ctr" fontAlgn="ctr"/>
                      <a:r>
                        <a:rPr lang="es-CL" sz="700" b="0" i="0" u="none" strike="noStrike">
                          <a:solidFill>
                            <a:srgbClr val="000000"/>
                          </a:solidFill>
                          <a:effectLst/>
                          <a:latin typeface="Arial" panose="020B0604020202020204" pitchFamily="34" charset="0"/>
                        </a:rPr>
                        <a:t>GEOGRAFÍA MARÍTIMA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HISTORIA DE LA CULTURA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HISTORIA NAVAL APLICADA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HISTORIA NAVAL APLICADA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CHILE: HISTORIA Y SOBERANÍA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ES" sz="700" b="0" i="0" u="none" strike="noStrike">
                          <a:solidFill>
                            <a:srgbClr val="000000"/>
                          </a:solidFill>
                          <a:effectLst/>
                          <a:latin typeface="Arial" panose="020B0604020202020204" pitchFamily="34" charset="0"/>
                        </a:rPr>
                        <a:t>ANÁLISIS DE LA REALIDAD NACIONAL E INTERNACIONAL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5188440"/>
                  </a:ext>
                </a:extLst>
              </a:tr>
              <a:tr h="367331">
                <a:tc>
                  <a:txBody>
                    <a:bodyPr/>
                    <a:lstStyle/>
                    <a:p>
                      <a:pPr algn="ctr" fontAlgn="ctr"/>
                      <a:r>
                        <a:rPr lang="es-CL" sz="700" b="0" i="0" u="none" strike="noStrike">
                          <a:solidFill>
                            <a:srgbClr val="000000"/>
                          </a:solidFill>
                          <a:effectLst/>
                          <a:latin typeface="Arial" panose="020B0604020202020204" pitchFamily="34" charset="0"/>
                        </a:rPr>
                        <a:t>FUNDAMENTOS NAVALES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FUNDAMENTOS NAVALES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PSICOLOGÍA APLICADA AL MANDO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L" sz="700" b="0" i="0" u="none" strike="noStrike">
                          <a:solidFill>
                            <a:srgbClr val="000000"/>
                          </a:solidFill>
                          <a:effectLst/>
                          <a:latin typeface="Arial" panose="020B0604020202020204" pitchFamily="34" charset="0"/>
                        </a:rPr>
                        <a:t>MANDO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07152007"/>
                  </a:ext>
                </a:extLst>
              </a:tr>
              <a:tr h="367331">
                <a:tc>
                  <a:txBody>
                    <a:bodyPr/>
                    <a:lstStyle/>
                    <a:p>
                      <a:pPr algn="ctr" fontAlgn="ctr"/>
                      <a:r>
                        <a:rPr lang="es-CL" sz="700" b="0" i="0" u="none" strike="noStrike">
                          <a:solidFill>
                            <a:srgbClr val="000000"/>
                          </a:solidFill>
                          <a:effectLst/>
                          <a:latin typeface="Arial" panose="020B0604020202020204" pitchFamily="34" charset="0"/>
                        </a:rPr>
                        <a:t>FILOSOFÍA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dirty="0">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ÉTICA Y MORAL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a:noFill/>
                    </a:lnR>
                    <a:lnT>
                      <a:noFill/>
                    </a:lnT>
                    <a:lnB>
                      <a:noFill/>
                    </a:lnB>
                  </a:tcPr>
                </a:tc>
                <a:extLst>
                  <a:ext uri="{0D108BD9-81ED-4DB2-BD59-A6C34878D82A}">
                    <a16:rowId xmlns:a16="http://schemas.microsoft.com/office/drawing/2014/main" val="1129141032"/>
                  </a:ext>
                </a:extLst>
              </a:tr>
              <a:tr h="367331">
                <a:tc gridSpan="2">
                  <a:txBody>
                    <a:bodyPr/>
                    <a:lstStyle/>
                    <a:p>
                      <a:pPr algn="ctr" fontAlgn="ctr"/>
                      <a:r>
                        <a:rPr lang="es-CL" sz="700" b="0" i="0" u="none" strike="noStrike">
                          <a:solidFill>
                            <a:srgbClr val="000000"/>
                          </a:solidFill>
                          <a:effectLst/>
                          <a:latin typeface="Arial" panose="020B0604020202020204" pitchFamily="34" charset="0"/>
                        </a:rPr>
                        <a:t>ALGEBRA, GEOMETRÍA Y TRIGONOMETRÍA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hMerge="1">
                  <a:txBody>
                    <a:bodyPr/>
                    <a:lstStyle/>
                    <a:p>
                      <a:endParaRPr lang="es-CL"/>
                    </a:p>
                  </a:txBody>
                  <a:tcPr/>
                </a:tc>
                <a:tc>
                  <a:txBody>
                    <a:bodyPr/>
                    <a:lstStyle/>
                    <a:p>
                      <a:pPr algn="ctr" fontAlgn="ctr"/>
                      <a:r>
                        <a:rPr lang="es-CL" sz="700" b="0" i="0" u="none" strike="noStrike">
                          <a:solidFill>
                            <a:srgbClr val="000000"/>
                          </a:solidFill>
                          <a:effectLst/>
                          <a:latin typeface="Arial" panose="020B0604020202020204" pitchFamily="34" charset="0"/>
                        </a:rPr>
                        <a:t>CÁLCULO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CÁLCULO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CÁLCULO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ECUACIONES DIFERENCIALES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PROBABILIDADES Y ESTADÍSTICA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9186614"/>
                  </a:ext>
                </a:extLst>
              </a:tr>
              <a:tr h="367331">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QUÍMICA APLICADA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QUÍMICA APLICADA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ÁLGEBRA LINEAL</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endParaRPr lang="es-CL" sz="700" b="0" i="0" u="none" strike="noStrike">
                        <a:solidFill>
                          <a:srgbClr val="000000"/>
                        </a:solidFill>
                        <a:effectLst/>
                        <a:latin typeface="Arial" panose="020B0604020202020204" pitchFamily="34" charset="0"/>
                      </a:endParaRP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CALOR Y ONDAS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ELECTRÓNICA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905887017"/>
                  </a:ext>
                </a:extLst>
              </a:tr>
              <a:tr h="367331">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CL" sz="700" b="0" i="0" u="none" strike="noStrike">
                          <a:solidFill>
                            <a:srgbClr val="000000"/>
                          </a:solidFill>
                          <a:effectLst/>
                          <a:latin typeface="Arial" panose="020B0604020202020204" pitchFamily="34" charset="0"/>
                        </a:rPr>
                        <a:t>FÍSICA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FÍSICA MECÁNICA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MECÁNICA TÉCNICA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ELECTROMAGNETISMO</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CIRCUITOS ELÉCTRICOS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MÁQUINAS ELÉCTRICAS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s-CL" sz="700" b="0" i="0" u="none" strike="noStrike">
                          <a:solidFill>
                            <a:srgbClr val="000000"/>
                          </a:solidFill>
                          <a:effectLst/>
                          <a:latin typeface="Arial" panose="020B0604020202020204" pitchFamily="34" charset="0"/>
                        </a:rPr>
                        <a:t>MODELAMIENTOS DE SISTEMAS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4290519654"/>
                  </a:ext>
                </a:extLst>
              </a:tr>
              <a:tr h="367331">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FUNDAMENTOS DE INGENIERÍA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SISTEMAS DE INGENIERÍA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SISTEMAS DE ARMAS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OPERACIONES NAVALES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INTRODUCCIÓN A A ECONOMÍA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499931680"/>
                  </a:ext>
                </a:extLst>
              </a:tr>
              <a:tr h="367331">
                <a:tc>
                  <a:txBody>
                    <a:bodyPr/>
                    <a:lstStyle/>
                    <a:p>
                      <a:pPr algn="ctr" fontAlgn="ctr"/>
                      <a:r>
                        <a:rPr lang="es-CL" sz="700" b="0" i="0" u="none" strike="noStrike">
                          <a:solidFill>
                            <a:srgbClr val="000000"/>
                          </a:solidFill>
                          <a:effectLst/>
                          <a:latin typeface="Arial" panose="020B0604020202020204" pitchFamily="34" charset="0"/>
                        </a:rPr>
                        <a:t>NAÚTICA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NAÚTICA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NAVEGACIÓN COSTERA 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NAVEGACIÓN COSTERA 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CL" sz="700" b="0" i="0" u="none" strike="noStrike">
                          <a:solidFill>
                            <a:srgbClr val="000000"/>
                          </a:solidFill>
                          <a:effectLst/>
                          <a:latin typeface="Arial" panose="020B0604020202020204" pitchFamily="34" charset="0"/>
                        </a:rPr>
                        <a:t>NAVEGACIÓN COSTERA III</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NAVEGACIÓN ASTRONÓMICA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1628235401"/>
                  </a:ext>
                </a:extLst>
              </a:tr>
              <a:tr h="362498">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METEOROLOGÍA</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CL" sz="700" b="0" i="0" u="none" strike="noStrike">
                        <a:solidFill>
                          <a:srgbClr val="000000"/>
                        </a:solidFill>
                        <a:effectLst/>
                        <a:latin typeface="Arial" panose="020B0604020202020204" pitchFamily="34" charset="0"/>
                      </a:endParaRPr>
                    </a:p>
                  </a:txBody>
                  <a:tcPr marL="4695" marR="4695" marT="46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L" sz="700" b="0" i="0" u="none" strike="noStrike">
                          <a:solidFill>
                            <a:srgbClr val="000000"/>
                          </a:solidFill>
                          <a:effectLst/>
                          <a:latin typeface="Arial" panose="020B0604020202020204" pitchFamily="34" charset="0"/>
                        </a:rPr>
                        <a:t>METODOLOGÍA DE LA INVESTIGACIÓN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CL" sz="700" b="0" i="0" u="none" strike="noStrike">
                          <a:solidFill>
                            <a:srgbClr val="000000"/>
                          </a:solidFill>
                          <a:effectLst/>
                          <a:latin typeface="Arial" panose="020B0604020202020204" pitchFamily="34" charset="0"/>
                        </a:rPr>
                        <a:t>ADMINISTRACIÓN</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716488430"/>
                  </a:ext>
                </a:extLst>
              </a:tr>
              <a:tr h="367331">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tc gridSpan="2">
                  <a:txBody>
                    <a:bodyPr/>
                    <a:lstStyle/>
                    <a:p>
                      <a:pPr algn="ctr" fontAlgn="ctr"/>
                      <a:r>
                        <a:rPr lang="es-CL" sz="700" b="0" i="0" u="none" strike="noStrike" dirty="0">
                          <a:solidFill>
                            <a:srgbClr val="000000"/>
                          </a:solidFill>
                          <a:effectLst/>
                          <a:latin typeface="Arial" panose="020B0604020202020204" pitchFamily="34" charset="0"/>
                        </a:rPr>
                        <a:t>INGLÉS</a:t>
                      </a:r>
                    </a:p>
                  </a:txBody>
                  <a:tcPr marL="4695" marR="4695" marT="46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hMerge="1">
                  <a:txBody>
                    <a:bodyPr/>
                    <a:lstStyle/>
                    <a:p>
                      <a:endParaRPr lang="es-CL"/>
                    </a:p>
                  </a:txBody>
                  <a:tcPr/>
                </a:tc>
                <a:extLst>
                  <a:ext uri="{0D108BD9-81ED-4DB2-BD59-A6C34878D82A}">
                    <a16:rowId xmlns:a16="http://schemas.microsoft.com/office/drawing/2014/main" val="4278129224"/>
                  </a:ext>
                </a:extLst>
              </a:tr>
            </a:tbl>
          </a:graphicData>
        </a:graphic>
      </p:graphicFrame>
      <p:sp>
        <p:nvSpPr>
          <p:cNvPr id="2" name="Rectángulo redondeado 1"/>
          <p:cNvSpPr/>
          <p:nvPr/>
        </p:nvSpPr>
        <p:spPr>
          <a:xfrm>
            <a:off x="6543485" y="3628318"/>
            <a:ext cx="1927413" cy="736786"/>
          </a:xfrm>
          <a:prstGeom prst="roundRect">
            <a:avLst/>
          </a:prstGeom>
          <a:no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8" name="Rectángulo redondeado 17"/>
          <p:cNvSpPr/>
          <p:nvPr/>
        </p:nvSpPr>
        <p:spPr>
          <a:xfrm>
            <a:off x="683568" y="2067445"/>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9" name="Rectángulo redondeado 18"/>
          <p:cNvSpPr/>
          <p:nvPr/>
        </p:nvSpPr>
        <p:spPr>
          <a:xfrm>
            <a:off x="693875" y="512321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0" name="Rectángulo redondeado 19"/>
          <p:cNvSpPr/>
          <p:nvPr/>
        </p:nvSpPr>
        <p:spPr>
          <a:xfrm>
            <a:off x="4602162" y="2916592"/>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1" name="Rectángulo redondeado 20"/>
          <p:cNvSpPr/>
          <p:nvPr/>
        </p:nvSpPr>
        <p:spPr>
          <a:xfrm>
            <a:off x="641786" y="2498013"/>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2" name="Rectángulo redondeado 21"/>
          <p:cNvSpPr/>
          <p:nvPr/>
        </p:nvSpPr>
        <p:spPr>
          <a:xfrm>
            <a:off x="2607865" y="512321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3" name="Rectángulo redondeado 22"/>
          <p:cNvSpPr/>
          <p:nvPr/>
        </p:nvSpPr>
        <p:spPr>
          <a:xfrm>
            <a:off x="2566611" y="3621608"/>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4" name="Rectángulo redondeado 23"/>
          <p:cNvSpPr/>
          <p:nvPr/>
        </p:nvSpPr>
        <p:spPr>
          <a:xfrm>
            <a:off x="4553808" y="3625304"/>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5" name="Rectángulo redondeado 24"/>
          <p:cNvSpPr/>
          <p:nvPr/>
        </p:nvSpPr>
        <p:spPr>
          <a:xfrm>
            <a:off x="2566611" y="4294086"/>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7" name="Rectángulo redondeado 26"/>
          <p:cNvSpPr/>
          <p:nvPr/>
        </p:nvSpPr>
        <p:spPr>
          <a:xfrm>
            <a:off x="673956" y="2922954"/>
            <a:ext cx="1913990" cy="42545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963966249"/>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12_Diseño predeterminado">
  <a:themeElements>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Diseño predeterminad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3_Diseño predeterminado">
  <a:themeElements>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Diseño predeterminad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2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25255</TotalTime>
  <Words>2950</Words>
  <Application>Microsoft Office PowerPoint</Application>
  <PresentationFormat>Presentación en pantalla (4:3)</PresentationFormat>
  <Paragraphs>650</Paragraphs>
  <Slides>32</Slides>
  <Notes>32</Notes>
  <HiddenSlides>8</HiddenSlides>
  <MMClips>0</MMClips>
  <ScaleCrop>false</ScaleCrop>
  <HeadingPairs>
    <vt:vector size="8" baseType="variant">
      <vt:variant>
        <vt:lpstr>Fuentes usadas</vt:lpstr>
      </vt:variant>
      <vt:variant>
        <vt:i4>6</vt:i4>
      </vt:variant>
      <vt:variant>
        <vt:lpstr>Tema</vt:lpstr>
      </vt:variant>
      <vt:variant>
        <vt:i4>2</vt:i4>
      </vt:variant>
      <vt:variant>
        <vt:lpstr>Servidores OLE incrustados</vt:lpstr>
      </vt:variant>
      <vt:variant>
        <vt:i4>1</vt:i4>
      </vt:variant>
      <vt:variant>
        <vt:lpstr>Títulos de diapositiva</vt:lpstr>
      </vt:variant>
      <vt:variant>
        <vt:i4>32</vt:i4>
      </vt:variant>
    </vt:vector>
  </HeadingPairs>
  <TitlesOfParts>
    <vt:vector size="41" baseType="lpstr">
      <vt:lpstr>ＭＳ Ｐゴシック</vt:lpstr>
      <vt:lpstr>Arial</vt:lpstr>
      <vt:lpstr>Calibri</vt:lpstr>
      <vt:lpstr>Century</vt:lpstr>
      <vt:lpstr>Times New Roman</vt:lpstr>
      <vt:lpstr>Wingdings</vt:lpstr>
      <vt:lpstr>12_Diseño predeterminado</vt:lpstr>
      <vt:lpstr>13_Diseño predeterminado</vt:lpstr>
      <vt:lpstr>Hoja de cálculo</vt:lpstr>
      <vt:lpstr>Escuela Naval “Arturo Prat”</vt:lpstr>
      <vt:lpstr>TEMARIO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Presentación de PowerPoint</vt:lpstr>
      <vt:lpstr>Presentación de PowerPoint</vt:lpstr>
      <vt:lpstr>Presentación de PowerPoint</vt:lpstr>
      <vt:lpstr>Presentación de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Karep</dc:creator>
  <cp:lastModifiedBy>T1 Chandía</cp:lastModifiedBy>
  <cp:revision>298</cp:revision>
  <cp:lastPrinted>2022-07-18T15:52:41Z</cp:lastPrinted>
  <dcterms:created xsi:type="dcterms:W3CDTF">2014-11-04T18:51:00Z</dcterms:created>
  <dcterms:modified xsi:type="dcterms:W3CDTF">2023-03-23T19:28:47Z</dcterms:modified>
</cp:coreProperties>
</file>