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49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82114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1045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4852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9180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70129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74985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203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63878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49372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6156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5978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304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0" y="7989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 smtClean="0"/>
              <a:t>INDICADORES</a:t>
            </a:r>
            <a:endParaRPr lang="es-CL" sz="4000" b="1" dirty="0"/>
          </a:p>
        </p:txBody>
      </p:sp>
      <p:sp>
        <p:nvSpPr>
          <p:cNvPr id="5" name="Rectángulo redondeado 4"/>
          <p:cNvSpPr/>
          <p:nvPr/>
        </p:nvSpPr>
        <p:spPr>
          <a:xfrm>
            <a:off x="1615743" y="949911"/>
            <a:ext cx="1340528" cy="807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RESULTADO ACADÉMICO</a:t>
            </a:r>
            <a:endParaRPr lang="es-CL" sz="1400" dirty="0"/>
          </a:p>
        </p:txBody>
      </p:sp>
      <p:sp>
        <p:nvSpPr>
          <p:cNvPr id="6" name="Rectángulo redondeado 5"/>
          <p:cNvSpPr/>
          <p:nvPr/>
        </p:nvSpPr>
        <p:spPr>
          <a:xfrm>
            <a:off x="4955222" y="949911"/>
            <a:ext cx="1340528" cy="807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AVANCE CURRICULAR</a:t>
            </a:r>
            <a:endParaRPr lang="es-CL" sz="1400" dirty="0"/>
          </a:p>
        </p:txBody>
      </p:sp>
      <p:sp>
        <p:nvSpPr>
          <p:cNvPr id="7" name="Rectángulo redondeado 6"/>
          <p:cNvSpPr/>
          <p:nvPr/>
        </p:nvSpPr>
        <p:spPr>
          <a:xfrm>
            <a:off x="7193875" y="949911"/>
            <a:ext cx="1340528" cy="807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% HORAS REALIZADAS</a:t>
            </a:r>
            <a:endParaRPr lang="es-CL" sz="1400" dirty="0"/>
          </a:p>
        </p:txBody>
      </p:sp>
      <p:sp>
        <p:nvSpPr>
          <p:cNvPr id="8" name="Rectángulo redondeado 7"/>
          <p:cNvSpPr/>
          <p:nvPr/>
        </p:nvSpPr>
        <p:spPr>
          <a:xfrm>
            <a:off x="668053" y="2122335"/>
            <a:ext cx="1340528" cy="8078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POR ALUMNO</a:t>
            </a:r>
            <a:endParaRPr lang="es-CL" sz="1400" dirty="0"/>
          </a:p>
        </p:txBody>
      </p:sp>
      <p:sp>
        <p:nvSpPr>
          <p:cNvPr id="9" name="Rectángulo redondeado 8"/>
          <p:cNvSpPr/>
          <p:nvPr/>
        </p:nvSpPr>
        <p:spPr>
          <a:xfrm>
            <a:off x="2616701" y="2122335"/>
            <a:ext cx="1340528" cy="8078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POR ASIGNATURA</a:t>
            </a:r>
            <a:endParaRPr lang="es-CL" sz="1400" dirty="0"/>
          </a:p>
        </p:txBody>
      </p:sp>
      <p:sp>
        <p:nvSpPr>
          <p:cNvPr id="10" name="Rectángulo redondeado 9"/>
          <p:cNvSpPr/>
          <p:nvPr/>
        </p:nvSpPr>
        <p:spPr>
          <a:xfrm>
            <a:off x="4955222" y="2104579"/>
            <a:ext cx="1340528" cy="8078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ANÁLISIS SEMESTRAL</a:t>
            </a:r>
            <a:endParaRPr lang="es-CL" sz="1400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7193875" y="2104579"/>
            <a:ext cx="1340528" cy="8078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ANÁLISIS SEMESTRAL</a:t>
            </a:r>
            <a:endParaRPr lang="es-CL" sz="1400" dirty="0"/>
          </a:p>
        </p:txBody>
      </p:sp>
      <p:cxnSp>
        <p:nvCxnSpPr>
          <p:cNvPr id="13" name="Conector recto de flecha 12"/>
          <p:cNvCxnSpPr>
            <a:stCxn id="5" idx="2"/>
            <a:endCxn id="9" idx="0"/>
          </p:cNvCxnSpPr>
          <p:nvPr/>
        </p:nvCxnSpPr>
        <p:spPr>
          <a:xfrm>
            <a:off x="2286007" y="1757779"/>
            <a:ext cx="1000958" cy="364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>
            <a:stCxn id="5" idx="2"/>
            <a:endCxn id="8" idx="0"/>
          </p:cNvCxnSpPr>
          <p:nvPr/>
        </p:nvCxnSpPr>
        <p:spPr>
          <a:xfrm flipH="1">
            <a:off x="1338317" y="1757779"/>
            <a:ext cx="947690" cy="364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2347424" y="3084601"/>
            <a:ext cx="2232000" cy="3416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900" b="1" dirty="0" smtClean="0"/>
              <a:t>I. PROMEDIO ENTRE 5,0 Y 6,0</a:t>
            </a:r>
          </a:p>
          <a:p>
            <a:r>
              <a:rPr lang="es-ES" sz="900" b="1" dirty="0" smtClean="0"/>
              <a:t>(NO LOGRADO):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Jefe de Act. Académicas informa al profesor que su resultado es evaluado como No Logrado.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Asesora de Evaluación se acerca al profesor para recopilar información.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Se incluye el caso en informe</a:t>
            </a:r>
            <a:r>
              <a:rPr lang="es-ES" sz="900" dirty="0" smtClean="0"/>
              <a:t> mensual</a:t>
            </a:r>
            <a:r>
              <a:rPr lang="es-ES" sz="900" dirty="0" smtClean="0"/>
              <a:t> Asesor de Curso.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En base a la información recabada, Asesora de Evaluación y/o Asesor Metodológico acompañan el caso. Analizan instrumentos y metodología, entregan herramientas, acompañan en clases.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Informe posterior al Jefe de Actividades Académicas.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Se entregan orientaciones</a:t>
            </a:r>
          </a:p>
          <a:p>
            <a:r>
              <a:rPr lang="es-ES" sz="900" b="1" dirty="0" smtClean="0"/>
              <a:t>II. PROMEDIO 6,1 – 7,0 (MEDIANAMENTE LOGRADO):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Jefe de Act. Académicas informa al profesor que su resultado es evaluado como Medianamente Logrado.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Se siguen pasos 2, 3 y 5 del punto I.</a:t>
            </a:r>
            <a:endParaRPr lang="es-ES" sz="900" dirty="0"/>
          </a:p>
        </p:txBody>
      </p:sp>
      <p:cxnSp>
        <p:nvCxnSpPr>
          <p:cNvPr id="19" name="Conector recto de flecha 18"/>
          <p:cNvCxnSpPr>
            <a:stCxn id="8" idx="2"/>
            <a:endCxn id="23" idx="0"/>
          </p:cNvCxnSpPr>
          <p:nvPr/>
        </p:nvCxnSpPr>
        <p:spPr>
          <a:xfrm flipH="1">
            <a:off x="1178150" y="2930203"/>
            <a:ext cx="160167" cy="1543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>
            <a:stCxn id="9" idx="2"/>
            <a:endCxn id="17" idx="0"/>
          </p:cNvCxnSpPr>
          <p:nvPr/>
        </p:nvCxnSpPr>
        <p:spPr>
          <a:xfrm>
            <a:off x="3286965" y="2930203"/>
            <a:ext cx="176459" cy="1543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uadroTexto 22"/>
          <p:cNvSpPr txBox="1"/>
          <p:nvPr/>
        </p:nvSpPr>
        <p:spPr>
          <a:xfrm>
            <a:off x="62150" y="3084601"/>
            <a:ext cx="2232000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900" dirty="0" smtClean="0"/>
              <a:t>PROMEDIO ENTRE 5,0 Y 6,0: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Asesora de Evaluación se acerca al profesor para recopilar información.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Se incluye el caso en informe</a:t>
            </a:r>
            <a:r>
              <a:rPr lang="es-ES" sz="900" dirty="0" smtClean="0"/>
              <a:t> mensual</a:t>
            </a:r>
            <a:r>
              <a:rPr lang="es-ES" sz="900" dirty="0" smtClean="0"/>
              <a:t> Asesor de Curso.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En base a la información recabada, Asesora de Evaluación y/o Asesor Metodológico acompañan el caso. Analizan instrumentos y metodología, entregan herramientas, acompañan en clases.</a:t>
            </a:r>
          </a:p>
          <a:p>
            <a:pPr marL="228600" indent="-228600">
              <a:buFont typeface="+mj-lt"/>
              <a:buAutoNum type="arabicPeriod"/>
            </a:pPr>
            <a:r>
              <a:rPr lang="es-ES" sz="900" dirty="0" smtClean="0"/>
              <a:t>Informe posterior al Jefe de Actividades Académicas.</a:t>
            </a:r>
            <a:endParaRPr lang="es-CL" sz="900" dirty="0"/>
          </a:p>
        </p:txBody>
      </p:sp>
    </p:spTree>
    <p:extLst>
      <p:ext uri="{BB962C8B-B14F-4D97-AF65-F5344CB8AC3E}">
        <p14:creationId xmlns:p14="http://schemas.microsoft.com/office/powerpoint/2010/main" val="19140876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210</Words>
  <Application>Microsoft Office PowerPoint</Application>
  <PresentationFormat>Presentación en pantalla (4:3)</PresentationFormat>
  <Paragraphs>24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17202744-k</dc:creator>
  <cp:lastModifiedBy>17202744-k</cp:lastModifiedBy>
  <cp:revision>3</cp:revision>
  <dcterms:created xsi:type="dcterms:W3CDTF">2023-09-04T21:00:09Z</dcterms:created>
  <dcterms:modified xsi:type="dcterms:W3CDTF">2023-09-04T21:22:50Z</dcterms:modified>
</cp:coreProperties>
</file>