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60" r:id="rId4"/>
    <p:sldId id="272" r:id="rId5"/>
    <p:sldId id="274" r:id="rId6"/>
    <p:sldId id="281" r:id="rId7"/>
    <p:sldId id="275" r:id="rId8"/>
    <p:sldId id="282" r:id="rId9"/>
    <p:sldId id="262" r:id="rId10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9" autoAdjust="0"/>
    <p:restoredTop sz="92965" autoAdjust="0"/>
  </p:normalViewPr>
  <p:slideViewPr>
    <p:cSldViewPr>
      <p:cViewPr>
        <p:scale>
          <a:sx n="80" d="100"/>
          <a:sy n="80" d="100"/>
        </p:scale>
        <p:origin x="-1002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E0C43D-75A9-4A49-9A21-3C3285C3371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FB34B53-A22C-474C-B538-88C9EC9DBA65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CL" sz="95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PROFESIONAL</a:t>
          </a:r>
          <a:endParaRPr lang="es-CL" sz="95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F372C45-0F6B-4A69-84A5-02958177BD3F}" type="parTrans" cxnId="{1D4B8F20-CD4F-42AC-A398-3F8E1055BB05}">
      <dgm:prSet/>
      <dgm:spPr/>
      <dgm:t>
        <a:bodyPr/>
        <a:lstStyle/>
        <a:p>
          <a:endParaRPr lang="es-CL"/>
        </a:p>
      </dgm:t>
    </dgm:pt>
    <dgm:pt modelId="{19854A09-EE40-43E6-9316-13F852EE362C}" type="sibTrans" cxnId="{1D4B8F20-CD4F-42AC-A398-3F8E1055BB05}">
      <dgm:prSet/>
      <dgm:spPr/>
      <dgm:t>
        <a:bodyPr/>
        <a:lstStyle/>
        <a:p>
          <a:endParaRPr lang="es-CL"/>
        </a:p>
      </dgm:t>
    </dgm:pt>
    <dgm:pt modelId="{3A1AC100-7DF8-4A7C-AB06-D2806A817BC4}">
      <dgm:prSet phldrT="[Texto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FÍSICO</a:t>
          </a:r>
        </a:p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DEPORTIVO</a:t>
          </a:r>
          <a:endParaRPr lang="es-CL" sz="11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9A35B97-CF71-4900-B5E9-42FDFB38BA70}" type="parTrans" cxnId="{AE455A91-358E-436C-AC3D-5C72554819BA}">
      <dgm:prSet/>
      <dgm:spPr/>
      <dgm:t>
        <a:bodyPr/>
        <a:lstStyle/>
        <a:p>
          <a:endParaRPr lang="es-CL"/>
        </a:p>
      </dgm:t>
    </dgm:pt>
    <dgm:pt modelId="{C0239149-9BA5-4644-80D5-5DE842BBC274}" type="sibTrans" cxnId="{AE455A91-358E-436C-AC3D-5C72554819BA}">
      <dgm:prSet/>
      <dgm:spPr/>
      <dgm:t>
        <a:bodyPr/>
        <a:lstStyle/>
        <a:p>
          <a:endParaRPr lang="es-CL"/>
        </a:p>
      </dgm:t>
    </dgm:pt>
    <dgm:pt modelId="{5855ED53-CDDF-4BF7-A087-F5C98DA4F543}">
      <dgm:prSet phldrT="[Texto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ACADÉMICO</a:t>
          </a:r>
          <a:endParaRPr lang="es-CL" sz="11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9B18A1B-6634-469F-AE9A-80CF23B78584}" type="parTrans" cxnId="{2A0F1920-49D0-4C1F-BC17-5AD8C65A2420}">
      <dgm:prSet/>
      <dgm:spPr/>
      <dgm:t>
        <a:bodyPr/>
        <a:lstStyle/>
        <a:p>
          <a:endParaRPr lang="es-CL"/>
        </a:p>
      </dgm:t>
    </dgm:pt>
    <dgm:pt modelId="{DB082AF4-7DB1-461F-8EDA-88AC7C1768CF}" type="sibTrans" cxnId="{2A0F1920-49D0-4C1F-BC17-5AD8C65A2420}">
      <dgm:prSet/>
      <dgm:spPr/>
      <dgm:t>
        <a:bodyPr/>
        <a:lstStyle/>
        <a:p>
          <a:endParaRPr lang="es-CL"/>
        </a:p>
      </dgm:t>
    </dgm:pt>
    <dgm:pt modelId="{58066AB1-A338-49CA-8434-A716AF3D64EB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CULTURAL</a:t>
          </a:r>
          <a:endParaRPr lang="es-CL" sz="11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3D5F173-ED98-4B4A-8E87-0935A11BF5C3}" type="parTrans" cxnId="{438A2B17-9620-4E1E-8235-55A2CAB98029}">
      <dgm:prSet/>
      <dgm:spPr/>
      <dgm:t>
        <a:bodyPr/>
        <a:lstStyle/>
        <a:p>
          <a:endParaRPr lang="es-CL"/>
        </a:p>
      </dgm:t>
    </dgm:pt>
    <dgm:pt modelId="{17CD0C9D-3229-435F-903C-27B284D60B18}" type="sibTrans" cxnId="{438A2B17-9620-4E1E-8235-55A2CAB98029}">
      <dgm:prSet/>
      <dgm:spPr/>
      <dgm:t>
        <a:bodyPr/>
        <a:lstStyle/>
        <a:p>
          <a:endParaRPr lang="es-CL"/>
        </a:p>
      </dgm:t>
    </dgm:pt>
    <dgm:pt modelId="{51D399DA-9920-4D24-A1B8-90C6B6352EC0}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VALÓRICO</a:t>
          </a:r>
          <a:endParaRPr lang="es-CL" sz="11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7789647-E131-4E62-901C-7C0031265B11}" type="parTrans" cxnId="{E813B2B7-A05A-46FB-BF31-2D7C192F53D0}">
      <dgm:prSet/>
      <dgm:spPr/>
      <dgm:t>
        <a:bodyPr/>
        <a:lstStyle/>
        <a:p>
          <a:endParaRPr lang="es-CL"/>
        </a:p>
      </dgm:t>
    </dgm:pt>
    <dgm:pt modelId="{08C44E07-2BED-46AA-89D8-68265B56B94C}" type="sibTrans" cxnId="{E813B2B7-A05A-46FB-BF31-2D7C192F53D0}">
      <dgm:prSet/>
      <dgm:spPr/>
      <dgm:t>
        <a:bodyPr/>
        <a:lstStyle/>
        <a:p>
          <a:endParaRPr lang="es-CL"/>
        </a:p>
      </dgm:t>
    </dgm:pt>
    <dgm:pt modelId="{545D99A9-D0E9-4E5B-BA28-AF6A66835189}">
      <dgm:prSet phldrT="[Tex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CL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MILITAR</a:t>
          </a:r>
          <a:endParaRPr lang="es-CL" sz="11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C7FEC2D-7DD7-4C45-956E-99272AD1089A}" type="parTrans" cxnId="{AF83721D-063C-4405-99FF-86398D92663D}">
      <dgm:prSet/>
      <dgm:spPr/>
      <dgm:t>
        <a:bodyPr/>
        <a:lstStyle/>
        <a:p>
          <a:endParaRPr lang="es-CL"/>
        </a:p>
      </dgm:t>
    </dgm:pt>
    <dgm:pt modelId="{6D12984B-862D-4B38-8680-CC889F3D8F18}" type="sibTrans" cxnId="{AF83721D-063C-4405-99FF-86398D92663D}">
      <dgm:prSet/>
      <dgm:spPr/>
      <dgm:t>
        <a:bodyPr/>
        <a:lstStyle/>
        <a:p>
          <a:endParaRPr lang="es-CL"/>
        </a:p>
      </dgm:t>
    </dgm:pt>
    <dgm:pt modelId="{9B22E70F-4936-4009-A22F-FA5057DE9CE0}" type="pres">
      <dgm:prSet presAssocID="{A0E0C43D-75A9-4A49-9A21-3C3285C3371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734FD2F4-E6F5-400B-8081-AD5B7A1B2820}" type="pres">
      <dgm:prSet presAssocID="{8FB34B53-A22C-474C-B538-88C9EC9DBA65}" presName="node" presStyleLbl="node1" presStyleIdx="0" presStyleCnt="6" custScaleX="134662" custScaleY="119148" custRadScaleRad="76640" custRadScaleInc="-9611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84A7327-8984-49DB-8157-477C72B12979}" type="pres">
      <dgm:prSet presAssocID="{19854A09-EE40-43E6-9316-13F852EE362C}" presName="sibTrans" presStyleLbl="sibTrans2D1" presStyleIdx="0" presStyleCnt="6"/>
      <dgm:spPr/>
      <dgm:t>
        <a:bodyPr/>
        <a:lstStyle/>
        <a:p>
          <a:endParaRPr lang="es-CL"/>
        </a:p>
      </dgm:t>
    </dgm:pt>
    <dgm:pt modelId="{41D51A63-C7EC-4DE5-BC9C-7184AAC019A7}" type="pres">
      <dgm:prSet presAssocID="{19854A09-EE40-43E6-9316-13F852EE362C}" presName="connectorText" presStyleLbl="sibTrans2D1" presStyleIdx="0" presStyleCnt="6"/>
      <dgm:spPr/>
      <dgm:t>
        <a:bodyPr/>
        <a:lstStyle/>
        <a:p>
          <a:endParaRPr lang="es-CL"/>
        </a:p>
      </dgm:t>
    </dgm:pt>
    <dgm:pt modelId="{8FE2304C-917F-47A8-A003-B52DAAE0A5EE}" type="pres">
      <dgm:prSet presAssocID="{3A1AC100-7DF8-4A7C-AB06-D2806A817BC4}" presName="node" presStyleLbl="node1" presStyleIdx="1" presStyleCnt="6" custScaleX="132781" custScaleY="126614" custRadScaleRad="167236" custRadScaleInc="920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F10A7FC-C27C-4FE3-A677-3E3256ABCF33}" type="pres">
      <dgm:prSet presAssocID="{C0239149-9BA5-4644-80D5-5DE842BBC274}" presName="sibTrans" presStyleLbl="sibTrans2D1" presStyleIdx="1" presStyleCnt="6"/>
      <dgm:spPr/>
      <dgm:t>
        <a:bodyPr/>
        <a:lstStyle/>
        <a:p>
          <a:endParaRPr lang="es-CL"/>
        </a:p>
      </dgm:t>
    </dgm:pt>
    <dgm:pt modelId="{E21A5FEA-296B-435D-B32F-9B64930A537D}" type="pres">
      <dgm:prSet presAssocID="{C0239149-9BA5-4644-80D5-5DE842BBC274}" presName="connectorText" presStyleLbl="sibTrans2D1" presStyleIdx="1" presStyleCnt="6"/>
      <dgm:spPr/>
      <dgm:t>
        <a:bodyPr/>
        <a:lstStyle/>
        <a:p>
          <a:endParaRPr lang="es-CL"/>
        </a:p>
      </dgm:t>
    </dgm:pt>
    <dgm:pt modelId="{BE36F18D-7A97-4BE3-B808-41E36E204A1D}" type="pres">
      <dgm:prSet presAssocID="{5855ED53-CDDF-4BF7-A087-F5C98DA4F543}" presName="node" presStyleLbl="node1" presStyleIdx="2" presStyleCnt="6" custScaleX="139205" custScaleY="128850" custRadScaleRad="175701" custRadScaleInc="730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640638B-84C6-43B5-A9BE-6FF3247A5C95}" type="pres">
      <dgm:prSet presAssocID="{DB082AF4-7DB1-461F-8EDA-88AC7C1768CF}" presName="sibTrans" presStyleLbl="sibTrans2D1" presStyleIdx="2" presStyleCnt="6"/>
      <dgm:spPr/>
      <dgm:t>
        <a:bodyPr/>
        <a:lstStyle/>
        <a:p>
          <a:endParaRPr lang="es-CL"/>
        </a:p>
      </dgm:t>
    </dgm:pt>
    <dgm:pt modelId="{A0F74999-2CBA-493A-8274-A47A7B75AF1A}" type="pres">
      <dgm:prSet presAssocID="{DB082AF4-7DB1-461F-8EDA-88AC7C1768CF}" presName="connectorText" presStyleLbl="sibTrans2D1" presStyleIdx="2" presStyleCnt="6"/>
      <dgm:spPr/>
      <dgm:t>
        <a:bodyPr/>
        <a:lstStyle/>
        <a:p>
          <a:endParaRPr lang="es-CL"/>
        </a:p>
      </dgm:t>
    </dgm:pt>
    <dgm:pt modelId="{8857DE9F-C1D6-48C8-AADF-96C87719DB4F}" type="pres">
      <dgm:prSet presAssocID="{58066AB1-A338-49CA-8434-A716AF3D64EB}" presName="node" presStyleLbl="node1" presStyleIdx="3" presStyleCnt="6" custScaleX="139954" custScaleY="128849" custRadScaleRad="93626" custRadScaleInc="-410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A9DB9D0-EA9E-44CE-82FC-A35FE80C1174}" type="pres">
      <dgm:prSet presAssocID="{17CD0C9D-3229-435F-903C-27B284D60B18}" presName="sibTrans" presStyleLbl="sibTrans2D1" presStyleIdx="3" presStyleCnt="6"/>
      <dgm:spPr/>
      <dgm:t>
        <a:bodyPr/>
        <a:lstStyle/>
        <a:p>
          <a:endParaRPr lang="es-CL"/>
        </a:p>
      </dgm:t>
    </dgm:pt>
    <dgm:pt modelId="{6995D75C-A026-4C57-9BE1-58AA6214C9F9}" type="pres">
      <dgm:prSet presAssocID="{17CD0C9D-3229-435F-903C-27B284D60B18}" presName="connectorText" presStyleLbl="sibTrans2D1" presStyleIdx="3" presStyleCnt="6"/>
      <dgm:spPr/>
      <dgm:t>
        <a:bodyPr/>
        <a:lstStyle/>
        <a:p>
          <a:endParaRPr lang="es-CL"/>
        </a:p>
      </dgm:t>
    </dgm:pt>
    <dgm:pt modelId="{A05FFD9F-916D-4347-AA69-554DE9CFA788}" type="pres">
      <dgm:prSet presAssocID="{51D399DA-9920-4D24-A1B8-90C6B6352EC0}" presName="node" presStyleLbl="node1" presStyleIdx="4" presStyleCnt="6" custScaleX="136905" custScaleY="131463" custRadScaleRad="167413" custRadScaleInc="-133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875FFA5-4196-445B-9887-3D0FB67378BD}" type="pres">
      <dgm:prSet presAssocID="{08C44E07-2BED-46AA-89D8-68265B56B94C}" presName="sibTrans" presStyleLbl="sibTrans2D1" presStyleIdx="4" presStyleCnt="6"/>
      <dgm:spPr/>
      <dgm:t>
        <a:bodyPr/>
        <a:lstStyle/>
        <a:p>
          <a:endParaRPr lang="es-CL"/>
        </a:p>
      </dgm:t>
    </dgm:pt>
    <dgm:pt modelId="{4A97F19F-B2C7-4D6F-98AC-941C06C76EEC}" type="pres">
      <dgm:prSet presAssocID="{08C44E07-2BED-46AA-89D8-68265B56B94C}" presName="connectorText" presStyleLbl="sibTrans2D1" presStyleIdx="4" presStyleCnt="6"/>
      <dgm:spPr/>
      <dgm:t>
        <a:bodyPr/>
        <a:lstStyle/>
        <a:p>
          <a:endParaRPr lang="es-CL"/>
        </a:p>
      </dgm:t>
    </dgm:pt>
    <dgm:pt modelId="{112BF8B1-5332-4058-9476-6D0817F34A8D}" type="pres">
      <dgm:prSet presAssocID="{545D99A9-D0E9-4E5B-BA28-AF6A66835189}" presName="node" presStyleLbl="node1" presStyleIdx="5" presStyleCnt="6" custScaleX="136888" custScaleY="119147" custRadScaleRad="158506" custRadScaleInc="-375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B99E59E-EA2A-4BD6-9598-B287D12E8DB2}" type="pres">
      <dgm:prSet presAssocID="{6D12984B-862D-4B38-8680-CC889F3D8F18}" presName="sibTrans" presStyleLbl="sibTrans2D1" presStyleIdx="5" presStyleCnt="6"/>
      <dgm:spPr/>
      <dgm:t>
        <a:bodyPr/>
        <a:lstStyle/>
        <a:p>
          <a:endParaRPr lang="es-CL"/>
        </a:p>
      </dgm:t>
    </dgm:pt>
    <dgm:pt modelId="{629040F4-141F-4150-8EA2-903DD3426528}" type="pres">
      <dgm:prSet presAssocID="{6D12984B-862D-4B38-8680-CC889F3D8F18}" presName="connectorText" presStyleLbl="sibTrans2D1" presStyleIdx="5" presStyleCnt="6"/>
      <dgm:spPr/>
      <dgm:t>
        <a:bodyPr/>
        <a:lstStyle/>
        <a:p>
          <a:endParaRPr lang="es-CL"/>
        </a:p>
      </dgm:t>
    </dgm:pt>
  </dgm:ptLst>
  <dgm:cxnLst>
    <dgm:cxn modelId="{42B230DD-CC04-4B9F-9359-067C1F07237B}" type="presOf" srcId="{3A1AC100-7DF8-4A7C-AB06-D2806A817BC4}" destId="{8FE2304C-917F-47A8-A003-B52DAAE0A5EE}" srcOrd="0" destOrd="0" presId="urn:microsoft.com/office/officeart/2005/8/layout/cycle2"/>
    <dgm:cxn modelId="{C1F0A815-C0A8-44EF-A2A5-A43B0BAF44EF}" type="presOf" srcId="{C0239149-9BA5-4644-80D5-5DE842BBC274}" destId="{E21A5FEA-296B-435D-B32F-9B64930A537D}" srcOrd="1" destOrd="0" presId="urn:microsoft.com/office/officeart/2005/8/layout/cycle2"/>
    <dgm:cxn modelId="{1D7A3C1D-9BFF-4361-95B4-0F072B462614}" type="presOf" srcId="{17CD0C9D-3229-435F-903C-27B284D60B18}" destId="{6995D75C-A026-4C57-9BE1-58AA6214C9F9}" srcOrd="1" destOrd="0" presId="urn:microsoft.com/office/officeart/2005/8/layout/cycle2"/>
    <dgm:cxn modelId="{E6E42D12-55C0-4956-A6A2-64DCADF22A6F}" type="presOf" srcId="{545D99A9-D0E9-4E5B-BA28-AF6A66835189}" destId="{112BF8B1-5332-4058-9476-6D0817F34A8D}" srcOrd="0" destOrd="0" presId="urn:microsoft.com/office/officeart/2005/8/layout/cycle2"/>
    <dgm:cxn modelId="{C67D15A6-83F1-4CF7-AEDF-AAF2463F281D}" type="presOf" srcId="{8FB34B53-A22C-474C-B538-88C9EC9DBA65}" destId="{734FD2F4-E6F5-400B-8081-AD5B7A1B2820}" srcOrd="0" destOrd="0" presId="urn:microsoft.com/office/officeart/2005/8/layout/cycle2"/>
    <dgm:cxn modelId="{4B2867B3-148C-4D44-895F-3AF2C306FD2E}" type="presOf" srcId="{DB082AF4-7DB1-461F-8EDA-88AC7C1768CF}" destId="{A0F74999-2CBA-493A-8274-A47A7B75AF1A}" srcOrd="1" destOrd="0" presId="urn:microsoft.com/office/officeart/2005/8/layout/cycle2"/>
    <dgm:cxn modelId="{AF83721D-063C-4405-99FF-86398D92663D}" srcId="{A0E0C43D-75A9-4A49-9A21-3C3285C33713}" destId="{545D99A9-D0E9-4E5B-BA28-AF6A66835189}" srcOrd="5" destOrd="0" parTransId="{9C7FEC2D-7DD7-4C45-956E-99272AD1089A}" sibTransId="{6D12984B-862D-4B38-8680-CC889F3D8F18}"/>
    <dgm:cxn modelId="{D2FAD7AE-77F2-412C-B548-1714CDE2F7FD}" type="presOf" srcId="{17CD0C9D-3229-435F-903C-27B284D60B18}" destId="{DA9DB9D0-EA9E-44CE-82FC-A35FE80C1174}" srcOrd="0" destOrd="0" presId="urn:microsoft.com/office/officeart/2005/8/layout/cycle2"/>
    <dgm:cxn modelId="{F6ECE9CF-221B-4DD2-A12F-5FDCCAAFDF2A}" type="presOf" srcId="{A0E0C43D-75A9-4A49-9A21-3C3285C33713}" destId="{9B22E70F-4936-4009-A22F-FA5057DE9CE0}" srcOrd="0" destOrd="0" presId="urn:microsoft.com/office/officeart/2005/8/layout/cycle2"/>
    <dgm:cxn modelId="{8CD08BC0-BB08-4394-B07F-E9DFCEA1E485}" type="presOf" srcId="{08C44E07-2BED-46AA-89D8-68265B56B94C}" destId="{9875FFA5-4196-445B-9887-3D0FB67378BD}" srcOrd="0" destOrd="0" presId="urn:microsoft.com/office/officeart/2005/8/layout/cycle2"/>
    <dgm:cxn modelId="{47C9E70A-D8D2-4E94-B3F6-F3ADA67CAE1E}" type="presOf" srcId="{DB082AF4-7DB1-461F-8EDA-88AC7C1768CF}" destId="{D640638B-84C6-43B5-A9BE-6FF3247A5C95}" srcOrd="0" destOrd="0" presId="urn:microsoft.com/office/officeart/2005/8/layout/cycle2"/>
    <dgm:cxn modelId="{6F7A4C5B-F6BE-4912-8F5C-184D1ED6B69E}" type="presOf" srcId="{08C44E07-2BED-46AA-89D8-68265B56B94C}" destId="{4A97F19F-B2C7-4D6F-98AC-941C06C76EEC}" srcOrd="1" destOrd="0" presId="urn:microsoft.com/office/officeart/2005/8/layout/cycle2"/>
    <dgm:cxn modelId="{E812AA71-1300-4582-99AF-9A360C85C543}" type="presOf" srcId="{6D12984B-862D-4B38-8680-CC889F3D8F18}" destId="{EB99E59E-EA2A-4BD6-9598-B287D12E8DB2}" srcOrd="0" destOrd="0" presId="urn:microsoft.com/office/officeart/2005/8/layout/cycle2"/>
    <dgm:cxn modelId="{AE455A91-358E-436C-AC3D-5C72554819BA}" srcId="{A0E0C43D-75A9-4A49-9A21-3C3285C33713}" destId="{3A1AC100-7DF8-4A7C-AB06-D2806A817BC4}" srcOrd="1" destOrd="0" parTransId="{F9A35B97-CF71-4900-B5E9-42FDFB38BA70}" sibTransId="{C0239149-9BA5-4644-80D5-5DE842BBC274}"/>
    <dgm:cxn modelId="{E813B2B7-A05A-46FB-BF31-2D7C192F53D0}" srcId="{A0E0C43D-75A9-4A49-9A21-3C3285C33713}" destId="{51D399DA-9920-4D24-A1B8-90C6B6352EC0}" srcOrd="4" destOrd="0" parTransId="{C7789647-E131-4E62-901C-7C0031265B11}" sibTransId="{08C44E07-2BED-46AA-89D8-68265B56B94C}"/>
    <dgm:cxn modelId="{438A2B17-9620-4E1E-8235-55A2CAB98029}" srcId="{A0E0C43D-75A9-4A49-9A21-3C3285C33713}" destId="{58066AB1-A338-49CA-8434-A716AF3D64EB}" srcOrd="3" destOrd="0" parTransId="{53D5F173-ED98-4B4A-8E87-0935A11BF5C3}" sibTransId="{17CD0C9D-3229-435F-903C-27B284D60B18}"/>
    <dgm:cxn modelId="{E2089801-6C34-4943-8385-62556F34C907}" type="presOf" srcId="{5855ED53-CDDF-4BF7-A087-F5C98DA4F543}" destId="{BE36F18D-7A97-4BE3-B808-41E36E204A1D}" srcOrd="0" destOrd="0" presId="urn:microsoft.com/office/officeart/2005/8/layout/cycle2"/>
    <dgm:cxn modelId="{0485EE9D-4653-4008-8037-B93C05B12CEC}" type="presOf" srcId="{19854A09-EE40-43E6-9316-13F852EE362C}" destId="{41D51A63-C7EC-4DE5-BC9C-7184AAC019A7}" srcOrd="1" destOrd="0" presId="urn:microsoft.com/office/officeart/2005/8/layout/cycle2"/>
    <dgm:cxn modelId="{2A0F1920-49D0-4C1F-BC17-5AD8C65A2420}" srcId="{A0E0C43D-75A9-4A49-9A21-3C3285C33713}" destId="{5855ED53-CDDF-4BF7-A087-F5C98DA4F543}" srcOrd="2" destOrd="0" parTransId="{99B18A1B-6634-469F-AE9A-80CF23B78584}" sibTransId="{DB082AF4-7DB1-461F-8EDA-88AC7C1768CF}"/>
    <dgm:cxn modelId="{1F80113B-1A91-419F-A98F-856B8100206A}" type="presOf" srcId="{C0239149-9BA5-4644-80D5-5DE842BBC274}" destId="{7F10A7FC-C27C-4FE3-A677-3E3256ABCF33}" srcOrd="0" destOrd="0" presId="urn:microsoft.com/office/officeart/2005/8/layout/cycle2"/>
    <dgm:cxn modelId="{1D4B8F20-CD4F-42AC-A398-3F8E1055BB05}" srcId="{A0E0C43D-75A9-4A49-9A21-3C3285C33713}" destId="{8FB34B53-A22C-474C-B538-88C9EC9DBA65}" srcOrd="0" destOrd="0" parTransId="{8F372C45-0F6B-4A69-84A5-02958177BD3F}" sibTransId="{19854A09-EE40-43E6-9316-13F852EE362C}"/>
    <dgm:cxn modelId="{7A0EC223-E0A0-455E-9BF9-6EFDFD7550F7}" type="presOf" srcId="{6D12984B-862D-4B38-8680-CC889F3D8F18}" destId="{629040F4-141F-4150-8EA2-903DD3426528}" srcOrd="1" destOrd="0" presId="urn:microsoft.com/office/officeart/2005/8/layout/cycle2"/>
    <dgm:cxn modelId="{4543C44B-7747-45FC-AA65-4B9C0E290D86}" type="presOf" srcId="{19854A09-EE40-43E6-9316-13F852EE362C}" destId="{984A7327-8984-49DB-8157-477C72B12979}" srcOrd="0" destOrd="0" presId="urn:microsoft.com/office/officeart/2005/8/layout/cycle2"/>
    <dgm:cxn modelId="{F47B8D38-454F-4F65-AE5C-E322FF808335}" type="presOf" srcId="{58066AB1-A338-49CA-8434-A716AF3D64EB}" destId="{8857DE9F-C1D6-48C8-AADF-96C87719DB4F}" srcOrd="0" destOrd="0" presId="urn:microsoft.com/office/officeart/2005/8/layout/cycle2"/>
    <dgm:cxn modelId="{9E938CBE-A72A-48B8-A1D8-8BDFF7CBF719}" type="presOf" srcId="{51D399DA-9920-4D24-A1B8-90C6B6352EC0}" destId="{A05FFD9F-916D-4347-AA69-554DE9CFA788}" srcOrd="0" destOrd="0" presId="urn:microsoft.com/office/officeart/2005/8/layout/cycle2"/>
    <dgm:cxn modelId="{16560B09-CA8F-4E69-BCD1-C85278328278}" type="presParOf" srcId="{9B22E70F-4936-4009-A22F-FA5057DE9CE0}" destId="{734FD2F4-E6F5-400B-8081-AD5B7A1B2820}" srcOrd="0" destOrd="0" presId="urn:microsoft.com/office/officeart/2005/8/layout/cycle2"/>
    <dgm:cxn modelId="{5B2854CA-2824-4238-A0E2-A14A10D09683}" type="presParOf" srcId="{9B22E70F-4936-4009-A22F-FA5057DE9CE0}" destId="{984A7327-8984-49DB-8157-477C72B12979}" srcOrd="1" destOrd="0" presId="urn:microsoft.com/office/officeart/2005/8/layout/cycle2"/>
    <dgm:cxn modelId="{A27760CD-14E2-433F-9200-AD5428FDAA22}" type="presParOf" srcId="{984A7327-8984-49DB-8157-477C72B12979}" destId="{41D51A63-C7EC-4DE5-BC9C-7184AAC019A7}" srcOrd="0" destOrd="0" presId="urn:microsoft.com/office/officeart/2005/8/layout/cycle2"/>
    <dgm:cxn modelId="{93F259F9-B300-44DD-BABA-7C6D456B008A}" type="presParOf" srcId="{9B22E70F-4936-4009-A22F-FA5057DE9CE0}" destId="{8FE2304C-917F-47A8-A003-B52DAAE0A5EE}" srcOrd="2" destOrd="0" presId="urn:microsoft.com/office/officeart/2005/8/layout/cycle2"/>
    <dgm:cxn modelId="{7BFE3DAF-8EDA-4759-AB71-22357D7B22AE}" type="presParOf" srcId="{9B22E70F-4936-4009-A22F-FA5057DE9CE0}" destId="{7F10A7FC-C27C-4FE3-A677-3E3256ABCF33}" srcOrd="3" destOrd="0" presId="urn:microsoft.com/office/officeart/2005/8/layout/cycle2"/>
    <dgm:cxn modelId="{972EBF6C-A256-46E3-B551-C73B170B635C}" type="presParOf" srcId="{7F10A7FC-C27C-4FE3-A677-3E3256ABCF33}" destId="{E21A5FEA-296B-435D-B32F-9B64930A537D}" srcOrd="0" destOrd="0" presId="urn:microsoft.com/office/officeart/2005/8/layout/cycle2"/>
    <dgm:cxn modelId="{B865AC14-59AF-4741-B334-28563D315046}" type="presParOf" srcId="{9B22E70F-4936-4009-A22F-FA5057DE9CE0}" destId="{BE36F18D-7A97-4BE3-B808-41E36E204A1D}" srcOrd="4" destOrd="0" presId="urn:microsoft.com/office/officeart/2005/8/layout/cycle2"/>
    <dgm:cxn modelId="{0448E0FD-C397-4D0E-9D96-B973BC0ABF9E}" type="presParOf" srcId="{9B22E70F-4936-4009-A22F-FA5057DE9CE0}" destId="{D640638B-84C6-43B5-A9BE-6FF3247A5C95}" srcOrd="5" destOrd="0" presId="urn:microsoft.com/office/officeart/2005/8/layout/cycle2"/>
    <dgm:cxn modelId="{20EE80D2-CA54-4DE9-9F54-27455CED3D0C}" type="presParOf" srcId="{D640638B-84C6-43B5-A9BE-6FF3247A5C95}" destId="{A0F74999-2CBA-493A-8274-A47A7B75AF1A}" srcOrd="0" destOrd="0" presId="urn:microsoft.com/office/officeart/2005/8/layout/cycle2"/>
    <dgm:cxn modelId="{00DBA86E-B9C1-45CF-BF67-2F4FDC97244C}" type="presParOf" srcId="{9B22E70F-4936-4009-A22F-FA5057DE9CE0}" destId="{8857DE9F-C1D6-48C8-AADF-96C87719DB4F}" srcOrd="6" destOrd="0" presId="urn:microsoft.com/office/officeart/2005/8/layout/cycle2"/>
    <dgm:cxn modelId="{D6144574-5672-4380-88EC-655B699C3515}" type="presParOf" srcId="{9B22E70F-4936-4009-A22F-FA5057DE9CE0}" destId="{DA9DB9D0-EA9E-44CE-82FC-A35FE80C1174}" srcOrd="7" destOrd="0" presId="urn:microsoft.com/office/officeart/2005/8/layout/cycle2"/>
    <dgm:cxn modelId="{FBEECD67-E12F-43F0-81A4-4ED0E9B71D05}" type="presParOf" srcId="{DA9DB9D0-EA9E-44CE-82FC-A35FE80C1174}" destId="{6995D75C-A026-4C57-9BE1-58AA6214C9F9}" srcOrd="0" destOrd="0" presId="urn:microsoft.com/office/officeart/2005/8/layout/cycle2"/>
    <dgm:cxn modelId="{60134969-CC95-469D-AA80-D9F3F7474ADA}" type="presParOf" srcId="{9B22E70F-4936-4009-A22F-FA5057DE9CE0}" destId="{A05FFD9F-916D-4347-AA69-554DE9CFA788}" srcOrd="8" destOrd="0" presId="urn:microsoft.com/office/officeart/2005/8/layout/cycle2"/>
    <dgm:cxn modelId="{FE00A522-C95C-4CB5-A7EB-DE20A5DE33B5}" type="presParOf" srcId="{9B22E70F-4936-4009-A22F-FA5057DE9CE0}" destId="{9875FFA5-4196-445B-9887-3D0FB67378BD}" srcOrd="9" destOrd="0" presId="urn:microsoft.com/office/officeart/2005/8/layout/cycle2"/>
    <dgm:cxn modelId="{984D1E02-484C-42FE-8F2E-6B81962B8395}" type="presParOf" srcId="{9875FFA5-4196-445B-9887-3D0FB67378BD}" destId="{4A97F19F-B2C7-4D6F-98AC-941C06C76EEC}" srcOrd="0" destOrd="0" presId="urn:microsoft.com/office/officeart/2005/8/layout/cycle2"/>
    <dgm:cxn modelId="{95306171-5B0B-4AC9-8DE1-F34F50D67257}" type="presParOf" srcId="{9B22E70F-4936-4009-A22F-FA5057DE9CE0}" destId="{112BF8B1-5332-4058-9476-6D0817F34A8D}" srcOrd="10" destOrd="0" presId="urn:microsoft.com/office/officeart/2005/8/layout/cycle2"/>
    <dgm:cxn modelId="{2D82E97F-1D1F-4DD9-B525-5362593B75B1}" type="presParOf" srcId="{9B22E70F-4936-4009-A22F-FA5057DE9CE0}" destId="{EB99E59E-EA2A-4BD6-9598-B287D12E8DB2}" srcOrd="11" destOrd="0" presId="urn:microsoft.com/office/officeart/2005/8/layout/cycle2"/>
    <dgm:cxn modelId="{267FEB5C-CFFC-4A45-9811-5BE1E6064815}" type="presParOf" srcId="{EB99E59E-EA2A-4BD6-9598-B287D12E8DB2}" destId="{629040F4-141F-4150-8EA2-903DD3426528}" srcOrd="0" destOrd="0" presId="urn:microsoft.com/office/officeart/2005/8/layout/cycle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FD2F4-E6F5-400B-8081-AD5B7A1B2820}">
      <dsp:nvSpPr>
        <dsp:cNvPr id="0" name=""/>
        <dsp:cNvSpPr/>
      </dsp:nvSpPr>
      <dsp:spPr>
        <a:xfrm>
          <a:off x="2910540" y="220045"/>
          <a:ext cx="1273825" cy="112707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95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PROFESIONAL</a:t>
          </a:r>
          <a:endParaRPr lang="es-CL" sz="95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097087" y="385101"/>
        <a:ext cx="900731" cy="796960"/>
      </dsp:txXfrm>
    </dsp:sp>
    <dsp:sp modelId="{984A7327-8984-49DB-8157-477C72B12979}">
      <dsp:nvSpPr>
        <dsp:cNvPr id="0" name=""/>
        <dsp:cNvSpPr/>
      </dsp:nvSpPr>
      <dsp:spPr>
        <a:xfrm rot="21599996">
          <a:off x="4382492" y="623952"/>
          <a:ext cx="477304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>
        <a:off x="4382492" y="687803"/>
        <a:ext cx="381528" cy="191553"/>
      </dsp:txXfrm>
    </dsp:sp>
    <dsp:sp modelId="{8FE2304C-917F-47A8-A003-B52DAAE0A5EE}">
      <dsp:nvSpPr>
        <dsp:cNvPr id="0" name=""/>
        <dsp:cNvSpPr/>
      </dsp:nvSpPr>
      <dsp:spPr>
        <a:xfrm>
          <a:off x="5084941" y="184731"/>
          <a:ext cx="1256032" cy="1197696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FÍSICO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DEPORTIVO</a:t>
          </a:r>
          <a:endParaRPr lang="es-CL" sz="11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268883" y="360130"/>
        <a:ext cx="888148" cy="846898"/>
      </dsp:txXfrm>
    </dsp:sp>
    <dsp:sp modelId="{7F10A7FC-C27C-4FE3-A677-3E3256ABCF33}">
      <dsp:nvSpPr>
        <dsp:cNvPr id="0" name=""/>
        <dsp:cNvSpPr/>
      </dsp:nvSpPr>
      <dsp:spPr>
        <a:xfrm rot="5400003">
          <a:off x="5398947" y="1797495"/>
          <a:ext cx="628017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 rot="10800000">
        <a:off x="5446835" y="1813458"/>
        <a:ext cx="532241" cy="191553"/>
      </dsp:txXfrm>
    </dsp:sp>
    <dsp:sp modelId="{BE36F18D-7A97-4BE3-B808-41E36E204A1D}">
      <dsp:nvSpPr>
        <dsp:cNvPr id="0" name=""/>
        <dsp:cNvSpPr/>
      </dsp:nvSpPr>
      <dsp:spPr>
        <a:xfrm>
          <a:off x="5054555" y="2567366"/>
          <a:ext cx="1316800" cy="121884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ACADÉMICO</a:t>
          </a:r>
          <a:endParaRPr lang="es-CL" sz="11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247396" y="2745862"/>
        <a:ext cx="931118" cy="861855"/>
      </dsp:txXfrm>
    </dsp:sp>
    <dsp:sp modelId="{D640638B-84C6-43B5-A9BE-6FF3247A5C95}">
      <dsp:nvSpPr>
        <dsp:cNvPr id="0" name=""/>
        <dsp:cNvSpPr/>
      </dsp:nvSpPr>
      <dsp:spPr>
        <a:xfrm rot="10763419">
          <a:off x="4483115" y="3028100"/>
          <a:ext cx="403863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 rot="10800000">
        <a:off x="4578888" y="3091441"/>
        <a:ext cx="308087" cy="191553"/>
      </dsp:txXfrm>
    </dsp:sp>
    <dsp:sp modelId="{8857DE9F-C1D6-48C8-AADF-96C87719DB4F}">
      <dsp:nvSpPr>
        <dsp:cNvPr id="0" name=""/>
        <dsp:cNvSpPr/>
      </dsp:nvSpPr>
      <dsp:spPr>
        <a:xfrm>
          <a:off x="2968795" y="2589528"/>
          <a:ext cx="1323885" cy="121883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CULTURAL</a:t>
          </a:r>
          <a:endParaRPr lang="es-CL" sz="11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162673" y="2768023"/>
        <a:ext cx="936129" cy="861848"/>
      </dsp:txXfrm>
    </dsp:sp>
    <dsp:sp modelId="{DA9DB9D0-EA9E-44CE-82FC-A35FE80C1174}">
      <dsp:nvSpPr>
        <dsp:cNvPr id="0" name=""/>
        <dsp:cNvSpPr/>
      </dsp:nvSpPr>
      <dsp:spPr>
        <a:xfrm rot="10859356">
          <a:off x="2451626" y="3022116"/>
          <a:ext cx="365583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 rot="10800000">
        <a:off x="2547395" y="3086794"/>
        <a:ext cx="269807" cy="191553"/>
      </dsp:txXfrm>
    </dsp:sp>
    <dsp:sp modelId="{A05FFD9F-916D-4347-AA69-554DE9CFA788}">
      <dsp:nvSpPr>
        <dsp:cNvPr id="0" name=""/>
        <dsp:cNvSpPr/>
      </dsp:nvSpPr>
      <dsp:spPr>
        <a:xfrm>
          <a:off x="984295" y="2542648"/>
          <a:ext cx="1295043" cy="124356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VALÓRICO</a:t>
          </a:r>
          <a:endParaRPr lang="es-CL" sz="11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173950" y="2724764"/>
        <a:ext cx="915733" cy="879333"/>
      </dsp:txXfrm>
    </dsp:sp>
    <dsp:sp modelId="{9875FFA5-4196-445B-9887-3D0FB67378BD}">
      <dsp:nvSpPr>
        <dsp:cNvPr id="0" name=""/>
        <dsp:cNvSpPr/>
      </dsp:nvSpPr>
      <dsp:spPr>
        <a:xfrm rot="16199998">
          <a:off x="1315000" y="1803188"/>
          <a:ext cx="633630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 rot="10800000">
        <a:off x="1362888" y="1914927"/>
        <a:ext cx="537854" cy="191553"/>
      </dsp:txXfrm>
    </dsp:sp>
    <dsp:sp modelId="{112BF8B1-5332-4058-9476-6D0817F34A8D}">
      <dsp:nvSpPr>
        <dsp:cNvPr id="0" name=""/>
        <dsp:cNvSpPr/>
      </dsp:nvSpPr>
      <dsp:spPr>
        <a:xfrm>
          <a:off x="984374" y="220056"/>
          <a:ext cx="1294882" cy="1127062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MILITAR</a:t>
          </a:r>
          <a:endParaRPr lang="es-CL" sz="11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174005" y="385110"/>
        <a:ext cx="915620" cy="796954"/>
      </dsp:txXfrm>
    </dsp:sp>
    <dsp:sp modelId="{EB99E59E-EA2A-4BD6-9598-B287D12E8DB2}">
      <dsp:nvSpPr>
        <dsp:cNvPr id="0" name=""/>
        <dsp:cNvSpPr/>
      </dsp:nvSpPr>
      <dsp:spPr>
        <a:xfrm rot="21599990">
          <a:off x="2418139" y="623956"/>
          <a:ext cx="334580" cy="319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300" kern="1200"/>
        </a:p>
      </dsp:txBody>
      <dsp:txXfrm>
        <a:off x="2418139" y="687807"/>
        <a:ext cx="238804" cy="191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40EEA-E729-4BB4-B41E-0BB6771B3CDC}">
      <dsp:nvSpPr>
        <dsp:cNvPr id="0" name=""/>
        <dsp:cNvSpPr/>
      </dsp:nvSpPr>
      <dsp:spPr>
        <a:xfrm rot="5400000">
          <a:off x="-139304" y="139304"/>
          <a:ext cx="928694" cy="650085"/>
        </a:xfrm>
        <a:prstGeom prst="chevron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b="1" kern="1200" dirty="0" smtClean="0"/>
            <a:t>7</a:t>
          </a:r>
          <a:endParaRPr lang="es-CL" sz="1800" b="1" kern="1200" dirty="0"/>
        </a:p>
      </dsp:txBody>
      <dsp:txXfrm rot="-5400000">
        <a:off x="1" y="325043"/>
        <a:ext cx="650085" cy="278609"/>
      </dsp:txXfrm>
    </dsp:sp>
    <dsp:sp modelId="{D8639895-8C37-44BB-8531-22B522E7EBB6}">
      <dsp:nvSpPr>
        <dsp:cNvPr id="0" name=""/>
        <dsp:cNvSpPr/>
      </dsp:nvSpPr>
      <dsp:spPr>
        <a:xfrm rot="5400000">
          <a:off x="3452241" y="-2802155"/>
          <a:ext cx="603651" cy="6207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700" b="1" kern="1200" dirty="0" smtClean="0"/>
            <a:t>“ADQUISICIÓN DE HABILIDADES MILITARES BÁSICAS”</a:t>
          </a:r>
          <a:endParaRPr lang="es-CL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700" kern="1200" smtClean="0"/>
            <a:t>MILITAR / PROFESIONAL / FÍSICO / VALÓRICO.</a:t>
          </a:r>
          <a:endParaRPr lang="es-CL" sz="1700" kern="1200" dirty="0"/>
        </a:p>
      </dsp:txBody>
      <dsp:txXfrm rot="-5400000">
        <a:off x="650086" y="29468"/>
        <a:ext cx="6178494" cy="54471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40EEA-E729-4BB4-B41E-0BB6771B3CDC}">
      <dsp:nvSpPr>
        <dsp:cNvPr id="0" name=""/>
        <dsp:cNvSpPr/>
      </dsp:nvSpPr>
      <dsp:spPr>
        <a:xfrm rot="5400000">
          <a:off x="-139304" y="139304"/>
          <a:ext cx="928694" cy="650085"/>
        </a:xfrm>
        <a:prstGeom prst="chevron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b="1" kern="1200" dirty="0" smtClean="0"/>
            <a:t>8</a:t>
          </a:r>
          <a:endParaRPr lang="es-CL" sz="1800" b="1" kern="1200" dirty="0"/>
        </a:p>
      </dsp:txBody>
      <dsp:txXfrm rot="-5400000">
        <a:off x="1" y="325043"/>
        <a:ext cx="650085" cy="278609"/>
      </dsp:txXfrm>
    </dsp:sp>
    <dsp:sp modelId="{D8639895-8C37-44BB-8531-22B522E7EBB6}">
      <dsp:nvSpPr>
        <dsp:cNvPr id="0" name=""/>
        <dsp:cNvSpPr/>
      </dsp:nvSpPr>
      <dsp:spPr>
        <a:xfrm rot="5400000">
          <a:off x="3452241" y="-2802155"/>
          <a:ext cx="603651" cy="6207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700" b="1" kern="1200" dirty="0" smtClean="0"/>
            <a:t>“SOY CADETE NAVAL”</a:t>
          </a:r>
          <a:endParaRPr lang="es-CL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700" kern="1200" dirty="0" smtClean="0"/>
            <a:t>MILITAR / PROFESIONAL / FÍSICO / VALÓRICO.</a:t>
          </a:r>
          <a:endParaRPr lang="es-CL" sz="1700" kern="1200" dirty="0"/>
        </a:p>
      </dsp:txBody>
      <dsp:txXfrm rot="-5400000">
        <a:off x="650086" y="29468"/>
        <a:ext cx="6178494" cy="5447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9161A-9BA1-47DA-B22A-992C27CA2ADC}" type="datetimeFigureOut">
              <a:rPr lang="es-CL" smtClean="0"/>
              <a:pPr/>
              <a:t>21-01-2022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116DD-4459-467A-9635-79D64D7AFA1A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lvl="0" indent="-228600">
              <a:spcBef>
                <a:spcPct val="0"/>
              </a:spcBef>
              <a:buNone/>
            </a:pPr>
            <a:endParaRPr lang="es-CL" dirty="0" smtClean="0"/>
          </a:p>
        </p:txBody>
      </p:sp>
      <p:sp>
        <p:nvSpPr>
          <p:cNvPr id="61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88BDE4-D8D1-44C0-AF3A-19D0F273E322}" type="slidenum">
              <a:rPr lang="es-CL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lvl="0" indent="-228600">
              <a:spcBef>
                <a:spcPct val="0"/>
              </a:spcBef>
              <a:buNone/>
            </a:pPr>
            <a:endParaRPr lang="es-CL" dirty="0" smtClean="0"/>
          </a:p>
        </p:txBody>
      </p:sp>
      <p:sp>
        <p:nvSpPr>
          <p:cNvPr id="61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88BDE4-D8D1-44C0-AF3A-19D0F273E322}" type="slidenum">
              <a:rPr lang="es-CL"/>
              <a:pPr/>
              <a:t>8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367FA-A664-4E8F-834F-5AD0DD9AAB34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3675E-4975-4CA0-BB7D-B811039BF5F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EEB6A-4244-462C-8A38-6777432D825B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7729E-897C-45E8-AEA4-8B284702384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921DB-7395-4678-90BF-B03BA8DEF3B0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B9A10-0E13-4688-822C-D196947BF56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C5C23-DFDE-49C6-A054-B500BEB1A0A9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E959-99F4-4D4C-BCD8-69824CCDF05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8C62E-9EA0-4DE9-AF28-5D82D5A10769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4CDDA-1F59-4AFF-8A42-97BCF856D07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9182-B861-4FF4-BB67-86110BEB820E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1AE5-079A-4428-8414-72877CEEFF6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8C6C-D6A0-4E48-BCB8-472146FD9FDC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F74D7-2BF8-49D6-823F-A073A794190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61CE1-231C-44EA-9FBA-54FDA5BBCF8B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4BD0-582F-421E-8013-5E1510596AF7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90118-9502-4972-89F8-1CB6D91485CE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AE9DF-C516-453E-81EF-834B913C38C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B9C39-AA68-404F-A00F-993DECBC36FF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42132-B1D1-40FA-8DFE-529780F7D78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C357-C6B1-4CF6-8421-FA09CE6B0A02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5EAA5-6412-447B-946D-EDEF67FCC67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9EC721-BE35-4C6A-91C2-7F4D17FBFB84}" type="datetimeFigureOut">
              <a:rPr lang="es-CL"/>
              <a:pPr>
                <a:defRPr/>
              </a:pPr>
              <a:t>21-01-2022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B88819-52C2-4326-A9CC-AD1E66715D5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13" Type="http://schemas.microsoft.com/office/2007/relationships/diagramDrawing" Target="../diagrams/drawing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6 Imagen" descr="vineta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2054" name="2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3 CuadroTexto"/>
          <p:cNvSpPr txBox="1">
            <a:spLocks noChangeArrowheads="1"/>
          </p:cNvSpPr>
          <p:nvPr/>
        </p:nvSpPr>
        <p:spPr bwMode="auto">
          <a:xfrm>
            <a:off x="3043238" y="2786063"/>
            <a:ext cx="58653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>
                <a:solidFill>
                  <a:schemeClr val="bg1"/>
                </a:solidFill>
                <a:ea typeface="MS PGothic" pitchFamily="34" charset="-128"/>
              </a:rPr>
              <a:t>PERÍODO RECLUTAS </a:t>
            </a:r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2022.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8" name="3 CuadroTexto"/>
          <p:cNvSpPr txBox="1">
            <a:spLocks noChangeArrowheads="1"/>
          </p:cNvSpPr>
          <p:nvPr/>
        </p:nvSpPr>
        <p:spPr bwMode="auto">
          <a:xfrm>
            <a:off x="3166602" y="3357562"/>
            <a:ext cx="57631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Ref</a:t>
            </a:r>
            <a:r>
              <a:rPr lang="es-CL" altLang="es-CL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: “Plan período de reclutas de la Escuela Naval 2022”.</a:t>
            </a:r>
            <a:endParaRPr lang="es-CL" alt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000100" y="1500174"/>
            <a:ext cx="6816725" cy="4205767"/>
          </a:xfrm>
          <a:prstGeom prst="rect">
            <a:avLst/>
          </a:prstGeom>
          <a:solidFill>
            <a:schemeClr val="tx1">
              <a:alpha val="60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COMANDANTE BATALLÓN DE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CC. ARIEL GUTIÉRREZ YÁÑEZ</a:t>
            </a: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PRIMERA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FRANCISCO DESCALZI SOLARI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SEGUNDA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(AB.) MATÍAS GUEVARA VEGA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TERCERA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CARLOS CHANDÍA SCHUFFENEGER</a:t>
            </a: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7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BATALLÓN DE RECLUTAS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8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14375" y="1928813"/>
            <a:ext cx="7858125" cy="4579715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b="1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INICIO</a:t>
            </a: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 25 DE ENERO/ </a:t>
            </a:r>
            <a:r>
              <a:rPr lang="es-CL" altLang="es-CL" b="1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TÉRMINO</a:t>
            </a:r>
            <a:r>
              <a:rPr lang="es-CL" altLang="es-CL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 10 DE MARZO.</a:t>
            </a: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ctr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0" algn="l"/>
              </a:tabLst>
              <a:defRPr/>
            </a:pPr>
            <a:endParaRPr lang="es-CL" altLang="es-CL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928662" y="2357430"/>
          <a:ext cx="7215238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12 Elipse"/>
          <p:cNvSpPr/>
          <p:nvPr/>
        </p:nvSpPr>
        <p:spPr>
          <a:xfrm>
            <a:off x="3571868" y="4081479"/>
            <a:ext cx="1928826" cy="63340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CL" b="1" dirty="0" smtClean="0">
                <a:solidFill>
                  <a:srgbClr val="FFFF00"/>
                </a:solidFill>
              </a:rPr>
              <a:t> 7 SEMANAS </a:t>
            </a:r>
            <a:endParaRPr lang="es-CL" b="1" dirty="0">
              <a:solidFill>
                <a:srgbClr val="FFFF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9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GENERALIDADES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0" name="2 Imagen"/>
          <p:cNvPicPr>
            <a:picLocks noChangeAspect="1"/>
          </p:cNvPicPr>
          <p:nvPr/>
        </p:nvPicPr>
        <p:blipFill>
          <a:blip r:embed="rId6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14348" y="1714488"/>
            <a:ext cx="7858125" cy="4745915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La instrucción será de forma gradual.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La ejecución normal del Período de Reclutas, estará sujeta a las restricciones dispuestas por la institución y el plan “paso a paso” (visitas profesionales y actividades relacionadas por personal externo).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Hay que buscar objetivos semanales que culminen en una exitosa Revista General de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Toda actividad tiene un responsable y se debe ejecutar M.R.O. (hidratación, lesiones, piso caliente, dejar alguien botado…) PENSAR ANTES DE ACTUAR.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Todo se puede ejecutar pidiendo la venia.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No debe haber diferencias con los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 ustedes les exigiremos más que a los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 los Brigadieres hombres: las mujeres son parte de la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Conocer y hacer costumbre el “Tiempo 4”.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Trabajo directo </a:t>
            </a:r>
            <a:r>
              <a:rPr lang="es-CL" altLang="es-CL" sz="16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con sus respectivos Oficiales de División. </a:t>
            </a:r>
            <a:r>
              <a:rPr lang="es-CL" altLang="es-CL" sz="160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(Salud, </a:t>
            </a:r>
            <a:endParaRPr lang="es-CL" altLang="es-CL" sz="1600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GENERALIDADES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9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OBJETIVOS SEMANALES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0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13 Tabla"/>
          <p:cNvGraphicFramePr>
            <a:graphicFrameLocks noGrp="1"/>
          </p:cNvGraphicFramePr>
          <p:nvPr/>
        </p:nvGraphicFramePr>
        <p:xfrm>
          <a:off x="428596" y="1357298"/>
          <a:ext cx="3456000" cy="2409825"/>
        </p:xfrm>
        <a:graphic>
          <a:graphicData uri="http://schemas.openxmlformats.org/drawingml/2006/table">
            <a:tbl>
              <a:tblPr>
                <a:solidFill>
                  <a:srgbClr val="D0DAD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354724"/>
                <a:gridCol w="3101276"/>
              </a:tblGrid>
              <a:tr h="24765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b="1" dirty="0"/>
                        <a:t>SEMANA 1</a:t>
                      </a:r>
                      <a:endParaRPr lang="es-CL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N°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EJERCICIO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1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VOCES DE MANDO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2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POSICIÓN FUNDAMENTAL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3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POSICIÓN A DISCRECIÓN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4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POSICIÓN EN DESCANSO 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5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PASOS AL FRENTE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6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PASOS AL LADO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7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PASOS ATRÁS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8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PRESENTACIÓN PERSONAL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4687900" y="1362079"/>
          <a:ext cx="3456000" cy="2638425"/>
        </p:xfrm>
        <a:graphic>
          <a:graphicData uri="http://schemas.openxmlformats.org/drawingml/2006/table">
            <a:tbl>
              <a:tblPr>
                <a:solidFill>
                  <a:srgbClr val="C8D2D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557404"/>
                <a:gridCol w="2898596"/>
              </a:tblGrid>
              <a:tr h="247650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b="1" kern="1200" dirty="0"/>
                        <a:t>SEMANA 2</a:t>
                      </a:r>
                      <a:endParaRPr lang="es-CL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N°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EJERCICIO 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1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GIROS A LA IZQUIERDA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2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GIROS A LA DERECHA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3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MEDIA VUELTA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4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SALUDO SIN GORRA 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5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SALUDO CON GORRA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6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HONORES SIN GORRA 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7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HONORES CON GORRA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8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PASO REGULAR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9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kern="1200" dirty="0"/>
                        <a:t>SALUDAR SOBRE LA MARCHA</a:t>
                      </a:r>
                      <a:endParaRPr lang="es-CL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2500298" y="4143380"/>
          <a:ext cx="3456000" cy="2400300"/>
        </p:xfrm>
        <a:graphic>
          <a:graphicData uri="http://schemas.openxmlformats.org/drawingml/2006/table">
            <a:tbl>
              <a:tblPr>
                <a:solidFill>
                  <a:srgbClr val="D2DAD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287999"/>
                <a:gridCol w="3168001"/>
              </a:tblGrid>
              <a:tr h="24765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b="1" dirty="0"/>
                        <a:t>SEMANA 3</a:t>
                      </a:r>
                      <a:endParaRPr lang="es-CL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N°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EJERCICIO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1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GIRO A LA IZQUIERDA SOBRE LA MARCHA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2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GIRO A LA DERECHA SOBRE LA MARCHA 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3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MEDIA VUELTA SOBRE LA MARCHA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4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CONVERSIONES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5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POSICIÓN FIRME CON ARMA AL HOMBRO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6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REVISAR ARMAS (REVISTA ARMAMENTO)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7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AL HOMBRO Y DESCANSAR ARMA POR TIEMPOS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8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PORTAR ARMAS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9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OBJETIVOS SEMANALES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0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16 Tabla"/>
          <p:cNvGraphicFramePr>
            <a:graphicFrameLocks noGrp="1"/>
          </p:cNvGraphicFramePr>
          <p:nvPr/>
        </p:nvGraphicFramePr>
        <p:xfrm>
          <a:off x="857224" y="2928934"/>
          <a:ext cx="3456000" cy="1924050"/>
        </p:xfrm>
        <a:graphic>
          <a:graphicData uri="http://schemas.openxmlformats.org/drawingml/2006/table">
            <a:tbl>
              <a:tblPr>
                <a:solidFill>
                  <a:srgbClr val="D2D9D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401859"/>
                <a:gridCol w="3054141"/>
              </a:tblGrid>
              <a:tr h="24765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b="1" dirty="0"/>
                        <a:t>SEMANA 4</a:t>
                      </a:r>
                      <a:endParaRPr lang="es-CL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N°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EJERCICIO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1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MANEJO AL HOMBRO 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/>
                        <a:t>2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ARMAR BAYONETA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/>
                        <a:t>3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ENVAINAR BAYONETA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4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PRESENTAR ARMA SIN BAYONETA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5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PRESENTAR ARMA CON BAYONETA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6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SERIES DE GIRO CON ARMA AL HOMBRO 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4786314" y="2928934"/>
          <a:ext cx="3456000" cy="1924050"/>
        </p:xfrm>
        <a:graphic>
          <a:graphicData uri="http://schemas.openxmlformats.org/drawingml/2006/table">
            <a:tbl>
              <a:tblPr>
                <a:solidFill>
                  <a:srgbClr val="D2E1E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314183"/>
                <a:gridCol w="3141817"/>
              </a:tblGrid>
              <a:tr h="24765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b="1" dirty="0"/>
                        <a:t>SEMANA 5</a:t>
                      </a:r>
                      <a:endParaRPr lang="es-CL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N°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EJERCICIO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1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POSICIÓN FIRME CON ARMA DESCANSADA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2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POSICIÓN A DISCRECIÓN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3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POSICIÓN EN DESCANSO CON ARMA DESCANSADA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4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CARGAR Y ASEGURAR 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5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/>
                        <a:t>DESCARGAR LA CARABINA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/>
                        <a:t>6</a:t>
                      </a:r>
                      <a:endParaRPr lang="es-CL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000" dirty="0"/>
                        <a:t>PASO REGULAR CON ARMA AL HOMBRO</a:t>
                      </a:r>
                      <a:endParaRPr lang="es-CL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14 Grupo"/>
          <p:cNvGrpSpPr/>
          <p:nvPr/>
        </p:nvGrpSpPr>
        <p:grpSpPr>
          <a:xfrm>
            <a:off x="0" y="1285860"/>
            <a:ext cx="9144064" cy="5357826"/>
            <a:chOff x="0" y="1500174"/>
            <a:chExt cx="9144064" cy="5357826"/>
          </a:xfrm>
        </p:grpSpPr>
        <p:pic>
          <p:nvPicPr>
            <p:cNvPr id="7169" name="Picture 1"/>
            <p:cNvPicPr>
              <a:picLocks noChangeAspect="1" noChangeArrowheads="1"/>
            </p:cNvPicPr>
            <p:nvPr/>
          </p:nvPicPr>
          <p:blipFill>
            <a:blip r:embed="rId3"/>
            <a:srcRect t="20864"/>
            <a:stretch>
              <a:fillRect/>
            </a:stretch>
          </p:blipFill>
          <p:spPr bwMode="auto">
            <a:xfrm>
              <a:off x="0" y="1622727"/>
              <a:ext cx="9144064" cy="5235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500174"/>
              <a:ext cx="9144000" cy="132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2" name="11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CRONOGRAMA ACTIVIDADES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4" name="2 Imagen"/>
          <p:cNvPicPr>
            <a:picLocks noChangeAspect="1"/>
          </p:cNvPicPr>
          <p:nvPr/>
        </p:nvPicPr>
        <p:blipFill>
          <a:blip r:embed="rId5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13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CRONOGRAMA ACTIVIDADES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4" name="2 Imagen"/>
          <p:cNvPicPr>
            <a:picLocks noChangeAspect="1"/>
          </p:cNvPicPr>
          <p:nvPr/>
        </p:nvPicPr>
        <p:blipFill>
          <a:blip r:embed="rId4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/>
          <a:srcRect b="14860"/>
          <a:stretch>
            <a:fillRect/>
          </a:stretch>
        </p:blipFill>
        <p:spPr bwMode="auto">
          <a:xfrm>
            <a:off x="0" y="1212644"/>
            <a:ext cx="9144000" cy="45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6"/>
          <a:srcRect b="19030"/>
          <a:stretch>
            <a:fillRect/>
          </a:stretch>
        </p:blipFill>
        <p:spPr bwMode="auto">
          <a:xfrm>
            <a:off x="540000" y="5715016"/>
            <a:ext cx="860400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/>
          <a:srcRect t="74153" r="93854" b="14860"/>
          <a:stretch>
            <a:fillRect/>
          </a:stretch>
        </p:blipFill>
        <p:spPr bwMode="auto">
          <a:xfrm>
            <a:off x="0" y="5715016"/>
            <a:ext cx="561948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/>
          <a:srcRect t="24170" b="74479"/>
          <a:stretch>
            <a:fillRect/>
          </a:stretch>
        </p:blipFill>
        <p:spPr bwMode="auto">
          <a:xfrm>
            <a:off x="0" y="5643578"/>
            <a:ext cx="9144000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\\Esnaval04\TALLER FOTO\2017\002 FERBRERO\2017-002-12 PRIMERA VISITA A MOTES\RED_1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16 Imagen" descr="vinet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7174" name="2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3 CuadroTexto"/>
          <p:cNvSpPr txBox="1">
            <a:spLocks noChangeArrowheads="1"/>
          </p:cNvSpPr>
          <p:nvPr/>
        </p:nvSpPr>
        <p:spPr bwMode="auto">
          <a:xfrm>
            <a:off x="2828925" y="2813050"/>
            <a:ext cx="58653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>
                <a:solidFill>
                  <a:schemeClr val="bg1"/>
                </a:solidFill>
                <a:ea typeface="MS PGothic" pitchFamily="34" charset="-128"/>
              </a:rPr>
              <a:t>PERÍODO RECLUTAS </a:t>
            </a:r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2022.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11088</TotalTime>
  <Words>441</Words>
  <Application>Microsoft Office PowerPoint</Application>
  <PresentationFormat>Presentación en pantalla (4:3)</PresentationFormat>
  <Paragraphs>140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Company>RevolucionUnattended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12129056-1</dc:creator>
  <cp:lastModifiedBy>15372546-2</cp:lastModifiedBy>
  <cp:revision>134</cp:revision>
  <dcterms:created xsi:type="dcterms:W3CDTF">2018-06-03T20:09:41Z</dcterms:created>
  <dcterms:modified xsi:type="dcterms:W3CDTF">2022-01-21T15:59:44Z</dcterms:modified>
</cp:coreProperties>
</file>