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diagrams/colors1.xml" ContentType="application/vnd.openxmlformats-officedocument.drawingml.diagramColors+xml"/>
  <Override PartName="/ppt/diagrams/colors2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diagrams/quickStyle2.xml" ContentType="application/vnd.openxmlformats-officedocument.drawingml.diagramStyl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56" r:id="rId2"/>
    <p:sldId id="260" r:id="rId3"/>
    <p:sldId id="284" r:id="rId4"/>
    <p:sldId id="283" r:id="rId5"/>
    <p:sldId id="273" r:id="rId6"/>
    <p:sldId id="280" r:id="rId7"/>
    <p:sldId id="262" r:id="rId8"/>
  </p:sldIdLst>
  <p:sldSz cx="9144000" cy="6858000" type="screen4x3"/>
  <p:notesSz cx="6858000" cy="9144000"/>
  <p:defaultTextStyle>
    <a:defPPr>
      <a:defRPr lang="es-CL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21415" autoAdjust="0"/>
    <p:restoredTop sz="94766" autoAdjust="0"/>
  </p:normalViewPr>
  <p:slideViewPr>
    <p:cSldViewPr>
      <p:cViewPr>
        <p:scale>
          <a:sx n="93" d="100"/>
          <a:sy n="93" d="100"/>
        </p:scale>
        <p:origin x="-408" y="3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0E0C43D-75A9-4A49-9A21-3C3285C33713}" type="doc">
      <dgm:prSet loTypeId="urn:microsoft.com/office/officeart/2005/8/layout/cycle2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CL"/>
        </a:p>
      </dgm:t>
    </dgm:pt>
    <dgm:pt modelId="{9B22E70F-4936-4009-A22F-FA5057DE9CE0}" type="pres">
      <dgm:prSet presAssocID="{A0E0C43D-75A9-4A49-9A21-3C3285C33713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s-CL"/>
        </a:p>
      </dgm:t>
    </dgm:pt>
  </dgm:ptLst>
  <dgm:cxnLst>
    <dgm:cxn modelId="{F6ECE9CF-221B-4DD2-A12F-5FDCCAAFDF2A}" type="presOf" srcId="{A0E0C43D-75A9-4A49-9A21-3C3285C33713}" destId="{9B22E70F-4936-4009-A22F-FA5057DE9CE0}" srcOrd="0" destOrd="0" presId="urn:microsoft.com/office/officeart/2005/8/layout/cycle2"/>
  </dgm:cxnLst>
  <dgm:bg/>
  <dgm:whole/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A0E0C43D-75A9-4A49-9A21-3C3285C33713}" type="doc">
      <dgm:prSet loTypeId="urn:microsoft.com/office/officeart/2005/8/layout/cycle2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CL"/>
        </a:p>
      </dgm:t>
    </dgm:pt>
    <dgm:pt modelId="{9B22E70F-4936-4009-A22F-FA5057DE9CE0}" type="pres">
      <dgm:prSet presAssocID="{A0E0C43D-75A9-4A49-9A21-3C3285C33713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s-CL"/>
        </a:p>
      </dgm:t>
    </dgm:pt>
  </dgm:ptLst>
  <dgm:cxnLst>
    <dgm:cxn modelId="{164C3F4F-8B50-4961-8FAF-059B3E688080}" type="presOf" srcId="{A0E0C43D-75A9-4A49-9A21-3C3285C33713}" destId="{9B22E70F-4936-4009-A22F-FA5057DE9CE0}" srcOrd="0" destOrd="0" presId="urn:microsoft.com/office/officeart/2005/8/layout/cycle2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2">
  <dgm:title val=""/>
  <dgm:desc val=""/>
  <dgm:catLst>
    <dgm:cat type="cycle" pri="1000"/>
    <dgm:cat type="convert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op="equ" fact="0.25"/>
      <dgm:constr type="sibSp" refType="w" refFor="ch" refPtType="node" fact="0.5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sibTransForEach" axis="followSib" ptType="sibTrans" hideLastTrans="0" cnt="1">
            <dgm:layoutNode name="sibTrans">
              <dgm:choose name="Name11">
                <dgm:if name="Name12" axis="par ch" ptType="doc node" func="cnt" op="lt" val="3">
                  <dgm:alg type="conn">
                    <dgm:param type="begPts" val="radial"/>
                    <dgm:param type="endPts" val="radial"/>
                  </dgm:alg>
                </dgm:if>
                <dgm:else name="Name13">
                  <dgm:alg type="conn">
                    <dgm:param type="begPts" val="auto"/>
                    <dgm:param type="endPts" val="auto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1.35"/>
                <dgm:constr type="connDist"/>
                <dgm:constr type="w" for="ch" refType="connDist" fact="0.45"/>
                <dgm:constr type="h" for="ch" refType="h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14"/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ycle2">
  <dgm:title val=""/>
  <dgm:desc val=""/>
  <dgm:catLst>
    <dgm:cat type="cycle" pri="1000"/>
    <dgm:cat type="convert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op="equ" fact="0.25"/>
      <dgm:constr type="sibSp" refType="w" refFor="ch" refPtType="node" fact="0.5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sibTransForEach" axis="followSib" ptType="sibTrans" hideLastTrans="0" cnt="1">
            <dgm:layoutNode name="sibTrans">
              <dgm:choose name="Name11">
                <dgm:if name="Name12" axis="par ch" ptType="doc node" func="cnt" op="lt" val="3">
                  <dgm:alg type="conn">
                    <dgm:param type="begPts" val="radial"/>
                    <dgm:param type="endPts" val="radial"/>
                  </dgm:alg>
                </dgm:if>
                <dgm:else name="Name13">
                  <dgm:alg type="conn">
                    <dgm:param type="begPts" val="auto"/>
                    <dgm:param type="endPts" val="auto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1.35"/>
                <dgm:constr type="connDist"/>
                <dgm:constr type="w" for="ch" refType="connDist" fact="0.45"/>
                <dgm:constr type="h" for="ch" refType="h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14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L"/>
          </a:p>
        </p:txBody>
      </p:sp>
      <p:sp>
        <p:nvSpPr>
          <p:cNvPr id="3" name="2 Marcador de fecha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D39161A-9BA1-47DA-B22A-992C27CA2ADC}" type="datetimeFigureOut">
              <a:rPr lang="es-CL" smtClean="0"/>
              <a:pPr/>
              <a:t>21-01-2022</a:t>
            </a:fld>
            <a:endParaRPr lang="es-CL"/>
          </a:p>
        </p:txBody>
      </p:sp>
      <p:sp>
        <p:nvSpPr>
          <p:cNvPr id="4" name="3 Marcador de imagen de diapositiva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CL"/>
          </a:p>
        </p:txBody>
      </p:sp>
      <p:sp>
        <p:nvSpPr>
          <p:cNvPr id="5" name="4 Marcador de notas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L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FD116DD-4459-467A-9635-79D64D7AFA1A}" type="slidenum">
              <a:rPr lang="es-CL" smtClean="0"/>
              <a:pPr/>
              <a:t>‹Nº›</a:t>
            </a:fld>
            <a:endParaRPr lang="es-C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CL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8367FA-A664-4E8F-834F-5AD0DD9AAB34}" type="datetimeFigureOut">
              <a:rPr lang="es-CL"/>
              <a:pPr>
                <a:defRPr/>
              </a:pPr>
              <a:t>21-01-2022</a:t>
            </a:fld>
            <a:endParaRPr lang="es-CL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CL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E3675E-4975-4CA0-BB7D-B811039BF5FF}" type="slidenum">
              <a:rPr lang="es-CL"/>
              <a:pPr>
                <a:defRPr/>
              </a:pPr>
              <a:t>‹Nº›</a:t>
            </a:fld>
            <a:endParaRPr lang="es-CL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6EEB6A-4244-462C-8A38-6777432D825B}" type="datetimeFigureOut">
              <a:rPr lang="es-CL"/>
              <a:pPr>
                <a:defRPr/>
              </a:pPr>
              <a:t>21-01-2022</a:t>
            </a:fld>
            <a:endParaRPr lang="es-CL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CL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07729E-897C-45E8-AEA4-8B284702384E}" type="slidenum">
              <a:rPr lang="es-CL"/>
              <a:pPr>
                <a:defRPr/>
              </a:pPr>
              <a:t>‹Nº›</a:t>
            </a:fld>
            <a:endParaRPr lang="es-CL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5921DB-7395-4678-90BF-B03BA8DEF3B0}" type="datetimeFigureOut">
              <a:rPr lang="es-CL"/>
              <a:pPr>
                <a:defRPr/>
              </a:pPr>
              <a:t>21-01-2022</a:t>
            </a:fld>
            <a:endParaRPr lang="es-CL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CL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7B9A10-0E13-4688-822C-D196947BF560}" type="slidenum">
              <a:rPr lang="es-CL"/>
              <a:pPr>
                <a:defRPr/>
              </a:pPr>
              <a:t>‹Nº›</a:t>
            </a:fld>
            <a:endParaRPr lang="es-CL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CC5C23-DFDE-49C6-A054-B500BEB1A0A9}" type="datetimeFigureOut">
              <a:rPr lang="es-CL"/>
              <a:pPr>
                <a:defRPr/>
              </a:pPr>
              <a:t>21-01-2022</a:t>
            </a:fld>
            <a:endParaRPr lang="es-CL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CL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23E959-99F4-4D4C-BCD8-69824CCDF05D}" type="slidenum">
              <a:rPr lang="es-CL"/>
              <a:pPr>
                <a:defRPr/>
              </a:pPr>
              <a:t>‹Nº›</a:t>
            </a:fld>
            <a:endParaRPr lang="es-CL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58C62E-9EA0-4DE9-AF28-5D82D5A10769}" type="datetimeFigureOut">
              <a:rPr lang="es-CL"/>
              <a:pPr>
                <a:defRPr/>
              </a:pPr>
              <a:t>21-01-2022</a:t>
            </a:fld>
            <a:endParaRPr lang="es-CL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CL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24CDDA-1F59-4AFF-8A42-97BCF856D07E}" type="slidenum">
              <a:rPr lang="es-CL"/>
              <a:pPr>
                <a:defRPr/>
              </a:pPr>
              <a:t>‹Nº›</a:t>
            </a:fld>
            <a:endParaRPr lang="es-CL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5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919182-B861-4FF4-BB67-86110BEB820E}" type="datetimeFigureOut">
              <a:rPr lang="es-CL"/>
              <a:pPr>
                <a:defRPr/>
              </a:pPr>
              <a:t>21-01-2022</a:t>
            </a:fld>
            <a:endParaRPr lang="es-CL"/>
          </a:p>
        </p:txBody>
      </p:sp>
      <p:sp>
        <p:nvSpPr>
          <p:cNvPr id="6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CL"/>
          </a:p>
        </p:txBody>
      </p:sp>
      <p:sp>
        <p:nvSpPr>
          <p:cNvPr id="7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051AE5-079A-4428-8414-72877CEEFF60}" type="slidenum">
              <a:rPr lang="es-CL"/>
              <a:pPr>
                <a:defRPr/>
              </a:pPr>
              <a:t>‹Nº›</a:t>
            </a:fld>
            <a:endParaRPr lang="es-CL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7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068C6C-D6A0-4E48-BCB8-472146FD9FDC}" type="datetimeFigureOut">
              <a:rPr lang="es-CL"/>
              <a:pPr>
                <a:defRPr/>
              </a:pPr>
              <a:t>21-01-2022</a:t>
            </a:fld>
            <a:endParaRPr lang="es-CL"/>
          </a:p>
        </p:txBody>
      </p:sp>
      <p:sp>
        <p:nvSpPr>
          <p:cNvPr id="8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CL"/>
          </a:p>
        </p:txBody>
      </p:sp>
      <p:sp>
        <p:nvSpPr>
          <p:cNvPr id="9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7F74D7-2BF8-49D6-823F-A073A794190D}" type="slidenum">
              <a:rPr lang="es-CL"/>
              <a:pPr>
                <a:defRPr/>
              </a:pPr>
              <a:t>‹Nº›</a:t>
            </a:fld>
            <a:endParaRPr lang="es-CL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961CE1-231C-44EA-9FBA-54FDA5BBCF8B}" type="datetimeFigureOut">
              <a:rPr lang="es-CL"/>
              <a:pPr>
                <a:defRPr/>
              </a:pPr>
              <a:t>21-01-2022</a:t>
            </a:fld>
            <a:endParaRPr lang="es-CL"/>
          </a:p>
        </p:txBody>
      </p:sp>
      <p:sp>
        <p:nvSpPr>
          <p:cNvPr id="4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CL"/>
          </a:p>
        </p:txBody>
      </p:sp>
      <p:sp>
        <p:nvSpPr>
          <p:cNvPr id="5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1F4BD0-582F-421E-8013-5E1510596AF7}" type="slidenum">
              <a:rPr lang="es-CL"/>
              <a:pPr>
                <a:defRPr/>
              </a:pPr>
              <a:t>‹Nº›</a:t>
            </a:fld>
            <a:endParaRPr lang="es-CL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390118-9502-4972-89F8-1CB6D91485CE}" type="datetimeFigureOut">
              <a:rPr lang="es-CL"/>
              <a:pPr>
                <a:defRPr/>
              </a:pPr>
              <a:t>21-01-2022</a:t>
            </a:fld>
            <a:endParaRPr lang="es-CL"/>
          </a:p>
        </p:txBody>
      </p:sp>
      <p:sp>
        <p:nvSpPr>
          <p:cNvPr id="3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CL"/>
          </a:p>
        </p:txBody>
      </p:sp>
      <p:sp>
        <p:nvSpPr>
          <p:cNvPr id="4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5AE9DF-C516-453E-81EF-834B913C38C0}" type="slidenum">
              <a:rPr lang="es-CL"/>
              <a:pPr>
                <a:defRPr/>
              </a:pPr>
              <a:t>‹Nº›</a:t>
            </a:fld>
            <a:endParaRPr lang="es-CL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DB9C39-AA68-404F-A00F-993DECBC36FF}" type="datetimeFigureOut">
              <a:rPr lang="es-CL"/>
              <a:pPr>
                <a:defRPr/>
              </a:pPr>
              <a:t>21-01-2022</a:t>
            </a:fld>
            <a:endParaRPr lang="es-CL"/>
          </a:p>
        </p:txBody>
      </p:sp>
      <p:sp>
        <p:nvSpPr>
          <p:cNvPr id="6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CL"/>
          </a:p>
        </p:txBody>
      </p:sp>
      <p:sp>
        <p:nvSpPr>
          <p:cNvPr id="7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F42132-B1D1-40FA-8DFE-529780F7D78B}" type="slidenum">
              <a:rPr lang="es-CL"/>
              <a:pPr>
                <a:defRPr/>
              </a:pPr>
              <a:t>‹Nº›</a:t>
            </a:fld>
            <a:endParaRPr lang="es-CL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s-CL" noProof="0" smtClean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DAC357-C6B1-4CF6-8421-FA09CE6B0A02}" type="datetimeFigureOut">
              <a:rPr lang="es-CL"/>
              <a:pPr>
                <a:defRPr/>
              </a:pPr>
              <a:t>21-01-2022</a:t>
            </a:fld>
            <a:endParaRPr lang="es-CL"/>
          </a:p>
        </p:txBody>
      </p:sp>
      <p:sp>
        <p:nvSpPr>
          <p:cNvPr id="6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CL"/>
          </a:p>
        </p:txBody>
      </p:sp>
      <p:sp>
        <p:nvSpPr>
          <p:cNvPr id="7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C5EAA5-6412-447B-946D-EDEF67FCC67A}" type="slidenum">
              <a:rPr lang="es-CL"/>
              <a:pPr>
                <a:defRPr/>
              </a:pPr>
              <a:t>‹Nº›</a:t>
            </a:fld>
            <a:endParaRPr lang="es-CL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1 Marcador de título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modificar el estilo de título del patrón</a:t>
            </a:r>
            <a:endParaRPr lang="es-CL" smtClean="0"/>
          </a:p>
        </p:txBody>
      </p:sp>
      <p:sp>
        <p:nvSpPr>
          <p:cNvPr id="1027" name="2 Marcador de texto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 smtClean="0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259EC721-BE35-4C6A-91C2-7F4D17FBFB84}" type="datetimeFigureOut">
              <a:rPr lang="es-CL"/>
              <a:pPr>
                <a:defRPr/>
              </a:pPr>
              <a:t>21-01-2022</a:t>
            </a:fld>
            <a:endParaRPr lang="es-CL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s-CL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1BB88819-52C2-4326-A9CC-AD1E66715D5B}" type="slidenum">
              <a:rPr lang="es-CL"/>
              <a:pPr>
                <a:defRPr/>
              </a:pPr>
              <a:t>‹Nº›</a:t>
            </a:fld>
            <a:endParaRPr lang="es-C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diagramColors" Target="../diagrams/colors1.xm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diagramColors" Target="../diagrams/colors2.xm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jpeg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10" descr="\\Esnaval04\TALLER FOTO\2017\002 FERBRERO\2017-002-09 BAUTIZO CARABINA\RED_0285.JPG"/>
          <p:cNvPicPr>
            <a:picLocks noChangeAspect="1" noChangeArrowheads="1"/>
          </p:cNvPicPr>
          <p:nvPr/>
        </p:nvPicPr>
        <p:blipFill>
          <a:blip r:embed="rId2"/>
          <a:srcRect l="3521" r="6338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6 Imagen" descr="vineta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715125" y="4181475"/>
            <a:ext cx="2428875" cy="2676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11 Rectángulo"/>
          <p:cNvSpPr/>
          <p:nvPr/>
        </p:nvSpPr>
        <p:spPr>
          <a:xfrm>
            <a:off x="0" y="2401888"/>
            <a:ext cx="9144000" cy="1441450"/>
          </a:xfrm>
          <a:prstGeom prst="rect">
            <a:avLst/>
          </a:prstGeom>
          <a:solidFill>
            <a:schemeClr val="tx1">
              <a:alpha val="59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s-CL" dirty="0"/>
          </a:p>
        </p:txBody>
      </p:sp>
      <p:pic>
        <p:nvPicPr>
          <p:cNvPr id="2054" name="2 Imagen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95288" y="2071688"/>
            <a:ext cx="2058987" cy="2103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5" name="3 CuadroTexto"/>
          <p:cNvSpPr txBox="1">
            <a:spLocks noChangeArrowheads="1"/>
          </p:cNvSpPr>
          <p:nvPr/>
        </p:nvSpPr>
        <p:spPr bwMode="auto">
          <a:xfrm>
            <a:off x="3043238" y="2786063"/>
            <a:ext cx="6065635" cy="615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altLang="es-CL" sz="3400" b="1" dirty="0" smtClean="0">
                <a:solidFill>
                  <a:schemeClr val="bg1"/>
                </a:solidFill>
                <a:ea typeface="MS PGothic" pitchFamily="34" charset="-128"/>
              </a:rPr>
              <a:t>RECOGIDA RECLUTAS 2022</a:t>
            </a:r>
            <a:endParaRPr lang="es-CL" altLang="es-CL" sz="3400" b="1" dirty="0">
              <a:solidFill>
                <a:schemeClr val="bg1"/>
              </a:solidFill>
              <a:ea typeface="MS PGothic" pitchFamily="34" charset="-128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6" descr="\\Esnaval04\TALLER FOTO\2017\002 FERBRERO\2017-002-09 BAUTIZO CARABINA\RED_0329.JPG"/>
          <p:cNvPicPr>
            <a:picLocks noChangeAspect="1" noChangeArrowheads="1"/>
          </p:cNvPicPr>
          <p:nvPr/>
        </p:nvPicPr>
        <p:blipFill>
          <a:blip r:embed="rId2"/>
          <a:srcRect l="6570"/>
          <a:stretch>
            <a:fillRect/>
          </a:stretch>
        </p:blipFill>
        <p:spPr bwMode="auto">
          <a:xfrm>
            <a:off x="0" y="-24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7" name="Picture 11" descr="escudo_gif">
            <a:hlinkClick r:id="" action="ppaction://noaction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313" y="142875"/>
            <a:ext cx="1044575" cy="1203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 Box 10"/>
          <p:cNvSpPr txBox="1">
            <a:spLocks noChangeArrowheads="1"/>
          </p:cNvSpPr>
          <p:nvPr/>
        </p:nvSpPr>
        <p:spPr bwMode="auto">
          <a:xfrm>
            <a:off x="285719" y="1500174"/>
            <a:ext cx="8858281" cy="4579715"/>
          </a:xfrm>
          <a:prstGeom prst="rect">
            <a:avLst/>
          </a:prstGeom>
          <a:solidFill>
            <a:schemeClr val="tx1">
              <a:alpha val="35000"/>
            </a:schemeClr>
          </a:solidFill>
          <a:ln w="9525">
            <a:noFill/>
            <a:miter lim="800000"/>
            <a:headEnd/>
            <a:tailEnd/>
          </a:ln>
          <a:effectLst>
            <a:outerShdw dist="17961" dir="2700000" algn="ctr" rotWithShape="0">
              <a:schemeClr val="tx1"/>
            </a:outerShdw>
          </a:effectLst>
        </p:spPr>
        <p:txBody>
          <a:bodyPr wrap="square">
            <a:spAutoFit/>
          </a:bodyPr>
          <a:lstStyle/>
          <a:p>
            <a:pPr marL="533400" indent="-533400" algn="ctr" fontAlgn="auto">
              <a:lnSpc>
                <a:spcPct val="135000"/>
              </a:lnSpc>
              <a:spcBef>
                <a:spcPts val="0"/>
              </a:spcBef>
              <a:spcAft>
                <a:spcPts val="0"/>
              </a:spcAft>
              <a:tabLst>
                <a:tab pos="0" algn="l"/>
              </a:tabLst>
              <a:defRPr/>
            </a:pPr>
            <a:endParaRPr lang="es-CL" altLang="es-CL" dirty="0" smtClean="0">
              <a:solidFill>
                <a:schemeClr val="bg1"/>
              </a:solidFill>
              <a:latin typeface="Arial" pitchFamily="34" charset="0"/>
              <a:ea typeface="MS PGothic" pitchFamily="34" charset="-128"/>
              <a:cs typeface="Arial" pitchFamily="34" charset="0"/>
            </a:endParaRPr>
          </a:p>
          <a:p>
            <a:pPr marL="533400" indent="-533400" algn="ctr" fontAlgn="auto">
              <a:lnSpc>
                <a:spcPct val="135000"/>
              </a:lnSpc>
              <a:spcBef>
                <a:spcPts val="0"/>
              </a:spcBef>
              <a:spcAft>
                <a:spcPts val="0"/>
              </a:spcAft>
              <a:tabLst>
                <a:tab pos="0" algn="l"/>
              </a:tabLst>
              <a:defRPr/>
            </a:pPr>
            <a:endParaRPr lang="es-CL" altLang="es-CL" dirty="0">
              <a:solidFill>
                <a:schemeClr val="bg1"/>
              </a:solidFill>
              <a:latin typeface="Arial" pitchFamily="34" charset="0"/>
              <a:ea typeface="MS PGothic" pitchFamily="34" charset="-128"/>
              <a:cs typeface="Arial" pitchFamily="34" charset="0"/>
            </a:endParaRPr>
          </a:p>
          <a:p>
            <a:pPr marL="533400" indent="-533400" algn="ctr" fontAlgn="auto">
              <a:lnSpc>
                <a:spcPct val="135000"/>
              </a:lnSpc>
              <a:spcBef>
                <a:spcPts val="0"/>
              </a:spcBef>
              <a:spcAft>
                <a:spcPts val="0"/>
              </a:spcAft>
              <a:tabLst>
                <a:tab pos="0" algn="l"/>
              </a:tabLst>
              <a:defRPr/>
            </a:pPr>
            <a:endParaRPr lang="es-CL" altLang="es-CL" dirty="0" smtClean="0">
              <a:solidFill>
                <a:schemeClr val="bg1"/>
              </a:solidFill>
              <a:latin typeface="Arial" pitchFamily="34" charset="0"/>
              <a:ea typeface="MS PGothic" pitchFamily="34" charset="-128"/>
              <a:cs typeface="Arial" pitchFamily="34" charset="0"/>
            </a:endParaRPr>
          </a:p>
          <a:p>
            <a:pPr marL="533400" indent="-533400" algn="just" fontAlgn="auto">
              <a:lnSpc>
                <a:spcPct val="135000"/>
              </a:lnSpc>
              <a:spcBef>
                <a:spcPts val="0"/>
              </a:spcBef>
              <a:spcAft>
                <a:spcPts val="0"/>
              </a:spcAft>
              <a:tabLst>
                <a:tab pos="0" algn="l"/>
              </a:tabLst>
              <a:defRPr/>
            </a:pPr>
            <a:endParaRPr lang="es-CL" altLang="es-CL" dirty="0" smtClean="0">
              <a:solidFill>
                <a:schemeClr val="bg1"/>
              </a:solidFill>
              <a:latin typeface="Arial" pitchFamily="34" charset="0"/>
              <a:ea typeface="MS PGothic" pitchFamily="34" charset="-128"/>
              <a:cs typeface="Arial" pitchFamily="34" charset="0"/>
            </a:endParaRPr>
          </a:p>
          <a:p>
            <a:pPr marL="533400" indent="-533400" algn="just" fontAlgn="auto">
              <a:lnSpc>
                <a:spcPct val="135000"/>
              </a:lnSpc>
              <a:spcBef>
                <a:spcPts val="0"/>
              </a:spcBef>
              <a:spcAft>
                <a:spcPts val="0"/>
              </a:spcAft>
              <a:buFontTx/>
              <a:buChar char="-"/>
              <a:tabLst>
                <a:tab pos="0" algn="l"/>
              </a:tabLst>
              <a:defRPr/>
            </a:pPr>
            <a:endParaRPr lang="es-CL" altLang="es-CL" dirty="0" smtClean="0">
              <a:solidFill>
                <a:schemeClr val="bg1"/>
              </a:solidFill>
              <a:latin typeface="Arial" pitchFamily="34" charset="0"/>
              <a:ea typeface="MS PGothic" pitchFamily="34" charset="-128"/>
              <a:cs typeface="Arial" pitchFamily="34" charset="0"/>
            </a:endParaRPr>
          </a:p>
          <a:p>
            <a:pPr marL="533400" indent="-533400" algn="just" fontAlgn="auto">
              <a:lnSpc>
                <a:spcPct val="135000"/>
              </a:lnSpc>
              <a:spcBef>
                <a:spcPts val="0"/>
              </a:spcBef>
              <a:spcAft>
                <a:spcPts val="0"/>
              </a:spcAft>
              <a:buFontTx/>
              <a:buChar char="-"/>
              <a:tabLst>
                <a:tab pos="0" algn="l"/>
              </a:tabLst>
              <a:defRPr/>
            </a:pPr>
            <a:endParaRPr lang="es-CL" altLang="es-CL" dirty="0" smtClean="0">
              <a:solidFill>
                <a:schemeClr val="bg1"/>
              </a:solidFill>
              <a:latin typeface="Arial" pitchFamily="34" charset="0"/>
              <a:ea typeface="MS PGothic" pitchFamily="34" charset="-128"/>
              <a:cs typeface="Arial" pitchFamily="34" charset="0"/>
            </a:endParaRPr>
          </a:p>
          <a:p>
            <a:pPr marL="533400" indent="-533400" algn="just" fontAlgn="auto">
              <a:lnSpc>
                <a:spcPct val="135000"/>
              </a:lnSpc>
              <a:spcBef>
                <a:spcPts val="0"/>
              </a:spcBef>
              <a:spcAft>
                <a:spcPts val="0"/>
              </a:spcAft>
              <a:buFontTx/>
              <a:buChar char="-"/>
              <a:tabLst>
                <a:tab pos="0" algn="l"/>
              </a:tabLst>
              <a:defRPr/>
            </a:pPr>
            <a:endParaRPr lang="es-CL" altLang="es-CL" dirty="0" smtClean="0">
              <a:solidFill>
                <a:schemeClr val="bg1"/>
              </a:solidFill>
              <a:latin typeface="Arial" pitchFamily="34" charset="0"/>
              <a:ea typeface="MS PGothic" pitchFamily="34" charset="-128"/>
              <a:cs typeface="Arial" pitchFamily="34" charset="0"/>
            </a:endParaRPr>
          </a:p>
          <a:p>
            <a:pPr marL="533400" indent="-533400" algn="just" fontAlgn="auto">
              <a:lnSpc>
                <a:spcPct val="135000"/>
              </a:lnSpc>
              <a:spcBef>
                <a:spcPts val="0"/>
              </a:spcBef>
              <a:spcAft>
                <a:spcPts val="0"/>
              </a:spcAft>
              <a:buFontTx/>
              <a:buChar char="-"/>
              <a:tabLst>
                <a:tab pos="0" algn="l"/>
              </a:tabLst>
              <a:defRPr/>
            </a:pPr>
            <a:endParaRPr lang="es-CL" altLang="es-CL" dirty="0" smtClean="0">
              <a:solidFill>
                <a:schemeClr val="bg1"/>
              </a:solidFill>
              <a:latin typeface="Arial" pitchFamily="34" charset="0"/>
              <a:ea typeface="MS PGothic" pitchFamily="34" charset="-128"/>
              <a:cs typeface="Arial" pitchFamily="34" charset="0"/>
            </a:endParaRPr>
          </a:p>
          <a:p>
            <a:pPr marL="533400" indent="-533400" algn="just" fontAlgn="auto">
              <a:lnSpc>
                <a:spcPct val="135000"/>
              </a:lnSpc>
              <a:spcBef>
                <a:spcPts val="0"/>
              </a:spcBef>
              <a:spcAft>
                <a:spcPts val="0"/>
              </a:spcAft>
              <a:buFontTx/>
              <a:buChar char="-"/>
              <a:tabLst>
                <a:tab pos="0" algn="l"/>
              </a:tabLst>
              <a:defRPr/>
            </a:pPr>
            <a:endParaRPr lang="es-CL" altLang="es-CL" dirty="0" smtClean="0">
              <a:solidFill>
                <a:schemeClr val="bg1"/>
              </a:solidFill>
              <a:latin typeface="Arial" pitchFamily="34" charset="0"/>
              <a:ea typeface="MS PGothic" pitchFamily="34" charset="-128"/>
              <a:cs typeface="Arial" pitchFamily="34" charset="0"/>
            </a:endParaRPr>
          </a:p>
          <a:p>
            <a:pPr marL="533400" indent="-533400" algn="just" fontAlgn="auto">
              <a:lnSpc>
                <a:spcPct val="135000"/>
              </a:lnSpc>
              <a:spcBef>
                <a:spcPts val="0"/>
              </a:spcBef>
              <a:spcAft>
                <a:spcPts val="0"/>
              </a:spcAft>
              <a:buFontTx/>
              <a:buChar char="-"/>
              <a:tabLst>
                <a:tab pos="0" algn="l"/>
              </a:tabLst>
              <a:defRPr/>
            </a:pPr>
            <a:endParaRPr lang="es-CL" altLang="es-CL" dirty="0" smtClean="0">
              <a:solidFill>
                <a:schemeClr val="bg1"/>
              </a:solidFill>
              <a:latin typeface="Arial" pitchFamily="34" charset="0"/>
              <a:ea typeface="MS PGothic" pitchFamily="34" charset="-128"/>
              <a:cs typeface="Arial" pitchFamily="34" charset="0"/>
            </a:endParaRPr>
          </a:p>
          <a:p>
            <a:pPr marL="533400" indent="-533400" algn="just" fontAlgn="auto">
              <a:lnSpc>
                <a:spcPct val="135000"/>
              </a:lnSpc>
              <a:spcBef>
                <a:spcPts val="0"/>
              </a:spcBef>
              <a:spcAft>
                <a:spcPts val="0"/>
              </a:spcAft>
              <a:buFontTx/>
              <a:buChar char="-"/>
              <a:tabLst>
                <a:tab pos="0" algn="l"/>
              </a:tabLst>
              <a:defRPr/>
            </a:pPr>
            <a:endParaRPr lang="es-CL" altLang="es-CL" dirty="0" smtClean="0">
              <a:solidFill>
                <a:schemeClr val="bg1"/>
              </a:solidFill>
              <a:latin typeface="Arial" pitchFamily="34" charset="0"/>
              <a:ea typeface="MS PGothic" pitchFamily="34" charset="-128"/>
              <a:cs typeface="Arial" pitchFamily="34" charset="0"/>
            </a:endParaRPr>
          </a:p>
          <a:p>
            <a:pPr marL="533400" indent="-533400" algn="just" fontAlgn="auto">
              <a:lnSpc>
                <a:spcPct val="135000"/>
              </a:lnSpc>
              <a:spcBef>
                <a:spcPts val="0"/>
              </a:spcBef>
              <a:spcAft>
                <a:spcPts val="0"/>
              </a:spcAft>
              <a:buFontTx/>
              <a:buChar char="-"/>
              <a:tabLst>
                <a:tab pos="0" algn="l"/>
              </a:tabLst>
              <a:defRPr/>
            </a:pPr>
            <a:endParaRPr lang="es-CL" altLang="es-CL" dirty="0">
              <a:solidFill>
                <a:schemeClr val="bg1"/>
              </a:solidFill>
              <a:latin typeface="Arial" pitchFamily="34" charset="0"/>
              <a:ea typeface="MS PGothic" pitchFamily="34" charset="-128"/>
              <a:cs typeface="Arial" pitchFamily="34" charset="0"/>
            </a:endParaRPr>
          </a:p>
        </p:txBody>
      </p:sp>
      <p:sp>
        <p:nvSpPr>
          <p:cNvPr id="6149" name="Rectangle 2"/>
          <p:cNvSpPr>
            <a:spLocks noChangeArrowheads="1"/>
          </p:cNvSpPr>
          <p:nvPr/>
        </p:nvSpPr>
        <p:spPr bwMode="auto">
          <a:xfrm>
            <a:off x="1571625" y="357188"/>
            <a:ext cx="6215063" cy="879475"/>
          </a:xfrm>
          <a:prstGeom prst="rect">
            <a:avLst/>
          </a:prstGeom>
          <a:solidFill>
            <a:schemeClr val="tx1">
              <a:alpha val="63921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marL="533400" indent="-533400" algn="ctr">
              <a:lnSpc>
                <a:spcPct val="135000"/>
              </a:lnSpc>
              <a:tabLst>
                <a:tab pos="0" algn="l"/>
              </a:tabLst>
            </a:pPr>
            <a:r>
              <a:rPr lang="es-CL" altLang="es-CL" sz="3200" b="1" dirty="0" smtClean="0">
                <a:solidFill>
                  <a:schemeClr val="bg1"/>
                </a:solidFill>
                <a:ea typeface="MS PGothic" pitchFamily="34" charset="-128"/>
              </a:rPr>
              <a:t>SOE FASE 3</a:t>
            </a:r>
            <a:endParaRPr lang="es-CL" altLang="es-CL" sz="3200" b="1" dirty="0">
              <a:solidFill>
                <a:schemeClr val="bg1"/>
              </a:solidFill>
              <a:ea typeface="MS PGothic" pitchFamily="34" charset="-128"/>
            </a:endParaRPr>
          </a:p>
        </p:txBody>
      </p:sp>
      <p:graphicFrame>
        <p:nvGraphicFramePr>
          <p:cNvPr id="11" name="10 Diagrama"/>
          <p:cNvGraphicFramePr/>
          <p:nvPr/>
        </p:nvGraphicFramePr>
        <p:xfrm>
          <a:off x="928662" y="2357430"/>
          <a:ext cx="7215238" cy="378621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graphicFrame>
        <p:nvGraphicFramePr>
          <p:cNvPr id="8" name="7 Tabla"/>
          <p:cNvGraphicFramePr>
            <a:graphicFrameLocks noGrp="1"/>
          </p:cNvGraphicFramePr>
          <p:nvPr/>
        </p:nvGraphicFramePr>
        <p:xfrm>
          <a:off x="285719" y="1582912"/>
          <a:ext cx="8358247" cy="4869553"/>
        </p:xfrm>
        <a:graphic>
          <a:graphicData uri="http://schemas.openxmlformats.org/drawingml/2006/table">
            <a:tbl>
              <a:tblPr/>
              <a:tblGrid>
                <a:gridCol w="1288463"/>
                <a:gridCol w="7069784"/>
              </a:tblGrid>
              <a:tr h="285752">
                <a:tc>
                  <a:txBody>
                    <a:bodyPr/>
                    <a:lstStyle/>
                    <a:p>
                      <a:pPr algn="just"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es-CL" sz="1600" b="1" dirty="0" smtClean="0">
                          <a:solidFill>
                            <a:schemeClr val="bg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07:45</a:t>
                      </a:r>
                      <a:endParaRPr lang="es-CL" sz="1600" b="1" dirty="0">
                        <a:solidFill>
                          <a:schemeClr val="bg1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48574" marR="4857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42900" lvl="0" indent="-342900" algn="just">
                        <a:spcBef>
                          <a:spcPts val="300"/>
                        </a:spcBef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es-CL" sz="1300" b="1" dirty="0">
                          <a:solidFill>
                            <a:schemeClr val="bg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Oficiales forman en el Frontis de la Escuela </a:t>
                      </a:r>
                      <a:r>
                        <a:rPr lang="es-CL" sz="1300" b="1" dirty="0" smtClean="0">
                          <a:solidFill>
                            <a:schemeClr val="bg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Naval (Tenida 11).</a:t>
                      </a:r>
                      <a:endParaRPr lang="es-CL" sz="1300" b="1" dirty="0">
                        <a:solidFill>
                          <a:schemeClr val="bg1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48574" marR="4857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1464">
                <a:tc>
                  <a:txBody>
                    <a:bodyPr/>
                    <a:lstStyle/>
                    <a:p>
                      <a:pPr algn="just"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es-CL" sz="1600" b="1" dirty="0" smtClean="0">
                          <a:solidFill>
                            <a:schemeClr val="bg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08:00</a:t>
                      </a:r>
                      <a:endParaRPr lang="es-CL" sz="1600" b="1" dirty="0">
                        <a:solidFill>
                          <a:schemeClr val="bg1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48574" marR="4857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42900" lvl="0" indent="-342900" algn="just">
                        <a:spcBef>
                          <a:spcPts val="300"/>
                        </a:spcBef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es-CL" sz="1300" b="1" dirty="0" smtClean="0">
                          <a:solidFill>
                            <a:schemeClr val="bg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Izamiento del pabellón nacional con Escuadra</a:t>
                      </a:r>
                      <a:r>
                        <a:rPr lang="es-CL" sz="1300" b="1" baseline="0" dirty="0" smtClean="0">
                          <a:solidFill>
                            <a:schemeClr val="bg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de Honores e himno nacional. </a:t>
                      </a:r>
                      <a:r>
                        <a:rPr lang="es-CL" sz="1300" b="1" dirty="0" smtClean="0">
                          <a:solidFill>
                            <a:schemeClr val="bg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Oficial </a:t>
                      </a:r>
                      <a:r>
                        <a:rPr lang="es-CL" sz="1300" b="1" dirty="0">
                          <a:solidFill>
                            <a:schemeClr val="bg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de </a:t>
                      </a:r>
                      <a:r>
                        <a:rPr lang="es-CL" sz="1300" b="1" dirty="0" smtClean="0">
                          <a:solidFill>
                            <a:schemeClr val="bg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División pasa</a:t>
                      </a:r>
                      <a:r>
                        <a:rPr lang="es-CL" sz="1300" b="1" baseline="0" dirty="0" smtClean="0">
                          <a:solidFill>
                            <a:schemeClr val="bg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al </a:t>
                      </a:r>
                      <a:r>
                        <a:rPr lang="es-CL" sz="1300" b="1" dirty="0" smtClean="0">
                          <a:solidFill>
                            <a:schemeClr val="bg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frontis </a:t>
                      </a:r>
                      <a:r>
                        <a:rPr lang="es-CL" sz="1300" b="1" dirty="0">
                          <a:solidFill>
                            <a:schemeClr val="bg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a dar indicaciones </a:t>
                      </a:r>
                      <a:r>
                        <a:rPr lang="es-CL" sz="1300" b="1" dirty="0" smtClean="0">
                          <a:solidFill>
                            <a:schemeClr val="bg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para el</a:t>
                      </a:r>
                      <a:r>
                        <a:rPr lang="es-CL" sz="1300" b="1" baseline="0" dirty="0" smtClean="0">
                          <a:solidFill>
                            <a:schemeClr val="bg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ingreso </a:t>
                      </a:r>
                      <a:r>
                        <a:rPr lang="es-CL" sz="1300" b="1" dirty="0" smtClean="0">
                          <a:solidFill>
                            <a:schemeClr val="bg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de </a:t>
                      </a:r>
                      <a:r>
                        <a:rPr lang="es-CL" sz="1300" b="1" dirty="0">
                          <a:solidFill>
                            <a:schemeClr val="bg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los </a:t>
                      </a:r>
                      <a:r>
                        <a:rPr lang="es-CL" sz="1300" b="1" dirty="0" smtClean="0">
                          <a:solidFill>
                            <a:schemeClr val="bg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Reclutas</a:t>
                      </a:r>
                      <a:r>
                        <a:rPr lang="es-CL" sz="1300" b="1" dirty="0">
                          <a:solidFill>
                            <a:schemeClr val="bg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. </a:t>
                      </a:r>
                    </a:p>
                  </a:txBody>
                  <a:tcPr marL="48574" marR="4857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69760">
                <a:tc>
                  <a:txBody>
                    <a:bodyPr/>
                    <a:lstStyle/>
                    <a:p>
                      <a:pPr algn="just"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es-CL" sz="1600" b="1" dirty="0" smtClean="0">
                          <a:solidFill>
                            <a:schemeClr val="bg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08:05</a:t>
                      </a:r>
                      <a:endParaRPr lang="es-CL" sz="1600" b="1" dirty="0">
                        <a:solidFill>
                          <a:schemeClr val="bg1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48574" marR="4857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42900" lvl="0" indent="-342900" algn="just">
                        <a:spcBef>
                          <a:spcPts val="300"/>
                        </a:spcBef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es-CL" sz="1300" b="1" dirty="0" smtClean="0">
                          <a:solidFill>
                            <a:schemeClr val="bg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Oficial </a:t>
                      </a:r>
                      <a:r>
                        <a:rPr lang="es-CL" sz="1300" b="1" dirty="0">
                          <a:solidFill>
                            <a:schemeClr val="bg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de </a:t>
                      </a:r>
                      <a:r>
                        <a:rPr lang="es-CL" sz="1300" b="1" dirty="0" smtClean="0">
                          <a:solidFill>
                            <a:schemeClr val="bg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División </a:t>
                      </a:r>
                      <a:r>
                        <a:rPr lang="es-CL" sz="1300" b="1" dirty="0">
                          <a:solidFill>
                            <a:schemeClr val="bg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procede con el ingreso de </a:t>
                      </a:r>
                      <a:r>
                        <a:rPr lang="es-CL" sz="1300" b="1" dirty="0" smtClean="0">
                          <a:solidFill>
                            <a:schemeClr val="bg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los Reclutas</a:t>
                      </a:r>
                      <a:r>
                        <a:rPr lang="es-CL" sz="1300" b="1" dirty="0">
                          <a:solidFill>
                            <a:schemeClr val="bg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. (Los </a:t>
                      </a:r>
                      <a:r>
                        <a:rPr lang="es-CL" sz="1300" b="1" dirty="0" smtClean="0">
                          <a:solidFill>
                            <a:schemeClr val="bg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padres se mantienen a la espera de instrucciones). </a:t>
                      </a:r>
                    </a:p>
                    <a:p>
                      <a:pPr marL="342900" lvl="0" indent="-342900" algn="just">
                        <a:spcBef>
                          <a:spcPts val="300"/>
                        </a:spcBef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es-CL" sz="1300" b="1" dirty="0" smtClean="0">
                          <a:solidFill>
                            <a:schemeClr val="bg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Ingreso será a través de 3</a:t>
                      </a:r>
                      <a:r>
                        <a:rPr lang="es-CL" sz="1300" b="1" baseline="0" dirty="0" smtClean="0">
                          <a:solidFill>
                            <a:schemeClr val="bg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grupos (Compañías) en que se controlará Pase de Movilidad y temperatura.</a:t>
                      </a:r>
                      <a:r>
                        <a:rPr lang="es-CL" sz="1300" b="1" dirty="0" smtClean="0">
                          <a:solidFill>
                            <a:schemeClr val="bg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</a:t>
                      </a:r>
                    </a:p>
                    <a:p>
                      <a:pPr marL="342900" lvl="0" indent="-342900" algn="just">
                        <a:spcBef>
                          <a:spcPts val="300"/>
                        </a:spcBef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es-CL" sz="1300" b="1" dirty="0" smtClean="0">
                          <a:solidFill>
                            <a:schemeClr val="bg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Los nuevos Reclutas son dirigidos hacia </a:t>
                      </a:r>
                      <a:r>
                        <a:rPr lang="es-CL" sz="1300" b="1" dirty="0" smtClean="0">
                          <a:solidFill>
                            <a:schemeClr val="bg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el</a:t>
                      </a:r>
                      <a:r>
                        <a:rPr lang="es-CL" sz="1300" b="1" baseline="0" dirty="0" smtClean="0">
                          <a:solidFill>
                            <a:schemeClr val="bg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Patio del Buque</a:t>
                      </a:r>
                      <a:r>
                        <a:rPr lang="es-CL" sz="1300" b="1" dirty="0" smtClean="0">
                          <a:solidFill>
                            <a:schemeClr val="bg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.</a:t>
                      </a:r>
                      <a:endParaRPr lang="es-CL" sz="1300" b="1" dirty="0" smtClean="0">
                        <a:solidFill>
                          <a:schemeClr val="bg1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48574" marR="4857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74225">
                <a:tc>
                  <a:txBody>
                    <a:bodyPr/>
                    <a:lstStyle/>
                    <a:p>
                      <a:pPr algn="just"/>
                      <a:r>
                        <a:rPr lang="es-CL" sz="1600" b="1" kern="1200" dirty="0" smtClean="0">
                          <a:solidFill>
                            <a:schemeClr val="bg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09:00</a:t>
                      </a:r>
                      <a:endParaRPr lang="es-CL" sz="1600" b="1" kern="1200" dirty="0">
                        <a:solidFill>
                          <a:schemeClr val="bg1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48574" marR="4857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42900" lvl="0" indent="-342900" algn="just">
                        <a:spcBef>
                          <a:spcPts val="300"/>
                        </a:spcBef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es-CL" sz="1300" b="1" dirty="0" smtClean="0">
                          <a:solidFill>
                            <a:schemeClr val="bg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Toma de Test rápido</a:t>
                      </a:r>
                      <a:r>
                        <a:rPr lang="es-CL" sz="1300" b="1" dirty="0" smtClean="0">
                          <a:solidFill>
                            <a:schemeClr val="bg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.</a:t>
                      </a:r>
                    </a:p>
                    <a:p>
                      <a:pPr marL="342900" lvl="0" indent="-342900" algn="just">
                        <a:spcBef>
                          <a:spcPts val="300"/>
                        </a:spcBef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es-CL" sz="1300" b="1" dirty="0" smtClean="0">
                          <a:solidFill>
                            <a:schemeClr val="bg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Posterior a higienización se hace entrega de elementos de protección personal.</a:t>
                      </a:r>
                    </a:p>
                    <a:p>
                      <a:pPr marL="342900" lvl="0" indent="-342900" algn="just">
                        <a:spcBef>
                          <a:spcPts val="300"/>
                        </a:spcBef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es-CL" sz="1300" b="1" dirty="0" smtClean="0">
                          <a:solidFill>
                            <a:schemeClr val="bg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Se hace entrega de teléfonos celulares al</a:t>
                      </a:r>
                      <a:r>
                        <a:rPr lang="es-CL" sz="1300" b="1" baseline="0" dirty="0" smtClean="0">
                          <a:solidFill>
                            <a:schemeClr val="bg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</a:t>
                      </a:r>
                      <a:r>
                        <a:rPr lang="es-CL" sz="1300" b="1" dirty="0" smtClean="0">
                          <a:solidFill>
                            <a:schemeClr val="bg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Oficial de División. </a:t>
                      </a:r>
                    </a:p>
                    <a:p>
                      <a:pPr marL="342900" lvl="0" indent="-342900" algn="just">
                        <a:spcBef>
                          <a:spcPts val="300"/>
                        </a:spcBef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es-CL" sz="1300" b="1" dirty="0" smtClean="0">
                          <a:solidFill>
                            <a:schemeClr val="bg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</a:t>
                      </a:r>
                      <a:r>
                        <a:rPr lang="es-CL" sz="1300" b="1" dirty="0">
                          <a:solidFill>
                            <a:schemeClr val="bg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Luego pasan </a:t>
                      </a:r>
                      <a:r>
                        <a:rPr lang="es-CL" sz="1300" b="1" dirty="0" smtClean="0">
                          <a:solidFill>
                            <a:schemeClr val="bg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al Patio </a:t>
                      </a:r>
                      <a:r>
                        <a:rPr lang="es-CL" sz="1300" b="1" dirty="0">
                          <a:solidFill>
                            <a:schemeClr val="bg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del Buque </a:t>
                      </a:r>
                      <a:r>
                        <a:rPr lang="es-CL" sz="1300" b="1" dirty="0" smtClean="0">
                          <a:solidFill>
                            <a:schemeClr val="bg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en</a:t>
                      </a:r>
                      <a:r>
                        <a:rPr lang="es-CL" sz="1300" b="1" baseline="0" dirty="0" smtClean="0">
                          <a:solidFill>
                            <a:schemeClr val="bg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espera del resultado.</a:t>
                      </a:r>
                    </a:p>
                    <a:p>
                      <a:pPr marL="342900" lvl="0" indent="-342900" algn="just">
                        <a:spcBef>
                          <a:spcPts val="300"/>
                        </a:spcBef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es-CL" sz="1300" b="1" baseline="0" dirty="0" smtClean="0">
                          <a:solidFill>
                            <a:schemeClr val="bg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NOTIFICACIÓN A LOS PADRES </a:t>
                      </a:r>
                      <a:r>
                        <a:rPr lang="es-CL" sz="1800" b="1" baseline="0" dirty="0" smtClean="0">
                          <a:solidFill>
                            <a:srgbClr val="00B05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NEGATIVO </a:t>
                      </a:r>
                      <a:r>
                        <a:rPr lang="es-CL" sz="1800" b="1" baseline="0" dirty="0" smtClean="0">
                          <a:solidFill>
                            <a:schemeClr val="bg2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/</a:t>
                      </a:r>
                      <a:r>
                        <a:rPr lang="es-CL" sz="1800" b="1" baseline="0" dirty="0" smtClean="0">
                          <a:solidFill>
                            <a:srgbClr val="00B05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 </a:t>
                      </a:r>
                      <a:r>
                        <a:rPr lang="es-CL" sz="1800" b="1" baseline="0" dirty="0" smtClean="0">
                          <a:solidFill>
                            <a:srgbClr val="FF00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POSITIVO</a:t>
                      </a:r>
                      <a:endParaRPr lang="es-CL" sz="1800" b="1" dirty="0">
                        <a:solidFill>
                          <a:srgbClr val="FF0000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  <a:p>
                      <a:pPr marL="342900" lvl="0" indent="-342900" algn="just">
                        <a:spcBef>
                          <a:spcPts val="300"/>
                        </a:spcBef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es-CL" sz="1300" b="1" dirty="0" smtClean="0">
                          <a:solidFill>
                            <a:schemeClr val="bg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Reclutas</a:t>
                      </a:r>
                      <a:r>
                        <a:rPr lang="es-CL" sz="1300" b="1" baseline="0" dirty="0" smtClean="0">
                          <a:solidFill>
                            <a:schemeClr val="bg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pasan a Patio del Casino de Oficiales para instrucción de la promesa</a:t>
                      </a:r>
                      <a:r>
                        <a:rPr lang="es-CL" sz="1300" b="1" dirty="0" smtClean="0">
                          <a:solidFill>
                            <a:schemeClr val="bg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.</a:t>
                      </a:r>
                    </a:p>
                  </a:txBody>
                  <a:tcPr marL="48574" marR="4857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4314">
                <a:tc>
                  <a:txBody>
                    <a:bodyPr/>
                    <a:lstStyle/>
                    <a:p>
                      <a:pPr algn="just"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es-CL" sz="1600" b="1" dirty="0" smtClean="0">
                          <a:solidFill>
                            <a:schemeClr val="bg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10:00</a:t>
                      </a:r>
                      <a:endParaRPr lang="es-CL" sz="1600" b="1" dirty="0">
                        <a:solidFill>
                          <a:schemeClr val="bg1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48574" marR="4857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42900" lvl="0" indent="-342900" algn="just">
                        <a:spcBef>
                          <a:spcPts val="300"/>
                        </a:spcBef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es-CL" sz="1300" b="1" dirty="0" smtClean="0">
                          <a:solidFill>
                            <a:schemeClr val="bg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Colación para Reclutas.</a:t>
                      </a:r>
                    </a:p>
                  </a:txBody>
                  <a:tcPr marL="48574" marR="4857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41978">
                <a:tc>
                  <a:txBody>
                    <a:bodyPr/>
                    <a:lstStyle/>
                    <a:p>
                      <a:pPr algn="just"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es-CL" sz="1600" b="1" dirty="0" smtClean="0">
                          <a:solidFill>
                            <a:schemeClr val="bg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10:30</a:t>
                      </a:r>
                      <a:endParaRPr lang="es-CL" sz="1600" b="1" dirty="0">
                        <a:solidFill>
                          <a:schemeClr val="bg1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48574" marR="4857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42900" lvl="0" indent="-342900" algn="just">
                        <a:spcBef>
                          <a:spcPts val="300"/>
                        </a:spcBef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es-CL" sz="1300" b="1" dirty="0" smtClean="0">
                          <a:solidFill>
                            <a:schemeClr val="bg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Exposición</a:t>
                      </a:r>
                      <a:r>
                        <a:rPr lang="es-CL" sz="1300" b="1" baseline="0" dirty="0" smtClean="0">
                          <a:solidFill>
                            <a:schemeClr val="bg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Sr. Director a padres y apoderados (02 por cadete).</a:t>
                      </a:r>
                    </a:p>
                    <a:p>
                      <a:pPr marL="342900" lvl="0" indent="-342900" algn="just">
                        <a:spcBef>
                          <a:spcPts val="300"/>
                        </a:spcBef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es-CL" sz="1300" b="1" baseline="0" dirty="0" smtClean="0">
                          <a:solidFill>
                            <a:schemeClr val="bg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Práctica de ceremonia a nivel Batallón.</a:t>
                      </a:r>
                      <a:endParaRPr lang="es-CL" sz="1300" b="1" dirty="0" smtClean="0">
                        <a:solidFill>
                          <a:schemeClr val="bg1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48574" marR="4857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6619">
                <a:tc>
                  <a:txBody>
                    <a:bodyPr/>
                    <a:lstStyle/>
                    <a:p>
                      <a:pPr algn="just"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es-CL" sz="1600" b="1" dirty="0" smtClean="0">
                          <a:solidFill>
                            <a:schemeClr val="bg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11:05</a:t>
                      </a:r>
                      <a:endParaRPr lang="es-CL" sz="1600" b="1" dirty="0">
                        <a:solidFill>
                          <a:schemeClr val="bg1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48574" marR="4857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42900" lvl="0" indent="-342900" algn="just">
                        <a:spcBef>
                          <a:spcPts val="300"/>
                        </a:spcBef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es-CL" sz="1300" b="1" dirty="0" smtClean="0">
                          <a:solidFill>
                            <a:schemeClr val="bg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Ingreso del Batallón al Patio del Buque.</a:t>
                      </a:r>
                    </a:p>
                  </a:txBody>
                  <a:tcPr marL="48574" marR="4857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es-CL" sz="1600" b="1" dirty="0" smtClean="0">
                          <a:solidFill>
                            <a:schemeClr val="bg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11:30</a:t>
                      </a:r>
                      <a:endParaRPr lang="es-CL" sz="1600" b="1" dirty="0">
                        <a:solidFill>
                          <a:schemeClr val="bg1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48574" marR="4857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42900" lvl="0" indent="-342900" algn="just">
                        <a:spcBef>
                          <a:spcPts val="300"/>
                        </a:spcBef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es-CL" sz="1300" b="1" dirty="0" smtClean="0">
                          <a:solidFill>
                            <a:schemeClr val="bg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Ceremonia de ingreso y promesa del Batallón</a:t>
                      </a:r>
                      <a:r>
                        <a:rPr lang="es-CL" sz="1300" b="1" baseline="0" dirty="0" smtClean="0">
                          <a:solidFill>
                            <a:schemeClr val="bg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de Reclutas</a:t>
                      </a:r>
                      <a:endParaRPr lang="es-CL" sz="1300" b="1" dirty="0" smtClean="0">
                        <a:solidFill>
                          <a:schemeClr val="bg1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48574" marR="4857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826">
                <a:tc>
                  <a:txBody>
                    <a:bodyPr/>
                    <a:lstStyle/>
                    <a:p>
                      <a:pPr algn="just"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es-CL" sz="1600" b="1" dirty="0" smtClean="0">
                          <a:solidFill>
                            <a:schemeClr val="bg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12:30</a:t>
                      </a:r>
                      <a:endParaRPr lang="es-CL" sz="1600" b="1" dirty="0">
                        <a:solidFill>
                          <a:schemeClr val="bg1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48574" marR="4857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42900" lvl="0" indent="-342900" algn="just">
                        <a:spcBef>
                          <a:spcPts val="300"/>
                        </a:spcBef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es-CL" sz="1300" b="1" dirty="0" smtClean="0">
                          <a:solidFill>
                            <a:schemeClr val="bg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Rancho para el Batallón</a:t>
                      </a:r>
                      <a:r>
                        <a:rPr lang="es-CL" sz="1300" b="1" baseline="0" dirty="0" smtClean="0">
                          <a:solidFill>
                            <a:schemeClr val="bg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de Reclutas.</a:t>
                      </a:r>
                      <a:endParaRPr lang="es-CL" sz="1300" b="1" dirty="0" smtClean="0">
                        <a:solidFill>
                          <a:schemeClr val="bg1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48574" marR="4857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6" descr="\\Esnaval04\TALLER FOTO\2017\002 FERBRERO\2017-002-09 BAUTIZO CARABINA\RED_0329.JPG"/>
          <p:cNvPicPr>
            <a:picLocks noChangeAspect="1" noChangeArrowheads="1"/>
          </p:cNvPicPr>
          <p:nvPr/>
        </p:nvPicPr>
        <p:blipFill>
          <a:blip r:embed="rId2"/>
          <a:srcRect l="6570"/>
          <a:stretch>
            <a:fillRect/>
          </a:stretch>
        </p:blipFill>
        <p:spPr bwMode="auto">
          <a:xfrm>
            <a:off x="0" y="-24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7" name="Picture 11" descr="escudo_gif">
            <a:hlinkClick r:id="" action="ppaction://noaction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313" y="142875"/>
            <a:ext cx="1044575" cy="1203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 Box 10"/>
          <p:cNvSpPr txBox="1">
            <a:spLocks noChangeArrowheads="1"/>
          </p:cNvSpPr>
          <p:nvPr/>
        </p:nvSpPr>
        <p:spPr bwMode="auto">
          <a:xfrm>
            <a:off x="285719" y="1500174"/>
            <a:ext cx="8858281" cy="4579715"/>
          </a:xfrm>
          <a:prstGeom prst="rect">
            <a:avLst/>
          </a:prstGeom>
          <a:solidFill>
            <a:schemeClr val="tx1">
              <a:alpha val="35000"/>
            </a:schemeClr>
          </a:solidFill>
          <a:ln w="9525">
            <a:noFill/>
            <a:miter lim="800000"/>
            <a:headEnd/>
            <a:tailEnd/>
          </a:ln>
          <a:effectLst>
            <a:outerShdw dist="17961" dir="2700000" algn="ctr" rotWithShape="0">
              <a:schemeClr val="tx1"/>
            </a:outerShdw>
          </a:effectLst>
        </p:spPr>
        <p:txBody>
          <a:bodyPr wrap="square">
            <a:spAutoFit/>
          </a:bodyPr>
          <a:lstStyle/>
          <a:p>
            <a:pPr marL="533400" indent="-533400" algn="ctr" fontAlgn="auto">
              <a:lnSpc>
                <a:spcPct val="135000"/>
              </a:lnSpc>
              <a:spcBef>
                <a:spcPts val="0"/>
              </a:spcBef>
              <a:spcAft>
                <a:spcPts val="0"/>
              </a:spcAft>
              <a:tabLst>
                <a:tab pos="0" algn="l"/>
              </a:tabLst>
              <a:defRPr/>
            </a:pPr>
            <a:endParaRPr lang="es-CL" altLang="es-CL" dirty="0" smtClean="0">
              <a:solidFill>
                <a:schemeClr val="bg1"/>
              </a:solidFill>
              <a:latin typeface="Arial" pitchFamily="34" charset="0"/>
              <a:ea typeface="MS PGothic" pitchFamily="34" charset="-128"/>
              <a:cs typeface="Arial" pitchFamily="34" charset="0"/>
            </a:endParaRPr>
          </a:p>
          <a:p>
            <a:pPr marL="533400" indent="-533400" algn="ctr" fontAlgn="auto">
              <a:lnSpc>
                <a:spcPct val="135000"/>
              </a:lnSpc>
              <a:spcBef>
                <a:spcPts val="0"/>
              </a:spcBef>
              <a:spcAft>
                <a:spcPts val="0"/>
              </a:spcAft>
              <a:tabLst>
                <a:tab pos="0" algn="l"/>
              </a:tabLst>
              <a:defRPr/>
            </a:pPr>
            <a:endParaRPr lang="es-CL" altLang="es-CL" dirty="0">
              <a:solidFill>
                <a:schemeClr val="bg1"/>
              </a:solidFill>
              <a:latin typeface="Arial" pitchFamily="34" charset="0"/>
              <a:ea typeface="MS PGothic" pitchFamily="34" charset="-128"/>
              <a:cs typeface="Arial" pitchFamily="34" charset="0"/>
            </a:endParaRPr>
          </a:p>
          <a:p>
            <a:pPr marL="533400" indent="-533400" algn="ctr" fontAlgn="auto">
              <a:lnSpc>
                <a:spcPct val="135000"/>
              </a:lnSpc>
              <a:spcBef>
                <a:spcPts val="0"/>
              </a:spcBef>
              <a:spcAft>
                <a:spcPts val="0"/>
              </a:spcAft>
              <a:tabLst>
                <a:tab pos="0" algn="l"/>
              </a:tabLst>
              <a:defRPr/>
            </a:pPr>
            <a:endParaRPr lang="es-CL" altLang="es-CL" dirty="0" smtClean="0">
              <a:solidFill>
                <a:schemeClr val="bg1"/>
              </a:solidFill>
              <a:latin typeface="Arial" pitchFamily="34" charset="0"/>
              <a:ea typeface="MS PGothic" pitchFamily="34" charset="-128"/>
              <a:cs typeface="Arial" pitchFamily="34" charset="0"/>
            </a:endParaRPr>
          </a:p>
          <a:p>
            <a:pPr marL="533400" indent="-533400" algn="just" fontAlgn="auto">
              <a:lnSpc>
                <a:spcPct val="135000"/>
              </a:lnSpc>
              <a:spcBef>
                <a:spcPts val="0"/>
              </a:spcBef>
              <a:spcAft>
                <a:spcPts val="0"/>
              </a:spcAft>
              <a:tabLst>
                <a:tab pos="0" algn="l"/>
              </a:tabLst>
              <a:defRPr/>
            </a:pPr>
            <a:endParaRPr lang="es-CL" altLang="es-CL" dirty="0" smtClean="0">
              <a:solidFill>
                <a:schemeClr val="bg1"/>
              </a:solidFill>
              <a:latin typeface="Arial" pitchFamily="34" charset="0"/>
              <a:ea typeface="MS PGothic" pitchFamily="34" charset="-128"/>
              <a:cs typeface="Arial" pitchFamily="34" charset="0"/>
            </a:endParaRPr>
          </a:p>
          <a:p>
            <a:pPr marL="533400" indent="-533400" algn="just" fontAlgn="auto">
              <a:lnSpc>
                <a:spcPct val="135000"/>
              </a:lnSpc>
              <a:spcBef>
                <a:spcPts val="0"/>
              </a:spcBef>
              <a:spcAft>
                <a:spcPts val="0"/>
              </a:spcAft>
              <a:buFontTx/>
              <a:buChar char="-"/>
              <a:tabLst>
                <a:tab pos="0" algn="l"/>
              </a:tabLst>
              <a:defRPr/>
            </a:pPr>
            <a:endParaRPr lang="es-CL" altLang="es-CL" dirty="0" smtClean="0">
              <a:solidFill>
                <a:schemeClr val="bg1"/>
              </a:solidFill>
              <a:latin typeface="Arial" pitchFamily="34" charset="0"/>
              <a:ea typeface="MS PGothic" pitchFamily="34" charset="-128"/>
              <a:cs typeface="Arial" pitchFamily="34" charset="0"/>
            </a:endParaRPr>
          </a:p>
          <a:p>
            <a:pPr marL="533400" indent="-533400" algn="just" fontAlgn="auto">
              <a:lnSpc>
                <a:spcPct val="135000"/>
              </a:lnSpc>
              <a:spcBef>
                <a:spcPts val="0"/>
              </a:spcBef>
              <a:spcAft>
                <a:spcPts val="0"/>
              </a:spcAft>
              <a:buFontTx/>
              <a:buChar char="-"/>
              <a:tabLst>
                <a:tab pos="0" algn="l"/>
              </a:tabLst>
              <a:defRPr/>
            </a:pPr>
            <a:endParaRPr lang="es-CL" altLang="es-CL" dirty="0" smtClean="0">
              <a:solidFill>
                <a:schemeClr val="bg1"/>
              </a:solidFill>
              <a:latin typeface="Arial" pitchFamily="34" charset="0"/>
              <a:ea typeface="MS PGothic" pitchFamily="34" charset="-128"/>
              <a:cs typeface="Arial" pitchFamily="34" charset="0"/>
            </a:endParaRPr>
          </a:p>
          <a:p>
            <a:pPr marL="533400" indent="-533400" algn="just" fontAlgn="auto">
              <a:lnSpc>
                <a:spcPct val="135000"/>
              </a:lnSpc>
              <a:spcBef>
                <a:spcPts val="0"/>
              </a:spcBef>
              <a:spcAft>
                <a:spcPts val="0"/>
              </a:spcAft>
              <a:buFontTx/>
              <a:buChar char="-"/>
              <a:tabLst>
                <a:tab pos="0" algn="l"/>
              </a:tabLst>
              <a:defRPr/>
            </a:pPr>
            <a:endParaRPr lang="es-CL" altLang="es-CL" dirty="0" smtClean="0">
              <a:solidFill>
                <a:schemeClr val="bg1"/>
              </a:solidFill>
              <a:latin typeface="Arial" pitchFamily="34" charset="0"/>
              <a:ea typeface="MS PGothic" pitchFamily="34" charset="-128"/>
              <a:cs typeface="Arial" pitchFamily="34" charset="0"/>
            </a:endParaRPr>
          </a:p>
          <a:p>
            <a:pPr marL="533400" indent="-533400" algn="just" fontAlgn="auto">
              <a:lnSpc>
                <a:spcPct val="135000"/>
              </a:lnSpc>
              <a:spcBef>
                <a:spcPts val="0"/>
              </a:spcBef>
              <a:spcAft>
                <a:spcPts val="0"/>
              </a:spcAft>
              <a:buFontTx/>
              <a:buChar char="-"/>
              <a:tabLst>
                <a:tab pos="0" algn="l"/>
              </a:tabLst>
              <a:defRPr/>
            </a:pPr>
            <a:endParaRPr lang="es-CL" altLang="es-CL" dirty="0" smtClean="0">
              <a:solidFill>
                <a:schemeClr val="bg1"/>
              </a:solidFill>
              <a:latin typeface="Arial" pitchFamily="34" charset="0"/>
              <a:ea typeface="MS PGothic" pitchFamily="34" charset="-128"/>
              <a:cs typeface="Arial" pitchFamily="34" charset="0"/>
            </a:endParaRPr>
          </a:p>
          <a:p>
            <a:pPr marL="533400" indent="-533400" algn="just" fontAlgn="auto">
              <a:lnSpc>
                <a:spcPct val="135000"/>
              </a:lnSpc>
              <a:spcBef>
                <a:spcPts val="0"/>
              </a:spcBef>
              <a:spcAft>
                <a:spcPts val="0"/>
              </a:spcAft>
              <a:buFontTx/>
              <a:buChar char="-"/>
              <a:tabLst>
                <a:tab pos="0" algn="l"/>
              </a:tabLst>
              <a:defRPr/>
            </a:pPr>
            <a:endParaRPr lang="es-CL" altLang="es-CL" dirty="0" smtClean="0">
              <a:solidFill>
                <a:schemeClr val="bg1"/>
              </a:solidFill>
              <a:latin typeface="Arial" pitchFamily="34" charset="0"/>
              <a:ea typeface="MS PGothic" pitchFamily="34" charset="-128"/>
              <a:cs typeface="Arial" pitchFamily="34" charset="0"/>
            </a:endParaRPr>
          </a:p>
          <a:p>
            <a:pPr marL="533400" indent="-533400" algn="just" fontAlgn="auto">
              <a:lnSpc>
                <a:spcPct val="135000"/>
              </a:lnSpc>
              <a:spcBef>
                <a:spcPts val="0"/>
              </a:spcBef>
              <a:spcAft>
                <a:spcPts val="0"/>
              </a:spcAft>
              <a:buFontTx/>
              <a:buChar char="-"/>
              <a:tabLst>
                <a:tab pos="0" algn="l"/>
              </a:tabLst>
              <a:defRPr/>
            </a:pPr>
            <a:endParaRPr lang="es-CL" altLang="es-CL" dirty="0" smtClean="0">
              <a:solidFill>
                <a:schemeClr val="bg1"/>
              </a:solidFill>
              <a:latin typeface="Arial" pitchFamily="34" charset="0"/>
              <a:ea typeface="MS PGothic" pitchFamily="34" charset="-128"/>
              <a:cs typeface="Arial" pitchFamily="34" charset="0"/>
            </a:endParaRPr>
          </a:p>
          <a:p>
            <a:pPr marL="533400" indent="-533400" algn="just" fontAlgn="auto">
              <a:lnSpc>
                <a:spcPct val="135000"/>
              </a:lnSpc>
              <a:spcBef>
                <a:spcPts val="0"/>
              </a:spcBef>
              <a:spcAft>
                <a:spcPts val="0"/>
              </a:spcAft>
              <a:buFontTx/>
              <a:buChar char="-"/>
              <a:tabLst>
                <a:tab pos="0" algn="l"/>
              </a:tabLst>
              <a:defRPr/>
            </a:pPr>
            <a:endParaRPr lang="es-CL" altLang="es-CL" dirty="0" smtClean="0">
              <a:solidFill>
                <a:schemeClr val="bg1"/>
              </a:solidFill>
              <a:latin typeface="Arial" pitchFamily="34" charset="0"/>
              <a:ea typeface="MS PGothic" pitchFamily="34" charset="-128"/>
              <a:cs typeface="Arial" pitchFamily="34" charset="0"/>
            </a:endParaRPr>
          </a:p>
          <a:p>
            <a:pPr marL="533400" indent="-533400" algn="just" fontAlgn="auto">
              <a:lnSpc>
                <a:spcPct val="135000"/>
              </a:lnSpc>
              <a:spcBef>
                <a:spcPts val="0"/>
              </a:spcBef>
              <a:spcAft>
                <a:spcPts val="0"/>
              </a:spcAft>
              <a:buFontTx/>
              <a:buChar char="-"/>
              <a:tabLst>
                <a:tab pos="0" algn="l"/>
              </a:tabLst>
              <a:defRPr/>
            </a:pPr>
            <a:endParaRPr lang="es-CL" altLang="es-CL" dirty="0">
              <a:solidFill>
                <a:schemeClr val="bg1"/>
              </a:solidFill>
              <a:latin typeface="Arial" pitchFamily="34" charset="0"/>
              <a:ea typeface="MS PGothic" pitchFamily="34" charset="-128"/>
              <a:cs typeface="Arial" pitchFamily="34" charset="0"/>
            </a:endParaRPr>
          </a:p>
        </p:txBody>
      </p:sp>
      <p:sp>
        <p:nvSpPr>
          <p:cNvPr id="6149" name="Rectangle 2"/>
          <p:cNvSpPr>
            <a:spLocks noChangeArrowheads="1"/>
          </p:cNvSpPr>
          <p:nvPr/>
        </p:nvSpPr>
        <p:spPr bwMode="auto">
          <a:xfrm>
            <a:off x="1571625" y="357188"/>
            <a:ext cx="6215063" cy="879475"/>
          </a:xfrm>
          <a:prstGeom prst="rect">
            <a:avLst/>
          </a:prstGeom>
          <a:solidFill>
            <a:schemeClr val="tx1">
              <a:alpha val="63921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marL="533400" indent="-533400" algn="ctr">
              <a:lnSpc>
                <a:spcPct val="135000"/>
              </a:lnSpc>
              <a:tabLst>
                <a:tab pos="0" algn="l"/>
              </a:tabLst>
            </a:pPr>
            <a:r>
              <a:rPr lang="es-CL" altLang="es-CL" sz="3200" b="1" dirty="0" smtClean="0">
                <a:solidFill>
                  <a:schemeClr val="bg1"/>
                </a:solidFill>
                <a:ea typeface="MS PGothic" pitchFamily="34" charset="-128"/>
              </a:rPr>
              <a:t>SOE FASE 2</a:t>
            </a:r>
            <a:endParaRPr lang="es-CL" altLang="es-CL" sz="3200" b="1" dirty="0">
              <a:solidFill>
                <a:schemeClr val="bg1"/>
              </a:solidFill>
              <a:ea typeface="MS PGothic" pitchFamily="34" charset="-128"/>
            </a:endParaRPr>
          </a:p>
        </p:txBody>
      </p:sp>
      <p:graphicFrame>
        <p:nvGraphicFramePr>
          <p:cNvPr id="11" name="10 Diagrama"/>
          <p:cNvGraphicFramePr/>
          <p:nvPr/>
        </p:nvGraphicFramePr>
        <p:xfrm>
          <a:off x="928662" y="2357430"/>
          <a:ext cx="7215238" cy="378621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graphicFrame>
        <p:nvGraphicFramePr>
          <p:cNvPr id="8" name="7 Tabla"/>
          <p:cNvGraphicFramePr>
            <a:graphicFrameLocks noGrp="1"/>
          </p:cNvGraphicFramePr>
          <p:nvPr/>
        </p:nvGraphicFramePr>
        <p:xfrm>
          <a:off x="285719" y="1428736"/>
          <a:ext cx="8358247" cy="5296273"/>
        </p:xfrm>
        <a:graphic>
          <a:graphicData uri="http://schemas.openxmlformats.org/drawingml/2006/table">
            <a:tbl>
              <a:tblPr/>
              <a:tblGrid>
                <a:gridCol w="1288463"/>
                <a:gridCol w="7069784"/>
              </a:tblGrid>
              <a:tr h="285752">
                <a:tc>
                  <a:txBody>
                    <a:bodyPr/>
                    <a:lstStyle/>
                    <a:p>
                      <a:pPr algn="just"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es-CL" sz="1600" b="1" dirty="0" smtClean="0">
                          <a:solidFill>
                            <a:schemeClr val="bg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07:45</a:t>
                      </a:r>
                      <a:endParaRPr lang="es-CL" sz="1600" b="1" dirty="0">
                        <a:solidFill>
                          <a:schemeClr val="bg1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48574" marR="4857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42900" lvl="0" indent="-342900" algn="just">
                        <a:spcBef>
                          <a:spcPts val="300"/>
                        </a:spcBef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es-CL" sz="1300" b="1" dirty="0">
                          <a:solidFill>
                            <a:schemeClr val="bg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Oficiales forman en el Frontis de la Escuela </a:t>
                      </a:r>
                      <a:r>
                        <a:rPr lang="es-CL" sz="1300" b="1" dirty="0" smtClean="0">
                          <a:solidFill>
                            <a:schemeClr val="bg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Naval (Tenida 11).</a:t>
                      </a:r>
                      <a:endParaRPr lang="es-CL" sz="1300" b="1" dirty="0">
                        <a:solidFill>
                          <a:schemeClr val="bg1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48574" marR="4857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1464">
                <a:tc>
                  <a:txBody>
                    <a:bodyPr/>
                    <a:lstStyle/>
                    <a:p>
                      <a:pPr algn="just"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es-CL" sz="1600" b="1" dirty="0" smtClean="0">
                          <a:solidFill>
                            <a:schemeClr val="bg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08:00</a:t>
                      </a:r>
                      <a:endParaRPr lang="es-CL" sz="1600" b="1" dirty="0">
                        <a:solidFill>
                          <a:schemeClr val="bg1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48574" marR="4857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42900" lvl="0" indent="-342900" algn="just">
                        <a:spcBef>
                          <a:spcPts val="300"/>
                        </a:spcBef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es-CL" sz="1300" b="1" dirty="0" smtClean="0">
                          <a:solidFill>
                            <a:schemeClr val="bg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Izamiento del pabellón nacional con Escuadra</a:t>
                      </a:r>
                      <a:r>
                        <a:rPr lang="es-CL" sz="1300" b="1" baseline="0" dirty="0" smtClean="0">
                          <a:solidFill>
                            <a:schemeClr val="bg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de Honores e himno nacional. </a:t>
                      </a:r>
                      <a:r>
                        <a:rPr lang="es-CL" sz="1300" b="1" dirty="0" smtClean="0">
                          <a:solidFill>
                            <a:schemeClr val="bg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Oficial </a:t>
                      </a:r>
                      <a:r>
                        <a:rPr lang="es-CL" sz="1300" b="1" dirty="0">
                          <a:solidFill>
                            <a:schemeClr val="bg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de </a:t>
                      </a:r>
                      <a:r>
                        <a:rPr lang="es-CL" sz="1300" b="1" dirty="0" smtClean="0">
                          <a:solidFill>
                            <a:schemeClr val="bg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División pasa</a:t>
                      </a:r>
                      <a:r>
                        <a:rPr lang="es-CL" sz="1300" b="1" baseline="0" dirty="0" smtClean="0">
                          <a:solidFill>
                            <a:schemeClr val="bg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al </a:t>
                      </a:r>
                      <a:r>
                        <a:rPr lang="es-CL" sz="1300" b="1" dirty="0" smtClean="0">
                          <a:solidFill>
                            <a:schemeClr val="bg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frontis </a:t>
                      </a:r>
                      <a:r>
                        <a:rPr lang="es-CL" sz="1300" b="1" dirty="0">
                          <a:solidFill>
                            <a:schemeClr val="bg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a dar indicaciones </a:t>
                      </a:r>
                      <a:r>
                        <a:rPr lang="es-CL" sz="1300" b="1" dirty="0" smtClean="0">
                          <a:solidFill>
                            <a:schemeClr val="bg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para el</a:t>
                      </a:r>
                      <a:r>
                        <a:rPr lang="es-CL" sz="1300" b="1" baseline="0" dirty="0" smtClean="0">
                          <a:solidFill>
                            <a:schemeClr val="bg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ingreso </a:t>
                      </a:r>
                      <a:r>
                        <a:rPr lang="es-CL" sz="1300" b="1" dirty="0" smtClean="0">
                          <a:solidFill>
                            <a:schemeClr val="bg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de </a:t>
                      </a:r>
                      <a:r>
                        <a:rPr lang="es-CL" sz="1300" b="1" dirty="0">
                          <a:solidFill>
                            <a:schemeClr val="bg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los </a:t>
                      </a:r>
                      <a:r>
                        <a:rPr lang="es-CL" sz="1300" b="1" dirty="0" smtClean="0">
                          <a:solidFill>
                            <a:schemeClr val="bg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Reclutas</a:t>
                      </a:r>
                      <a:r>
                        <a:rPr lang="es-CL" sz="1300" b="1" dirty="0">
                          <a:solidFill>
                            <a:schemeClr val="bg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. </a:t>
                      </a:r>
                    </a:p>
                  </a:txBody>
                  <a:tcPr marL="48574" marR="4857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69760">
                <a:tc>
                  <a:txBody>
                    <a:bodyPr/>
                    <a:lstStyle/>
                    <a:p>
                      <a:pPr algn="just"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es-CL" sz="1600" b="1" dirty="0" smtClean="0">
                          <a:solidFill>
                            <a:schemeClr val="bg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08:05</a:t>
                      </a:r>
                      <a:endParaRPr lang="es-CL" sz="1600" b="1" dirty="0">
                        <a:solidFill>
                          <a:schemeClr val="bg1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48574" marR="4857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42900" lvl="0" indent="-342900" algn="just">
                        <a:spcBef>
                          <a:spcPts val="300"/>
                        </a:spcBef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es-CL" sz="1300" b="1" dirty="0" smtClean="0">
                          <a:solidFill>
                            <a:schemeClr val="bg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Oficial </a:t>
                      </a:r>
                      <a:r>
                        <a:rPr lang="es-CL" sz="1300" b="1" dirty="0">
                          <a:solidFill>
                            <a:schemeClr val="bg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de </a:t>
                      </a:r>
                      <a:r>
                        <a:rPr lang="es-CL" sz="1300" b="1" dirty="0" smtClean="0">
                          <a:solidFill>
                            <a:schemeClr val="bg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División </a:t>
                      </a:r>
                      <a:r>
                        <a:rPr lang="es-CL" sz="1300" b="1" dirty="0">
                          <a:solidFill>
                            <a:schemeClr val="bg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procede con el ingreso de </a:t>
                      </a:r>
                      <a:r>
                        <a:rPr lang="es-CL" sz="1300" b="1" dirty="0" smtClean="0">
                          <a:solidFill>
                            <a:schemeClr val="bg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los Reclutas</a:t>
                      </a:r>
                      <a:r>
                        <a:rPr lang="es-CL" sz="1300" b="1" dirty="0">
                          <a:solidFill>
                            <a:schemeClr val="bg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. (Los </a:t>
                      </a:r>
                      <a:r>
                        <a:rPr lang="es-CL" sz="1300" b="1" dirty="0" smtClean="0">
                          <a:solidFill>
                            <a:schemeClr val="bg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padres se mantienen a la espera de instrucciones). </a:t>
                      </a:r>
                    </a:p>
                    <a:p>
                      <a:pPr marL="342900" lvl="0" indent="-342900" algn="just">
                        <a:spcBef>
                          <a:spcPts val="300"/>
                        </a:spcBef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es-CL" sz="1300" b="1" dirty="0" smtClean="0">
                          <a:solidFill>
                            <a:schemeClr val="bg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Ingreso será a través de 3</a:t>
                      </a:r>
                      <a:r>
                        <a:rPr lang="es-CL" sz="1300" b="1" baseline="0" dirty="0" smtClean="0">
                          <a:solidFill>
                            <a:schemeClr val="bg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grupos (Compañías) en que se controlará Pase de Movilidad y temperatura.</a:t>
                      </a:r>
                      <a:r>
                        <a:rPr lang="es-CL" sz="1300" b="1" dirty="0" smtClean="0">
                          <a:solidFill>
                            <a:schemeClr val="bg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</a:t>
                      </a:r>
                    </a:p>
                    <a:p>
                      <a:pPr marL="342900" lvl="0" indent="-342900" algn="just">
                        <a:spcBef>
                          <a:spcPts val="300"/>
                        </a:spcBef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es-CL" sz="1300" b="1" dirty="0" smtClean="0">
                          <a:solidFill>
                            <a:schemeClr val="bg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Los nuevos Reclutas son dirigidos hacia </a:t>
                      </a:r>
                      <a:r>
                        <a:rPr lang="es-CL" sz="1300" b="1" dirty="0" smtClean="0">
                          <a:solidFill>
                            <a:schemeClr val="bg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el Patio del Buque.</a:t>
                      </a:r>
                      <a:endParaRPr lang="es-CL" sz="1300" b="1" dirty="0" smtClean="0">
                        <a:solidFill>
                          <a:schemeClr val="bg1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48574" marR="4857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74225">
                <a:tc>
                  <a:txBody>
                    <a:bodyPr/>
                    <a:lstStyle/>
                    <a:p>
                      <a:pPr algn="just"/>
                      <a:r>
                        <a:rPr lang="es-CL" sz="1600" b="1" kern="1200" dirty="0" smtClean="0">
                          <a:solidFill>
                            <a:schemeClr val="bg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09:00</a:t>
                      </a:r>
                      <a:endParaRPr lang="es-CL" sz="1600" b="1" kern="1200" dirty="0">
                        <a:solidFill>
                          <a:schemeClr val="bg1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48574" marR="4857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42900" lvl="0" indent="-342900" algn="just">
                        <a:spcBef>
                          <a:spcPts val="300"/>
                        </a:spcBef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es-CL" sz="1300" b="1" dirty="0" smtClean="0">
                          <a:solidFill>
                            <a:schemeClr val="bg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Toma de Test rápido</a:t>
                      </a:r>
                      <a:r>
                        <a:rPr lang="es-CL" sz="1300" b="1" dirty="0" smtClean="0">
                          <a:solidFill>
                            <a:schemeClr val="bg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.</a:t>
                      </a:r>
                    </a:p>
                    <a:p>
                      <a:pPr marL="342900" lvl="0" indent="-342900" algn="just">
                        <a:spcBef>
                          <a:spcPts val="300"/>
                        </a:spcBef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es-CL" sz="1300" b="1" dirty="0" smtClean="0">
                          <a:solidFill>
                            <a:schemeClr val="bg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Posterior a higienización se hace entrega de elementos de protección personal.</a:t>
                      </a:r>
                    </a:p>
                    <a:p>
                      <a:pPr marL="342900" lvl="0" indent="-342900" algn="just">
                        <a:spcBef>
                          <a:spcPts val="300"/>
                        </a:spcBef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es-CL" sz="1300" b="1" dirty="0" smtClean="0">
                          <a:solidFill>
                            <a:schemeClr val="bg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Se hace entrega de teléfonos celulares al</a:t>
                      </a:r>
                      <a:r>
                        <a:rPr lang="es-CL" sz="1300" b="1" baseline="0" dirty="0" smtClean="0">
                          <a:solidFill>
                            <a:schemeClr val="bg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</a:t>
                      </a:r>
                      <a:r>
                        <a:rPr lang="es-CL" sz="1300" b="1" dirty="0" smtClean="0">
                          <a:solidFill>
                            <a:schemeClr val="bg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Oficial de División. </a:t>
                      </a:r>
                    </a:p>
                    <a:p>
                      <a:pPr marL="342900" lvl="0" indent="-342900" algn="just">
                        <a:spcBef>
                          <a:spcPts val="300"/>
                        </a:spcBef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es-CL" sz="1300" b="1" dirty="0" smtClean="0">
                          <a:solidFill>
                            <a:schemeClr val="bg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</a:t>
                      </a:r>
                      <a:r>
                        <a:rPr lang="es-CL" sz="1300" b="1" dirty="0">
                          <a:solidFill>
                            <a:schemeClr val="bg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Luego pasan </a:t>
                      </a:r>
                      <a:r>
                        <a:rPr lang="es-CL" sz="1300" b="1" dirty="0" smtClean="0">
                          <a:solidFill>
                            <a:schemeClr val="bg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al Patio </a:t>
                      </a:r>
                      <a:r>
                        <a:rPr lang="es-CL" sz="1300" b="1" dirty="0">
                          <a:solidFill>
                            <a:schemeClr val="bg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del Buque </a:t>
                      </a:r>
                      <a:r>
                        <a:rPr lang="es-CL" sz="1300" b="1" dirty="0" smtClean="0">
                          <a:solidFill>
                            <a:schemeClr val="bg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en</a:t>
                      </a:r>
                      <a:r>
                        <a:rPr lang="es-CL" sz="1300" b="1" baseline="0" dirty="0" smtClean="0">
                          <a:solidFill>
                            <a:schemeClr val="bg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espera del resultado.</a:t>
                      </a:r>
                    </a:p>
                    <a:p>
                      <a:pPr marL="342900" lvl="0" indent="-342900" algn="just">
                        <a:spcBef>
                          <a:spcPts val="300"/>
                        </a:spcBef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es-CL" sz="1300" b="1" baseline="0" dirty="0" smtClean="0">
                          <a:solidFill>
                            <a:schemeClr val="bg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NOTIFICACIÓN A LOS PADRES </a:t>
                      </a:r>
                      <a:r>
                        <a:rPr lang="es-CL" sz="1800" b="1" baseline="0" dirty="0" smtClean="0">
                          <a:solidFill>
                            <a:srgbClr val="00B05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NEGATIVO </a:t>
                      </a:r>
                      <a:r>
                        <a:rPr lang="es-CL" sz="1800" b="1" baseline="0" dirty="0" smtClean="0">
                          <a:solidFill>
                            <a:schemeClr val="bg2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/</a:t>
                      </a:r>
                      <a:r>
                        <a:rPr lang="es-CL" sz="1800" b="1" baseline="0" dirty="0" smtClean="0">
                          <a:solidFill>
                            <a:srgbClr val="00B05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 </a:t>
                      </a:r>
                      <a:r>
                        <a:rPr lang="es-CL" sz="1800" b="1" baseline="0" dirty="0" smtClean="0">
                          <a:solidFill>
                            <a:srgbClr val="FF00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POSITIVO</a:t>
                      </a:r>
                      <a:endParaRPr lang="es-CL" sz="1800" b="1" dirty="0">
                        <a:solidFill>
                          <a:srgbClr val="FF0000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  <a:p>
                      <a:pPr marL="342900" lvl="0" indent="-342900" algn="just">
                        <a:spcBef>
                          <a:spcPts val="300"/>
                        </a:spcBef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es-CL" sz="1300" b="1" dirty="0" smtClean="0">
                          <a:solidFill>
                            <a:schemeClr val="bg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Reclutas</a:t>
                      </a:r>
                      <a:r>
                        <a:rPr lang="es-CL" sz="1300" b="1" baseline="0" dirty="0" smtClean="0">
                          <a:solidFill>
                            <a:schemeClr val="bg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pasan a Patio del Casino de Oficiales para instrucción de la promesa</a:t>
                      </a:r>
                      <a:r>
                        <a:rPr lang="es-CL" sz="1300" b="1" dirty="0" smtClean="0">
                          <a:solidFill>
                            <a:schemeClr val="bg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.</a:t>
                      </a:r>
                    </a:p>
                    <a:p>
                      <a:pPr marL="342900" lvl="0" indent="-342900" algn="just">
                        <a:spcBef>
                          <a:spcPts val="300"/>
                        </a:spcBef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es-CL" sz="1300" b="1" dirty="0" smtClean="0">
                          <a:solidFill>
                            <a:schemeClr val="bg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Apertura</a:t>
                      </a:r>
                      <a:r>
                        <a:rPr lang="es-CL" sz="1300" b="1" baseline="0" dirty="0" smtClean="0">
                          <a:solidFill>
                            <a:schemeClr val="bg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de acceso lateral para apoderados con trámites pendientes.</a:t>
                      </a:r>
                      <a:endParaRPr lang="es-CL" sz="1300" b="1" dirty="0" smtClean="0">
                        <a:solidFill>
                          <a:schemeClr val="bg1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48574" marR="4857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4314">
                <a:tc>
                  <a:txBody>
                    <a:bodyPr/>
                    <a:lstStyle/>
                    <a:p>
                      <a:pPr algn="just"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es-CL" sz="1600" b="1" dirty="0" smtClean="0">
                          <a:solidFill>
                            <a:schemeClr val="bg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10:00</a:t>
                      </a:r>
                      <a:endParaRPr lang="es-CL" sz="1600" b="1" dirty="0">
                        <a:solidFill>
                          <a:schemeClr val="bg1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48574" marR="4857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42900" lvl="0" indent="-342900" algn="just">
                        <a:spcBef>
                          <a:spcPts val="300"/>
                        </a:spcBef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es-CL" sz="1300" b="1" dirty="0" smtClean="0">
                          <a:solidFill>
                            <a:schemeClr val="bg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Colación para Reclutas.</a:t>
                      </a:r>
                    </a:p>
                  </a:txBody>
                  <a:tcPr marL="48574" marR="4857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41978">
                <a:tc>
                  <a:txBody>
                    <a:bodyPr/>
                    <a:lstStyle/>
                    <a:p>
                      <a:pPr algn="just"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es-CL" sz="1600" b="1" dirty="0" smtClean="0">
                          <a:solidFill>
                            <a:schemeClr val="bg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11:00</a:t>
                      </a:r>
                      <a:endParaRPr lang="es-CL" sz="1600" b="1" dirty="0">
                        <a:solidFill>
                          <a:schemeClr val="bg1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48574" marR="4857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42900" lvl="0" indent="-342900" algn="just">
                        <a:spcBef>
                          <a:spcPts val="300"/>
                        </a:spcBef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es-CL" sz="1300" b="1" dirty="0" smtClean="0">
                          <a:solidFill>
                            <a:schemeClr val="bg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Exposición</a:t>
                      </a:r>
                      <a:r>
                        <a:rPr lang="es-CL" sz="1300" b="1" baseline="0" dirty="0" smtClean="0">
                          <a:solidFill>
                            <a:schemeClr val="bg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Sr. Director a padres y apoderados vía Zoom.</a:t>
                      </a:r>
                      <a:endParaRPr lang="es-CL" sz="1300" b="1" dirty="0" smtClean="0">
                        <a:solidFill>
                          <a:schemeClr val="bg1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48574" marR="4857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6619">
                <a:tc>
                  <a:txBody>
                    <a:bodyPr/>
                    <a:lstStyle/>
                    <a:p>
                      <a:pPr algn="just"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es-CL" sz="1600" b="1" dirty="0" smtClean="0">
                          <a:solidFill>
                            <a:schemeClr val="bg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11:35</a:t>
                      </a:r>
                      <a:endParaRPr lang="es-CL" sz="1600" b="1" dirty="0">
                        <a:solidFill>
                          <a:schemeClr val="bg1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48574" marR="4857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42900" lvl="0" indent="-342900" algn="just">
                        <a:spcBef>
                          <a:spcPts val="300"/>
                        </a:spcBef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es-CL" sz="1300" b="1" dirty="0" smtClean="0">
                          <a:solidFill>
                            <a:schemeClr val="bg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Ingreso del Batallón al Patio del Buque.</a:t>
                      </a:r>
                    </a:p>
                  </a:txBody>
                  <a:tcPr marL="48574" marR="4857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es-CL" sz="1600" b="1" dirty="0" smtClean="0">
                          <a:solidFill>
                            <a:schemeClr val="bg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12:00</a:t>
                      </a:r>
                      <a:endParaRPr lang="es-CL" sz="1600" b="1" dirty="0">
                        <a:solidFill>
                          <a:schemeClr val="bg1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48574" marR="4857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42900" lvl="0" indent="-342900" algn="just">
                        <a:spcBef>
                          <a:spcPts val="300"/>
                        </a:spcBef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es-CL" sz="1300" b="1" dirty="0" smtClean="0">
                          <a:solidFill>
                            <a:schemeClr val="bg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Ceremonia de ingreso y promesa del Batallón</a:t>
                      </a:r>
                      <a:r>
                        <a:rPr lang="es-CL" sz="1300" b="1" baseline="0" dirty="0" smtClean="0">
                          <a:solidFill>
                            <a:schemeClr val="bg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de Reclutas (02 grupos)</a:t>
                      </a:r>
                    </a:p>
                    <a:p>
                      <a:pPr marL="342900" lvl="0" indent="-342900" algn="just">
                        <a:spcBef>
                          <a:spcPts val="300"/>
                        </a:spcBef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es-CL" sz="1300" b="1" baseline="0" dirty="0" smtClean="0">
                          <a:solidFill>
                            <a:schemeClr val="bg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Transmisión vía canales Escuela Naval.</a:t>
                      </a:r>
                      <a:endParaRPr lang="es-CL" sz="1300" b="1" dirty="0" smtClean="0">
                        <a:solidFill>
                          <a:schemeClr val="bg1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48574" marR="4857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826">
                <a:tc>
                  <a:txBody>
                    <a:bodyPr/>
                    <a:lstStyle/>
                    <a:p>
                      <a:pPr algn="just"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es-CL" sz="1600" b="1" dirty="0" smtClean="0">
                          <a:solidFill>
                            <a:schemeClr val="bg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13:00</a:t>
                      </a:r>
                      <a:endParaRPr lang="es-CL" sz="1600" b="1" dirty="0">
                        <a:solidFill>
                          <a:schemeClr val="bg1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48574" marR="4857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42900" lvl="0" indent="-342900" algn="just">
                        <a:spcBef>
                          <a:spcPts val="300"/>
                        </a:spcBef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es-CL" sz="1300" b="1" dirty="0" smtClean="0">
                          <a:solidFill>
                            <a:schemeClr val="bg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Rancho para el Batallón</a:t>
                      </a:r>
                      <a:r>
                        <a:rPr lang="es-CL" sz="1300" b="1" baseline="0" dirty="0" smtClean="0">
                          <a:solidFill>
                            <a:schemeClr val="bg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de Reclutas.</a:t>
                      </a:r>
                      <a:endParaRPr lang="es-CL" sz="1300" b="1" dirty="0" smtClean="0">
                        <a:solidFill>
                          <a:schemeClr val="bg1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48574" marR="4857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10" descr="\\Esnaval04\TALLER FOTO\2017\002 FERBRERO\2017-002-09 BAUTIZO CARABINA\RED_0285.JPG"/>
          <p:cNvPicPr>
            <a:picLocks noChangeAspect="1" noChangeArrowheads="1"/>
          </p:cNvPicPr>
          <p:nvPr/>
        </p:nvPicPr>
        <p:blipFill>
          <a:blip r:embed="rId2"/>
          <a:srcRect l="9859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2" name="Picture 11" descr="escudo_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313" y="214313"/>
            <a:ext cx="1044575" cy="1203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Rectangle 2"/>
          <p:cNvSpPr>
            <a:spLocks noChangeArrowheads="1"/>
          </p:cNvSpPr>
          <p:nvPr/>
        </p:nvSpPr>
        <p:spPr bwMode="auto">
          <a:xfrm>
            <a:off x="1571625" y="357188"/>
            <a:ext cx="6215063" cy="879475"/>
          </a:xfrm>
          <a:prstGeom prst="rect">
            <a:avLst/>
          </a:prstGeom>
          <a:solidFill>
            <a:schemeClr val="tx1">
              <a:alpha val="63921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marL="533400" indent="-533400" algn="ctr">
              <a:lnSpc>
                <a:spcPct val="135000"/>
              </a:lnSpc>
              <a:tabLst>
                <a:tab pos="0" algn="l"/>
              </a:tabLst>
            </a:pPr>
            <a:r>
              <a:rPr lang="es-CL" altLang="es-CL" sz="3200" b="1" dirty="0" smtClean="0">
                <a:solidFill>
                  <a:schemeClr val="bg1"/>
                </a:solidFill>
                <a:ea typeface="MS PGothic" pitchFamily="34" charset="-128"/>
              </a:rPr>
              <a:t>IMÁGENES </a:t>
            </a:r>
            <a:endParaRPr lang="es-CL" altLang="es-CL" sz="3200" b="1" dirty="0">
              <a:solidFill>
                <a:schemeClr val="bg1"/>
              </a:solidFill>
              <a:ea typeface="MS PGothic" pitchFamily="34" charset="-128"/>
            </a:endParaRPr>
          </a:p>
        </p:txBody>
      </p:sp>
      <p:sp>
        <p:nvSpPr>
          <p:cNvPr id="10" name="Text Box 10"/>
          <p:cNvSpPr txBox="1">
            <a:spLocks noChangeArrowheads="1"/>
          </p:cNvSpPr>
          <p:nvPr/>
        </p:nvSpPr>
        <p:spPr bwMode="auto">
          <a:xfrm>
            <a:off x="1" y="1357298"/>
            <a:ext cx="9143999" cy="4205767"/>
          </a:xfrm>
          <a:prstGeom prst="rect">
            <a:avLst/>
          </a:prstGeom>
          <a:solidFill>
            <a:schemeClr val="tx1">
              <a:alpha val="35000"/>
            </a:schemeClr>
          </a:solidFill>
          <a:ln w="9525">
            <a:noFill/>
            <a:miter lim="800000"/>
            <a:headEnd/>
            <a:tailEnd/>
          </a:ln>
          <a:effectLst>
            <a:outerShdw dist="17961" dir="2700000" algn="ctr" rotWithShape="0">
              <a:schemeClr val="tx1"/>
            </a:outerShdw>
          </a:effectLst>
        </p:spPr>
        <p:txBody>
          <a:bodyPr wrap="square">
            <a:spAutoFit/>
          </a:bodyPr>
          <a:lstStyle/>
          <a:p>
            <a:pPr marL="533400" indent="-533400" algn="ctr" fontAlgn="auto">
              <a:lnSpc>
                <a:spcPct val="135000"/>
              </a:lnSpc>
              <a:spcBef>
                <a:spcPts val="0"/>
              </a:spcBef>
              <a:spcAft>
                <a:spcPts val="0"/>
              </a:spcAft>
              <a:tabLst>
                <a:tab pos="0" algn="l"/>
              </a:tabLst>
              <a:defRPr/>
            </a:pPr>
            <a:endParaRPr lang="es-CL" altLang="es-CL" dirty="0">
              <a:solidFill>
                <a:schemeClr val="bg1"/>
              </a:solidFill>
              <a:latin typeface="Arial" pitchFamily="34" charset="0"/>
              <a:ea typeface="MS PGothic" pitchFamily="34" charset="-128"/>
              <a:cs typeface="Arial" pitchFamily="34" charset="0"/>
            </a:endParaRPr>
          </a:p>
          <a:p>
            <a:pPr marL="533400" indent="-533400" algn="ctr" fontAlgn="auto">
              <a:lnSpc>
                <a:spcPct val="135000"/>
              </a:lnSpc>
              <a:spcBef>
                <a:spcPts val="0"/>
              </a:spcBef>
              <a:spcAft>
                <a:spcPts val="0"/>
              </a:spcAft>
              <a:tabLst>
                <a:tab pos="0" algn="l"/>
              </a:tabLst>
              <a:defRPr/>
            </a:pPr>
            <a:endParaRPr lang="es-CL" altLang="es-CL" dirty="0" smtClean="0">
              <a:solidFill>
                <a:schemeClr val="bg1"/>
              </a:solidFill>
              <a:latin typeface="Arial" pitchFamily="34" charset="0"/>
              <a:ea typeface="MS PGothic" pitchFamily="34" charset="-128"/>
              <a:cs typeface="Arial" pitchFamily="34" charset="0"/>
            </a:endParaRPr>
          </a:p>
          <a:p>
            <a:pPr marL="533400" indent="-533400" algn="just" fontAlgn="auto">
              <a:lnSpc>
                <a:spcPct val="135000"/>
              </a:lnSpc>
              <a:spcBef>
                <a:spcPts val="0"/>
              </a:spcBef>
              <a:spcAft>
                <a:spcPts val="0"/>
              </a:spcAft>
              <a:tabLst>
                <a:tab pos="0" algn="l"/>
              </a:tabLst>
              <a:defRPr/>
            </a:pPr>
            <a:endParaRPr lang="es-CL" altLang="es-CL" dirty="0" smtClean="0">
              <a:solidFill>
                <a:schemeClr val="bg1"/>
              </a:solidFill>
              <a:latin typeface="Arial" pitchFamily="34" charset="0"/>
              <a:ea typeface="MS PGothic" pitchFamily="34" charset="-128"/>
              <a:cs typeface="Arial" pitchFamily="34" charset="0"/>
            </a:endParaRPr>
          </a:p>
          <a:p>
            <a:pPr marL="533400" indent="-533400" algn="just" fontAlgn="auto">
              <a:lnSpc>
                <a:spcPct val="135000"/>
              </a:lnSpc>
              <a:spcBef>
                <a:spcPts val="0"/>
              </a:spcBef>
              <a:spcAft>
                <a:spcPts val="0"/>
              </a:spcAft>
              <a:buFontTx/>
              <a:buChar char="-"/>
              <a:tabLst>
                <a:tab pos="0" algn="l"/>
              </a:tabLst>
              <a:defRPr/>
            </a:pPr>
            <a:endParaRPr lang="es-CL" altLang="es-CL" dirty="0" smtClean="0">
              <a:solidFill>
                <a:schemeClr val="bg1"/>
              </a:solidFill>
              <a:latin typeface="Arial" pitchFamily="34" charset="0"/>
              <a:ea typeface="MS PGothic" pitchFamily="34" charset="-128"/>
              <a:cs typeface="Arial" pitchFamily="34" charset="0"/>
            </a:endParaRPr>
          </a:p>
          <a:p>
            <a:pPr marL="533400" indent="-533400" algn="just" fontAlgn="auto">
              <a:lnSpc>
                <a:spcPct val="135000"/>
              </a:lnSpc>
              <a:spcBef>
                <a:spcPts val="0"/>
              </a:spcBef>
              <a:spcAft>
                <a:spcPts val="0"/>
              </a:spcAft>
              <a:buFontTx/>
              <a:buChar char="-"/>
              <a:tabLst>
                <a:tab pos="0" algn="l"/>
              </a:tabLst>
              <a:defRPr/>
            </a:pPr>
            <a:endParaRPr lang="es-CL" altLang="es-CL" dirty="0" smtClean="0">
              <a:solidFill>
                <a:schemeClr val="bg1"/>
              </a:solidFill>
              <a:latin typeface="Arial" pitchFamily="34" charset="0"/>
              <a:ea typeface="MS PGothic" pitchFamily="34" charset="-128"/>
              <a:cs typeface="Arial" pitchFamily="34" charset="0"/>
            </a:endParaRPr>
          </a:p>
          <a:p>
            <a:pPr marL="533400" indent="-533400" algn="just" fontAlgn="auto">
              <a:lnSpc>
                <a:spcPct val="135000"/>
              </a:lnSpc>
              <a:spcBef>
                <a:spcPts val="0"/>
              </a:spcBef>
              <a:spcAft>
                <a:spcPts val="0"/>
              </a:spcAft>
              <a:buFontTx/>
              <a:buChar char="-"/>
              <a:tabLst>
                <a:tab pos="0" algn="l"/>
              </a:tabLst>
              <a:defRPr/>
            </a:pPr>
            <a:endParaRPr lang="es-CL" altLang="es-CL" dirty="0" smtClean="0">
              <a:solidFill>
                <a:schemeClr val="bg1"/>
              </a:solidFill>
              <a:latin typeface="Arial" pitchFamily="34" charset="0"/>
              <a:ea typeface="MS PGothic" pitchFamily="34" charset="-128"/>
              <a:cs typeface="Arial" pitchFamily="34" charset="0"/>
            </a:endParaRPr>
          </a:p>
          <a:p>
            <a:pPr marL="533400" indent="-533400" algn="just" fontAlgn="auto">
              <a:lnSpc>
                <a:spcPct val="135000"/>
              </a:lnSpc>
              <a:spcBef>
                <a:spcPts val="0"/>
              </a:spcBef>
              <a:spcAft>
                <a:spcPts val="0"/>
              </a:spcAft>
              <a:buFontTx/>
              <a:buChar char="-"/>
              <a:tabLst>
                <a:tab pos="0" algn="l"/>
              </a:tabLst>
              <a:defRPr/>
            </a:pPr>
            <a:endParaRPr lang="es-CL" altLang="es-CL" dirty="0" smtClean="0">
              <a:solidFill>
                <a:schemeClr val="bg1"/>
              </a:solidFill>
              <a:latin typeface="Arial" pitchFamily="34" charset="0"/>
              <a:ea typeface="MS PGothic" pitchFamily="34" charset="-128"/>
              <a:cs typeface="Arial" pitchFamily="34" charset="0"/>
            </a:endParaRPr>
          </a:p>
          <a:p>
            <a:pPr marL="533400" indent="-533400" algn="just" fontAlgn="auto">
              <a:lnSpc>
                <a:spcPct val="135000"/>
              </a:lnSpc>
              <a:spcBef>
                <a:spcPts val="0"/>
              </a:spcBef>
              <a:spcAft>
                <a:spcPts val="0"/>
              </a:spcAft>
              <a:buFontTx/>
              <a:buChar char="-"/>
              <a:tabLst>
                <a:tab pos="0" algn="l"/>
              </a:tabLst>
              <a:defRPr/>
            </a:pPr>
            <a:endParaRPr lang="es-CL" altLang="es-CL" dirty="0" smtClean="0">
              <a:solidFill>
                <a:schemeClr val="bg1"/>
              </a:solidFill>
              <a:latin typeface="Arial" pitchFamily="34" charset="0"/>
              <a:ea typeface="MS PGothic" pitchFamily="34" charset="-128"/>
              <a:cs typeface="Arial" pitchFamily="34" charset="0"/>
            </a:endParaRPr>
          </a:p>
          <a:p>
            <a:pPr marL="533400" indent="-533400" algn="just" fontAlgn="auto">
              <a:lnSpc>
                <a:spcPct val="135000"/>
              </a:lnSpc>
              <a:spcBef>
                <a:spcPts val="0"/>
              </a:spcBef>
              <a:spcAft>
                <a:spcPts val="0"/>
              </a:spcAft>
              <a:buFontTx/>
              <a:buChar char="-"/>
              <a:tabLst>
                <a:tab pos="0" algn="l"/>
              </a:tabLst>
              <a:defRPr/>
            </a:pPr>
            <a:endParaRPr lang="es-CL" altLang="es-CL" dirty="0" smtClean="0">
              <a:solidFill>
                <a:schemeClr val="bg1"/>
              </a:solidFill>
              <a:latin typeface="Arial" pitchFamily="34" charset="0"/>
              <a:ea typeface="MS PGothic" pitchFamily="34" charset="-128"/>
              <a:cs typeface="Arial" pitchFamily="34" charset="0"/>
            </a:endParaRPr>
          </a:p>
          <a:p>
            <a:pPr marL="533400" indent="-533400" algn="just" fontAlgn="auto">
              <a:lnSpc>
                <a:spcPct val="135000"/>
              </a:lnSpc>
              <a:spcBef>
                <a:spcPts val="0"/>
              </a:spcBef>
              <a:spcAft>
                <a:spcPts val="0"/>
              </a:spcAft>
              <a:buFontTx/>
              <a:buChar char="-"/>
              <a:tabLst>
                <a:tab pos="0" algn="l"/>
              </a:tabLst>
              <a:defRPr/>
            </a:pPr>
            <a:endParaRPr lang="es-CL" altLang="es-CL" dirty="0" smtClean="0">
              <a:solidFill>
                <a:schemeClr val="bg1"/>
              </a:solidFill>
              <a:latin typeface="Arial" pitchFamily="34" charset="0"/>
              <a:ea typeface="MS PGothic" pitchFamily="34" charset="-128"/>
              <a:cs typeface="Arial" pitchFamily="34" charset="0"/>
            </a:endParaRPr>
          </a:p>
          <a:p>
            <a:pPr marL="533400" indent="-533400" algn="just" fontAlgn="auto">
              <a:lnSpc>
                <a:spcPct val="135000"/>
              </a:lnSpc>
              <a:spcBef>
                <a:spcPts val="0"/>
              </a:spcBef>
              <a:spcAft>
                <a:spcPts val="0"/>
              </a:spcAft>
              <a:buFontTx/>
              <a:buChar char="-"/>
              <a:tabLst>
                <a:tab pos="0" algn="l"/>
              </a:tabLst>
              <a:defRPr/>
            </a:pPr>
            <a:endParaRPr lang="es-CL" altLang="es-CL" dirty="0">
              <a:solidFill>
                <a:schemeClr val="bg1"/>
              </a:solidFill>
              <a:latin typeface="Arial" pitchFamily="34" charset="0"/>
              <a:ea typeface="MS PGothic" pitchFamily="34" charset="-128"/>
              <a:cs typeface="Arial" pitchFamily="34" charset="0"/>
            </a:endParaRPr>
          </a:p>
        </p:txBody>
      </p:sp>
      <p:pic>
        <p:nvPicPr>
          <p:cNvPr id="2" name="Picture 2" descr="C:\Users\15372546-2\Desktop\IMG_948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7158" y="2000240"/>
            <a:ext cx="4028895" cy="2880000"/>
          </a:xfrm>
          <a:prstGeom prst="rect">
            <a:avLst/>
          </a:prstGeom>
          <a:noFill/>
        </p:spPr>
      </p:pic>
      <p:pic>
        <p:nvPicPr>
          <p:cNvPr id="2051" name="Picture 3" descr="C:\Users\15372546-2\Desktop\IMG_948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00628" y="2000240"/>
            <a:ext cx="3838690" cy="2880000"/>
          </a:xfrm>
          <a:prstGeom prst="rect">
            <a:avLst/>
          </a:prstGeom>
          <a:noFill/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10" descr="\\Esnaval04\TALLER FOTO\2017\002 FERBRERO\2017-002-09 BAUTIZO CARABINA\RED_0285.JPG"/>
          <p:cNvPicPr>
            <a:picLocks noChangeAspect="1" noChangeArrowheads="1"/>
          </p:cNvPicPr>
          <p:nvPr/>
        </p:nvPicPr>
        <p:blipFill>
          <a:blip r:embed="rId2"/>
          <a:srcRect l="9859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2" name="Picture 11" descr="escudo_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313" y="214313"/>
            <a:ext cx="1044575" cy="1203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Rectangle 2"/>
          <p:cNvSpPr>
            <a:spLocks noChangeArrowheads="1"/>
          </p:cNvSpPr>
          <p:nvPr/>
        </p:nvSpPr>
        <p:spPr bwMode="auto">
          <a:xfrm>
            <a:off x="1571625" y="357188"/>
            <a:ext cx="6215063" cy="879475"/>
          </a:xfrm>
          <a:prstGeom prst="rect">
            <a:avLst/>
          </a:prstGeom>
          <a:solidFill>
            <a:schemeClr val="tx1">
              <a:alpha val="63921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marL="533400" indent="-533400" algn="ctr">
              <a:lnSpc>
                <a:spcPct val="135000"/>
              </a:lnSpc>
              <a:tabLst>
                <a:tab pos="0" algn="l"/>
              </a:tabLst>
            </a:pPr>
            <a:r>
              <a:rPr lang="es-CL" altLang="es-CL" sz="3200" b="1" dirty="0" smtClean="0">
                <a:solidFill>
                  <a:schemeClr val="bg1"/>
                </a:solidFill>
                <a:ea typeface="MS PGothic" pitchFamily="34" charset="-128"/>
              </a:rPr>
              <a:t>IMÁGENES </a:t>
            </a:r>
            <a:endParaRPr lang="es-CL" altLang="es-CL" sz="3200" b="1" dirty="0">
              <a:solidFill>
                <a:schemeClr val="bg1"/>
              </a:solidFill>
              <a:ea typeface="MS PGothic" pitchFamily="34" charset="-128"/>
            </a:endParaRPr>
          </a:p>
        </p:txBody>
      </p:sp>
      <p:sp>
        <p:nvSpPr>
          <p:cNvPr id="10" name="Text Box 10"/>
          <p:cNvSpPr txBox="1">
            <a:spLocks noChangeArrowheads="1"/>
          </p:cNvSpPr>
          <p:nvPr/>
        </p:nvSpPr>
        <p:spPr bwMode="auto">
          <a:xfrm>
            <a:off x="1" y="1357298"/>
            <a:ext cx="9143999" cy="4205767"/>
          </a:xfrm>
          <a:prstGeom prst="rect">
            <a:avLst/>
          </a:prstGeom>
          <a:solidFill>
            <a:schemeClr val="tx1">
              <a:alpha val="35000"/>
            </a:schemeClr>
          </a:solidFill>
          <a:ln w="9525">
            <a:noFill/>
            <a:miter lim="800000"/>
            <a:headEnd/>
            <a:tailEnd/>
          </a:ln>
          <a:effectLst>
            <a:outerShdw dist="17961" dir="2700000" algn="ctr" rotWithShape="0">
              <a:schemeClr val="tx1"/>
            </a:outerShdw>
          </a:effectLst>
        </p:spPr>
        <p:txBody>
          <a:bodyPr wrap="square">
            <a:spAutoFit/>
          </a:bodyPr>
          <a:lstStyle/>
          <a:p>
            <a:pPr marL="533400" indent="-533400" algn="ctr" fontAlgn="auto">
              <a:lnSpc>
                <a:spcPct val="135000"/>
              </a:lnSpc>
              <a:spcBef>
                <a:spcPts val="0"/>
              </a:spcBef>
              <a:spcAft>
                <a:spcPts val="0"/>
              </a:spcAft>
              <a:tabLst>
                <a:tab pos="0" algn="l"/>
              </a:tabLst>
              <a:defRPr/>
            </a:pPr>
            <a:endParaRPr lang="es-CL" altLang="es-CL" dirty="0">
              <a:solidFill>
                <a:schemeClr val="bg1"/>
              </a:solidFill>
              <a:latin typeface="Arial" pitchFamily="34" charset="0"/>
              <a:ea typeface="MS PGothic" pitchFamily="34" charset="-128"/>
              <a:cs typeface="Arial" pitchFamily="34" charset="0"/>
            </a:endParaRPr>
          </a:p>
          <a:p>
            <a:pPr marL="533400" indent="-533400" algn="ctr" fontAlgn="auto">
              <a:lnSpc>
                <a:spcPct val="135000"/>
              </a:lnSpc>
              <a:spcBef>
                <a:spcPts val="0"/>
              </a:spcBef>
              <a:spcAft>
                <a:spcPts val="0"/>
              </a:spcAft>
              <a:tabLst>
                <a:tab pos="0" algn="l"/>
              </a:tabLst>
              <a:defRPr/>
            </a:pPr>
            <a:endParaRPr lang="es-CL" altLang="es-CL" dirty="0" smtClean="0">
              <a:solidFill>
                <a:schemeClr val="bg1"/>
              </a:solidFill>
              <a:latin typeface="Arial" pitchFamily="34" charset="0"/>
              <a:ea typeface="MS PGothic" pitchFamily="34" charset="-128"/>
              <a:cs typeface="Arial" pitchFamily="34" charset="0"/>
            </a:endParaRPr>
          </a:p>
          <a:p>
            <a:pPr marL="533400" indent="-533400" algn="just" fontAlgn="auto">
              <a:lnSpc>
                <a:spcPct val="135000"/>
              </a:lnSpc>
              <a:spcBef>
                <a:spcPts val="0"/>
              </a:spcBef>
              <a:spcAft>
                <a:spcPts val="0"/>
              </a:spcAft>
              <a:tabLst>
                <a:tab pos="0" algn="l"/>
              </a:tabLst>
              <a:defRPr/>
            </a:pPr>
            <a:endParaRPr lang="es-CL" altLang="es-CL" dirty="0" smtClean="0">
              <a:solidFill>
                <a:schemeClr val="bg1"/>
              </a:solidFill>
              <a:latin typeface="Arial" pitchFamily="34" charset="0"/>
              <a:ea typeface="MS PGothic" pitchFamily="34" charset="-128"/>
              <a:cs typeface="Arial" pitchFamily="34" charset="0"/>
            </a:endParaRPr>
          </a:p>
          <a:p>
            <a:pPr marL="533400" indent="-533400" algn="just" fontAlgn="auto">
              <a:lnSpc>
                <a:spcPct val="135000"/>
              </a:lnSpc>
              <a:spcBef>
                <a:spcPts val="0"/>
              </a:spcBef>
              <a:spcAft>
                <a:spcPts val="0"/>
              </a:spcAft>
              <a:buFontTx/>
              <a:buChar char="-"/>
              <a:tabLst>
                <a:tab pos="0" algn="l"/>
              </a:tabLst>
              <a:defRPr/>
            </a:pPr>
            <a:endParaRPr lang="es-CL" altLang="es-CL" dirty="0" smtClean="0">
              <a:solidFill>
                <a:schemeClr val="bg1"/>
              </a:solidFill>
              <a:latin typeface="Arial" pitchFamily="34" charset="0"/>
              <a:ea typeface="MS PGothic" pitchFamily="34" charset="-128"/>
              <a:cs typeface="Arial" pitchFamily="34" charset="0"/>
            </a:endParaRPr>
          </a:p>
          <a:p>
            <a:pPr marL="533400" indent="-533400" algn="just" fontAlgn="auto">
              <a:lnSpc>
                <a:spcPct val="135000"/>
              </a:lnSpc>
              <a:spcBef>
                <a:spcPts val="0"/>
              </a:spcBef>
              <a:spcAft>
                <a:spcPts val="0"/>
              </a:spcAft>
              <a:buFontTx/>
              <a:buChar char="-"/>
              <a:tabLst>
                <a:tab pos="0" algn="l"/>
              </a:tabLst>
              <a:defRPr/>
            </a:pPr>
            <a:endParaRPr lang="es-CL" altLang="es-CL" dirty="0" smtClean="0">
              <a:solidFill>
                <a:schemeClr val="bg1"/>
              </a:solidFill>
              <a:latin typeface="Arial" pitchFamily="34" charset="0"/>
              <a:ea typeface="MS PGothic" pitchFamily="34" charset="-128"/>
              <a:cs typeface="Arial" pitchFamily="34" charset="0"/>
            </a:endParaRPr>
          </a:p>
          <a:p>
            <a:pPr marL="533400" indent="-533400" algn="just" fontAlgn="auto">
              <a:lnSpc>
                <a:spcPct val="135000"/>
              </a:lnSpc>
              <a:spcBef>
                <a:spcPts val="0"/>
              </a:spcBef>
              <a:spcAft>
                <a:spcPts val="0"/>
              </a:spcAft>
              <a:buFontTx/>
              <a:buChar char="-"/>
              <a:tabLst>
                <a:tab pos="0" algn="l"/>
              </a:tabLst>
              <a:defRPr/>
            </a:pPr>
            <a:endParaRPr lang="es-CL" altLang="es-CL" dirty="0" smtClean="0">
              <a:solidFill>
                <a:schemeClr val="bg1"/>
              </a:solidFill>
              <a:latin typeface="Arial" pitchFamily="34" charset="0"/>
              <a:ea typeface="MS PGothic" pitchFamily="34" charset="-128"/>
              <a:cs typeface="Arial" pitchFamily="34" charset="0"/>
            </a:endParaRPr>
          </a:p>
          <a:p>
            <a:pPr marL="533400" indent="-533400" algn="just" fontAlgn="auto">
              <a:lnSpc>
                <a:spcPct val="135000"/>
              </a:lnSpc>
              <a:spcBef>
                <a:spcPts val="0"/>
              </a:spcBef>
              <a:spcAft>
                <a:spcPts val="0"/>
              </a:spcAft>
              <a:buFontTx/>
              <a:buChar char="-"/>
              <a:tabLst>
                <a:tab pos="0" algn="l"/>
              </a:tabLst>
              <a:defRPr/>
            </a:pPr>
            <a:endParaRPr lang="es-CL" altLang="es-CL" dirty="0" smtClean="0">
              <a:solidFill>
                <a:schemeClr val="bg1"/>
              </a:solidFill>
              <a:latin typeface="Arial" pitchFamily="34" charset="0"/>
              <a:ea typeface="MS PGothic" pitchFamily="34" charset="-128"/>
              <a:cs typeface="Arial" pitchFamily="34" charset="0"/>
            </a:endParaRPr>
          </a:p>
          <a:p>
            <a:pPr marL="533400" indent="-533400" algn="just" fontAlgn="auto">
              <a:lnSpc>
                <a:spcPct val="135000"/>
              </a:lnSpc>
              <a:spcBef>
                <a:spcPts val="0"/>
              </a:spcBef>
              <a:spcAft>
                <a:spcPts val="0"/>
              </a:spcAft>
              <a:buFontTx/>
              <a:buChar char="-"/>
              <a:tabLst>
                <a:tab pos="0" algn="l"/>
              </a:tabLst>
              <a:defRPr/>
            </a:pPr>
            <a:endParaRPr lang="es-CL" altLang="es-CL" dirty="0" smtClean="0">
              <a:solidFill>
                <a:schemeClr val="bg1"/>
              </a:solidFill>
              <a:latin typeface="Arial" pitchFamily="34" charset="0"/>
              <a:ea typeface="MS PGothic" pitchFamily="34" charset="-128"/>
              <a:cs typeface="Arial" pitchFamily="34" charset="0"/>
            </a:endParaRPr>
          </a:p>
          <a:p>
            <a:pPr marL="533400" indent="-533400" algn="just" fontAlgn="auto">
              <a:lnSpc>
                <a:spcPct val="135000"/>
              </a:lnSpc>
              <a:spcBef>
                <a:spcPts val="0"/>
              </a:spcBef>
              <a:spcAft>
                <a:spcPts val="0"/>
              </a:spcAft>
              <a:buFontTx/>
              <a:buChar char="-"/>
              <a:tabLst>
                <a:tab pos="0" algn="l"/>
              </a:tabLst>
              <a:defRPr/>
            </a:pPr>
            <a:endParaRPr lang="es-CL" altLang="es-CL" dirty="0" smtClean="0">
              <a:solidFill>
                <a:schemeClr val="bg1"/>
              </a:solidFill>
              <a:latin typeface="Arial" pitchFamily="34" charset="0"/>
              <a:ea typeface="MS PGothic" pitchFamily="34" charset="-128"/>
              <a:cs typeface="Arial" pitchFamily="34" charset="0"/>
            </a:endParaRPr>
          </a:p>
          <a:p>
            <a:pPr marL="533400" indent="-533400" algn="just" fontAlgn="auto">
              <a:lnSpc>
                <a:spcPct val="135000"/>
              </a:lnSpc>
              <a:spcBef>
                <a:spcPts val="0"/>
              </a:spcBef>
              <a:spcAft>
                <a:spcPts val="0"/>
              </a:spcAft>
              <a:buFontTx/>
              <a:buChar char="-"/>
              <a:tabLst>
                <a:tab pos="0" algn="l"/>
              </a:tabLst>
              <a:defRPr/>
            </a:pPr>
            <a:endParaRPr lang="es-CL" altLang="es-CL" dirty="0" smtClean="0">
              <a:solidFill>
                <a:schemeClr val="bg1"/>
              </a:solidFill>
              <a:latin typeface="Arial" pitchFamily="34" charset="0"/>
              <a:ea typeface="MS PGothic" pitchFamily="34" charset="-128"/>
              <a:cs typeface="Arial" pitchFamily="34" charset="0"/>
            </a:endParaRPr>
          </a:p>
          <a:p>
            <a:pPr marL="533400" indent="-533400" algn="just" fontAlgn="auto">
              <a:lnSpc>
                <a:spcPct val="135000"/>
              </a:lnSpc>
              <a:spcBef>
                <a:spcPts val="0"/>
              </a:spcBef>
              <a:spcAft>
                <a:spcPts val="0"/>
              </a:spcAft>
              <a:buFontTx/>
              <a:buChar char="-"/>
              <a:tabLst>
                <a:tab pos="0" algn="l"/>
              </a:tabLst>
              <a:defRPr/>
            </a:pPr>
            <a:endParaRPr lang="es-CL" altLang="es-CL" dirty="0">
              <a:solidFill>
                <a:schemeClr val="bg1"/>
              </a:solidFill>
              <a:latin typeface="Arial" pitchFamily="34" charset="0"/>
              <a:ea typeface="MS PGothic" pitchFamily="34" charset="-128"/>
              <a:cs typeface="Arial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/>
          <a:srcRect l="12354" t="16015" r="63061" b="23437"/>
          <a:stretch>
            <a:fillRect/>
          </a:stretch>
        </p:blipFill>
        <p:spPr bwMode="auto">
          <a:xfrm>
            <a:off x="285720" y="1857364"/>
            <a:ext cx="4953035" cy="3429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10 Flecha abajo"/>
          <p:cNvSpPr/>
          <p:nvPr/>
        </p:nvSpPr>
        <p:spPr>
          <a:xfrm>
            <a:off x="2071670" y="3000372"/>
            <a:ext cx="428628" cy="642942"/>
          </a:xfrm>
          <a:prstGeom prst="downArrow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vert270" rtlCol="0" anchor="ctr"/>
          <a:lstStyle/>
          <a:p>
            <a:pPr algn="ctr"/>
            <a:r>
              <a:rPr lang="es-CL" dirty="0" smtClean="0"/>
              <a:t>G1</a:t>
            </a:r>
            <a:endParaRPr lang="es-CL" dirty="0"/>
          </a:p>
        </p:txBody>
      </p:sp>
      <p:sp>
        <p:nvSpPr>
          <p:cNvPr id="16" name="15 Flecha abajo"/>
          <p:cNvSpPr/>
          <p:nvPr/>
        </p:nvSpPr>
        <p:spPr>
          <a:xfrm>
            <a:off x="2500298" y="3000372"/>
            <a:ext cx="428628" cy="642942"/>
          </a:xfrm>
          <a:prstGeom prst="downArrow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vert270" rtlCol="0" anchor="ctr"/>
          <a:lstStyle/>
          <a:p>
            <a:pPr algn="ctr"/>
            <a:r>
              <a:rPr lang="es-CL" dirty="0" smtClean="0"/>
              <a:t>G2</a:t>
            </a:r>
            <a:endParaRPr lang="es-CL" dirty="0"/>
          </a:p>
        </p:txBody>
      </p:sp>
      <p:sp>
        <p:nvSpPr>
          <p:cNvPr id="17" name="16 Flecha abajo"/>
          <p:cNvSpPr/>
          <p:nvPr/>
        </p:nvSpPr>
        <p:spPr>
          <a:xfrm>
            <a:off x="2928926" y="3000372"/>
            <a:ext cx="428628" cy="642942"/>
          </a:xfrm>
          <a:prstGeom prst="downArrow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vert270" rtlCol="0" anchor="ctr"/>
          <a:lstStyle/>
          <a:p>
            <a:pPr algn="ctr"/>
            <a:r>
              <a:rPr lang="es-CL" dirty="0" smtClean="0"/>
              <a:t>G3</a:t>
            </a:r>
            <a:endParaRPr lang="es-CL" dirty="0"/>
          </a:p>
        </p:txBody>
      </p:sp>
      <p:pic>
        <p:nvPicPr>
          <p:cNvPr id="1032" name="Picture 8" descr="C:\Users\15372546-2\Desktop\IMG_9479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500694" y="2357430"/>
            <a:ext cx="3255322" cy="2382830"/>
          </a:xfrm>
          <a:prstGeom prst="rect">
            <a:avLst/>
          </a:prstGeom>
          <a:noFill/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\\Esnaval04\TALLER FOTO\2017\002 FERBRERO\2017-002-09 BAUTIZO CARABINA\RED_0285.JPG"/>
          <p:cNvPicPr>
            <a:picLocks noChangeAspect="1" noChangeArrowheads="1"/>
          </p:cNvPicPr>
          <p:nvPr/>
        </p:nvPicPr>
        <p:blipFill>
          <a:blip r:embed="rId2"/>
          <a:srcRect l="9859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2" name="Picture 11" descr="escudo_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313" y="214313"/>
            <a:ext cx="1044575" cy="1203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Rectangle 2"/>
          <p:cNvSpPr>
            <a:spLocks noChangeArrowheads="1"/>
          </p:cNvSpPr>
          <p:nvPr/>
        </p:nvSpPr>
        <p:spPr bwMode="auto">
          <a:xfrm>
            <a:off x="1571625" y="357188"/>
            <a:ext cx="6215063" cy="879475"/>
          </a:xfrm>
          <a:prstGeom prst="rect">
            <a:avLst/>
          </a:prstGeom>
          <a:solidFill>
            <a:schemeClr val="tx1">
              <a:alpha val="63921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marL="533400" indent="-533400" algn="ctr">
              <a:lnSpc>
                <a:spcPct val="135000"/>
              </a:lnSpc>
              <a:tabLst>
                <a:tab pos="0" algn="l"/>
              </a:tabLst>
            </a:pPr>
            <a:r>
              <a:rPr lang="es-CL" altLang="es-CL" sz="3200" b="1" dirty="0" smtClean="0">
                <a:solidFill>
                  <a:schemeClr val="bg1"/>
                </a:solidFill>
                <a:ea typeface="MS PGothic" pitchFamily="34" charset="-128"/>
              </a:rPr>
              <a:t>IMÁGENES </a:t>
            </a:r>
            <a:endParaRPr lang="es-CL" altLang="es-CL" sz="3200" b="1" dirty="0">
              <a:solidFill>
                <a:schemeClr val="bg1"/>
              </a:solidFill>
              <a:ea typeface="MS PGothic" pitchFamily="34" charset="-128"/>
            </a:endParaRPr>
          </a:p>
        </p:txBody>
      </p:sp>
      <p:sp>
        <p:nvSpPr>
          <p:cNvPr id="10" name="Text Box 10"/>
          <p:cNvSpPr txBox="1">
            <a:spLocks noChangeArrowheads="1"/>
          </p:cNvSpPr>
          <p:nvPr/>
        </p:nvSpPr>
        <p:spPr bwMode="auto">
          <a:xfrm>
            <a:off x="1" y="1357298"/>
            <a:ext cx="9143999" cy="4205767"/>
          </a:xfrm>
          <a:prstGeom prst="rect">
            <a:avLst/>
          </a:prstGeom>
          <a:solidFill>
            <a:schemeClr val="tx1">
              <a:alpha val="35000"/>
            </a:schemeClr>
          </a:solidFill>
          <a:ln w="9525">
            <a:noFill/>
            <a:miter lim="800000"/>
            <a:headEnd/>
            <a:tailEnd/>
          </a:ln>
          <a:effectLst>
            <a:outerShdw dist="17961" dir="2700000" algn="ctr" rotWithShape="0">
              <a:schemeClr val="tx1"/>
            </a:outerShdw>
          </a:effectLst>
        </p:spPr>
        <p:txBody>
          <a:bodyPr wrap="square">
            <a:spAutoFit/>
          </a:bodyPr>
          <a:lstStyle/>
          <a:p>
            <a:pPr marL="533400" indent="-533400" algn="ctr" fontAlgn="auto">
              <a:lnSpc>
                <a:spcPct val="135000"/>
              </a:lnSpc>
              <a:spcBef>
                <a:spcPts val="0"/>
              </a:spcBef>
              <a:spcAft>
                <a:spcPts val="0"/>
              </a:spcAft>
              <a:tabLst>
                <a:tab pos="0" algn="l"/>
              </a:tabLst>
              <a:defRPr/>
            </a:pPr>
            <a:endParaRPr lang="es-CL" altLang="es-CL" dirty="0">
              <a:solidFill>
                <a:schemeClr val="bg1"/>
              </a:solidFill>
              <a:latin typeface="Arial" pitchFamily="34" charset="0"/>
              <a:ea typeface="MS PGothic" pitchFamily="34" charset="-128"/>
              <a:cs typeface="Arial" pitchFamily="34" charset="0"/>
            </a:endParaRPr>
          </a:p>
          <a:p>
            <a:pPr marL="533400" indent="-533400" algn="ctr" fontAlgn="auto">
              <a:lnSpc>
                <a:spcPct val="135000"/>
              </a:lnSpc>
              <a:spcBef>
                <a:spcPts val="0"/>
              </a:spcBef>
              <a:spcAft>
                <a:spcPts val="0"/>
              </a:spcAft>
              <a:tabLst>
                <a:tab pos="0" algn="l"/>
              </a:tabLst>
              <a:defRPr/>
            </a:pPr>
            <a:endParaRPr lang="es-CL" altLang="es-CL" dirty="0" smtClean="0">
              <a:solidFill>
                <a:schemeClr val="bg1"/>
              </a:solidFill>
              <a:latin typeface="Arial" pitchFamily="34" charset="0"/>
              <a:ea typeface="MS PGothic" pitchFamily="34" charset="-128"/>
              <a:cs typeface="Arial" pitchFamily="34" charset="0"/>
            </a:endParaRPr>
          </a:p>
          <a:p>
            <a:pPr marL="533400" indent="-533400" algn="just" fontAlgn="auto">
              <a:lnSpc>
                <a:spcPct val="135000"/>
              </a:lnSpc>
              <a:spcBef>
                <a:spcPts val="0"/>
              </a:spcBef>
              <a:spcAft>
                <a:spcPts val="0"/>
              </a:spcAft>
              <a:tabLst>
                <a:tab pos="0" algn="l"/>
              </a:tabLst>
              <a:defRPr/>
            </a:pPr>
            <a:endParaRPr lang="es-CL" altLang="es-CL" dirty="0" smtClean="0">
              <a:solidFill>
                <a:schemeClr val="bg1"/>
              </a:solidFill>
              <a:latin typeface="Arial" pitchFamily="34" charset="0"/>
              <a:ea typeface="MS PGothic" pitchFamily="34" charset="-128"/>
              <a:cs typeface="Arial" pitchFamily="34" charset="0"/>
            </a:endParaRPr>
          </a:p>
          <a:p>
            <a:pPr marL="533400" indent="-533400" algn="just" fontAlgn="auto">
              <a:lnSpc>
                <a:spcPct val="135000"/>
              </a:lnSpc>
              <a:spcBef>
                <a:spcPts val="0"/>
              </a:spcBef>
              <a:spcAft>
                <a:spcPts val="0"/>
              </a:spcAft>
              <a:buFontTx/>
              <a:buChar char="-"/>
              <a:tabLst>
                <a:tab pos="0" algn="l"/>
              </a:tabLst>
              <a:defRPr/>
            </a:pPr>
            <a:endParaRPr lang="es-CL" altLang="es-CL" dirty="0" smtClean="0">
              <a:solidFill>
                <a:schemeClr val="bg1"/>
              </a:solidFill>
              <a:latin typeface="Arial" pitchFamily="34" charset="0"/>
              <a:ea typeface="MS PGothic" pitchFamily="34" charset="-128"/>
              <a:cs typeface="Arial" pitchFamily="34" charset="0"/>
            </a:endParaRPr>
          </a:p>
          <a:p>
            <a:pPr marL="533400" indent="-533400" algn="just" fontAlgn="auto">
              <a:lnSpc>
                <a:spcPct val="135000"/>
              </a:lnSpc>
              <a:spcBef>
                <a:spcPts val="0"/>
              </a:spcBef>
              <a:spcAft>
                <a:spcPts val="0"/>
              </a:spcAft>
              <a:buFontTx/>
              <a:buChar char="-"/>
              <a:tabLst>
                <a:tab pos="0" algn="l"/>
              </a:tabLst>
              <a:defRPr/>
            </a:pPr>
            <a:endParaRPr lang="es-CL" altLang="es-CL" dirty="0" smtClean="0">
              <a:solidFill>
                <a:schemeClr val="bg1"/>
              </a:solidFill>
              <a:latin typeface="Arial" pitchFamily="34" charset="0"/>
              <a:ea typeface="MS PGothic" pitchFamily="34" charset="-128"/>
              <a:cs typeface="Arial" pitchFamily="34" charset="0"/>
            </a:endParaRPr>
          </a:p>
          <a:p>
            <a:pPr marL="533400" indent="-533400" algn="just" fontAlgn="auto">
              <a:lnSpc>
                <a:spcPct val="135000"/>
              </a:lnSpc>
              <a:spcBef>
                <a:spcPts val="0"/>
              </a:spcBef>
              <a:spcAft>
                <a:spcPts val="0"/>
              </a:spcAft>
              <a:buFontTx/>
              <a:buChar char="-"/>
              <a:tabLst>
                <a:tab pos="0" algn="l"/>
              </a:tabLst>
              <a:defRPr/>
            </a:pPr>
            <a:endParaRPr lang="es-CL" altLang="es-CL" dirty="0" smtClean="0">
              <a:solidFill>
                <a:schemeClr val="bg1"/>
              </a:solidFill>
              <a:latin typeface="Arial" pitchFamily="34" charset="0"/>
              <a:ea typeface="MS PGothic" pitchFamily="34" charset="-128"/>
              <a:cs typeface="Arial" pitchFamily="34" charset="0"/>
            </a:endParaRPr>
          </a:p>
          <a:p>
            <a:pPr marL="533400" indent="-533400" algn="just" fontAlgn="auto">
              <a:lnSpc>
                <a:spcPct val="135000"/>
              </a:lnSpc>
              <a:spcBef>
                <a:spcPts val="0"/>
              </a:spcBef>
              <a:spcAft>
                <a:spcPts val="0"/>
              </a:spcAft>
              <a:buFontTx/>
              <a:buChar char="-"/>
              <a:tabLst>
                <a:tab pos="0" algn="l"/>
              </a:tabLst>
              <a:defRPr/>
            </a:pPr>
            <a:endParaRPr lang="es-CL" altLang="es-CL" dirty="0" smtClean="0">
              <a:solidFill>
                <a:schemeClr val="bg1"/>
              </a:solidFill>
              <a:latin typeface="Arial" pitchFamily="34" charset="0"/>
              <a:ea typeface="MS PGothic" pitchFamily="34" charset="-128"/>
              <a:cs typeface="Arial" pitchFamily="34" charset="0"/>
            </a:endParaRPr>
          </a:p>
          <a:p>
            <a:pPr marL="533400" indent="-533400" algn="just" fontAlgn="auto">
              <a:lnSpc>
                <a:spcPct val="135000"/>
              </a:lnSpc>
              <a:spcBef>
                <a:spcPts val="0"/>
              </a:spcBef>
              <a:spcAft>
                <a:spcPts val="0"/>
              </a:spcAft>
              <a:buFontTx/>
              <a:buChar char="-"/>
              <a:tabLst>
                <a:tab pos="0" algn="l"/>
              </a:tabLst>
              <a:defRPr/>
            </a:pPr>
            <a:endParaRPr lang="es-CL" altLang="es-CL" dirty="0" smtClean="0">
              <a:solidFill>
                <a:schemeClr val="bg1"/>
              </a:solidFill>
              <a:latin typeface="Arial" pitchFamily="34" charset="0"/>
              <a:ea typeface="MS PGothic" pitchFamily="34" charset="-128"/>
              <a:cs typeface="Arial" pitchFamily="34" charset="0"/>
            </a:endParaRPr>
          </a:p>
          <a:p>
            <a:pPr marL="533400" indent="-533400" algn="just" fontAlgn="auto">
              <a:lnSpc>
                <a:spcPct val="135000"/>
              </a:lnSpc>
              <a:spcBef>
                <a:spcPts val="0"/>
              </a:spcBef>
              <a:spcAft>
                <a:spcPts val="0"/>
              </a:spcAft>
              <a:buFontTx/>
              <a:buChar char="-"/>
              <a:tabLst>
                <a:tab pos="0" algn="l"/>
              </a:tabLst>
              <a:defRPr/>
            </a:pPr>
            <a:endParaRPr lang="es-CL" altLang="es-CL" dirty="0" smtClean="0">
              <a:solidFill>
                <a:schemeClr val="bg1"/>
              </a:solidFill>
              <a:latin typeface="Arial" pitchFamily="34" charset="0"/>
              <a:ea typeface="MS PGothic" pitchFamily="34" charset="-128"/>
              <a:cs typeface="Arial" pitchFamily="34" charset="0"/>
            </a:endParaRPr>
          </a:p>
          <a:p>
            <a:pPr marL="533400" indent="-533400" algn="just" fontAlgn="auto">
              <a:lnSpc>
                <a:spcPct val="135000"/>
              </a:lnSpc>
              <a:spcBef>
                <a:spcPts val="0"/>
              </a:spcBef>
              <a:spcAft>
                <a:spcPts val="0"/>
              </a:spcAft>
              <a:buFontTx/>
              <a:buChar char="-"/>
              <a:tabLst>
                <a:tab pos="0" algn="l"/>
              </a:tabLst>
              <a:defRPr/>
            </a:pPr>
            <a:endParaRPr lang="es-CL" altLang="es-CL" dirty="0" smtClean="0">
              <a:solidFill>
                <a:schemeClr val="bg1"/>
              </a:solidFill>
              <a:latin typeface="Arial" pitchFamily="34" charset="0"/>
              <a:ea typeface="MS PGothic" pitchFamily="34" charset="-128"/>
              <a:cs typeface="Arial" pitchFamily="34" charset="0"/>
            </a:endParaRPr>
          </a:p>
          <a:p>
            <a:pPr marL="533400" indent="-533400" algn="just" fontAlgn="auto">
              <a:lnSpc>
                <a:spcPct val="135000"/>
              </a:lnSpc>
              <a:spcBef>
                <a:spcPts val="0"/>
              </a:spcBef>
              <a:spcAft>
                <a:spcPts val="0"/>
              </a:spcAft>
              <a:buFontTx/>
              <a:buChar char="-"/>
              <a:tabLst>
                <a:tab pos="0" algn="l"/>
              </a:tabLst>
              <a:defRPr/>
            </a:pPr>
            <a:endParaRPr lang="es-CL" altLang="es-CL" dirty="0">
              <a:solidFill>
                <a:schemeClr val="bg1"/>
              </a:solidFill>
              <a:latin typeface="Arial" pitchFamily="34" charset="0"/>
              <a:ea typeface="MS PGothic" pitchFamily="34" charset="-128"/>
              <a:cs typeface="Arial" pitchFamily="34" charset="0"/>
            </a:endParaRPr>
          </a:p>
        </p:txBody>
      </p:sp>
      <p:pic>
        <p:nvPicPr>
          <p:cNvPr id="3074" name="Picture 2" descr="C:\Users\15372546-2\Desktop\IMG_9478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7158" y="2071678"/>
            <a:ext cx="3953108" cy="2880000"/>
          </a:xfrm>
          <a:prstGeom prst="rect">
            <a:avLst/>
          </a:prstGeom>
          <a:noFill/>
        </p:spPr>
      </p:pic>
      <p:pic>
        <p:nvPicPr>
          <p:cNvPr id="8" name="7 Imagen" descr="20200811_095325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909679" y="2071678"/>
            <a:ext cx="3519973" cy="2880000"/>
          </a:xfrm>
          <a:prstGeom prst="rect">
            <a:avLst/>
          </a:prstGeom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10" descr="\\Esnaval04\TALLER FOTO\2017\002 FERBRERO\2017-002-12 PRIMERA VISITA A MOTES\RED_110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1" name="Picture 11" descr="escudo_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313" y="142875"/>
            <a:ext cx="1044575" cy="1203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2" name="16 Imagen" descr="vineta.pn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715125" y="4181475"/>
            <a:ext cx="2428875" cy="2676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9 Rectángulo"/>
          <p:cNvSpPr/>
          <p:nvPr/>
        </p:nvSpPr>
        <p:spPr>
          <a:xfrm>
            <a:off x="0" y="2401888"/>
            <a:ext cx="9144000" cy="1441450"/>
          </a:xfrm>
          <a:prstGeom prst="rect">
            <a:avLst/>
          </a:prstGeom>
          <a:solidFill>
            <a:schemeClr val="tx1">
              <a:alpha val="7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s-CL" dirty="0"/>
          </a:p>
        </p:txBody>
      </p:sp>
      <p:pic>
        <p:nvPicPr>
          <p:cNvPr id="7174" name="2 Imagen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95288" y="2071688"/>
            <a:ext cx="2058987" cy="2103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5" name="3 CuadroTexto"/>
          <p:cNvSpPr txBox="1">
            <a:spLocks noChangeArrowheads="1"/>
          </p:cNvSpPr>
          <p:nvPr/>
        </p:nvSpPr>
        <p:spPr bwMode="auto">
          <a:xfrm>
            <a:off x="2828925" y="2813050"/>
            <a:ext cx="6187463" cy="615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altLang="es-CL" sz="3400" b="1" dirty="0" smtClean="0">
                <a:solidFill>
                  <a:schemeClr val="bg1"/>
                </a:solidFill>
                <a:ea typeface="MS PGothic" pitchFamily="34" charset="-128"/>
              </a:rPr>
              <a:t>RECOGIDA RECLUTAS 2022.</a:t>
            </a:r>
            <a:endParaRPr lang="es-CL" altLang="es-CL" sz="3400" b="1" dirty="0">
              <a:solidFill>
                <a:schemeClr val="bg1"/>
              </a:solidFill>
              <a:ea typeface="MS PGothic" pitchFamily="34" charset="-128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8610</TotalTime>
  <Words>454</Words>
  <Application>Microsoft Office PowerPoint</Application>
  <PresentationFormat>Presentación en pantalla (4:3)</PresentationFormat>
  <Paragraphs>110</Paragraphs>
  <Slides>7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7</vt:i4>
      </vt:variant>
    </vt:vector>
  </HeadingPairs>
  <TitlesOfParts>
    <vt:vector size="8" baseType="lpstr">
      <vt:lpstr>Tema de Office</vt:lpstr>
      <vt:lpstr>Diapositiva 1</vt:lpstr>
      <vt:lpstr>Diapositiva 2</vt:lpstr>
      <vt:lpstr>Diapositiva 3</vt:lpstr>
      <vt:lpstr>Diapositiva 4</vt:lpstr>
      <vt:lpstr>Diapositiva 5</vt:lpstr>
      <vt:lpstr>Diapositiva 6</vt:lpstr>
      <vt:lpstr>Diapositiva 7</vt:lpstr>
    </vt:vector>
  </TitlesOfParts>
  <Company>RevolucionUnattended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12129056-1</dc:creator>
  <cp:lastModifiedBy>15372546-2</cp:lastModifiedBy>
  <cp:revision>174</cp:revision>
  <dcterms:created xsi:type="dcterms:W3CDTF">2018-06-03T20:09:41Z</dcterms:created>
  <dcterms:modified xsi:type="dcterms:W3CDTF">2022-01-21T14:15:11Z</dcterms:modified>
</cp:coreProperties>
</file>