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1" r:id="rId2"/>
    <p:sldMasterId id="2147483674" r:id="rId3"/>
    <p:sldMasterId id="2147483686" r:id="rId4"/>
    <p:sldMasterId id="2147483698" r:id="rId5"/>
    <p:sldMasterId id="2147483711" r:id="rId6"/>
  </p:sldMasterIdLst>
  <p:notesMasterIdLst>
    <p:notesMasterId r:id="rId53"/>
  </p:notesMasterIdLst>
  <p:handoutMasterIdLst>
    <p:handoutMasterId r:id="rId54"/>
  </p:handoutMasterIdLst>
  <p:sldIdLst>
    <p:sldId id="386" r:id="rId7"/>
    <p:sldId id="387" r:id="rId8"/>
    <p:sldId id="392" r:id="rId9"/>
    <p:sldId id="388" r:id="rId10"/>
    <p:sldId id="394" r:id="rId11"/>
    <p:sldId id="389" r:id="rId12"/>
    <p:sldId id="397" r:id="rId13"/>
    <p:sldId id="383" r:id="rId14"/>
    <p:sldId id="402" r:id="rId15"/>
    <p:sldId id="396" r:id="rId16"/>
    <p:sldId id="381" r:id="rId17"/>
    <p:sldId id="380" r:id="rId18"/>
    <p:sldId id="391" r:id="rId19"/>
    <p:sldId id="398" r:id="rId20"/>
    <p:sldId id="393" r:id="rId21"/>
    <p:sldId id="400" r:id="rId22"/>
    <p:sldId id="401" r:id="rId23"/>
    <p:sldId id="406" r:id="rId24"/>
    <p:sldId id="405" r:id="rId25"/>
    <p:sldId id="409" r:id="rId26"/>
    <p:sldId id="404" r:id="rId27"/>
    <p:sldId id="412" r:id="rId28"/>
    <p:sldId id="403" r:id="rId29"/>
    <p:sldId id="411" r:id="rId30"/>
    <p:sldId id="413" r:id="rId31"/>
    <p:sldId id="390" r:id="rId32"/>
    <p:sldId id="311" r:id="rId33"/>
    <p:sldId id="361" r:id="rId34"/>
    <p:sldId id="362" r:id="rId35"/>
    <p:sldId id="363" r:id="rId36"/>
    <p:sldId id="364" r:id="rId37"/>
    <p:sldId id="366" r:id="rId38"/>
    <p:sldId id="367" r:id="rId39"/>
    <p:sldId id="368" r:id="rId40"/>
    <p:sldId id="369" r:id="rId41"/>
    <p:sldId id="370" r:id="rId42"/>
    <p:sldId id="371" r:id="rId43"/>
    <p:sldId id="372" r:id="rId44"/>
    <p:sldId id="373" r:id="rId45"/>
    <p:sldId id="374" r:id="rId46"/>
    <p:sldId id="375" r:id="rId47"/>
    <p:sldId id="376" r:id="rId48"/>
    <p:sldId id="377" r:id="rId49"/>
    <p:sldId id="378" r:id="rId50"/>
    <p:sldId id="360" r:id="rId51"/>
    <p:sldId id="414" r:id="rId52"/>
  </p:sldIdLst>
  <p:sldSz cx="9144000" cy="6858000" type="screen4x3"/>
  <p:notesSz cx="7010400" cy="9296400"/>
  <p:defaultTextStyle>
    <a:defPPr>
      <a:defRPr lang="es-ES"/>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509"/>
    <a:srgbClr val="C5D30B"/>
    <a:srgbClr val="FF6600"/>
    <a:srgbClr val="008000"/>
    <a:srgbClr val="A6D6DA"/>
    <a:srgbClr val="C8C300"/>
    <a:srgbClr val="EBE600"/>
    <a:srgbClr val="E5F4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86" autoAdjust="0"/>
  </p:normalViewPr>
  <p:slideViewPr>
    <p:cSldViewPr>
      <p:cViewPr>
        <p:scale>
          <a:sx n="110" d="100"/>
          <a:sy n="110" d="100"/>
        </p:scale>
        <p:origin x="156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Master" Target="slideMasters/slideMaster5.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heme" Target="theme/theme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s>
</file>

<file path=ppt/diagrams/_rels/data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diagrams/_rels/data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 Id="rId4" Type="http://schemas.openxmlformats.org/officeDocument/2006/relationships/image" Target="../media/image69.png"/></Relationships>
</file>

<file path=ppt/diagrams/_rels/drawing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 Id="rId6" Type="http://schemas.openxmlformats.org/officeDocument/2006/relationships/image" Target="../media/image27.png"/><Relationship Id="rId5" Type="http://schemas.openxmlformats.org/officeDocument/2006/relationships/image" Target="../media/image28.png"/><Relationship Id="rId4" Type="http://schemas.openxmlformats.org/officeDocument/2006/relationships/image" Target="../media/image26.png"/></Relationships>
</file>

<file path=ppt/diagrams/_rels/drawing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 Id="rId4" Type="http://schemas.openxmlformats.org/officeDocument/2006/relationships/image" Target="../media/image6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910A39-D9BF-4918-B233-C9903B8AEE90}" type="doc">
      <dgm:prSet loTypeId="urn:microsoft.com/office/officeart/2005/8/layout/radial3" loCatId="cycle" qsTypeId="urn:microsoft.com/office/officeart/2005/8/quickstyle/simple1" qsCatId="simple" csTypeId="urn:microsoft.com/office/officeart/2005/8/colors/accent1_2" csCatId="accent1" phldr="1"/>
      <dgm:spPr>
        <a:scene3d>
          <a:camera prst="orthographicFront">
            <a:rot lat="0" lon="0" rev="0"/>
          </a:camera>
          <a:lightRig rig="contrasting" dir="t">
            <a:rot lat="0" lon="0" rev="1500000"/>
          </a:lightRig>
        </a:scene3d>
      </dgm:spPr>
      <dgm:t>
        <a:bodyPr/>
        <a:lstStyle/>
        <a:p>
          <a:endParaRPr lang="es-ES"/>
        </a:p>
      </dgm:t>
    </dgm:pt>
    <dgm:pt modelId="{1759EE3F-83DF-48E2-AF7B-ED86601DC1A1}">
      <dgm:prSet phldrT="[Texto]"/>
      <dgm:spPr>
        <a:blipFill rotWithShape="0">
          <a:blip xmlns:r="http://schemas.openxmlformats.org/officeDocument/2006/relationships" r:embed="rId1"/>
          <a:stretch>
            <a:fillRect/>
          </a:stretch>
        </a:blip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s-ES">
            <a:solidFill>
              <a:srgbClr val="000000"/>
            </a:solidFill>
            <a:latin typeface="Arial"/>
            <a:ea typeface="+mn-ea"/>
            <a:cs typeface="+mn-cs"/>
          </a:endParaRPr>
        </a:p>
      </dgm:t>
    </dgm:pt>
    <dgm:pt modelId="{370B8A16-57CE-4AA2-8FF3-2F8DA4693040}" type="parTrans" cxnId="{7F16DDC4-F8A3-4A55-8DA4-27852E6C9535}">
      <dgm:prSet/>
      <dgm:spPr/>
      <dgm:t>
        <a:bodyPr/>
        <a:lstStyle/>
        <a:p>
          <a:endParaRPr lang="es-ES"/>
        </a:p>
      </dgm:t>
    </dgm:pt>
    <dgm:pt modelId="{8618E74C-1A82-40E5-ABCC-677390020F40}" type="sibTrans" cxnId="{7F16DDC4-F8A3-4A55-8DA4-27852E6C9535}">
      <dgm:prSet/>
      <dgm:spPr/>
      <dgm:t>
        <a:bodyPr/>
        <a:lstStyle/>
        <a:p>
          <a:endParaRPr lang="es-ES"/>
        </a:p>
      </dgm:t>
    </dgm:pt>
    <dgm:pt modelId="{D25EF55B-1B21-4766-8FD4-3BA9AEB0B431}">
      <dgm:prSet phldrT="[Texto]"/>
      <dgm:spPr>
        <a:blipFill rotWithShape="0">
          <a:blip xmlns:r="http://schemas.openxmlformats.org/officeDocument/2006/relationships" r:embed="rId2"/>
          <a:stretch>
            <a:fillRect/>
          </a:stretch>
        </a:blip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s-ES">
            <a:solidFill>
              <a:srgbClr val="000000"/>
            </a:solidFill>
            <a:latin typeface="Arial"/>
            <a:ea typeface="+mn-ea"/>
            <a:cs typeface="+mn-cs"/>
          </a:endParaRPr>
        </a:p>
      </dgm:t>
    </dgm:pt>
    <dgm:pt modelId="{61A69290-7D27-49A6-8C83-A7F31365EE46}" type="parTrans" cxnId="{11151C16-FB59-4491-9EAA-DB3692CBD55C}">
      <dgm:prSet/>
      <dgm:spPr/>
      <dgm:t>
        <a:bodyPr/>
        <a:lstStyle/>
        <a:p>
          <a:endParaRPr lang="es-ES"/>
        </a:p>
      </dgm:t>
    </dgm:pt>
    <dgm:pt modelId="{B93F5346-AF99-496F-B349-74EACA23E6CE}" type="sibTrans" cxnId="{11151C16-FB59-4491-9EAA-DB3692CBD55C}">
      <dgm:prSet/>
      <dgm:spPr/>
      <dgm:t>
        <a:bodyPr/>
        <a:lstStyle/>
        <a:p>
          <a:endParaRPr lang="es-ES"/>
        </a:p>
      </dgm:t>
    </dgm:pt>
    <dgm:pt modelId="{89AFB86B-0FE7-4995-B738-C0C0595D3268}">
      <dgm:prSet phldrT="[Texto]"/>
      <dgm:spPr>
        <a:blipFill rotWithShape="0">
          <a:blip xmlns:r="http://schemas.openxmlformats.org/officeDocument/2006/relationships" r:embed="rId3"/>
          <a:stretch>
            <a:fillRect/>
          </a:stretch>
        </a:blip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s-ES">
            <a:solidFill>
              <a:srgbClr val="000000"/>
            </a:solidFill>
            <a:latin typeface="Arial"/>
            <a:ea typeface="+mn-ea"/>
            <a:cs typeface="+mn-cs"/>
          </a:endParaRPr>
        </a:p>
      </dgm:t>
    </dgm:pt>
    <dgm:pt modelId="{1757C58E-D0BE-4A47-8CA5-CB2C6E89B6E7}" type="parTrans" cxnId="{B43129E3-81B4-45CA-8BE0-5E75322530E8}">
      <dgm:prSet/>
      <dgm:spPr/>
      <dgm:t>
        <a:bodyPr/>
        <a:lstStyle/>
        <a:p>
          <a:endParaRPr lang="es-ES"/>
        </a:p>
      </dgm:t>
    </dgm:pt>
    <dgm:pt modelId="{368B0BF7-08A7-434A-A14E-6A6BA3869151}" type="sibTrans" cxnId="{B43129E3-81B4-45CA-8BE0-5E75322530E8}">
      <dgm:prSet/>
      <dgm:spPr/>
      <dgm:t>
        <a:bodyPr/>
        <a:lstStyle/>
        <a:p>
          <a:endParaRPr lang="es-ES"/>
        </a:p>
      </dgm:t>
    </dgm:pt>
    <dgm:pt modelId="{48B5F20B-0A03-4823-9DD5-DA2023BD1162}">
      <dgm:prSet phldrT="[Texto]"/>
      <dgm:spPr>
        <a:blipFill rotWithShape="0">
          <a:blip xmlns:r="http://schemas.openxmlformats.org/officeDocument/2006/relationships" r:embed="rId4"/>
          <a:stretch>
            <a:fillRect/>
          </a:stretch>
        </a:blip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s-ES" dirty="0">
            <a:solidFill>
              <a:srgbClr val="000000"/>
            </a:solidFill>
            <a:latin typeface="Arial"/>
            <a:ea typeface="+mn-ea"/>
            <a:cs typeface="+mn-cs"/>
          </a:endParaRPr>
        </a:p>
      </dgm:t>
    </dgm:pt>
    <dgm:pt modelId="{4A3A358A-9A6A-49B5-BF15-95CC18A15627}" type="parTrans" cxnId="{E2A44AED-EAFA-4F37-8777-0A9FF756FD84}">
      <dgm:prSet/>
      <dgm:spPr/>
      <dgm:t>
        <a:bodyPr/>
        <a:lstStyle/>
        <a:p>
          <a:endParaRPr lang="es-ES"/>
        </a:p>
      </dgm:t>
    </dgm:pt>
    <dgm:pt modelId="{D8532441-E3C5-4B35-AD37-D5DC1C7A6F75}" type="sibTrans" cxnId="{E2A44AED-EAFA-4F37-8777-0A9FF756FD84}">
      <dgm:prSet/>
      <dgm:spPr/>
      <dgm:t>
        <a:bodyPr/>
        <a:lstStyle/>
        <a:p>
          <a:endParaRPr lang="es-ES"/>
        </a:p>
      </dgm:t>
    </dgm:pt>
    <dgm:pt modelId="{CFC4E6E9-B45A-4CE4-B6EC-85D0DB717609}">
      <dgm:prSet phldrT="[Texto]"/>
      <dgm:spPr>
        <a:blipFill rotWithShape="0">
          <a:blip xmlns:r="http://schemas.openxmlformats.org/officeDocument/2006/relationships" r:embed="rId5"/>
          <a:stretch>
            <a:fillRect/>
          </a:stretch>
        </a:blip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s-ES">
            <a:solidFill>
              <a:srgbClr val="000000"/>
            </a:solidFill>
            <a:latin typeface="Arial"/>
            <a:ea typeface="+mn-ea"/>
            <a:cs typeface="+mn-cs"/>
          </a:endParaRPr>
        </a:p>
      </dgm:t>
    </dgm:pt>
    <dgm:pt modelId="{27403E50-3095-4861-8A0E-1AD1A4857AF9}" type="parTrans" cxnId="{AB8D5CCE-EA50-427A-BDC6-A896A2C50923}">
      <dgm:prSet/>
      <dgm:spPr/>
      <dgm:t>
        <a:bodyPr/>
        <a:lstStyle/>
        <a:p>
          <a:endParaRPr lang="es-ES"/>
        </a:p>
      </dgm:t>
    </dgm:pt>
    <dgm:pt modelId="{FF3D265A-A882-451A-8987-551212A1DD3A}" type="sibTrans" cxnId="{AB8D5CCE-EA50-427A-BDC6-A896A2C50923}">
      <dgm:prSet/>
      <dgm:spPr/>
      <dgm:t>
        <a:bodyPr/>
        <a:lstStyle/>
        <a:p>
          <a:endParaRPr lang="es-ES"/>
        </a:p>
      </dgm:t>
    </dgm:pt>
    <dgm:pt modelId="{3EF7EF89-7F79-44A0-9432-F4746002FC80}">
      <dgm:prSet phldrT="[Texto]"/>
      <dgm:spPr>
        <a:blipFill rotWithShape="0">
          <a:blip xmlns:r="http://schemas.openxmlformats.org/officeDocument/2006/relationships" r:embed="rId6"/>
          <a:stretch>
            <a:fillRect/>
          </a:stretch>
        </a:blip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s-ES" dirty="0">
            <a:solidFill>
              <a:srgbClr val="000000"/>
            </a:solidFill>
            <a:latin typeface="Arial"/>
            <a:ea typeface="+mn-ea"/>
            <a:cs typeface="+mn-cs"/>
          </a:endParaRPr>
        </a:p>
      </dgm:t>
    </dgm:pt>
    <dgm:pt modelId="{A92BA223-9A88-4BBB-BBE8-720A723BF854}" type="parTrans" cxnId="{D8C567EC-DFFC-49B9-BBCB-55D9F7B3B219}">
      <dgm:prSet/>
      <dgm:spPr/>
      <dgm:t>
        <a:bodyPr/>
        <a:lstStyle/>
        <a:p>
          <a:endParaRPr lang="es-ES"/>
        </a:p>
      </dgm:t>
    </dgm:pt>
    <dgm:pt modelId="{E71FB668-51DC-4764-AD13-745DE375759E}" type="sibTrans" cxnId="{D8C567EC-DFFC-49B9-BBCB-55D9F7B3B219}">
      <dgm:prSet/>
      <dgm:spPr/>
      <dgm:t>
        <a:bodyPr/>
        <a:lstStyle/>
        <a:p>
          <a:endParaRPr lang="es-ES"/>
        </a:p>
      </dgm:t>
    </dgm:pt>
    <dgm:pt modelId="{94DF6B77-2582-42C6-B104-4E1191ED52D2}" type="pres">
      <dgm:prSet presAssocID="{77910A39-D9BF-4918-B233-C9903B8AEE90}" presName="composite" presStyleCnt="0">
        <dgm:presLayoutVars>
          <dgm:chMax val="1"/>
          <dgm:dir/>
          <dgm:resizeHandles val="exact"/>
        </dgm:presLayoutVars>
      </dgm:prSet>
      <dgm:spPr/>
      <dgm:t>
        <a:bodyPr/>
        <a:lstStyle/>
        <a:p>
          <a:endParaRPr lang="es-ES"/>
        </a:p>
      </dgm:t>
    </dgm:pt>
    <dgm:pt modelId="{3A554102-D8FD-4114-82EB-75F0ACF2847D}" type="pres">
      <dgm:prSet presAssocID="{77910A39-D9BF-4918-B233-C9903B8AEE90}" presName="radial" presStyleCnt="0">
        <dgm:presLayoutVars>
          <dgm:animLvl val="ctr"/>
        </dgm:presLayoutVars>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pt>
    <dgm:pt modelId="{EB1C2CB9-25EF-409A-9546-59D109F70FD1}" type="pres">
      <dgm:prSet presAssocID="{1759EE3F-83DF-48E2-AF7B-ED86601DC1A1}" presName="centerShape" presStyleLbl="vennNode1" presStyleIdx="0" presStyleCnt="6" custScaleX="56504" custScaleY="57076"/>
      <dgm:spPr>
        <a:xfrm>
          <a:off x="2890199" y="1953254"/>
          <a:ext cx="1708433" cy="1725728"/>
        </a:xfrm>
        <a:prstGeom prst="ellipse">
          <a:avLst/>
        </a:prstGeom>
      </dgm:spPr>
      <dgm:t>
        <a:bodyPr/>
        <a:lstStyle/>
        <a:p>
          <a:endParaRPr lang="es-ES"/>
        </a:p>
      </dgm:t>
    </dgm:pt>
    <dgm:pt modelId="{612AFFB1-4795-4416-A265-A10C5DDCFAA1}" type="pres">
      <dgm:prSet presAssocID="{D25EF55B-1B21-4766-8FD4-3BA9AEB0B431}" presName="node" presStyleLbl="vennNode1" presStyleIdx="1" presStyleCnt="6">
        <dgm:presLayoutVars>
          <dgm:bulletEnabled val="1"/>
        </dgm:presLayoutVars>
      </dgm:prSet>
      <dgm:spPr>
        <a:xfrm>
          <a:off x="2988525" y="93284"/>
          <a:ext cx="1511781" cy="1511781"/>
        </a:xfrm>
        <a:prstGeom prst="ellipse">
          <a:avLst/>
        </a:prstGeom>
      </dgm:spPr>
      <dgm:t>
        <a:bodyPr/>
        <a:lstStyle/>
        <a:p>
          <a:endParaRPr lang="es-ES"/>
        </a:p>
      </dgm:t>
    </dgm:pt>
    <dgm:pt modelId="{D54E0BBA-5199-41FE-8DA9-0AB2BA4D19B5}" type="pres">
      <dgm:prSet presAssocID="{89AFB86B-0FE7-4995-B738-C0C0595D3268}" presName="node" presStyleLbl="vennNode1" presStyleIdx="2" presStyleCnt="6">
        <dgm:presLayoutVars>
          <dgm:bulletEnabled val="1"/>
        </dgm:presLayoutVars>
      </dgm:prSet>
      <dgm:spPr>
        <a:xfrm>
          <a:off x="4859200" y="1452408"/>
          <a:ext cx="1511781" cy="1511781"/>
        </a:xfrm>
        <a:prstGeom prst="ellipse">
          <a:avLst/>
        </a:prstGeom>
      </dgm:spPr>
      <dgm:t>
        <a:bodyPr/>
        <a:lstStyle/>
        <a:p>
          <a:endParaRPr lang="es-ES"/>
        </a:p>
      </dgm:t>
    </dgm:pt>
    <dgm:pt modelId="{77094279-5E28-45A1-918E-F7BDF5532C3B}" type="pres">
      <dgm:prSet presAssocID="{48B5F20B-0A03-4823-9DD5-DA2023BD1162}" presName="node" presStyleLbl="vennNode1" presStyleIdx="3" presStyleCnt="6">
        <dgm:presLayoutVars>
          <dgm:bulletEnabled val="1"/>
        </dgm:presLayoutVars>
      </dgm:prSet>
      <dgm:spPr>
        <a:xfrm>
          <a:off x="4144665" y="3651518"/>
          <a:ext cx="1511781" cy="1511781"/>
        </a:xfrm>
        <a:prstGeom prst="ellipse">
          <a:avLst/>
        </a:prstGeom>
      </dgm:spPr>
      <dgm:t>
        <a:bodyPr/>
        <a:lstStyle/>
        <a:p>
          <a:endParaRPr lang="es-ES"/>
        </a:p>
      </dgm:t>
    </dgm:pt>
    <dgm:pt modelId="{2F44FEE0-A098-4B0C-8056-CA75147895C4}" type="pres">
      <dgm:prSet presAssocID="{3EF7EF89-7F79-44A0-9432-F4746002FC80}" presName="node" presStyleLbl="vennNode1" presStyleIdx="4" presStyleCnt="6">
        <dgm:presLayoutVars>
          <dgm:bulletEnabled val="1"/>
        </dgm:presLayoutVars>
      </dgm:prSet>
      <dgm:spPr>
        <a:xfrm>
          <a:off x="1832384" y="3651518"/>
          <a:ext cx="1511781" cy="1511781"/>
        </a:xfrm>
        <a:prstGeom prst="ellipse">
          <a:avLst/>
        </a:prstGeom>
      </dgm:spPr>
      <dgm:t>
        <a:bodyPr/>
        <a:lstStyle/>
        <a:p>
          <a:endParaRPr lang="es-ES"/>
        </a:p>
      </dgm:t>
    </dgm:pt>
    <dgm:pt modelId="{44F67E9A-8F19-4DB5-AF82-1C638A3BB6D1}" type="pres">
      <dgm:prSet presAssocID="{CFC4E6E9-B45A-4CE4-B6EC-85D0DB717609}" presName="node" presStyleLbl="vennNode1" presStyleIdx="5" presStyleCnt="6">
        <dgm:presLayoutVars>
          <dgm:bulletEnabled val="1"/>
        </dgm:presLayoutVars>
      </dgm:prSet>
      <dgm:spPr>
        <a:xfrm>
          <a:off x="1117850" y="1452408"/>
          <a:ext cx="1511781" cy="1511781"/>
        </a:xfrm>
        <a:prstGeom prst="ellipse">
          <a:avLst/>
        </a:prstGeom>
      </dgm:spPr>
      <dgm:t>
        <a:bodyPr/>
        <a:lstStyle/>
        <a:p>
          <a:endParaRPr lang="es-ES"/>
        </a:p>
      </dgm:t>
    </dgm:pt>
  </dgm:ptLst>
  <dgm:cxnLst>
    <dgm:cxn modelId="{11151C16-FB59-4491-9EAA-DB3692CBD55C}" srcId="{1759EE3F-83DF-48E2-AF7B-ED86601DC1A1}" destId="{D25EF55B-1B21-4766-8FD4-3BA9AEB0B431}" srcOrd="0" destOrd="0" parTransId="{61A69290-7D27-49A6-8C83-A7F31365EE46}" sibTransId="{B93F5346-AF99-496F-B349-74EACA23E6CE}"/>
    <dgm:cxn modelId="{E2A44AED-EAFA-4F37-8777-0A9FF756FD84}" srcId="{1759EE3F-83DF-48E2-AF7B-ED86601DC1A1}" destId="{48B5F20B-0A03-4823-9DD5-DA2023BD1162}" srcOrd="2" destOrd="0" parTransId="{4A3A358A-9A6A-49B5-BF15-95CC18A15627}" sibTransId="{D8532441-E3C5-4B35-AD37-D5DC1C7A6F75}"/>
    <dgm:cxn modelId="{B43129E3-81B4-45CA-8BE0-5E75322530E8}" srcId="{1759EE3F-83DF-48E2-AF7B-ED86601DC1A1}" destId="{89AFB86B-0FE7-4995-B738-C0C0595D3268}" srcOrd="1" destOrd="0" parTransId="{1757C58E-D0BE-4A47-8CA5-CB2C6E89B6E7}" sibTransId="{368B0BF7-08A7-434A-A14E-6A6BA3869151}"/>
    <dgm:cxn modelId="{4DF44E4B-02E3-48C0-A484-9F27C250F930}" type="presOf" srcId="{89AFB86B-0FE7-4995-B738-C0C0595D3268}" destId="{D54E0BBA-5199-41FE-8DA9-0AB2BA4D19B5}" srcOrd="0" destOrd="0" presId="urn:microsoft.com/office/officeart/2005/8/layout/radial3"/>
    <dgm:cxn modelId="{903F3E92-70EC-4117-B016-707B78C0093F}" type="presOf" srcId="{77910A39-D9BF-4918-B233-C9903B8AEE90}" destId="{94DF6B77-2582-42C6-B104-4E1191ED52D2}" srcOrd="0" destOrd="0" presId="urn:microsoft.com/office/officeart/2005/8/layout/radial3"/>
    <dgm:cxn modelId="{AF8CBBA6-E5D0-4A37-BCAB-99FCAEEB8E36}" type="presOf" srcId="{D25EF55B-1B21-4766-8FD4-3BA9AEB0B431}" destId="{612AFFB1-4795-4416-A265-A10C5DDCFAA1}" srcOrd="0" destOrd="0" presId="urn:microsoft.com/office/officeart/2005/8/layout/radial3"/>
    <dgm:cxn modelId="{7F16DDC4-F8A3-4A55-8DA4-27852E6C9535}" srcId="{77910A39-D9BF-4918-B233-C9903B8AEE90}" destId="{1759EE3F-83DF-48E2-AF7B-ED86601DC1A1}" srcOrd="0" destOrd="0" parTransId="{370B8A16-57CE-4AA2-8FF3-2F8DA4693040}" sibTransId="{8618E74C-1A82-40E5-ABCC-677390020F40}"/>
    <dgm:cxn modelId="{22230D94-6438-4331-82A0-9A2A37FE6481}" type="presOf" srcId="{3EF7EF89-7F79-44A0-9432-F4746002FC80}" destId="{2F44FEE0-A098-4B0C-8056-CA75147895C4}" srcOrd="0" destOrd="0" presId="urn:microsoft.com/office/officeart/2005/8/layout/radial3"/>
    <dgm:cxn modelId="{58F37684-DA44-4B07-B4DE-A320490FCE23}" type="presOf" srcId="{CFC4E6E9-B45A-4CE4-B6EC-85D0DB717609}" destId="{44F67E9A-8F19-4DB5-AF82-1C638A3BB6D1}" srcOrd="0" destOrd="0" presId="urn:microsoft.com/office/officeart/2005/8/layout/radial3"/>
    <dgm:cxn modelId="{AB8D5CCE-EA50-427A-BDC6-A896A2C50923}" srcId="{1759EE3F-83DF-48E2-AF7B-ED86601DC1A1}" destId="{CFC4E6E9-B45A-4CE4-B6EC-85D0DB717609}" srcOrd="4" destOrd="0" parTransId="{27403E50-3095-4861-8A0E-1AD1A4857AF9}" sibTransId="{FF3D265A-A882-451A-8987-551212A1DD3A}"/>
    <dgm:cxn modelId="{D8C567EC-DFFC-49B9-BBCB-55D9F7B3B219}" srcId="{1759EE3F-83DF-48E2-AF7B-ED86601DC1A1}" destId="{3EF7EF89-7F79-44A0-9432-F4746002FC80}" srcOrd="3" destOrd="0" parTransId="{A92BA223-9A88-4BBB-BBE8-720A723BF854}" sibTransId="{E71FB668-51DC-4764-AD13-745DE375759E}"/>
    <dgm:cxn modelId="{E9782678-E9EE-4B56-B919-32196E5B1E13}" type="presOf" srcId="{1759EE3F-83DF-48E2-AF7B-ED86601DC1A1}" destId="{EB1C2CB9-25EF-409A-9546-59D109F70FD1}" srcOrd="0" destOrd="0" presId="urn:microsoft.com/office/officeart/2005/8/layout/radial3"/>
    <dgm:cxn modelId="{DEE2463F-9727-4789-95F3-316370EF4B95}" type="presOf" srcId="{48B5F20B-0A03-4823-9DD5-DA2023BD1162}" destId="{77094279-5E28-45A1-918E-F7BDF5532C3B}" srcOrd="0" destOrd="0" presId="urn:microsoft.com/office/officeart/2005/8/layout/radial3"/>
    <dgm:cxn modelId="{C1FB82A6-88F7-48E6-A8DC-D865DB9EAFF4}" type="presParOf" srcId="{94DF6B77-2582-42C6-B104-4E1191ED52D2}" destId="{3A554102-D8FD-4114-82EB-75F0ACF2847D}" srcOrd="0" destOrd="0" presId="urn:microsoft.com/office/officeart/2005/8/layout/radial3"/>
    <dgm:cxn modelId="{F3436D9D-BBC0-47C3-ABA1-4E34904D13E7}" type="presParOf" srcId="{3A554102-D8FD-4114-82EB-75F0ACF2847D}" destId="{EB1C2CB9-25EF-409A-9546-59D109F70FD1}" srcOrd="0" destOrd="0" presId="urn:microsoft.com/office/officeart/2005/8/layout/radial3"/>
    <dgm:cxn modelId="{2A37EC75-6C33-49CE-8DAE-7726B6ACD3FF}" type="presParOf" srcId="{3A554102-D8FD-4114-82EB-75F0ACF2847D}" destId="{612AFFB1-4795-4416-A265-A10C5DDCFAA1}" srcOrd="1" destOrd="0" presId="urn:microsoft.com/office/officeart/2005/8/layout/radial3"/>
    <dgm:cxn modelId="{5354F4F4-DD7F-4D7F-B4A1-D38443E53D4F}" type="presParOf" srcId="{3A554102-D8FD-4114-82EB-75F0ACF2847D}" destId="{D54E0BBA-5199-41FE-8DA9-0AB2BA4D19B5}" srcOrd="2" destOrd="0" presId="urn:microsoft.com/office/officeart/2005/8/layout/radial3"/>
    <dgm:cxn modelId="{9D004543-2F19-4D39-A5B4-1C0ADAF1651F}" type="presParOf" srcId="{3A554102-D8FD-4114-82EB-75F0ACF2847D}" destId="{77094279-5E28-45A1-918E-F7BDF5532C3B}" srcOrd="3" destOrd="0" presId="urn:microsoft.com/office/officeart/2005/8/layout/radial3"/>
    <dgm:cxn modelId="{FCF02BAA-ECF4-4F2C-9C69-0B097D7A6154}" type="presParOf" srcId="{3A554102-D8FD-4114-82EB-75F0ACF2847D}" destId="{2F44FEE0-A098-4B0C-8056-CA75147895C4}" srcOrd="4" destOrd="0" presId="urn:microsoft.com/office/officeart/2005/8/layout/radial3"/>
    <dgm:cxn modelId="{5C43ED1F-A524-48CF-9A03-309AD8BA7FB4}" type="presParOf" srcId="{3A554102-D8FD-4114-82EB-75F0ACF2847D}" destId="{44F67E9A-8F19-4DB5-AF82-1C638A3BB6D1}" srcOrd="5" destOrd="0" presId="urn:microsoft.com/office/officeart/2005/8/layout/radial3"/>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549323B-C538-4EC6-9543-E86E9F5C8F5E}" type="doc">
      <dgm:prSet loTypeId="urn:microsoft.com/office/officeart/2005/8/layout/vList6" loCatId="list" qsTypeId="urn:microsoft.com/office/officeart/2005/8/quickstyle/3d2" qsCatId="3D" csTypeId="urn:microsoft.com/office/officeart/2005/8/colors/accent2_2" csCatId="accent2" phldr="1"/>
      <dgm:spPr/>
      <dgm:t>
        <a:bodyPr/>
        <a:lstStyle/>
        <a:p>
          <a:endParaRPr lang="es-ES"/>
        </a:p>
      </dgm:t>
    </dgm:pt>
    <dgm:pt modelId="{186554A7-7B1A-408A-9F8B-C2F2394B880D}">
      <dgm:prSet phldrT="[Texto]" custT="1"/>
      <dgm:spPr/>
      <dgm:t>
        <a:bodyPr/>
        <a:lstStyle/>
        <a:p>
          <a:r>
            <a:rPr lang="es-ES" sz="900" b="1" dirty="0" smtClean="0"/>
            <a:t>DEPTO. EDUACACIÓN ENAP</a:t>
          </a:r>
          <a:endParaRPr lang="es-ES" sz="900" b="1" dirty="0"/>
        </a:p>
      </dgm:t>
    </dgm:pt>
    <dgm:pt modelId="{DA81B576-FAC1-4F88-88A6-AE837C8B564E}" type="parTrans" cxnId="{DADEDA5A-DF60-4A62-970E-953B44A84DB4}">
      <dgm:prSet/>
      <dgm:spPr/>
      <dgm:t>
        <a:bodyPr/>
        <a:lstStyle/>
        <a:p>
          <a:endParaRPr lang="es-ES" sz="1800" b="1">
            <a:solidFill>
              <a:srgbClr val="FFFF00"/>
            </a:solidFill>
          </a:endParaRPr>
        </a:p>
      </dgm:t>
    </dgm:pt>
    <dgm:pt modelId="{71121213-0849-49EC-9B97-F16EE98E3536}" type="sibTrans" cxnId="{DADEDA5A-DF60-4A62-970E-953B44A84DB4}">
      <dgm:prSet/>
      <dgm:spPr/>
      <dgm:t>
        <a:bodyPr/>
        <a:lstStyle/>
        <a:p>
          <a:endParaRPr lang="es-ES" sz="1800" b="1">
            <a:solidFill>
              <a:srgbClr val="FFFF00"/>
            </a:solidFill>
          </a:endParaRPr>
        </a:p>
      </dgm:t>
    </dgm:pt>
    <dgm:pt modelId="{DEE64C5B-9A58-4FDA-9882-EA0A3ABD8AEF}" type="pres">
      <dgm:prSet presAssocID="{D549323B-C538-4EC6-9543-E86E9F5C8F5E}" presName="Name0" presStyleCnt="0">
        <dgm:presLayoutVars>
          <dgm:dir/>
          <dgm:animLvl val="lvl"/>
          <dgm:resizeHandles/>
        </dgm:presLayoutVars>
      </dgm:prSet>
      <dgm:spPr/>
      <dgm:t>
        <a:bodyPr/>
        <a:lstStyle/>
        <a:p>
          <a:endParaRPr lang="es-ES"/>
        </a:p>
      </dgm:t>
    </dgm:pt>
    <dgm:pt modelId="{5F98475D-D26F-4B43-9EAB-763B443ED282}" type="pres">
      <dgm:prSet presAssocID="{186554A7-7B1A-408A-9F8B-C2F2394B880D}" presName="linNode" presStyleCnt="0"/>
      <dgm:spPr/>
    </dgm:pt>
    <dgm:pt modelId="{4ED9ACDF-370F-497A-8DF8-6AFF28EFE70F}" type="pres">
      <dgm:prSet presAssocID="{186554A7-7B1A-408A-9F8B-C2F2394B880D}" presName="parentShp" presStyleLbl="node1" presStyleIdx="0" presStyleCnt="1" custLinFactNeighborX="-6735" custLinFactNeighborY="17276">
        <dgm:presLayoutVars>
          <dgm:bulletEnabled val="1"/>
        </dgm:presLayoutVars>
      </dgm:prSet>
      <dgm:spPr/>
      <dgm:t>
        <a:bodyPr/>
        <a:lstStyle/>
        <a:p>
          <a:endParaRPr lang="es-ES"/>
        </a:p>
      </dgm:t>
    </dgm:pt>
    <dgm:pt modelId="{285ED0BF-CBC7-4B48-9407-D16DAC1279C8}" type="pres">
      <dgm:prSet presAssocID="{186554A7-7B1A-408A-9F8B-C2F2394B880D}" presName="childShp" presStyleLbl="bgAccFollowNode1" presStyleIdx="0" presStyleCnt="1" custScaleY="87879">
        <dgm:presLayoutVars>
          <dgm:bulletEnabled val="1"/>
        </dgm:presLayoutVars>
      </dgm:prSet>
      <dgm:spPr/>
      <dgm:t>
        <a:bodyPr/>
        <a:lstStyle/>
        <a:p>
          <a:endParaRPr lang="es-ES"/>
        </a:p>
      </dgm:t>
    </dgm:pt>
  </dgm:ptLst>
  <dgm:cxnLst>
    <dgm:cxn modelId="{DADEDA5A-DF60-4A62-970E-953B44A84DB4}" srcId="{D549323B-C538-4EC6-9543-E86E9F5C8F5E}" destId="{186554A7-7B1A-408A-9F8B-C2F2394B880D}" srcOrd="0" destOrd="0" parTransId="{DA81B576-FAC1-4F88-88A6-AE837C8B564E}" sibTransId="{71121213-0849-49EC-9B97-F16EE98E3536}"/>
    <dgm:cxn modelId="{66648D37-F493-4935-A411-2959A6FE2001}" type="presOf" srcId="{D549323B-C538-4EC6-9543-E86E9F5C8F5E}" destId="{DEE64C5B-9A58-4FDA-9882-EA0A3ABD8AEF}" srcOrd="0" destOrd="0" presId="urn:microsoft.com/office/officeart/2005/8/layout/vList6"/>
    <dgm:cxn modelId="{05AE8382-E45B-477B-9B62-57D127C468D6}" type="presOf" srcId="{186554A7-7B1A-408A-9F8B-C2F2394B880D}" destId="{4ED9ACDF-370F-497A-8DF8-6AFF28EFE70F}" srcOrd="0" destOrd="0" presId="urn:microsoft.com/office/officeart/2005/8/layout/vList6"/>
    <dgm:cxn modelId="{9B4883E4-FB42-4B38-87F8-6958DD91C07D}" type="presParOf" srcId="{DEE64C5B-9A58-4FDA-9882-EA0A3ABD8AEF}" destId="{5F98475D-D26F-4B43-9EAB-763B443ED282}" srcOrd="0" destOrd="0" presId="urn:microsoft.com/office/officeart/2005/8/layout/vList6"/>
    <dgm:cxn modelId="{AF6207FC-2037-4411-9233-2EED573F18CD}" type="presParOf" srcId="{5F98475D-D26F-4B43-9EAB-763B443ED282}" destId="{4ED9ACDF-370F-497A-8DF8-6AFF28EFE70F}" srcOrd="0" destOrd="0" presId="urn:microsoft.com/office/officeart/2005/8/layout/vList6"/>
    <dgm:cxn modelId="{7F44DDB4-007B-48D8-A826-AC2C79778827}" type="presParOf" srcId="{5F98475D-D26F-4B43-9EAB-763B443ED282}" destId="{285ED0BF-CBC7-4B48-9407-D16DAC1279C8}" srcOrd="1" destOrd="0" presId="urn:microsoft.com/office/officeart/2005/8/layout/vList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custT="1"/>
      <dgm:spPr/>
      <dgm:t>
        <a:bodyPr/>
        <a:lstStyle/>
        <a:p>
          <a:r>
            <a:rPr lang="es-ES" sz="2000" dirty="0" smtClean="0"/>
            <a:t>DISMINUCIÓN DE HORAS DE MATEMÁTICAS</a:t>
          </a:r>
          <a:endParaRPr lang="es-ES" sz="2000" dirty="0"/>
        </a:p>
      </dgm:t>
    </dgm:pt>
    <dgm:pt modelId="{886B0217-3870-446B-93DD-F79BD3C27896}" type="parTrans" cxnId="{AED2DE03-B976-440D-950A-9BA2EA958DF3}">
      <dgm:prSet/>
      <dgm:spPr/>
      <dgm:t>
        <a:bodyPr/>
        <a:lstStyle/>
        <a:p>
          <a:endParaRPr lang="es-ES" sz="1600"/>
        </a:p>
      </dgm:t>
    </dgm:pt>
    <dgm:pt modelId="{04913DF4-9730-42C7-94E9-9426A810AE3C}" type="sibTrans" cxnId="{AED2DE03-B976-440D-950A-9BA2EA958DF3}">
      <dgm:prSet/>
      <dgm:spPr/>
      <dgm:t>
        <a:bodyPr/>
        <a:lstStyle/>
        <a:p>
          <a:endParaRPr lang="es-ES" sz="1600"/>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1" custScaleX="104343" custScaleY="67688" custLinFactNeighborX="-78339" custLinFactNeighborY="-26309">
        <dgm:presLayoutVars>
          <dgm:chMax val="1"/>
          <dgm:bulletEnabled val="1"/>
        </dgm:presLayoutVars>
      </dgm:prSet>
      <dgm:spPr/>
      <dgm:t>
        <a:bodyPr/>
        <a:lstStyle/>
        <a:p>
          <a:endParaRPr lang="es-ES"/>
        </a:p>
      </dgm:t>
    </dgm:pt>
  </dgm:ptLst>
  <dgm:cxnLst>
    <dgm:cxn modelId="{AED2DE03-B976-440D-950A-9BA2EA958DF3}" srcId="{4D3101BB-57DB-4C64-BB0C-7B754B4CDD4E}" destId="{CAB463DC-900A-4FC6-8E22-D47F85EB4431}" srcOrd="0" destOrd="0" parTransId="{886B0217-3870-446B-93DD-F79BD3C27896}" sibTransId="{04913DF4-9730-42C7-94E9-9426A810AE3C}"/>
    <dgm:cxn modelId="{00F9FDA1-624B-404A-8E78-754FFB2C21A4}" type="presOf" srcId="{4D3101BB-57DB-4C64-BB0C-7B754B4CDD4E}" destId="{2BE7296F-C07D-450D-83D5-DC6ED4E593AD}" srcOrd="0" destOrd="0" presId="urn:microsoft.com/office/officeart/2005/8/layout/vList5"/>
    <dgm:cxn modelId="{356294C2-9002-455D-A998-20B98FC4DBFA}" type="presOf" srcId="{CAB463DC-900A-4FC6-8E22-D47F85EB4431}" destId="{28C80DFA-075E-4C37-A449-4A140DB610A9}" srcOrd="0" destOrd="0" presId="urn:microsoft.com/office/officeart/2005/8/layout/vList5"/>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D3101BB-57DB-4C64-BB0C-7B754B4CDD4E}"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es-ES"/>
        </a:p>
      </dgm:t>
    </dgm:pt>
    <dgm:pt modelId="{CAB463DC-900A-4FC6-8E22-D47F85EB4431}">
      <dgm:prSet phldrT="[Texto]" custT="1"/>
      <dgm:spPr/>
      <dgm:t>
        <a:bodyPr/>
        <a:lstStyle/>
        <a:p>
          <a:r>
            <a:rPr lang="es-ES" sz="2000" dirty="0" smtClean="0"/>
            <a:t>IMPLEMENTAR FUNDAMENTOS DE ESTABILIDAD</a:t>
          </a:r>
          <a:endParaRPr lang="es-ES" sz="2000" dirty="0"/>
        </a:p>
      </dgm:t>
    </dgm:pt>
    <dgm:pt modelId="{886B0217-3870-446B-93DD-F79BD3C27896}" type="parTrans" cxnId="{AED2DE03-B976-440D-950A-9BA2EA958DF3}">
      <dgm:prSet/>
      <dgm:spPr/>
      <dgm:t>
        <a:bodyPr/>
        <a:lstStyle/>
        <a:p>
          <a:endParaRPr lang="es-ES" sz="1600"/>
        </a:p>
      </dgm:t>
    </dgm:pt>
    <dgm:pt modelId="{04913DF4-9730-42C7-94E9-9426A810AE3C}" type="sibTrans" cxnId="{AED2DE03-B976-440D-950A-9BA2EA958DF3}">
      <dgm:prSet/>
      <dgm:spPr/>
      <dgm:t>
        <a:bodyPr/>
        <a:lstStyle/>
        <a:p>
          <a:endParaRPr lang="es-ES" sz="1600"/>
        </a:p>
      </dgm:t>
    </dgm:pt>
    <dgm:pt modelId="{2BE7296F-C07D-450D-83D5-DC6ED4E593AD}" type="pres">
      <dgm:prSet presAssocID="{4D3101BB-57DB-4C64-BB0C-7B754B4CDD4E}" presName="Name0" presStyleCnt="0">
        <dgm:presLayoutVars>
          <dgm:dir/>
          <dgm:animLvl val="lvl"/>
          <dgm:resizeHandles val="exact"/>
        </dgm:presLayoutVars>
      </dgm:prSet>
      <dgm:spPr/>
      <dgm:t>
        <a:bodyPr/>
        <a:lstStyle/>
        <a:p>
          <a:endParaRPr lang="es-ES"/>
        </a:p>
      </dgm:t>
    </dgm:pt>
    <dgm:pt modelId="{FD6D3A6B-50EB-4C08-859E-06C2B2FFBEFB}" type="pres">
      <dgm:prSet presAssocID="{CAB463DC-900A-4FC6-8E22-D47F85EB4431}" presName="linNode" presStyleCnt="0"/>
      <dgm:spPr/>
    </dgm:pt>
    <dgm:pt modelId="{28C80DFA-075E-4C37-A449-4A140DB610A9}" type="pres">
      <dgm:prSet presAssocID="{CAB463DC-900A-4FC6-8E22-D47F85EB4431}" presName="parentText" presStyleLbl="node1" presStyleIdx="0" presStyleCnt="1" custScaleX="127379" custScaleY="74862" custLinFactNeighborX="762" custLinFactNeighborY="-13120">
        <dgm:presLayoutVars>
          <dgm:chMax val="1"/>
          <dgm:bulletEnabled val="1"/>
        </dgm:presLayoutVars>
      </dgm:prSet>
      <dgm:spPr/>
      <dgm:t>
        <a:bodyPr/>
        <a:lstStyle/>
        <a:p>
          <a:endParaRPr lang="es-ES"/>
        </a:p>
      </dgm:t>
    </dgm:pt>
  </dgm:ptLst>
  <dgm:cxnLst>
    <dgm:cxn modelId="{AED2DE03-B976-440D-950A-9BA2EA958DF3}" srcId="{4D3101BB-57DB-4C64-BB0C-7B754B4CDD4E}" destId="{CAB463DC-900A-4FC6-8E22-D47F85EB4431}" srcOrd="0" destOrd="0" parTransId="{886B0217-3870-446B-93DD-F79BD3C27896}" sibTransId="{04913DF4-9730-42C7-94E9-9426A810AE3C}"/>
    <dgm:cxn modelId="{00F9FDA1-624B-404A-8E78-754FFB2C21A4}" type="presOf" srcId="{4D3101BB-57DB-4C64-BB0C-7B754B4CDD4E}" destId="{2BE7296F-C07D-450D-83D5-DC6ED4E593AD}" srcOrd="0" destOrd="0" presId="urn:microsoft.com/office/officeart/2005/8/layout/vList5"/>
    <dgm:cxn modelId="{356294C2-9002-455D-A998-20B98FC4DBFA}" type="presOf" srcId="{CAB463DC-900A-4FC6-8E22-D47F85EB4431}" destId="{28C80DFA-075E-4C37-A449-4A140DB610A9}" srcOrd="0" destOrd="0" presId="urn:microsoft.com/office/officeart/2005/8/layout/vList5"/>
    <dgm:cxn modelId="{FCB6C282-2893-4FBB-B72E-80C862D04918}" type="presParOf" srcId="{2BE7296F-C07D-450D-83D5-DC6ED4E593AD}" destId="{FD6D3A6B-50EB-4C08-859E-06C2B2FFBEFB}" srcOrd="0" destOrd="0" presId="urn:microsoft.com/office/officeart/2005/8/layout/vList5"/>
    <dgm:cxn modelId="{A7EBC57B-DDE6-4C86-BF7F-3C99B5025FBA}" type="presParOf" srcId="{FD6D3A6B-50EB-4C08-859E-06C2B2FFBEFB}" destId="{28C80DFA-075E-4C37-A449-4A140DB610A9}" srcOrd="0"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1920F14-16E9-4DE4-9306-D35E2E818D99}" type="doc">
      <dgm:prSet loTypeId="urn:microsoft.com/office/officeart/2005/8/layout/radial3" loCatId="cycle" qsTypeId="urn:microsoft.com/office/officeart/2005/8/quickstyle/3d2" qsCatId="3D" csTypeId="urn:microsoft.com/office/officeart/2005/8/colors/accent1_2" csCatId="accent1" phldr="1"/>
      <dgm:spPr/>
      <dgm:t>
        <a:bodyPr/>
        <a:lstStyle/>
        <a:p>
          <a:endParaRPr lang="es-ES"/>
        </a:p>
      </dgm:t>
    </dgm:pt>
    <dgm:pt modelId="{1B1C0EEE-5ABB-4111-9DC3-3823066E30FA}">
      <dgm:prSet phldrT="[Texto]" phldr="1"/>
      <dgm:spPr/>
      <dgm:t>
        <a:bodyPr/>
        <a:lstStyle/>
        <a:p>
          <a:endParaRPr lang="es-ES" dirty="0"/>
        </a:p>
      </dgm:t>
    </dgm:pt>
    <dgm:pt modelId="{90769F9F-9779-4E02-8FBA-569D7042DE22}" type="parTrans" cxnId="{68ED1C02-F149-460B-AC8B-F4B6ED26625A}">
      <dgm:prSet/>
      <dgm:spPr/>
      <dgm:t>
        <a:bodyPr/>
        <a:lstStyle/>
        <a:p>
          <a:endParaRPr lang="es-ES"/>
        </a:p>
      </dgm:t>
    </dgm:pt>
    <dgm:pt modelId="{32402C15-645C-4356-A4AB-769D50F65525}" type="sibTrans" cxnId="{68ED1C02-F149-460B-AC8B-F4B6ED26625A}">
      <dgm:prSet/>
      <dgm:spPr/>
      <dgm:t>
        <a:bodyPr/>
        <a:lstStyle/>
        <a:p>
          <a:endParaRPr lang="es-ES"/>
        </a:p>
      </dgm:t>
    </dgm:pt>
    <dgm:pt modelId="{974EF37E-26C8-4337-8E67-163B8CDC14F8}">
      <dgm:prSet phldrT="[Texto]" phldr="1"/>
      <dgm:spPr>
        <a:blipFill rotWithShape="0">
          <a:blip xmlns:r="http://schemas.openxmlformats.org/officeDocument/2006/relationships" r:embed="rId1"/>
          <a:stretch>
            <a:fillRect/>
          </a:stretch>
        </a:blipFill>
      </dgm:spPr>
      <dgm:t>
        <a:bodyPr/>
        <a:lstStyle/>
        <a:p>
          <a:endParaRPr lang="es-ES" dirty="0"/>
        </a:p>
      </dgm:t>
    </dgm:pt>
    <dgm:pt modelId="{086CB564-DA9D-426A-8BC8-9C32697EE082}" type="parTrans" cxnId="{21E9C44F-D091-480C-B3F3-203CA19CB0AD}">
      <dgm:prSet/>
      <dgm:spPr/>
      <dgm:t>
        <a:bodyPr/>
        <a:lstStyle/>
        <a:p>
          <a:endParaRPr lang="es-ES"/>
        </a:p>
      </dgm:t>
    </dgm:pt>
    <dgm:pt modelId="{C12A5025-95E3-4783-B51A-5B7485543006}" type="sibTrans" cxnId="{21E9C44F-D091-480C-B3F3-203CA19CB0AD}">
      <dgm:prSet/>
      <dgm:spPr/>
      <dgm:t>
        <a:bodyPr/>
        <a:lstStyle/>
        <a:p>
          <a:endParaRPr lang="es-ES"/>
        </a:p>
      </dgm:t>
    </dgm:pt>
    <dgm:pt modelId="{CF9C06BD-17AC-41C9-AE13-4AFB38E127A1}">
      <dgm:prSet phldrT="[Texto]" phldr="1"/>
      <dgm:spPr>
        <a:blipFill rotWithShape="0">
          <a:blip xmlns:r="http://schemas.openxmlformats.org/officeDocument/2006/relationships" r:embed="rId2"/>
          <a:stretch>
            <a:fillRect/>
          </a:stretch>
        </a:blipFill>
      </dgm:spPr>
      <dgm:t>
        <a:bodyPr/>
        <a:lstStyle/>
        <a:p>
          <a:endParaRPr lang="es-ES" dirty="0"/>
        </a:p>
      </dgm:t>
    </dgm:pt>
    <dgm:pt modelId="{F5F46576-D1AA-4EE2-BE14-22C7D38C6DFC}" type="parTrans" cxnId="{2F783867-B34F-4ED1-978F-667A72127C33}">
      <dgm:prSet/>
      <dgm:spPr/>
      <dgm:t>
        <a:bodyPr/>
        <a:lstStyle/>
        <a:p>
          <a:endParaRPr lang="es-ES"/>
        </a:p>
      </dgm:t>
    </dgm:pt>
    <dgm:pt modelId="{8EC0BDED-1E2C-4CAA-BC66-E6EC8777786B}" type="sibTrans" cxnId="{2F783867-B34F-4ED1-978F-667A72127C33}">
      <dgm:prSet/>
      <dgm:spPr/>
      <dgm:t>
        <a:bodyPr/>
        <a:lstStyle/>
        <a:p>
          <a:endParaRPr lang="es-ES"/>
        </a:p>
      </dgm:t>
    </dgm:pt>
    <dgm:pt modelId="{5AC3E90A-6F2C-4EB9-8E9A-1831FEC151CE}">
      <dgm:prSet phldrT="[Texto]" phldr="1"/>
      <dgm:spPr>
        <a:blipFill rotWithShape="0">
          <a:blip xmlns:r="http://schemas.openxmlformats.org/officeDocument/2006/relationships" r:embed="rId3"/>
          <a:stretch>
            <a:fillRect/>
          </a:stretch>
        </a:blipFill>
      </dgm:spPr>
      <dgm:t>
        <a:bodyPr/>
        <a:lstStyle/>
        <a:p>
          <a:endParaRPr lang="es-ES" dirty="0"/>
        </a:p>
      </dgm:t>
    </dgm:pt>
    <dgm:pt modelId="{C12F5D06-C3FB-4552-BEAA-41B2F911CC72}" type="parTrans" cxnId="{F7DBF72F-E2EF-40CD-AAD0-3778326E8D9C}">
      <dgm:prSet/>
      <dgm:spPr/>
      <dgm:t>
        <a:bodyPr/>
        <a:lstStyle/>
        <a:p>
          <a:endParaRPr lang="es-ES"/>
        </a:p>
      </dgm:t>
    </dgm:pt>
    <dgm:pt modelId="{29299034-7374-423F-900F-48399170AE04}" type="sibTrans" cxnId="{F7DBF72F-E2EF-40CD-AAD0-3778326E8D9C}">
      <dgm:prSet/>
      <dgm:spPr/>
      <dgm:t>
        <a:bodyPr/>
        <a:lstStyle/>
        <a:p>
          <a:endParaRPr lang="es-ES"/>
        </a:p>
      </dgm:t>
    </dgm:pt>
    <dgm:pt modelId="{95511173-ECCD-4A25-B859-81A0B227010A}">
      <dgm:prSet phldrT="[Texto]" phldr="1"/>
      <dgm:spPr>
        <a:blipFill rotWithShape="0">
          <a:blip xmlns:r="http://schemas.openxmlformats.org/officeDocument/2006/relationships" r:embed="rId4"/>
          <a:stretch>
            <a:fillRect/>
          </a:stretch>
        </a:blipFill>
      </dgm:spPr>
      <dgm:t>
        <a:bodyPr/>
        <a:lstStyle/>
        <a:p>
          <a:endParaRPr lang="es-ES" dirty="0"/>
        </a:p>
      </dgm:t>
    </dgm:pt>
    <dgm:pt modelId="{797C16FF-86B6-442E-917D-431693C90847}" type="parTrans" cxnId="{F770A7EB-F742-4C19-84DE-BE9F7202EA86}">
      <dgm:prSet/>
      <dgm:spPr/>
      <dgm:t>
        <a:bodyPr/>
        <a:lstStyle/>
        <a:p>
          <a:endParaRPr lang="es-ES"/>
        </a:p>
      </dgm:t>
    </dgm:pt>
    <dgm:pt modelId="{2935EC26-9AB4-45F9-9E83-7ECF3E934CD2}" type="sibTrans" cxnId="{F770A7EB-F742-4C19-84DE-BE9F7202EA86}">
      <dgm:prSet/>
      <dgm:spPr/>
      <dgm:t>
        <a:bodyPr/>
        <a:lstStyle/>
        <a:p>
          <a:endParaRPr lang="es-ES"/>
        </a:p>
      </dgm:t>
    </dgm:pt>
    <dgm:pt modelId="{7F6D798C-DEEB-42FF-95A3-4F0386942B20}" type="pres">
      <dgm:prSet presAssocID="{21920F14-16E9-4DE4-9306-D35E2E818D99}" presName="composite" presStyleCnt="0">
        <dgm:presLayoutVars>
          <dgm:chMax val="1"/>
          <dgm:dir/>
          <dgm:resizeHandles val="exact"/>
        </dgm:presLayoutVars>
      </dgm:prSet>
      <dgm:spPr/>
    </dgm:pt>
    <dgm:pt modelId="{319756D0-D474-461D-AE1E-81E27B15B366}" type="pres">
      <dgm:prSet presAssocID="{21920F14-16E9-4DE4-9306-D35E2E818D99}" presName="radial" presStyleCnt="0">
        <dgm:presLayoutVars>
          <dgm:animLvl val="ctr"/>
        </dgm:presLayoutVars>
      </dgm:prSet>
      <dgm:spPr/>
    </dgm:pt>
    <dgm:pt modelId="{24EC9F47-2EBF-4848-96B7-56F1D410FFB9}" type="pres">
      <dgm:prSet presAssocID="{1B1C0EEE-5ABB-4111-9DC3-3823066E30FA}" presName="centerShape" presStyleLbl="vennNode1" presStyleIdx="0" presStyleCnt="5"/>
      <dgm:spPr/>
      <dgm:t>
        <a:bodyPr/>
        <a:lstStyle/>
        <a:p>
          <a:endParaRPr lang="es-ES"/>
        </a:p>
      </dgm:t>
    </dgm:pt>
    <dgm:pt modelId="{587289D9-551A-48F6-9FBD-4B5C9388CE6E}" type="pres">
      <dgm:prSet presAssocID="{974EF37E-26C8-4337-8E67-163B8CDC14F8}" presName="node" presStyleLbl="vennNode1" presStyleIdx="1" presStyleCnt="5" custRadScaleRad="101480">
        <dgm:presLayoutVars>
          <dgm:bulletEnabled val="1"/>
        </dgm:presLayoutVars>
      </dgm:prSet>
      <dgm:spPr/>
    </dgm:pt>
    <dgm:pt modelId="{EC67E2A8-5759-4031-89DC-6F331E08E889}" type="pres">
      <dgm:prSet presAssocID="{CF9C06BD-17AC-41C9-AE13-4AFB38E127A1}" presName="node" presStyleLbl="vennNode1" presStyleIdx="2" presStyleCnt="5" custRadScaleRad="113141">
        <dgm:presLayoutVars>
          <dgm:bulletEnabled val="1"/>
        </dgm:presLayoutVars>
      </dgm:prSet>
      <dgm:spPr/>
    </dgm:pt>
    <dgm:pt modelId="{44AE0483-17CC-4CF9-B44F-1302CEBFB5CF}" type="pres">
      <dgm:prSet presAssocID="{5AC3E90A-6F2C-4EB9-8E9A-1831FEC151CE}" presName="node" presStyleLbl="vennNode1" presStyleIdx="3" presStyleCnt="5">
        <dgm:presLayoutVars>
          <dgm:bulletEnabled val="1"/>
        </dgm:presLayoutVars>
      </dgm:prSet>
      <dgm:spPr/>
    </dgm:pt>
    <dgm:pt modelId="{E4D04621-C7D6-49B8-AC16-57861C155F99}" type="pres">
      <dgm:prSet presAssocID="{95511173-ECCD-4A25-B859-81A0B227010A}" presName="node" presStyleLbl="vennNode1" presStyleIdx="4" presStyleCnt="5" custRadScaleRad="110180">
        <dgm:presLayoutVars>
          <dgm:bulletEnabled val="1"/>
        </dgm:presLayoutVars>
      </dgm:prSet>
      <dgm:spPr/>
    </dgm:pt>
  </dgm:ptLst>
  <dgm:cxnLst>
    <dgm:cxn modelId="{D410915C-7981-4C7A-A9A9-87BDD3D1DEC0}" type="presOf" srcId="{1B1C0EEE-5ABB-4111-9DC3-3823066E30FA}" destId="{24EC9F47-2EBF-4848-96B7-56F1D410FFB9}" srcOrd="0" destOrd="0" presId="urn:microsoft.com/office/officeart/2005/8/layout/radial3"/>
    <dgm:cxn modelId="{F7DBF72F-E2EF-40CD-AAD0-3778326E8D9C}" srcId="{1B1C0EEE-5ABB-4111-9DC3-3823066E30FA}" destId="{5AC3E90A-6F2C-4EB9-8E9A-1831FEC151CE}" srcOrd="2" destOrd="0" parTransId="{C12F5D06-C3FB-4552-BEAA-41B2F911CC72}" sibTransId="{29299034-7374-423F-900F-48399170AE04}"/>
    <dgm:cxn modelId="{F770A7EB-F742-4C19-84DE-BE9F7202EA86}" srcId="{1B1C0EEE-5ABB-4111-9DC3-3823066E30FA}" destId="{95511173-ECCD-4A25-B859-81A0B227010A}" srcOrd="3" destOrd="0" parTransId="{797C16FF-86B6-442E-917D-431693C90847}" sibTransId="{2935EC26-9AB4-45F9-9E83-7ECF3E934CD2}"/>
    <dgm:cxn modelId="{68ED1C02-F149-460B-AC8B-F4B6ED26625A}" srcId="{21920F14-16E9-4DE4-9306-D35E2E818D99}" destId="{1B1C0EEE-5ABB-4111-9DC3-3823066E30FA}" srcOrd="0" destOrd="0" parTransId="{90769F9F-9779-4E02-8FBA-569D7042DE22}" sibTransId="{32402C15-645C-4356-A4AB-769D50F65525}"/>
    <dgm:cxn modelId="{3BFB2463-393D-4F63-9E0C-B9CC89CC8C29}" type="presOf" srcId="{CF9C06BD-17AC-41C9-AE13-4AFB38E127A1}" destId="{EC67E2A8-5759-4031-89DC-6F331E08E889}" srcOrd="0" destOrd="0" presId="urn:microsoft.com/office/officeart/2005/8/layout/radial3"/>
    <dgm:cxn modelId="{B8B5D2A7-AA74-46B3-A74C-E64C5692A245}" type="presOf" srcId="{974EF37E-26C8-4337-8E67-163B8CDC14F8}" destId="{587289D9-551A-48F6-9FBD-4B5C9388CE6E}" srcOrd="0" destOrd="0" presId="urn:microsoft.com/office/officeart/2005/8/layout/radial3"/>
    <dgm:cxn modelId="{21E9C44F-D091-480C-B3F3-203CA19CB0AD}" srcId="{1B1C0EEE-5ABB-4111-9DC3-3823066E30FA}" destId="{974EF37E-26C8-4337-8E67-163B8CDC14F8}" srcOrd="0" destOrd="0" parTransId="{086CB564-DA9D-426A-8BC8-9C32697EE082}" sibTransId="{C12A5025-95E3-4783-B51A-5B7485543006}"/>
    <dgm:cxn modelId="{C609946E-724A-4537-94FE-FE30B340182E}" type="presOf" srcId="{5AC3E90A-6F2C-4EB9-8E9A-1831FEC151CE}" destId="{44AE0483-17CC-4CF9-B44F-1302CEBFB5CF}" srcOrd="0" destOrd="0" presId="urn:microsoft.com/office/officeart/2005/8/layout/radial3"/>
    <dgm:cxn modelId="{5BB24FE9-8685-4D13-92FB-77E8DCEA6C68}" type="presOf" srcId="{95511173-ECCD-4A25-B859-81A0B227010A}" destId="{E4D04621-C7D6-49B8-AC16-57861C155F99}" srcOrd="0" destOrd="0" presId="urn:microsoft.com/office/officeart/2005/8/layout/radial3"/>
    <dgm:cxn modelId="{2F783867-B34F-4ED1-978F-667A72127C33}" srcId="{1B1C0EEE-5ABB-4111-9DC3-3823066E30FA}" destId="{CF9C06BD-17AC-41C9-AE13-4AFB38E127A1}" srcOrd="1" destOrd="0" parTransId="{F5F46576-D1AA-4EE2-BE14-22C7D38C6DFC}" sibTransId="{8EC0BDED-1E2C-4CAA-BC66-E6EC8777786B}"/>
    <dgm:cxn modelId="{1CC0D260-F193-4819-B851-DA586E9871DD}" type="presOf" srcId="{21920F14-16E9-4DE4-9306-D35E2E818D99}" destId="{7F6D798C-DEEB-42FF-95A3-4F0386942B20}" srcOrd="0" destOrd="0" presId="urn:microsoft.com/office/officeart/2005/8/layout/radial3"/>
    <dgm:cxn modelId="{817387E5-35A4-43B9-A8B8-DF1A69EA47D0}" type="presParOf" srcId="{7F6D798C-DEEB-42FF-95A3-4F0386942B20}" destId="{319756D0-D474-461D-AE1E-81E27B15B366}" srcOrd="0" destOrd="0" presId="urn:microsoft.com/office/officeart/2005/8/layout/radial3"/>
    <dgm:cxn modelId="{D4FCD65E-9B20-4270-90DE-6F8CCA482A26}" type="presParOf" srcId="{319756D0-D474-461D-AE1E-81E27B15B366}" destId="{24EC9F47-2EBF-4848-96B7-56F1D410FFB9}" srcOrd="0" destOrd="0" presId="urn:microsoft.com/office/officeart/2005/8/layout/radial3"/>
    <dgm:cxn modelId="{A8CC7409-0611-44A5-B925-5CC639B238E8}" type="presParOf" srcId="{319756D0-D474-461D-AE1E-81E27B15B366}" destId="{587289D9-551A-48F6-9FBD-4B5C9388CE6E}" srcOrd="1" destOrd="0" presId="urn:microsoft.com/office/officeart/2005/8/layout/radial3"/>
    <dgm:cxn modelId="{6EFEC478-50B9-46AD-B152-76194810A6E2}" type="presParOf" srcId="{319756D0-D474-461D-AE1E-81E27B15B366}" destId="{EC67E2A8-5759-4031-89DC-6F331E08E889}" srcOrd="2" destOrd="0" presId="urn:microsoft.com/office/officeart/2005/8/layout/radial3"/>
    <dgm:cxn modelId="{8041AD83-91DE-4126-A64C-39C03AB2DD08}" type="presParOf" srcId="{319756D0-D474-461D-AE1E-81E27B15B366}" destId="{44AE0483-17CC-4CF9-B44F-1302CEBFB5CF}" srcOrd="3" destOrd="0" presId="urn:microsoft.com/office/officeart/2005/8/layout/radial3"/>
    <dgm:cxn modelId="{741CE3F1-F403-463B-94B5-1A81E2EAC04C}" type="presParOf" srcId="{319756D0-D474-461D-AE1E-81E27B15B366}" destId="{E4D04621-C7D6-49B8-AC16-57861C155F99}"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1C2CB9-25EF-409A-9546-59D109F70FD1}">
      <dsp:nvSpPr>
        <dsp:cNvPr id="0" name=""/>
        <dsp:cNvSpPr/>
      </dsp:nvSpPr>
      <dsp:spPr>
        <a:xfrm>
          <a:off x="3645925" y="2283379"/>
          <a:ext cx="1997180" cy="2017398"/>
        </a:xfrm>
        <a:prstGeom prst="ellipse">
          <a:avLst/>
        </a:prstGeom>
        <a:blipFill rotWithShape="0">
          <a:blip xmlns:r="http://schemas.openxmlformats.org/officeDocument/2006/relationships" r:embed="rId1"/>
          <a:stretch>
            <a:fillRect/>
          </a:stretch>
        </a:blip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es-ES" sz="6500" kern="1200">
            <a:solidFill>
              <a:srgbClr val="000000"/>
            </a:solidFill>
            <a:latin typeface="Arial"/>
            <a:ea typeface="+mn-ea"/>
            <a:cs typeface="+mn-cs"/>
          </a:endParaRPr>
        </a:p>
      </dsp:txBody>
      <dsp:txXfrm>
        <a:off x="3938405" y="2578820"/>
        <a:ext cx="1412220" cy="1426516"/>
      </dsp:txXfrm>
    </dsp:sp>
    <dsp:sp modelId="{612AFFB1-4795-4416-A265-A10C5DDCFAA1}">
      <dsp:nvSpPr>
        <dsp:cNvPr id="0" name=""/>
        <dsp:cNvSpPr/>
      </dsp:nvSpPr>
      <dsp:spPr>
        <a:xfrm>
          <a:off x="3760870" y="109050"/>
          <a:ext cx="1767291" cy="1767291"/>
        </a:xfrm>
        <a:prstGeom prst="ellipse">
          <a:avLst/>
        </a:prstGeom>
        <a:blipFill rotWithShape="0">
          <a:blip xmlns:r="http://schemas.openxmlformats.org/officeDocument/2006/relationships" r:embed="rId2"/>
          <a:stretch>
            <a:fillRect/>
          </a:stretch>
        </a:blip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es-ES" sz="6500" kern="1200">
            <a:solidFill>
              <a:srgbClr val="000000"/>
            </a:solidFill>
            <a:latin typeface="Arial"/>
            <a:ea typeface="+mn-ea"/>
            <a:cs typeface="+mn-cs"/>
          </a:endParaRPr>
        </a:p>
      </dsp:txBody>
      <dsp:txXfrm>
        <a:off x="4019684" y="367864"/>
        <a:ext cx="1249663" cy="1249663"/>
      </dsp:txXfrm>
    </dsp:sp>
    <dsp:sp modelId="{D54E0BBA-5199-41FE-8DA9-0AB2BA4D19B5}">
      <dsp:nvSpPr>
        <dsp:cNvPr id="0" name=""/>
        <dsp:cNvSpPr/>
      </dsp:nvSpPr>
      <dsp:spPr>
        <a:xfrm>
          <a:off x="5947712" y="1697884"/>
          <a:ext cx="1767291" cy="1767291"/>
        </a:xfrm>
        <a:prstGeom prst="ellipse">
          <a:avLst/>
        </a:prstGeom>
        <a:blipFill rotWithShape="0">
          <a:blip xmlns:r="http://schemas.openxmlformats.org/officeDocument/2006/relationships" r:embed="rId3"/>
          <a:stretch>
            <a:fillRect/>
          </a:stretch>
        </a:blip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es-ES" sz="6500" kern="1200">
            <a:solidFill>
              <a:srgbClr val="000000"/>
            </a:solidFill>
            <a:latin typeface="Arial"/>
            <a:ea typeface="+mn-ea"/>
            <a:cs typeface="+mn-cs"/>
          </a:endParaRPr>
        </a:p>
      </dsp:txBody>
      <dsp:txXfrm>
        <a:off x="6206526" y="1956698"/>
        <a:ext cx="1249663" cy="1249663"/>
      </dsp:txXfrm>
    </dsp:sp>
    <dsp:sp modelId="{77094279-5E28-45A1-918E-F7BDF5532C3B}">
      <dsp:nvSpPr>
        <dsp:cNvPr id="0" name=""/>
        <dsp:cNvSpPr/>
      </dsp:nvSpPr>
      <dsp:spPr>
        <a:xfrm>
          <a:off x="5112413" y="4268672"/>
          <a:ext cx="1767291" cy="1767291"/>
        </a:xfrm>
        <a:prstGeom prst="ellipse">
          <a:avLst/>
        </a:prstGeom>
        <a:blipFill rotWithShape="0">
          <a:blip xmlns:r="http://schemas.openxmlformats.org/officeDocument/2006/relationships" r:embed="rId4"/>
          <a:stretch>
            <a:fillRect/>
          </a:stretch>
        </a:blip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es-ES" sz="6500" kern="1200" dirty="0">
            <a:solidFill>
              <a:srgbClr val="000000"/>
            </a:solidFill>
            <a:latin typeface="Arial"/>
            <a:ea typeface="+mn-ea"/>
            <a:cs typeface="+mn-cs"/>
          </a:endParaRPr>
        </a:p>
      </dsp:txBody>
      <dsp:txXfrm>
        <a:off x="5371227" y="4527486"/>
        <a:ext cx="1249663" cy="1249663"/>
      </dsp:txXfrm>
    </dsp:sp>
    <dsp:sp modelId="{2F44FEE0-A098-4B0C-8056-CA75147895C4}">
      <dsp:nvSpPr>
        <dsp:cNvPr id="0" name=""/>
        <dsp:cNvSpPr/>
      </dsp:nvSpPr>
      <dsp:spPr>
        <a:xfrm>
          <a:off x="2409327" y="4268672"/>
          <a:ext cx="1767291" cy="1767291"/>
        </a:xfrm>
        <a:prstGeom prst="ellipse">
          <a:avLst/>
        </a:prstGeom>
        <a:blipFill rotWithShape="0">
          <a:blip xmlns:r="http://schemas.openxmlformats.org/officeDocument/2006/relationships" r:embed="rId5"/>
          <a:stretch>
            <a:fillRect/>
          </a:stretch>
        </a:blip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es-ES" sz="6500" kern="1200" dirty="0">
            <a:solidFill>
              <a:srgbClr val="000000"/>
            </a:solidFill>
            <a:latin typeface="Arial"/>
            <a:ea typeface="+mn-ea"/>
            <a:cs typeface="+mn-cs"/>
          </a:endParaRPr>
        </a:p>
      </dsp:txBody>
      <dsp:txXfrm>
        <a:off x="2668141" y="4527486"/>
        <a:ext cx="1249663" cy="1249663"/>
      </dsp:txXfrm>
    </dsp:sp>
    <dsp:sp modelId="{44F67E9A-8F19-4DB5-AF82-1C638A3BB6D1}">
      <dsp:nvSpPr>
        <dsp:cNvPr id="0" name=""/>
        <dsp:cNvSpPr/>
      </dsp:nvSpPr>
      <dsp:spPr>
        <a:xfrm>
          <a:off x="1574027" y="1697884"/>
          <a:ext cx="1767291" cy="1767291"/>
        </a:xfrm>
        <a:prstGeom prst="ellipse">
          <a:avLst/>
        </a:prstGeom>
        <a:blipFill rotWithShape="0">
          <a:blip xmlns:r="http://schemas.openxmlformats.org/officeDocument/2006/relationships" r:embed="rId6"/>
          <a:stretch>
            <a:fillRect/>
          </a:stretch>
        </a:blip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es-ES" sz="6500" kern="1200">
            <a:solidFill>
              <a:srgbClr val="000000"/>
            </a:solidFill>
            <a:latin typeface="Arial"/>
            <a:ea typeface="+mn-ea"/>
            <a:cs typeface="+mn-cs"/>
          </a:endParaRPr>
        </a:p>
      </dsp:txBody>
      <dsp:txXfrm>
        <a:off x="1832841" y="1956698"/>
        <a:ext cx="1249663" cy="12496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5ED0BF-CBC7-4B48-9407-D16DAC1279C8}">
      <dsp:nvSpPr>
        <dsp:cNvPr id="0" name=""/>
        <dsp:cNvSpPr/>
      </dsp:nvSpPr>
      <dsp:spPr>
        <a:xfrm>
          <a:off x="1058517" y="87280"/>
          <a:ext cx="1587776" cy="1265598"/>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44450" h="36350" prst="relaxedInset"/>
          <a:contourClr>
            <a:schemeClr val="bg1"/>
          </a:contourClr>
        </a:sp3d>
      </dsp:spPr>
      <dsp:style>
        <a:lnRef idx="1">
          <a:scrgbClr r="0" g="0" b="0"/>
        </a:lnRef>
        <a:fillRef idx="1">
          <a:scrgbClr r="0" g="0" b="0"/>
        </a:fillRef>
        <a:effectRef idx="2">
          <a:scrgbClr r="0" g="0" b="0"/>
        </a:effectRef>
        <a:fontRef idx="minor"/>
      </dsp:style>
    </dsp:sp>
    <dsp:sp modelId="{4ED9ACDF-370F-497A-8DF8-6AFF28EFE70F}">
      <dsp:nvSpPr>
        <dsp:cNvPr id="0" name=""/>
        <dsp:cNvSpPr/>
      </dsp:nvSpPr>
      <dsp:spPr>
        <a:xfrm>
          <a:off x="0" y="0"/>
          <a:ext cx="1058517" cy="144016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4290" tIns="17145" rIns="34290" bIns="17145" numCol="1" spcCol="1270" anchor="ctr" anchorCtr="0">
          <a:noAutofit/>
        </a:bodyPr>
        <a:lstStyle/>
        <a:p>
          <a:pPr lvl="0" algn="ctr" defTabSz="400050">
            <a:lnSpc>
              <a:spcPct val="90000"/>
            </a:lnSpc>
            <a:spcBef>
              <a:spcPct val="0"/>
            </a:spcBef>
            <a:spcAft>
              <a:spcPct val="35000"/>
            </a:spcAft>
          </a:pPr>
          <a:r>
            <a:rPr lang="es-ES" sz="900" b="1" kern="1200" dirty="0" smtClean="0"/>
            <a:t>DEPTO. EDUACACIÓN ENAP</a:t>
          </a:r>
          <a:endParaRPr lang="es-ES" sz="900" b="1" kern="1200" dirty="0"/>
        </a:p>
      </dsp:txBody>
      <dsp:txXfrm>
        <a:off x="51673" y="51673"/>
        <a:ext cx="955171" cy="13368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C80DFA-075E-4C37-A449-4A140DB610A9}">
      <dsp:nvSpPr>
        <dsp:cNvPr id="0" name=""/>
        <dsp:cNvSpPr/>
      </dsp:nvSpPr>
      <dsp:spPr>
        <a:xfrm>
          <a:off x="224793" y="0"/>
          <a:ext cx="2799541" cy="974815"/>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s-ES" sz="2000" kern="1200" dirty="0" smtClean="0"/>
            <a:t>DISMINUCIÓN DE HORAS DE MATEMÁTICAS</a:t>
          </a:r>
          <a:endParaRPr lang="es-ES" sz="2000" kern="1200" dirty="0"/>
        </a:p>
      </dsp:txBody>
      <dsp:txXfrm>
        <a:off x="272380" y="47587"/>
        <a:ext cx="2704367" cy="87964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C80DFA-075E-4C37-A449-4A140DB610A9}">
      <dsp:nvSpPr>
        <dsp:cNvPr id="0" name=""/>
        <dsp:cNvSpPr/>
      </dsp:nvSpPr>
      <dsp:spPr>
        <a:xfrm>
          <a:off x="1782069" y="0"/>
          <a:ext cx="2988337" cy="1078986"/>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s-ES" sz="2000" kern="1200" dirty="0" smtClean="0"/>
            <a:t>IMPLEMENTAR FUNDAMENTOS DE ESTABILIDAD</a:t>
          </a:r>
          <a:endParaRPr lang="es-ES" sz="2000" kern="1200" dirty="0"/>
        </a:p>
      </dsp:txBody>
      <dsp:txXfrm>
        <a:off x="1834741" y="52672"/>
        <a:ext cx="2882993" cy="97364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EC9F47-2EBF-4848-96B7-56F1D410FFB9}">
      <dsp:nvSpPr>
        <dsp:cNvPr id="0" name=""/>
        <dsp:cNvSpPr/>
      </dsp:nvSpPr>
      <dsp:spPr>
        <a:xfrm>
          <a:off x="4775262" y="1499240"/>
          <a:ext cx="3734950" cy="3734950"/>
        </a:xfrm>
        <a:prstGeom prst="ellipse">
          <a:avLst/>
        </a:prstGeom>
        <a:gradFill rotWithShape="0">
          <a:gsLst>
            <a:gs pos="0">
              <a:schemeClr val="accent1">
                <a:alpha val="50000"/>
                <a:hueOff val="0"/>
                <a:satOff val="0"/>
                <a:lumOff val="0"/>
                <a:alphaOff val="0"/>
                <a:shade val="51000"/>
                <a:satMod val="13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es-ES" sz="6500" kern="1200" dirty="0"/>
        </a:p>
      </dsp:txBody>
      <dsp:txXfrm>
        <a:off x="5322233" y="2046211"/>
        <a:ext cx="2641008" cy="2641008"/>
      </dsp:txXfrm>
    </dsp:sp>
    <dsp:sp modelId="{587289D9-551A-48F6-9FBD-4B5C9388CE6E}">
      <dsp:nvSpPr>
        <dsp:cNvPr id="0" name=""/>
        <dsp:cNvSpPr/>
      </dsp:nvSpPr>
      <dsp:spPr>
        <a:xfrm>
          <a:off x="5709000" y="0"/>
          <a:ext cx="1867475" cy="1867475"/>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endParaRPr lang="es-ES" sz="3300" kern="1200" dirty="0"/>
        </a:p>
      </dsp:txBody>
      <dsp:txXfrm>
        <a:off x="5982485" y="273485"/>
        <a:ext cx="1320505" cy="1320505"/>
      </dsp:txXfrm>
    </dsp:sp>
    <dsp:sp modelId="{EC67E2A8-5759-4031-89DC-6F331E08E889}">
      <dsp:nvSpPr>
        <dsp:cNvPr id="0" name=""/>
        <dsp:cNvSpPr/>
      </dsp:nvSpPr>
      <dsp:spPr>
        <a:xfrm>
          <a:off x="8460941" y="2432977"/>
          <a:ext cx="1867475" cy="1867475"/>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endParaRPr lang="es-ES" sz="3300" kern="1200" dirty="0"/>
        </a:p>
      </dsp:txBody>
      <dsp:txXfrm>
        <a:off x="8734426" y="2706462"/>
        <a:ext cx="1320505" cy="1320505"/>
      </dsp:txXfrm>
    </dsp:sp>
    <dsp:sp modelId="{44AE0483-17CC-4CF9-B44F-1302CEBFB5CF}">
      <dsp:nvSpPr>
        <dsp:cNvPr id="0" name=""/>
        <dsp:cNvSpPr/>
      </dsp:nvSpPr>
      <dsp:spPr>
        <a:xfrm>
          <a:off x="5709000" y="4865289"/>
          <a:ext cx="1867475" cy="1867475"/>
        </a:xfrm>
        <a:prstGeom prst="ellipse">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endParaRPr lang="es-ES" sz="3300" kern="1200" dirty="0"/>
        </a:p>
      </dsp:txBody>
      <dsp:txXfrm>
        <a:off x="5982485" y="5138774"/>
        <a:ext cx="1320505" cy="1320505"/>
      </dsp:txXfrm>
    </dsp:sp>
    <dsp:sp modelId="{E4D04621-C7D6-49B8-AC16-57861C155F99}">
      <dsp:nvSpPr>
        <dsp:cNvPr id="0" name=""/>
        <dsp:cNvSpPr/>
      </dsp:nvSpPr>
      <dsp:spPr>
        <a:xfrm>
          <a:off x="3029079" y="2432977"/>
          <a:ext cx="1867475" cy="1867475"/>
        </a:xfrm>
        <a:prstGeom prst="ellipse">
          <a:avLst/>
        </a:prstGeom>
        <a:blipFill rotWithShape="0">
          <a:blip xmlns:r="http://schemas.openxmlformats.org/officeDocument/2006/relationships" r:embed="rId4"/>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endParaRPr lang="es-ES" sz="3300" kern="1200" dirty="0"/>
        </a:p>
      </dsp:txBody>
      <dsp:txXfrm>
        <a:off x="3302564" y="2706462"/>
        <a:ext cx="1320505" cy="132050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atin typeface="Arial" charset="0"/>
                <a:ea typeface="+mn-ea"/>
              </a:defRPr>
            </a:lvl1pPr>
          </a:lstStyle>
          <a:p>
            <a:pPr>
              <a:defRPr/>
            </a:pPr>
            <a:endParaRPr lang="es-ES"/>
          </a:p>
        </p:txBody>
      </p:sp>
      <p:sp>
        <p:nvSpPr>
          <p:cNvPr id="108547" name="Rectangle 3"/>
          <p:cNvSpPr>
            <a:spLocks noGrp="1" noChangeArrowheads="1"/>
          </p:cNvSpPr>
          <p:nvPr>
            <p:ph type="dt" sz="quarter" idx="1"/>
          </p:nvPr>
        </p:nvSpPr>
        <p:spPr bwMode="auto">
          <a:xfrm>
            <a:off x="3970938"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Arial" charset="0"/>
                <a:ea typeface="+mn-ea"/>
              </a:defRPr>
            </a:lvl1pPr>
          </a:lstStyle>
          <a:p>
            <a:pPr>
              <a:defRPr/>
            </a:pPr>
            <a:endParaRPr lang="es-ES"/>
          </a:p>
        </p:txBody>
      </p:sp>
      <p:sp>
        <p:nvSpPr>
          <p:cNvPr id="108548" name="Rectangle 4"/>
          <p:cNvSpPr>
            <a:spLocks noGrp="1" noChangeArrowheads="1"/>
          </p:cNvSpPr>
          <p:nvPr>
            <p:ph type="ftr" sz="quarter" idx="2"/>
          </p:nvPr>
        </p:nvSpPr>
        <p:spPr bwMode="auto">
          <a:xfrm>
            <a:off x="0"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atin typeface="Arial" charset="0"/>
                <a:ea typeface="+mn-ea"/>
              </a:defRPr>
            </a:lvl1pPr>
          </a:lstStyle>
          <a:p>
            <a:pPr>
              <a:defRPr/>
            </a:pPr>
            <a:endParaRPr lang="es-ES"/>
          </a:p>
        </p:txBody>
      </p:sp>
      <p:sp>
        <p:nvSpPr>
          <p:cNvPr id="108549" name="Rectangle 5"/>
          <p:cNvSpPr>
            <a:spLocks noGrp="1" noChangeArrowheads="1"/>
          </p:cNvSpPr>
          <p:nvPr>
            <p:ph type="sldNum" sz="quarter" idx="3"/>
          </p:nvPr>
        </p:nvSpPr>
        <p:spPr bwMode="auto">
          <a:xfrm>
            <a:off x="3970938"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Arial" pitchFamily="34" charset="0"/>
              </a:defRPr>
            </a:lvl1pPr>
          </a:lstStyle>
          <a:p>
            <a:pPr>
              <a:defRPr/>
            </a:pPr>
            <a:fld id="{0F5C1CB2-FE9E-403E-AE39-E9584D3D53DF}" type="slidenum">
              <a:rPr lang="es-ES"/>
              <a:pPr>
                <a:defRPr/>
              </a:pPr>
              <a:t>‹Nº›</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atin typeface="Arial" charset="0"/>
                <a:ea typeface="+mn-ea"/>
              </a:defRPr>
            </a:lvl1pPr>
          </a:lstStyle>
          <a:p>
            <a:pPr>
              <a:defRPr/>
            </a:pPr>
            <a:endParaRPr lang="es-ES"/>
          </a:p>
        </p:txBody>
      </p:sp>
      <p:sp>
        <p:nvSpPr>
          <p:cNvPr id="4099" name="Rectangle 3"/>
          <p:cNvSpPr>
            <a:spLocks noGrp="1" noChangeArrowheads="1"/>
          </p:cNvSpPr>
          <p:nvPr>
            <p:ph type="dt" idx="1"/>
          </p:nvPr>
        </p:nvSpPr>
        <p:spPr bwMode="auto">
          <a:xfrm>
            <a:off x="3970938"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Arial" charset="0"/>
                <a:ea typeface="+mn-ea"/>
              </a:defRPr>
            </a:lvl1pPr>
          </a:lstStyle>
          <a:p>
            <a:pPr>
              <a:defRPr/>
            </a:pPr>
            <a:endParaRPr lang="es-ES"/>
          </a:p>
        </p:txBody>
      </p:sp>
      <p:sp>
        <p:nvSpPr>
          <p:cNvPr id="2867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040" y="4415790"/>
            <a:ext cx="5608320" cy="41833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4102" name="Rectangle 6"/>
          <p:cNvSpPr>
            <a:spLocks noGrp="1" noChangeArrowheads="1"/>
          </p:cNvSpPr>
          <p:nvPr>
            <p:ph type="ftr" sz="quarter" idx="4"/>
          </p:nvPr>
        </p:nvSpPr>
        <p:spPr bwMode="auto">
          <a:xfrm>
            <a:off x="0"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atin typeface="Arial" charset="0"/>
                <a:ea typeface="+mn-ea"/>
              </a:defRPr>
            </a:lvl1pPr>
          </a:lstStyle>
          <a:p>
            <a:pPr>
              <a:defRPr/>
            </a:pPr>
            <a:endParaRPr lang="es-ES"/>
          </a:p>
        </p:txBody>
      </p:sp>
      <p:sp>
        <p:nvSpPr>
          <p:cNvPr id="4103" name="Rectangle 7"/>
          <p:cNvSpPr>
            <a:spLocks noGrp="1" noChangeArrowheads="1"/>
          </p:cNvSpPr>
          <p:nvPr>
            <p:ph type="sldNum" sz="quarter" idx="5"/>
          </p:nvPr>
        </p:nvSpPr>
        <p:spPr bwMode="auto">
          <a:xfrm>
            <a:off x="3970938"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Arial" pitchFamily="34" charset="0"/>
              </a:defRPr>
            </a:lvl1pPr>
          </a:lstStyle>
          <a:p>
            <a:pPr>
              <a:defRPr/>
            </a:pPr>
            <a:fld id="{62D55D29-D12C-4E84-BE3E-836AFC4F2958}"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noFill/>
          <a:ln/>
        </p:spPr>
        <p:txBody>
          <a:bodyPr/>
          <a:lstStyle/>
          <a:p>
            <a:r>
              <a:rPr lang="es-ES" altLang="es-CL"/>
              <a:t>Que persigo con esta presentación</a:t>
            </a:r>
          </a:p>
          <a:p>
            <a:pPr lvl="1"/>
            <a:r>
              <a:rPr lang="es-ES" altLang="es-CL"/>
              <a:t>Que se vayan tranquilos, sus hijos estarán en buenas manos</a:t>
            </a:r>
          </a:p>
          <a:p>
            <a:pPr lvl="1"/>
            <a:endParaRPr lang="es-ES" altLang="es-CL"/>
          </a:p>
          <a:p>
            <a:r>
              <a:rPr lang="es-ES" altLang="es-CL"/>
              <a:t>Orientada a aquellos que no tienen un conocimiento de nuestra institución</a:t>
            </a:r>
          </a:p>
          <a:p>
            <a:endParaRPr lang="es-ES" altLang="es-CL"/>
          </a:p>
          <a:p>
            <a:r>
              <a:rPr lang="es-ES" altLang="es-CL"/>
              <a:t>Espero contestar muchas de sus inquietudes:</a:t>
            </a:r>
          </a:p>
          <a:p>
            <a:pPr lvl="1"/>
            <a:r>
              <a:rPr lang="es-ES" altLang="es-CL"/>
              <a:t>¿Que comen?</a:t>
            </a:r>
          </a:p>
          <a:p>
            <a:pPr lvl="1"/>
            <a:r>
              <a:rPr lang="es-ES" altLang="es-CL"/>
              <a:t>¿Si se enferman?</a:t>
            </a:r>
          </a:p>
          <a:p>
            <a:pPr lvl="1"/>
            <a:r>
              <a:rPr lang="es-ES" altLang="es-CL"/>
              <a:t>¿Cuál es la rutina?</a:t>
            </a:r>
          </a:p>
          <a:p>
            <a:pPr lvl="1"/>
            <a:r>
              <a:rPr lang="es-ES" altLang="es-CL"/>
              <a:t>¿Cuándo los podremos ver?</a:t>
            </a:r>
          </a:p>
          <a:p>
            <a:pPr lvl="1"/>
            <a:r>
              <a:rPr lang="es-ES" altLang="es-CL"/>
              <a:t>¿Los molestan mucho?</a:t>
            </a:r>
          </a:p>
          <a:p>
            <a:pPr lvl="1"/>
            <a:endParaRPr lang="es-ES" altLang="es-CL"/>
          </a:p>
          <a:p>
            <a:pPr lvl="1"/>
            <a:r>
              <a:rPr lang="es-ES" altLang="es-CL"/>
              <a:t>NO PODRAN HACER PREGUNTAS Y ESTO ES MUY IMPORTANTE POR LOS TIEMPOS, PERO POR LO MISMO ES QUE HARE MI MEJOR ESFUERZO PARA TRATAR DE CONTESTAR EL MAXIMO DE ELLAS</a:t>
            </a:r>
          </a:p>
          <a:p>
            <a:pPr lvl="1"/>
            <a:endParaRPr lang="es-ES" altLang="es-CL"/>
          </a:p>
          <a:p>
            <a:pPr lvl="1"/>
            <a:r>
              <a:rPr lang="es-ES" altLang="es-CL"/>
              <a:t>DURANTE LA PRESENTACION TRATARE DE DEJARLES ALGUNOS MENSAJES QUE CREO IMPORTANTES EN ESTA ETAPA.</a:t>
            </a:r>
          </a:p>
          <a:p>
            <a:endParaRPr lang="es-ES" altLang="es-CL"/>
          </a:p>
        </p:txBody>
      </p:sp>
    </p:spTree>
    <p:extLst>
      <p:ext uri="{BB962C8B-B14F-4D97-AF65-F5344CB8AC3E}">
        <p14:creationId xmlns:p14="http://schemas.microsoft.com/office/powerpoint/2010/main" val="2458860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858548E9-E5A9-2249-ACB7-02CC556D81D5}" type="slidenum">
              <a:rPr lang="es-CL" altLang="es-CL" smtClean="0"/>
              <a:pPr/>
              <a:t>20</a:t>
            </a:fld>
            <a:endParaRPr lang="es-CL" altLang="es-CL"/>
          </a:p>
        </p:txBody>
      </p:sp>
    </p:spTree>
    <p:extLst>
      <p:ext uri="{BB962C8B-B14F-4D97-AF65-F5344CB8AC3E}">
        <p14:creationId xmlns:p14="http://schemas.microsoft.com/office/powerpoint/2010/main" val="2105627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noFill/>
          <a:ln/>
        </p:spPr>
        <p:txBody>
          <a:bodyPr/>
          <a:lstStyle/>
          <a:p>
            <a:r>
              <a:rPr lang="es-ES" altLang="es-CL"/>
              <a:t>Que persigo con esta presentación</a:t>
            </a:r>
          </a:p>
          <a:p>
            <a:pPr lvl="1"/>
            <a:r>
              <a:rPr lang="es-ES" altLang="es-CL"/>
              <a:t>Que se vayan tranquilos, sus hijos estarán en buenas manos</a:t>
            </a:r>
          </a:p>
          <a:p>
            <a:pPr lvl="1"/>
            <a:endParaRPr lang="es-ES" altLang="es-CL"/>
          </a:p>
          <a:p>
            <a:r>
              <a:rPr lang="es-ES" altLang="es-CL"/>
              <a:t>Orientada a aquellos que no tienen un conocimiento de nuestra institución</a:t>
            </a:r>
          </a:p>
          <a:p>
            <a:endParaRPr lang="es-ES" altLang="es-CL"/>
          </a:p>
          <a:p>
            <a:r>
              <a:rPr lang="es-ES" altLang="es-CL"/>
              <a:t>Espero contestar muchas de sus inquietudes:</a:t>
            </a:r>
          </a:p>
          <a:p>
            <a:pPr lvl="1"/>
            <a:r>
              <a:rPr lang="es-ES" altLang="es-CL"/>
              <a:t>¿Que comen?</a:t>
            </a:r>
          </a:p>
          <a:p>
            <a:pPr lvl="1"/>
            <a:r>
              <a:rPr lang="es-ES" altLang="es-CL"/>
              <a:t>¿Si se enferman?</a:t>
            </a:r>
          </a:p>
          <a:p>
            <a:pPr lvl="1"/>
            <a:r>
              <a:rPr lang="es-ES" altLang="es-CL"/>
              <a:t>¿Cuál es la rutina?</a:t>
            </a:r>
          </a:p>
          <a:p>
            <a:pPr lvl="1"/>
            <a:r>
              <a:rPr lang="es-ES" altLang="es-CL"/>
              <a:t>¿Cuándo los podremos ver?</a:t>
            </a:r>
          </a:p>
          <a:p>
            <a:pPr lvl="1"/>
            <a:r>
              <a:rPr lang="es-ES" altLang="es-CL"/>
              <a:t>¿Los molestan mucho?</a:t>
            </a:r>
          </a:p>
          <a:p>
            <a:pPr lvl="1"/>
            <a:endParaRPr lang="es-ES" altLang="es-CL"/>
          </a:p>
          <a:p>
            <a:pPr lvl="1"/>
            <a:r>
              <a:rPr lang="es-ES" altLang="es-CL"/>
              <a:t>NO PODRAN HACER PREGUNTAS Y ESTO ES MUY IMPORTANTE POR LOS TIEMPOS, PERO POR LO MISMO ES QUE HARE MI MEJOR ESFUERZO PARA TRATAR DE CONTESTAR EL MAXIMO DE ELLAS</a:t>
            </a:r>
          </a:p>
          <a:p>
            <a:pPr lvl="1"/>
            <a:endParaRPr lang="es-ES" altLang="es-CL"/>
          </a:p>
          <a:p>
            <a:pPr lvl="1"/>
            <a:r>
              <a:rPr lang="es-ES" altLang="es-CL"/>
              <a:t>DURANTE LA PRESENTACION TRATARE DE DEJARLES ALGUNOS MENSAJES QUE CREO IMPORTANTES EN ESTA ETAPA.</a:t>
            </a:r>
          </a:p>
          <a:p>
            <a:endParaRPr lang="es-ES" altLang="es-CL"/>
          </a:p>
        </p:txBody>
      </p:sp>
    </p:spTree>
    <p:extLst>
      <p:ext uri="{BB962C8B-B14F-4D97-AF65-F5344CB8AC3E}">
        <p14:creationId xmlns:p14="http://schemas.microsoft.com/office/powerpoint/2010/main" val="2014065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27</a:t>
            </a:fld>
            <a:endParaRPr lang="es-E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28</a:t>
            </a:fld>
            <a:endParaRPr lang="es-E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29</a:t>
            </a:fld>
            <a:endParaRPr lang="es-E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30</a:t>
            </a:fld>
            <a:endParaRPr lang="es-E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31</a:t>
            </a:fld>
            <a:endParaRPr lang="es-E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32</a:t>
            </a:fld>
            <a:endParaRPr lang="es-E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33</a:t>
            </a:fld>
            <a:endParaRPr lang="es-E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34</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noFill/>
          <a:ln/>
        </p:spPr>
        <p:txBody>
          <a:bodyPr/>
          <a:lstStyle/>
          <a:p>
            <a:r>
              <a:rPr lang="es-ES" altLang="es-CL"/>
              <a:t>Que persigo con esta presentación</a:t>
            </a:r>
          </a:p>
          <a:p>
            <a:pPr lvl="1"/>
            <a:r>
              <a:rPr lang="es-ES" altLang="es-CL"/>
              <a:t>Que se vayan tranquilos, sus hijos estarán en buenas manos</a:t>
            </a:r>
          </a:p>
          <a:p>
            <a:pPr lvl="1"/>
            <a:endParaRPr lang="es-ES" altLang="es-CL"/>
          </a:p>
          <a:p>
            <a:r>
              <a:rPr lang="es-ES" altLang="es-CL"/>
              <a:t>Orientada a aquellos que no tienen un conocimiento de nuestra institución</a:t>
            </a:r>
          </a:p>
          <a:p>
            <a:endParaRPr lang="es-ES" altLang="es-CL"/>
          </a:p>
          <a:p>
            <a:r>
              <a:rPr lang="es-ES" altLang="es-CL"/>
              <a:t>Espero contestar muchas de sus inquietudes:</a:t>
            </a:r>
          </a:p>
          <a:p>
            <a:pPr lvl="1"/>
            <a:r>
              <a:rPr lang="es-ES" altLang="es-CL"/>
              <a:t>¿Que comen?</a:t>
            </a:r>
          </a:p>
          <a:p>
            <a:pPr lvl="1"/>
            <a:r>
              <a:rPr lang="es-ES" altLang="es-CL"/>
              <a:t>¿Si se enferman?</a:t>
            </a:r>
          </a:p>
          <a:p>
            <a:pPr lvl="1"/>
            <a:r>
              <a:rPr lang="es-ES" altLang="es-CL"/>
              <a:t>¿Cuál es la rutina?</a:t>
            </a:r>
          </a:p>
          <a:p>
            <a:pPr lvl="1"/>
            <a:r>
              <a:rPr lang="es-ES" altLang="es-CL"/>
              <a:t>¿Cuándo los podremos ver?</a:t>
            </a:r>
          </a:p>
          <a:p>
            <a:pPr lvl="1"/>
            <a:r>
              <a:rPr lang="es-ES" altLang="es-CL"/>
              <a:t>¿Los molestan mucho?</a:t>
            </a:r>
          </a:p>
          <a:p>
            <a:pPr lvl="1"/>
            <a:endParaRPr lang="es-ES" altLang="es-CL"/>
          </a:p>
          <a:p>
            <a:pPr lvl="1"/>
            <a:r>
              <a:rPr lang="es-ES" altLang="es-CL"/>
              <a:t>NO PODRAN HACER PREGUNTAS Y ESTO ES MUY IMPORTANTE POR LOS TIEMPOS, PERO POR LO MISMO ES QUE HARE MI MEJOR ESFUERZO PARA TRATAR DE CONTESTAR EL MAXIMO DE ELLAS</a:t>
            </a:r>
          </a:p>
          <a:p>
            <a:pPr lvl="1"/>
            <a:endParaRPr lang="es-ES" altLang="es-CL"/>
          </a:p>
          <a:p>
            <a:pPr lvl="1"/>
            <a:r>
              <a:rPr lang="es-ES" altLang="es-CL"/>
              <a:t>DURANTE LA PRESENTACION TRATARE DE DEJARLES ALGUNOS MENSAJES QUE CREO IMPORTANTES EN ESTA ETAPA.</a:t>
            </a:r>
          </a:p>
          <a:p>
            <a:endParaRPr lang="es-ES" altLang="es-CL"/>
          </a:p>
        </p:txBody>
      </p:sp>
    </p:spTree>
    <p:extLst>
      <p:ext uri="{BB962C8B-B14F-4D97-AF65-F5344CB8AC3E}">
        <p14:creationId xmlns:p14="http://schemas.microsoft.com/office/powerpoint/2010/main" val="657851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35</a:t>
            </a:fld>
            <a:endParaRPr lang="es-E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36</a:t>
            </a:fld>
            <a:endParaRPr lang="es-E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37</a:t>
            </a:fld>
            <a:endParaRPr lang="es-E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38</a:t>
            </a:fld>
            <a:endParaRPr lang="es-E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39</a:t>
            </a:fld>
            <a:endParaRPr lang="es-E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40</a:t>
            </a:fld>
            <a:endParaRPr lang="es-E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41</a:t>
            </a:fld>
            <a:endParaRPr lang="es-E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42</a:t>
            </a:fld>
            <a:endParaRPr lang="es-E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43</a:t>
            </a:fld>
            <a:endParaRPr lang="es-E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62D55D29-D12C-4E84-BE3E-836AFC4F2958}" type="slidenum">
              <a:rPr lang="es-ES" smtClean="0"/>
              <a:pPr>
                <a:defRPr/>
              </a:pPr>
              <a:t>44</a:t>
            </a:fld>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5"/>
          </p:nvPr>
        </p:nvSpPr>
        <p:spPr/>
        <p:txBody>
          <a:bodyPr/>
          <a:lstStyle/>
          <a:p>
            <a:pPr defTabSz="931774">
              <a:defRPr/>
            </a:pPr>
            <a:fld id="{667AA268-15FF-4005-AF3D-D8DBD2BE54F6}" type="slidenum">
              <a:rPr lang="es-ES">
                <a:solidFill>
                  <a:srgbClr val="000000"/>
                </a:solidFill>
                <a:latin typeface="Arial" charset="0"/>
                <a:ea typeface="+mn-ea"/>
              </a:rPr>
              <a:pPr defTabSz="931774">
                <a:defRPr/>
              </a:pPr>
              <a:t>5</a:t>
            </a:fld>
            <a:endParaRPr lang="es-ES">
              <a:solidFill>
                <a:srgbClr val="000000"/>
              </a:solidFill>
              <a:latin typeface="Arial" charset="0"/>
              <a:ea typeface="+mn-ea"/>
            </a:endParaRPr>
          </a:p>
        </p:txBody>
      </p:sp>
    </p:spTree>
    <p:extLst>
      <p:ext uri="{BB962C8B-B14F-4D97-AF65-F5344CB8AC3E}">
        <p14:creationId xmlns:p14="http://schemas.microsoft.com/office/powerpoint/2010/main" val="6655568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pPr>
              <a:defRPr/>
            </a:pPr>
            <a:fld id="{62D55D29-D12C-4E84-BE3E-836AFC4F2958}" type="slidenum">
              <a:rPr lang="es-ES" smtClean="0"/>
              <a:pPr>
                <a:defRPr/>
              </a:pPr>
              <a:t>45</a:t>
            </a:fld>
            <a:endParaRPr lang="es-ES"/>
          </a:p>
        </p:txBody>
      </p:sp>
    </p:spTree>
    <p:extLst>
      <p:ext uri="{BB962C8B-B14F-4D97-AF65-F5344CB8AC3E}">
        <p14:creationId xmlns:p14="http://schemas.microsoft.com/office/powerpoint/2010/main" val="1879443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pPr>
              <a:defRPr/>
            </a:pPr>
            <a:fld id="{62D55D29-D12C-4E84-BE3E-836AFC4F2958}" type="slidenum">
              <a:rPr lang="es-ES" smtClean="0"/>
              <a:pPr>
                <a:defRPr/>
              </a:pPr>
              <a:t>46</a:t>
            </a:fld>
            <a:endParaRPr lang="es-ES"/>
          </a:p>
        </p:txBody>
      </p:sp>
    </p:spTree>
    <p:extLst>
      <p:ext uri="{BB962C8B-B14F-4D97-AF65-F5344CB8AC3E}">
        <p14:creationId xmlns:p14="http://schemas.microsoft.com/office/powerpoint/2010/main" val="1998866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noFill/>
          <a:ln/>
        </p:spPr>
        <p:txBody>
          <a:bodyPr/>
          <a:lstStyle/>
          <a:p>
            <a:r>
              <a:rPr lang="es-ES" altLang="es-CL"/>
              <a:t>Que persigo con esta presentación</a:t>
            </a:r>
          </a:p>
          <a:p>
            <a:pPr lvl="1"/>
            <a:r>
              <a:rPr lang="es-ES" altLang="es-CL"/>
              <a:t>Que se vayan tranquilos, sus hijos estarán en buenas manos</a:t>
            </a:r>
          </a:p>
          <a:p>
            <a:pPr lvl="1"/>
            <a:endParaRPr lang="es-ES" altLang="es-CL"/>
          </a:p>
          <a:p>
            <a:r>
              <a:rPr lang="es-ES" altLang="es-CL"/>
              <a:t>Orientada a aquellos que no tienen un conocimiento de nuestra institución</a:t>
            </a:r>
          </a:p>
          <a:p>
            <a:endParaRPr lang="es-ES" altLang="es-CL"/>
          </a:p>
          <a:p>
            <a:r>
              <a:rPr lang="es-ES" altLang="es-CL"/>
              <a:t>Espero contestar muchas de sus inquietudes:</a:t>
            </a:r>
          </a:p>
          <a:p>
            <a:pPr lvl="1"/>
            <a:r>
              <a:rPr lang="es-ES" altLang="es-CL"/>
              <a:t>¿Que comen?</a:t>
            </a:r>
          </a:p>
          <a:p>
            <a:pPr lvl="1"/>
            <a:r>
              <a:rPr lang="es-ES" altLang="es-CL"/>
              <a:t>¿Si se enferman?</a:t>
            </a:r>
          </a:p>
          <a:p>
            <a:pPr lvl="1"/>
            <a:r>
              <a:rPr lang="es-ES" altLang="es-CL"/>
              <a:t>¿Cuál es la rutina?</a:t>
            </a:r>
          </a:p>
          <a:p>
            <a:pPr lvl="1"/>
            <a:r>
              <a:rPr lang="es-ES" altLang="es-CL"/>
              <a:t>¿Cuándo los podremos ver?</a:t>
            </a:r>
          </a:p>
          <a:p>
            <a:pPr lvl="1"/>
            <a:r>
              <a:rPr lang="es-ES" altLang="es-CL"/>
              <a:t>¿Los molestan mucho?</a:t>
            </a:r>
          </a:p>
          <a:p>
            <a:pPr lvl="1"/>
            <a:endParaRPr lang="es-ES" altLang="es-CL"/>
          </a:p>
          <a:p>
            <a:pPr lvl="1"/>
            <a:r>
              <a:rPr lang="es-ES" altLang="es-CL"/>
              <a:t>NO PODRAN HACER PREGUNTAS Y ESTO ES MUY IMPORTANTE POR LOS TIEMPOS, PERO POR LO MISMO ES QUE HARE MI MEJOR ESFUERZO PARA TRATAR DE CONTESTAR EL MAXIMO DE ELLAS</a:t>
            </a:r>
          </a:p>
          <a:p>
            <a:pPr lvl="1"/>
            <a:endParaRPr lang="es-ES" altLang="es-CL"/>
          </a:p>
          <a:p>
            <a:pPr lvl="1"/>
            <a:r>
              <a:rPr lang="es-ES" altLang="es-CL"/>
              <a:t>DURANTE LA PRESENTACION TRATARE DE DEJARLES ALGUNOS MENSAJES QUE CREO IMPORTANTES EN ESTA ETAPA.</a:t>
            </a:r>
          </a:p>
          <a:p>
            <a:endParaRPr lang="es-ES" altLang="es-CL"/>
          </a:p>
        </p:txBody>
      </p:sp>
    </p:spTree>
    <p:extLst>
      <p:ext uri="{BB962C8B-B14F-4D97-AF65-F5344CB8AC3E}">
        <p14:creationId xmlns:p14="http://schemas.microsoft.com/office/powerpoint/2010/main" val="2003309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xfrm>
            <a:off x="1189038" y="709613"/>
            <a:ext cx="4732337" cy="3549650"/>
          </a:xfrm>
          <a:ln/>
        </p:spPr>
      </p:sp>
      <p:sp>
        <p:nvSpPr>
          <p:cNvPr id="111619" name="Rectangle 3"/>
          <p:cNvSpPr>
            <a:spLocks noGrp="1" noChangeArrowheads="1"/>
          </p:cNvSpPr>
          <p:nvPr>
            <p:ph type="body" idx="1"/>
          </p:nvPr>
        </p:nvSpPr>
        <p:spPr>
          <a:xfrm>
            <a:off x="710776" y="4494874"/>
            <a:ext cx="5687837" cy="4259236"/>
          </a:xfrm>
          <a:noFill/>
          <a:ln/>
        </p:spPr>
        <p:txBody>
          <a:bodyPr/>
          <a:lstStyle/>
          <a:p>
            <a:pPr>
              <a:buFontTx/>
              <a:buChar char="•"/>
            </a:pPr>
            <a:r>
              <a:rPr lang="es-ES" altLang="es-CL">
                <a:solidFill>
                  <a:srgbClr val="FF0000"/>
                </a:solidFill>
                <a:latin typeface="Arial" pitchFamily="34" charset="0"/>
              </a:rPr>
              <a:t>NO PRESENTARE EL ORGANIGRAMA DE LA ESCUELA NAVAL</a:t>
            </a:r>
          </a:p>
          <a:p>
            <a:r>
              <a:rPr lang="es-ES" altLang="es-CL" b="1">
                <a:solidFill>
                  <a:srgbClr val="FF0000"/>
                </a:solidFill>
                <a:latin typeface="Arial" pitchFamily="34" charset="0"/>
              </a:rPr>
              <a:t>1ER MENSAJE ELLOS SON SU PUNTO DE CONTACTO CON LA ESCUELA Y NO OTRO</a:t>
            </a:r>
          </a:p>
          <a:p>
            <a:endParaRPr lang="es-ES" altLang="es-CL">
              <a:latin typeface="Arial" pitchFamily="34" charset="0"/>
            </a:endParaRPr>
          </a:p>
        </p:txBody>
      </p:sp>
    </p:spTree>
    <p:extLst>
      <p:ext uri="{BB962C8B-B14F-4D97-AF65-F5344CB8AC3E}">
        <p14:creationId xmlns:p14="http://schemas.microsoft.com/office/powerpoint/2010/main" val="2565862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pPr defTabSz="931774">
              <a:defRPr/>
            </a:pPr>
            <a:fld id="{7D8620CD-4D6D-41E9-BB53-99926EFD7763}" type="slidenum">
              <a:rPr lang="es-ES" altLang="es-CL">
                <a:solidFill>
                  <a:srgbClr val="000000"/>
                </a:solidFill>
              </a:rPr>
              <a:pPr defTabSz="931774">
                <a:defRPr/>
              </a:pPr>
              <a:t>9</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a:buFontTx/>
              <a:buChar char="•"/>
            </a:pPr>
            <a:r>
              <a:rPr lang="es-ES" altLang="es-CL" smtClean="0">
                <a:solidFill>
                  <a:srgbClr val="FF0000"/>
                </a:solidFill>
              </a:rPr>
              <a:t>NO PRESENTARE EL ORGANIGRAMA DE LA ESCUELA NAVAL</a:t>
            </a:r>
          </a:p>
          <a:p>
            <a:r>
              <a:rPr lang="es-ES" altLang="es-CL" b="1" smtClean="0">
                <a:solidFill>
                  <a:srgbClr val="FF0000"/>
                </a:solidFill>
              </a:rPr>
              <a:t>1ER MENSAJE ELLOS SON SU PUNTO DE CONTACTO CON LA ESCUELA Y NO OTRO</a:t>
            </a:r>
          </a:p>
          <a:p>
            <a:endParaRPr lang="es-ES" altLang="es-CL" smtClean="0"/>
          </a:p>
        </p:txBody>
      </p:sp>
    </p:spTree>
    <p:extLst>
      <p:ext uri="{BB962C8B-B14F-4D97-AF65-F5344CB8AC3E}">
        <p14:creationId xmlns:p14="http://schemas.microsoft.com/office/powerpoint/2010/main" val="3844938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pPr defTabSz="931774">
              <a:defRPr/>
            </a:pPr>
            <a:fld id="{7D8620CD-4D6D-41E9-BB53-99926EFD7763}" type="slidenum">
              <a:rPr lang="es-ES" altLang="es-CL">
                <a:solidFill>
                  <a:srgbClr val="000000"/>
                </a:solidFill>
              </a:rPr>
              <a:pPr defTabSz="931774">
                <a:defRPr/>
              </a:pPr>
              <a:t>10</a:t>
            </a:fld>
            <a:endParaRPr lang="es-ES" altLang="es-CL">
              <a:solidFill>
                <a:srgbClr val="000000"/>
              </a:solidFill>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a:buFontTx/>
              <a:buChar char="•"/>
            </a:pPr>
            <a:r>
              <a:rPr lang="es-ES" altLang="es-CL" smtClean="0">
                <a:solidFill>
                  <a:srgbClr val="FF0000"/>
                </a:solidFill>
              </a:rPr>
              <a:t>NO PRESENTARE EL ORGANIGRAMA DE LA ESCUELA NAVAL</a:t>
            </a:r>
          </a:p>
          <a:p>
            <a:r>
              <a:rPr lang="es-ES" altLang="es-CL" b="1" smtClean="0">
                <a:solidFill>
                  <a:srgbClr val="FF0000"/>
                </a:solidFill>
              </a:rPr>
              <a:t>1ER MENSAJE ELLOS SON SU PUNTO DE CONTACTO CON LA ESCUELA Y NO OTRO</a:t>
            </a:r>
          </a:p>
          <a:p>
            <a:endParaRPr lang="es-ES" altLang="es-CL" smtClean="0"/>
          </a:p>
        </p:txBody>
      </p:sp>
    </p:spTree>
    <p:extLst>
      <p:ext uri="{BB962C8B-B14F-4D97-AF65-F5344CB8AC3E}">
        <p14:creationId xmlns:p14="http://schemas.microsoft.com/office/powerpoint/2010/main" val="631139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noFill/>
          <a:ln/>
        </p:spPr>
        <p:txBody>
          <a:bodyPr/>
          <a:lstStyle/>
          <a:p>
            <a:r>
              <a:rPr lang="es-ES" altLang="es-CL"/>
              <a:t>Que persigo con esta presentación</a:t>
            </a:r>
          </a:p>
          <a:p>
            <a:pPr lvl="1"/>
            <a:r>
              <a:rPr lang="es-ES" altLang="es-CL"/>
              <a:t>Que se vayan tranquilos, sus hijos estarán en buenas manos</a:t>
            </a:r>
          </a:p>
          <a:p>
            <a:pPr lvl="1"/>
            <a:endParaRPr lang="es-ES" altLang="es-CL"/>
          </a:p>
          <a:p>
            <a:r>
              <a:rPr lang="es-ES" altLang="es-CL"/>
              <a:t>Orientada a aquellos que no tienen un conocimiento de nuestra institución</a:t>
            </a:r>
          </a:p>
          <a:p>
            <a:endParaRPr lang="es-ES" altLang="es-CL"/>
          </a:p>
          <a:p>
            <a:r>
              <a:rPr lang="es-ES" altLang="es-CL"/>
              <a:t>Espero contestar muchas de sus inquietudes:</a:t>
            </a:r>
          </a:p>
          <a:p>
            <a:pPr lvl="1"/>
            <a:r>
              <a:rPr lang="es-ES" altLang="es-CL"/>
              <a:t>¿Que comen?</a:t>
            </a:r>
          </a:p>
          <a:p>
            <a:pPr lvl="1"/>
            <a:r>
              <a:rPr lang="es-ES" altLang="es-CL"/>
              <a:t>¿Si se enferman?</a:t>
            </a:r>
          </a:p>
          <a:p>
            <a:pPr lvl="1"/>
            <a:r>
              <a:rPr lang="es-ES" altLang="es-CL"/>
              <a:t>¿Cuál es la rutina?</a:t>
            </a:r>
          </a:p>
          <a:p>
            <a:pPr lvl="1"/>
            <a:r>
              <a:rPr lang="es-ES" altLang="es-CL"/>
              <a:t>¿Cuándo los podremos ver?</a:t>
            </a:r>
          </a:p>
          <a:p>
            <a:pPr lvl="1"/>
            <a:r>
              <a:rPr lang="es-ES" altLang="es-CL"/>
              <a:t>¿Los molestan mucho?</a:t>
            </a:r>
          </a:p>
          <a:p>
            <a:pPr lvl="1"/>
            <a:endParaRPr lang="es-ES" altLang="es-CL"/>
          </a:p>
          <a:p>
            <a:pPr lvl="1"/>
            <a:r>
              <a:rPr lang="es-ES" altLang="es-CL"/>
              <a:t>NO PODRAN HACER PREGUNTAS Y ESTO ES MUY IMPORTANTE POR LOS TIEMPOS, PERO POR LO MISMO ES QUE HARE MI MEJOR ESFUERZO PARA TRATAR DE CONTESTAR EL MAXIMO DE ELLAS</a:t>
            </a:r>
          </a:p>
          <a:p>
            <a:pPr lvl="1"/>
            <a:endParaRPr lang="es-ES" altLang="es-CL"/>
          </a:p>
          <a:p>
            <a:pPr lvl="1"/>
            <a:r>
              <a:rPr lang="es-ES" altLang="es-CL"/>
              <a:t>DURANTE LA PRESENTACION TRATARE DE DEJARLES ALGUNOS MENSAJES QUE CREO IMPORTANTES EN ESTA ETAPA.</a:t>
            </a:r>
          </a:p>
          <a:p>
            <a:endParaRPr lang="es-ES" altLang="es-CL"/>
          </a:p>
        </p:txBody>
      </p:sp>
    </p:spTree>
    <p:extLst>
      <p:ext uri="{BB962C8B-B14F-4D97-AF65-F5344CB8AC3E}">
        <p14:creationId xmlns:p14="http://schemas.microsoft.com/office/powerpoint/2010/main" val="20918445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noFill/>
          <a:ln/>
        </p:spPr>
        <p:txBody>
          <a:bodyPr/>
          <a:lstStyle/>
          <a:p>
            <a:r>
              <a:rPr lang="es-ES" altLang="es-CL"/>
              <a:t>Que persigo con esta presentación</a:t>
            </a:r>
          </a:p>
          <a:p>
            <a:pPr lvl="1"/>
            <a:r>
              <a:rPr lang="es-ES" altLang="es-CL"/>
              <a:t>Que se vayan tranquilos, sus hijos estarán en buenas manos</a:t>
            </a:r>
          </a:p>
          <a:p>
            <a:pPr lvl="1"/>
            <a:endParaRPr lang="es-ES" altLang="es-CL"/>
          </a:p>
          <a:p>
            <a:r>
              <a:rPr lang="es-ES" altLang="es-CL"/>
              <a:t>Orientada a aquellos que no tienen un conocimiento de nuestra institución</a:t>
            </a:r>
          </a:p>
          <a:p>
            <a:endParaRPr lang="es-ES" altLang="es-CL"/>
          </a:p>
          <a:p>
            <a:r>
              <a:rPr lang="es-ES" altLang="es-CL"/>
              <a:t>Espero contestar muchas de sus inquietudes:</a:t>
            </a:r>
          </a:p>
          <a:p>
            <a:pPr lvl="1"/>
            <a:r>
              <a:rPr lang="es-ES" altLang="es-CL"/>
              <a:t>¿Que comen?</a:t>
            </a:r>
          </a:p>
          <a:p>
            <a:pPr lvl="1"/>
            <a:r>
              <a:rPr lang="es-ES" altLang="es-CL"/>
              <a:t>¿Si se enferman?</a:t>
            </a:r>
          </a:p>
          <a:p>
            <a:pPr lvl="1"/>
            <a:r>
              <a:rPr lang="es-ES" altLang="es-CL"/>
              <a:t>¿Cuál es la rutina?</a:t>
            </a:r>
          </a:p>
          <a:p>
            <a:pPr lvl="1"/>
            <a:r>
              <a:rPr lang="es-ES" altLang="es-CL"/>
              <a:t>¿Cuándo los podremos ver?</a:t>
            </a:r>
          </a:p>
          <a:p>
            <a:pPr lvl="1"/>
            <a:r>
              <a:rPr lang="es-ES" altLang="es-CL"/>
              <a:t>¿Los molestan mucho?</a:t>
            </a:r>
          </a:p>
          <a:p>
            <a:pPr lvl="1"/>
            <a:endParaRPr lang="es-ES" altLang="es-CL"/>
          </a:p>
          <a:p>
            <a:pPr lvl="1"/>
            <a:r>
              <a:rPr lang="es-ES" altLang="es-CL"/>
              <a:t>NO PODRAN HACER PREGUNTAS Y ESTO ES MUY IMPORTANTE POR LOS TIEMPOS, PERO POR LO MISMO ES QUE HARE MI MEJOR ESFUERZO PARA TRATAR DE CONTESTAR EL MAXIMO DE ELLAS</a:t>
            </a:r>
          </a:p>
          <a:p>
            <a:pPr lvl="1"/>
            <a:endParaRPr lang="es-ES" altLang="es-CL"/>
          </a:p>
          <a:p>
            <a:pPr lvl="1"/>
            <a:r>
              <a:rPr lang="es-ES" altLang="es-CL"/>
              <a:t>DURANTE LA PRESENTACION TRATARE DE DEJARLES ALGUNOS MENSAJES QUE CREO IMPORTANTES EN ESTA ETAPA.</a:t>
            </a:r>
          </a:p>
          <a:p>
            <a:endParaRPr lang="es-ES" altLang="es-CL"/>
          </a:p>
        </p:txBody>
      </p:sp>
    </p:spTree>
    <p:extLst>
      <p:ext uri="{BB962C8B-B14F-4D97-AF65-F5344CB8AC3E}">
        <p14:creationId xmlns:p14="http://schemas.microsoft.com/office/powerpoint/2010/main" val="678969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5DE73A9-79EF-4CB1-A8F2-2B44CD4CB807}" type="slidenum">
              <a:rPr lang="es-ES"/>
              <a:pPr>
                <a:defRPr/>
              </a:pPr>
              <a:t>‹Nº›</a:t>
            </a:fld>
            <a:endParaRPr lang="es-ES"/>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FB9122A-F0F8-408B-B5CF-BFD63D120FAC}" type="slidenum">
              <a:rPr lang="es-ES"/>
              <a:pPr>
                <a:defRPr/>
              </a:pPr>
              <a:t>‹Nº›</a:t>
            </a:fld>
            <a:endParaRPr lang="es-ES"/>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DB3C60C6-50B4-4B51-A202-2F9844CFEDE6}" type="slidenum">
              <a:rPr lang="es-ES"/>
              <a:pPr>
                <a:defRPr/>
              </a:pPr>
              <a:t>‹Nº›</a:t>
            </a:fld>
            <a:endParaRPr lang="es-ES"/>
          </a:p>
        </p:txBody>
      </p:sp>
    </p:spTree>
  </p:cSld>
  <p:clrMapOvr>
    <a:masterClrMapping/>
  </p:clrMapOvr>
  <p:transition spd="slow">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a:t>Click to edit Master subtitle style</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4BB26B92-4F7C-401C-9DD6-433F4C0A2028}"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398980711"/>
      </p:ext>
    </p:extLst>
  </p:cSld>
  <p:clrMapOvr>
    <a:masterClrMapping/>
  </p:clrMapOvr>
  <p:transition spd="slow">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3882732-502C-4EB8-8E72-1FB4DCE10D07}"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763029790"/>
      </p:ext>
    </p:extLst>
  </p:cSld>
  <p:clrMapOvr>
    <a:masterClrMapping/>
  </p:clrMapOvr>
  <p:transition spd="slow">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a:t>Click to edit Master text styles</a:t>
            </a:r>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CC94FA0-DAB3-4343-95D1-1FC6C2AE2C2D}"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030598597"/>
      </p:ext>
    </p:extLst>
  </p:cSld>
  <p:clrMapOvr>
    <a:masterClrMapping/>
  </p:clrMapOvr>
  <p:transition spd="slow">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36E4279-FAEA-4967-B3AB-3FB2CEDBC892}"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934053588"/>
      </p:ext>
    </p:extLst>
  </p:cSld>
  <p:clrMapOvr>
    <a:masterClrMapping/>
  </p:clrMapOvr>
  <p:transition spd="slow">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548035B7-2B80-4125-80A3-D4461B453E31}"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839855153"/>
      </p:ext>
    </p:extLst>
  </p:cSld>
  <p:clrMapOvr>
    <a:masterClrMapping/>
  </p:clrMapOvr>
  <p:transition spd="slow">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D67D702-686F-406D-92ED-8B10FE3E5A46}"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216649256"/>
      </p:ext>
    </p:extLst>
  </p:cSld>
  <p:clrMapOvr>
    <a:masterClrMapping/>
  </p:clrMapOvr>
  <p:transition spd="slow">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76AB5A9-CF43-403F-867F-9064CF0495DD}"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945651767"/>
      </p:ext>
    </p:extLst>
  </p:cSld>
  <p:clrMapOvr>
    <a:masterClrMapping/>
  </p:clrMapOvr>
  <p:transition spd="slow">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FF60F07-1037-40A1-AF61-68D8656DF1B6}"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171190992"/>
      </p:ext>
    </p:extLst>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EEA3F40-C379-4816-A840-F3B1F5FE4377}" type="slidenum">
              <a:rPr lang="es-ES"/>
              <a:pPr>
                <a:defRPr/>
              </a:pPr>
              <a:t>‹Nº›</a:t>
            </a:fld>
            <a:endParaRPr lang="es-ES"/>
          </a:p>
        </p:txBody>
      </p:sp>
    </p:spTree>
  </p:cSld>
  <p:clrMapOvr>
    <a:masterClrMapping/>
  </p:clrMapOvr>
  <p:transition spd="slow">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E176D54-5799-4021-96DF-6065E29E3ABD}"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974307881"/>
      </p:ext>
    </p:extLst>
  </p:cSld>
  <p:clrMapOvr>
    <a:masterClrMapping/>
  </p:clrMapOvr>
  <p:transition spd="slow">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ACE4991-A799-4B77-BDC3-5C2474783138}"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394848388"/>
      </p:ext>
    </p:extLst>
  </p:cSld>
  <p:clrMapOvr>
    <a:masterClrMapping/>
  </p:clrMapOvr>
  <p:transition spd="slow">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2071D5E-AFAD-41A9-A552-7D6851D71184}"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965315353"/>
      </p:ext>
    </p:extLst>
  </p:cSld>
  <p:clrMapOvr>
    <a:masterClrMapping/>
  </p:clrMapOvr>
  <p:transition spd="slow">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3"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DE2EC996-DF10-4D2F-BF4C-08584DCB3ABA}"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959453407"/>
      </p:ext>
    </p:extLst>
  </p:cSld>
  <p:clrMapOvr>
    <a:masterClrMapping/>
  </p:clrMapOvr>
  <p:transition spd="slow">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9C60F1C-B16C-4B92-866F-191DDA408251}"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93173756"/>
      </p:ext>
    </p:extLst>
  </p:cSld>
  <p:clrMapOvr>
    <a:masterClrMapping/>
  </p:clrMapOvr>
  <p:transition>
    <p:split orient="vert" dir="in"/>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529CE4B-F845-45E2-BAA6-F14479BA3DC3}"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281275724"/>
      </p:ext>
    </p:extLst>
  </p:cSld>
  <p:clrMapOvr>
    <a:masterClrMapping/>
  </p:clrMapOvr>
  <p:transition>
    <p:split orient="vert" dir="in"/>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407B3F4-D49F-43BF-89A8-C8FC4F96C960}"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704986359"/>
      </p:ext>
    </p:extLst>
  </p:cSld>
  <p:clrMapOvr>
    <a:masterClrMapping/>
  </p:clrMapOvr>
  <p:transition>
    <p:split orient="vert" dir="in"/>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6"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7"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5352AAB9-A5D9-4856-B4DA-C9E1222C25FD}"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037745843"/>
      </p:ext>
    </p:extLst>
  </p:cSld>
  <p:clrMapOvr>
    <a:masterClrMapping/>
  </p:clrMapOvr>
  <p:transition>
    <p:split orient="vert" dir="in"/>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8"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9"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1EAA90E-4C6D-4DCD-AE81-1F1CE9752775}"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4062051527"/>
      </p:ext>
    </p:extLst>
  </p:cSld>
  <p:clrMapOvr>
    <a:masterClrMapping/>
  </p:clrMapOvr>
  <p:transition>
    <p:split orient="vert" dir="in"/>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4"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5"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DF2A083-42E4-4461-90AF-BB1AC8BDFE94}"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724398692"/>
      </p:ext>
    </p:extLst>
  </p:cSld>
  <p:clrMapOvr>
    <a:masterClrMapping/>
  </p:clrMapOvr>
  <p:transition>
    <p:split orient="vert"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3EFB8349-186E-4554-89EB-1593A54E93B4}" type="slidenum">
              <a:rPr lang="es-ES"/>
              <a:pPr>
                <a:defRPr/>
              </a:pPr>
              <a:t>‹Nº›</a:t>
            </a:fld>
            <a:endParaRPr lang="es-ES"/>
          </a:p>
        </p:txBody>
      </p:sp>
    </p:spTree>
  </p:cSld>
  <p:clrMapOvr>
    <a:masterClrMapping/>
  </p:clrMapOvr>
  <p:transition spd="slow">
    <p:zo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3"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4"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CF7477D-8DB0-4D2D-A932-D91C2C2AC058}"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090792955"/>
      </p:ext>
    </p:extLst>
  </p:cSld>
  <p:clrMapOvr>
    <a:masterClrMapping/>
  </p:clrMapOvr>
  <p:transition>
    <p:split orient="vert" dir="in"/>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6"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7"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7EEEF89-E0C1-4F93-BFB7-4263213F8EB4}"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441061720"/>
      </p:ext>
    </p:extLst>
  </p:cSld>
  <p:clrMapOvr>
    <a:masterClrMapping/>
  </p:clrMapOvr>
  <p:transition>
    <p:split orient="vert" dir="in"/>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6"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7"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B0D607A-1706-4D6C-8B90-FB2926F06326}"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753362100"/>
      </p:ext>
    </p:extLst>
  </p:cSld>
  <p:clrMapOvr>
    <a:masterClrMapping/>
  </p:clrMapOvr>
  <p:transition>
    <p:split orient="vert" dir="in"/>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03AB340-E488-4574-9D94-07451A217250}"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580439248"/>
      </p:ext>
    </p:extLst>
  </p:cSld>
  <p:clrMapOvr>
    <a:masterClrMapping/>
  </p:clrMapOvr>
  <p:transition>
    <p:split orient="vert" dir="in"/>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5CA7E89D-2D33-4C4F-9D94-08B11A55F270}"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096857222"/>
      </p:ext>
    </p:extLst>
  </p:cSld>
  <p:clrMapOvr>
    <a:masterClrMapping/>
  </p:clrMapOvr>
  <p:transition>
    <p:split orient="vert" dir="in"/>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8DA3A2A-E9E4-42FF-8497-C387525C98E0}" type="slidenum">
              <a:rPr kumimoji="0" lang="es-ES" sz="14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1408642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69E76C51-147F-4441-83C5-E0D212832FDF}" type="slidenum">
              <a:rPr kumimoji="0" lang="es-ES" sz="14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5998260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67B9E9F-DDB3-424D-A9CE-1718BBDD67EF}" type="slidenum">
              <a:rPr kumimoji="0" lang="es-ES" sz="14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9168642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68E0A15B-1B6F-45B6-B975-ECF8A046BD31}" type="slidenum">
              <a:rPr kumimoji="0" lang="es-ES" sz="14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42928389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7B625909-A294-46D7-8450-61329353BC32}" type="slidenum">
              <a:rPr kumimoji="0" lang="es-ES" sz="14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203638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C10634BE-50EB-4228-BA9A-6036E38897CD}" type="slidenum">
              <a:rPr lang="es-ES"/>
              <a:pPr>
                <a:defRPr/>
              </a:pPr>
              <a:t>‹Nº›</a:t>
            </a:fld>
            <a:endParaRPr lang="es-ES"/>
          </a:p>
        </p:txBody>
      </p:sp>
    </p:spTree>
  </p:cSld>
  <p:clrMapOvr>
    <a:masterClrMapping/>
  </p:clrMapOvr>
  <p:transition spd="slow">
    <p:zo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58BCA32A-A9D8-412C-8608-995DABF452F3}" type="slidenum">
              <a:rPr kumimoji="0" lang="es-ES" sz="14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6560746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AB9D108-9218-4E8C-BE78-9C4ACCB64B4A}" type="slidenum">
              <a:rPr kumimoji="0" lang="es-ES" sz="14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9776704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6F55CCD-E363-451C-A67F-CE656B521886}" type="slidenum">
              <a:rPr kumimoji="0" lang="es-ES" sz="14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8681592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5C363C4B-C294-4919-9044-CEA8FA263978}" type="slidenum">
              <a:rPr kumimoji="0" lang="es-ES" sz="14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412759593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7FEECD82-BFC3-453B-AAD5-30C615EDBEA6}" type="slidenum">
              <a:rPr kumimoji="0" lang="es-ES" sz="14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56765293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9279923-2458-4C95-875C-5DAD3076D13C}" type="slidenum">
              <a:rPr kumimoji="0" lang="es-ES" sz="14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3756383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a:t>Click to edit Master subtitle style</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4BB26B92-4F7C-401C-9DD6-433F4C0A2028}"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927465943"/>
      </p:ext>
    </p:extLst>
  </p:cSld>
  <p:clrMapOvr>
    <a:masterClrMapping/>
  </p:clrMapOvr>
  <p:transition spd="slow">
    <p:zo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3882732-502C-4EB8-8E72-1FB4DCE10D07}"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702888145"/>
      </p:ext>
    </p:extLst>
  </p:cSld>
  <p:clrMapOvr>
    <a:masterClrMapping/>
  </p:clrMapOvr>
  <p:transition spd="slow">
    <p:zo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a:t>Click to edit Master text styles</a:t>
            </a:r>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CC94FA0-DAB3-4343-95D1-1FC6C2AE2C2D}"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512844049"/>
      </p:ext>
    </p:extLst>
  </p:cSld>
  <p:clrMapOvr>
    <a:masterClrMapping/>
  </p:clrMapOvr>
  <p:transition spd="slow">
    <p:zo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36E4279-FAEA-4967-B3AB-3FB2CEDBC892}"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982853441"/>
      </p:ext>
    </p:extLst>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939C930C-A3DF-4F01-874E-42D34D0D0AB8}" type="slidenum">
              <a:rPr lang="es-ES"/>
              <a:pPr>
                <a:defRPr/>
              </a:pPr>
              <a:t>‹Nº›</a:t>
            </a:fld>
            <a:endParaRPr lang="es-ES"/>
          </a:p>
        </p:txBody>
      </p:sp>
    </p:spTree>
  </p:cSld>
  <p:clrMapOvr>
    <a:masterClrMapping/>
  </p:clrMapOvr>
  <p:transition spd="slow">
    <p:zo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548035B7-2B80-4125-80A3-D4461B453E31}"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999844097"/>
      </p:ext>
    </p:extLst>
  </p:cSld>
  <p:clrMapOvr>
    <a:masterClrMapping/>
  </p:clrMapOvr>
  <p:transition spd="slow">
    <p:zo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D67D702-686F-406D-92ED-8B10FE3E5A46}"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254678876"/>
      </p:ext>
    </p:extLst>
  </p:cSld>
  <p:clrMapOvr>
    <a:masterClrMapping/>
  </p:clrMapOvr>
  <p:transition spd="slow">
    <p:zo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76AB5A9-CF43-403F-867F-9064CF0495DD}"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943894073"/>
      </p:ext>
    </p:extLst>
  </p:cSld>
  <p:clrMapOvr>
    <a:masterClrMapping/>
  </p:clrMapOvr>
  <p:transition spd="slow">
    <p:zo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FF60F07-1037-40A1-AF61-68D8656DF1B6}"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581753700"/>
      </p:ext>
    </p:extLst>
  </p:cSld>
  <p:clrMapOvr>
    <a:masterClrMapping/>
  </p:clrMapOvr>
  <p:transition spd="slow">
    <p:zo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E176D54-5799-4021-96DF-6065E29E3ABD}"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446476812"/>
      </p:ext>
    </p:extLst>
  </p:cSld>
  <p:clrMapOvr>
    <a:masterClrMapping/>
  </p:clrMapOvr>
  <p:transition spd="slow">
    <p:zo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ACE4991-A799-4B77-BDC3-5C2474783138}"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417647869"/>
      </p:ext>
    </p:extLst>
  </p:cSld>
  <p:clrMapOvr>
    <a:masterClrMapping/>
  </p:clrMapOvr>
  <p:transition spd="slow">
    <p:zo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2071D5E-AFAD-41A9-A552-7D6851D71184}"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526617124"/>
      </p:ext>
    </p:extLst>
  </p:cSld>
  <p:clrMapOvr>
    <a:masterClrMapping/>
  </p:clrMapOvr>
  <p:transition spd="slow">
    <p:zo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3" name="Rectangle 4"/>
          <p:cNvSpPr>
            <a:spLocks noGrp="1" noChangeArrowheads="1"/>
          </p:cNvSpPr>
          <p:nvPr>
            <p:ph type="dt" sz="half" idx="10"/>
          </p:nvPr>
        </p:nvSpPr>
        <p:spPr/>
        <p:txBody>
          <a:bodyPr/>
          <a:lstStyle>
            <a:lvl1pPr algn="ct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DE2EC996-DF10-4D2F-BF4C-08584DCB3ABA}"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165994684"/>
      </p:ext>
    </p:extLst>
  </p:cSld>
  <p:clrMapOvr>
    <a:masterClrMapping/>
  </p:clrMapOvr>
  <p:transition spd="slow">
    <p:zo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2F8388C-C318-42F4-97D6-D47CA3FD38D6}"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2268465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B47F185-F69E-49C8-8658-6089735B50BD}"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501829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57706560-CA0A-41F8-8023-54BCEF73643A}" type="slidenum">
              <a:rPr lang="es-ES"/>
              <a:pPr>
                <a:defRPr/>
              </a:pPr>
              <a:t>‹Nº›</a:t>
            </a:fld>
            <a:endParaRPr lang="es-ES"/>
          </a:p>
        </p:txBody>
      </p:sp>
    </p:spTree>
  </p:cSld>
  <p:clrMapOvr>
    <a:masterClrMapping/>
  </p:clrMapOvr>
  <p:transition spd="slow">
    <p:zo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6CAE2F58-F40C-44F5-90DB-9F833BAB0A01}"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0485989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15D3B6B-15B1-4FB5-B07A-16853691C8F4}"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117533347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8"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9"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519B2945-BA60-40EA-9E25-C6B1BC82085B}"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11455508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D35BBC82-901E-4D89-8A7D-E142F2A6FC8E}"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5586739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3"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4"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D519FF3-157D-4315-8D5B-D7E57CCE4CDA}"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4297728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23B8F02-5850-4AFA-BC4A-5DE729DBF1C7}"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12823870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22D5931-711A-46E3-AADB-BB1558E7AB00}"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36181699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628E23ED-EF9A-4354-8169-AB29459F7BDF}"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237074831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7C60CC1F-EEC7-4CB2-9B4E-94EDBFA02692}"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84805775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CL"/>
          </a:p>
        </p:txBody>
      </p:sp>
      <p:sp>
        <p:nvSpPr>
          <p:cNvPr id="3" name="2 Marcador de tabla"/>
          <p:cNvSpPr>
            <a:spLocks noGrp="1"/>
          </p:cNvSpPr>
          <p:nvPr>
            <p:ph type="tbl" idx="1"/>
          </p:nvPr>
        </p:nvSpPr>
        <p:spPr>
          <a:xfrm>
            <a:off x="457200" y="1600200"/>
            <a:ext cx="8229600" cy="4525963"/>
          </a:xfrm>
        </p:spPr>
        <p:txBody>
          <a:bodyPr/>
          <a:lstStyle/>
          <a:p>
            <a:pPr lvl="0"/>
            <a:endParaRPr lang="es-CL" noProof="0"/>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9A34020-31BC-4A3F-A76F-07A95904F702}"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3477550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336B97B2-5DBF-402C-A052-27DD5A5482A5}" type="slidenum">
              <a:rPr lang="es-ES"/>
              <a:pPr>
                <a:defRPr/>
              </a:pPr>
              <a:t>‹Nº›</a:t>
            </a:fld>
            <a:endParaRPr lang="es-ES"/>
          </a:p>
        </p:txBody>
      </p:sp>
    </p:spTree>
  </p:cSld>
  <p:clrMapOvr>
    <a:masterClrMapping/>
  </p:clrMapOvr>
  <p:transition spd="slow">
    <p:zoom/>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OverTx" preserve="1">
  <p:cSld name="Título y 2 objetos encima del text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CL"/>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half" idx="3"/>
          </p:nvPr>
        </p:nvSpPr>
        <p:spPr>
          <a:xfrm>
            <a:off x="457200" y="3938588"/>
            <a:ext cx="8229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7"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8"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50DBC508-B41E-41E6-B5DF-AC576F42787A}"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1983386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F2E9B91A-E2A6-4C04-9639-98FB5071F96C}" type="slidenum">
              <a:rPr lang="es-ES"/>
              <a:pPr>
                <a:defRPr/>
              </a:pPr>
              <a:t>‹Nº›</a:t>
            </a:fld>
            <a:endParaRPr lang="es-ES"/>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dirty="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6BE8D3B7-D4B5-44DA-9FA0-6610719589B1}" type="slidenum">
              <a:rPr lang="es-ES"/>
              <a:pPr>
                <a:defRPr/>
              </a:pPr>
              <a:t>‹Nº›</a:t>
            </a:fld>
            <a:endParaRPr lang="es-ES"/>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image" Target="../media/image3.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608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mn-ea"/>
              </a:defRPr>
            </a:lvl1pPr>
          </a:lstStyle>
          <a:p>
            <a:pPr>
              <a:defRPr/>
            </a:pPr>
            <a:endParaRPr lang="es-ES"/>
          </a:p>
        </p:txBody>
      </p:sp>
      <p:sp>
        <p:nvSpPr>
          <p:cNvPr id="4608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mn-ea"/>
              </a:defRPr>
            </a:lvl1pPr>
          </a:lstStyle>
          <a:p>
            <a:pPr>
              <a:defRPr/>
            </a:pPr>
            <a:endParaRPr lang="es-ES"/>
          </a:p>
        </p:txBody>
      </p:sp>
      <p:sp>
        <p:nvSpPr>
          <p:cNvPr id="4608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03ECDC9C-4385-44AC-89F9-C84ACF342377}"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spd="slow">
    <p:zoom/>
  </p:transition>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593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000000"/>
                </a:solidFill>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93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93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ea typeface="ＭＳ Ｐゴシック" charset="-128"/>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745639A5-22CF-427A-A9C8-9FFF366F08F2}"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427349070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spd="slow">
    <p:zoom/>
  </p:transition>
  <p:hf hdr="0" ftr="0" dt="0"/>
  <p:txStyles>
    <p:titleStyle>
      <a:lvl1pPr algn="ctr" rtl="0" eaLnBrk="0" fontAlgn="base" hangingPunct="0">
        <a:spcBef>
          <a:spcPct val="0"/>
        </a:spcBef>
        <a:spcAft>
          <a:spcPct val="0"/>
        </a:spcAft>
        <a:defRPr sz="4400">
          <a:solidFill>
            <a:schemeClr val="tx2"/>
          </a:solidFill>
          <a:latin typeface="+mj-lt"/>
          <a:ea typeface="ＭＳ Ｐゴシック" charset="-128"/>
          <a:cs typeface="+mj-cs"/>
        </a:defRPr>
      </a:lvl1pPr>
      <a:lvl2pPr algn="ctr" rtl="0" eaLnBrk="0" fontAlgn="base" hangingPunct="0">
        <a:spcBef>
          <a:spcPct val="0"/>
        </a:spcBef>
        <a:spcAft>
          <a:spcPct val="0"/>
        </a:spcAft>
        <a:defRPr sz="4400">
          <a:solidFill>
            <a:schemeClr val="tx2"/>
          </a:solidFill>
          <a:latin typeface="Arial" charset="0"/>
          <a:ea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11674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000000"/>
                </a:solidFill>
                <a:ea typeface="ＭＳ Ｐゴシック" charset="-128"/>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11674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ea typeface="ＭＳ Ｐゴシック" charset="-128"/>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11674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ea typeface="ＭＳ Ｐゴシック" charset="-128"/>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FCA36F3-4BF8-45B1-A6C0-3F77D5A4C2BF}"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55251442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p:split orient="vert" dir="in"/>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solidFill>
                  <a:schemeClr val="tx1"/>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74C28C2-85EC-4BA0-B757-DBE88FE51669}" type="slidenum">
              <a:rPr kumimoji="0" lang="es-ES" sz="14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405003519"/>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593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000000"/>
                </a:solidFill>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93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93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ea typeface="ＭＳ Ｐゴシック" charset="-128"/>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745639A5-22CF-427A-A9C8-9FFF366F08F2}" type="slidenum">
              <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989460808"/>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Lst>
  <p:transition spd="slow">
    <p:zoom/>
  </p:transition>
  <p:hf hdr="0" ftr="0" dt="0"/>
  <p:txStyles>
    <p:titleStyle>
      <a:lvl1pPr algn="ctr" rtl="0" eaLnBrk="0" fontAlgn="base" hangingPunct="0">
        <a:spcBef>
          <a:spcPct val="0"/>
        </a:spcBef>
        <a:spcAft>
          <a:spcPct val="0"/>
        </a:spcAft>
        <a:defRPr sz="4400">
          <a:solidFill>
            <a:schemeClr val="tx2"/>
          </a:solidFill>
          <a:latin typeface="+mj-lt"/>
          <a:ea typeface="ＭＳ Ｐゴシック" charset="-128"/>
          <a:cs typeface="+mj-cs"/>
        </a:defRPr>
      </a:lvl1pPr>
      <a:lvl2pPr algn="ctr" rtl="0" eaLnBrk="0" fontAlgn="base" hangingPunct="0">
        <a:spcBef>
          <a:spcPct val="0"/>
        </a:spcBef>
        <a:spcAft>
          <a:spcPct val="0"/>
        </a:spcAft>
        <a:defRPr sz="4400">
          <a:solidFill>
            <a:schemeClr val="tx2"/>
          </a:solidFill>
          <a:latin typeface="Arial" charset="0"/>
          <a:ea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CL"/>
              <a:t>Haga clic para cambiar el estilo de título	</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L"/>
              <a:t>Haga clic para modificar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b="0">
                <a:solidFill>
                  <a:schemeClr val="tx1"/>
                </a:solidFill>
                <a:latin typeface="+mn-lt"/>
                <a:cs typeface="+mn-cs"/>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solidFill>
                  <a:schemeClr val="tx1"/>
                </a:solidFill>
                <a:latin typeface="+mn-lt"/>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000000"/>
              </a:solidFill>
              <a:effectLst/>
              <a:uLnTx/>
              <a:uFillTx/>
              <a:latin typeface="Arial"/>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43C59FE-BB49-43B8-A30D-3FAE262C8BC2}" type="slidenum">
              <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‹Nº›</a:t>
            </a:fld>
            <a:endParaRPr kumimoji="0" lang="es-ES" altLang="es-CL" sz="1400" b="0" i="0" u="none" strike="noStrike" kern="1200" cap="none" spc="0" normalizeH="0" baseline="0" noProof="0">
              <a:ln>
                <a:noFill/>
              </a:ln>
              <a:solidFill>
                <a:srgbClr val="FFFFFF"/>
              </a:solidFill>
              <a:effectLst/>
              <a:uLnTx/>
              <a:uFillTx/>
              <a:latin typeface="Arial" pitchFamily="34" charset="0"/>
              <a:ea typeface="+mn-ea"/>
              <a:cs typeface="+mn-cs"/>
            </a:endParaRPr>
          </a:p>
        </p:txBody>
      </p:sp>
    </p:spTree>
    <p:extLst>
      <p:ext uri="{BB962C8B-B14F-4D97-AF65-F5344CB8AC3E}">
        <p14:creationId xmlns:p14="http://schemas.microsoft.com/office/powerpoint/2010/main" val="1320656171"/>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41.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41.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39.emf"/><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4.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image" Target="../media/image5.png"/><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image" Target="../media/image45.png"/><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3.xml"/><Relationship Id="rId6" Type="http://schemas.openxmlformats.org/officeDocument/2006/relationships/image" Target="../media/image50.png"/><Relationship Id="rId11" Type="http://schemas.openxmlformats.org/officeDocument/2006/relationships/image" Target="../media/image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65.png"/><Relationship Id="rId4" Type="http://schemas.openxmlformats.org/officeDocument/2006/relationships/image" Target="../media/image64.png"/></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5.png"/><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41.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41.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71.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41.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1.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5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5.png"/><Relationship Id="rId3" Type="http://schemas.openxmlformats.org/officeDocument/2006/relationships/image" Target="../media/image10.jpeg"/><Relationship Id="rId7" Type="http://schemas.openxmlformats.org/officeDocument/2006/relationships/image" Target="../media/image13.png"/><Relationship Id="rId12"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64.xml"/><Relationship Id="rId6" Type="http://schemas.openxmlformats.org/officeDocument/2006/relationships/slide" Target="slide15.xml"/><Relationship Id="rId11" Type="http://schemas.openxmlformats.org/officeDocument/2006/relationships/image" Target="../media/image17.jpeg"/><Relationship Id="rId5" Type="http://schemas.openxmlformats.org/officeDocument/2006/relationships/image" Target="../media/image12.jpeg"/><Relationship Id="rId10" Type="http://schemas.openxmlformats.org/officeDocument/2006/relationships/image" Target="../media/image16.jpeg"/><Relationship Id="rId4" Type="http://schemas.openxmlformats.org/officeDocument/2006/relationships/image" Target="../media/image11.jpeg"/><Relationship Id="rId9" Type="http://schemas.openxmlformats.org/officeDocument/2006/relationships/image" Target="../media/image15.jpeg"/></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9" name="3 CuadroTexto">
            <a:extLst>
              <a:ext uri="{FF2B5EF4-FFF2-40B4-BE49-F238E27FC236}">
                <a16:creationId xmlns:a16="http://schemas.microsoft.com/office/drawing/2014/main" id="{2B991172-6C2F-448C-BC2B-99F054E6273D}"/>
              </a:ext>
            </a:extLst>
          </p:cNvPr>
          <p:cNvSpPr txBox="1">
            <a:spLocks noChangeArrowheads="1"/>
          </p:cNvSpPr>
          <p:nvPr/>
        </p:nvSpPr>
        <p:spPr bwMode="auto">
          <a:xfrm>
            <a:off x="3246259" y="6314073"/>
            <a:ext cx="3515578" cy="338554"/>
          </a:xfrm>
          <a:prstGeom prst="rect">
            <a:avLst/>
          </a:prstGeom>
          <a:solidFill>
            <a:schemeClr val="bg2">
              <a:lumMod val="75000"/>
            </a:schemeClr>
          </a:solidFill>
          <a:ln w="9525">
            <a:solidFill>
              <a:schemeClr val="tx1">
                <a:lumMod val="85000"/>
                <a:lumOff val="15000"/>
              </a:schemeClr>
            </a:solid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s-CL" sz="16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Valparaíso, septiembre 05 de 2023</a:t>
            </a:r>
            <a:endParaRPr kumimoji="0" lang="es-CL" altLang="es-CL" sz="16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sp>
        <p:nvSpPr>
          <p:cNvPr id="10" name="Rectangle 2"/>
          <p:cNvSpPr>
            <a:spLocks noChangeArrowheads="1"/>
          </p:cNvSpPr>
          <p:nvPr/>
        </p:nvSpPr>
        <p:spPr bwMode="auto">
          <a:xfrm>
            <a:off x="1475656" y="1016732"/>
            <a:ext cx="7056784" cy="1825497"/>
          </a:xfrm>
          <a:prstGeom prst="rect">
            <a:avLst/>
          </a:prstGeom>
          <a:solidFill>
            <a:schemeClr val="tx1">
              <a:alpha val="77000"/>
            </a:schemeClr>
          </a:solid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s-CL" sz="2800" b="0" i="0" u="none" strike="noStrike" kern="1200" cap="none" spc="0" normalizeH="0" baseline="0" noProof="0" dirty="0">
              <a:ln>
                <a:noFill/>
              </a:ln>
              <a:solidFill>
                <a:srgbClr val="000000"/>
              </a:solidFill>
              <a:effectLst/>
              <a:uLnTx/>
              <a:uFillTx/>
              <a:latin typeface="Arial" charset="0"/>
              <a:ea typeface="ＭＳ Ｐゴシック" pitchFamily="34" charset="-128"/>
              <a:cs typeface="+mn-cs"/>
            </a:endParaRPr>
          </a:p>
        </p:txBody>
      </p:sp>
      <p:sp>
        <p:nvSpPr>
          <p:cNvPr id="101380" name="3 CuadroTexto"/>
          <p:cNvSpPr txBox="1">
            <a:spLocks noChangeArrowheads="1"/>
          </p:cNvSpPr>
          <p:nvPr/>
        </p:nvSpPr>
        <p:spPr bwMode="auto">
          <a:xfrm>
            <a:off x="1380956" y="1277662"/>
            <a:ext cx="7124323" cy="461665"/>
          </a:xfrm>
          <a:prstGeom prst="rect">
            <a:avLst/>
          </a:prstGeom>
          <a:noFill/>
          <a:ln w="9525">
            <a:noFill/>
            <a:miter lim="800000"/>
            <a:headEnd/>
            <a:tailEnd/>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s-CL" sz="24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REVISTA</a:t>
            </a:r>
            <a:r>
              <a:rPr kumimoji="0" lang="es-CL" altLang="es-CL" sz="2400" b="1" i="0" u="none" strike="noStrike" kern="1200" cap="none" spc="0" normalizeH="0" noProof="0" dirty="0" smtClean="0">
                <a:ln>
                  <a:noFill/>
                </a:ln>
                <a:solidFill>
                  <a:srgbClr val="FFFF00"/>
                </a:solidFill>
                <a:effectLst/>
                <a:uLnTx/>
                <a:uFillTx/>
                <a:latin typeface="Arial" charset="0"/>
                <a:ea typeface="ＭＳ Ｐゴシック" pitchFamily="34" charset="-128"/>
                <a:cs typeface="+mn-cs"/>
              </a:rPr>
              <a:t> DE INSPECCIÓN EDUCACIONAL 2023</a:t>
            </a:r>
            <a:endParaRPr kumimoji="0" lang="es-CL" altLang="es-CL" sz="24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pic>
        <p:nvPicPr>
          <p:cNvPr id="11" name="2 Imagen"/>
          <p:cNvPicPr>
            <a:picLocks noChangeAspect="1"/>
          </p:cNvPicPr>
          <p:nvPr/>
        </p:nvPicPr>
        <p:blipFill>
          <a:blip r:embed="rId3" cstate="print"/>
          <a:srcRect/>
          <a:stretch>
            <a:fillRect/>
          </a:stretch>
        </p:blipFill>
        <p:spPr bwMode="auto">
          <a:xfrm>
            <a:off x="357158" y="3357562"/>
            <a:ext cx="1849437" cy="1889125"/>
          </a:xfrm>
          <a:prstGeom prst="rect">
            <a:avLst/>
          </a:prstGeom>
          <a:noFill/>
          <a:ln w="9525">
            <a:noFill/>
            <a:miter lim="800000"/>
            <a:headEnd/>
            <a:tailEnd/>
          </a:ln>
        </p:spPr>
      </p:pic>
      <p:sp>
        <p:nvSpPr>
          <p:cNvPr id="12" name="Text Box 4"/>
          <p:cNvSpPr txBox="1">
            <a:spLocks noChangeArrowheads="1"/>
          </p:cNvSpPr>
          <p:nvPr/>
        </p:nvSpPr>
        <p:spPr bwMode="auto">
          <a:xfrm>
            <a:off x="1871700" y="2204864"/>
            <a:ext cx="5796644" cy="553998"/>
          </a:xfrm>
          <a:prstGeom prst="rect">
            <a:avLst/>
          </a:prstGeom>
          <a:noFill/>
          <a:ln w="9525">
            <a:noFill/>
            <a:miter lim="800000"/>
            <a:headEnd/>
            <a:tailEnd/>
          </a:ln>
        </p:spPr>
        <p:txBody>
          <a:bodyPr wrap="square">
            <a:spAutoFit/>
          </a:bodyPr>
          <a:lstStyle/>
          <a:p>
            <a:pPr algn="ctr"/>
            <a:r>
              <a:rPr lang="es-CL" sz="1600" b="1" dirty="0">
                <a:solidFill>
                  <a:srgbClr val="FFFF00"/>
                </a:solidFill>
              </a:rPr>
              <a:t>DEPARTAMENTO </a:t>
            </a:r>
            <a:r>
              <a:rPr lang="es-CL" sz="1600" b="1" dirty="0" smtClean="0">
                <a:solidFill>
                  <a:srgbClr val="FFFF00"/>
                </a:solidFill>
              </a:rPr>
              <a:t>EDUCACIÓN ESCUELA NAVAL A.P. </a:t>
            </a:r>
            <a:endParaRPr lang="es-CL" b="1" dirty="0" smtClean="0">
              <a:solidFill>
                <a:srgbClr val="FFFF00"/>
              </a:solidFill>
            </a:endParaRPr>
          </a:p>
          <a:p>
            <a:pPr algn="ctr"/>
            <a:endParaRPr lang="es-CL" sz="1400" b="1" i="1" dirty="0">
              <a:solidFill>
                <a:srgbClr val="FFFF00"/>
              </a:solidFill>
            </a:endParaRPr>
          </a:p>
        </p:txBody>
      </p:sp>
      <p:sp>
        <p:nvSpPr>
          <p:cNvPr id="2" name="Marcador de número de diapositiva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6AB5A9-CF43-403F-867F-9064CF0495DD}" type="slidenum">
              <a:rPr kumimoji="0" lang="es-ES" sz="14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959917758"/>
      </p:ext>
    </p:extLst>
  </p:cSld>
  <p:clrMapOvr>
    <a:masterClrMapping/>
  </p:clrMapOvr>
  <p:transition spd="med">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06" name="Text Box 14"/>
          <p:cNvSpPr txBox="1">
            <a:spLocks noChangeArrowheads="1"/>
          </p:cNvSpPr>
          <p:nvPr/>
        </p:nvSpPr>
        <p:spPr bwMode="auto">
          <a:xfrm>
            <a:off x="539750" y="5137150"/>
            <a:ext cx="1009650" cy="549275"/>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CL" sz="1000" b="1" i="0" u="none" strike="noStrike" kern="1200" cap="none" spc="0" normalizeH="0" baseline="0" noProof="0" dirty="0">
                <a:ln>
                  <a:noFill/>
                </a:ln>
                <a:solidFill>
                  <a:srgbClr val="000000"/>
                </a:solidFill>
                <a:effectLst/>
                <a:uLnTx/>
                <a:uFillTx/>
                <a:latin typeface="Arial" charset="0"/>
                <a:ea typeface="ＭＳ Ｐゴシック" pitchFamily="34" charset="-128"/>
                <a:cs typeface="+mn-cs"/>
              </a:rPr>
              <a:t>ELECCION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CL" sz="1000" b="1" i="0" u="none" strike="noStrike" kern="1200" cap="none" spc="0" normalizeH="0" baseline="0" noProof="0" dirty="0">
                <a:ln>
                  <a:noFill/>
                </a:ln>
                <a:solidFill>
                  <a:srgbClr val="000000"/>
                </a:solidFill>
                <a:effectLst/>
                <a:uLnTx/>
                <a:uFillTx/>
                <a:latin typeface="Arial" charset="0"/>
                <a:ea typeface="ＭＳ Ｐゴシック" pitchFamily="34" charset="-128"/>
                <a:cs typeface="+mn-cs"/>
              </a:rPr>
              <a:t> DE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CL" sz="1000" b="1" i="0" u="none" strike="noStrike" kern="1200" cap="none" spc="0" normalizeH="0" baseline="0" noProof="0" dirty="0">
                <a:ln>
                  <a:noFill/>
                </a:ln>
                <a:solidFill>
                  <a:srgbClr val="000000"/>
                </a:solidFill>
                <a:effectLst/>
                <a:uLnTx/>
                <a:uFillTx/>
                <a:latin typeface="Arial" charset="0"/>
                <a:ea typeface="ＭＳ Ｐゴシック" pitchFamily="34" charset="-128"/>
                <a:cs typeface="+mn-cs"/>
              </a:rPr>
              <a:t> </a:t>
            </a:r>
            <a:r>
              <a:rPr kumimoji="0" lang="es-ES" altLang="es-CL" sz="1000" b="1" i="0" u="none" strike="noStrike" kern="1200" cap="none" spc="0" normalizeH="0" baseline="0" noProof="0" dirty="0" smtClean="0">
                <a:ln>
                  <a:noFill/>
                </a:ln>
                <a:solidFill>
                  <a:srgbClr val="000000"/>
                </a:solidFill>
                <a:effectLst/>
                <a:uLnTx/>
                <a:uFillTx/>
                <a:latin typeface="Arial" charset="0"/>
                <a:ea typeface="ＭＳ Ｐゴシック" pitchFamily="34" charset="-128"/>
                <a:cs typeface="+mn-cs"/>
              </a:rPr>
              <a:t>ESCALAFÓN</a:t>
            </a:r>
            <a:endParaRPr kumimoji="0" lang="es-ES" altLang="es-CL" sz="1000" b="1" i="0" u="none" strike="noStrike" kern="1200" cap="none" spc="0" normalizeH="0" baseline="0" noProof="0" dirty="0">
              <a:ln>
                <a:noFill/>
              </a:ln>
              <a:solidFill>
                <a:srgbClr val="000000"/>
              </a:solidFill>
              <a:effectLst/>
              <a:uLnTx/>
              <a:uFillTx/>
              <a:latin typeface="Arial" charset="0"/>
              <a:ea typeface="ＭＳ Ｐゴシック" pitchFamily="34" charset="-128"/>
              <a:cs typeface="+mn-cs"/>
            </a:endParaRPr>
          </a:p>
        </p:txBody>
      </p:sp>
      <p:sp>
        <p:nvSpPr>
          <p:cNvPr id="50" name="49 Marcador de número de diapositiva"/>
          <p:cNvSpPr>
            <a:spLocks noGrp="1"/>
          </p:cNvSpPr>
          <p:nvPr>
            <p:ph type="sldNum" sz="quarter" idx="12"/>
          </p:nvPr>
        </p:nvSpPr>
        <p:spPr>
          <a:xfrm>
            <a:off x="6840252" y="6371935"/>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AF57906-9BFD-44DC-934F-D3392E4F0201}" type="slidenum">
              <a:rPr kumimoji="0" lang="es-ES" sz="1400" b="1" i="0" u="none" strike="noStrike" kern="1200" cap="none" spc="0" normalizeH="0" baseline="0" noProof="0" smtClean="0">
                <a:ln>
                  <a:noFill/>
                </a:ln>
                <a:solidFill>
                  <a:srgbClr val="FFFFFF"/>
                </a:solidFill>
                <a:effectLst/>
                <a:uLnTx/>
                <a:uFillTx/>
                <a:latin typeface="Arial"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s-ES" sz="1400" b="1" i="0" u="none" strike="noStrike" kern="1200" cap="none" spc="0" normalizeH="0" baseline="0" noProof="0" dirty="0">
              <a:ln>
                <a:noFill/>
              </a:ln>
              <a:solidFill>
                <a:srgbClr val="FFFFFF"/>
              </a:solidFill>
              <a:effectLst/>
              <a:uLnTx/>
              <a:uFillTx/>
              <a:latin typeface="Arial" pitchFamily="34" charset="0"/>
              <a:ea typeface="ＭＳ Ｐゴシック" pitchFamily="34" charset="-128"/>
              <a:cs typeface="+mn-cs"/>
            </a:endParaRPr>
          </a:p>
        </p:txBody>
      </p:sp>
      <p:sp>
        <p:nvSpPr>
          <p:cNvPr id="52" name="Text Box 18"/>
          <p:cNvSpPr txBox="1">
            <a:spLocks noChangeArrowheads="1"/>
          </p:cNvSpPr>
          <p:nvPr/>
        </p:nvSpPr>
        <p:spPr bwMode="auto">
          <a:xfrm>
            <a:off x="1259632" y="237209"/>
            <a:ext cx="6866560" cy="1077218"/>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r>
              <a:rPr lang="es-CL" altLang="es-CL" sz="3200" b="1" dirty="0" smtClean="0">
                <a:solidFill>
                  <a:srgbClr val="FFFF00"/>
                </a:solidFill>
              </a:rPr>
              <a:t>ORGÁNICA</a:t>
            </a:r>
            <a:r>
              <a:rPr kumimoji="0" lang="es-CL" altLang="es-CL" sz="32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 </a:t>
            </a:r>
          </a:p>
          <a:p>
            <a:pPr marL="342900" marR="0" lvl="0" indent="-342900" algn="ctr" defTabSz="914400" rtl="0" eaLnBrk="1" fontAlgn="base" latinLnBrk="0" hangingPunct="1">
              <a:lnSpc>
                <a:spcPct val="100000"/>
              </a:lnSpc>
              <a:spcBef>
                <a:spcPct val="0"/>
              </a:spcBef>
              <a:spcAft>
                <a:spcPct val="0"/>
              </a:spcAft>
              <a:buClrTx/>
              <a:buSzTx/>
              <a:buFontTx/>
              <a:buNone/>
              <a:tabLst/>
              <a:defRPr/>
            </a:pPr>
            <a:r>
              <a:rPr kumimoji="0" lang="es-CL" altLang="es-CL" sz="32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DEPARTAMENTO DE EDUCACIÓN</a:t>
            </a:r>
            <a:endParaRPr kumimoji="0" lang="es-ES" altLang="es-CL" sz="32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pic>
        <p:nvPicPr>
          <p:cNvPr id="3" name="Imagen 2"/>
          <p:cNvPicPr>
            <a:picLocks noChangeAspect="1"/>
          </p:cNvPicPr>
          <p:nvPr/>
        </p:nvPicPr>
        <p:blipFill rotWithShape="1">
          <a:blip r:embed="rId3"/>
          <a:srcRect l="18501" t="21651" r="19878" b="8351"/>
          <a:stretch/>
        </p:blipFill>
        <p:spPr>
          <a:xfrm>
            <a:off x="755576" y="1556792"/>
            <a:ext cx="7685101" cy="4910607"/>
          </a:xfrm>
          <a:prstGeom prst="rect">
            <a:avLst/>
          </a:prstGeom>
        </p:spPr>
      </p:pic>
      <p:pic>
        <p:nvPicPr>
          <p:cNvPr id="6" name="2 Imagen"/>
          <p:cNvPicPr>
            <a:picLocks noChangeAspect="1"/>
          </p:cNvPicPr>
          <p:nvPr/>
        </p:nvPicPr>
        <p:blipFill>
          <a:blip r:embed="rId4"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2198725371"/>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010400" y="6215082"/>
            <a:ext cx="2133600" cy="476250"/>
          </a:xfrm>
        </p:spPr>
        <p:txBody>
          <a:bodyPr/>
          <a:lstStyle/>
          <a:p>
            <a:pPr>
              <a:defRPr/>
            </a:pPr>
            <a:fld id="{9E0C6C59-114E-4502-9958-9ACCE17CC0DA}" type="slidenum">
              <a:rPr lang="es-ES" smtClean="0">
                <a:solidFill>
                  <a:schemeClr val="bg1"/>
                </a:solidFill>
              </a:rPr>
              <a:pPr>
                <a:defRPr/>
              </a:pPr>
              <a:t>11</a:t>
            </a:fld>
            <a:endParaRPr lang="es-ES" dirty="0">
              <a:solidFill>
                <a:schemeClr val="bg1"/>
              </a:solidFill>
            </a:endParaRPr>
          </a:p>
        </p:txBody>
      </p:sp>
      <p:pic>
        <p:nvPicPr>
          <p:cNvPr id="2050" name="Picture 2"/>
          <p:cNvPicPr>
            <a:picLocks noChangeAspect="1" noChangeArrowheads="1"/>
          </p:cNvPicPr>
          <p:nvPr/>
        </p:nvPicPr>
        <p:blipFill rotWithShape="1">
          <a:blip r:embed="rId2"/>
          <a:srcRect l="24057" t="27999" r="22835" b="10932"/>
          <a:stretch/>
        </p:blipFill>
        <p:spPr bwMode="auto">
          <a:xfrm>
            <a:off x="798141" y="1304764"/>
            <a:ext cx="7904115" cy="5112568"/>
          </a:xfrm>
          <a:prstGeom prst="rect">
            <a:avLst/>
          </a:prstGeom>
          <a:noFill/>
          <a:ln w="9525">
            <a:noFill/>
            <a:miter lim="800000"/>
            <a:headEnd/>
            <a:tailEnd/>
          </a:ln>
          <a:effectLst/>
        </p:spPr>
      </p:pic>
      <p:sp>
        <p:nvSpPr>
          <p:cNvPr id="5" name="Text Box 18"/>
          <p:cNvSpPr txBox="1">
            <a:spLocks noChangeArrowheads="1"/>
          </p:cNvSpPr>
          <p:nvPr/>
        </p:nvSpPr>
        <p:spPr bwMode="auto">
          <a:xfrm>
            <a:off x="1825775" y="80628"/>
            <a:ext cx="5848845" cy="1077218"/>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r>
              <a:rPr lang="es-CL" altLang="es-CL" sz="3200" b="1" dirty="0" smtClean="0">
                <a:solidFill>
                  <a:srgbClr val="FFFF00"/>
                </a:solidFill>
              </a:rPr>
              <a:t>ORGÁNICA</a:t>
            </a:r>
            <a:r>
              <a:rPr kumimoji="0" lang="es-CL" altLang="es-CL" sz="32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 </a:t>
            </a:r>
          </a:p>
          <a:p>
            <a:pPr marL="342900" marR="0" lvl="0" indent="-342900" algn="ctr" defTabSz="914400" rtl="0" eaLnBrk="1" fontAlgn="base" latinLnBrk="0" hangingPunct="1">
              <a:lnSpc>
                <a:spcPct val="100000"/>
              </a:lnSpc>
              <a:spcBef>
                <a:spcPct val="0"/>
              </a:spcBef>
              <a:spcAft>
                <a:spcPct val="0"/>
              </a:spcAft>
              <a:buClrTx/>
              <a:buSzTx/>
              <a:buFontTx/>
              <a:buNone/>
              <a:tabLst/>
              <a:defRPr/>
            </a:pPr>
            <a:r>
              <a:rPr lang="es-CL" altLang="es-CL" sz="3200" b="1" dirty="0" smtClean="0">
                <a:solidFill>
                  <a:srgbClr val="FFFF00"/>
                </a:solidFill>
              </a:rPr>
              <a:t>ACTIVIDADES ACADÉMICAS</a:t>
            </a:r>
            <a:endParaRPr kumimoji="0" lang="es-ES" altLang="es-CL" sz="32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pic>
        <p:nvPicPr>
          <p:cNvPr id="6"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358582"/>
            <a:ext cx="8229600" cy="1143000"/>
          </a:xfrm>
        </p:spPr>
        <p:txBody>
          <a:bodyPr/>
          <a:lstStyle/>
          <a:p>
            <a:pPr marL="342900" indent="-342900">
              <a:defRPr/>
            </a:pPr>
            <a:r>
              <a:rPr lang="es-CL" altLang="es-CL" sz="3200" b="1" kern="1200" dirty="0" smtClean="0">
                <a:solidFill>
                  <a:srgbClr val="FFFF00"/>
                </a:solidFill>
                <a:latin typeface="Arial" charset="0"/>
                <a:ea typeface="ＭＳ Ｐゴシック" pitchFamily="34" charset="-128"/>
                <a:cs typeface="+mn-cs"/>
              </a:rPr>
              <a:t>ORGÁNICA </a:t>
            </a:r>
            <a:br>
              <a:rPr lang="es-CL" altLang="es-CL" sz="3200" b="1" kern="1200" dirty="0" smtClean="0">
                <a:solidFill>
                  <a:srgbClr val="FFFF00"/>
                </a:solidFill>
                <a:latin typeface="Arial" charset="0"/>
                <a:ea typeface="ＭＳ Ｐゴシック" pitchFamily="34" charset="-128"/>
                <a:cs typeface="+mn-cs"/>
              </a:rPr>
            </a:br>
            <a:r>
              <a:rPr lang="es-CL" altLang="es-CL" sz="3200" b="1" kern="1200" dirty="0" smtClean="0">
                <a:solidFill>
                  <a:srgbClr val="FFFF00"/>
                </a:solidFill>
                <a:latin typeface="Arial" charset="0"/>
                <a:ea typeface="ＭＳ Ｐゴシック" pitchFamily="34" charset="-128"/>
                <a:cs typeface="+mn-cs"/>
              </a:rPr>
              <a:t>ACTIVIDADES FÍSICA - DEPORTIVA</a:t>
            </a:r>
            <a:r>
              <a:rPr lang="es-ES" altLang="es-CL" sz="3200" b="1" kern="1200" dirty="0" smtClean="0">
                <a:solidFill>
                  <a:srgbClr val="FFFF00"/>
                </a:solidFill>
                <a:latin typeface="Arial" charset="0"/>
                <a:ea typeface="ＭＳ Ｐゴシック" pitchFamily="34" charset="-128"/>
                <a:cs typeface="+mn-cs"/>
              </a:rPr>
              <a:t/>
            </a:r>
            <a:br>
              <a:rPr lang="es-ES" altLang="es-CL" sz="3200" b="1" kern="1200" dirty="0" smtClean="0">
                <a:solidFill>
                  <a:srgbClr val="FFFF00"/>
                </a:solidFill>
                <a:latin typeface="Arial" charset="0"/>
                <a:ea typeface="ＭＳ Ｐゴシック" pitchFamily="34" charset="-128"/>
                <a:cs typeface="+mn-cs"/>
              </a:rPr>
            </a:br>
            <a:endParaRPr lang="es-ES" altLang="es-CL" sz="3200" b="1" kern="1200" dirty="0" smtClean="0">
              <a:solidFill>
                <a:srgbClr val="FFFF00"/>
              </a:solidFill>
              <a:latin typeface="Arial" charset="0"/>
              <a:ea typeface="ＭＳ Ｐゴシック" pitchFamily="34" charset="-128"/>
              <a:cs typeface="+mn-cs"/>
            </a:endParaRPr>
          </a:p>
        </p:txBody>
      </p:sp>
      <p:sp>
        <p:nvSpPr>
          <p:cNvPr id="5" name="4 Marcador de número de diapositiva"/>
          <p:cNvSpPr>
            <a:spLocks noGrp="1"/>
          </p:cNvSpPr>
          <p:nvPr>
            <p:ph type="sldNum" sz="quarter" idx="12"/>
          </p:nvPr>
        </p:nvSpPr>
        <p:spPr>
          <a:xfrm>
            <a:off x="6836603" y="6381750"/>
            <a:ext cx="2133600" cy="476250"/>
          </a:xfrm>
        </p:spPr>
        <p:txBody>
          <a:bodyPr/>
          <a:lstStyle/>
          <a:p>
            <a:pPr>
              <a:defRPr/>
            </a:pPr>
            <a:fld id="{CEEA3F40-C379-4816-A840-F3B1F5FE4377}" type="slidenum">
              <a:rPr lang="es-ES" b="1" smtClean="0">
                <a:solidFill>
                  <a:schemeClr val="bg1"/>
                </a:solidFill>
              </a:rPr>
              <a:pPr>
                <a:defRPr/>
              </a:pPr>
              <a:t>12</a:t>
            </a:fld>
            <a:endParaRPr lang="es-ES" b="1" dirty="0">
              <a:solidFill>
                <a:schemeClr val="bg1"/>
              </a:solidFill>
            </a:endParaRPr>
          </a:p>
        </p:txBody>
      </p:sp>
      <p:pic>
        <p:nvPicPr>
          <p:cNvPr id="1026" name="Picture 2"/>
          <p:cNvPicPr>
            <a:picLocks noChangeAspect="1" noChangeArrowheads="1"/>
          </p:cNvPicPr>
          <p:nvPr/>
        </p:nvPicPr>
        <p:blipFill rotWithShape="1">
          <a:blip r:embed="rId2"/>
          <a:srcRect l="22341" t="31953" r="24277" b="19525"/>
          <a:stretch/>
        </p:blipFill>
        <p:spPr bwMode="auto">
          <a:xfrm>
            <a:off x="213050" y="1406332"/>
            <a:ext cx="8757153" cy="4975418"/>
          </a:xfrm>
          <a:prstGeom prst="rect">
            <a:avLst/>
          </a:prstGeom>
          <a:noFill/>
          <a:ln w="9525">
            <a:noFill/>
            <a:miter lim="800000"/>
            <a:headEnd/>
            <a:tailEnd/>
          </a:ln>
          <a:effectLst/>
        </p:spPr>
      </p:pic>
      <p:pic>
        <p:nvPicPr>
          <p:cNvPr id="6"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3203848" y="0"/>
            <a:ext cx="5767582" cy="6858000"/>
          </a:xfrm>
          <a:prstGeom prst="rect">
            <a:avLst/>
          </a:prstGeom>
          <a:solidFill>
            <a:schemeClr val="tx1">
              <a:alpha val="71000"/>
            </a:schemeClr>
          </a:solid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s-CL" sz="1800" b="0" i="0" u="none" strike="noStrike" kern="1200" cap="none" spc="0" normalizeH="0" baseline="0" noProof="0" dirty="0">
              <a:ln>
                <a:noFill/>
              </a:ln>
              <a:solidFill>
                <a:srgbClr val="000000"/>
              </a:solidFill>
              <a:effectLst/>
              <a:uLnTx/>
              <a:uFillTx/>
              <a:latin typeface="Arial" charset="0"/>
              <a:ea typeface="ＭＳ Ｐゴシック" pitchFamily="34" charset="-128"/>
              <a:cs typeface="+mn-cs"/>
            </a:endParaRPr>
          </a:p>
        </p:txBody>
      </p:sp>
      <p:sp>
        <p:nvSpPr>
          <p:cNvPr id="103427" name="Text Box 10"/>
          <p:cNvSpPr txBox="1">
            <a:spLocks noChangeArrowheads="1"/>
          </p:cNvSpPr>
          <p:nvPr/>
        </p:nvSpPr>
        <p:spPr bwMode="auto">
          <a:xfrm>
            <a:off x="3671900" y="2500306"/>
            <a:ext cx="5299530" cy="3490186"/>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MISIÓN DE LA E.N.A.P.</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ORGÁNICA</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ACTIVIDADES PAC DEA</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INCONVENIENTES AL CUMPLIMIENTO DE TAREAS</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OBSERVACIONES 2022</a:t>
            </a:r>
          </a:p>
          <a:p>
            <a:pPr marL="0" marR="0" lvl="0" indent="0" algn="l" defTabSz="914400" rtl="0" eaLnBrk="1" fontAlgn="base" latinLnBrk="0" hangingPunct="1">
              <a:lnSpc>
                <a:spcPct val="115000"/>
              </a:lnSpc>
              <a:spcBef>
                <a:spcPct val="0"/>
              </a:spcBef>
              <a:spcAft>
                <a:spcPct val="0"/>
              </a:spcAft>
              <a:buClrTx/>
              <a:buSzTx/>
              <a:buFontTx/>
              <a:buNone/>
              <a:tabLst>
                <a:tab pos="0" algn="l"/>
              </a:tabLst>
              <a:defRPr/>
            </a:pPr>
            <a:endParaRPr kumimoji="0" lang="es-CL" altLang="es-CL" sz="2400" b="1" i="0" u="none" strike="noStrike" kern="1200" cap="none" spc="0" normalizeH="0" baseline="0" noProof="0" dirty="0">
              <a:ln>
                <a:noFill/>
              </a:ln>
              <a:solidFill>
                <a:srgbClr val="FFFFFF"/>
              </a:solidFill>
              <a:effectLst/>
              <a:uLnTx/>
              <a:uFillTx/>
              <a:latin typeface="Arial" charset="0"/>
              <a:ea typeface="ＭＳ Ｐゴシック" pitchFamily="34" charset="-128"/>
              <a:cs typeface="+mn-cs"/>
            </a:endParaRP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endParaRPr kumimoji="0" lang="es-CL" altLang="es-CL" sz="2400" b="1" i="0" u="none" strike="noStrike" kern="1200" cap="none" spc="0" normalizeH="0" baseline="0" noProof="0" dirty="0">
              <a:ln>
                <a:noFill/>
              </a:ln>
              <a:solidFill>
                <a:srgbClr val="FFFFFF"/>
              </a:solidFill>
              <a:effectLst/>
              <a:uLnTx/>
              <a:uFillTx/>
              <a:latin typeface="Arial" charset="0"/>
              <a:ea typeface="ＭＳ Ｐゴシック" pitchFamily="34" charset="-128"/>
              <a:cs typeface="+mn-cs"/>
            </a:endParaRPr>
          </a:p>
        </p:txBody>
      </p:sp>
      <p:sp>
        <p:nvSpPr>
          <p:cNvPr id="6" name="Text Box 12"/>
          <p:cNvSpPr txBox="1">
            <a:spLocks noChangeArrowheads="1"/>
          </p:cNvSpPr>
          <p:nvPr/>
        </p:nvSpPr>
        <p:spPr bwMode="auto">
          <a:xfrm>
            <a:off x="4455609" y="1000107"/>
            <a:ext cx="3732112" cy="1015663"/>
          </a:xfrm>
          <a:prstGeom prst="rect">
            <a:avLst/>
          </a:prstGeom>
          <a:noFill/>
          <a:ln w="9525">
            <a:noFill/>
            <a:miter lim="800000"/>
            <a:headEnd/>
            <a:tailEnd/>
          </a:ln>
          <a:effectLst>
            <a:outerShdw blurRad="63500" dist="17961" dir="2700000" algn="ctr" rotWithShape="0">
              <a:schemeClr val="tx1">
                <a:alpha val="74998"/>
              </a:schemeClr>
            </a:outerShdw>
          </a:effectLst>
        </p:spPr>
        <p:txBody>
          <a:bodyPr wrap="none">
            <a:spAutoFit/>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s-CL" sz="6000" b="1" i="0" u="none" strike="noStrike" kern="1200" cap="none" spc="0" normalizeH="0" baseline="0" noProof="0" dirty="0" smtClean="0">
                <a:ln>
                  <a:noFill/>
                </a:ln>
                <a:solidFill>
                  <a:srgbClr val="FFFF00"/>
                </a:solidFill>
                <a:effectLst/>
                <a:uLnTx/>
                <a:uFillTx/>
                <a:latin typeface="Arial" charset="0"/>
                <a:ea typeface="ＭＳ Ｐゴシック" charset="-128"/>
                <a:cs typeface="+mn-cs"/>
              </a:rPr>
              <a:t>TEMARIO</a:t>
            </a:r>
            <a:endParaRPr kumimoji="0" lang="es-ES" sz="6000" b="1" i="0" u="none" strike="noStrike" kern="1200" cap="none" spc="0" normalizeH="0" baseline="0" noProof="0" dirty="0">
              <a:ln>
                <a:noFill/>
              </a:ln>
              <a:solidFill>
                <a:srgbClr val="FFFF00"/>
              </a:solidFill>
              <a:effectLst/>
              <a:uLnTx/>
              <a:uFillTx/>
              <a:latin typeface="Arial" charset="0"/>
              <a:ea typeface="ＭＳ Ｐゴシック" charset="-128"/>
              <a:cs typeface="+mn-cs"/>
            </a:endParaRPr>
          </a:p>
        </p:txBody>
      </p:sp>
      <p:pic>
        <p:nvPicPr>
          <p:cNvPr id="2" name="Imagen 1"/>
          <p:cNvPicPr>
            <a:picLocks noChangeAspect="1"/>
          </p:cNvPicPr>
          <p:nvPr/>
        </p:nvPicPr>
        <p:blipFill>
          <a:blip r:embed="rId4"/>
          <a:stretch>
            <a:fillRect/>
          </a:stretch>
        </p:blipFill>
        <p:spPr>
          <a:xfrm>
            <a:off x="2304848" y="466692"/>
            <a:ext cx="2035470" cy="2082494"/>
          </a:xfrm>
          <a:prstGeom prst="rect">
            <a:avLst/>
          </a:prstGeom>
        </p:spPr>
      </p:pic>
      <p:sp>
        <p:nvSpPr>
          <p:cNvPr id="7" name="6 Rectángulo"/>
          <p:cNvSpPr/>
          <p:nvPr/>
        </p:nvSpPr>
        <p:spPr bwMode="auto">
          <a:xfrm>
            <a:off x="3203848" y="3320988"/>
            <a:ext cx="5767581" cy="540059"/>
          </a:xfrm>
          <a:prstGeom prst="rect">
            <a:avLst/>
          </a:prstGeom>
          <a:solidFill>
            <a:srgbClr val="FFC000">
              <a:alpha val="4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3" name="Marcador de número de diapositiva 2"/>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AB9D108-9218-4E8C-BE78-9C4ACCB64B4A}" type="slidenum">
              <a:rPr kumimoji="0" lang="es-ES" sz="14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766650313"/>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8"/>
          <p:cNvSpPr txBox="1">
            <a:spLocks noChangeArrowheads="1"/>
          </p:cNvSpPr>
          <p:nvPr/>
        </p:nvSpPr>
        <p:spPr bwMode="auto">
          <a:xfrm>
            <a:off x="2446756" y="116632"/>
            <a:ext cx="4002186" cy="5847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marR="0" lvl="0" indent="-342900" algn="r" defTabSz="914400" rtl="0" eaLnBrk="1" fontAlgn="base" latinLnBrk="0" hangingPunct="1">
              <a:lnSpc>
                <a:spcPct val="100000"/>
              </a:lnSpc>
              <a:spcBef>
                <a:spcPct val="0"/>
              </a:spcBef>
              <a:spcAft>
                <a:spcPct val="0"/>
              </a:spcAft>
              <a:buClrTx/>
              <a:buSzTx/>
              <a:buFontTx/>
              <a:buNone/>
              <a:tabLst/>
              <a:defRPr/>
            </a:pPr>
            <a:r>
              <a:rPr lang="es-CL" altLang="es-CL" sz="3200" b="1" noProof="0" dirty="0" smtClean="0">
                <a:solidFill>
                  <a:srgbClr val="FFFF00"/>
                </a:solidFill>
              </a:rPr>
              <a:t>PAC DEA ESNAVAL</a:t>
            </a:r>
            <a:endParaRPr kumimoji="0" lang="es-ES" altLang="es-CL" sz="32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pic>
        <p:nvPicPr>
          <p:cNvPr id="8" name="Imagen 7"/>
          <p:cNvPicPr>
            <a:picLocks noChangeAspect="1"/>
          </p:cNvPicPr>
          <p:nvPr/>
        </p:nvPicPr>
        <p:blipFill rotWithShape="1">
          <a:blip r:embed="rId2"/>
          <a:srcRect l="1570" t="22324" r="48194" b="10694"/>
          <a:stretch/>
        </p:blipFill>
        <p:spPr>
          <a:xfrm>
            <a:off x="503548" y="836712"/>
            <a:ext cx="7888603" cy="5840488"/>
          </a:xfrm>
          <a:prstGeom prst="rect">
            <a:avLst/>
          </a:prstGeom>
        </p:spPr>
      </p:pic>
      <p:pic>
        <p:nvPicPr>
          <p:cNvPr id="9" name="Imagen 8"/>
          <p:cNvPicPr>
            <a:picLocks noChangeAspect="1"/>
          </p:cNvPicPr>
          <p:nvPr/>
        </p:nvPicPr>
        <p:blipFill>
          <a:blip r:embed="rId3"/>
          <a:stretch>
            <a:fillRect/>
          </a:stretch>
        </p:blipFill>
        <p:spPr>
          <a:xfrm>
            <a:off x="8445382" y="5949280"/>
            <a:ext cx="252028" cy="252028"/>
          </a:xfrm>
          <a:prstGeom prst="rect">
            <a:avLst/>
          </a:prstGeom>
        </p:spPr>
      </p:pic>
      <p:pic>
        <p:nvPicPr>
          <p:cNvPr id="10" name="Imagen 9"/>
          <p:cNvPicPr>
            <a:picLocks noChangeAspect="1"/>
          </p:cNvPicPr>
          <p:nvPr/>
        </p:nvPicPr>
        <p:blipFill>
          <a:blip r:embed="rId4"/>
          <a:stretch>
            <a:fillRect/>
          </a:stretch>
        </p:blipFill>
        <p:spPr>
          <a:xfrm>
            <a:off x="8460278" y="1736812"/>
            <a:ext cx="252028" cy="252028"/>
          </a:xfrm>
          <a:prstGeom prst="rect">
            <a:avLst/>
          </a:prstGeom>
        </p:spPr>
      </p:pic>
      <p:pic>
        <p:nvPicPr>
          <p:cNvPr id="11" name="Imagen 10"/>
          <p:cNvPicPr>
            <a:picLocks noChangeAspect="1"/>
          </p:cNvPicPr>
          <p:nvPr/>
        </p:nvPicPr>
        <p:blipFill>
          <a:blip r:embed="rId4"/>
          <a:stretch>
            <a:fillRect/>
          </a:stretch>
        </p:blipFill>
        <p:spPr>
          <a:xfrm>
            <a:off x="8455647" y="6348876"/>
            <a:ext cx="256659" cy="256659"/>
          </a:xfrm>
          <a:prstGeom prst="rect">
            <a:avLst/>
          </a:prstGeom>
        </p:spPr>
      </p:pic>
      <p:pic>
        <p:nvPicPr>
          <p:cNvPr id="12" name="Imagen 11"/>
          <p:cNvPicPr>
            <a:picLocks noChangeAspect="1"/>
          </p:cNvPicPr>
          <p:nvPr/>
        </p:nvPicPr>
        <p:blipFill>
          <a:blip r:embed="rId5"/>
          <a:stretch>
            <a:fillRect/>
          </a:stretch>
        </p:blipFill>
        <p:spPr>
          <a:xfrm>
            <a:off x="8455630" y="3806657"/>
            <a:ext cx="254760" cy="249958"/>
          </a:xfrm>
          <a:prstGeom prst="rect">
            <a:avLst/>
          </a:prstGeom>
        </p:spPr>
      </p:pic>
      <p:pic>
        <p:nvPicPr>
          <p:cNvPr id="13" name="Imagen 12"/>
          <p:cNvPicPr>
            <a:picLocks noChangeAspect="1"/>
          </p:cNvPicPr>
          <p:nvPr/>
        </p:nvPicPr>
        <p:blipFill>
          <a:blip r:embed="rId5"/>
          <a:stretch>
            <a:fillRect/>
          </a:stretch>
        </p:blipFill>
        <p:spPr>
          <a:xfrm>
            <a:off x="8462502" y="3577338"/>
            <a:ext cx="249958" cy="249958"/>
          </a:xfrm>
          <a:prstGeom prst="rect">
            <a:avLst/>
          </a:prstGeom>
        </p:spPr>
      </p:pic>
      <p:pic>
        <p:nvPicPr>
          <p:cNvPr id="14" name="Imagen 13"/>
          <p:cNvPicPr>
            <a:picLocks noChangeAspect="1"/>
          </p:cNvPicPr>
          <p:nvPr/>
        </p:nvPicPr>
        <p:blipFill>
          <a:blip r:embed="rId5"/>
          <a:stretch>
            <a:fillRect/>
          </a:stretch>
        </p:blipFill>
        <p:spPr>
          <a:xfrm>
            <a:off x="8460432" y="3356992"/>
            <a:ext cx="249958" cy="249958"/>
          </a:xfrm>
          <a:prstGeom prst="rect">
            <a:avLst/>
          </a:prstGeom>
        </p:spPr>
      </p:pic>
      <p:pic>
        <p:nvPicPr>
          <p:cNvPr id="15" name="Imagen 14"/>
          <p:cNvPicPr>
            <a:picLocks noChangeAspect="1"/>
          </p:cNvPicPr>
          <p:nvPr/>
        </p:nvPicPr>
        <p:blipFill>
          <a:blip r:embed="rId5"/>
          <a:stretch>
            <a:fillRect/>
          </a:stretch>
        </p:blipFill>
        <p:spPr>
          <a:xfrm>
            <a:off x="8460432" y="3140968"/>
            <a:ext cx="249958" cy="249958"/>
          </a:xfrm>
          <a:prstGeom prst="rect">
            <a:avLst/>
          </a:prstGeom>
        </p:spPr>
      </p:pic>
      <p:pic>
        <p:nvPicPr>
          <p:cNvPr id="16" name="Imagen 15"/>
          <p:cNvPicPr>
            <a:picLocks noChangeAspect="1"/>
          </p:cNvPicPr>
          <p:nvPr/>
        </p:nvPicPr>
        <p:blipFill>
          <a:blip r:embed="rId5"/>
          <a:stretch>
            <a:fillRect/>
          </a:stretch>
        </p:blipFill>
        <p:spPr>
          <a:xfrm>
            <a:off x="8458996" y="2924944"/>
            <a:ext cx="253309" cy="249958"/>
          </a:xfrm>
          <a:prstGeom prst="rect">
            <a:avLst/>
          </a:prstGeom>
        </p:spPr>
      </p:pic>
      <p:pic>
        <p:nvPicPr>
          <p:cNvPr id="17" name="Imagen 16"/>
          <p:cNvPicPr>
            <a:picLocks noChangeAspect="1"/>
          </p:cNvPicPr>
          <p:nvPr/>
        </p:nvPicPr>
        <p:blipFill>
          <a:blip r:embed="rId5"/>
          <a:stretch>
            <a:fillRect/>
          </a:stretch>
        </p:blipFill>
        <p:spPr>
          <a:xfrm>
            <a:off x="8462348" y="2672916"/>
            <a:ext cx="249958" cy="249958"/>
          </a:xfrm>
          <a:prstGeom prst="rect">
            <a:avLst/>
          </a:prstGeom>
        </p:spPr>
      </p:pic>
      <p:pic>
        <p:nvPicPr>
          <p:cNvPr id="18" name="Imagen 17"/>
          <p:cNvPicPr>
            <a:picLocks noChangeAspect="1"/>
          </p:cNvPicPr>
          <p:nvPr/>
        </p:nvPicPr>
        <p:blipFill>
          <a:blip r:embed="rId5"/>
          <a:stretch>
            <a:fillRect/>
          </a:stretch>
        </p:blipFill>
        <p:spPr>
          <a:xfrm>
            <a:off x="8462348" y="2420888"/>
            <a:ext cx="249958" cy="249958"/>
          </a:xfrm>
          <a:prstGeom prst="rect">
            <a:avLst/>
          </a:prstGeom>
        </p:spPr>
      </p:pic>
      <p:pic>
        <p:nvPicPr>
          <p:cNvPr id="19" name="Imagen 18"/>
          <p:cNvPicPr>
            <a:picLocks noChangeAspect="1"/>
          </p:cNvPicPr>
          <p:nvPr/>
        </p:nvPicPr>
        <p:blipFill>
          <a:blip r:embed="rId5"/>
          <a:stretch>
            <a:fillRect/>
          </a:stretch>
        </p:blipFill>
        <p:spPr>
          <a:xfrm>
            <a:off x="8462502" y="4041068"/>
            <a:ext cx="249958" cy="249958"/>
          </a:xfrm>
          <a:prstGeom prst="rect">
            <a:avLst/>
          </a:prstGeom>
        </p:spPr>
      </p:pic>
      <p:pic>
        <p:nvPicPr>
          <p:cNvPr id="20" name="Imagen 19"/>
          <p:cNvPicPr>
            <a:picLocks noChangeAspect="1"/>
          </p:cNvPicPr>
          <p:nvPr/>
        </p:nvPicPr>
        <p:blipFill>
          <a:blip r:embed="rId5"/>
          <a:stretch>
            <a:fillRect/>
          </a:stretch>
        </p:blipFill>
        <p:spPr>
          <a:xfrm>
            <a:off x="8460432" y="4257092"/>
            <a:ext cx="249958" cy="249958"/>
          </a:xfrm>
          <a:prstGeom prst="rect">
            <a:avLst/>
          </a:prstGeom>
        </p:spPr>
      </p:pic>
      <p:pic>
        <p:nvPicPr>
          <p:cNvPr id="21" name="Imagen 20"/>
          <p:cNvPicPr>
            <a:picLocks noChangeAspect="1"/>
          </p:cNvPicPr>
          <p:nvPr/>
        </p:nvPicPr>
        <p:blipFill>
          <a:blip r:embed="rId5"/>
          <a:stretch>
            <a:fillRect/>
          </a:stretch>
        </p:blipFill>
        <p:spPr>
          <a:xfrm>
            <a:off x="8462502" y="4509120"/>
            <a:ext cx="249958" cy="249958"/>
          </a:xfrm>
          <a:prstGeom prst="rect">
            <a:avLst/>
          </a:prstGeom>
        </p:spPr>
      </p:pic>
      <p:pic>
        <p:nvPicPr>
          <p:cNvPr id="22" name="Imagen 21"/>
          <p:cNvPicPr>
            <a:picLocks noChangeAspect="1"/>
          </p:cNvPicPr>
          <p:nvPr/>
        </p:nvPicPr>
        <p:blipFill>
          <a:blip r:embed="rId5"/>
          <a:stretch>
            <a:fillRect/>
          </a:stretch>
        </p:blipFill>
        <p:spPr>
          <a:xfrm>
            <a:off x="8462502" y="4726323"/>
            <a:ext cx="249958" cy="249958"/>
          </a:xfrm>
          <a:prstGeom prst="rect">
            <a:avLst/>
          </a:prstGeom>
        </p:spPr>
      </p:pic>
      <p:pic>
        <p:nvPicPr>
          <p:cNvPr id="23" name="Imagen 22"/>
          <p:cNvPicPr>
            <a:picLocks noChangeAspect="1"/>
          </p:cNvPicPr>
          <p:nvPr/>
        </p:nvPicPr>
        <p:blipFill>
          <a:blip r:embed="rId5"/>
          <a:stretch>
            <a:fillRect/>
          </a:stretch>
        </p:blipFill>
        <p:spPr>
          <a:xfrm>
            <a:off x="8460432" y="4952323"/>
            <a:ext cx="249958" cy="249958"/>
          </a:xfrm>
          <a:prstGeom prst="rect">
            <a:avLst/>
          </a:prstGeom>
        </p:spPr>
      </p:pic>
      <p:pic>
        <p:nvPicPr>
          <p:cNvPr id="24" name="Imagen 23"/>
          <p:cNvPicPr>
            <a:picLocks noChangeAspect="1"/>
          </p:cNvPicPr>
          <p:nvPr/>
        </p:nvPicPr>
        <p:blipFill>
          <a:blip r:embed="rId5"/>
          <a:stretch>
            <a:fillRect/>
          </a:stretch>
        </p:blipFill>
        <p:spPr>
          <a:xfrm>
            <a:off x="8462502" y="5147614"/>
            <a:ext cx="249958" cy="249958"/>
          </a:xfrm>
          <a:prstGeom prst="rect">
            <a:avLst/>
          </a:prstGeom>
        </p:spPr>
      </p:pic>
      <p:sp>
        <p:nvSpPr>
          <p:cNvPr id="2" name="Marcador de número de diapositiva 1"/>
          <p:cNvSpPr>
            <a:spLocks noGrp="1"/>
          </p:cNvSpPr>
          <p:nvPr>
            <p:ph type="sldNum" sz="quarter" idx="12"/>
          </p:nvPr>
        </p:nvSpPr>
        <p:spPr>
          <a:xfrm>
            <a:off x="7010400" y="6421296"/>
            <a:ext cx="2133600" cy="476250"/>
          </a:xfrm>
        </p:spPr>
        <p:txBody>
          <a:bodyPr/>
          <a:lstStyle/>
          <a:p>
            <a:pPr>
              <a:defRPr/>
            </a:pPr>
            <a:fld id="{3EFB8349-186E-4554-89EB-1593A54E93B4}" type="slidenum">
              <a:rPr lang="es-ES" b="1" smtClean="0">
                <a:solidFill>
                  <a:schemeClr val="bg1"/>
                </a:solidFill>
              </a:rPr>
              <a:pPr>
                <a:defRPr/>
              </a:pPr>
              <a:t>14</a:t>
            </a:fld>
            <a:endParaRPr lang="es-ES" b="1" dirty="0">
              <a:solidFill>
                <a:schemeClr val="bg1"/>
              </a:solidFill>
            </a:endParaRPr>
          </a:p>
        </p:txBody>
      </p:sp>
      <p:pic>
        <p:nvPicPr>
          <p:cNvPr id="25" name="2 Imagen"/>
          <p:cNvPicPr>
            <a:picLocks noChangeAspect="1"/>
          </p:cNvPicPr>
          <p:nvPr/>
        </p:nvPicPr>
        <p:blipFill>
          <a:blip r:embed="rId6"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577850922"/>
      </p:ext>
    </p:extLst>
  </p:cSld>
  <p:clrMapOvr>
    <a:masterClrMapping/>
  </p:clrMapOvr>
  <p:transition spd="slow">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3203848" y="0"/>
            <a:ext cx="5767582" cy="6858000"/>
          </a:xfrm>
          <a:prstGeom prst="rect">
            <a:avLst/>
          </a:prstGeom>
          <a:solidFill>
            <a:schemeClr val="tx1">
              <a:alpha val="71000"/>
            </a:schemeClr>
          </a:solid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s-CL" sz="1800" b="0" i="0" u="none" strike="noStrike" kern="1200" cap="none" spc="0" normalizeH="0" baseline="0" noProof="0" dirty="0">
              <a:ln>
                <a:noFill/>
              </a:ln>
              <a:solidFill>
                <a:srgbClr val="000000"/>
              </a:solidFill>
              <a:effectLst/>
              <a:uLnTx/>
              <a:uFillTx/>
              <a:latin typeface="Arial" charset="0"/>
              <a:ea typeface="ＭＳ Ｐゴシック" pitchFamily="34" charset="-128"/>
              <a:cs typeface="+mn-cs"/>
            </a:endParaRPr>
          </a:p>
        </p:txBody>
      </p:sp>
      <p:sp>
        <p:nvSpPr>
          <p:cNvPr id="103427" name="Text Box 10"/>
          <p:cNvSpPr txBox="1">
            <a:spLocks noChangeArrowheads="1"/>
          </p:cNvSpPr>
          <p:nvPr/>
        </p:nvSpPr>
        <p:spPr bwMode="auto">
          <a:xfrm>
            <a:off x="3671900" y="2500306"/>
            <a:ext cx="5299530" cy="3490186"/>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MISIÓN DE LA E.N.A.P.</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ORGÁNICA</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ACTIVIDADES PAC DEA</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INCONVENIENTES AL CUMPLIMIENTO DE TAREAS</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OBSERVACIONES 2022</a:t>
            </a:r>
          </a:p>
          <a:p>
            <a:pPr marL="0" marR="0" lvl="0" indent="0" algn="l" defTabSz="914400" rtl="0" eaLnBrk="1" fontAlgn="base" latinLnBrk="0" hangingPunct="1">
              <a:lnSpc>
                <a:spcPct val="115000"/>
              </a:lnSpc>
              <a:spcBef>
                <a:spcPct val="0"/>
              </a:spcBef>
              <a:spcAft>
                <a:spcPct val="0"/>
              </a:spcAft>
              <a:buClrTx/>
              <a:buSzTx/>
              <a:buFontTx/>
              <a:buNone/>
              <a:tabLst>
                <a:tab pos="0" algn="l"/>
              </a:tabLst>
              <a:defRPr/>
            </a:pPr>
            <a:endParaRPr kumimoji="0" lang="es-CL" altLang="es-CL" sz="2400" b="1" i="0" u="none" strike="noStrike" kern="1200" cap="none" spc="0" normalizeH="0" baseline="0" noProof="0" dirty="0">
              <a:ln>
                <a:noFill/>
              </a:ln>
              <a:solidFill>
                <a:srgbClr val="FFFFFF"/>
              </a:solidFill>
              <a:effectLst/>
              <a:uLnTx/>
              <a:uFillTx/>
              <a:latin typeface="Arial" charset="0"/>
              <a:ea typeface="ＭＳ Ｐゴシック" pitchFamily="34" charset="-128"/>
              <a:cs typeface="+mn-cs"/>
            </a:endParaRP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endParaRPr kumimoji="0" lang="es-CL" altLang="es-CL" sz="2400" b="1" i="0" u="none" strike="noStrike" kern="1200" cap="none" spc="0" normalizeH="0" baseline="0" noProof="0" dirty="0">
              <a:ln>
                <a:noFill/>
              </a:ln>
              <a:solidFill>
                <a:srgbClr val="FFFFFF"/>
              </a:solidFill>
              <a:effectLst/>
              <a:uLnTx/>
              <a:uFillTx/>
              <a:latin typeface="Arial" charset="0"/>
              <a:ea typeface="ＭＳ Ｐゴシック" pitchFamily="34" charset="-128"/>
              <a:cs typeface="+mn-cs"/>
            </a:endParaRPr>
          </a:p>
        </p:txBody>
      </p:sp>
      <p:sp>
        <p:nvSpPr>
          <p:cNvPr id="6" name="Text Box 12"/>
          <p:cNvSpPr txBox="1">
            <a:spLocks noChangeArrowheads="1"/>
          </p:cNvSpPr>
          <p:nvPr/>
        </p:nvSpPr>
        <p:spPr bwMode="auto">
          <a:xfrm>
            <a:off x="4455609" y="1000107"/>
            <a:ext cx="3732112" cy="1015663"/>
          </a:xfrm>
          <a:prstGeom prst="rect">
            <a:avLst/>
          </a:prstGeom>
          <a:noFill/>
          <a:ln w="9525">
            <a:noFill/>
            <a:miter lim="800000"/>
            <a:headEnd/>
            <a:tailEnd/>
          </a:ln>
          <a:effectLst>
            <a:outerShdw blurRad="63500" dist="17961" dir="2700000" algn="ctr" rotWithShape="0">
              <a:schemeClr val="tx1">
                <a:alpha val="74998"/>
              </a:schemeClr>
            </a:outerShdw>
          </a:effectLst>
        </p:spPr>
        <p:txBody>
          <a:bodyPr wrap="none">
            <a:spAutoFit/>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s-CL" sz="6000" b="1" i="0" u="none" strike="noStrike" kern="1200" cap="none" spc="0" normalizeH="0" baseline="0" noProof="0" dirty="0" smtClean="0">
                <a:ln>
                  <a:noFill/>
                </a:ln>
                <a:solidFill>
                  <a:srgbClr val="FFFF00"/>
                </a:solidFill>
                <a:effectLst/>
                <a:uLnTx/>
                <a:uFillTx/>
                <a:latin typeface="Arial" charset="0"/>
                <a:ea typeface="ＭＳ Ｐゴシック" charset="-128"/>
                <a:cs typeface="+mn-cs"/>
              </a:rPr>
              <a:t>TEMARIO</a:t>
            </a:r>
            <a:endParaRPr kumimoji="0" lang="es-ES" sz="6000" b="1" i="0" u="none" strike="noStrike" kern="1200" cap="none" spc="0" normalizeH="0" baseline="0" noProof="0" dirty="0">
              <a:ln>
                <a:noFill/>
              </a:ln>
              <a:solidFill>
                <a:srgbClr val="FFFF00"/>
              </a:solidFill>
              <a:effectLst/>
              <a:uLnTx/>
              <a:uFillTx/>
              <a:latin typeface="Arial" charset="0"/>
              <a:ea typeface="ＭＳ Ｐゴシック" charset="-128"/>
              <a:cs typeface="+mn-cs"/>
            </a:endParaRPr>
          </a:p>
        </p:txBody>
      </p:sp>
      <p:pic>
        <p:nvPicPr>
          <p:cNvPr id="2" name="Imagen 1"/>
          <p:cNvPicPr>
            <a:picLocks noChangeAspect="1"/>
          </p:cNvPicPr>
          <p:nvPr/>
        </p:nvPicPr>
        <p:blipFill>
          <a:blip r:embed="rId4"/>
          <a:stretch>
            <a:fillRect/>
          </a:stretch>
        </p:blipFill>
        <p:spPr>
          <a:xfrm>
            <a:off x="2304848" y="466692"/>
            <a:ext cx="2035470" cy="2082494"/>
          </a:xfrm>
          <a:prstGeom prst="rect">
            <a:avLst/>
          </a:prstGeom>
        </p:spPr>
      </p:pic>
      <p:sp>
        <p:nvSpPr>
          <p:cNvPr id="7" name="6 Rectángulo"/>
          <p:cNvSpPr/>
          <p:nvPr/>
        </p:nvSpPr>
        <p:spPr bwMode="auto">
          <a:xfrm>
            <a:off x="3207765" y="3769589"/>
            <a:ext cx="5767581" cy="919551"/>
          </a:xfrm>
          <a:prstGeom prst="rect">
            <a:avLst/>
          </a:prstGeom>
          <a:solidFill>
            <a:srgbClr val="FFC000">
              <a:alpha val="4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3" name="Marcador de número de diapositiva 2"/>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AB9D108-9218-4E8C-BE78-9C4ACCB64B4A}" type="slidenum">
              <a:rPr kumimoji="0" lang="es-ES" sz="14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345658295"/>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8"/>
          <p:cNvSpPr txBox="1">
            <a:spLocks noChangeArrowheads="1"/>
          </p:cNvSpPr>
          <p:nvPr/>
        </p:nvSpPr>
        <p:spPr bwMode="auto">
          <a:xfrm>
            <a:off x="1727684" y="251937"/>
            <a:ext cx="6219972" cy="5847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marR="0" lvl="0" indent="-342900" algn="r" defTabSz="914400" rtl="0" eaLnBrk="1" fontAlgn="base" latinLnBrk="0" hangingPunct="1">
              <a:lnSpc>
                <a:spcPct val="100000"/>
              </a:lnSpc>
              <a:spcBef>
                <a:spcPct val="0"/>
              </a:spcBef>
              <a:spcAft>
                <a:spcPct val="0"/>
              </a:spcAft>
              <a:buClrTx/>
              <a:buSzTx/>
              <a:buFontTx/>
              <a:buNone/>
              <a:tabLst/>
              <a:defRPr/>
            </a:pPr>
            <a:r>
              <a:rPr kumimoji="0" lang="es-ES" altLang="es-CL" sz="32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SIMULADOR DE NAVEGACIÓN</a:t>
            </a:r>
            <a:endParaRPr kumimoji="0" lang="es-ES" altLang="es-CL" sz="32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pic>
        <p:nvPicPr>
          <p:cNvPr id="2" name="Imagen 1"/>
          <p:cNvPicPr>
            <a:picLocks noChangeAspect="1"/>
          </p:cNvPicPr>
          <p:nvPr/>
        </p:nvPicPr>
        <p:blipFill>
          <a:blip r:embed="rId2"/>
          <a:stretch>
            <a:fillRect/>
          </a:stretch>
        </p:blipFill>
        <p:spPr>
          <a:xfrm>
            <a:off x="313545" y="1686910"/>
            <a:ext cx="2828278" cy="206681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4" name="Imagen 3"/>
          <p:cNvPicPr>
            <a:picLocks noChangeAspect="1"/>
          </p:cNvPicPr>
          <p:nvPr/>
        </p:nvPicPr>
        <p:blipFill rotWithShape="1">
          <a:blip r:embed="rId3"/>
          <a:srcRect l="20863" t="12551" r="36219" b="10101"/>
          <a:stretch/>
        </p:blipFill>
        <p:spPr>
          <a:xfrm>
            <a:off x="4307557" y="1484784"/>
            <a:ext cx="4652500" cy="4716524"/>
          </a:xfrm>
          <a:prstGeom prst="rect">
            <a:avLst/>
          </a:prstGeom>
          <a:ln>
            <a:noFill/>
          </a:ln>
          <a:effectLst/>
          <a:scene3d>
            <a:camera prst="orthographicFront">
              <a:rot lat="0" lon="0" rev="0"/>
            </a:camera>
            <a:lightRig rig="contrasting" dir="t">
              <a:rot lat="0" lon="0" rev="7800000"/>
            </a:lightRig>
          </a:scene3d>
          <a:sp3d>
            <a:bevelT w="139700" h="139700"/>
          </a:sp3d>
        </p:spPr>
      </p:pic>
      <p:sp>
        <p:nvSpPr>
          <p:cNvPr id="5" name="Flecha derecha 4"/>
          <p:cNvSpPr/>
          <p:nvPr/>
        </p:nvSpPr>
        <p:spPr>
          <a:xfrm>
            <a:off x="3548900" y="3392996"/>
            <a:ext cx="703615" cy="558062"/>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sp>
        <p:nvSpPr>
          <p:cNvPr id="6" name="Rectángulo redondeado 5"/>
          <p:cNvSpPr/>
          <p:nvPr/>
        </p:nvSpPr>
        <p:spPr>
          <a:xfrm>
            <a:off x="8002698" y="5913276"/>
            <a:ext cx="1012401" cy="414046"/>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ln>
                <a:solidFill>
                  <a:srgbClr val="FF0000"/>
                </a:solidFill>
              </a:ln>
              <a:noFill/>
            </a:endParaRPr>
          </a:p>
        </p:txBody>
      </p:sp>
      <p:pic>
        <p:nvPicPr>
          <p:cNvPr id="7" name="Imagen 6"/>
          <p:cNvPicPr>
            <a:picLocks noChangeAspect="1"/>
          </p:cNvPicPr>
          <p:nvPr/>
        </p:nvPicPr>
        <p:blipFill rotWithShape="1">
          <a:blip r:embed="rId4"/>
          <a:srcRect l="25785" t="30050" r="38188" b="18500"/>
          <a:stretch/>
        </p:blipFill>
        <p:spPr>
          <a:xfrm>
            <a:off x="773659" y="3577221"/>
            <a:ext cx="2556284" cy="2053408"/>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8" name="Imagen 7"/>
          <p:cNvPicPr>
            <a:picLocks noChangeAspect="1"/>
          </p:cNvPicPr>
          <p:nvPr/>
        </p:nvPicPr>
        <p:blipFill>
          <a:blip r:embed="rId5"/>
          <a:stretch>
            <a:fillRect/>
          </a:stretch>
        </p:blipFill>
        <p:spPr>
          <a:xfrm>
            <a:off x="143508" y="5674850"/>
            <a:ext cx="3939925" cy="72132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9" name="Marcador de número de diapositiva 8"/>
          <p:cNvSpPr>
            <a:spLocks noGrp="1"/>
          </p:cNvSpPr>
          <p:nvPr>
            <p:ph type="sldNum" sz="quarter" idx="12"/>
          </p:nvPr>
        </p:nvSpPr>
        <p:spPr>
          <a:xfrm>
            <a:off x="6732240" y="6489340"/>
            <a:ext cx="2133600" cy="476250"/>
          </a:xfrm>
        </p:spPr>
        <p:txBody>
          <a:bodyPr/>
          <a:lstStyle/>
          <a:p>
            <a:pPr>
              <a:defRPr/>
            </a:pPr>
            <a:fld id="{3EFB8349-186E-4554-89EB-1593A54E93B4}" type="slidenum">
              <a:rPr lang="es-ES" b="1" smtClean="0">
                <a:solidFill>
                  <a:schemeClr val="bg1"/>
                </a:solidFill>
              </a:rPr>
              <a:pPr>
                <a:defRPr/>
              </a:pPr>
              <a:t>16</a:t>
            </a:fld>
            <a:endParaRPr lang="es-ES" b="1" dirty="0">
              <a:solidFill>
                <a:schemeClr val="bg1"/>
              </a:solidFill>
            </a:endParaRPr>
          </a:p>
        </p:txBody>
      </p:sp>
      <p:pic>
        <p:nvPicPr>
          <p:cNvPr id="10" name="2 Imagen"/>
          <p:cNvPicPr>
            <a:picLocks noChangeAspect="1"/>
          </p:cNvPicPr>
          <p:nvPr/>
        </p:nvPicPr>
        <p:blipFill>
          <a:blip r:embed="rId6"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4269831603"/>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8"/>
          <p:cNvSpPr txBox="1">
            <a:spLocks noChangeArrowheads="1"/>
          </p:cNvSpPr>
          <p:nvPr/>
        </p:nvSpPr>
        <p:spPr bwMode="auto">
          <a:xfrm>
            <a:off x="3131840" y="260648"/>
            <a:ext cx="2845651" cy="5847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marR="0" lvl="0" indent="-342900" algn="r" defTabSz="914400" rtl="0" eaLnBrk="1" fontAlgn="base" latinLnBrk="0" hangingPunct="1">
              <a:lnSpc>
                <a:spcPct val="100000"/>
              </a:lnSpc>
              <a:spcBef>
                <a:spcPct val="0"/>
              </a:spcBef>
              <a:spcAft>
                <a:spcPct val="0"/>
              </a:spcAft>
              <a:buClrTx/>
              <a:buSzTx/>
              <a:buFontTx/>
              <a:buNone/>
              <a:tabLst/>
              <a:defRPr/>
            </a:pPr>
            <a:r>
              <a:rPr kumimoji="0" lang="es-ES" altLang="es-CL" sz="32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TAE EGRESO</a:t>
            </a:r>
            <a:endParaRPr kumimoji="0" lang="es-ES" altLang="es-CL" sz="32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pic>
        <p:nvPicPr>
          <p:cNvPr id="2" name="Imagen 1"/>
          <p:cNvPicPr>
            <a:picLocks noChangeAspect="1"/>
          </p:cNvPicPr>
          <p:nvPr/>
        </p:nvPicPr>
        <p:blipFill>
          <a:blip r:embed="rId2"/>
          <a:stretch>
            <a:fillRect/>
          </a:stretch>
        </p:blipFill>
        <p:spPr>
          <a:xfrm>
            <a:off x="120495" y="1076710"/>
            <a:ext cx="5968685" cy="1953229"/>
          </a:xfrm>
          <a:prstGeom prst="rect">
            <a:avLst/>
          </a:prstGeom>
        </p:spPr>
      </p:pic>
      <p:sp>
        <p:nvSpPr>
          <p:cNvPr id="4" name="CuadroTexto 3"/>
          <p:cNvSpPr txBox="1"/>
          <p:nvPr/>
        </p:nvSpPr>
        <p:spPr>
          <a:xfrm>
            <a:off x="6229109" y="1240625"/>
            <a:ext cx="2721464" cy="162540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180975" indent="-180975" algn="just">
              <a:spcAft>
                <a:spcPts val="1200"/>
              </a:spcAft>
              <a:buFont typeface="Arial" panose="020B0604020202020204" pitchFamily="34" charset="0"/>
              <a:buChar char="•"/>
            </a:pPr>
            <a:r>
              <a:rPr lang="es-ES" sz="1200" dirty="0"/>
              <a:t>T</a:t>
            </a:r>
            <a:r>
              <a:rPr lang="es-ES" sz="1200" dirty="0" smtClean="0"/>
              <a:t>abulación entregada por el “</a:t>
            </a:r>
            <a:r>
              <a:rPr lang="es-ES" sz="1200" dirty="0" err="1" smtClean="0"/>
              <a:t>Defense</a:t>
            </a:r>
            <a:r>
              <a:rPr lang="es-ES" sz="1200" dirty="0" smtClean="0"/>
              <a:t> </a:t>
            </a:r>
            <a:r>
              <a:rPr lang="es-ES" sz="1200" dirty="0" err="1" smtClean="0"/>
              <a:t>Language</a:t>
            </a:r>
            <a:r>
              <a:rPr lang="es-ES" sz="1200" dirty="0" smtClean="0"/>
              <a:t> Center”  </a:t>
            </a:r>
          </a:p>
          <a:p>
            <a:pPr marL="180975" indent="-180975" algn="just">
              <a:spcAft>
                <a:spcPts val="1200"/>
              </a:spcAft>
              <a:buFont typeface="Arial" panose="020B0604020202020204" pitchFamily="34" charset="0"/>
              <a:buChar char="•"/>
            </a:pPr>
            <a:r>
              <a:rPr lang="es-ES" sz="1200" dirty="0" smtClean="0"/>
              <a:t>La asignatura de inglés tiene en teoría </a:t>
            </a:r>
            <a:r>
              <a:rPr lang="es-ES" sz="1200" dirty="0" smtClean="0">
                <a:solidFill>
                  <a:srgbClr val="FFFF00"/>
                </a:solidFill>
              </a:rPr>
              <a:t>544</a:t>
            </a:r>
            <a:r>
              <a:rPr lang="es-ES" sz="1200" dirty="0" smtClean="0"/>
              <a:t>, en la práctica aproximadamente entre </a:t>
            </a:r>
            <a:r>
              <a:rPr lang="es-ES" sz="1200" dirty="0" smtClean="0">
                <a:solidFill>
                  <a:srgbClr val="FFFF00"/>
                </a:solidFill>
              </a:rPr>
              <a:t>500 y 510 horas.</a:t>
            </a:r>
            <a:endParaRPr lang="es-ES" sz="1200" dirty="0">
              <a:solidFill>
                <a:srgbClr val="FFFF00"/>
              </a:solidFill>
            </a:endParaRPr>
          </a:p>
        </p:txBody>
      </p:sp>
      <p:sp>
        <p:nvSpPr>
          <p:cNvPr id="5" name="CuadroTexto 4"/>
          <p:cNvSpPr txBox="1"/>
          <p:nvPr/>
        </p:nvSpPr>
        <p:spPr>
          <a:xfrm>
            <a:off x="120495" y="3127753"/>
            <a:ext cx="8699978" cy="2225564"/>
          </a:xfrm>
          <a:prstGeom prst="rect">
            <a:avLst/>
          </a:prstGeom>
          <a:solidFill>
            <a:srgbClr val="808080">
              <a:lumMod val="60000"/>
              <a:lumOff val="40000"/>
              <a:alpha val="40000"/>
            </a:srgbClr>
          </a:solidFill>
          <a:ln w="9525">
            <a:noFill/>
            <a:miter lim="800000"/>
            <a:headEnd/>
            <a:tailEnd/>
          </a:ln>
          <a:effectLst>
            <a:glow rad="101600">
              <a:srgbClr val="000000">
                <a:satMod val="175000"/>
                <a:alpha val="40000"/>
              </a:srgbClr>
            </a:glow>
            <a:outerShdw dist="17961" dir="2700000" algn="ctr" rotWithShape="0">
              <a:srgbClr val="000000"/>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R="0" lvl="0" algn="just" defTabSz="914400" eaLnBrk="1" fontAlgn="auto" latinLnBrk="0" hangingPunct="1">
              <a:lnSpc>
                <a:spcPct val="100000"/>
              </a:lnSpc>
              <a:spcBef>
                <a:spcPts val="0"/>
              </a:spcBef>
              <a:spcAft>
                <a:spcPts val="0"/>
              </a:spcAft>
              <a:buClrTx/>
              <a:buSzTx/>
              <a:tabLst>
                <a:tab pos="0" algn="l"/>
              </a:tabLst>
              <a:defRPr/>
            </a:pPr>
            <a:r>
              <a:rPr kumimoji="0" lang="es-ES" sz="1600" b="1" i="0" u="none" strike="noStrike" kern="0" cap="none" spc="0" normalizeH="0" baseline="0" noProof="0" dirty="0" smtClean="0">
                <a:ln>
                  <a:noFill/>
                </a:ln>
                <a:solidFill>
                  <a:srgbClr val="FFFFFF"/>
                </a:solidFill>
                <a:effectLst/>
                <a:uLnTx/>
                <a:uFillTx/>
                <a:ea typeface="ＭＳ Ｐゴシック" pitchFamily="34" charset="-128"/>
              </a:rPr>
              <a:t>Año 2022:</a:t>
            </a:r>
          </a:p>
          <a:p>
            <a:pPr marL="361950" indent="-276225" algn="just" fontAlgn="auto">
              <a:spcBef>
                <a:spcPts val="0"/>
              </a:spcBef>
              <a:spcAft>
                <a:spcPts val="0"/>
              </a:spcAft>
              <a:buFont typeface="Arial" panose="020B0604020202020204" pitchFamily="34" charset="0"/>
              <a:buChar char="•"/>
              <a:tabLst/>
            </a:pPr>
            <a:r>
              <a:rPr kumimoji="0" lang="es-ES" sz="1400" b="0" i="0" u="none" strike="noStrike" kern="0" cap="none" spc="0" normalizeH="0" baseline="0" noProof="0" dirty="0" smtClean="0">
                <a:ln>
                  <a:noFill/>
                </a:ln>
                <a:solidFill>
                  <a:srgbClr val="FFFFFF"/>
                </a:solidFill>
                <a:effectLst/>
                <a:uLnTx/>
                <a:uFillTx/>
                <a:ea typeface="+mn-ea"/>
              </a:rPr>
              <a:t>27 cadetes bajo 30% en TAE de ingreso (26,4% de la generación).</a:t>
            </a:r>
          </a:p>
          <a:p>
            <a:pPr marL="361950" indent="-276225" algn="just" fontAlgn="auto">
              <a:spcBef>
                <a:spcPts val="0"/>
              </a:spcBef>
              <a:spcAft>
                <a:spcPts val="0"/>
              </a:spcAft>
              <a:buFont typeface="Arial" panose="020B0604020202020204" pitchFamily="34" charset="0"/>
              <a:buChar char="•"/>
              <a:tabLst/>
            </a:pPr>
            <a:r>
              <a:rPr kumimoji="0" lang="es-ES" sz="1400" b="0" i="0" u="none" strike="noStrike" kern="0" cap="none" spc="0" normalizeH="0" baseline="0" noProof="0" dirty="0" smtClean="0">
                <a:ln>
                  <a:noFill/>
                </a:ln>
                <a:solidFill>
                  <a:srgbClr val="FFFFFF"/>
                </a:solidFill>
                <a:effectLst/>
                <a:uLnTx/>
                <a:uFillTx/>
                <a:ea typeface="+mn-ea"/>
              </a:rPr>
              <a:t>14 cadetes entre 30% y 34% TAE de ingreso (13,7% de la generación).</a:t>
            </a:r>
          </a:p>
          <a:p>
            <a:pPr marL="361950" indent="-276225" algn="just" fontAlgn="auto">
              <a:spcBef>
                <a:spcPts val="0"/>
              </a:spcBef>
              <a:spcAft>
                <a:spcPts val="600"/>
              </a:spcAft>
              <a:buFont typeface="Arial" panose="020B0604020202020204" pitchFamily="34" charset="0"/>
              <a:buChar char="•"/>
              <a:tabLst/>
            </a:pPr>
            <a:r>
              <a:rPr kumimoji="0" lang="es-ES" sz="1400" b="0" i="0" u="none" strike="noStrike" kern="0" cap="none" spc="0" normalizeH="0" baseline="0" noProof="0" dirty="0" smtClean="0">
                <a:ln>
                  <a:noFill/>
                </a:ln>
                <a:solidFill>
                  <a:srgbClr val="FFFFFF"/>
                </a:solidFill>
                <a:effectLst/>
                <a:uLnTx/>
                <a:uFillTx/>
                <a:ea typeface="+mn-ea"/>
              </a:rPr>
              <a:t>Total de 51 cadetes (40,1%) con alta probabilidad de fracaso.</a:t>
            </a:r>
          </a:p>
          <a:p>
            <a:pPr marR="0" lvl="0" algn="just" defTabSz="914400" eaLnBrk="1" fontAlgn="auto" latinLnBrk="0" hangingPunct="1">
              <a:lnSpc>
                <a:spcPct val="100000"/>
              </a:lnSpc>
              <a:spcBef>
                <a:spcPts val="0"/>
              </a:spcBef>
              <a:spcAft>
                <a:spcPts val="0"/>
              </a:spcAft>
              <a:buClrTx/>
              <a:buSzTx/>
              <a:tabLst>
                <a:tab pos="0" algn="l"/>
              </a:tabLst>
              <a:defRPr/>
            </a:pPr>
            <a:r>
              <a:rPr kumimoji="0" lang="es-ES" sz="1600" b="1" i="0" u="none" strike="noStrike" kern="0" cap="none" spc="0" normalizeH="0" baseline="0" noProof="0" dirty="0" smtClean="0">
                <a:ln>
                  <a:noFill/>
                </a:ln>
                <a:solidFill>
                  <a:srgbClr val="FFFFFF"/>
                </a:solidFill>
                <a:effectLst/>
                <a:uLnTx/>
                <a:uFillTx/>
                <a:ea typeface="ＭＳ Ｐゴシック" pitchFamily="34" charset="-128"/>
              </a:rPr>
              <a:t>Año 2023:</a:t>
            </a:r>
          </a:p>
          <a:p>
            <a:pPr marL="361950" indent="-276225" algn="just" fontAlgn="auto">
              <a:spcBef>
                <a:spcPts val="0"/>
              </a:spcBef>
              <a:spcAft>
                <a:spcPts val="0"/>
              </a:spcAft>
              <a:buFont typeface="Arial" panose="020B0604020202020204" pitchFamily="34" charset="0"/>
              <a:buChar char="•"/>
              <a:tabLst/>
            </a:pPr>
            <a:r>
              <a:rPr kumimoji="0" lang="es-ES" sz="1400" b="0" i="0" u="none" strike="noStrike" kern="0" cap="none" spc="0" normalizeH="0" baseline="0" noProof="0" dirty="0" smtClean="0">
                <a:ln>
                  <a:noFill/>
                </a:ln>
                <a:solidFill>
                  <a:srgbClr val="FFFFFF"/>
                </a:solidFill>
                <a:effectLst/>
                <a:uLnTx/>
                <a:uFillTx/>
                <a:ea typeface="+mn-ea"/>
              </a:rPr>
              <a:t>52 cadetes bajo 30% en TAE de ingreso (39,7% de la generación).</a:t>
            </a:r>
          </a:p>
          <a:p>
            <a:pPr marL="361950" indent="-276225" algn="just" fontAlgn="auto">
              <a:spcBef>
                <a:spcPts val="0"/>
              </a:spcBef>
              <a:spcAft>
                <a:spcPts val="0"/>
              </a:spcAft>
              <a:buFont typeface="Arial" panose="020B0604020202020204" pitchFamily="34" charset="0"/>
              <a:buChar char="•"/>
              <a:tabLst/>
            </a:pPr>
            <a:r>
              <a:rPr kumimoji="0" lang="es-ES" sz="1400" b="0" i="0" u="none" strike="noStrike" kern="0" cap="none" spc="0" normalizeH="0" baseline="0" noProof="0" dirty="0" smtClean="0">
                <a:ln>
                  <a:noFill/>
                </a:ln>
                <a:solidFill>
                  <a:srgbClr val="FFFFFF"/>
                </a:solidFill>
                <a:effectLst/>
                <a:uLnTx/>
                <a:uFillTx/>
                <a:ea typeface="+mn-ea"/>
              </a:rPr>
              <a:t>13 cadetes entre 30% y 34% TAE de ingreso (9,9% de la generación).</a:t>
            </a:r>
          </a:p>
          <a:p>
            <a:pPr marL="361950" indent="-276225" algn="just" fontAlgn="auto">
              <a:spcBef>
                <a:spcPts val="0"/>
              </a:spcBef>
              <a:spcAft>
                <a:spcPts val="600"/>
              </a:spcAft>
              <a:buFont typeface="Arial" panose="020B0604020202020204" pitchFamily="34" charset="0"/>
              <a:buChar char="•"/>
              <a:tabLst/>
            </a:pPr>
            <a:r>
              <a:rPr kumimoji="0" lang="es-ES" sz="1400" b="0" i="0" u="none" strike="noStrike" kern="0" cap="none" spc="0" normalizeH="0" baseline="0" noProof="0" dirty="0" smtClean="0">
                <a:ln>
                  <a:noFill/>
                </a:ln>
                <a:solidFill>
                  <a:srgbClr val="FFFFFF"/>
                </a:solidFill>
                <a:effectLst/>
                <a:uLnTx/>
                <a:uFillTx/>
                <a:ea typeface="+mn-ea"/>
              </a:rPr>
              <a:t>Total de 55 cadetes (49,6% de la generación).</a:t>
            </a:r>
          </a:p>
        </p:txBody>
      </p:sp>
      <p:sp>
        <p:nvSpPr>
          <p:cNvPr id="6" name="CuadroTexto 5"/>
          <p:cNvSpPr txBox="1"/>
          <p:nvPr/>
        </p:nvSpPr>
        <p:spPr>
          <a:xfrm>
            <a:off x="791580" y="5575731"/>
            <a:ext cx="6798261" cy="1179124"/>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180975" indent="-180975" algn="just">
              <a:spcAft>
                <a:spcPts val="1200"/>
              </a:spcAft>
              <a:buFont typeface="Arial" panose="020B0604020202020204" pitchFamily="34" charset="0"/>
              <a:buChar char="•"/>
            </a:pPr>
            <a:r>
              <a:rPr lang="es-ES" sz="1200" dirty="0" smtClean="0"/>
              <a:t>REUNION JUN 29 ESNAVAL- DIREDUCARM </a:t>
            </a:r>
            <a:r>
              <a:rPr lang="es-ES" sz="1200" dirty="0" smtClean="0">
                <a:solidFill>
                  <a:srgbClr val="FFFF00"/>
                </a:solidFill>
              </a:rPr>
              <a:t>(</a:t>
            </a:r>
            <a:r>
              <a:rPr lang="es-ES" sz="1200" dirty="0">
                <a:solidFill>
                  <a:srgbClr val="FFFF00"/>
                </a:solidFill>
              </a:rPr>
              <a:t>MENSAJE ESNAVAL 140940 JUL </a:t>
            </a:r>
            <a:r>
              <a:rPr lang="es-ES" sz="1200" dirty="0" smtClean="0">
                <a:solidFill>
                  <a:srgbClr val="FFFF00"/>
                </a:solidFill>
              </a:rPr>
              <a:t>2023)</a:t>
            </a:r>
            <a:endParaRPr lang="es-ES" sz="1200" dirty="0">
              <a:solidFill>
                <a:srgbClr val="FFFF00"/>
              </a:solidFill>
            </a:endParaRPr>
          </a:p>
          <a:p>
            <a:pPr marL="352425" lvl="1" indent="-171450" algn="just">
              <a:spcAft>
                <a:spcPts val="1200"/>
              </a:spcAft>
              <a:buFont typeface="Wingdings" panose="05000000000000000000" pitchFamily="2" charset="2"/>
              <a:buChar char="Ø"/>
            </a:pPr>
            <a:r>
              <a:rPr lang="es-ES" sz="1050" b="1" dirty="0" smtClean="0">
                <a:solidFill>
                  <a:schemeClr val="bg1"/>
                </a:solidFill>
              </a:rPr>
              <a:t>PROPUESTA DE MODIFICAR EXIGENCIA DE 60% A 51%</a:t>
            </a:r>
          </a:p>
          <a:p>
            <a:pPr marL="352425" lvl="1" indent="-171450" algn="just">
              <a:spcAft>
                <a:spcPts val="1200"/>
              </a:spcAft>
              <a:buFont typeface="Wingdings" panose="05000000000000000000" pitchFamily="2" charset="2"/>
              <a:buChar char="Ø"/>
            </a:pPr>
            <a:r>
              <a:rPr lang="es-ES" sz="1050" b="1" dirty="0" smtClean="0">
                <a:solidFill>
                  <a:schemeClr val="bg1"/>
                </a:solidFill>
              </a:rPr>
              <a:t>5 COA</a:t>
            </a:r>
            <a:endParaRPr lang="es-ES" sz="1050" b="1" dirty="0">
              <a:solidFill>
                <a:schemeClr val="bg1"/>
              </a:solidFill>
            </a:endParaRPr>
          </a:p>
        </p:txBody>
      </p:sp>
      <p:sp>
        <p:nvSpPr>
          <p:cNvPr id="7" name="Marcador de número de diapositiva 6"/>
          <p:cNvSpPr>
            <a:spLocks noGrp="1"/>
          </p:cNvSpPr>
          <p:nvPr>
            <p:ph type="sldNum" sz="quarter" idx="12"/>
          </p:nvPr>
        </p:nvSpPr>
        <p:spPr/>
        <p:txBody>
          <a:bodyPr/>
          <a:lstStyle/>
          <a:p>
            <a:pPr>
              <a:defRPr/>
            </a:pPr>
            <a:fld id="{3EFB8349-186E-4554-89EB-1593A54E93B4}" type="slidenum">
              <a:rPr lang="es-ES" b="1" smtClean="0">
                <a:solidFill>
                  <a:schemeClr val="bg1"/>
                </a:solidFill>
              </a:rPr>
              <a:pPr>
                <a:defRPr/>
              </a:pPr>
              <a:t>17</a:t>
            </a:fld>
            <a:endParaRPr lang="es-ES" b="1" dirty="0">
              <a:solidFill>
                <a:schemeClr val="bg1"/>
              </a:solidFill>
            </a:endParaRPr>
          </a:p>
        </p:txBody>
      </p:sp>
      <p:pic>
        <p:nvPicPr>
          <p:cNvPr id="8"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956697468"/>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8"/>
          <p:cNvSpPr txBox="1">
            <a:spLocks noChangeArrowheads="1"/>
          </p:cNvSpPr>
          <p:nvPr/>
        </p:nvSpPr>
        <p:spPr bwMode="auto">
          <a:xfrm>
            <a:off x="2303748" y="260648"/>
            <a:ext cx="4265912" cy="5847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marR="0" lvl="0" indent="-342900" algn="r" defTabSz="914400" rtl="0" eaLnBrk="1" fontAlgn="base" latinLnBrk="0" hangingPunct="1">
              <a:lnSpc>
                <a:spcPct val="100000"/>
              </a:lnSpc>
              <a:spcBef>
                <a:spcPct val="0"/>
              </a:spcBef>
              <a:spcAft>
                <a:spcPct val="0"/>
              </a:spcAft>
              <a:buClrTx/>
              <a:buSzTx/>
              <a:buFontTx/>
              <a:buNone/>
              <a:tabLst/>
              <a:defRPr/>
            </a:pPr>
            <a:r>
              <a:rPr kumimoji="0" lang="es-ES" altLang="es-CL" sz="32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INFRAESTRUCTURA</a:t>
            </a:r>
          </a:p>
        </p:txBody>
      </p:sp>
      <p:pic>
        <p:nvPicPr>
          <p:cNvPr id="4" name="Imagen 3"/>
          <p:cNvPicPr>
            <a:picLocks noChangeAspect="1"/>
          </p:cNvPicPr>
          <p:nvPr/>
        </p:nvPicPr>
        <p:blipFill>
          <a:blip r:embed="rId2"/>
          <a:stretch>
            <a:fillRect/>
          </a:stretch>
        </p:blipFill>
        <p:spPr>
          <a:xfrm>
            <a:off x="822126" y="1335368"/>
            <a:ext cx="3265382" cy="176419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6" name="Imagen 5"/>
          <p:cNvPicPr>
            <a:picLocks noChangeAspect="1"/>
          </p:cNvPicPr>
          <p:nvPr/>
        </p:nvPicPr>
        <p:blipFill>
          <a:blip r:embed="rId3"/>
          <a:stretch>
            <a:fillRect/>
          </a:stretch>
        </p:blipFill>
        <p:spPr>
          <a:xfrm>
            <a:off x="4716016" y="1344528"/>
            <a:ext cx="3132348" cy="1828614"/>
          </a:xfrm>
          <a:prstGeom prst="rect">
            <a:avLst/>
          </a:prstGeom>
        </p:spPr>
      </p:pic>
      <p:pic>
        <p:nvPicPr>
          <p:cNvPr id="7" name="Imagen 6"/>
          <p:cNvPicPr>
            <a:picLocks noChangeAspect="1"/>
          </p:cNvPicPr>
          <p:nvPr/>
        </p:nvPicPr>
        <p:blipFill rotWithShape="1">
          <a:blip r:embed="rId4"/>
          <a:srcRect l="53780" t="5421" r="1655" b="4595"/>
          <a:stretch/>
        </p:blipFill>
        <p:spPr>
          <a:xfrm>
            <a:off x="822126" y="3537012"/>
            <a:ext cx="3265381" cy="2304256"/>
          </a:xfrm>
          <a:prstGeom prst="rect">
            <a:avLst/>
          </a:prstGeom>
        </p:spPr>
      </p:pic>
      <p:pic>
        <p:nvPicPr>
          <p:cNvPr id="8" name="Imagen 7"/>
          <p:cNvPicPr>
            <a:picLocks noChangeAspect="1"/>
          </p:cNvPicPr>
          <p:nvPr/>
        </p:nvPicPr>
        <p:blipFill>
          <a:blip r:embed="rId5"/>
          <a:stretch>
            <a:fillRect/>
          </a:stretch>
        </p:blipFill>
        <p:spPr>
          <a:xfrm>
            <a:off x="4314877" y="3548975"/>
            <a:ext cx="3533487" cy="2696249"/>
          </a:xfrm>
          <a:prstGeom prst="rect">
            <a:avLst/>
          </a:prstGeom>
        </p:spPr>
      </p:pic>
      <p:sp>
        <p:nvSpPr>
          <p:cNvPr id="10" name="Marcador de número de diapositiva 9"/>
          <p:cNvSpPr>
            <a:spLocks noGrp="1"/>
          </p:cNvSpPr>
          <p:nvPr>
            <p:ph type="sldNum" sz="quarter" idx="12"/>
          </p:nvPr>
        </p:nvSpPr>
        <p:spPr/>
        <p:txBody>
          <a:bodyPr/>
          <a:lstStyle/>
          <a:p>
            <a:pPr>
              <a:defRPr/>
            </a:pPr>
            <a:fld id="{3EFB8349-186E-4554-89EB-1593A54E93B4}" type="slidenum">
              <a:rPr lang="es-ES" b="1" smtClean="0">
                <a:solidFill>
                  <a:schemeClr val="bg1"/>
                </a:solidFill>
              </a:rPr>
              <a:pPr>
                <a:defRPr/>
              </a:pPr>
              <a:t>18</a:t>
            </a:fld>
            <a:endParaRPr lang="es-ES" b="1" dirty="0">
              <a:solidFill>
                <a:schemeClr val="bg1"/>
              </a:solidFill>
            </a:endParaRPr>
          </a:p>
        </p:txBody>
      </p:sp>
      <p:pic>
        <p:nvPicPr>
          <p:cNvPr id="9" name="2 Imagen"/>
          <p:cNvPicPr>
            <a:picLocks noChangeAspect="1"/>
          </p:cNvPicPr>
          <p:nvPr/>
        </p:nvPicPr>
        <p:blipFill>
          <a:blip r:embed="rId6"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3990823625"/>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8"/>
          <p:cNvSpPr txBox="1">
            <a:spLocks noChangeArrowheads="1"/>
          </p:cNvSpPr>
          <p:nvPr/>
        </p:nvSpPr>
        <p:spPr bwMode="auto">
          <a:xfrm>
            <a:off x="1835696" y="332656"/>
            <a:ext cx="5406160" cy="5847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marR="0" lvl="0" indent="-342900" algn="r" defTabSz="914400" rtl="0" eaLnBrk="1" fontAlgn="base" latinLnBrk="0" hangingPunct="1">
              <a:lnSpc>
                <a:spcPct val="100000"/>
              </a:lnSpc>
              <a:spcBef>
                <a:spcPct val="0"/>
              </a:spcBef>
              <a:spcAft>
                <a:spcPct val="0"/>
              </a:spcAft>
              <a:buClrTx/>
              <a:buSzTx/>
              <a:buFontTx/>
              <a:buNone/>
              <a:tabLst/>
              <a:defRPr/>
            </a:pPr>
            <a:r>
              <a:rPr kumimoji="0" lang="es-ES" altLang="es-CL" sz="32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OBSERVACIÓN A MALLAS</a:t>
            </a:r>
            <a:endParaRPr kumimoji="0" lang="es-ES" altLang="es-CL" sz="32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graphicFrame>
        <p:nvGraphicFramePr>
          <p:cNvPr id="4" name="Diagrama 3">
            <a:extLst>
              <a:ext uri="{FF2B5EF4-FFF2-40B4-BE49-F238E27FC236}">
                <a16:creationId xmlns:a16="http://schemas.microsoft.com/office/drawing/2014/main" id="{85DAA106-DFE8-061B-4FCC-F9B3C0406665}"/>
              </a:ext>
            </a:extLst>
          </p:cNvPr>
          <p:cNvGraphicFramePr/>
          <p:nvPr>
            <p:extLst>
              <p:ext uri="{D42A27DB-BD31-4B8C-83A1-F6EECF244321}">
                <p14:modId xmlns:p14="http://schemas.microsoft.com/office/powerpoint/2010/main" val="1332193228"/>
              </p:ext>
            </p:extLst>
          </p:nvPr>
        </p:nvGraphicFramePr>
        <p:xfrm>
          <a:off x="791580" y="2132856"/>
          <a:ext cx="7452828" cy="1440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a 4">
            <a:extLst>
              <a:ext uri="{FF2B5EF4-FFF2-40B4-BE49-F238E27FC236}">
                <a16:creationId xmlns:a16="http://schemas.microsoft.com/office/drawing/2014/main" id="{85DAA106-DFE8-061B-4FCC-F9B3C0406665}"/>
              </a:ext>
            </a:extLst>
          </p:cNvPr>
          <p:cNvGraphicFramePr/>
          <p:nvPr>
            <p:extLst>
              <p:ext uri="{D42A27DB-BD31-4B8C-83A1-F6EECF244321}">
                <p14:modId xmlns:p14="http://schemas.microsoft.com/office/powerpoint/2010/main" val="1996939792"/>
              </p:ext>
            </p:extLst>
          </p:nvPr>
        </p:nvGraphicFramePr>
        <p:xfrm>
          <a:off x="3167844" y="2132855"/>
          <a:ext cx="6516724" cy="144130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CuadroTexto 16">
            <a:extLst>
              <a:ext uri="{FF2B5EF4-FFF2-40B4-BE49-F238E27FC236}">
                <a16:creationId xmlns:a16="http://schemas.microsoft.com/office/drawing/2014/main" id="{72348464-3703-E8A4-9D5E-16E8326A84BA}"/>
              </a:ext>
            </a:extLst>
          </p:cNvPr>
          <p:cNvSpPr txBox="1">
            <a:spLocks noChangeArrowheads="1"/>
          </p:cNvSpPr>
          <p:nvPr/>
        </p:nvSpPr>
        <p:spPr bwMode="auto">
          <a:xfrm>
            <a:off x="3026608" y="1057335"/>
            <a:ext cx="30243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s-ES" altLang="es-CL" sz="1800" b="1" dirty="0" smtClean="0">
                <a:solidFill>
                  <a:schemeClr val="bg1"/>
                </a:solidFill>
              </a:rPr>
              <a:t>INSTRUCCIONES D.E.A.</a:t>
            </a:r>
            <a:endParaRPr lang="es-ES" altLang="es-CL" sz="1800" b="1" dirty="0">
              <a:solidFill>
                <a:schemeClr val="bg1"/>
              </a:solidFill>
            </a:endParaRPr>
          </a:p>
        </p:txBody>
      </p:sp>
      <p:sp>
        <p:nvSpPr>
          <p:cNvPr id="7" name="Flecha derecha 6"/>
          <p:cNvSpPr/>
          <p:nvPr/>
        </p:nvSpPr>
        <p:spPr>
          <a:xfrm rot="7189512">
            <a:off x="3274311" y="1650810"/>
            <a:ext cx="703615" cy="348927"/>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sp>
        <p:nvSpPr>
          <p:cNvPr id="8" name="Flecha derecha 7"/>
          <p:cNvSpPr/>
          <p:nvPr/>
        </p:nvSpPr>
        <p:spPr>
          <a:xfrm rot="3582595">
            <a:off x="4720507" y="1654869"/>
            <a:ext cx="703615" cy="284927"/>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graphicFrame>
        <p:nvGraphicFramePr>
          <p:cNvPr id="11" name="Tabla 10">
            <a:extLst>
              <a:ext uri="{FF2B5EF4-FFF2-40B4-BE49-F238E27FC236}">
                <a16:creationId xmlns:a16="http://schemas.microsoft.com/office/drawing/2014/main" id="{34A500C3-8576-BF96-0F92-13F8ADBF5636}"/>
              </a:ext>
            </a:extLst>
          </p:cNvPr>
          <p:cNvGraphicFramePr>
            <a:graphicFrameLocks noGrp="1"/>
          </p:cNvGraphicFramePr>
          <p:nvPr>
            <p:extLst>
              <p:ext uri="{D42A27DB-BD31-4B8C-83A1-F6EECF244321}">
                <p14:modId xmlns:p14="http://schemas.microsoft.com/office/powerpoint/2010/main" val="3803874456"/>
              </p:ext>
            </p:extLst>
          </p:nvPr>
        </p:nvGraphicFramePr>
        <p:xfrm>
          <a:off x="135064" y="3552043"/>
          <a:ext cx="3824806" cy="2164090"/>
        </p:xfrm>
        <a:graphic>
          <a:graphicData uri="http://schemas.openxmlformats.org/drawingml/2006/table">
            <a:tbl>
              <a:tblPr firstRow="1" bandRow="1">
                <a:tableStyleId>{93296810-A885-4BE3-A3E7-6D5BEEA58F35}</a:tableStyleId>
              </a:tblPr>
              <a:tblGrid>
                <a:gridCol w="1483874">
                  <a:extLst>
                    <a:ext uri="{9D8B030D-6E8A-4147-A177-3AD203B41FA5}">
                      <a16:colId xmlns:a16="http://schemas.microsoft.com/office/drawing/2014/main" val="189304960"/>
                    </a:ext>
                  </a:extLst>
                </a:gridCol>
                <a:gridCol w="1048040">
                  <a:extLst>
                    <a:ext uri="{9D8B030D-6E8A-4147-A177-3AD203B41FA5}">
                      <a16:colId xmlns:a16="http://schemas.microsoft.com/office/drawing/2014/main" val="1723733510"/>
                    </a:ext>
                  </a:extLst>
                </a:gridCol>
                <a:gridCol w="1292892">
                  <a:extLst>
                    <a:ext uri="{9D8B030D-6E8A-4147-A177-3AD203B41FA5}">
                      <a16:colId xmlns:a16="http://schemas.microsoft.com/office/drawing/2014/main" val="3401654333"/>
                    </a:ext>
                  </a:extLst>
                </a:gridCol>
              </a:tblGrid>
              <a:tr h="48086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400" dirty="0" smtClean="0"/>
                        <a:t>EJECUTIVO</a:t>
                      </a:r>
                      <a:endParaRPr lang="es-CL" sz="1400" dirty="0" smtClean="0"/>
                    </a:p>
                    <a:p>
                      <a:endParaRPr lang="es-CL" sz="1400" dirty="0"/>
                    </a:p>
                  </a:txBody>
                  <a:tcPr marL="91441" marR="91441" marT="45721" marB="45721" anchor="ctr"/>
                </a:tc>
                <a:tc>
                  <a:txBody>
                    <a:bodyPr/>
                    <a:lstStyle/>
                    <a:p>
                      <a:pPr algn="ctr"/>
                      <a:r>
                        <a:rPr lang="es-ES" sz="1400" dirty="0" smtClean="0"/>
                        <a:t>MALLA</a:t>
                      </a:r>
                      <a:r>
                        <a:rPr lang="es-ES" sz="1400" baseline="0" dirty="0" smtClean="0"/>
                        <a:t> ACTUAL</a:t>
                      </a:r>
                      <a:endParaRPr lang="es-CL" sz="1400" dirty="0"/>
                    </a:p>
                  </a:txBody>
                  <a:tcPr marL="91441" marR="91441" marT="45721" marB="45721" anchor="ctr"/>
                </a:tc>
                <a:tc>
                  <a:txBody>
                    <a:bodyPr/>
                    <a:lstStyle/>
                    <a:p>
                      <a:pPr algn="ctr"/>
                      <a:r>
                        <a:rPr lang="es-ES" sz="1400" dirty="0" smtClean="0"/>
                        <a:t>PERFIL</a:t>
                      </a:r>
                      <a:r>
                        <a:rPr lang="es-ES" sz="1400" baseline="0" dirty="0" smtClean="0"/>
                        <a:t> DE EGRESO</a:t>
                      </a:r>
                      <a:endParaRPr lang="es-CL" sz="1400" dirty="0"/>
                    </a:p>
                  </a:txBody>
                  <a:tcPr marL="91441" marR="91441" marT="45721" marB="45721" anchor="ctr"/>
                </a:tc>
                <a:extLst>
                  <a:ext uri="{0D108BD9-81ED-4DB2-BD59-A6C34878D82A}">
                    <a16:rowId xmlns:a16="http://schemas.microsoft.com/office/drawing/2014/main" val="3605868382"/>
                  </a:ext>
                </a:extLst>
              </a:tr>
              <a:tr h="282863">
                <a:tc>
                  <a:txBody>
                    <a:bodyPr/>
                    <a:lstStyle/>
                    <a:p>
                      <a:r>
                        <a:rPr lang="es-ES" sz="1400" dirty="0" smtClean="0"/>
                        <a:t> HUMANISTA</a:t>
                      </a:r>
                      <a:endParaRPr lang="es-CL" sz="1400" dirty="0"/>
                    </a:p>
                  </a:txBody>
                  <a:tcPr marL="91441" marR="91441" marT="45721" marB="45721"/>
                </a:tc>
                <a:tc>
                  <a:txBody>
                    <a:bodyPr/>
                    <a:lstStyle/>
                    <a:p>
                      <a:pPr algn="ctr"/>
                      <a:r>
                        <a:rPr lang="es-ES" sz="1400" dirty="0" smtClean="0"/>
                        <a:t>33 %</a:t>
                      </a:r>
                      <a:endParaRPr lang="es-CL" sz="1400" dirty="0"/>
                    </a:p>
                  </a:txBody>
                  <a:tcPr marL="91441" marR="91441"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400" dirty="0" smtClean="0"/>
                        <a:t>26 %</a:t>
                      </a:r>
                      <a:endParaRPr lang="es-CL" sz="1400" dirty="0"/>
                    </a:p>
                  </a:txBody>
                  <a:tcPr marL="91441" marR="91441" marT="45721" marB="45721" anchor="ctr"/>
                </a:tc>
                <a:extLst>
                  <a:ext uri="{0D108BD9-81ED-4DB2-BD59-A6C34878D82A}">
                    <a16:rowId xmlns:a16="http://schemas.microsoft.com/office/drawing/2014/main" val="691675542"/>
                  </a:ext>
                </a:extLst>
              </a:tr>
              <a:tr h="473735">
                <a:tc>
                  <a:txBody>
                    <a:bodyPr/>
                    <a:lstStyle/>
                    <a:p>
                      <a:pPr algn="ctr"/>
                      <a:r>
                        <a:rPr lang="es-ES" sz="1400" dirty="0"/>
                        <a:t>CIENCIAS BÁSICAS</a:t>
                      </a:r>
                      <a:endParaRPr lang="es-CL" sz="1400" dirty="0"/>
                    </a:p>
                  </a:txBody>
                  <a:tcPr marL="91441" marR="91441" marT="45721" marB="45721" anchor="ctr"/>
                </a:tc>
                <a:tc>
                  <a:txBody>
                    <a:bodyPr/>
                    <a:lstStyle/>
                    <a:p>
                      <a:pPr algn="ctr"/>
                      <a:r>
                        <a:rPr lang="es-ES" sz="1400" dirty="0" smtClean="0"/>
                        <a:t>31 %</a:t>
                      </a:r>
                      <a:endParaRPr lang="es-CL" sz="1400" dirty="0"/>
                    </a:p>
                  </a:txBody>
                  <a:tcPr marL="91441" marR="91441" marT="45721" marB="45721" anchor="ctr"/>
                </a:tc>
                <a:tc>
                  <a:txBody>
                    <a:bodyPr/>
                    <a:lstStyle/>
                    <a:p>
                      <a:pPr algn="ctr"/>
                      <a:r>
                        <a:rPr lang="es-ES" sz="1400" dirty="0" smtClean="0"/>
                        <a:t>6 %</a:t>
                      </a:r>
                      <a:endParaRPr lang="es-CL" sz="1400" dirty="0"/>
                    </a:p>
                  </a:txBody>
                  <a:tcPr marL="91441" marR="91441" marT="45721" marB="45721" anchor="ctr"/>
                </a:tc>
                <a:extLst>
                  <a:ext uri="{0D108BD9-81ED-4DB2-BD59-A6C34878D82A}">
                    <a16:rowId xmlns:a16="http://schemas.microsoft.com/office/drawing/2014/main" val="2746904528"/>
                  </a:ext>
                </a:extLst>
              </a:tr>
              <a:tr h="282863">
                <a:tc>
                  <a:txBody>
                    <a:bodyPr/>
                    <a:lstStyle/>
                    <a:p>
                      <a:r>
                        <a:rPr lang="es-ES" sz="1400" dirty="0"/>
                        <a:t>PROFESIONAL</a:t>
                      </a:r>
                      <a:endParaRPr lang="es-CL" sz="1400" dirty="0"/>
                    </a:p>
                  </a:txBody>
                  <a:tcPr marL="91441" marR="91441" marT="45721" marB="45721"/>
                </a:tc>
                <a:tc>
                  <a:txBody>
                    <a:bodyPr/>
                    <a:lstStyle/>
                    <a:p>
                      <a:pPr algn="ctr"/>
                      <a:r>
                        <a:rPr lang="es-ES" sz="1400" dirty="0" smtClean="0"/>
                        <a:t>24 %</a:t>
                      </a:r>
                      <a:endParaRPr lang="es-CL" sz="1400" dirty="0"/>
                    </a:p>
                  </a:txBody>
                  <a:tcPr marL="91441" marR="91441" marT="45721" marB="45721" anchor="ctr"/>
                </a:tc>
                <a:tc>
                  <a:txBody>
                    <a:bodyPr/>
                    <a:lstStyle/>
                    <a:p>
                      <a:pPr algn="ctr"/>
                      <a:r>
                        <a:rPr lang="es-ES" sz="1400" dirty="0" smtClean="0"/>
                        <a:t>63 %</a:t>
                      </a:r>
                      <a:endParaRPr lang="es-CL" sz="1400" dirty="0"/>
                    </a:p>
                  </a:txBody>
                  <a:tcPr marL="91441" marR="91441" marT="45721" marB="45721" anchor="ctr"/>
                </a:tc>
                <a:extLst>
                  <a:ext uri="{0D108BD9-81ED-4DB2-BD59-A6C34878D82A}">
                    <a16:rowId xmlns:a16="http://schemas.microsoft.com/office/drawing/2014/main" val="628468316"/>
                  </a:ext>
                </a:extLst>
              </a:tr>
              <a:tr h="480866">
                <a:tc>
                  <a:txBody>
                    <a:bodyPr/>
                    <a:lstStyle/>
                    <a:p>
                      <a:r>
                        <a:rPr lang="es-ES" sz="1400" dirty="0" smtClean="0"/>
                        <a:t>FÍSICO-DEPORTIVO</a:t>
                      </a:r>
                      <a:endParaRPr lang="es-CL" sz="1400" dirty="0"/>
                    </a:p>
                  </a:txBody>
                  <a:tcPr marL="91441" marR="91441" marT="45721" marB="45721"/>
                </a:tc>
                <a:tc>
                  <a:txBody>
                    <a:bodyPr/>
                    <a:lstStyle/>
                    <a:p>
                      <a:pPr algn="ctr"/>
                      <a:r>
                        <a:rPr lang="es-ES" sz="1400" dirty="0" smtClean="0"/>
                        <a:t>12 %</a:t>
                      </a:r>
                      <a:endParaRPr lang="es-CL" sz="1400" dirty="0"/>
                    </a:p>
                  </a:txBody>
                  <a:tcPr marL="91441" marR="91441" marT="45721" marB="45721" anchor="ctr"/>
                </a:tc>
                <a:tc>
                  <a:txBody>
                    <a:bodyPr/>
                    <a:lstStyle/>
                    <a:p>
                      <a:pPr algn="ctr"/>
                      <a:r>
                        <a:rPr lang="es-ES" sz="1400" dirty="0" smtClean="0"/>
                        <a:t>5 %</a:t>
                      </a:r>
                      <a:endParaRPr lang="es-CL" sz="1400" dirty="0"/>
                    </a:p>
                  </a:txBody>
                  <a:tcPr marL="91441" marR="91441" marT="45721" marB="45721" anchor="ctr"/>
                </a:tc>
                <a:extLst>
                  <a:ext uri="{0D108BD9-81ED-4DB2-BD59-A6C34878D82A}">
                    <a16:rowId xmlns:a16="http://schemas.microsoft.com/office/drawing/2014/main" val="2242121372"/>
                  </a:ext>
                </a:extLst>
              </a:tr>
            </a:tbl>
          </a:graphicData>
        </a:graphic>
      </p:graphicFrame>
      <p:sp>
        <p:nvSpPr>
          <p:cNvPr id="12" name="Rectángulo redondeado 11">
            <a:extLst>
              <a:ext uri="{FF2B5EF4-FFF2-40B4-BE49-F238E27FC236}">
                <a16:creationId xmlns:a16="http://schemas.microsoft.com/office/drawing/2014/main" id="{1294D244-94A9-241E-2711-23935E280921}"/>
              </a:ext>
            </a:extLst>
          </p:cNvPr>
          <p:cNvSpPr/>
          <p:nvPr/>
        </p:nvSpPr>
        <p:spPr>
          <a:xfrm>
            <a:off x="151595" y="4356393"/>
            <a:ext cx="3800853" cy="864096"/>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pic>
        <p:nvPicPr>
          <p:cNvPr id="2" name="Imagen 1"/>
          <p:cNvPicPr>
            <a:picLocks noChangeAspect="1"/>
          </p:cNvPicPr>
          <p:nvPr/>
        </p:nvPicPr>
        <p:blipFill rotWithShape="1">
          <a:blip r:embed="rId12"/>
          <a:srcRect l="14748" t="25092" r="30703" b="30730"/>
          <a:stretch/>
        </p:blipFill>
        <p:spPr>
          <a:xfrm>
            <a:off x="4283968" y="3552043"/>
            <a:ext cx="4750442" cy="2164090"/>
          </a:xfrm>
          <a:prstGeom prst="rect">
            <a:avLst/>
          </a:prstGeom>
        </p:spPr>
      </p:pic>
      <p:cxnSp>
        <p:nvCxnSpPr>
          <p:cNvPr id="14" name="Conector recto 13"/>
          <p:cNvCxnSpPr/>
          <p:nvPr/>
        </p:nvCxnSpPr>
        <p:spPr>
          <a:xfrm>
            <a:off x="7164288" y="4797152"/>
            <a:ext cx="158417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Conector recto 14"/>
          <p:cNvCxnSpPr/>
          <p:nvPr/>
        </p:nvCxnSpPr>
        <p:spPr>
          <a:xfrm>
            <a:off x="5261636" y="5013176"/>
            <a:ext cx="19802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CuadroTexto 16"/>
          <p:cNvSpPr txBox="1"/>
          <p:nvPr/>
        </p:nvSpPr>
        <p:spPr>
          <a:xfrm>
            <a:off x="2323583" y="5927113"/>
            <a:ext cx="4896544" cy="369332"/>
          </a:xfrm>
          <a:prstGeom prst="rect">
            <a:avLst/>
          </a:prstGeom>
          <a:noFill/>
        </p:spPr>
        <p:txBody>
          <a:bodyPr wrap="square" rtlCol="0">
            <a:spAutoFit/>
          </a:bodyPr>
          <a:lstStyle/>
          <a:p>
            <a:r>
              <a:rPr lang="es-CL" b="1" dirty="0" smtClean="0">
                <a:solidFill>
                  <a:srgbClr val="FFFF00"/>
                </a:solidFill>
              </a:rPr>
              <a:t>MENSAJE ESNAVAL 301506 AGO 2023</a:t>
            </a:r>
            <a:endParaRPr lang="es-CL" b="1" dirty="0">
              <a:solidFill>
                <a:srgbClr val="FFFF00"/>
              </a:solidFill>
            </a:endParaRPr>
          </a:p>
        </p:txBody>
      </p:sp>
      <p:sp>
        <p:nvSpPr>
          <p:cNvPr id="18" name="Marcador de número de diapositiva 17"/>
          <p:cNvSpPr>
            <a:spLocks noGrp="1"/>
          </p:cNvSpPr>
          <p:nvPr>
            <p:ph type="sldNum" sz="quarter" idx="12"/>
          </p:nvPr>
        </p:nvSpPr>
        <p:spPr/>
        <p:txBody>
          <a:bodyPr/>
          <a:lstStyle/>
          <a:p>
            <a:pPr>
              <a:defRPr/>
            </a:pPr>
            <a:fld id="{3EFB8349-186E-4554-89EB-1593A54E93B4}" type="slidenum">
              <a:rPr lang="es-ES" b="1" smtClean="0">
                <a:solidFill>
                  <a:schemeClr val="bg1"/>
                </a:solidFill>
              </a:rPr>
              <a:pPr>
                <a:defRPr/>
              </a:pPr>
              <a:t>19</a:t>
            </a:fld>
            <a:endParaRPr lang="es-ES" b="1">
              <a:solidFill>
                <a:schemeClr val="bg1"/>
              </a:solidFill>
            </a:endParaRPr>
          </a:p>
        </p:txBody>
      </p:sp>
      <p:pic>
        <p:nvPicPr>
          <p:cNvPr id="19" name="2 Imagen"/>
          <p:cNvPicPr>
            <a:picLocks noChangeAspect="1"/>
          </p:cNvPicPr>
          <p:nvPr/>
        </p:nvPicPr>
        <p:blipFill>
          <a:blip r:embed="rId13"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2470290531"/>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P spid="6" grpId="0"/>
      <p:bldP spid="7" grpId="0" animBg="1"/>
      <p:bldP spid="8" grpId="0" animBg="1"/>
      <p:bldP spid="12" grpId="0" animBg="1"/>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Text Box 12"/>
          <p:cNvSpPr txBox="1">
            <a:spLocks noChangeArrowheads="1"/>
          </p:cNvSpPr>
          <p:nvPr/>
        </p:nvSpPr>
        <p:spPr bwMode="auto">
          <a:xfrm>
            <a:off x="2411760" y="800708"/>
            <a:ext cx="3685624" cy="923330"/>
          </a:xfrm>
          <a:prstGeom prst="rect">
            <a:avLst/>
          </a:prstGeom>
          <a:noFill/>
          <a:ln w="9525">
            <a:noFill/>
            <a:miter lim="800000"/>
            <a:headEnd/>
            <a:tailEnd/>
          </a:ln>
          <a:effectLst>
            <a:outerShdw blurRad="63500" dist="17961" dir="2700000" algn="ctr" rotWithShape="0">
              <a:srgbClr val="000000">
                <a:alpha val="74998"/>
              </a:srgbClr>
            </a:outerShdw>
          </a:effectLst>
        </p:spPr>
        <p:txBody>
          <a:bodyPr wrap="none">
            <a:spAutoFit/>
          </a:bodyPr>
          <a:lstStyle/>
          <a:p>
            <a:pPr marL="342900" marR="0" lvl="0" indent="-342900" defTabSz="914400" eaLnBrk="1" fontAlgn="auto" latinLnBrk="0" hangingPunct="1">
              <a:lnSpc>
                <a:spcPct val="100000"/>
              </a:lnSpc>
              <a:spcBef>
                <a:spcPts val="0"/>
              </a:spcBef>
              <a:spcAft>
                <a:spcPts val="0"/>
              </a:spcAft>
              <a:buClrTx/>
              <a:buSzTx/>
              <a:buFontTx/>
              <a:buNone/>
              <a:tabLst/>
              <a:defRPr/>
            </a:pPr>
            <a:r>
              <a:rPr kumimoji="0" lang="es-CL" sz="5400" b="1" i="0" u="none" strike="noStrike" kern="0" cap="none" spc="0" normalizeH="0" baseline="0" noProof="0" dirty="0">
                <a:ln>
                  <a:noFill/>
                </a:ln>
                <a:solidFill>
                  <a:srgbClr val="FFFF00"/>
                </a:solidFill>
                <a:effectLst/>
                <a:uLnTx/>
                <a:uFillTx/>
                <a:ea typeface="ＭＳ Ｐゴシック" charset="-128"/>
              </a:rPr>
              <a:t>OBJETIVO</a:t>
            </a:r>
            <a:endParaRPr kumimoji="0" lang="es-ES" sz="5400" b="1" i="0" u="none" strike="noStrike" kern="0" cap="none" spc="0" normalizeH="0" baseline="0" noProof="0" dirty="0">
              <a:ln>
                <a:noFill/>
              </a:ln>
              <a:solidFill>
                <a:srgbClr val="FFFF00"/>
              </a:solidFill>
              <a:effectLst/>
              <a:uLnTx/>
              <a:uFillTx/>
              <a:ea typeface="ＭＳ Ｐゴシック" charset="-128"/>
            </a:endParaRPr>
          </a:p>
        </p:txBody>
      </p:sp>
      <p:sp>
        <p:nvSpPr>
          <p:cNvPr id="4" name="Text Box 11"/>
          <p:cNvSpPr txBox="1">
            <a:spLocks noChangeArrowheads="1"/>
          </p:cNvSpPr>
          <p:nvPr/>
        </p:nvSpPr>
        <p:spPr bwMode="auto">
          <a:xfrm>
            <a:off x="971600" y="2384884"/>
            <a:ext cx="7236804" cy="2308324"/>
          </a:xfrm>
          <a:prstGeom prst="rect">
            <a:avLst/>
          </a:prstGeom>
          <a:noFill/>
          <a:ln w="9525" algn="ctr">
            <a:noFill/>
            <a:miter lim="800000"/>
            <a:headEnd/>
            <a:tailEnd/>
          </a:ln>
          <a:effectLst/>
        </p:spPr>
        <p:txBody>
          <a:bodyPr wrap="square">
            <a:spAutoFit/>
          </a:bodyPr>
          <a:lstStyle/>
          <a:p>
            <a:pPr marR="0" lvl="0" algn="just" defTabSz="914400" rtl="0" eaLnBrk="1" fontAlgn="base" latinLnBrk="0" hangingPunct="1">
              <a:lnSpc>
                <a:spcPct val="150000"/>
              </a:lnSpc>
              <a:spcBef>
                <a:spcPct val="0"/>
              </a:spcBef>
              <a:spcAft>
                <a:spcPct val="0"/>
              </a:spcAft>
              <a:buClrTx/>
              <a:buSzTx/>
              <a:tabLst/>
              <a:defRPr/>
            </a:pPr>
            <a:r>
              <a:rPr lang="es-ES" sz="2400" b="1" dirty="0" smtClean="0">
                <a:solidFill>
                  <a:srgbClr val="FFFF00"/>
                </a:solidFill>
              </a:rPr>
              <a:t>Exponer a la Dirección de Educación de la Armada el estatus de la  Escuela Naval A.P. para enfrentar la Revista de Inspección Educacional correspondiente al año 2023.</a:t>
            </a:r>
          </a:p>
        </p:txBody>
      </p:sp>
      <p:sp>
        <p:nvSpPr>
          <p:cNvPr id="2" name="Marcador de número de diapositiva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CF7477D-8DB0-4D2D-A932-D91C2C2AC058}" type="slidenum">
              <a:rPr kumimoji="0" lang="es-ES" sz="14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pic>
        <p:nvPicPr>
          <p:cNvPr id="5"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3943314440"/>
      </p:ext>
    </p:extLst>
  </p:cSld>
  <p:clrMapOvr>
    <a:masterClrMapping/>
  </p:clrMapOvr>
  <p:transition spd="med">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281844" y="8620"/>
            <a:ext cx="8466620" cy="1077218"/>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lgn="ctr">
              <a:defRPr/>
            </a:pPr>
            <a:r>
              <a:rPr lang="es-ES" altLang="es-CL" sz="2800" b="1" dirty="0" smtClean="0">
                <a:solidFill>
                  <a:srgbClr val="FFFF00"/>
                </a:solidFill>
              </a:rPr>
              <a:t>DIRECTIVA </a:t>
            </a:r>
            <a:r>
              <a:rPr lang="es-ES" altLang="es-CL" sz="2800" b="1" dirty="0">
                <a:solidFill>
                  <a:srgbClr val="FFFF00"/>
                </a:solidFill>
              </a:rPr>
              <a:t>E-014 </a:t>
            </a:r>
            <a:r>
              <a:rPr lang="es-ES" altLang="es-CL" sz="1600" b="1" dirty="0">
                <a:solidFill>
                  <a:srgbClr val="FFFF00"/>
                </a:solidFill>
              </a:rPr>
              <a:t> </a:t>
            </a:r>
            <a:endParaRPr lang="es-ES" altLang="es-CL" sz="1600" b="1" dirty="0" smtClean="0">
              <a:solidFill>
                <a:srgbClr val="FFFF00"/>
              </a:solidFill>
            </a:endParaRPr>
          </a:p>
          <a:p>
            <a:pPr marL="342900" indent="-342900" algn="just">
              <a:defRPr/>
            </a:pPr>
            <a:r>
              <a:rPr lang="es-ES" altLang="es-CL" b="1" dirty="0" smtClean="0">
                <a:solidFill>
                  <a:srgbClr val="FFFF00"/>
                </a:solidFill>
              </a:rPr>
              <a:t>(</a:t>
            </a:r>
            <a:r>
              <a:rPr lang="es-MX" b="1" dirty="0">
                <a:solidFill>
                  <a:srgbClr val="FFFF00"/>
                </a:solidFill>
              </a:rPr>
              <a:t>Normas Generales para regular el Proceso de Reconocimiento de </a:t>
            </a:r>
            <a:r>
              <a:rPr lang="es-MX" b="1" dirty="0" smtClean="0">
                <a:solidFill>
                  <a:srgbClr val="FFFF00"/>
                </a:solidFill>
              </a:rPr>
              <a:t>Estudios</a:t>
            </a:r>
          </a:p>
          <a:p>
            <a:pPr marL="342900" indent="-342900" algn="just">
              <a:defRPr/>
            </a:pPr>
            <a:r>
              <a:rPr lang="es-MX" b="1" dirty="0" smtClean="0">
                <a:solidFill>
                  <a:srgbClr val="FFFF00"/>
                </a:solidFill>
              </a:rPr>
              <a:t>en </a:t>
            </a:r>
            <a:r>
              <a:rPr lang="es-MX" b="1" dirty="0">
                <a:solidFill>
                  <a:srgbClr val="FFFF00"/>
                </a:solidFill>
              </a:rPr>
              <a:t>la Institución</a:t>
            </a:r>
            <a:endParaRPr lang="es-CL" altLang="es-CL" b="1" dirty="0">
              <a:solidFill>
                <a:srgbClr val="FFFF00"/>
              </a:solidFill>
            </a:endParaRPr>
          </a:p>
        </p:txBody>
      </p:sp>
      <p:sp>
        <p:nvSpPr>
          <p:cNvPr id="16" name="CuadroTexto 15"/>
          <p:cNvSpPr txBox="1"/>
          <p:nvPr/>
        </p:nvSpPr>
        <p:spPr>
          <a:xfrm>
            <a:off x="280910" y="1160748"/>
            <a:ext cx="8580310" cy="1348401"/>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algn="just">
              <a:spcAft>
                <a:spcPts val="1200"/>
              </a:spcAft>
            </a:pPr>
            <a:r>
              <a:rPr lang="es-ES" sz="1600" b="0" dirty="0" smtClean="0">
                <a:solidFill>
                  <a:srgbClr val="FFFF00"/>
                </a:solidFill>
              </a:rPr>
              <a:t>Punto VI. Letra C. artículo 3. </a:t>
            </a:r>
            <a:r>
              <a:rPr lang="es-ES" sz="1600" b="0" dirty="0" smtClean="0"/>
              <a:t>es más específica aún y en la letra a) de dicho artículo deja en forma explícita que tanto </a:t>
            </a:r>
            <a:r>
              <a:rPr lang="es-ES" sz="1600" b="0" dirty="0" smtClean="0">
                <a:solidFill>
                  <a:srgbClr val="FFFF00"/>
                </a:solidFill>
              </a:rPr>
              <a:t>en la Escuela Naval como en la Escuela de grumetes “no será posible el reconocimiento de asignaturas para los alumnos repitentes a excepción de las asignaturas del Periodo de Reclutas o de Adoctrinamiento Básico Militar</a:t>
            </a:r>
            <a:r>
              <a:rPr lang="es-ES" sz="1600" b="0" dirty="0" smtClean="0"/>
              <a:t>. </a:t>
            </a:r>
          </a:p>
        </p:txBody>
      </p:sp>
      <p:sp>
        <p:nvSpPr>
          <p:cNvPr id="9" name="Text Box 18">
            <a:extLst>
              <a:ext uri="{FF2B5EF4-FFF2-40B4-BE49-F238E27FC236}">
                <a16:creationId xmlns:a16="http://schemas.microsoft.com/office/drawing/2014/main" id="{F6551E3D-A212-B306-A420-0D424579E139}"/>
              </a:ext>
            </a:extLst>
          </p:cNvPr>
          <p:cNvSpPr txBox="1">
            <a:spLocks noChangeArrowheads="1"/>
          </p:cNvSpPr>
          <p:nvPr/>
        </p:nvSpPr>
        <p:spPr bwMode="auto">
          <a:xfrm>
            <a:off x="389856" y="2672916"/>
            <a:ext cx="8472298" cy="1077218"/>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marL="342900" indent="-342900" algn="ctr">
              <a:defRPr/>
            </a:pPr>
            <a:r>
              <a:rPr lang="es-ES" altLang="es-CL" sz="2800" b="1" dirty="0" smtClean="0">
                <a:solidFill>
                  <a:srgbClr val="FFFF00"/>
                </a:solidFill>
              </a:rPr>
              <a:t>DIRECTIVA E-007 </a:t>
            </a:r>
          </a:p>
          <a:p>
            <a:pPr marL="342900" indent="-342900" algn="just">
              <a:defRPr/>
            </a:pPr>
            <a:r>
              <a:rPr lang="es-ES" altLang="es-CL" b="1" dirty="0" smtClean="0">
                <a:solidFill>
                  <a:srgbClr val="FFFF00"/>
                </a:solidFill>
              </a:rPr>
              <a:t>(Procedimiento de evaluación, calificación y de aprobación de asignaturas</a:t>
            </a:r>
          </a:p>
          <a:p>
            <a:pPr marL="342900" indent="-342900" algn="just">
              <a:defRPr/>
            </a:pPr>
            <a:r>
              <a:rPr lang="es-ES" altLang="es-CL" b="1" dirty="0" smtClean="0">
                <a:solidFill>
                  <a:srgbClr val="FFFF00"/>
                </a:solidFill>
              </a:rPr>
              <a:t>y cursos)</a:t>
            </a:r>
            <a:endParaRPr lang="es-CL" altLang="es-CL" b="1" dirty="0">
              <a:solidFill>
                <a:srgbClr val="FFFF00"/>
              </a:solidFill>
            </a:endParaRPr>
          </a:p>
        </p:txBody>
      </p:sp>
      <p:sp>
        <p:nvSpPr>
          <p:cNvPr id="10" name="CuadroTexto 9"/>
          <p:cNvSpPr txBox="1"/>
          <p:nvPr/>
        </p:nvSpPr>
        <p:spPr>
          <a:xfrm>
            <a:off x="281844" y="3825044"/>
            <a:ext cx="8688322" cy="2794950"/>
          </a:xfrm>
          <a:prstGeom prst="rect">
            <a:avLst/>
          </a:prstGeom>
          <a:solidFill>
            <a:schemeClr val="bg2">
              <a:lumMod val="60000"/>
              <a:lumOff val="40000"/>
              <a:alpha val="40000"/>
            </a:schemeClr>
          </a:solidFill>
          <a:ln w="9525">
            <a:noFill/>
            <a:miter lim="800000"/>
            <a:headEnd/>
            <a:tailEnd/>
          </a:ln>
          <a:effectLst>
            <a:glow rad="101600">
              <a:schemeClr val="accent4">
                <a:satMod val="175000"/>
                <a:alpha val="40000"/>
              </a:schemeClr>
            </a:glow>
            <a:outerShdw dist="17961" dir="2700000" algn="ctr" rotWithShape="0">
              <a:schemeClr val="tx1"/>
            </a:outerShdw>
          </a:effectLst>
        </p:spPr>
        <p:txBody>
          <a:bodyPr wrap="square" lIns="180000" tIns="180000" rIns="180000" bIns="180000">
            <a:spAutoFit/>
          </a:bodyPr>
          <a:lstStyle>
            <a:defPPr>
              <a:defRPr lang="es-ES"/>
            </a:defPPr>
            <a:lvl1pPr>
              <a:tabLst>
                <a:tab pos="0" algn="l"/>
              </a:tabLst>
              <a:defRPr sz="2200" b="1">
                <a:solidFill>
                  <a:srgbClr val="FFFFFF"/>
                </a:solidFill>
                <a:ea typeface="ＭＳ Ｐゴシック" pitchFamily="34" charset="-128"/>
              </a:defRPr>
            </a:lvl1pPr>
          </a:lstStyle>
          <a:p>
            <a:pPr marL="457200" indent="-457200" algn="just">
              <a:spcAft>
                <a:spcPts val="1200"/>
              </a:spcAft>
              <a:buFont typeface="+mj-lt"/>
              <a:buAutoNum type="arabicPeriod"/>
            </a:pPr>
            <a:r>
              <a:rPr lang="es-ES" sz="1600" b="0" dirty="0" smtClean="0"/>
              <a:t>Cadetes que reprueban al término del primer semestre:</a:t>
            </a:r>
            <a:endParaRPr lang="es-ES" sz="1600" b="0" dirty="0" smtClean="0">
              <a:solidFill>
                <a:schemeClr val="bg1"/>
              </a:solidFill>
            </a:endParaRPr>
          </a:p>
          <a:p>
            <a:pPr marL="628650" lvl="1" indent="-265113" algn="just">
              <a:spcAft>
                <a:spcPts val="1200"/>
              </a:spcAft>
              <a:buFont typeface="Arial" panose="020B0604020202020204" pitchFamily="34" charset="0"/>
              <a:buChar char="•"/>
            </a:pPr>
            <a:r>
              <a:rPr lang="es-ES" sz="1400" dirty="0" smtClean="0">
                <a:solidFill>
                  <a:schemeClr val="bg1"/>
                </a:solidFill>
              </a:rPr>
              <a:t>No tienen asegurado el cupo de </a:t>
            </a:r>
            <a:r>
              <a:rPr lang="es-ES" sz="1400" dirty="0" err="1" smtClean="0">
                <a:solidFill>
                  <a:schemeClr val="bg1"/>
                </a:solidFill>
              </a:rPr>
              <a:t>repitencia</a:t>
            </a:r>
            <a:r>
              <a:rPr lang="es-ES" sz="1400" dirty="0" smtClean="0">
                <a:solidFill>
                  <a:schemeClr val="bg1"/>
                </a:solidFill>
              </a:rPr>
              <a:t> al término del año. Por lo que podrían expulsarlo al término del segundo semestre.</a:t>
            </a:r>
          </a:p>
          <a:p>
            <a:pPr marL="628650" lvl="1" indent="-265113" algn="just">
              <a:spcAft>
                <a:spcPts val="1200"/>
              </a:spcAft>
              <a:buFont typeface="Arial" panose="020B0604020202020204" pitchFamily="34" charset="0"/>
              <a:buChar char="•"/>
            </a:pPr>
            <a:r>
              <a:rPr lang="es-ES" sz="1400" dirty="0" smtClean="0">
                <a:solidFill>
                  <a:schemeClr val="bg1"/>
                </a:solidFill>
              </a:rPr>
              <a:t>No podrá homologar asignaturas al siguiente año.</a:t>
            </a:r>
          </a:p>
          <a:p>
            <a:pPr marL="628650" lvl="1" indent="-265113" algn="just">
              <a:spcAft>
                <a:spcPts val="1200"/>
              </a:spcAft>
              <a:buFont typeface="Arial" panose="020B0604020202020204" pitchFamily="34" charset="0"/>
              <a:buChar char="•"/>
            </a:pPr>
            <a:r>
              <a:rPr lang="es-ES" sz="1400" dirty="0" smtClean="0">
                <a:solidFill>
                  <a:schemeClr val="bg1"/>
                </a:solidFill>
              </a:rPr>
              <a:t>Queda en una situación incomoda desde el punto de vista del mando y su antigüedad respecto de la generación que le sigue.</a:t>
            </a:r>
          </a:p>
          <a:p>
            <a:pPr marL="457200" indent="-457200" algn="just">
              <a:spcAft>
                <a:spcPts val="1200"/>
              </a:spcAft>
              <a:buFont typeface="+mj-lt"/>
              <a:buAutoNum type="arabicPeriod"/>
            </a:pPr>
            <a:r>
              <a:rPr lang="es-ES" sz="1600" b="0" dirty="0" smtClean="0">
                <a:solidFill>
                  <a:srgbClr val="FFFF00"/>
                </a:solidFill>
              </a:rPr>
              <a:t>Intención es proponer una tercera instancia que será a fin de año, entre navidad y año nuevo.</a:t>
            </a:r>
            <a:endParaRPr lang="es-ES" sz="1600" b="0" dirty="0">
              <a:solidFill>
                <a:srgbClr val="FFFF00"/>
              </a:solidFill>
            </a:endParaRPr>
          </a:p>
        </p:txBody>
      </p:sp>
      <p:sp>
        <p:nvSpPr>
          <p:cNvPr id="2" name="Marcador de número de diapositiva 1"/>
          <p:cNvSpPr>
            <a:spLocks noGrp="1"/>
          </p:cNvSpPr>
          <p:nvPr>
            <p:ph type="sldNum" sz="quarter" idx="12"/>
          </p:nvPr>
        </p:nvSpPr>
        <p:spPr>
          <a:xfrm>
            <a:off x="6716081" y="6377842"/>
            <a:ext cx="2133600" cy="476250"/>
          </a:xfrm>
        </p:spPr>
        <p:txBody>
          <a:bodyPr/>
          <a:lstStyle/>
          <a:p>
            <a:pPr>
              <a:defRPr/>
            </a:pPr>
            <a:fld id="{55DE73A9-79EF-4CB1-A8F2-2B44CD4CB807}" type="slidenum">
              <a:rPr lang="es-ES" b="1" smtClean="0">
                <a:solidFill>
                  <a:schemeClr val="bg1"/>
                </a:solidFill>
              </a:rPr>
              <a:pPr>
                <a:defRPr/>
              </a:pPr>
              <a:t>20</a:t>
            </a:fld>
            <a:endParaRPr lang="es-ES" b="1" dirty="0">
              <a:solidFill>
                <a:schemeClr val="bg1"/>
              </a:solidFill>
            </a:endParaRPr>
          </a:p>
        </p:txBody>
      </p:sp>
      <p:pic>
        <p:nvPicPr>
          <p:cNvPr id="7"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658324699"/>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6" grpId="0" animBg="1"/>
      <p:bldP spid="9" grpId="0"/>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8"/>
          <p:cNvSpPr txBox="1">
            <a:spLocks noChangeArrowheads="1"/>
          </p:cNvSpPr>
          <p:nvPr/>
        </p:nvSpPr>
        <p:spPr bwMode="auto">
          <a:xfrm>
            <a:off x="2866964" y="381801"/>
            <a:ext cx="2956259" cy="5847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marR="0" lvl="0" indent="-342900" algn="r" defTabSz="914400" rtl="0" eaLnBrk="1" fontAlgn="base" latinLnBrk="0" hangingPunct="1">
              <a:lnSpc>
                <a:spcPct val="100000"/>
              </a:lnSpc>
              <a:spcBef>
                <a:spcPct val="0"/>
              </a:spcBef>
              <a:spcAft>
                <a:spcPct val="0"/>
              </a:spcAft>
              <a:buClrTx/>
              <a:buSzTx/>
              <a:buFontTx/>
              <a:buNone/>
              <a:tabLst/>
              <a:defRPr/>
            </a:pPr>
            <a:r>
              <a:rPr kumimoji="0" lang="es-ES" altLang="es-CL" sz="32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PUELCHE “B”</a:t>
            </a:r>
            <a:endParaRPr kumimoji="0" lang="es-ES" altLang="es-CL" sz="32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pic>
        <p:nvPicPr>
          <p:cNvPr id="4" name="Imagen 3"/>
          <p:cNvPicPr>
            <a:picLocks noChangeAspect="1"/>
          </p:cNvPicPr>
          <p:nvPr/>
        </p:nvPicPr>
        <p:blipFill>
          <a:blip r:embed="rId2"/>
          <a:stretch>
            <a:fillRect/>
          </a:stretch>
        </p:blipFill>
        <p:spPr>
          <a:xfrm>
            <a:off x="272853" y="1380903"/>
            <a:ext cx="2590802" cy="1724061"/>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5" name="AutoShape 2" descr="Cadetes de primer año de la Escuela Naval realizaron su primer embarco  profesional - Armada de Chil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pic>
        <p:nvPicPr>
          <p:cNvPr id="8" name="Imagen 7"/>
          <p:cNvPicPr>
            <a:picLocks noChangeAspect="1"/>
          </p:cNvPicPr>
          <p:nvPr/>
        </p:nvPicPr>
        <p:blipFill>
          <a:blip r:embed="rId3"/>
          <a:stretch>
            <a:fillRect/>
          </a:stretch>
        </p:blipFill>
        <p:spPr>
          <a:xfrm>
            <a:off x="4687428" y="1356157"/>
            <a:ext cx="2335260" cy="155400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7" name="Imagen 6"/>
          <p:cNvPicPr>
            <a:picLocks noChangeAspect="1"/>
          </p:cNvPicPr>
          <p:nvPr/>
        </p:nvPicPr>
        <p:blipFill>
          <a:blip r:embed="rId4"/>
          <a:stretch>
            <a:fillRect/>
          </a:stretch>
        </p:blipFill>
        <p:spPr>
          <a:xfrm>
            <a:off x="2071622" y="2412437"/>
            <a:ext cx="2221956" cy="1478611"/>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1" name="AutoShape 4" descr="Escuela Naval &quot;Arturo Prat&quo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pic>
        <p:nvPicPr>
          <p:cNvPr id="12" name="Imagen 11"/>
          <p:cNvPicPr>
            <a:picLocks noChangeAspect="1"/>
          </p:cNvPicPr>
          <p:nvPr/>
        </p:nvPicPr>
        <p:blipFill>
          <a:blip r:embed="rId5"/>
          <a:stretch>
            <a:fillRect/>
          </a:stretch>
        </p:blipFill>
        <p:spPr>
          <a:xfrm>
            <a:off x="1504131" y="5319813"/>
            <a:ext cx="1851791" cy="138705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3" name="Imagen 12"/>
          <p:cNvPicPr>
            <a:picLocks noChangeAspect="1"/>
          </p:cNvPicPr>
          <p:nvPr/>
        </p:nvPicPr>
        <p:blipFill>
          <a:blip r:embed="rId6"/>
          <a:stretch>
            <a:fillRect/>
          </a:stretch>
        </p:blipFill>
        <p:spPr>
          <a:xfrm>
            <a:off x="6628715" y="5050272"/>
            <a:ext cx="2515284" cy="142168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4" name="Imagen 13"/>
          <p:cNvPicPr>
            <a:picLocks noChangeAspect="1"/>
          </p:cNvPicPr>
          <p:nvPr/>
        </p:nvPicPr>
        <p:blipFill>
          <a:blip r:embed="rId7"/>
          <a:stretch>
            <a:fillRect/>
          </a:stretch>
        </p:blipFill>
        <p:spPr>
          <a:xfrm>
            <a:off x="5076056" y="4706156"/>
            <a:ext cx="1895133" cy="1054958"/>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5" name="Imagen 14"/>
          <p:cNvPicPr>
            <a:picLocks noChangeAspect="1"/>
          </p:cNvPicPr>
          <p:nvPr/>
        </p:nvPicPr>
        <p:blipFill>
          <a:blip r:embed="rId8"/>
          <a:stretch>
            <a:fillRect/>
          </a:stretch>
        </p:blipFill>
        <p:spPr>
          <a:xfrm>
            <a:off x="2817946" y="4569839"/>
            <a:ext cx="1646042" cy="123294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0" name="Imagen 9"/>
          <p:cNvPicPr>
            <a:picLocks noChangeAspect="1"/>
          </p:cNvPicPr>
          <p:nvPr/>
        </p:nvPicPr>
        <p:blipFill>
          <a:blip r:embed="rId9"/>
          <a:stretch>
            <a:fillRect/>
          </a:stretch>
        </p:blipFill>
        <p:spPr>
          <a:xfrm>
            <a:off x="180427" y="4344543"/>
            <a:ext cx="1891195" cy="1416571"/>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6" name="Imagen 5"/>
          <p:cNvPicPr>
            <a:picLocks noChangeAspect="1"/>
          </p:cNvPicPr>
          <p:nvPr/>
        </p:nvPicPr>
        <p:blipFill>
          <a:blip r:embed="rId10"/>
          <a:stretch>
            <a:fillRect/>
          </a:stretch>
        </p:blipFill>
        <p:spPr>
          <a:xfrm>
            <a:off x="6806237" y="2630468"/>
            <a:ext cx="2160241" cy="143754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6" name="Marcador de número de diapositiva 15"/>
          <p:cNvSpPr>
            <a:spLocks noGrp="1"/>
          </p:cNvSpPr>
          <p:nvPr>
            <p:ph type="sldNum" sz="quarter" idx="12"/>
          </p:nvPr>
        </p:nvSpPr>
        <p:spPr>
          <a:xfrm>
            <a:off x="6806237" y="6468744"/>
            <a:ext cx="2133600" cy="476250"/>
          </a:xfrm>
        </p:spPr>
        <p:txBody>
          <a:bodyPr/>
          <a:lstStyle/>
          <a:p>
            <a:pPr>
              <a:defRPr/>
            </a:pPr>
            <a:fld id="{3EFB8349-186E-4554-89EB-1593A54E93B4}" type="slidenum">
              <a:rPr lang="es-ES" b="1" smtClean="0">
                <a:solidFill>
                  <a:schemeClr val="bg1"/>
                </a:solidFill>
              </a:rPr>
              <a:pPr>
                <a:defRPr/>
              </a:pPr>
              <a:t>21</a:t>
            </a:fld>
            <a:endParaRPr lang="es-ES" b="1" dirty="0">
              <a:solidFill>
                <a:schemeClr val="bg1"/>
              </a:solidFill>
            </a:endParaRPr>
          </a:p>
        </p:txBody>
      </p:sp>
      <p:pic>
        <p:nvPicPr>
          <p:cNvPr id="17" name="2 Imagen"/>
          <p:cNvPicPr>
            <a:picLocks noChangeAspect="1"/>
          </p:cNvPicPr>
          <p:nvPr/>
        </p:nvPicPr>
        <p:blipFill>
          <a:blip r:embed="rId11"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1979319556"/>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8"/>
          <p:cNvSpPr txBox="1">
            <a:spLocks noChangeArrowheads="1"/>
          </p:cNvSpPr>
          <p:nvPr/>
        </p:nvSpPr>
        <p:spPr bwMode="auto">
          <a:xfrm>
            <a:off x="251520" y="404664"/>
            <a:ext cx="8600495" cy="523220"/>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marR="0" lvl="0" indent="-342900" algn="r" defTabSz="914400" rtl="0" eaLnBrk="1" fontAlgn="base" latinLnBrk="0" hangingPunct="1">
              <a:lnSpc>
                <a:spcPct val="100000"/>
              </a:lnSpc>
              <a:spcBef>
                <a:spcPct val="0"/>
              </a:spcBef>
              <a:spcAft>
                <a:spcPct val="0"/>
              </a:spcAft>
              <a:buClrTx/>
              <a:buSzTx/>
              <a:buFontTx/>
              <a:buNone/>
              <a:tabLst/>
              <a:defRPr/>
            </a:pPr>
            <a:r>
              <a:rPr kumimoji="0" lang="es-ES" altLang="es-CL" sz="28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MEDOC</a:t>
            </a:r>
            <a:r>
              <a:rPr kumimoji="0" lang="es-ES" altLang="es-CL" sz="2800" b="1" i="0" u="none" strike="noStrike" kern="1200" cap="none" spc="0" normalizeH="0" noProof="0" dirty="0" smtClean="0">
                <a:ln>
                  <a:noFill/>
                </a:ln>
                <a:solidFill>
                  <a:srgbClr val="FFFF00"/>
                </a:solidFill>
                <a:effectLst/>
                <a:uLnTx/>
                <a:uFillTx/>
                <a:latin typeface="Arial" charset="0"/>
                <a:ea typeface="ＭＳ Ｐゴシック" pitchFamily="34" charset="-128"/>
                <a:cs typeface="+mn-cs"/>
              </a:rPr>
              <a:t> </a:t>
            </a:r>
            <a:r>
              <a:rPr kumimoji="0" lang="es-ES" altLang="es-CL" sz="2000" b="1" i="0" u="none" strike="noStrike" kern="1200" cap="none" spc="0" normalizeH="0" noProof="0" dirty="0" smtClean="0">
                <a:ln>
                  <a:noFill/>
                </a:ln>
                <a:solidFill>
                  <a:srgbClr val="FFFF00"/>
                </a:solidFill>
                <a:effectLst/>
                <a:uLnTx/>
                <a:uFillTx/>
                <a:latin typeface="Arial" charset="0"/>
                <a:ea typeface="ＭＳ Ｐゴシック" pitchFamily="34" charset="-128"/>
                <a:cs typeface="+mn-cs"/>
              </a:rPr>
              <a:t>V/S</a:t>
            </a:r>
            <a:r>
              <a:rPr kumimoji="0" lang="es-ES" altLang="es-CL" sz="2800" b="1" i="0" u="none" strike="noStrike" kern="1200" cap="none" spc="0" normalizeH="0" noProof="0" dirty="0" smtClean="0">
                <a:ln>
                  <a:noFill/>
                </a:ln>
                <a:solidFill>
                  <a:srgbClr val="FFFF00"/>
                </a:solidFill>
                <a:effectLst/>
                <a:uLnTx/>
                <a:uFillTx/>
                <a:latin typeface="Arial" charset="0"/>
                <a:ea typeface="ＭＳ Ｐゴシック" pitchFamily="34" charset="-128"/>
                <a:cs typeface="+mn-cs"/>
              </a:rPr>
              <a:t> ACREDITACIÓN </a:t>
            </a:r>
            <a:r>
              <a:rPr kumimoji="0" lang="es-ES" altLang="es-CL" sz="2000" b="1" i="0" u="none" strike="noStrike" kern="1200" cap="none" spc="0" normalizeH="0" noProof="0" dirty="0" smtClean="0">
                <a:ln>
                  <a:noFill/>
                </a:ln>
                <a:solidFill>
                  <a:srgbClr val="FFFF00"/>
                </a:solidFill>
                <a:effectLst/>
                <a:uLnTx/>
                <a:uFillTx/>
                <a:latin typeface="Arial" charset="0"/>
                <a:ea typeface="ＭＳ Ｐゴシック" pitchFamily="34" charset="-128"/>
                <a:cs typeface="+mn-cs"/>
              </a:rPr>
              <a:t>V/S</a:t>
            </a:r>
            <a:r>
              <a:rPr kumimoji="0" lang="es-ES" altLang="es-CL" sz="2800" b="1" i="0" u="none" strike="noStrike" kern="1200" cap="none" spc="0" normalizeH="0" noProof="0" dirty="0" smtClean="0">
                <a:ln>
                  <a:noFill/>
                </a:ln>
                <a:solidFill>
                  <a:srgbClr val="FFFF00"/>
                </a:solidFill>
                <a:effectLst/>
                <a:uLnTx/>
                <a:uFillTx/>
                <a:latin typeface="Arial" charset="0"/>
                <a:ea typeface="ＭＳ Ｐゴシック" pitchFamily="34" charset="-128"/>
                <a:cs typeface="+mn-cs"/>
              </a:rPr>
              <a:t> PLANIFICACIÓN</a:t>
            </a:r>
            <a:endParaRPr kumimoji="0" lang="es-ES" altLang="es-CL" sz="28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pic>
        <p:nvPicPr>
          <p:cNvPr id="2" name="Imagen 1"/>
          <p:cNvPicPr>
            <a:picLocks noChangeAspect="1"/>
          </p:cNvPicPr>
          <p:nvPr/>
        </p:nvPicPr>
        <p:blipFill>
          <a:blip r:embed="rId2"/>
          <a:stretch>
            <a:fillRect/>
          </a:stretch>
        </p:blipFill>
        <p:spPr>
          <a:xfrm>
            <a:off x="6575629" y="1448780"/>
            <a:ext cx="2434697" cy="162018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5" name="Imagen 4"/>
          <p:cNvPicPr>
            <a:picLocks noChangeAspect="1"/>
          </p:cNvPicPr>
          <p:nvPr/>
        </p:nvPicPr>
        <p:blipFill>
          <a:blip r:embed="rId3"/>
          <a:stretch>
            <a:fillRect/>
          </a:stretch>
        </p:blipFill>
        <p:spPr>
          <a:xfrm>
            <a:off x="2987352" y="1448780"/>
            <a:ext cx="3364574" cy="1512168"/>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6" name="Imagen 5"/>
          <p:cNvPicPr>
            <a:picLocks noChangeAspect="1"/>
          </p:cNvPicPr>
          <p:nvPr/>
        </p:nvPicPr>
        <p:blipFill rotWithShape="1">
          <a:blip r:embed="rId4"/>
          <a:srcRect l="11216" t="22700" r="30510" b="7650"/>
          <a:stretch/>
        </p:blipFill>
        <p:spPr>
          <a:xfrm>
            <a:off x="82053" y="1448780"/>
            <a:ext cx="2691977" cy="173719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7" name="Imagen 6"/>
          <p:cNvPicPr>
            <a:picLocks noChangeAspect="1"/>
          </p:cNvPicPr>
          <p:nvPr/>
        </p:nvPicPr>
        <p:blipFill>
          <a:blip r:embed="rId5"/>
          <a:stretch>
            <a:fillRect/>
          </a:stretch>
        </p:blipFill>
        <p:spPr>
          <a:xfrm>
            <a:off x="3147332" y="4077072"/>
            <a:ext cx="2808869" cy="187257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8" name="Imagen 7"/>
          <p:cNvPicPr>
            <a:picLocks noChangeAspect="1"/>
          </p:cNvPicPr>
          <p:nvPr/>
        </p:nvPicPr>
        <p:blipFill>
          <a:blip r:embed="rId6"/>
          <a:stretch>
            <a:fillRect/>
          </a:stretch>
        </p:blipFill>
        <p:spPr>
          <a:xfrm rot="8938955">
            <a:off x="4167319" y="3084183"/>
            <a:ext cx="823031" cy="1164437"/>
          </a:xfrm>
          <a:prstGeom prst="rect">
            <a:avLst/>
          </a:prstGeom>
        </p:spPr>
      </p:pic>
      <p:pic>
        <p:nvPicPr>
          <p:cNvPr id="9" name="Imagen 8"/>
          <p:cNvPicPr>
            <a:picLocks noChangeAspect="1"/>
          </p:cNvPicPr>
          <p:nvPr/>
        </p:nvPicPr>
        <p:blipFill>
          <a:blip r:embed="rId6"/>
          <a:stretch>
            <a:fillRect/>
          </a:stretch>
        </p:blipFill>
        <p:spPr>
          <a:xfrm rot="6321368">
            <a:off x="2512710" y="3154757"/>
            <a:ext cx="823031" cy="1164437"/>
          </a:xfrm>
          <a:prstGeom prst="rect">
            <a:avLst/>
          </a:prstGeom>
        </p:spPr>
      </p:pic>
      <p:pic>
        <p:nvPicPr>
          <p:cNvPr id="10" name="Imagen 9"/>
          <p:cNvPicPr>
            <a:picLocks noChangeAspect="1"/>
          </p:cNvPicPr>
          <p:nvPr/>
        </p:nvPicPr>
        <p:blipFill>
          <a:blip r:embed="rId6"/>
          <a:stretch>
            <a:fillRect/>
          </a:stretch>
        </p:blipFill>
        <p:spPr>
          <a:xfrm rot="12084879">
            <a:off x="5747199" y="3296026"/>
            <a:ext cx="823031" cy="1164437"/>
          </a:xfrm>
          <a:prstGeom prst="rect">
            <a:avLst/>
          </a:prstGeom>
        </p:spPr>
      </p:pic>
      <p:pic>
        <p:nvPicPr>
          <p:cNvPr id="11" name="Imagen 10"/>
          <p:cNvPicPr>
            <a:picLocks noChangeAspect="1"/>
          </p:cNvPicPr>
          <p:nvPr/>
        </p:nvPicPr>
        <p:blipFill>
          <a:blip r:embed="rId7"/>
          <a:stretch>
            <a:fillRect/>
          </a:stretch>
        </p:blipFill>
        <p:spPr>
          <a:xfrm>
            <a:off x="6870883" y="4428618"/>
            <a:ext cx="1988401" cy="1457148"/>
          </a:xfrm>
          <a:prstGeom prst="rect">
            <a:avLst/>
          </a:prstGeom>
        </p:spPr>
      </p:pic>
      <p:sp>
        <p:nvSpPr>
          <p:cNvPr id="14" name="Flecha derecha 13"/>
          <p:cNvSpPr/>
          <p:nvPr/>
        </p:nvSpPr>
        <p:spPr>
          <a:xfrm>
            <a:off x="6158714" y="4905164"/>
            <a:ext cx="595683" cy="504056"/>
          </a:xfrm>
          <a:prstGeom prst="rightArrow">
            <a:avLst/>
          </a:prstGeom>
          <a:solidFill>
            <a:srgbClr val="FF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5" name="CuadroTexto 14"/>
          <p:cNvSpPr txBox="1"/>
          <p:nvPr/>
        </p:nvSpPr>
        <p:spPr>
          <a:xfrm>
            <a:off x="2091789" y="6185204"/>
            <a:ext cx="4919953" cy="369332"/>
          </a:xfrm>
          <a:prstGeom prst="rect">
            <a:avLst/>
          </a:prstGeom>
          <a:noFill/>
        </p:spPr>
        <p:txBody>
          <a:bodyPr wrap="square" rtlCol="0">
            <a:spAutoFit/>
          </a:bodyPr>
          <a:lstStyle/>
          <a:p>
            <a:r>
              <a:rPr lang="es-CL" b="1" dirty="0" smtClean="0">
                <a:solidFill>
                  <a:srgbClr val="FFFF00"/>
                </a:solidFill>
              </a:rPr>
              <a:t>MENSAJE ESNAVAL 030837 </a:t>
            </a:r>
            <a:r>
              <a:rPr lang="es-CL" b="1" dirty="0">
                <a:solidFill>
                  <a:srgbClr val="FFFF00"/>
                </a:solidFill>
              </a:rPr>
              <a:t>AGO 2023 </a:t>
            </a:r>
            <a:endParaRPr lang="es-CL" b="1" dirty="0" smtClean="0">
              <a:solidFill>
                <a:srgbClr val="FFFF00"/>
              </a:solidFill>
            </a:endParaRPr>
          </a:p>
        </p:txBody>
      </p:sp>
      <p:sp>
        <p:nvSpPr>
          <p:cNvPr id="16" name="Marcador de número de diapositiva 15"/>
          <p:cNvSpPr>
            <a:spLocks noGrp="1"/>
          </p:cNvSpPr>
          <p:nvPr>
            <p:ph type="sldNum" sz="quarter" idx="12"/>
          </p:nvPr>
        </p:nvSpPr>
        <p:spPr/>
        <p:txBody>
          <a:bodyPr/>
          <a:lstStyle/>
          <a:p>
            <a:pPr>
              <a:defRPr/>
            </a:pPr>
            <a:fld id="{3EFB8349-186E-4554-89EB-1593A54E93B4}" type="slidenum">
              <a:rPr lang="es-ES" b="1" smtClean="0">
                <a:solidFill>
                  <a:schemeClr val="bg1"/>
                </a:solidFill>
              </a:rPr>
              <a:pPr>
                <a:defRPr/>
              </a:pPr>
              <a:t>22</a:t>
            </a:fld>
            <a:endParaRPr lang="es-ES" b="1" dirty="0">
              <a:solidFill>
                <a:schemeClr val="bg1"/>
              </a:solidFill>
            </a:endParaRPr>
          </a:p>
        </p:txBody>
      </p:sp>
      <p:pic>
        <p:nvPicPr>
          <p:cNvPr id="17" name="2 Imagen"/>
          <p:cNvPicPr>
            <a:picLocks noChangeAspect="1"/>
          </p:cNvPicPr>
          <p:nvPr/>
        </p:nvPicPr>
        <p:blipFill>
          <a:blip r:embed="rId8"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3955415372"/>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8"/>
          <p:cNvSpPr txBox="1">
            <a:spLocks noChangeArrowheads="1"/>
          </p:cNvSpPr>
          <p:nvPr/>
        </p:nvSpPr>
        <p:spPr bwMode="auto">
          <a:xfrm>
            <a:off x="2150369" y="296652"/>
            <a:ext cx="4813882" cy="5847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marR="0" lvl="0" indent="-342900" algn="r" defTabSz="914400" rtl="0" eaLnBrk="1" fontAlgn="base" latinLnBrk="0" hangingPunct="1">
              <a:lnSpc>
                <a:spcPct val="100000"/>
              </a:lnSpc>
              <a:spcBef>
                <a:spcPct val="0"/>
              </a:spcBef>
              <a:spcAft>
                <a:spcPct val="0"/>
              </a:spcAft>
              <a:buClrTx/>
              <a:buSzTx/>
              <a:buFontTx/>
              <a:buNone/>
              <a:tabLst/>
              <a:defRPr/>
            </a:pPr>
            <a:r>
              <a:rPr lang="es-ES" altLang="es-CL" sz="3200" b="1" dirty="0" smtClean="0">
                <a:solidFill>
                  <a:srgbClr val="FFFF00"/>
                </a:solidFill>
              </a:rPr>
              <a:t>EGRESO</a:t>
            </a:r>
            <a:r>
              <a:rPr kumimoji="0" lang="es-ES" altLang="es-CL" sz="3200" b="1" i="0" u="none" strike="noStrike" kern="1200" cap="none" spc="0" normalizeH="0" noProof="0" dirty="0" smtClean="0">
                <a:ln>
                  <a:noFill/>
                </a:ln>
                <a:solidFill>
                  <a:srgbClr val="FFFF00"/>
                </a:solidFill>
                <a:effectLst/>
                <a:uLnTx/>
                <a:uFillTx/>
                <a:latin typeface="Arial" charset="0"/>
                <a:ea typeface="ＭＳ Ｐゴシック" pitchFamily="34" charset="-128"/>
                <a:cs typeface="+mn-cs"/>
              </a:rPr>
              <a:t> CUARTO AÑO</a:t>
            </a:r>
            <a:endParaRPr kumimoji="0" lang="es-ES" altLang="es-CL" sz="32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sp>
        <p:nvSpPr>
          <p:cNvPr id="2" name="CuadroTexto 1"/>
          <p:cNvSpPr txBox="1"/>
          <p:nvPr/>
        </p:nvSpPr>
        <p:spPr>
          <a:xfrm>
            <a:off x="359532" y="1456128"/>
            <a:ext cx="3600400" cy="646331"/>
          </a:xfrm>
          <a:prstGeom prst="rect">
            <a:avLst/>
          </a:prstGeom>
          <a:noFill/>
        </p:spPr>
        <p:txBody>
          <a:bodyPr wrap="square" rtlCol="0">
            <a:spAutoFit/>
          </a:bodyPr>
          <a:lstStyle/>
          <a:p>
            <a:r>
              <a:rPr lang="es-CL" b="1" dirty="0" smtClean="0">
                <a:solidFill>
                  <a:srgbClr val="FFFF00"/>
                </a:solidFill>
              </a:rPr>
              <a:t>ESNAVAL 241508 JUL 2023</a:t>
            </a:r>
          </a:p>
          <a:p>
            <a:endParaRPr lang="es-CL" b="1" dirty="0">
              <a:solidFill>
                <a:srgbClr val="FFFF00"/>
              </a:solidFill>
            </a:endParaRPr>
          </a:p>
        </p:txBody>
      </p:sp>
      <p:sp>
        <p:nvSpPr>
          <p:cNvPr id="4" name="Rectángulo 3"/>
          <p:cNvSpPr/>
          <p:nvPr/>
        </p:nvSpPr>
        <p:spPr>
          <a:xfrm>
            <a:off x="338392" y="1940876"/>
            <a:ext cx="8064896" cy="1754326"/>
          </a:xfrm>
          <a:prstGeom prst="rect">
            <a:avLst/>
          </a:prstGeom>
        </p:spPr>
        <p:txBody>
          <a:bodyPr wrap="square">
            <a:spAutoFit/>
          </a:bodyPr>
          <a:lstStyle/>
          <a:p>
            <a:pPr algn="just"/>
            <a:r>
              <a:rPr lang="es-MX" b="1" dirty="0" smtClean="0">
                <a:solidFill>
                  <a:schemeClr val="bg1"/>
                </a:solidFill>
                <a:latin typeface="Arial" panose="020B0604020202020204" pitchFamily="34" charset="0"/>
              </a:rPr>
              <a:t>GESTIONAR </a:t>
            </a:r>
            <a:r>
              <a:rPr lang="es-MX" b="1" dirty="0">
                <a:solidFill>
                  <a:schemeClr val="bg1"/>
                </a:solidFill>
                <a:latin typeface="Arial" panose="020B0604020202020204" pitchFamily="34" charset="0"/>
              </a:rPr>
              <a:t>CON DIRECPERS ENTREGA DE ANTECEDENTES </a:t>
            </a:r>
            <a:r>
              <a:rPr lang="es-MX" b="1" u="sng" dirty="0">
                <a:solidFill>
                  <a:srgbClr val="FFFF00"/>
                </a:solidFill>
                <a:latin typeface="Arial" panose="020B0604020202020204" pitchFamily="34" charset="0"/>
              </a:rPr>
              <a:t>DIC 04</a:t>
            </a:r>
            <a:r>
              <a:rPr lang="es-MX" b="1" dirty="0">
                <a:solidFill>
                  <a:schemeClr val="bg1"/>
                </a:solidFill>
                <a:latin typeface="Arial" panose="020B0604020202020204" pitchFamily="34" charset="0"/>
              </a:rPr>
              <a:t>, </a:t>
            </a:r>
            <a:r>
              <a:rPr lang="es-MX" b="1" dirty="0" smtClean="0">
                <a:solidFill>
                  <a:schemeClr val="bg1"/>
                </a:solidFill>
                <a:latin typeface="Arial" panose="020B0604020202020204" pitchFamily="34" charset="0"/>
              </a:rPr>
              <a:t>PERMITIENDO:</a:t>
            </a:r>
          </a:p>
          <a:p>
            <a:pPr algn="just"/>
            <a:endParaRPr lang="es-MX" b="1" dirty="0" smtClean="0">
              <a:solidFill>
                <a:schemeClr val="bg1"/>
              </a:solidFill>
              <a:latin typeface="Arial" panose="020B0604020202020204" pitchFamily="34" charset="0"/>
            </a:endParaRPr>
          </a:p>
          <a:p>
            <a:pPr marL="285750" indent="-285750" algn="just">
              <a:buFont typeface="Arial" panose="020B0604020202020204" pitchFamily="34" charset="0"/>
              <a:buChar char="•"/>
            </a:pPr>
            <a:r>
              <a:rPr lang="es-MX" b="1" dirty="0" smtClean="0">
                <a:solidFill>
                  <a:schemeClr val="bg1"/>
                </a:solidFill>
                <a:latin typeface="Arial" panose="020B0604020202020204" pitchFamily="34" charset="0"/>
              </a:rPr>
              <a:t>Extender en 02 semanas el semestre académico.</a:t>
            </a:r>
          </a:p>
          <a:p>
            <a:pPr marL="285750" indent="-285750" algn="just">
              <a:buFont typeface="Arial" panose="020B0604020202020204" pitchFamily="34" charset="0"/>
              <a:buChar char="•"/>
            </a:pPr>
            <a:r>
              <a:rPr lang="es-MX" b="1" dirty="0" smtClean="0">
                <a:solidFill>
                  <a:schemeClr val="bg1"/>
                </a:solidFill>
                <a:latin typeface="Arial" panose="020B0604020202020204" pitchFamily="34" charset="0"/>
              </a:rPr>
              <a:t>Asegurar un mejor cumplimiento de programas de estudio, mejorar aprendizaje y maduración de contenidos.</a:t>
            </a:r>
            <a:endParaRPr lang="es-MX" b="1" i="0" dirty="0">
              <a:solidFill>
                <a:schemeClr val="bg1"/>
              </a:solidFill>
              <a:effectLst/>
              <a:latin typeface="Arial" panose="020B0604020202020204" pitchFamily="34" charset="0"/>
            </a:endParaRPr>
          </a:p>
        </p:txBody>
      </p:sp>
      <p:sp>
        <p:nvSpPr>
          <p:cNvPr id="5" name="CuadroTexto 4"/>
          <p:cNvSpPr txBox="1"/>
          <p:nvPr/>
        </p:nvSpPr>
        <p:spPr>
          <a:xfrm>
            <a:off x="359532" y="4754651"/>
            <a:ext cx="3996444" cy="646331"/>
          </a:xfrm>
          <a:prstGeom prst="rect">
            <a:avLst/>
          </a:prstGeom>
          <a:noFill/>
        </p:spPr>
        <p:txBody>
          <a:bodyPr wrap="square" rtlCol="0">
            <a:spAutoFit/>
          </a:bodyPr>
          <a:lstStyle/>
          <a:p>
            <a:r>
              <a:rPr lang="es-CL" b="1" dirty="0" smtClean="0">
                <a:solidFill>
                  <a:srgbClr val="FFFF00"/>
                </a:solidFill>
              </a:rPr>
              <a:t>DIREDUCARM 181150 AGO 2023</a:t>
            </a:r>
          </a:p>
          <a:p>
            <a:endParaRPr lang="es-CL" b="1" dirty="0">
              <a:solidFill>
                <a:srgbClr val="FFFF00"/>
              </a:solidFill>
            </a:endParaRPr>
          </a:p>
        </p:txBody>
      </p:sp>
      <p:pic>
        <p:nvPicPr>
          <p:cNvPr id="6" name="Imagen 5"/>
          <p:cNvPicPr>
            <a:picLocks noChangeAspect="1"/>
          </p:cNvPicPr>
          <p:nvPr/>
        </p:nvPicPr>
        <p:blipFill>
          <a:blip r:embed="rId2"/>
          <a:stretch>
            <a:fillRect/>
          </a:stretch>
        </p:blipFill>
        <p:spPr>
          <a:xfrm>
            <a:off x="5133740" y="3900481"/>
            <a:ext cx="3276364" cy="2466761"/>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7" name="Marcador de número de diapositiva 6"/>
          <p:cNvSpPr>
            <a:spLocks noGrp="1"/>
          </p:cNvSpPr>
          <p:nvPr>
            <p:ph type="sldNum" sz="quarter" idx="12"/>
          </p:nvPr>
        </p:nvSpPr>
        <p:spPr>
          <a:xfrm>
            <a:off x="6804248" y="6377842"/>
            <a:ext cx="2133600" cy="476250"/>
          </a:xfrm>
        </p:spPr>
        <p:txBody>
          <a:bodyPr/>
          <a:lstStyle/>
          <a:p>
            <a:pPr>
              <a:defRPr/>
            </a:pPr>
            <a:fld id="{3EFB8349-186E-4554-89EB-1593A54E93B4}" type="slidenum">
              <a:rPr lang="es-ES" b="1" smtClean="0">
                <a:solidFill>
                  <a:schemeClr val="bg1"/>
                </a:solidFill>
              </a:rPr>
              <a:pPr>
                <a:defRPr/>
              </a:pPr>
              <a:t>23</a:t>
            </a:fld>
            <a:endParaRPr lang="es-ES" b="1">
              <a:solidFill>
                <a:schemeClr val="bg1"/>
              </a:solidFill>
            </a:endParaRPr>
          </a:p>
        </p:txBody>
      </p:sp>
      <p:pic>
        <p:nvPicPr>
          <p:cNvPr id="8"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3847613815"/>
      </p:ext>
    </p:extLst>
  </p:cSld>
  <p:clrMapOvr>
    <a:masterClrMapping/>
  </p:clrMapOvr>
  <p:transition spd="slow">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8"/>
          <p:cNvSpPr txBox="1">
            <a:spLocks noChangeArrowheads="1"/>
          </p:cNvSpPr>
          <p:nvPr/>
        </p:nvSpPr>
        <p:spPr bwMode="auto">
          <a:xfrm>
            <a:off x="2123728" y="368660"/>
            <a:ext cx="5489581" cy="5847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marR="0" lvl="0" indent="-342900" algn="r" defTabSz="914400" rtl="0" eaLnBrk="1" fontAlgn="base" latinLnBrk="0" hangingPunct="1">
              <a:lnSpc>
                <a:spcPct val="100000"/>
              </a:lnSpc>
              <a:spcBef>
                <a:spcPct val="0"/>
              </a:spcBef>
              <a:spcAft>
                <a:spcPct val="0"/>
              </a:spcAft>
              <a:buClrTx/>
              <a:buSzTx/>
              <a:buFontTx/>
              <a:buNone/>
              <a:tabLst/>
              <a:defRPr/>
            </a:pPr>
            <a:r>
              <a:rPr kumimoji="0" lang="es-ES" altLang="es-CL" sz="32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ARMAMENTO EDUCACIÓN</a:t>
            </a:r>
            <a:endParaRPr kumimoji="0" lang="es-ES" altLang="es-CL" sz="32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pic>
        <p:nvPicPr>
          <p:cNvPr id="2" name="Imagen 1"/>
          <p:cNvPicPr>
            <a:picLocks noChangeAspect="1"/>
          </p:cNvPicPr>
          <p:nvPr/>
        </p:nvPicPr>
        <p:blipFill>
          <a:blip r:embed="rId2"/>
          <a:stretch>
            <a:fillRect/>
          </a:stretch>
        </p:blipFill>
        <p:spPr>
          <a:xfrm>
            <a:off x="251521" y="1201392"/>
            <a:ext cx="3816424" cy="123985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4" name="Imagen 3"/>
          <p:cNvPicPr>
            <a:picLocks noChangeAspect="1"/>
          </p:cNvPicPr>
          <p:nvPr/>
        </p:nvPicPr>
        <p:blipFill>
          <a:blip r:embed="rId3"/>
          <a:stretch>
            <a:fillRect/>
          </a:stretch>
        </p:blipFill>
        <p:spPr>
          <a:xfrm>
            <a:off x="5440003" y="1201392"/>
            <a:ext cx="1728192" cy="127793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5" name="Imagen 4"/>
          <p:cNvPicPr>
            <a:picLocks noChangeAspect="1"/>
          </p:cNvPicPr>
          <p:nvPr/>
        </p:nvPicPr>
        <p:blipFill>
          <a:blip r:embed="rId4"/>
          <a:stretch>
            <a:fillRect/>
          </a:stretch>
        </p:blipFill>
        <p:spPr>
          <a:xfrm>
            <a:off x="253277" y="3681028"/>
            <a:ext cx="1750959" cy="172819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6" name="Marcador de número de diapositiva 5"/>
          <p:cNvSpPr>
            <a:spLocks noGrp="1"/>
          </p:cNvSpPr>
          <p:nvPr>
            <p:ph type="sldNum" sz="quarter" idx="12"/>
          </p:nvPr>
        </p:nvSpPr>
        <p:spPr>
          <a:xfrm>
            <a:off x="6768244" y="6380562"/>
            <a:ext cx="2133600" cy="476250"/>
          </a:xfrm>
        </p:spPr>
        <p:txBody>
          <a:bodyPr/>
          <a:lstStyle/>
          <a:p>
            <a:pPr>
              <a:defRPr/>
            </a:pPr>
            <a:fld id="{3EFB8349-186E-4554-89EB-1593A54E93B4}" type="slidenum">
              <a:rPr lang="es-ES" b="1" smtClean="0">
                <a:solidFill>
                  <a:schemeClr val="bg1"/>
                </a:solidFill>
              </a:rPr>
              <a:pPr>
                <a:defRPr/>
              </a:pPr>
              <a:t>24</a:t>
            </a:fld>
            <a:endParaRPr lang="es-ES" b="1" dirty="0">
              <a:solidFill>
                <a:schemeClr val="bg1"/>
              </a:solidFill>
            </a:endParaRPr>
          </a:p>
        </p:txBody>
      </p:sp>
      <p:sp>
        <p:nvSpPr>
          <p:cNvPr id="7" name="CuadroTexto 6"/>
          <p:cNvSpPr txBox="1"/>
          <p:nvPr/>
        </p:nvSpPr>
        <p:spPr>
          <a:xfrm>
            <a:off x="4968044" y="2542619"/>
            <a:ext cx="3024548" cy="338554"/>
          </a:xfrm>
          <a:prstGeom prst="rect">
            <a:avLst/>
          </a:prstGeom>
          <a:noFill/>
        </p:spPr>
        <p:txBody>
          <a:bodyPr wrap="square" rtlCol="0">
            <a:spAutoFit/>
          </a:bodyPr>
          <a:lstStyle/>
          <a:p>
            <a:pPr algn="ctr"/>
            <a:r>
              <a:rPr lang="es-CL" sz="1600" b="1" dirty="0" smtClean="0">
                <a:solidFill>
                  <a:schemeClr val="bg1"/>
                </a:solidFill>
              </a:rPr>
              <a:t>Pistola </a:t>
            </a:r>
            <a:r>
              <a:rPr lang="es-CL" sz="1600" b="1" dirty="0" err="1" smtClean="0">
                <a:solidFill>
                  <a:schemeClr val="bg1"/>
                </a:solidFill>
              </a:rPr>
              <a:t>Glock</a:t>
            </a:r>
            <a:r>
              <a:rPr lang="es-CL" sz="1600" b="1" dirty="0" smtClean="0">
                <a:solidFill>
                  <a:schemeClr val="bg1"/>
                </a:solidFill>
              </a:rPr>
              <a:t>: USD 560.-</a:t>
            </a:r>
            <a:endParaRPr lang="es-CL" sz="1600" b="1" dirty="0">
              <a:solidFill>
                <a:schemeClr val="bg1"/>
              </a:solidFill>
            </a:endParaRPr>
          </a:p>
        </p:txBody>
      </p:sp>
      <p:sp>
        <p:nvSpPr>
          <p:cNvPr id="8" name="CuadroTexto 7"/>
          <p:cNvSpPr txBox="1"/>
          <p:nvPr/>
        </p:nvSpPr>
        <p:spPr>
          <a:xfrm>
            <a:off x="377535" y="2479328"/>
            <a:ext cx="3564396" cy="861774"/>
          </a:xfrm>
          <a:prstGeom prst="rect">
            <a:avLst/>
          </a:prstGeom>
          <a:noFill/>
        </p:spPr>
        <p:txBody>
          <a:bodyPr wrap="square" rtlCol="0">
            <a:spAutoFit/>
          </a:bodyPr>
          <a:lstStyle/>
          <a:p>
            <a:r>
              <a:rPr lang="es-CL" sz="1600" b="1" dirty="0" smtClean="0">
                <a:solidFill>
                  <a:schemeClr val="bg1"/>
                </a:solidFill>
              </a:rPr>
              <a:t>Fusil </a:t>
            </a:r>
            <a:r>
              <a:rPr lang="es-CL" sz="1600" b="1" dirty="0" err="1" smtClean="0">
                <a:solidFill>
                  <a:schemeClr val="bg1"/>
                </a:solidFill>
              </a:rPr>
              <a:t>Scar</a:t>
            </a:r>
            <a:r>
              <a:rPr lang="es-CL" sz="1600" b="1" dirty="0" smtClean="0">
                <a:solidFill>
                  <a:schemeClr val="bg1"/>
                </a:solidFill>
              </a:rPr>
              <a:t>: USD 2.000.-</a:t>
            </a:r>
          </a:p>
          <a:p>
            <a:r>
              <a:rPr lang="es-CL" sz="1600" b="1" dirty="0" smtClean="0">
                <a:solidFill>
                  <a:schemeClr val="bg1"/>
                </a:solidFill>
              </a:rPr>
              <a:t>Mira: USD 3.200.-</a:t>
            </a:r>
          </a:p>
          <a:p>
            <a:r>
              <a:rPr lang="es-CL" sz="1600" b="1" dirty="0" smtClean="0">
                <a:solidFill>
                  <a:schemeClr val="bg1"/>
                </a:solidFill>
              </a:rPr>
              <a:t>Visor Monocular: USD 4.000.-</a:t>
            </a:r>
          </a:p>
        </p:txBody>
      </p:sp>
      <p:sp>
        <p:nvSpPr>
          <p:cNvPr id="9" name="CuadroTexto 8"/>
          <p:cNvSpPr txBox="1"/>
          <p:nvPr/>
        </p:nvSpPr>
        <p:spPr>
          <a:xfrm>
            <a:off x="68688" y="5432758"/>
            <a:ext cx="2052228" cy="338554"/>
          </a:xfrm>
          <a:prstGeom prst="rect">
            <a:avLst/>
          </a:prstGeom>
          <a:noFill/>
        </p:spPr>
        <p:txBody>
          <a:bodyPr wrap="square" rtlCol="0">
            <a:spAutoFit/>
          </a:bodyPr>
          <a:lstStyle/>
          <a:p>
            <a:pPr algn="ctr"/>
            <a:r>
              <a:rPr lang="es-CL" sz="1600" b="1" dirty="0" smtClean="0">
                <a:solidFill>
                  <a:schemeClr val="bg1"/>
                </a:solidFill>
              </a:rPr>
              <a:t>USD 1.000.-</a:t>
            </a:r>
            <a:endParaRPr lang="es-CL" sz="1600" b="1" dirty="0">
              <a:solidFill>
                <a:schemeClr val="bg1"/>
              </a:solidFill>
            </a:endParaRPr>
          </a:p>
        </p:txBody>
      </p:sp>
      <p:sp>
        <p:nvSpPr>
          <p:cNvPr id="10" name="CuadroTexto 9"/>
          <p:cNvSpPr txBox="1"/>
          <p:nvPr/>
        </p:nvSpPr>
        <p:spPr>
          <a:xfrm>
            <a:off x="2780581" y="5432758"/>
            <a:ext cx="2052228" cy="338554"/>
          </a:xfrm>
          <a:prstGeom prst="rect">
            <a:avLst/>
          </a:prstGeom>
          <a:noFill/>
        </p:spPr>
        <p:txBody>
          <a:bodyPr wrap="square" rtlCol="0">
            <a:spAutoFit/>
          </a:bodyPr>
          <a:lstStyle/>
          <a:p>
            <a:pPr algn="ctr"/>
            <a:r>
              <a:rPr lang="es-CL" sz="1600" b="1" dirty="0" smtClean="0">
                <a:solidFill>
                  <a:schemeClr val="bg1"/>
                </a:solidFill>
              </a:rPr>
              <a:t>USD 1.500.-</a:t>
            </a:r>
            <a:endParaRPr lang="es-CL" sz="1600" b="1" dirty="0">
              <a:solidFill>
                <a:schemeClr val="bg1"/>
              </a:solidFill>
            </a:endParaRPr>
          </a:p>
        </p:txBody>
      </p:sp>
      <p:pic>
        <p:nvPicPr>
          <p:cNvPr id="11" name="Imagen 10"/>
          <p:cNvPicPr>
            <a:picLocks noChangeAspect="1"/>
          </p:cNvPicPr>
          <p:nvPr/>
        </p:nvPicPr>
        <p:blipFill>
          <a:blip r:embed="rId5"/>
          <a:stretch>
            <a:fillRect/>
          </a:stretch>
        </p:blipFill>
        <p:spPr>
          <a:xfrm>
            <a:off x="2879812" y="3681028"/>
            <a:ext cx="1705251" cy="172819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2" name="CuadroTexto 11"/>
          <p:cNvSpPr txBox="1"/>
          <p:nvPr/>
        </p:nvSpPr>
        <p:spPr>
          <a:xfrm>
            <a:off x="4968044" y="3992518"/>
            <a:ext cx="4046543" cy="1846659"/>
          </a:xfrm>
          <a:prstGeom prst="rect">
            <a:avLst/>
          </a:prstGeom>
          <a:noFill/>
          <a:ln>
            <a:solidFill>
              <a:schemeClr val="bg1"/>
            </a:solidFill>
          </a:ln>
        </p:spPr>
        <p:txBody>
          <a:bodyPr wrap="square" rtlCol="0">
            <a:spAutoFit/>
          </a:bodyPr>
          <a:lstStyle/>
          <a:p>
            <a:r>
              <a:rPr lang="es-CL" sz="1600" b="1" dirty="0" smtClean="0">
                <a:solidFill>
                  <a:schemeClr val="bg1"/>
                </a:solidFill>
              </a:rPr>
              <a:t>Fusil </a:t>
            </a:r>
            <a:r>
              <a:rPr lang="es-CL" sz="1600" b="1" dirty="0" err="1" smtClean="0">
                <a:solidFill>
                  <a:schemeClr val="bg1"/>
                </a:solidFill>
              </a:rPr>
              <a:t>Scar</a:t>
            </a:r>
            <a:r>
              <a:rPr lang="es-CL" sz="1600" b="1" dirty="0" smtClean="0">
                <a:solidFill>
                  <a:schemeClr val="bg1"/>
                </a:solidFill>
              </a:rPr>
              <a:t> (25)           : USD 50.000.-</a:t>
            </a:r>
          </a:p>
          <a:p>
            <a:r>
              <a:rPr lang="es-CL" sz="1600" b="1" dirty="0" smtClean="0">
                <a:solidFill>
                  <a:schemeClr val="bg1"/>
                </a:solidFill>
              </a:rPr>
              <a:t>Mira (05)                     : USD 16.000.-</a:t>
            </a:r>
          </a:p>
          <a:p>
            <a:r>
              <a:rPr lang="es-CL" sz="1600" b="1" dirty="0" smtClean="0">
                <a:solidFill>
                  <a:schemeClr val="bg1"/>
                </a:solidFill>
              </a:rPr>
              <a:t>Visor Monocular (05): USD  20.000.-</a:t>
            </a:r>
          </a:p>
          <a:p>
            <a:r>
              <a:rPr lang="es-CL" sz="1600" b="1" dirty="0" smtClean="0">
                <a:solidFill>
                  <a:schemeClr val="bg1"/>
                </a:solidFill>
              </a:rPr>
              <a:t>Chaleco Táctico (25) : USD 37.500.-</a:t>
            </a:r>
          </a:p>
          <a:p>
            <a:r>
              <a:rPr lang="es-CL" sz="1600" b="1" dirty="0" smtClean="0">
                <a:solidFill>
                  <a:schemeClr val="bg1"/>
                </a:solidFill>
              </a:rPr>
              <a:t>Pistola </a:t>
            </a:r>
            <a:r>
              <a:rPr lang="es-CL" sz="1600" b="1" dirty="0" err="1" smtClean="0">
                <a:solidFill>
                  <a:schemeClr val="bg1"/>
                </a:solidFill>
              </a:rPr>
              <a:t>Glock</a:t>
            </a:r>
            <a:r>
              <a:rPr lang="es-CL" sz="1600" b="1" dirty="0" smtClean="0">
                <a:solidFill>
                  <a:schemeClr val="bg1"/>
                </a:solidFill>
              </a:rPr>
              <a:t> (25)      : USD 14.000.- </a:t>
            </a:r>
          </a:p>
          <a:p>
            <a:r>
              <a:rPr lang="es-CL" sz="1600" b="1" dirty="0" smtClean="0">
                <a:solidFill>
                  <a:schemeClr val="bg1"/>
                </a:solidFill>
              </a:rPr>
              <a:t>Casco Táctico (25)     : USD 25.000.-</a:t>
            </a:r>
          </a:p>
          <a:p>
            <a:r>
              <a:rPr lang="es-CL" sz="1600" b="1" dirty="0" smtClean="0">
                <a:solidFill>
                  <a:srgbClr val="FBF509"/>
                </a:solidFill>
              </a:rPr>
              <a:t>              </a:t>
            </a:r>
            <a:r>
              <a:rPr lang="es-CL" b="1" dirty="0" smtClean="0">
                <a:solidFill>
                  <a:srgbClr val="FBF509"/>
                </a:solidFill>
              </a:rPr>
              <a:t>Total           : USD 162.500.-</a:t>
            </a:r>
          </a:p>
        </p:txBody>
      </p:sp>
      <p:pic>
        <p:nvPicPr>
          <p:cNvPr id="13" name="2 Imagen"/>
          <p:cNvPicPr>
            <a:picLocks noChangeAspect="1"/>
          </p:cNvPicPr>
          <p:nvPr/>
        </p:nvPicPr>
        <p:blipFill>
          <a:blip r:embed="rId6"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2723487195"/>
      </p:ext>
    </p:extLst>
  </p:cSld>
  <p:clrMapOvr>
    <a:masterClrMapping/>
  </p:clrMapOvr>
  <p:transition spd="slow">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a 11"/>
          <p:cNvGraphicFramePr/>
          <p:nvPr>
            <p:extLst>
              <p:ext uri="{D42A27DB-BD31-4B8C-83A1-F6EECF244321}">
                <p14:modId xmlns:p14="http://schemas.microsoft.com/office/powerpoint/2010/main" val="317700141"/>
              </p:ext>
            </p:extLst>
          </p:nvPr>
        </p:nvGraphicFramePr>
        <p:xfrm>
          <a:off x="-2052736" y="79945"/>
          <a:ext cx="13285476" cy="67334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Box 18"/>
          <p:cNvSpPr txBox="1">
            <a:spLocks noChangeArrowheads="1"/>
          </p:cNvSpPr>
          <p:nvPr/>
        </p:nvSpPr>
        <p:spPr bwMode="auto">
          <a:xfrm>
            <a:off x="1583668" y="620688"/>
            <a:ext cx="1301959" cy="5847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marR="0" lvl="0" indent="-342900" algn="r" defTabSz="914400" rtl="0" eaLnBrk="1" fontAlgn="base" latinLnBrk="0" hangingPunct="1">
              <a:lnSpc>
                <a:spcPct val="100000"/>
              </a:lnSpc>
              <a:spcBef>
                <a:spcPct val="0"/>
              </a:spcBef>
              <a:spcAft>
                <a:spcPct val="0"/>
              </a:spcAft>
              <a:buClrTx/>
              <a:buSzTx/>
              <a:buFontTx/>
              <a:buNone/>
              <a:tabLst/>
              <a:defRPr/>
            </a:pPr>
            <a:r>
              <a:rPr lang="es-ES" altLang="es-CL" sz="3200" b="1" dirty="0" smtClean="0">
                <a:solidFill>
                  <a:srgbClr val="FFFF00"/>
                </a:solidFill>
              </a:rPr>
              <a:t>UCEF</a:t>
            </a:r>
            <a:endParaRPr kumimoji="0" lang="es-ES" altLang="es-CL" sz="32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sp>
        <p:nvSpPr>
          <p:cNvPr id="2" name="Marcador de número de diapositiva 1"/>
          <p:cNvSpPr>
            <a:spLocks noGrp="1"/>
          </p:cNvSpPr>
          <p:nvPr>
            <p:ph type="sldNum" sz="quarter" idx="12"/>
          </p:nvPr>
        </p:nvSpPr>
        <p:spPr>
          <a:xfrm>
            <a:off x="6768244" y="6380562"/>
            <a:ext cx="2133600" cy="476250"/>
          </a:xfrm>
        </p:spPr>
        <p:txBody>
          <a:bodyPr/>
          <a:lstStyle/>
          <a:p>
            <a:pPr>
              <a:defRPr/>
            </a:pPr>
            <a:fld id="{3EFB8349-186E-4554-89EB-1593A54E93B4}" type="slidenum">
              <a:rPr lang="es-ES" b="1" smtClean="0">
                <a:solidFill>
                  <a:schemeClr val="bg1"/>
                </a:solidFill>
              </a:rPr>
              <a:pPr>
                <a:defRPr/>
              </a:pPr>
              <a:t>25</a:t>
            </a:fld>
            <a:endParaRPr lang="es-ES" b="1">
              <a:solidFill>
                <a:schemeClr val="bg1"/>
              </a:solidFill>
            </a:endParaRPr>
          </a:p>
        </p:txBody>
      </p:sp>
      <p:sp>
        <p:nvSpPr>
          <p:cNvPr id="4" name="AutoShape 2" descr="Escuela Naval &quot;Arturo Prat&quo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sp>
        <p:nvSpPr>
          <p:cNvPr id="6" name="AutoShape 4" descr="Seleccionado de atletismo de la Escuela Naval obtuvo destacada  participación en los juegos &quot;Universitarios Navales&quot; - Armada de Chil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sp>
        <p:nvSpPr>
          <p:cNvPr id="5" name="CuadroTexto 4"/>
          <p:cNvSpPr txBox="1"/>
          <p:nvPr/>
        </p:nvSpPr>
        <p:spPr>
          <a:xfrm>
            <a:off x="2965539" y="2204864"/>
            <a:ext cx="3874713" cy="2585323"/>
          </a:xfrm>
          <a:prstGeom prst="rect">
            <a:avLst/>
          </a:prstGeom>
          <a:noFill/>
        </p:spPr>
        <p:txBody>
          <a:bodyPr wrap="square" rtlCol="0">
            <a:spAutoFit/>
          </a:bodyPr>
          <a:lstStyle/>
          <a:p>
            <a:pPr marL="285750" indent="-285750">
              <a:buFont typeface="Arial" panose="020B0604020202020204" pitchFamily="34" charset="0"/>
              <a:buChar char="•"/>
            </a:pPr>
            <a:r>
              <a:rPr lang="es-CL" b="1" dirty="0" smtClean="0">
                <a:solidFill>
                  <a:schemeClr val="bg1"/>
                </a:solidFill>
              </a:rPr>
              <a:t>Reuniones técnicas con CODEFEN.</a:t>
            </a:r>
          </a:p>
          <a:p>
            <a:pPr marL="285750" indent="-285750">
              <a:buFont typeface="Arial" panose="020B0604020202020204" pitchFamily="34" charset="0"/>
              <a:buChar char="•"/>
            </a:pPr>
            <a:r>
              <a:rPr lang="es-CL" b="1" dirty="0" smtClean="0">
                <a:solidFill>
                  <a:schemeClr val="bg1"/>
                </a:solidFill>
              </a:rPr>
              <a:t>Planificación semanal.</a:t>
            </a:r>
          </a:p>
          <a:p>
            <a:pPr marL="285750" indent="-285750">
              <a:buFont typeface="Arial" panose="020B0604020202020204" pitchFamily="34" charset="0"/>
              <a:buChar char="•"/>
            </a:pPr>
            <a:r>
              <a:rPr lang="es-CL" b="1" dirty="0" smtClean="0">
                <a:solidFill>
                  <a:schemeClr val="bg1"/>
                </a:solidFill>
              </a:rPr>
              <a:t>Actualización de mallas y programas de asignaturas.</a:t>
            </a:r>
          </a:p>
          <a:p>
            <a:pPr marL="285750" indent="-285750">
              <a:buFont typeface="Arial" panose="020B0604020202020204" pitchFamily="34" charset="0"/>
              <a:buChar char="•"/>
            </a:pPr>
            <a:r>
              <a:rPr lang="es-CL" b="1" dirty="0" smtClean="0">
                <a:solidFill>
                  <a:schemeClr val="bg1"/>
                </a:solidFill>
              </a:rPr>
              <a:t>Elaboración de informes.</a:t>
            </a:r>
          </a:p>
          <a:p>
            <a:pPr marL="285750" indent="-285750">
              <a:buFont typeface="Arial" panose="020B0604020202020204" pitchFamily="34" charset="0"/>
              <a:buChar char="•"/>
            </a:pPr>
            <a:r>
              <a:rPr lang="es-CL" b="1" dirty="0" smtClean="0">
                <a:solidFill>
                  <a:schemeClr val="bg1"/>
                </a:solidFill>
              </a:rPr>
              <a:t>Supervisión de aula.</a:t>
            </a:r>
          </a:p>
          <a:p>
            <a:pPr marL="285750" indent="-285750">
              <a:buFont typeface="Arial" panose="020B0604020202020204" pitchFamily="34" charset="0"/>
              <a:buChar char="•"/>
            </a:pPr>
            <a:r>
              <a:rPr lang="es-CL" b="1" dirty="0" smtClean="0">
                <a:solidFill>
                  <a:schemeClr val="bg1"/>
                </a:solidFill>
              </a:rPr>
              <a:t>Elaboración de Estudios.</a:t>
            </a:r>
          </a:p>
          <a:p>
            <a:pPr marL="285750" indent="-285750">
              <a:buFont typeface="Arial" panose="020B0604020202020204" pitchFamily="34" charset="0"/>
              <a:buChar char="•"/>
            </a:pPr>
            <a:endParaRPr lang="es-CL" b="1" dirty="0">
              <a:solidFill>
                <a:schemeClr val="bg1"/>
              </a:solidFill>
            </a:endParaRPr>
          </a:p>
        </p:txBody>
      </p:sp>
      <p:pic>
        <p:nvPicPr>
          <p:cNvPr id="13" name="2 Imagen"/>
          <p:cNvPicPr>
            <a:picLocks noChangeAspect="1"/>
          </p:cNvPicPr>
          <p:nvPr/>
        </p:nvPicPr>
        <p:blipFill>
          <a:blip r:embed="rId7"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4195575622"/>
      </p:ext>
    </p:extLst>
  </p:cSld>
  <p:clrMapOvr>
    <a:masterClrMapping/>
  </p:clrMapOvr>
  <p:transition spd="slow">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3203848" y="0"/>
            <a:ext cx="5767582" cy="6858000"/>
          </a:xfrm>
          <a:prstGeom prst="rect">
            <a:avLst/>
          </a:prstGeom>
          <a:solidFill>
            <a:schemeClr val="tx1">
              <a:alpha val="71000"/>
            </a:schemeClr>
          </a:solid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s-CL" sz="1800" b="0" i="0" u="none" strike="noStrike" kern="1200" cap="none" spc="0" normalizeH="0" baseline="0" noProof="0" dirty="0">
              <a:ln>
                <a:noFill/>
              </a:ln>
              <a:solidFill>
                <a:srgbClr val="000000"/>
              </a:solidFill>
              <a:effectLst/>
              <a:uLnTx/>
              <a:uFillTx/>
              <a:latin typeface="Arial" charset="0"/>
              <a:ea typeface="ＭＳ Ｐゴシック" pitchFamily="34" charset="-128"/>
              <a:cs typeface="+mn-cs"/>
            </a:endParaRPr>
          </a:p>
        </p:txBody>
      </p:sp>
      <p:sp>
        <p:nvSpPr>
          <p:cNvPr id="103427" name="Text Box 10"/>
          <p:cNvSpPr txBox="1">
            <a:spLocks noChangeArrowheads="1"/>
          </p:cNvSpPr>
          <p:nvPr/>
        </p:nvSpPr>
        <p:spPr bwMode="auto">
          <a:xfrm>
            <a:off x="3671900" y="2500306"/>
            <a:ext cx="5299530" cy="3490186"/>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MISIÓN DE LA E.N.A.P.</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ORGÁNICA</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ACTIVIDADES PAC DEA</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INCONVENIENTES AL CUMPLIMIENTO DE TAREAS</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OBSERVACIONES 2022</a:t>
            </a:r>
          </a:p>
          <a:p>
            <a:pPr marL="0" marR="0" lvl="0" indent="0" algn="l" defTabSz="914400" rtl="0" eaLnBrk="1" fontAlgn="base" latinLnBrk="0" hangingPunct="1">
              <a:lnSpc>
                <a:spcPct val="115000"/>
              </a:lnSpc>
              <a:spcBef>
                <a:spcPct val="0"/>
              </a:spcBef>
              <a:spcAft>
                <a:spcPct val="0"/>
              </a:spcAft>
              <a:buClrTx/>
              <a:buSzTx/>
              <a:buFontTx/>
              <a:buNone/>
              <a:tabLst>
                <a:tab pos="0" algn="l"/>
              </a:tabLst>
              <a:defRPr/>
            </a:pPr>
            <a:endParaRPr kumimoji="0" lang="es-CL" altLang="es-CL" sz="2400" b="1" i="0" u="none" strike="noStrike" kern="1200" cap="none" spc="0" normalizeH="0" baseline="0" noProof="0" dirty="0">
              <a:ln>
                <a:noFill/>
              </a:ln>
              <a:solidFill>
                <a:srgbClr val="FFFFFF"/>
              </a:solidFill>
              <a:effectLst/>
              <a:uLnTx/>
              <a:uFillTx/>
              <a:latin typeface="Arial" charset="0"/>
              <a:ea typeface="ＭＳ Ｐゴシック" pitchFamily="34" charset="-128"/>
              <a:cs typeface="+mn-cs"/>
            </a:endParaRPr>
          </a:p>
          <a:p>
            <a:pPr marR="0" lvl="0" algn="l" defTabSz="914400" rtl="0" eaLnBrk="1" fontAlgn="base" latinLnBrk="0" hangingPunct="1">
              <a:lnSpc>
                <a:spcPct val="115000"/>
              </a:lnSpc>
              <a:spcBef>
                <a:spcPct val="0"/>
              </a:spcBef>
              <a:spcAft>
                <a:spcPct val="0"/>
              </a:spcAft>
              <a:buClrTx/>
              <a:buSzTx/>
              <a:tabLst>
                <a:tab pos="0" algn="l"/>
              </a:tabLst>
              <a:defRPr/>
            </a:pPr>
            <a:endParaRPr kumimoji="0" lang="es-CL" altLang="es-CL" sz="2400" b="1" i="0" u="none" strike="noStrike" kern="1200" cap="none" spc="0" normalizeH="0" baseline="0" noProof="0" dirty="0">
              <a:ln>
                <a:noFill/>
              </a:ln>
              <a:solidFill>
                <a:srgbClr val="FFFFFF"/>
              </a:solidFill>
              <a:effectLst/>
              <a:uLnTx/>
              <a:uFillTx/>
              <a:latin typeface="Arial" charset="0"/>
              <a:ea typeface="ＭＳ Ｐゴシック" pitchFamily="34" charset="-128"/>
              <a:cs typeface="+mn-cs"/>
            </a:endParaRPr>
          </a:p>
        </p:txBody>
      </p:sp>
      <p:sp>
        <p:nvSpPr>
          <p:cNvPr id="6" name="Text Box 12"/>
          <p:cNvSpPr txBox="1">
            <a:spLocks noChangeArrowheads="1"/>
          </p:cNvSpPr>
          <p:nvPr/>
        </p:nvSpPr>
        <p:spPr bwMode="auto">
          <a:xfrm>
            <a:off x="4455609" y="1000107"/>
            <a:ext cx="3732112" cy="1015663"/>
          </a:xfrm>
          <a:prstGeom prst="rect">
            <a:avLst/>
          </a:prstGeom>
          <a:noFill/>
          <a:ln w="9525">
            <a:noFill/>
            <a:miter lim="800000"/>
            <a:headEnd/>
            <a:tailEnd/>
          </a:ln>
          <a:effectLst>
            <a:outerShdw blurRad="63500" dist="17961" dir="2700000" algn="ctr" rotWithShape="0">
              <a:schemeClr val="tx1">
                <a:alpha val="74998"/>
              </a:schemeClr>
            </a:outerShdw>
          </a:effectLst>
        </p:spPr>
        <p:txBody>
          <a:bodyPr wrap="none">
            <a:spAutoFit/>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s-CL" sz="6000" b="1" i="0" u="none" strike="noStrike" kern="1200" cap="none" spc="0" normalizeH="0" baseline="0" noProof="0" dirty="0" smtClean="0">
                <a:ln>
                  <a:noFill/>
                </a:ln>
                <a:solidFill>
                  <a:srgbClr val="FFFF00"/>
                </a:solidFill>
                <a:effectLst/>
                <a:uLnTx/>
                <a:uFillTx/>
                <a:latin typeface="Arial" charset="0"/>
                <a:ea typeface="ＭＳ Ｐゴシック" charset="-128"/>
                <a:cs typeface="+mn-cs"/>
              </a:rPr>
              <a:t>TEMARIO</a:t>
            </a:r>
            <a:endParaRPr kumimoji="0" lang="es-ES" sz="6000" b="1" i="0" u="none" strike="noStrike" kern="1200" cap="none" spc="0" normalizeH="0" baseline="0" noProof="0" dirty="0">
              <a:ln>
                <a:noFill/>
              </a:ln>
              <a:solidFill>
                <a:srgbClr val="FFFF00"/>
              </a:solidFill>
              <a:effectLst/>
              <a:uLnTx/>
              <a:uFillTx/>
              <a:latin typeface="Arial" charset="0"/>
              <a:ea typeface="ＭＳ Ｐゴシック" charset="-128"/>
              <a:cs typeface="+mn-cs"/>
            </a:endParaRPr>
          </a:p>
        </p:txBody>
      </p:sp>
      <p:pic>
        <p:nvPicPr>
          <p:cNvPr id="2" name="Imagen 1"/>
          <p:cNvPicPr>
            <a:picLocks noChangeAspect="1"/>
          </p:cNvPicPr>
          <p:nvPr/>
        </p:nvPicPr>
        <p:blipFill>
          <a:blip r:embed="rId4"/>
          <a:stretch>
            <a:fillRect/>
          </a:stretch>
        </p:blipFill>
        <p:spPr>
          <a:xfrm>
            <a:off x="2304848" y="466692"/>
            <a:ext cx="2035470" cy="2082494"/>
          </a:xfrm>
          <a:prstGeom prst="rect">
            <a:avLst/>
          </a:prstGeom>
        </p:spPr>
      </p:pic>
      <p:sp>
        <p:nvSpPr>
          <p:cNvPr id="7" name="6 Rectángulo"/>
          <p:cNvSpPr/>
          <p:nvPr/>
        </p:nvSpPr>
        <p:spPr bwMode="auto">
          <a:xfrm>
            <a:off x="3203849" y="4594071"/>
            <a:ext cx="5767581" cy="559589"/>
          </a:xfrm>
          <a:prstGeom prst="rect">
            <a:avLst/>
          </a:prstGeom>
          <a:solidFill>
            <a:srgbClr val="FFC000">
              <a:alpha val="4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3" name="Marcador de número de diapositiva 2"/>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AB9D108-9218-4E8C-BE78-9C4ACCB64B4A}" type="slidenum">
              <a:rPr kumimoji="0" lang="es-ES" sz="14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867636955"/>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smtClean="0">
                <a:solidFill>
                  <a:schemeClr val="bg1"/>
                </a:solidFill>
                <a:latin typeface="Arial" charset="0"/>
              </a:rPr>
              <a:pPr/>
              <a:t>27</a:t>
            </a:fld>
            <a:endParaRPr lang="es-ES"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3176" y="750913"/>
            <a:ext cx="8749096" cy="2708434"/>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1. D. Gestión Educacional.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El Reglamento Orgánico de la Escuela Naval (2018) debe ser actualizado según organización y funciones actuales (Ej.: Insertar el Organigrama Departamento de Educación con las funciones de la Asesora Estratégica).</a:t>
            </a: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0" name="9 Rectángulo"/>
          <p:cNvSpPr/>
          <p:nvPr/>
        </p:nvSpPr>
        <p:spPr>
          <a:xfrm>
            <a:off x="521041" y="3789040"/>
            <a:ext cx="8101917" cy="1631216"/>
          </a:xfrm>
          <a:prstGeom prst="rect">
            <a:avLst/>
          </a:prstGeom>
        </p:spPr>
        <p:txBody>
          <a:bodyPr wrap="square">
            <a:spAutoFit/>
          </a:bodyPr>
          <a:lstStyle/>
          <a:p>
            <a:pPr marL="177800" indent="-177800" algn="just">
              <a:buFont typeface="Arial" pitchFamily="34" charset="0"/>
              <a:buChar char="•"/>
            </a:pPr>
            <a:r>
              <a:rPr lang="es-ES" sz="2000" b="1" dirty="0" smtClean="0">
                <a:solidFill>
                  <a:srgbClr val="FFFF00"/>
                </a:solidFill>
                <a:latin typeface="Arial" pitchFamily="34" charset="0"/>
              </a:rPr>
              <a:t>No corresponde insertar en el RO el Organigrama del </a:t>
            </a:r>
            <a:r>
              <a:rPr lang="es-ES" sz="2000" b="1" dirty="0" smtClean="0">
                <a:solidFill>
                  <a:srgbClr val="FFFF00"/>
                </a:solidFill>
                <a:latin typeface="Arial" pitchFamily="34" charset="0"/>
              </a:rPr>
              <a:t>Depto. </a:t>
            </a:r>
            <a:r>
              <a:rPr lang="es-ES" sz="2000" b="1" dirty="0" smtClean="0">
                <a:solidFill>
                  <a:srgbClr val="FFFF00"/>
                </a:solidFill>
                <a:latin typeface="Arial" pitchFamily="34" charset="0"/>
              </a:rPr>
              <a:t>Educación. </a:t>
            </a:r>
          </a:p>
          <a:p>
            <a:pPr marL="177800" indent="-177800" algn="just">
              <a:buFont typeface="Arial" pitchFamily="34" charset="0"/>
              <a:buChar char="•"/>
            </a:pPr>
            <a:r>
              <a:rPr lang="es-ES" sz="2000" b="1" dirty="0" smtClean="0">
                <a:solidFill>
                  <a:srgbClr val="FFFF00"/>
                </a:solidFill>
                <a:latin typeface="Arial" pitchFamily="34" charset="0"/>
              </a:rPr>
              <a:t>Las funciones de la Asesora Estratégica están determinadas en la OPI N°408 y el Organigrama del Depto</a:t>
            </a:r>
            <a:r>
              <a:rPr lang="es-ES" sz="2000" b="1" dirty="0" smtClean="0">
                <a:solidFill>
                  <a:srgbClr val="FFFF00"/>
                </a:solidFill>
                <a:latin typeface="Arial" pitchFamily="34" charset="0"/>
              </a:rPr>
              <a:t>. Educación </a:t>
            </a:r>
            <a:r>
              <a:rPr lang="es-ES" sz="2000" b="1" dirty="0" smtClean="0">
                <a:solidFill>
                  <a:srgbClr val="FFFF00"/>
                </a:solidFill>
                <a:latin typeface="Arial" pitchFamily="34" charset="0"/>
              </a:rPr>
              <a:t>en el Anexo "A" de dicha OPI. </a:t>
            </a: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smtClean="0">
                <a:solidFill>
                  <a:schemeClr val="bg1"/>
                </a:solidFill>
                <a:latin typeface="Arial" charset="0"/>
              </a:rPr>
              <a:pPr/>
              <a:t>28</a:t>
            </a:fld>
            <a:endParaRPr lang="es-ES"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79388" y="791060"/>
            <a:ext cx="8518582" cy="3170099"/>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4. D. Gestión Educacional.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De acuerdo a lo observado, el Proyecto Educativo de la Escuela Naval (2017) debe ser revisado y actualizado en el marco del Proyecto Educativo Institucional de la Armada aprobado con fecha 14 de octubre de 2021.</a:t>
            </a:r>
          </a:p>
          <a:p>
            <a:pPr marL="896938" lvl="2" indent="-179388" algn="just">
              <a:spcBef>
                <a:spcPct val="50000"/>
              </a:spcBef>
              <a:buClr>
                <a:schemeClr val="bg1"/>
              </a:buClr>
              <a:defRPr/>
            </a:pPr>
            <a:endParaRPr lang="es-ES" sz="20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0" name="9 Rectángulo"/>
          <p:cNvSpPr/>
          <p:nvPr/>
        </p:nvSpPr>
        <p:spPr>
          <a:xfrm>
            <a:off x="853536" y="4193358"/>
            <a:ext cx="7930932" cy="400110"/>
          </a:xfrm>
          <a:prstGeom prst="rect">
            <a:avLst/>
          </a:prstGeom>
        </p:spPr>
        <p:txBody>
          <a:bodyPr wrap="square">
            <a:spAutoFit/>
          </a:bodyPr>
          <a:lstStyle/>
          <a:p>
            <a:pPr algn="just"/>
            <a:r>
              <a:rPr lang="es-ES" sz="2000" b="1" dirty="0" smtClean="0">
                <a:solidFill>
                  <a:srgbClr val="FFFF00"/>
                </a:solidFill>
                <a:latin typeface="Arial" pitchFamily="34" charset="0"/>
              </a:rPr>
              <a:t>En proceso revisión final del consolidado. Fecha envío </a:t>
            </a:r>
            <a:r>
              <a:rPr lang="es-ES" sz="2000" b="1" dirty="0" smtClean="0">
                <a:solidFill>
                  <a:srgbClr val="FFFF00"/>
                </a:solidFill>
                <a:latin typeface="Arial" pitchFamily="34" charset="0"/>
              </a:rPr>
              <a:t>30 OCT. </a:t>
            </a:r>
            <a:endParaRPr lang="es-ES" sz="2000" b="1" dirty="0" smtClean="0">
              <a:solidFill>
                <a:srgbClr val="FFFF00"/>
              </a:solidFill>
              <a:latin typeface="Arial" pitchFamily="34" charset="0"/>
            </a:endParaRP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smtClean="0">
                <a:solidFill>
                  <a:schemeClr val="bg1"/>
                </a:solidFill>
                <a:latin typeface="Arial" charset="0"/>
              </a:rPr>
              <a:pPr/>
              <a:t>29</a:t>
            </a:fld>
            <a:endParaRPr lang="es-ES"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209766" y="764173"/>
            <a:ext cx="8591608" cy="2723823"/>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5. D. Gestión Educacional.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La fecha registrada en el SIGA correspondiente al inicio de ejecución de los cursos año 2022, no corresponde a la fecha real de comienzo de clases, existiendo una diferencia de 01 semana. </a:t>
            </a:r>
          </a:p>
          <a:p>
            <a:pPr marL="896938" lvl="2" indent="-179388" algn="just">
              <a:spcBef>
                <a:spcPct val="50000"/>
              </a:spcBef>
              <a:buClr>
                <a:schemeClr val="bg1"/>
              </a:buClr>
              <a:defRPr/>
            </a:pPr>
            <a:endParaRPr lang="es-ES" sz="14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0" name="9 Rectángulo"/>
          <p:cNvSpPr/>
          <p:nvPr/>
        </p:nvSpPr>
        <p:spPr>
          <a:xfrm>
            <a:off x="871910" y="3806489"/>
            <a:ext cx="7929464" cy="707886"/>
          </a:xfrm>
          <a:prstGeom prst="rect">
            <a:avLst/>
          </a:prstGeom>
        </p:spPr>
        <p:txBody>
          <a:bodyPr wrap="square">
            <a:spAutoFit/>
          </a:bodyPr>
          <a:lstStyle/>
          <a:p>
            <a:pPr algn="just"/>
            <a:r>
              <a:rPr lang="es-ES" sz="2000" b="1" dirty="0" smtClean="0">
                <a:solidFill>
                  <a:srgbClr val="FFFF00"/>
                </a:solidFill>
                <a:latin typeface="Arial" pitchFamily="34" charset="0"/>
              </a:rPr>
              <a:t>PC Ramírez debe entregar las fechas para ingreso cadetes 2024 a la EC Carvajal (Estadística).</a:t>
            </a: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3203848" y="0"/>
            <a:ext cx="5767582" cy="6858000"/>
          </a:xfrm>
          <a:prstGeom prst="rect">
            <a:avLst/>
          </a:prstGeom>
          <a:solidFill>
            <a:schemeClr val="tx1">
              <a:alpha val="71000"/>
            </a:schemeClr>
          </a:solid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s-CL" sz="1800" b="0" i="0" u="none" strike="noStrike" kern="1200" cap="none" spc="0" normalizeH="0" baseline="0" noProof="0" dirty="0">
              <a:ln>
                <a:noFill/>
              </a:ln>
              <a:solidFill>
                <a:srgbClr val="000000"/>
              </a:solidFill>
              <a:effectLst/>
              <a:uLnTx/>
              <a:uFillTx/>
              <a:latin typeface="Arial" charset="0"/>
              <a:ea typeface="ＭＳ Ｐゴシック" pitchFamily="34" charset="-128"/>
              <a:cs typeface="+mn-cs"/>
            </a:endParaRPr>
          </a:p>
        </p:txBody>
      </p:sp>
      <p:sp>
        <p:nvSpPr>
          <p:cNvPr id="103427" name="Text Box 10"/>
          <p:cNvSpPr txBox="1">
            <a:spLocks noChangeArrowheads="1"/>
          </p:cNvSpPr>
          <p:nvPr/>
        </p:nvSpPr>
        <p:spPr bwMode="auto">
          <a:xfrm>
            <a:off x="3671900" y="2500306"/>
            <a:ext cx="5299530" cy="3490186"/>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MISIÓN DE LA E.N.A.P.</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ORGÁNICA</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ACTIVIDADES PAC DEA</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INCONVENIENTES AL CUMPLIMIENTO DE TAREAS</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OBSERVACIONES 2022</a:t>
            </a:r>
          </a:p>
          <a:p>
            <a:pPr marL="0" marR="0" lvl="0" indent="0" algn="l" defTabSz="914400" rtl="0" eaLnBrk="1" fontAlgn="base" latinLnBrk="0" hangingPunct="1">
              <a:lnSpc>
                <a:spcPct val="115000"/>
              </a:lnSpc>
              <a:spcBef>
                <a:spcPct val="0"/>
              </a:spcBef>
              <a:spcAft>
                <a:spcPct val="0"/>
              </a:spcAft>
              <a:buClrTx/>
              <a:buSzTx/>
              <a:buFontTx/>
              <a:buNone/>
              <a:tabLst>
                <a:tab pos="0" algn="l"/>
              </a:tabLst>
              <a:defRPr/>
            </a:pPr>
            <a:endParaRPr kumimoji="0" lang="es-CL" altLang="es-CL" sz="2400" b="1" i="0" u="none" strike="noStrike" kern="1200" cap="none" spc="0" normalizeH="0" baseline="0" noProof="0" dirty="0">
              <a:ln>
                <a:noFill/>
              </a:ln>
              <a:solidFill>
                <a:srgbClr val="FFFFFF"/>
              </a:solidFill>
              <a:effectLst/>
              <a:uLnTx/>
              <a:uFillTx/>
              <a:latin typeface="Arial" charset="0"/>
              <a:ea typeface="ＭＳ Ｐゴシック" pitchFamily="34" charset="-128"/>
              <a:cs typeface="+mn-cs"/>
            </a:endParaRP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endParaRPr kumimoji="0" lang="es-CL" altLang="es-CL" sz="2400" b="1" i="0" u="none" strike="noStrike" kern="1200" cap="none" spc="0" normalizeH="0" baseline="0" noProof="0" dirty="0">
              <a:ln>
                <a:noFill/>
              </a:ln>
              <a:solidFill>
                <a:srgbClr val="FFFFFF"/>
              </a:solidFill>
              <a:effectLst/>
              <a:uLnTx/>
              <a:uFillTx/>
              <a:latin typeface="Arial" charset="0"/>
              <a:ea typeface="ＭＳ Ｐゴシック" pitchFamily="34" charset="-128"/>
              <a:cs typeface="+mn-cs"/>
            </a:endParaRPr>
          </a:p>
        </p:txBody>
      </p:sp>
      <p:sp>
        <p:nvSpPr>
          <p:cNvPr id="6" name="Text Box 12"/>
          <p:cNvSpPr txBox="1">
            <a:spLocks noChangeArrowheads="1"/>
          </p:cNvSpPr>
          <p:nvPr/>
        </p:nvSpPr>
        <p:spPr bwMode="auto">
          <a:xfrm>
            <a:off x="4455609" y="1000107"/>
            <a:ext cx="3732112" cy="1015663"/>
          </a:xfrm>
          <a:prstGeom prst="rect">
            <a:avLst/>
          </a:prstGeom>
          <a:noFill/>
          <a:ln w="9525">
            <a:noFill/>
            <a:miter lim="800000"/>
            <a:headEnd/>
            <a:tailEnd/>
          </a:ln>
          <a:effectLst>
            <a:outerShdw blurRad="63500" dist="17961" dir="2700000" algn="ctr" rotWithShape="0">
              <a:schemeClr val="tx1">
                <a:alpha val="74998"/>
              </a:schemeClr>
            </a:outerShdw>
          </a:effectLst>
        </p:spPr>
        <p:txBody>
          <a:bodyPr wrap="none">
            <a:spAutoFit/>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s-CL" sz="6000" b="1" i="0" u="none" strike="noStrike" kern="1200" cap="none" spc="0" normalizeH="0" baseline="0" noProof="0" dirty="0" smtClean="0">
                <a:ln>
                  <a:noFill/>
                </a:ln>
                <a:solidFill>
                  <a:srgbClr val="FFFF00"/>
                </a:solidFill>
                <a:effectLst/>
                <a:uLnTx/>
                <a:uFillTx/>
                <a:latin typeface="Arial" charset="0"/>
                <a:ea typeface="ＭＳ Ｐゴシック" charset="-128"/>
                <a:cs typeface="+mn-cs"/>
              </a:rPr>
              <a:t>TEMARIO</a:t>
            </a:r>
            <a:endParaRPr kumimoji="0" lang="es-ES" sz="6000" b="1" i="0" u="none" strike="noStrike" kern="1200" cap="none" spc="0" normalizeH="0" baseline="0" noProof="0" dirty="0">
              <a:ln>
                <a:noFill/>
              </a:ln>
              <a:solidFill>
                <a:srgbClr val="FFFF00"/>
              </a:solidFill>
              <a:effectLst/>
              <a:uLnTx/>
              <a:uFillTx/>
              <a:latin typeface="Arial" charset="0"/>
              <a:ea typeface="ＭＳ Ｐゴシック" charset="-128"/>
              <a:cs typeface="+mn-cs"/>
            </a:endParaRPr>
          </a:p>
        </p:txBody>
      </p:sp>
      <p:pic>
        <p:nvPicPr>
          <p:cNvPr id="2" name="Imagen 1"/>
          <p:cNvPicPr>
            <a:picLocks noChangeAspect="1"/>
          </p:cNvPicPr>
          <p:nvPr/>
        </p:nvPicPr>
        <p:blipFill>
          <a:blip r:embed="rId4"/>
          <a:stretch>
            <a:fillRect/>
          </a:stretch>
        </p:blipFill>
        <p:spPr>
          <a:xfrm>
            <a:off x="2304848" y="466692"/>
            <a:ext cx="2035470" cy="2082494"/>
          </a:xfrm>
          <a:prstGeom prst="rect">
            <a:avLst/>
          </a:prstGeom>
        </p:spPr>
      </p:pic>
      <p:sp>
        <p:nvSpPr>
          <p:cNvPr id="3" name="Marcador de número de diapositiva 2"/>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AB9D108-9218-4E8C-BE78-9C4ACCB64B4A}" type="slidenum">
              <a:rPr kumimoji="0" lang="es-ES" sz="14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649190070"/>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smtClean="0">
                <a:solidFill>
                  <a:schemeClr val="bg1"/>
                </a:solidFill>
                <a:latin typeface="Arial" charset="0"/>
              </a:rPr>
              <a:pPr/>
              <a:t>30</a:t>
            </a:fld>
            <a:endParaRPr lang="es-ES"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79388" y="777962"/>
            <a:ext cx="8628121" cy="2723823"/>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7. D. Gestión Educacional.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Inexistencia de un plan de difusión del P.E.I. y de las Directivas D.E.A. relativas al MEDOC y la UAC a los Profesores civiles y militares.</a:t>
            </a:r>
          </a:p>
          <a:p>
            <a:pPr marL="896938" lvl="2" indent="-179388" algn="just">
              <a:spcBef>
                <a:spcPct val="50000"/>
              </a:spcBef>
              <a:buClr>
                <a:schemeClr val="bg1"/>
              </a:buClr>
              <a:defRPr/>
            </a:pPr>
            <a:endParaRPr lang="es-ES" sz="14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0" name="9 Rectángulo"/>
          <p:cNvSpPr/>
          <p:nvPr/>
        </p:nvSpPr>
        <p:spPr>
          <a:xfrm>
            <a:off x="809581" y="3857841"/>
            <a:ext cx="7997927" cy="707886"/>
          </a:xfrm>
          <a:prstGeom prst="rect">
            <a:avLst/>
          </a:prstGeom>
        </p:spPr>
        <p:txBody>
          <a:bodyPr wrap="square">
            <a:spAutoFit/>
          </a:bodyPr>
          <a:lstStyle/>
          <a:p>
            <a:pPr algn="just"/>
            <a:r>
              <a:rPr lang="es-ES" sz="2000" b="1" dirty="0" smtClean="0">
                <a:solidFill>
                  <a:srgbClr val="FFFF00"/>
                </a:solidFill>
                <a:latin typeface="Arial" pitchFamily="34" charset="0"/>
              </a:rPr>
              <a:t>Diciembre 2022 y 1er </a:t>
            </a:r>
            <a:r>
              <a:rPr lang="es-ES" sz="2000" b="1" dirty="0" err="1" smtClean="0">
                <a:solidFill>
                  <a:srgbClr val="FFFF00"/>
                </a:solidFill>
                <a:latin typeface="Arial" pitchFamily="34" charset="0"/>
              </a:rPr>
              <a:t>Sem</a:t>
            </a:r>
            <a:r>
              <a:rPr lang="es-ES" sz="2000" b="1" dirty="0" smtClean="0">
                <a:solidFill>
                  <a:srgbClr val="FFFF00"/>
                </a:solidFill>
                <a:latin typeface="Arial" pitchFamily="34" charset="0"/>
              </a:rPr>
              <a:t> 2023 se han efectuado capacitaciones de elaboración de programas y syllabus según MEDOC. </a:t>
            </a: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smtClean="0">
                <a:solidFill>
                  <a:schemeClr val="bg1"/>
                </a:solidFill>
                <a:latin typeface="Arial" charset="0"/>
              </a:rPr>
              <a:pPr/>
              <a:t>31</a:t>
            </a:fld>
            <a:endParaRPr lang="es-ES"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31705" y="479037"/>
            <a:ext cx="8555095" cy="2462213"/>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9. D. Gestión Educacional.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No se han formulado las actividades contribuyentes a la Labor Docente, de acuerdo a lo establecido en la Directiva DEA F-006.</a:t>
            </a:r>
          </a:p>
          <a:p>
            <a:pPr marL="896938" lvl="2" indent="-179388" algn="just">
              <a:spcBef>
                <a:spcPct val="50000"/>
              </a:spcBef>
              <a:buClr>
                <a:schemeClr val="bg1"/>
              </a:buClr>
              <a:defRPr/>
            </a:pPr>
            <a:endParaRPr lang="es-ES" sz="800" b="1" u="sng" dirty="0" smtClean="0">
              <a:solidFill>
                <a:schemeClr val="bg1"/>
              </a:solidFill>
              <a:latin typeface="Arial" pitchFamily="34" charset="0"/>
            </a:endParaRPr>
          </a:p>
          <a:p>
            <a:pPr marL="896938" lvl="2" indent="-179388" algn="just">
              <a:spcBef>
                <a:spcPct val="50000"/>
              </a:spcBef>
              <a:buClr>
                <a:schemeClr val="bg1"/>
              </a:buClr>
              <a:buFontTx/>
              <a:buChar char="•"/>
              <a:defRPr/>
            </a:pPr>
            <a:endParaRPr lang="es-CL" sz="8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0" name="9 Rectángulo"/>
          <p:cNvSpPr/>
          <p:nvPr/>
        </p:nvSpPr>
        <p:spPr>
          <a:xfrm>
            <a:off x="647564" y="3259949"/>
            <a:ext cx="8039236" cy="2308324"/>
          </a:xfrm>
          <a:prstGeom prst="rect">
            <a:avLst/>
          </a:prstGeom>
        </p:spPr>
        <p:txBody>
          <a:bodyPr wrap="square">
            <a:spAutoFit/>
          </a:bodyPr>
          <a:lstStyle/>
          <a:p>
            <a:pPr marL="285750" indent="-285750" algn="just">
              <a:buFont typeface="Arial" panose="020B0604020202020204" pitchFamily="34" charset="0"/>
              <a:buChar char="•"/>
            </a:pPr>
            <a:r>
              <a:rPr lang="es-ES" b="1" dirty="0" smtClean="0">
                <a:solidFill>
                  <a:srgbClr val="FFFF00"/>
                </a:solidFill>
                <a:latin typeface="Arial" pitchFamily="34" charset="0"/>
              </a:rPr>
              <a:t>Confección o actualización de lo programas de asignaturas  de acuerdo a la F-007. </a:t>
            </a:r>
          </a:p>
          <a:p>
            <a:pPr marL="285750" indent="-285750" algn="just">
              <a:buFont typeface="Arial" panose="020B0604020202020204" pitchFamily="34" charset="0"/>
              <a:buChar char="•"/>
            </a:pPr>
            <a:r>
              <a:rPr lang="es-ES" b="1" dirty="0" smtClean="0">
                <a:solidFill>
                  <a:srgbClr val="FFFF00"/>
                </a:solidFill>
                <a:latin typeface="Arial" pitchFamily="34" charset="0"/>
              </a:rPr>
              <a:t>Confección o actualización del Syllabus de acuerdo a la F-008. Preparación de material educativo. </a:t>
            </a:r>
          </a:p>
          <a:p>
            <a:pPr marL="285750" indent="-285750" algn="just">
              <a:buFont typeface="Arial" panose="020B0604020202020204" pitchFamily="34" charset="0"/>
              <a:buChar char="•"/>
            </a:pPr>
            <a:r>
              <a:rPr lang="es-ES" b="1" dirty="0" smtClean="0">
                <a:solidFill>
                  <a:srgbClr val="FFFF00"/>
                </a:solidFill>
                <a:latin typeface="Arial" pitchFamily="34" charset="0"/>
              </a:rPr>
              <a:t>Perfeccionamiento entre pares (Talleres). </a:t>
            </a:r>
          </a:p>
          <a:p>
            <a:pPr marL="285750" indent="-285750" algn="just">
              <a:buFont typeface="Arial" panose="020B0604020202020204" pitchFamily="34" charset="0"/>
              <a:buChar char="•"/>
            </a:pPr>
            <a:r>
              <a:rPr lang="es-ES" b="1" dirty="0" smtClean="0">
                <a:solidFill>
                  <a:srgbClr val="FFFF00"/>
                </a:solidFill>
                <a:latin typeface="Arial" pitchFamily="34" charset="0"/>
              </a:rPr>
              <a:t>Elaboración de informes de gestión. Toma de exámenes de repetición. </a:t>
            </a:r>
          </a:p>
          <a:p>
            <a:pPr marL="285750" indent="-285750" algn="just">
              <a:buFont typeface="Arial" panose="020B0604020202020204" pitchFamily="34" charset="0"/>
              <a:buChar char="•"/>
            </a:pPr>
            <a:r>
              <a:rPr lang="es-ES" b="1" dirty="0" smtClean="0">
                <a:solidFill>
                  <a:srgbClr val="FFFF00"/>
                </a:solidFill>
                <a:latin typeface="Arial" pitchFamily="34" charset="0"/>
              </a:rPr>
              <a:t>Elaboración de Exámenes de Admisión.</a:t>
            </a: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smtClean="0">
                <a:solidFill>
                  <a:schemeClr val="bg1"/>
                </a:solidFill>
                <a:latin typeface="Arial" charset="0"/>
              </a:rPr>
              <a:pPr/>
              <a:t>32</a:t>
            </a:fld>
            <a:endParaRPr lang="es-ES"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66881" y="847455"/>
            <a:ext cx="8664634" cy="2346796"/>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10. D. Gestión Educacional.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Inexistencia del levantamiento del proceso de diseño, ajuste y/o rediseño curricular.</a:t>
            </a:r>
          </a:p>
          <a:p>
            <a:pPr marL="896938" lvl="2" indent="-179388" algn="just">
              <a:spcBef>
                <a:spcPct val="50000"/>
              </a:spcBef>
              <a:buClr>
                <a:schemeClr val="bg1"/>
              </a:buClr>
              <a:defRPr/>
            </a:pPr>
            <a:endParaRPr lang="es-ES" sz="11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0" name="9 Rectángulo"/>
          <p:cNvSpPr/>
          <p:nvPr/>
        </p:nvSpPr>
        <p:spPr>
          <a:xfrm>
            <a:off x="647565" y="3527425"/>
            <a:ext cx="8183950" cy="400110"/>
          </a:xfrm>
          <a:prstGeom prst="rect">
            <a:avLst/>
          </a:prstGeom>
        </p:spPr>
        <p:txBody>
          <a:bodyPr wrap="square">
            <a:spAutoFit/>
          </a:bodyPr>
          <a:lstStyle/>
          <a:p>
            <a:pPr algn="just"/>
            <a:r>
              <a:rPr lang="es-ES" sz="2000" b="1" dirty="0" smtClean="0">
                <a:solidFill>
                  <a:srgbClr val="FFFF00"/>
                </a:solidFill>
                <a:latin typeface="Arial" pitchFamily="34" charset="0"/>
              </a:rPr>
              <a:t>Durante primer 2023 se levantó procedimiento. </a:t>
            </a: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smtClean="0">
                <a:latin typeface="Arial" charset="0"/>
              </a:rPr>
              <a:pPr/>
              <a:t>33</a:t>
            </a:fld>
            <a:endParaRPr lang="es-ES" dirty="0" smtClean="0">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55575" y="740241"/>
            <a:ext cx="8628121" cy="2862322"/>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21. D. Gestión Educacional.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Los alumnos con bajo rendimiento académico en las asignaturas científico – humanista no cuentan con tutores que los apoyen y acompañen en el proceso para el logro de los aprendizajes.</a:t>
            </a:r>
            <a:endParaRPr lang="es-ES" sz="1100" b="1" u="sng" dirty="0" smtClean="0">
              <a:solidFill>
                <a:schemeClr val="bg1"/>
              </a:solidFill>
              <a:latin typeface="Arial" pitchFamily="34" charset="0"/>
            </a:endParaRPr>
          </a:p>
          <a:p>
            <a:pPr marL="896938" lvl="2" indent="-179388" algn="just">
              <a:spcBef>
                <a:spcPct val="50000"/>
              </a:spcBef>
              <a:buClr>
                <a:schemeClr val="bg1"/>
              </a:buClr>
              <a:defRPr/>
            </a:pPr>
            <a:endParaRPr lang="es-ES" sz="20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0" name="9 Rectángulo"/>
          <p:cNvSpPr/>
          <p:nvPr/>
        </p:nvSpPr>
        <p:spPr>
          <a:xfrm>
            <a:off x="719572" y="3874609"/>
            <a:ext cx="8064124" cy="707886"/>
          </a:xfrm>
          <a:prstGeom prst="rect">
            <a:avLst/>
          </a:prstGeom>
        </p:spPr>
        <p:txBody>
          <a:bodyPr wrap="square">
            <a:spAutoFit/>
          </a:bodyPr>
          <a:lstStyle/>
          <a:p>
            <a:pPr algn="just"/>
            <a:r>
              <a:rPr lang="es-ES" sz="2000" b="1" dirty="0" smtClean="0">
                <a:solidFill>
                  <a:srgbClr val="FFFF00"/>
                </a:solidFill>
                <a:latin typeface="Arial" pitchFamily="34" charset="0"/>
              </a:rPr>
              <a:t>La Escuela Naval por tema presupuestario sólo contempla profesores que efectúan consultorías.</a:t>
            </a: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smtClean="0">
                <a:latin typeface="Arial" charset="0"/>
              </a:rPr>
              <a:pPr/>
              <a:t>34</a:t>
            </a:fld>
            <a:endParaRPr lang="es-ES" dirty="0" smtClean="0">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79388" y="736508"/>
            <a:ext cx="8664634" cy="2862322"/>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23. D. Gestión Educacional.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Si bien existe un registro de las actividades efectuadas, falta un Plan de Actividades de Formación Cultural definidas y programadas para el presente año.</a:t>
            </a:r>
          </a:p>
          <a:p>
            <a:pPr marL="896938" lvl="2" indent="-179388" algn="just">
              <a:spcBef>
                <a:spcPct val="50000"/>
              </a:spcBef>
              <a:buClr>
                <a:schemeClr val="bg1"/>
              </a:buClr>
              <a:defRPr/>
            </a:pPr>
            <a:endParaRPr lang="es-ES" sz="20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0" name="9 Rectángulo"/>
          <p:cNvSpPr/>
          <p:nvPr/>
        </p:nvSpPr>
        <p:spPr>
          <a:xfrm>
            <a:off x="760290" y="3969060"/>
            <a:ext cx="8083731" cy="400110"/>
          </a:xfrm>
          <a:prstGeom prst="rect">
            <a:avLst/>
          </a:prstGeom>
        </p:spPr>
        <p:txBody>
          <a:bodyPr wrap="square">
            <a:spAutoFit/>
          </a:bodyPr>
          <a:lstStyle/>
          <a:p>
            <a:pPr algn="just"/>
            <a:r>
              <a:rPr lang="es-ES" sz="2000" b="1" dirty="0" smtClean="0">
                <a:solidFill>
                  <a:srgbClr val="FFFF00"/>
                </a:solidFill>
                <a:latin typeface="Arial" pitchFamily="34" charset="0"/>
              </a:rPr>
              <a:t>Se confeccionó Plan de Actividades Culturales para el año 2023.</a:t>
            </a: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xfrm>
            <a:off x="6840252" y="6328052"/>
            <a:ext cx="2133600" cy="476250"/>
          </a:xfrm>
          <a:noFill/>
        </p:spPr>
        <p:txBody>
          <a:bodyPr/>
          <a:lstStyle/>
          <a:p>
            <a:fld id="{95FB7722-E15F-4ACD-901C-0FC382F17183}" type="slidenum">
              <a:rPr lang="es-ES" smtClean="0">
                <a:solidFill>
                  <a:schemeClr val="bg1"/>
                </a:solidFill>
                <a:latin typeface="Arial" charset="0"/>
              </a:rPr>
              <a:pPr/>
              <a:t>35</a:t>
            </a:fld>
            <a:endParaRPr lang="es-ES"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42874" y="600750"/>
            <a:ext cx="8664634" cy="2400657"/>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29. D. Gestión Pedagógica.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Si bien se utilizan los indicadores levantados en el SIGA, ellos no se encuentran categorizados y no se tiene registro de la difusión de su análisis.</a:t>
            </a: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pic>
        <p:nvPicPr>
          <p:cNvPr id="4" name="Imagen 3"/>
          <p:cNvPicPr>
            <a:picLocks noChangeAspect="1"/>
          </p:cNvPicPr>
          <p:nvPr/>
        </p:nvPicPr>
        <p:blipFill rotWithShape="1">
          <a:blip r:embed="rId4"/>
          <a:srcRect l="17910" t="16050" r="1963" b="9051"/>
          <a:stretch/>
        </p:blipFill>
        <p:spPr>
          <a:xfrm>
            <a:off x="826825" y="3001407"/>
            <a:ext cx="7128792" cy="3748308"/>
          </a:xfrm>
          <a:prstGeom prst="rect">
            <a:avLst/>
          </a:prstGeom>
        </p:spPr>
      </p:pic>
      <p:sp>
        <p:nvSpPr>
          <p:cNvPr id="13" name="Rectángulo redondeado 12">
            <a:extLst>
              <a:ext uri="{FF2B5EF4-FFF2-40B4-BE49-F238E27FC236}">
                <a16:creationId xmlns:a16="http://schemas.microsoft.com/office/drawing/2014/main" id="{1294D244-94A9-241E-2711-23935E280921}"/>
              </a:ext>
            </a:extLst>
          </p:cNvPr>
          <p:cNvSpPr/>
          <p:nvPr/>
        </p:nvSpPr>
        <p:spPr>
          <a:xfrm>
            <a:off x="1043609" y="3037892"/>
            <a:ext cx="6695224" cy="1651248"/>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L"/>
          </a:p>
        </p:txBody>
      </p:sp>
    </p:spTree>
  </p:cSld>
  <p:clrMapOvr>
    <a:masterClrMapping/>
  </p:clrMapOvr>
  <p:transition spd="slow">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smtClean="0">
                <a:solidFill>
                  <a:schemeClr val="bg1"/>
                </a:solidFill>
                <a:latin typeface="Arial" charset="0"/>
              </a:rPr>
              <a:pPr/>
              <a:t>36</a:t>
            </a:fld>
            <a:endParaRPr lang="es-ES"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48171" y="791706"/>
            <a:ext cx="8664634" cy="2269852"/>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32. D. Gestión Pedagógica. (M).</a:t>
            </a:r>
          </a:p>
          <a:p>
            <a:pPr marL="717550" lvl="1" indent="-260350" algn="just">
              <a:spcBef>
                <a:spcPct val="50000"/>
              </a:spcBef>
              <a:buClr>
                <a:schemeClr val="bg1"/>
              </a:buClr>
              <a:buFont typeface="Courier New" pitchFamily="49" charset="0"/>
              <a:buChar char="o"/>
              <a:defRPr/>
            </a:pPr>
            <a:r>
              <a:rPr lang="es-CL" b="1" dirty="0" smtClean="0">
                <a:solidFill>
                  <a:schemeClr val="bg1"/>
                </a:solidFill>
                <a:latin typeface="Arial" pitchFamily="34" charset="0"/>
              </a:rPr>
              <a:t>Observación</a:t>
            </a:r>
            <a:r>
              <a:rPr lang="es-CL" dirty="0">
                <a:solidFill>
                  <a:schemeClr val="bg1"/>
                </a:solidFill>
                <a:latin typeface="Arial" pitchFamily="34" charset="0"/>
              </a:rPr>
              <a:t>:</a:t>
            </a:r>
          </a:p>
          <a:p>
            <a:pPr marL="896938" lvl="2" indent="-179388" algn="just">
              <a:spcBef>
                <a:spcPct val="50000"/>
              </a:spcBef>
              <a:buClr>
                <a:schemeClr val="bg1"/>
              </a:buClr>
              <a:buFontTx/>
              <a:buChar char="•"/>
              <a:defRPr/>
            </a:pPr>
            <a:r>
              <a:rPr lang="es-ES" dirty="0" smtClean="0">
                <a:solidFill>
                  <a:schemeClr val="bg1"/>
                </a:solidFill>
                <a:latin typeface="Arial" pitchFamily="34" charset="0"/>
              </a:rPr>
              <a:t>A pesar de existir un Plan remedial para abordar el bajo rendimiento académico, este contempla casos en que </a:t>
            </a:r>
            <a:r>
              <a:rPr lang="es-ES" dirty="0" smtClean="0">
                <a:solidFill>
                  <a:schemeClr val="bg1"/>
                </a:solidFill>
                <a:latin typeface="Arial" pitchFamily="34" charset="0"/>
              </a:rPr>
              <a:t>más </a:t>
            </a:r>
            <a:r>
              <a:rPr lang="es-ES" dirty="0" smtClean="0">
                <a:solidFill>
                  <a:schemeClr val="bg1"/>
                </a:solidFill>
                <a:latin typeface="Arial" pitchFamily="34" charset="0"/>
              </a:rPr>
              <a:t>del 50% de los alumnos de un curso obtiene notas bajo la PREMA.</a:t>
            </a:r>
          </a:p>
          <a:p>
            <a:pPr marL="896938" lvl="2" indent="-179388" algn="just">
              <a:spcBef>
                <a:spcPct val="50000"/>
              </a:spcBef>
              <a:buClr>
                <a:schemeClr val="bg1"/>
              </a:buClr>
              <a:defRPr/>
            </a:pPr>
            <a:endParaRPr lang="es-ES" sz="200" b="1" u="sng" dirty="0" smtClean="0">
              <a:solidFill>
                <a:schemeClr val="bg1"/>
              </a:solidFill>
              <a:latin typeface="Arial" pitchFamily="34" charset="0"/>
            </a:endParaRPr>
          </a:p>
          <a:p>
            <a:pPr marL="712788" lvl="2" indent="4763" algn="just">
              <a:spcBef>
                <a:spcPct val="50000"/>
              </a:spcBef>
              <a:buClr>
                <a:schemeClr val="bg1"/>
              </a:buClr>
              <a:defRPr/>
            </a:pPr>
            <a:r>
              <a:rPr lang="es-CL" b="1" u="sng" dirty="0" smtClean="0">
                <a:solidFill>
                  <a:srgbClr val="FFFF00"/>
                </a:solidFill>
                <a:latin typeface="Arial" pitchFamily="34" charset="0"/>
              </a:rPr>
              <a:t>Acción</a:t>
            </a:r>
            <a:r>
              <a:rPr lang="es-CL"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pic>
        <p:nvPicPr>
          <p:cNvPr id="3" name="Imagen 2"/>
          <p:cNvPicPr>
            <a:picLocks noChangeAspect="1"/>
          </p:cNvPicPr>
          <p:nvPr/>
        </p:nvPicPr>
        <p:blipFill rotWithShape="1">
          <a:blip r:embed="rId4"/>
          <a:srcRect t="46159" r="49266"/>
          <a:stretch/>
        </p:blipFill>
        <p:spPr>
          <a:xfrm>
            <a:off x="1295636" y="3083938"/>
            <a:ext cx="6372708" cy="3676707"/>
          </a:xfrm>
          <a:prstGeom prst="rect">
            <a:avLst/>
          </a:prstGeom>
        </p:spPr>
      </p:pic>
    </p:spTree>
  </p:cSld>
  <p:clrMapOvr>
    <a:masterClrMapping/>
  </p:clrMapOvr>
  <p:transition spd="slow">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smtClean="0">
                <a:solidFill>
                  <a:schemeClr val="bg1"/>
                </a:solidFill>
                <a:latin typeface="Arial" charset="0"/>
              </a:rPr>
              <a:pPr/>
              <a:t>37</a:t>
            </a:fld>
            <a:endParaRPr lang="es-ES"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68060" y="784693"/>
            <a:ext cx="8664634" cy="2654573"/>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33. D. Gestión Pedagógica.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No existen indicadores de rendimiento por área que permitan orientar esfuerzos según variables como recursos y tiempo disponible.</a:t>
            </a:r>
          </a:p>
          <a:p>
            <a:pPr marL="896938" lvl="2" indent="-179388" algn="just">
              <a:spcBef>
                <a:spcPct val="50000"/>
              </a:spcBef>
              <a:buClr>
                <a:schemeClr val="bg1"/>
              </a:buClr>
              <a:defRPr/>
            </a:pPr>
            <a:endParaRPr lang="es-ES" sz="11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3" name="12 Rectángulo"/>
          <p:cNvSpPr/>
          <p:nvPr/>
        </p:nvSpPr>
        <p:spPr>
          <a:xfrm>
            <a:off x="791580" y="3878955"/>
            <a:ext cx="7731154" cy="1754326"/>
          </a:xfrm>
          <a:prstGeom prst="rect">
            <a:avLst/>
          </a:prstGeom>
        </p:spPr>
        <p:txBody>
          <a:bodyPr wrap="square">
            <a:spAutoFit/>
          </a:bodyPr>
          <a:lstStyle/>
          <a:p>
            <a:r>
              <a:rPr lang="es-ES" b="1" dirty="0" smtClean="0">
                <a:solidFill>
                  <a:srgbClr val="FFFF00"/>
                </a:solidFill>
              </a:rPr>
              <a:t>Se le solicitó a las cátedras que definan indicadores </a:t>
            </a:r>
            <a:r>
              <a:rPr lang="es-ES" b="1" dirty="0" smtClean="0">
                <a:solidFill>
                  <a:srgbClr val="FFFF00"/>
                </a:solidFill>
              </a:rPr>
              <a:t>propios :</a:t>
            </a:r>
            <a:endParaRPr lang="es-ES" b="1" dirty="0" smtClean="0">
              <a:solidFill>
                <a:srgbClr val="FFFF00"/>
              </a:solidFill>
            </a:endParaRPr>
          </a:p>
          <a:p>
            <a:pPr marL="285750" indent="-285750">
              <a:buFont typeface="Arial" panose="020B0604020202020204" pitchFamily="34" charset="0"/>
              <a:buChar char="•"/>
            </a:pPr>
            <a:r>
              <a:rPr lang="es-ES" b="1" dirty="0" smtClean="0">
                <a:solidFill>
                  <a:srgbClr val="FFFF00"/>
                </a:solidFill>
              </a:rPr>
              <a:t>Informe de rendimiento.</a:t>
            </a:r>
          </a:p>
          <a:p>
            <a:pPr marL="285750" indent="-285750">
              <a:buFont typeface="Arial" panose="020B0604020202020204" pitchFamily="34" charset="0"/>
              <a:buChar char="•"/>
            </a:pPr>
            <a:r>
              <a:rPr lang="es-ES" b="1" dirty="0" smtClean="0">
                <a:solidFill>
                  <a:srgbClr val="FFFF00"/>
                </a:solidFill>
              </a:rPr>
              <a:t>Informe de asistencia a clases.</a:t>
            </a:r>
            <a:endParaRPr lang="es-ES" b="1" dirty="0">
              <a:solidFill>
                <a:srgbClr val="FFFF00"/>
              </a:solidFill>
            </a:endParaRPr>
          </a:p>
          <a:p>
            <a:pPr marL="285750" indent="-285750">
              <a:buFont typeface="Arial" panose="020B0604020202020204" pitchFamily="34" charset="0"/>
              <a:buChar char="•"/>
            </a:pPr>
            <a:r>
              <a:rPr lang="es-ES" b="1" dirty="0" smtClean="0">
                <a:solidFill>
                  <a:srgbClr val="FFFF00"/>
                </a:solidFill>
              </a:rPr>
              <a:t>Informe de los No académicos.</a:t>
            </a:r>
          </a:p>
          <a:p>
            <a:pPr marL="285750" indent="-285750">
              <a:buFont typeface="Arial" panose="020B0604020202020204" pitchFamily="34" charset="0"/>
              <a:buChar char="•"/>
            </a:pPr>
            <a:r>
              <a:rPr lang="es-ES" b="1" dirty="0" smtClean="0">
                <a:solidFill>
                  <a:srgbClr val="FFFF00"/>
                </a:solidFill>
              </a:rPr>
              <a:t>Uso de laboratorios.</a:t>
            </a:r>
          </a:p>
          <a:p>
            <a:pPr marL="285750" indent="-285750">
              <a:buFont typeface="Arial" panose="020B0604020202020204" pitchFamily="34" charset="0"/>
              <a:buChar char="•"/>
            </a:pPr>
            <a:r>
              <a:rPr lang="es-ES" b="1" dirty="0" smtClean="0">
                <a:solidFill>
                  <a:srgbClr val="FFFF00"/>
                </a:solidFill>
              </a:rPr>
              <a:t>Consultorías.</a:t>
            </a: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b="1" smtClean="0">
                <a:solidFill>
                  <a:schemeClr val="bg1"/>
                </a:solidFill>
                <a:latin typeface="Arial" charset="0"/>
              </a:rPr>
              <a:pPr/>
              <a:t>38</a:t>
            </a:fld>
            <a:endParaRPr lang="es-ES" b="1"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79388" y="819468"/>
            <a:ext cx="8664634" cy="2654573"/>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36. D. Gestión Pedagógica.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No se emiten informes periódicos desde la UAC hacia la entidad superior, salvo que exista algún requerimiento. Para cumplir lo dispuesto en la Directiva Q-003.</a:t>
            </a:r>
          </a:p>
          <a:p>
            <a:pPr marL="896938" lvl="2" indent="-179388" algn="just">
              <a:spcBef>
                <a:spcPct val="50000"/>
              </a:spcBef>
              <a:buClr>
                <a:schemeClr val="bg1"/>
              </a:buClr>
              <a:defRPr/>
            </a:pPr>
            <a:endParaRPr lang="es-ES" sz="11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3" name="12 Rectángulo"/>
          <p:cNvSpPr/>
          <p:nvPr/>
        </p:nvSpPr>
        <p:spPr>
          <a:xfrm>
            <a:off x="863588" y="3950092"/>
            <a:ext cx="7155875" cy="369332"/>
          </a:xfrm>
          <a:prstGeom prst="rect">
            <a:avLst/>
          </a:prstGeom>
        </p:spPr>
        <p:txBody>
          <a:bodyPr wrap="square">
            <a:spAutoFit/>
          </a:bodyPr>
          <a:lstStyle/>
          <a:p>
            <a:r>
              <a:rPr lang="es-ES" b="1" dirty="0" smtClean="0">
                <a:solidFill>
                  <a:srgbClr val="FFFF00"/>
                </a:solidFill>
              </a:rPr>
              <a:t>Se envío indicadores vía Mensaje 091658 </a:t>
            </a:r>
            <a:r>
              <a:rPr lang="es-ES" b="1" dirty="0" smtClean="0">
                <a:solidFill>
                  <a:srgbClr val="FFFF00"/>
                </a:solidFill>
              </a:rPr>
              <a:t>AGO </a:t>
            </a:r>
            <a:r>
              <a:rPr lang="es-ES" b="1" dirty="0" smtClean="0">
                <a:solidFill>
                  <a:srgbClr val="FFFF00"/>
                </a:solidFill>
              </a:rPr>
              <a:t>2023 a la DEA. </a:t>
            </a:r>
            <a:endParaRPr lang="es-ES" b="1" dirty="0">
              <a:solidFill>
                <a:srgbClr val="FFFF00"/>
              </a:solidFill>
            </a:endParaRP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b="1" smtClean="0">
                <a:solidFill>
                  <a:schemeClr val="bg1"/>
                </a:solidFill>
                <a:latin typeface="Arial" charset="0"/>
              </a:rPr>
              <a:pPr/>
              <a:t>39</a:t>
            </a:fld>
            <a:endParaRPr lang="es-ES" b="1"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79388" y="784406"/>
            <a:ext cx="8664634" cy="3285515"/>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44. D. Gestión Pedagógica.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En la asignatura de Lenguaje y Comunicación se realiza un propedéutico y trabajos </a:t>
            </a:r>
            <a:r>
              <a:rPr lang="es-ES" sz="2000" dirty="0" err="1" smtClean="0">
                <a:solidFill>
                  <a:schemeClr val="bg1"/>
                </a:solidFill>
                <a:latin typeface="Arial" pitchFamily="34" charset="0"/>
              </a:rPr>
              <a:t>intercátedra</a:t>
            </a:r>
            <a:r>
              <a:rPr lang="es-ES" sz="2000" dirty="0" smtClean="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En la asignatura (Matemáticas) se implementó </a:t>
            </a:r>
            <a:r>
              <a:rPr lang="es-ES" sz="2000" dirty="0" err="1" smtClean="0">
                <a:solidFill>
                  <a:schemeClr val="bg1"/>
                </a:solidFill>
                <a:latin typeface="Arial" pitchFamily="34" charset="0"/>
              </a:rPr>
              <a:t>codocencia</a:t>
            </a:r>
            <a:r>
              <a:rPr lang="es-ES" sz="2000" dirty="0" smtClean="0">
                <a:solidFill>
                  <a:schemeClr val="bg1"/>
                </a:solidFill>
                <a:latin typeface="Arial" pitchFamily="34" charset="0"/>
              </a:rPr>
              <a:t>, con un docente a cargo de lo teórico y otro, de lo práctico. Iniciativa que se encuentra en implementación.</a:t>
            </a:r>
            <a:endParaRPr lang="es-ES" sz="1100" b="1" u="sng" dirty="0" smtClean="0">
              <a:solidFill>
                <a:schemeClr val="bg1"/>
              </a:solidFill>
              <a:latin typeface="Arial" pitchFamily="34" charset="0"/>
            </a:endParaRPr>
          </a:p>
          <a:p>
            <a:pPr marL="896938" lvl="2" indent="-179388" algn="just">
              <a:spcBef>
                <a:spcPct val="50000"/>
              </a:spcBef>
              <a:buClr>
                <a:schemeClr val="bg1"/>
              </a:buClr>
              <a:defRPr/>
            </a:pPr>
            <a:endParaRPr lang="es-CL" sz="1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3" name="12 Rectángulo"/>
          <p:cNvSpPr/>
          <p:nvPr/>
        </p:nvSpPr>
        <p:spPr>
          <a:xfrm>
            <a:off x="683568" y="4069921"/>
            <a:ext cx="8244916" cy="2585323"/>
          </a:xfrm>
          <a:prstGeom prst="rect">
            <a:avLst/>
          </a:prstGeom>
        </p:spPr>
        <p:txBody>
          <a:bodyPr wrap="square">
            <a:spAutoFit/>
          </a:bodyPr>
          <a:lstStyle/>
          <a:p>
            <a:pPr algn="just"/>
            <a:r>
              <a:rPr lang="es-ES" b="1" dirty="0" smtClean="0">
                <a:solidFill>
                  <a:srgbClr val="FFFF00"/>
                </a:solidFill>
              </a:rPr>
              <a:t>Se dispuso a las Jefaturas de Cátedras que evalúen el impacto de las medidas:</a:t>
            </a:r>
          </a:p>
          <a:p>
            <a:pPr marL="285750" indent="-285750" algn="just">
              <a:buFont typeface="Arial" panose="020B0604020202020204" pitchFamily="34" charset="0"/>
              <a:buChar char="•"/>
            </a:pPr>
            <a:r>
              <a:rPr lang="es-ES" b="1" dirty="0" smtClean="0">
                <a:solidFill>
                  <a:srgbClr val="FFFF00"/>
                </a:solidFill>
              </a:rPr>
              <a:t>Lenguaje / Propedéutico: </a:t>
            </a:r>
            <a:r>
              <a:rPr lang="es-ES" b="1" dirty="0" smtClean="0">
                <a:solidFill>
                  <a:srgbClr val="FFFF00"/>
                </a:solidFill>
              </a:rPr>
              <a:t>Permitió establecer un puente entre conocimientos previo y lo que requiere la ESNAVAL. </a:t>
            </a:r>
            <a:endParaRPr lang="es-ES" b="1" dirty="0" smtClean="0">
              <a:solidFill>
                <a:srgbClr val="FFFF00"/>
              </a:solidFill>
            </a:endParaRPr>
          </a:p>
          <a:p>
            <a:pPr marL="285750" indent="-285750" algn="just">
              <a:buFont typeface="Arial" panose="020B0604020202020204" pitchFamily="34" charset="0"/>
              <a:buChar char="•"/>
            </a:pPr>
            <a:r>
              <a:rPr lang="es-ES" b="1" dirty="0" smtClean="0">
                <a:solidFill>
                  <a:srgbClr val="FFFF00"/>
                </a:solidFill>
              </a:rPr>
              <a:t>Proyecto de </a:t>
            </a:r>
            <a:r>
              <a:rPr lang="es-ES" b="1" dirty="0" err="1" smtClean="0">
                <a:solidFill>
                  <a:srgbClr val="FFFF00"/>
                </a:solidFill>
              </a:rPr>
              <a:t>intercátedra</a:t>
            </a:r>
            <a:r>
              <a:rPr lang="es-ES" b="1" dirty="0" smtClean="0">
                <a:solidFill>
                  <a:srgbClr val="FFFF00"/>
                </a:solidFill>
              </a:rPr>
              <a:t> (Lenguaje-historia): Adquisición de nuevos conocimientos, trabajo en equipo, motivación y compromiso.</a:t>
            </a:r>
            <a:endParaRPr lang="es-ES" b="1" dirty="0" smtClean="0">
              <a:solidFill>
                <a:srgbClr val="FFFF00"/>
              </a:solidFill>
            </a:endParaRPr>
          </a:p>
          <a:p>
            <a:pPr marL="285750" indent="-285750" algn="just">
              <a:buFont typeface="Arial" panose="020B0604020202020204" pitchFamily="34" charset="0"/>
              <a:buChar char="•"/>
            </a:pPr>
            <a:r>
              <a:rPr lang="es-ES" b="1" dirty="0" smtClean="0">
                <a:solidFill>
                  <a:srgbClr val="FFFF00"/>
                </a:solidFill>
              </a:rPr>
              <a:t>Matemáticas</a:t>
            </a:r>
            <a:r>
              <a:rPr lang="es-ES" b="1" dirty="0" smtClean="0">
                <a:solidFill>
                  <a:srgbClr val="FFFF00"/>
                </a:solidFill>
              </a:rPr>
              <a:t>: Se observaron efectos negativos, generando confusión en los cadetes y mayor tiempo de coordinación entre profesores. Se determinó NO seguir con esta modalidad año 2024.</a:t>
            </a: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3203848" y="0"/>
            <a:ext cx="5767582" cy="6858000"/>
          </a:xfrm>
          <a:prstGeom prst="rect">
            <a:avLst/>
          </a:prstGeom>
          <a:solidFill>
            <a:schemeClr val="tx1">
              <a:alpha val="71000"/>
            </a:schemeClr>
          </a:solid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s-CL" sz="1800" b="0" i="0" u="none" strike="noStrike" kern="1200" cap="none" spc="0" normalizeH="0" baseline="0" noProof="0" dirty="0">
              <a:ln>
                <a:noFill/>
              </a:ln>
              <a:solidFill>
                <a:srgbClr val="000000"/>
              </a:solidFill>
              <a:effectLst/>
              <a:uLnTx/>
              <a:uFillTx/>
              <a:latin typeface="Arial" charset="0"/>
              <a:ea typeface="ＭＳ Ｐゴシック" pitchFamily="34" charset="-128"/>
              <a:cs typeface="+mn-cs"/>
            </a:endParaRPr>
          </a:p>
        </p:txBody>
      </p:sp>
      <p:sp>
        <p:nvSpPr>
          <p:cNvPr id="103427" name="Text Box 10"/>
          <p:cNvSpPr txBox="1">
            <a:spLocks noChangeArrowheads="1"/>
          </p:cNvSpPr>
          <p:nvPr/>
        </p:nvSpPr>
        <p:spPr bwMode="auto">
          <a:xfrm>
            <a:off x="3671900" y="2500306"/>
            <a:ext cx="5299530" cy="3490186"/>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ea typeface="+mn-ea"/>
              </a:rPr>
              <a:t>MISIÓN DE LA E.N.A.P.</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lang="es-CL" altLang="es-CL" sz="2400" b="1" dirty="0" smtClean="0">
                <a:solidFill>
                  <a:srgbClr val="FFFFFF"/>
                </a:solidFill>
                <a:ea typeface="+mn-ea"/>
              </a:rPr>
              <a:t>ORGÁNICA</a:t>
            </a:r>
            <a:endParaRPr kumimoji="0" lang="es-CL" altLang="es-CL" sz="2400" b="1" i="0" u="none" strike="noStrike" kern="1200" cap="none" spc="0" normalizeH="0" baseline="0" noProof="0" dirty="0" smtClean="0">
              <a:ln>
                <a:noFill/>
              </a:ln>
              <a:solidFill>
                <a:srgbClr val="FFFFFF"/>
              </a:solidFill>
              <a:effectLst/>
              <a:uLnTx/>
              <a:uFillTx/>
              <a:ea typeface="+mn-ea"/>
            </a:endParaRP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ea typeface="+mn-ea"/>
              </a:rPr>
              <a:t>ACTIVIDADES PAC DEA</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lang="es-CL" altLang="es-CL" sz="2400" b="1" dirty="0" smtClean="0">
                <a:solidFill>
                  <a:srgbClr val="FFFFFF"/>
                </a:solidFill>
                <a:ea typeface="+mn-ea"/>
              </a:rPr>
              <a:t>INCONVENIENTES AL CUMPLIMIENTO DE TAREAS</a:t>
            </a:r>
            <a:endParaRPr kumimoji="0" lang="es-CL" altLang="es-CL" sz="2400" b="1" i="0" u="none" strike="noStrike" kern="1200" cap="none" spc="0" normalizeH="0" baseline="0" noProof="0" dirty="0" smtClean="0">
              <a:ln>
                <a:noFill/>
              </a:ln>
              <a:solidFill>
                <a:srgbClr val="FFFFFF"/>
              </a:solidFill>
              <a:effectLst/>
              <a:uLnTx/>
              <a:uFillTx/>
              <a:ea typeface="+mn-ea"/>
            </a:endParaRP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ea typeface="+mn-ea"/>
              </a:rPr>
              <a:t>OBSERVACIONES 2022</a:t>
            </a:r>
          </a:p>
          <a:p>
            <a:pPr marR="0" lvl="0" algn="l" defTabSz="914400" rtl="0" eaLnBrk="1" fontAlgn="base" latinLnBrk="0" hangingPunct="1">
              <a:lnSpc>
                <a:spcPct val="115000"/>
              </a:lnSpc>
              <a:spcBef>
                <a:spcPct val="0"/>
              </a:spcBef>
              <a:spcAft>
                <a:spcPct val="0"/>
              </a:spcAft>
              <a:buClrTx/>
              <a:buSzTx/>
              <a:tabLst>
                <a:tab pos="0" algn="l"/>
              </a:tabLst>
              <a:defRPr/>
            </a:pPr>
            <a:endParaRPr kumimoji="0" lang="es-CL" altLang="es-CL" sz="2400" b="1" i="0" u="none" strike="noStrike" kern="1200" cap="none" spc="0" normalizeH="0" baseline="0" noProof="0" dirty="0">
              <a:ln>
                <a:noFill/>
              </a:ln>
              <a:solidFill>
                <a:srgbClr val="FFFFFF"/>
              </a:solidFill>
              <a:effectLst/>
              <a:uLnTx/>
              <a:uFillTx/>
              <a:ea typeface="+mn-ea"/>
            </a:endParaRP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endParaRPr kumimoji="0" lang="es-CL" altLang="es-CL" sz="2400" b="1" i="0" u="none" strike="noStrike" kern="1200" cap="none" spc="0" normalizeH="0" baseline="0" noProof="0" dirty="0">
              <a:ln>
                <a:noFill/>
              </a:ln>
              <a:solidFill>
                <a:srgbClr val="FFFFFF"/>
              </a:solidFill>
              <a:effectLst/>
              <a:uLnTx/>
              <a:uFillTx/>
              <a:ea typeface="+mn-ea"/>
            </a:endParaRPr>
          </a:p>
        </p:txBody>
      </p:sp>
      <p:sp>
        <p:nvSpPr>
          <p:cNvPr id="6" name="Text Box 12"/>
          <p:cNvSpPr txBox="1">
            <a:spLocks noChangeArrowheads="1"/>
          </p:cNvSpPr>
          <p:nvPr/>
        </p:nvSpPr>
        <p:spPr bwMode="auto">
          <a:xfrm>
            <a:off x="4455609" y="1000107"/>
            <a:ext cx="3732112" cy="1015663"/>
          </a:xfrm>
          <a:prstGeom prst="rect">
            <a:avLst/>
          </a:prstGeom>
          <a:noFill/>
          <a:ln w="9525">
            <a:noFill/>
            <a:miter lim="800000"/>
            <a:headEnd/>
            <a:tailEnd/>
          </a:ln>
          <a:effectLst>
            <a:outerShdw blurRad="63500" dist="17961" dir="2700000" algn="ctr" rotWithShape="0">
              <a:schemeClr val="tx1">
                <a:alpha val="74998"/>
              </a:schemeClr>
            </a:outerShdw>
          </a:effectLst>
        </p:spPr>
        <p:txBody>
          <a:bodyPr wrap="none">
            <a:spAutoFit/>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s-CL" sz="6000" b="1" i="0" u="none" strike="noStrike" kern="1200" cap="none" spc="0" normalizeH="0" baseline="0" noProof="0" dirty="0" smtClean="0">
                <a:ln>
                  <a:noFill/>
                </a:ln>
                <a:solidFill>
                  <a:srgbClr val="FFFF00"/>
                </a:solidFill>
                <a:effectLst/>
                <a:uLnTx/>
                <a:uFillTx/>
                <a:latin typeface="Arial" charset="0"/>
                <a:ea typeface="ＭＳ Ｐゴシック" charset="-128"/>
                <a:cs typeface="+mn-cs"/>
              </a:rPr>
              <a:t>TEMARIO</a:t>
            </a:r>
            <a:endParaRPr kumimoji="0" lang="es-ES" sz="6000" b="1" i="0" u="none" strike="noStrike" kern="1200" cap="none" spc="0" normalizeH="0" baseline="0" noProof="0" dirty="0">
              <a:ln>
                <a:noFill/>
              </a:ln>
              <a:solidFill>
                <a:srgbClr val="FFFF00"/>
              </a:solidFill>
              <a:effectLst/>
              <a:uLnTx/>
              <a:uFillTx/>
              <a:latin typeface="Arial" charset="0"/>
              <a:ea typeface="ＭＳ Ｐゴシック" charset="-128"/>
              <a:cs typeface="+mn-cs"/>
            </a:endParaRPr>
          </a:p>
        </p:txBody>
      </p:sp>
      <p:pic>
        <p:nvPicPr>
          <p:cNvPr id="2" name="Imagen 1"/>
          <p:cNvPicPr>
            <a:picLocks noChangeAspect="1"/>
          </p:cNvPicPr>
          <p:nvPr/>
        </p:nvPicPr>
        <p:blipFill>
          <a:blip r:embed="rId4"/>
          <a:stretch>
            <a:fillRect/>
          </a:stretch>
        </p:blipFill>
        <p:spPr>
          <a:xfrm>
            <a:off x="2304848" y="466692"/>
            <a:ext cx="2035470" cy="2082494"/>
          </a:xfrm>
          <a:prstGeom prst="rect">
            <a:avLst/>
          </a:prstGeom>
        </p:spPr>
      </p:pic>
      <p:sp>
        <p:nvSpPr>
          <p:cNvPr id="8" name="6 Rectángulo"/>
          <p:cNvSpPr/>
          <p:nvPr/>
        </p:nvSpPr>
        <p:spPr bwMode="auto">
          <a:xfrm>
            <a:off x="3203848" y="2420888"/>
            <a:ext cx="5767581" cy="559589"/>
          </a:xfrm>
          <a:prstGeom prst="rect">
            <a:avLst/>
          </a:prstGeom>
          <a:solidFill>
            <a:srgbClr val="FFC000">
              <a:alpha val="4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3" name="Marcador de número de diapositiva 2"/>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AB9D108-9218-4E8C-BE78-9C4ACCB64B4A}" type="slidenum">
              <a:rPr kumimoji="0" lang="es-ES" sz="14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204530536"/>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b="1" smtClean="0">
                <a:solidFill>
                  <a:schemeClr val="bg1"/>
                </a:solidFill>
                <a:latin typeface="Arial" charset="0"/>
              </a:rPr>
              <a:pPr/>
              <a:t>40</a:t>
            </a:fld>
            <a:endParaRPr lang="es-ES" b="1"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79388" y="733708"/>
            <a:ext cx="8664634" cy="2554545"/>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45. D. Gestión Pedagógica.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La Escuela no ha levantado información respecto del continuo curricular E.N.-A.P.N.</a:t>
            </a:r>
          </a:p>
          <a:p>
            <a:pPr marL="896938" lvl="2" indent="-179388" algn="just">
              <a:spcBef>
                <a:spcPct val="50000"/>
              </a:spcBef>
              <a:buClr>
                <a:schemeClr val="bg1"/>
              </a:buClr>
              <a:defRPr/>
            </a:pPr>
            <a:endParaRPr lang="es-CL" sz="20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b="1"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3" name="12 Rectángulo"/>
          <p:cNvSpPr/>
          <p:nvPr/>
        </p:nvSpPr>
        <p:spPr>
          <a:xfrm>
            <a:off x="606012" y="3681028"/>
            <a:ext cx="8238010" cy="646331"/>
          </a:xfrm>
          <a:prstGeom prst="rect">
            <a:avLst/>
          </a:prstGeom>
        </p:spPr>
        <p:txBody>
          <a:bodyPr wrap="square">
            <a:spAutoFit/>
          </a:bodyPr>
          <a:lstStyle/>
          <a:p>
            <a:pPr algn="just"/>
            <a:r>
              <a:rPr lang="es-ES" b="1" dirty="0" smtClean="0">
                <a:solidFill>
                  <a:srgbClr val="FFFF00"/>
                </a:solidFill>
              </a:rPr>
              <a:t>Por Mensaje </a:t>
            </a:r>
            <a:r>
              <a:rPr lang="es-ES" b="1" dirty="0" smtClean="0">
                <a:solidFill>
                  <a:srgbClr val="FFFF00"/>
                </a:solidFill>
              </a:rPr>
              <a:t>APOLINAV </a:t>
            </a:r>
            <a:r>
              <a:rPr lang="es-ES" b="1" dirty="0" smtClean="0">
                <a:solidFill>
                  <a:srgbClr val="FFFF00"/>
                </a:solidFill>
              </a:rPr>
              <a:t>051636 JUN 2023, se están realizando reuniones del Continuo Curricular  EN - APN.</a:t>
            </a:r>
            <a:endParaRPr lang="es-ES" b="1" dirty="0">
              <a:solidFill>
                <a:srgbClr val="FFFF00"/>
              </a:solidFill>
            </a:endParaRP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b="1" smtClean="0">
                <a:solidFill>
                  <a:schemeClr val="bg1"/>
                </a:solidFill>
                <a:latin typeface="Arial" charset="0"/>
              </a:rPr>
              <a:pPr/>
              <a:t>41</a:t>
            </a:fld>
            <a:endParaRPr lang="es-ES" b="1"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55575" y="776660"/>
            <a:ext cx="8664634" cy="2554545"/>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46. D. Gestión Pedagógica.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No existe un pronunciamiento por parte de la Escuela sobre propuestas de estrategias de enseñanza.</a:t>
            </a:r>
          </a:p>
          <a:p>
            <a:pPr marL="896938" lvl="2" indent="-179388" algn="just">
              <a:spcBef>
                <a:spcPct val="50000"/>
              </a:spcBef>
              <a:buClr>
                <a:schemeClr val="bg1"/>
              </a:buClr>
              <a:buFontTx/>
              <a:buChar char="•"/>
              <a:defRPr/>
            </a:pPr>
            <a:endParaRPr lang="es-ES" sz="20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3" name="12 Rectángulo"/>
          <p:cNvSpPr/>
          <p:nvPr/>
        </p:nvSpPr>
        <p:spPr>
          <a:xfrm>
            <a:off x="755576" y="3645024"/>
            <a:ext cx="8172908" cy="369332"/>
          </a:xfrm>
          <a:prstGeom prst="rect">
            <a:avLst/>
          </a:prstGeom>
        </p:spPr>
        <p:txBody>
          <a:bodyPr wrap="square">
            <a:spAutoFit/>
          </a:bodyPr>
          <a:lstStyle/>
          <a:p>
            <a:r>
              <a:rPr lang="es-ES" b="1" dirty="0" smtClean="0">
                <a:solidFill>
                  <a:srgbClr val="FFFF00"/>
                </a:solidFill>
              </a:rPr>
              <a:t>Se envió mensaje ESNAVAL 041556 SEP 2023.</a:t>
            </a:r>
            <a:endParaRPr lang="es-ES" b="1" dirty="0">
              <a:solidFill>
                <a:srgbClr val="FFFF00"/>
              </a:solidFill>
            </a:endParaRP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b="1" smtClean="0">
                <a:solidFill>
                  <a:schemeClr val="bg1"/>
                </a:solidFill>
                <a:latin typeface="Arial" charset="0"/>
              </a:rPr>
              <a:pPr/>
              <a:t>42</a:t>
            </a:fld>
            <a:endParaRPr lang="es-ES" b="1"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215900" y="1052513"/>
            <a:ext cx="8664634" cy="2677656"/>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50. D. Recursos Humanos.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No hay control ni monitoreo de las actividades complementarias del Plan de estudios desarrolladas por los docentes, salvo por el control de ingreso y salida de la repartición.</a:t>
            </a:r>
            <a:endParaRPr lang="es-ES" sz="2000" b="1" u="sng" dirty="0" smtClean="0">
              <a:solidFill>
                <a:schemeClr val="bg1"/>
              </a:solidFill>
              <a:latin typeface="Arial" pitchFamily="34" charset="0"/>
            </a:endParaRPr>
          </a:p>
          <a:p>
            <a:pPr marL="896938" lvl="2" indent="-179388" algn="just">
              <a:spcBef>
                <a:spcPct val="50000"/>
              </a:spcBef>
              <a:buClr>
                <a:schemeClr val="bg1"/>
              </a:buClr>
              <a:defRPr/>
            </a:pPr>
            <a:endParaRPr lang="es-ES" sz="1200" b="1" u="sng" dirty="0" smtClean="0">
              <a:solidFill>
                <a:schemeClr val="bg1"/>
              </a:solidFill>
              <a:latin typeface="Arial" pitchFamily="34" charset="0"/>
            </a:endParaRPr>
          </a:p>
          <a:p>
            <a:pPr marL="712788" lvl="2" indent="4763" algn="just">
              <a:spcBef>
                <a:spcPct val="50000"/>
              </a:spcBef>
              <a:buClr>
                <a:schemeClr val="bg1"/>
              </a:buClr>
              <a:defRPr/>
            </a:pPr>
            <a:r>
              <a:rPr lang="es-CL" sz="2000" b="1" u="sng" dirty="0" smtClean="0">
                <a:solidFill>
                  <a:srgbClr val="FFFF00"/>
                </a:solidFill>
                <a:latin typeface="Arial" pitchFamily="34" charset="0"/>
              </a:rPr>
              <a:t>Acción</a:t>
            </a:r>
            <a:r>
              <a:rPr lang="es-CL" sz="2000" b="1"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3" name="12 Rectángulo"/>
          <p:cNvSpPr/>
          <p:nvPr/>
        </p:nvSpPr>
        <p:spPr>
          <a:xfrm>
            <a:off x="791580" y="4122565"/>
            <a:ext cx="8088954" cy="646331"/>
          </a:xfrm>
          <a:prstGeom prst="rect">
            <a:avLst/>
          </a:prstGeom>
        </p:spPr>
        <p:txBody>
          <a:bodyPr wrap="square">
            <a:spAutoFit/>
          </a:bodyPr>
          <a:lstStyle/>
          <a:p>
            <a:pPr algn="just"/>
            <a:r>
              <a:rPr lang="es-ES" b="1" dirty="0" smtClean="0">
                <a:solidFill>
                  <a:srgbClr val="FFFF00"/>
                </a:solidFill>
              </a:rPr>
              <a:t>No existe en SIGA una forma de controlar el monitoreo de las actividades complementarias efectuadas por los profesores .</a:t>
            </a:r>
            <a:endParaRPr lang="es-ES" b="1" dirty="0">
              <a:solidFill>
                <a:srgbClr val="FFFF00"/>
              </a:solidFill>
            </a:endParaRP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b="1" smtClean="0">
                <a:solidFill>
                  <a:schemeClr val="bg1"/>
                </a:solidFill>
                <a:latin typeface="Arial" charset="0"/>
              </a:rPr>
              <a:pPr/>
              <a:t>43</a:t>
            </a:fld>
            <a:endParaRPr lang="es-ES" b="1" dirty="0" smtClean="0">
              <a:solidFill>
                <a:schemeClr val="bg1"/>
              </a:solidFill>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73617" y="809788"/>
            <a:ext cx="8664634" cy="2985433"/>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67. D. Infraestructura.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El simulador de navegación se encuentra desactualizado en software y hardware, ESNAVAL solicitó a la empresa presupuesto para conocer costo asociado de actualización total o parcial del simulador.</a:t>
            </a:r>
          </a:p>
          <a:p>
            <a:pPr marL="896938" lvl="2" indent="-179388" algn="just">
              <a:spcBef>
                <a:spcPct val="50000"/>
              </a:spcBef>
              <a:buClr>
                <a:schemeClr val="bg1"/>
              </a:buClr>
              <a:buFontTx/>
              <a:buChar char="•"/>
              <a:defRPr/>
            </a:pPr>
            <a:endParaRPr lang="es-ES" sz="1200" b="1" u="sng" dirty="0" smtClean="0">
              <a:solidFill>
                <a:schemeClr val="bg1"/>
              </a:solidFill>
              <a:latin typeface="Arial" pitchFamily="34" charset="0"/>
            </a:endParaRPr>
          </a:p>
          <a:p>
            <a:pPr marL="896938" lvl="2" indent="-179388"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3" name="12 Rectángulo"/>
          <p:cNvSpPr/>
          <p:nvPr/>
        </p:nvSpPr>
        <p:spPr>
          <a:xfrm>
            <a:off x="837576" y="4260005"/>
            <a:ext cx="6362716" cy="369332"/>
          </a:xfrm>
          <a:prstGeom prst="rect">
            <a:avLst/>
          </a:prstGeom>
        </p:spPr>
        <p:txBody>
          <a:bodyPr wrap="square">
            <a:spAutoFit/>
          </a:bodyPr>
          <a:lstStyle/>
          <a:p>
            <a:r>
              <a:rPr lang="es-ES" b="1" dirty="0" smtClean="0">
                <a:solidFill>
                  <a:srgbClr val="FFFF00"/>
                </a:solidFill>
              </a:rPr>
              <a:t>Se envió </a:t>
            </a:r>
            <a:r>
              <a:rPr lang="es-ES" b="1" dirty="0" err="1" smtClean="0">
                <a:solidFill>
                  <a:srgbClr val="FFFF00"/>
                </a:solidFill>
              </a:rPr>
              <a:t>msg</a:t>
            </a:r>
            <a:r>
              <a:rPr lang="es-ES" b="1" dirty="0" smtClean="0">
                <a:solidFill>
                  <a:srgbClr val="FFFF00"/>
                </a:solidFill>
              </a:rPr>
              <a:t> ESNAVAL </a:t>
            </a:r>
            <a:r>
              <a:rPr lang="es-ES" b="1" dirty="0">
                <a:solidFill>
                  <a:srgbClr val="FFFF00"/>
                </a:solidFill>
              </a:rPr>
              <a:t> </a:t>
            </a:r>
            <a:r>
              <a:rPr lang="es-ES" b="1" dirty="0" smtClean="0">
                <a:solidFill>
                  <a:srgbClr val="FFFF00"/>
                </a:solidFill>
              </a:rPr>
              <a:t>290933 AGO 2023</a:t>
            </a:r>
            <a:endParaRPr lang="es-ES" b="1" dirty="0">
              <a:solidFill>
                <a:srgbClr val="FFFF00"/>
              </a:solidFill>
            </a:endParaRP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a:spLocks noGrp="1"/>
          </p:cNvSpPr>
          <p:nvPr>
            <p:ph type="sldNum" sz="quarter" idx="12"/>
          </p:nvPr>
        </p:nvSpPr>
        <p:spPr>
          <a:noFill/>
        </p:spPr>
        <p:txBody>
          <a:bodyPr/>
          <a:lstStyle/>
          <a:p>
            <a:fld id="{95FB7722-E15F-4ACD-901C-0FC382F17183}" type="slidenum">
              <a:rPr lang="es-ES" smtClean="0">
                <a:latin typeface="Arial" charset="0"/>
              </a:rPr>
              <a:pPr/>
              <a:t>44</a:t>
            </a:fld>
            <a:endParaRPr lang="es-ES" dirty="0" smtClean="0">
              <a:latin typeface="Arial" charset="0"/>
            </a:endParaRPr>
          </a:p>
        </p:txBody>
      </p:sp>
      <p:sp>
        <p:nvSpPr>
          <p:cNvPr id="4099" name="Rectangle 2"/>
          <p:cNvSpPr>
            <a:spLocks noChangeArrowheads="1"/>
          </p:cNvSpPr>
          <p:nvPr/>
        </p:nvSpPr>
        <p:spPr bwMode="auto">
          <a:xfrm>
            <a:off x="0" y="158750"/>
            <a:ext cx="9144000" cy="0"/>
          </a:xfrm>
          <a:prstGeom prst="rect">
            <a:avLst/>
          </a:prstGeom>
          <a:noFill/>
          <a:ln w="9525">
            <a:noFill/>
            <a:miter lim="800000"/>
            <a:headEnd/>
            <a:tailEnd/>
          </a:ln>
        </p:spPr>
        <p:txBody>
          <a:bodyPr wrap="none" anchor="ctr">
            <a:spAutoFit/>
          </a:bodyPr>
          <a:lstStyle/>
          <a:p>
            <a:endParaRPr lang="es-CL"/>
          </a:p>
        </p:txBody>
      </p:sp>
      <p:sp>
        <p:nvSpPr>
          <p:cNvPr id="4100" name="Rectangle 3"/>
          <p:cNvSpPr>
            <a:spLocks noChangeArrowheads="1"/>
          </p:cNvSpPr>
          <p:nvPr/>
        </p:nvSpPr>
        <p:spPr bwMode="auto">
          <a:xfrm>
            <a:off x="0" y="158750"/>
            <a:ext cx="9144000" cy="0"/>
          </a:xfrm>
          <a:prstGeom prst="rect">
            <a:avLst/>
          </a:prstGeom>
          <a:solidFill>
            <a:srgbClr val="FFFFFF"/>
          </a:solidFill>
          <a:ln w="9525">
            <a:noFill/>
            <a:miter lim="800000"/>
            <a:headEnd/>
            <a:tailEnd/>
          </a:ln>
        </p:spPr>
        <p:txBody>
          <a:bodyPr wrap="none" anchor="ctr">
            <a:spAutoFit/>
          </a:bodyPr>
          <a:lstStyle/>
          <a:p>
            <a:endParaRPr lang="es-CL"/>
          </a:p>
        </p:txBody>
      </p:sp>
      <p:sp>
        <p:nvSpPr>
          <p:cNvPr id="18436" name="Text Box 57"/>
          <p:cNvSpPr txBox="1">
            <a:spLocks noChangeArrowheads="1"/>
          </p:cNvSpPr>
          <p:nvPr/>
        </p:nvSpPr>
        <p:spPr bwMode="auto">
          <a:xfrm>
            <a:off x="155575" y="784012"/>
            <a:ext cx="8664634" cy="3477875"/>
          </a:xfrm>
          <a:prstGeom prst="rect">
            <a:avLst/>
          </a:prstGeom>
          <a:solidFill>
            <a:schemeClr val="bg1">
              <a:alpha val="12157"/>
            </a:schemeClr>
          </a:solidFill>
          <a:ln w="9525">
            <a:noFill/>
            <a:miter lim="800000"/>
            <a:headEnd/>
            <a:tailEnd/>
          </a:ln>
        </p:spPr>
        <p:txBody>
          <a:bodyPr wrap="square">
            <a:spAutoFit/>
          </a:bodyPr>
          <a:lstStyle/>
          <a:p>
            <a:pPr marL="717550" lvl="1" indent="-635000" algn="just">
              <a:spcBef>
                <a:spcPct val="50000"/>
              </a:spcBef>
              <a:buClr>
                <a:schemeClr val="bg1"/>
              </a:buClr>
              <a:defRPr/>
            </a:pPr>
            <a:r>
              <a:rPr lang="es-CL" sz="2000" b="1" dirty="0" smtClean="0">
                <a:solidFill>
                  <a:schemeClr val="bg1"/>
                </a:solidFill>
                <a:latin typeface="Arial" pitchFamily="34" charset="0"/>
              </a:rPr>
              <a:t>67. D. Infraestructura. (M).</a:t>
            </a:r>
          </a:p>
          <a:p>
            <a:pPr marL="717550" lvl="1" indent="-260350" algn="just">
              <a:spcBef>
                <a:spcPct val="50000"/>
              </a:spcBef>
              <a:buClr>
                <a:schemeClr val="bg1"/>
              </a:buClr>
              <a:buFont typeface="Courier New" pitchFamily="49" charset="0"/>
              <a:buChar char="o"/>
              <a:defRPr/>
            </a:pPr>
            <a:r>
              <a:rPr lang="es-CL" sz="2000" b="1" dirty="0" smtClean="0">
                <a:solidFill>
                  <a:schemeClr val="bg1"/>
                </a:solidFill>
                <a:latin typeface="Arial" pitchFamily="34" charset="0"/>
              </a:rPr>
              <a:t>Observación</a:t>
            </a:r>
            <a:r>
              <a:rPr lang="es-CL" sz="2000" dirty="0">
                <a:solidFill>
                  <a:schemeClr val="bg1"/>
                </a:solidFill>
                <a:latin typeface="Arial" pitchFamily="34" charset="0"/>
              </a:rPr>
              <a:t>:</a:t>
            </a:r>
          </a:p>
          <a:p>
            <a:pPr marL="896938" lvl="2" indent="-179388" algn="just">
              <a:spcBef>
                <a:spcPct val="50000"/>
              </a:spcBef>
              <a:buClr>
                <a:schemeClr val="bg1"/>
              </a:buClr>
              <a:buFontTx/>
              <a:buChar char="•"/>
              <a:defRPr/>
            </a:pPr>
            <a:r>
              <a:rPr lang="es-ES" sz="2000" dirty="0" smtClean="0">
                <a:solidFill>
                  <a:schemeClr val="bg1"/>
                </a:solidFill>
                <a:latin typeface="Arial" pitchFamily="34" charset="0"/>
              </a:rPr>
              <a:t>Los profesores de navegación han ido actualizando sus conocimientos de manera extraoficial mediante contacto con personal CENTARM. Se debe capacitar al personal de docentes de esta área al menos de manera anual en base a los lineamientos y doctrina institucional.</a:t>
            </a:r>
            <a:endParaRPr lang="es-ES" sz="1200" b="1" u="sng" dirty="0" smtClean="0">
              <a:solidFill>
                <a:schemeClr val="bg1"/>
              </a:solidFill>
              <a:latin typeface="Arial" pitchFamily="34" charset="0"/>
            </a:endParaRPr>
          </a:p>
          <a:p>
            <a:pPr marL="896938" lvl="2" indent="-179388" algn="just">
              <a:spcBef>
                <a:spcPct val="50000"/>
              </a:spcBef>
              <a:buClr>
                <a:schemeClr val="bg1"/>
              </a:buClr>
              <a:defRPr/>
            </a:pPr>
            <a:endParaRPr lang="es-CL" sz="2000" b="1" u="sng" dirty="0" smtClean="0">
              <a:solidFill>
                <a:srgbClr val="FFFF00"/>
              </a:solidFill>
              <a:latin typeface="Arial" pitchFamily="34" charset="0"/>
            </a:endParaRPr>
          </a:p>
          <a:p>
            <a:pPr marL="896938" lvl="2" indent="-179388" algn="just">
              <a:spcBef>
                <a:spcPct val="50000"/>
              </a:spcBef>
              <a:buClr>
                <a:schemeClr val="bg1"/>
              </a:buClr>
              <a:defRPr/>
            </a:pPr>
            <a:r>
              <a:rPr lang="es-CL" sz="2000" b="1" u="sng" dirty="0" smtClean="0">
                <a:solidFill>
                  <a:srgbClr val="FFFF00"/>
                </a:solidFill>
                <a:latin typeface="Arial" pitchFamily="34" charset="0"/>
              </a:rPr>
              <a:t>Acción</a:t>
            </a:r>
            <a:r>
              <a:rPr lang="es-CL" sz="2000" dirty="0" smtClean="0">
                <a:solidFill>
                  <a:srgbClr val="FFFF00"/>
                </a:solidFill>
                <a:latin typeface="Arial" pitchFamily="34" charset="0"/>
              </a:rPr>
              <a:t>: </a:t>
            </a:r>
          </a:p>
        </p:txBody>
      </p:sp>
      <p:sp>
        <p:nvSpPr>
          <p:cNvPr id="4104" name="AutoShape 9" descr="Resultado de imagen para ticket verde"/>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CL"/>
          </a:p>
        </p:txBody>
      </p:sp>
      <p:sp>
        <p:nvSpPr>
          <p:cNvPr id="13" name="12 Rectángulo"/>
          <p:cNvSpPr/>
          <p:nvPr/>
        </p:nvSpPr>
        <p:spPr>
          <a:xfrm>
            <a:off x="774078" y="4509120"/>
            <a:ext cx="8046131" cy="923330"/>
          </a:xfrm>
          <a:prstGeom prst="rect">
            <a:avLst/>
          </a:prstGeom>
        </p:spPr>
        <p:txBody>
          <a:bodyPr wrap="square">
            <a:spAutoFit/>
          </a:bodyPr>
          <a:lstStyle/>
          <a:p>
            <a:pPr algn="just"/>
            <a:r>
              <a:rPr lang="es-ES" b="1" dirty="0" smtClean="0">
                <a:solidFill>
                  <a:srgbClr val="FFFF00"/>
                </a:solidFill>
              </a:rPr>
              <a:t>Se integró a los PC de Navegación - Simulador a una etapa práctica del Curso de Oficial de Guardia de Puente avanzado realizado en el CENTARM los días 20 y 23 </a:t>
            </a:r>
            <a:r>
              <a:rPr lang="es-ES" b="1" dirty="0" smtClean="0">
                <a:solidFill>
                  <a:srgbClr val="FFFF00"/>
                </a:solidFill>
              </a:rPr>
              <a:t>FEB</a:t>
            </a:r>
            <a:r>
              <a:rPr lang="es-ES" b="1" dirty="0" smtClean="0">
                <a:solidFill>
                  <a:srgbClr val="FFFF00"/>
                </a:solidFill>
              </a:rPr>
              <a:t> </a:t>
            </a:r>
            <a:r>
              <a:rPr lang="es-ES" b="1" dirty="0" smtClean="0">
                <a:solidFill>
                  <a:srgbClr val="FFFF00"/>
                </a:solidFill>
              </a:rPr>
              <a:t>2023</a:t>
            </a:r>
            <a:endParaRPr lang="es-ES" b="1" dirty="0">
              <a:solidFill>
                <a:srgbClr val="FFFF00"/>
              </a:solidFill>
            </a:endParaRPr>
          </a:p>
        </p:txBody>
      </p:sp>
      <p:pic>
        <p:nvPicPr>
          <p:cNvPr id="9"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87524" y="2276872"/>
            <a:ext cx="8229600" cy="1143000"/>
          </a:xfrm>
        </p:spPr>
        <p:txBody>
          <a:bodyPr/>
          <a:lstStyle/>
          <a:p>
            <a:r>
              <a:rPr lang="es-ES" b="1" dirty="0" smtClean="0">
                <a:solidFill>
                  <a:srgbClr val="FFFF00"/>
                </a:solidFill>
              </a:rPr>
              <a:t>CONSULTAS</a:t>
            </a:r>
            <a:endParaRPr lang="es-ES" b="1" dirty="0">
              <a:solidFill>
                <a:srgbClr val="FFFF00"/>
              </a:solidFill>
            </a:endParaRPr>
          </a:p>
        </p:txBody>
      </p:sp>
      <p:sp>
        <p:nvSpPr>
          <p:cNvPr id="5" name="4 Marcador de número de diapositiva"/>
          <p:cNvSpPr>
            <a:spLocks noGrp="1"/>
          </p:cNvSpPr>
          <p:nvPr>
            <p:ph type="sldNum" sz="quarter" idx="12"/>
          </p:nvPr>
        </p:nvSpPr>
        <p:spPr/>
        <p:txBody>
          <a:bodyPr/>
          <a:lstStyle/>
          <a:p>
            <a:pPr>
              <a:defRPr/>
            </a:pPr>
            <a:fld id="{CEEA3F40-C379-4816-A840-F3B1F5FE4377}" type="slidenum">
              <a:rPr lang="es-ES" smtClean="0">
                <a:solidFill>
                  <a:schemeClr val="bg1"/>
                </a:solidFill>
              </a:rPr>
              <a:pPr>
                <a:defRPr/>
              </a:pPr>
              <a:t>45</a:t>
            </a:fld>
            <a:endParaRPr lang="es-ES" dirty="0">
              <a:solidFill>
                <a:schemeClr val="bg1"/>
              </a:solidFill>
            </a:endParaRPr>
          </a:p>
        </p:txBody>
      </p:sp>
      <p:pic>
        <p:nvPicPr>
          <p:cNvPr id="6" name="2 Imagen"/>
          <p:cNvPicPr>
            <a:picLocks noChangeAspect="1"/>
          </p:cNvPicPr>
          <p:nvPr/>
        </p:nvPicPr>
        <p:blipFill>
          <a:blip r:embed="rId3"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0" name="Rectangle 2"/>
          <p:cNvSpPr>
            <a:spLocks noChangeArrowheads="1"/>
          </p:cNvSpPr>
          <p:nvPr/>
        </p:nvSpPr>
        <p:spPr bwMode="auto">
          <a:xfrm>
            <a:off x="1475656" y="1016732"/>
            <a:ext cx="7056784" cy="1825497"/>
          </a:xfrm>
          <a:prstGeom prst="rect">
            <a:avLst/>
          </a:prstGeom>
          <a:solidFill>
            <a:schemeClr val="tx1">
              <a:alpha val="77000"/>
            </a:schemeClr>
          </a:solid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s-CL" sz="1800" b="0" i="0" u="none" strike="noStrike" kern="1200" cap="none" spc="0" normalizeH="0" baseline="0" noProof="0" dirty="0">
              <a:ln>
                <a:noFill/>
              </a:ln>
              <a:solidFill>
                <a:srgbClr val="000000"/>
              </a:solidFill>
              <a:effectLst/>
              <a:uLnTx/>
              <a:uFillTx/>
              <a:latin typeface="Arial" charset="0"/>
              <a:ea typeface="ＭＳ Ｐゴシック" pitchFamily="34" charset="-128"/>
              <a:cs typeface="+mn-cs"/>
            </a:endParaRPr>
          </a:p>
        </p:txBody>
      </p:sp>
      <p:sp>
        <p:nvSpPr>
          <p:cNvPr id="101380" name="3 CuadroTexto"/>
          <p:cNvSpPr txBox="1">
            <a:spLocks noChangeArrowheads="1"/>
          </p:cNvSpPr>
          <p:nvPr/>
        </p:nvSpPr>
        <p:spPr bwMode="auto">
          <a:xfrm>
            <a:off x="1380956" y="1277662"/>
            <a:ext cx="7124323" cy="461665"/>
          </a:xfrm>
          <a:prstGeom prst="rect">
            <a:avLst/>
          </a:prstGeom>
          <a:noFill/>
          <a:ln w="9525">
            <a:noFill/>
            <a:miter lim="800000"/>
            <a:headEnd/>
            <a:tailEnd/>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s-CL" sz="24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REVISTA DE INSPECCIÓN EDUCACIONAL 2023</a:t>
            </a:r>
            <a:endParaRPr kumimoji="0" lang="es-CL" altLang="es-CL" sz="24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pic>
        <p:nvPicPr>
          <p:cNvPr id="11" name="2 Imagen"/>
          <p:cNvPicPr>
            <a:picLocks noChangeAspect="1"/>
          </p:cNvPicPr>
          <p:nvPr/>
        </p:nvPicPr>
        <p:blipFill>
          <a:blip r:embed="rId4" cstate="print"/>
          <a:srcRect/>
          <a:stretch>
            <a:fillRect/>
          </a:stretch>
        </p:blipFill>
        <p:spPr bwMode="auto">
          <a:xfrm>
            <a:off x="357158" y="3357562"/>
            <a:ext cx="1849437" cy="1889125"/>
          </a:xfrm>
          <a:prstGeom prst="rect">
            <a:avLst/>
          </a:prstGeom>
          <a:noFill/>
          <a:ln w="9525">
            <a:noFill/>
            <a:miter lim="800000"/>
            <a:headEnd/>
            <a:tailEnd/>
          </a:ln>
        </p:spPr>
      </p:pic>
      <p:sp>
        <p:nvSpPr>
          <p:cNvPr id="12" name="Text Box 4"/>
          <p:cNvSpPr txBox="1">
            <a:spLocks noChangeArrowheads="1"/>
          </p:cNvSpPr>
          <p:nvPr/>
        </p:nvSpPr>
        <p:spPr bwMode="auto">
          <a:xfrm>
            <a:off x="1871700" y="2204864"/>
            <a:ext cx="5796644" cy="553998"/>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sz="16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rPr>
              <a:t>DEPARTAMENTO </a:t>
            </a:r>
            <a:r>
              <a:rPr kumimoji="0" lang="es-CL" sz="16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EDUCACIÓN ESCUELA NAVAL A.P. </a:t>
            </a:r>
            <a:endParaRPr kumimoji="0" lang="es-CL" sz="18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CL" sz="1400" b="1" i="1"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sp>
        <p:nvSpPr>
          <p:cNvPr id="2" name="Marcador de número de diapositiva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6AB5A9-CF43-403F-867F-9064CF0495DD}" type="slidenum">
              <a:rPr kumimoji="0" lang="es-ES" sz="14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s-ES" sz="14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8" name="3 CuadroTexto">
            <a:extLst>
              <a:ext uri="{FF2B5EF4-FFF2-40B4-BE49-F238E27FC236}">
                <a16:creationId xmlns:a16="http://schemas.microsoft.com/office/drawing/2014/main" id="{2B991172-6C2F-448C-BC2B-99F054E6273D}"/>
              </a:ext>
            </a:extLst>
          </p:cNvPr>
          <p:cNvSpPr txBox="1">
            <a:spLocks noChangeArrowheads="1"/>
          </p:cNvSpPr>
          <p:nvPr/>
        </p:nvSpPr>
        <p:spPr bwMode="auto">
          <a:xfrm>
            <a:off x="3246259" y="6314073"/>
            <a:ext cx="3515578" cy="338554"/>
          </a:xfrm>
          <a:prstGeom prst="rect">
            <a:avLst/>
          </a:prstGeom>
          <a:solidFill>
            <a:schemeClr val="bg2">
              <a:lumMod val="75000"/>
            </a:schemeClr>
          </a:solidFill>
          <a:ln w="9525">
            <a:solidFill>
              <a:schemeClr val="tx1">
                <a:lumMod val="85000"/>
                <a:lumOff val="15000"/>
              </a:schemeClr>
            </a:solid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s-CL" sz="1600" b="1" i="0" u="none" strike="noStrike" kern="1200" cap="none" spc="0" normalizeH="0" baseline="0" noProof="0" dirty="0" smtClean="0">
                <a:ln>
                  <a:noFill/>
                </a:ln>
                <a:solidFill>
                  <a:srgbClr val="FFFF00"/>
                </a:solidFill>
                <a:effectLst/>
                <a:uLnTx/>
                <a:uFillTx/>
                <a:latin typeface="Arial" charset="0"/>
                <a:ea typeface="ＭＳ Ｐゴシック" pitchFamily="34" charset="-128"/>
                <a:cs typeface="+mn-cs"/>
              </a:rPr>
              <a:t>Valparaíso, septiembre 05 de 2023</a:t>
            </a:r>
            <a:endParaRPr kumimoji="0" lang="es-CL" altLang="es-CL" sz="1600" b="1" i="0" u="none" strike="noStrike" kern="1200" cap="none" spc="0" normalizeH="0" baseline="0" noProof="0" dirty="0">
              <a:ln>
                <a:noFill/>
              </a:ln>
              <a:solidFill>
                <a:srgbClr val="FFFF00"/>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3235423933"/>
      </p:ext>
    </p:extLst>
  </p:cSld>
  <p:clrMapOvr>
    <a:masterClrMapping/>
  </p:clrMapOvr>
  <p:transition spd="med">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17762" name="Text Box 8"/>
          <p:cNvSpPr txBox="1">
            <a:spLocks noChangeArrowheads="1"/>
          </p:cNvSpPr>
          <p:nvPr/>
        </p:nvSpPr>
        <p:spPr bwMode="auto">
          <a:xfrm>
            <a:off x="3347865" y="1362248"/>
            <a:ext cx="5472608" cy="4524315"/>
          </a:xfrm>
          <a:prstGeom prst="rect">
            <a:avLst/>
          </a:prstGeom>
          <a:noFill/>
          <a:ln w="9525">
            <a:noFill/>
            <a:miter lim="800000"/>
            <a:headEnd/>
            <a:tailEnd/>
          </a:ln>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s-CL" altLang="es-CL" sz="2400" b="1" i="0" u="none" strike="noStrike" kern="1200" cap="none" spc="0" normalizeH="0" baseline="0" noProof="0" dirty="0">
                <a:ln>
                  <a:noFill/>
                </a:ln>
                <a:solidFill>
                  <a:srgbClr val="595959"/>
                </a:solidFill>
                <a:effectLst/>
                <a:uLnTx/>
                <a:uFillTx/>
                <a:latin typeface="Tahoma" pitchFamily="34" charset="0"/>
                <a:ea typeface="ＭＳ Ｐゴシック" pitchFamily="34" charset="-128"/>
                <a:cs typeface="+mn-cs"/>
              </a:rPr>
              <a:t>“</a:t>
            </a:r>
            <a:r>
              <a:rPr kumimoji="0" lang="es-CL" altLang="es-CL" sz="2400" b="1" i="0" u="none" strike="noStrike" kern="1200" cap="none" spc="0" normalizeH="0" baseline="0" noProof="0" dirty="0">
                <a:ln>
                  <a:noFill/>
                </a:ln>
                <a:solidFill>
                  <a:srgbClr val="000000"/>
                </a:solidFill>
                <a:effectLst/>
                <a:highlight>
                  <a:srgbClr val="FFFF00"/>
                </a:highlight>
                <a:uLnTx/>
                <a:uFillTx/>
                <a:latin typeface="Arial" charset="0"/>
                <a:ea typeface="ＭＳ Ｐゴシック" pitchFamily="34" charset="-128"/>
                <a:cs typeface="+mn-cs"/>
              </a:rPr>
              <a:t>SELECCIONAR</a:t>
            </a:r>
            <a:r>
              <a:rPr kumimoji="0" lang="es-CL" altLang="es-CL" sz="2400" b="1" i="0" u="none" strike="noStrike" kern="1200" cap="none" spc="0" normalizeH="0" baseline="0" noProof="0" dirty="0">
                <a:ln>
                  <a:noFill/>
                </a:ln>
                <a:solidFill>
                  <a:srgbClr val="000000"/>
                </a:solidFill>
                <a:effectLst/>
                <a:uLnTx/>
                <a:uFillTx/>
                <a:latin typeface="Arial" charset="0"/>
                <a:ea typeface="ＭＳ Ｐゴシック" pitchFamily="34" charset="-128"/>
                <a:cs typeface="+mn-cs"/>
              </a:rPr>
              <a:t> y </a:t>
            </a:r>
            <a:r>
              <a:rPr kumimoji="0" lang="es-CL" altLang="es-CL" sz="2400" b="1" i="0" u="none" strike="noStrike" kern="1200" cap="none" spc="0" normalizeH="0" baseline="0" noProof="0" dirty="0">
                <a:ln>
                  <a:noFill/>
                </a:ln>
                <a:solidFill>
                  <a:srgbClr val="000000"/>
                </a:solidFill>
                <a:effectLst/>
                <a:highlight>
                  <a:srgbClr val="FFFF00"/>
                </a:highlight>
                <a:uLnTx/>
                <a:uFillTx/>
                <a:latin typeface="Arial" charset="0"/>
                <a:ea typeface="ＭＳ Ｐゴシック" pitchFamily="34" charset="-128"/>
                <a:cs typeface="+mn-cs"/>
              </a:rPr>
              <a:t>FORMAR</a:t>
            </a:r>
            <a:r>
              <a:rPr kumimoji="0" lang="es-CL" altLang="es-CL" sz="2400" b="1" i="0" u="none" strike="noStrike" kern="1200" cap="none" spc="0" normalizeH="0" baseline="0" noProof="0" dirty="0">
                <a:ln>
                  <a:noFill/>
                </a:ln>
                <a:solidFill>
                  <a:srgbClr val="000000"/>
                </a:solidFill>
                <a:effectLst/>
                <a:uLnTx/>
                <a:uFillTx/>
                <a:latin typeface="Arial" charset="0"/>
                <a:ea typeface="ＭＳ Ｐゴシック" pitchFamily="34" charset="-128"/>
                <a:cs typeface="+mn-cs"/>
              </a:rPr>
              <a:t> integralmente a los futuros Oficiales de la Armada de Chile en coherencia con el proyecto educativo institucional, con el propósito de entregar al servicio hombres y mujeres </a:t>
            </a:r>
            <a:r>
              <a:rPr kumimoji="0" lang="es-CL" altLang="es-CL" sz="2400" b="1" i="0" u="none" strike="noStrike" kern="1200" cap="none" spc="0" normalizeH="0" baseline="0" noProof="0" dirty="0">
                <a:ln>
                  <a:noFill/>
                </a:ln>
                <a:solidFill>
                  <a:srgbClr val="000000"/>
                </a:solidFill>
                <a:effectLst/>
                <a:highlight>
                  <a:srgbClr val="FFFF00"/>
                </a:highlight>
                <a:uLnTx/>
                <a:uFillTx/>
                <a:latin typeface="Arial" charset="0"/>
                <a:ea typeface="ＭＳ Ｐゴシック" pitchFamily="34" charset="-128"/>
                <a:cs typeface="+mn-cs"/>
              </a:rPr>
              <a:t>LÍDERES con el carácter </a:t>
            </a:r>
            <a:r>
              <a:rPr kumimoji="0" lang="es-CL" altLang="es-CL" sz="2400" b="1" i="0" u="none" strike="noStrike" kern="1200" cap="none" spc="0" normalizeH="0" baseline="0" noProof="0" dirty="0">
                <a:ln>
                  <a:noFill/>
                </a:ln>
                <a:solidFill>
                  <a:srgbClr val="000000"/>
                </a:solidFill>
                <a:effectLst/>
                <a:uLnTx/>
                <a:uFillTx/>
                <a:latin typeface="Arial" charset="0"/>
                <a:ea typeface="ＭＳ Ｐゴシック" pitchFamily="34" charset="-128"/>
                <a:cs typeface="+mn-cs"/>
              </a:rPr>
              <a:t>para asumir crecientes responsabilidades y con el potencial de conducir los destinos institucionales en </a:t>
            </a:r>
            <a:r>
              <a:rPr kumimoji="0" lang="es-CL" altLang="es-CL" sz="2400" b="1" i="0" u="none" strike="noStrike" kern="1200" cap="none" spc="0" normalizeH="0" baseline="0" noProof="0" dirty="0">
                <a:ln>
                  <a:noFill/>
                </a:ln>
                <a:solidFill>
                  <a:srgbClr val="000000"/>
                </a:solidFill>
                <a:effectLst/>
                <a:highlight>
                  <a:srgbClr val="FFFF00"/>
                </a:highlight>
                <a:uLnTx/>
                <a:uFillTx/>
                <a:latin typeface="Arial" charset="0"/>
                <a:ea typeface="ＭＳ Ｐゴシック" pitchFamily="34" charset="-128"/>
                <a:cs typeface="+mn-cs"/>
              </a:rPr>
              <a:t>tiempo de paz y de guerra</a:t>
            </a:r>
            <a:r>
              <a:rPr kumimoji="0" lang="es-CL" altLang="es-CL" sz="2400" b="1" i="0" u="none" strike="noStrike" kern="1200" cap="none" spc="0" normalizeH="0" baseline="0" noProof="0" dirty="0">
                <a:ln>
                  <a:noFill/>
                </a:ln>
                <a:solidFill>
                  <a:srgbClr val="000000"/>
                </a:solidFill>
                <a:effectLst/>
                <a:uLnTx/>
                <a:uFillTx/>
                <a:latin typeface="Arial" charset="0"/>
                <a:ea typeface="ＭＳ Ｐゴシック" pitchFamily="34" charset="-128"/>
                <a:cs typeface="+mn-cs"/>
              </a:rPr>
              <a:t>”.</a:t>
            </a:r>
            <a:endParaRPr kumimoji="0" lang="es-ES" altLang="es-CL" sz="2400" b="1" i="0" u="none" strike="noStrike" kern="1200" cap="none" spc="0" normalizeH="0" baseline="0" noProof="0" dirty="0">
              <a:ln>
                <a:noFill/>
              </a:ln>
              <a:solidFill>
                <a:srgbClr val="595959"/>
              </a:solidFill>
              <a:effectLst/>
              <a:uLnTx/>
              <a:uFillTx/>
              <a:latin typeface="Tahoma" pitchFamily="34" charset="0"/>
              <a:ea typeface="ＭＳ Ｐゴシック" pitchFamily="34" charset="-128"/>
              <a:cs typeface="+mn-cs"/>
            </a:endParaRPr>
          </a:p>
        </p:txBody>
      </p:sp>
      <p:sp>
        <p:nvSpPr>
          <p:cNvPr id="9228" name="Text Box 12"/>
          <p:cNvSpPr txBox="1">
            <a:spLocks noChangeArrowheads="1"/>
          </p:cNvSpPr>
          <p:nvPr/>
        </p:nvSpPr>
        <p:spPr bwMode="auto">
          <a:xfrm>
            <a:off x="3147066" y="426730"/>
            <a:ext cx="6105454" cy="553998"/>
          </a:xfrm>
          <a:prstGeom prst="rect">
            <a:avLst/>
          </a:prstGeom>
          <a:noFill/>
          <a:ln w="9525">
            <a:noFill/>
            <a:miter lim="800000"/>
            <a:headEnd/>
            <a:tailEnd/>
          </a:ln>
          <a:effectLst>
            <a:outerShdw blurRad="63500" dist="17961" dir="2700000" algn="ctr" rotWithShape="0">
              <a:schemeClr val="tx1">
                <a:alpha val="74998"/>
              </a:schemeClr>
            </a:outerShdw>
          </a:effectLst>
        </p:spPr>
        <p:txBody>
          <a:bodyPr wrap="none">
            <a:spAutoFit/>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s-CL" sz="3000" b="1" i="0" u="none" strike="noStrike" kern="1200" cap="none" spc="0" normalizeH="0" baseline="0" noProof="0" dirty="0">
                <a:ln>
                  <a:noFill/>
                </a:ln>
                <a:solidFill>
                  <a:srgbClr val="000000">
                    <a:lumMod val="95000"/>
                    <a:lumOff val="5000"/>
                  </a:srgbClr>
                </a:solidFill>
                <a:effectLst>
                  <a:outerShdw blurRad="38100" dist="38100" dir="2700000" algn="tl">
                    <a:srgbClr val="000000">
                      <a:alpha val="43137"/>
                    </a:srgbClr>
                  </a:outerShdw>
                </a:effectLst>
                <a:uLnTx/>
                <a:uFillTx/>
                <a:latin typeface="Arial" charset="0"/>
                <a:ea typeface="ＭＳ Ｐゴシック" charset="-128"/>
                <a:cs typeface="+mn-cs"/>
              </a:rPr>
              <a:t>MISIÓN DE LA ESCUELA NAVAL</a:t>
            </a:r>
            <a:endParaRPr kumimoji="0" lang="es-ES" sz="3000" b="1" i="0" u="none" strike="noStrike" kern="1200" cap="none" spc="0" normalizeH="0" baseline="0" noProof="0" dirty="0">
              <a:ln>
                <a:noFill/>
              </a:ln>
              <a:solidFill>
                <a:srgbClr val="000000">
                  <a:lumMod val="95000"/>
                  <a:lumOff val="5000"/>
                </a:srgbClr>
              </a:solidFill>
              <a:effectLst>
                <a:outerShdw blurRad="38100" dist="38100" dir="2700000" algn="tl">
                  <a:srgbClr val="000000">
                    <a:alpha val="43137"/>
                  </a:srgbClr>
                </a:outerShdw>
              </a:effectLst>
              <a:uLnTx/>
              <a:uFillTx/>
              <a:latin typeface="Arial" charset="0"/>
              <a:ea typeface="ＭＳ Ｐゴシック" charset="-128"/>
              <a:cs typeface="+mn-cs"/>
            </a:endParaRPr>
          </a:p>
        </p:txBody>
      </p:sp>
      <p:sp>
        <p:nvSpPr>
          <p:cNvPr id="2" name="Marcador de número de diapositiva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6AB5A9-CF43-403F-867F-9064CF0495DD}" type="slidenum">
              <a:rPr kumimoji="0" lang="es-ES" sz="14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s-ES" sz="14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pic>
        <p:nvPicPr>
          <p:cNvPr id="5" name="2 Imagen"/>
          <p:cNvPicPr>
            <a:picLocks noChangeAspect="1"/>
          </p:cNvPicPr>
          <p:nvPr/>
        </p:nvPicPr>
        <p:blipFill>
          <a:blip r:embed="rId4"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4059292560"/>
      </p:ext>
    </p:extLst>
  </p:cSld>
  <p:clrMapOvr>
    <a:masterClrMapping/>
  </p:clrMapOvr>
  <p:transition spd="med" advClick="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3203848" y="0"/>
            <a:ext cx="5767582" cy="6858000"/>
          </a:xfrm>
          <a:prstGeom prst="rect">
            <a:avLst/>
          </a:prstGeom>
          <a:solidFill>
            <a:schemeClr val="tx1">
              <a:alpha val="71000"/>
            </a:schemeClr>
          </a:solid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s-CL" sz="1800" b="0" i="0" u="none" strike="noStrike" kern="1200" cap="none" spc="0" normalizeH="0" baseline="0" noProof="0" dirty="0">
              <a:ln>
                <a:noFill/>
              </a:ln>
              <a:solidFill>
                <a:srgbClr val="000000"/>
              </a:solidFill>
              <a:effectLst/>
              <a:uLnTx/>
              <a:uFillTx/>
              <a:latin typeface="Arial" charset="0"/>
              <a:ea typeface="ＭＳ Ｐゴシック" pitchFamily="34" charset="-128"/>
              <a:cs typeface="+mn-cs"/>
            </a:endParaRPr>
          </a:p>
        </p:txBody>
      </p:sp>
      <p:sp>
        <p:nvSpPr>
          <p:cNvPr id="103427" name="Text Box 10"/>
          <p:cNvSpPr txBox="1">
            <a:spLocks noChangeArrowheads="1"/>
          </p:cNvSpPr>
          <p:nvPr/>
        </p:nvSpPr>
        <p:spPr bwMode="auto">
          <a:xfrm>
            <a:off x="3671900" y="2500306"/>
            <a:ext cx="5299530" cy="3490186"/>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MISIÓN DE LA E.N.A.P.</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ORGÁNICA</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ACTIVIDADES PAC DEA</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INCONVENIENTES AL CUMPLIMIENTO DE TAREAS</a:t>
            </a: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r>
              <a:rPr kumimoji="0" lang="es-CL" altLang="es-CL" sz="2400" b="1" i="0" u="none" strike="noStrike" kern="1200" cap="none" spc="0" normalizeH="0" baseline="0" noProof="0" dirty="0" smtClean="0">
                <a:ln>
                  <a:noFill/>
                </a:ln>
                <a:solidFill>
                  <a:srgbClr val="FFFFFF"/>
                </a:solidFill>
                <a:effectLst/>
                <a:uLnTx/>
                <a:uFillTx/>
                <a:latin typeface="Arial" charset="0"/>
                <a:ea typeface="ＭＳ Ｐゴシック" pitchFamily="34" charset="-128"/>
                <a:cs typeface="+mn-cs"/>
              </a:rPr>
              <a:t>OBSERVACIONES 2022</a:t>
            </a:r>
          </a:p>
          <a:p>
            <a:pPr marL="0" marR="0" lvl="0" indent="0" algn="l" defTabSz="914400" rtl="0" eaLnBrk="1" fontAlgn="base" latinLnBrk="0" hangingPunct="1">
              <a:lnSpc>
                <a:spcPct val="115000"/>
              </a:lnSpc>
              <a:spcBef>
                <a:spcPct val="0"/>
              </a:spcBef>
              <a:spcAft>
                <a:spcPct val="0"/>
              </a:spcAft>
              <a:buClrTx/>
              <a:buSzTx/>
              <a:buFontTx/>
              <a:buNone/>
              <a:tabLst>
                <a:tab pos="0" algn="l"/>
              </a:tabLst>
              <a:defRPr/>
            </a:pPr>
            <a:endParaRPr kumimoji="0" lang="es-CL" altLang="es-CL" sz="2400" b="1" i="0" u="none" strike="noStrike" kern="1200" cap="none" spc="0" normalizeH="0" baseline="0" noProof="0" dirty="0">
              <a:ln>
                <a:noFill/>
              </a:ln>
              <a:solidFill>
                <a:srgbClr val="FFFFFF"/>
              </a:solidFill>
              <a:effectLst/>
              <a:uLnTx/>
              <a:uFillTx/>
              <a:latin typeface="Arial" charset="0"/>
              <a:ea typeface="ＭＳ Ｐゴシック" pitchFamily="34" charset="-128"/>
              <a:cs typeface="+mn-cs"/>
            </a:endParaRPr>
          </a:p>
          <a:p>
            <a:pPr marL="533400" marR="0" lvl="0" indent="-533400" algn="l" defTabSz="914400" rtl="0" eaLnBrk="1" fontAlgn="base" latinLnBrk="0" hangingPunct="1">
              <a:lnSpc>
                <a:spcPct val="115000"/>
              </a:lnSpc>
              <a:spcBef>
                <a:spcPct val="0"/>
              </a:spcBef>
              <a:spcAft>
                <a:spcPct val="0"/>
              </a:spcAft>
              <a:buClrTx/>
              <a:buSzTx/>
              <a:buFontTx/>
              <a:buAutoNum type="arabicPeriod"/>
              <a:tabLst>
                <a:tab pos="0" algn="l"/>
              </a:tabLst>
              <a:defRPr/>
            </a:pPr>
            <a:endParaRPr kumimoji="0" lang="es-CL" altLang="es-CL" sz="2400" b="1" i="0" u="none" strike="noStrike" kern="1200" cap="none" spc="0" normalizeH="0" baseline="0" noProof="0" dirty="0">
              <a:ln>
                <a:noFill/>
              </a:ln>
              <a:solidFill>
                <a:srgbClr val="FFFFFF"/>
              </a:solidFill>
              <a:effectLst/>
              <a:uLnTx/>
              <a:uFillTx/>
              <a:latin typeface="Arial" charset="0"/>
              <a:ea typeface="ＭＳ Ｐゴシック" pitchFamily="34" charset="-128"/>
              <a:cs typeface="+mn-cs"/>
            </a:endParaRPr>
          </a:p>
        </p:txBody>
      </p:sp>
      <p:sp>
        <p:nvSpPr>
          <p:cNvPr id="6" name="Text Box 12"/>
          <p:cNvSpPr txBox="1">
            <a:spLocks noChangeArrowheads="1"/>
          </p:cNvSpPr>
          <p:nvPr/>
        </p:nvSpPr>
        <p:spPr bwMode="auto">
          <a:xfrm>
            <a:off x="4455609" y="1000107"/>
            <a:ext cx="3732112" cy="1015663"/>
          </a:xfrm>
          <a:prstGeom prst="rect">
            <a:avLst/>
          </a:prstGeom>
          <a:noFill/>
          <a:ln w="9525">
            <a:noFill/>
            <a:miter lim="800000"/>
            <a:headEnd/>
            <a:tailEnd/>
          </a:ln>
          <a:effectLst>
            <a:outerShdw blurRad="63500" dist="17961" dir="2700000" algn="ctr" rotWithShape="0">
              <a:schemeClr val="tx1">
                <a:alpha val="74998"/>
              </a:schemeClr>
            </a:outerShdw>
          </a:effectLst>
        </p:spPr>
        <p:txBody>
          <a:bodyPr wrap="none">
            <a:spAutoFit/>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s-CL" sz="6000" b="1" i="0" u="none" strike="noStrike" kern="1200" cap="none" spc="0" normalizeH="0" baseline="0" noProof="0" dirty="0" smtClean="0">
                <a:ln>
                  <a:noFill/>
                </a:ln>
                <a:solidFill>
                  <a:srgbClr val="FFFF00"/>
                </a:solidFill>
                <a:effectLst/>
                <a:uLnTx/>
                <a:uFillTx/>
                <a:latin typeface="Arial" charset="0"/>
                <a:ea typeface="ＭＳ Ｐゴシック" charset="-128"/>
                <a:cs typeface="+mn-cs"/>
              </a:rPr>
              <a:t>TEMARIO</a:t>
            </a:r>
            <a:endParaRPr kumimoji="0" lang="es-ES" sz="6000" b="1" i="0" u="none" strike="noStrike" kern="1200" cap="none" spc="0" normalizeH="0" baseline="0" noProof="0" dirty="0">
              <a:ln>
                <a:noFill/>
              </a:ln>
              <a:solidFill>
                <a:srgbClr val="FFFF00"/>
              </a:solidFill>
              <a:effectLst/>
              <a:uLnTx/>
              <a:uFillTx/>
              <a:latin typeface="Arial" charset="0"/>
              <a:ea typeface="ＭＳ Ｐゴシック" charset="-128"/>
              <a:cs typeface="+mn-cs"/>
            </a:endParaRPr>
          </a:p>
        </p:txBody>
      </p:sp>
      <p:pic>
        <p:nvPicPr>
          <p:cNvPr id="2" name="Imagen 1"/>
          <p:cNvPicPr>
            <a:picLocks noChangeAspect="1"/>
          </p:cNvPicPr>
          <p:nvPr/>
        </p:nvPicPr>
        <p:blipFill>
          <a:blip r:embed="rId4"/>
          <a:stretch>
            <a:fillRect/>
          </a:stretch>
        </p:blipFill>
        <p:spPr>
          <a:xfrm>
            <a:off x="2246411" y="564178"/>
            <a:ext cx="2035470" cy="2082494"/>
          </a:xfrm>
          <a:prstGeom prst="rect">
            <a:avLst/>
          </a:prstGeom>
        </p:spPr>
      </p:pic>
      <p:sp>
        <p:nvSpPr>
          <p:cNvPr id="7" name="6 Rectángulo"/>
          <p:cNvSpPr/>
          <p:nvPr/>
        </p:nvSpPr>
        <p:spPr bwMode="auto">
          <a:xfrm>
            <a:off x="3198257" y="2888940"/>
            <a:ext cx="5767581" cy="559589"/>
          </a:xfrm>
          <a:prstGeom prst="rect">
            <a:avLst/>
          </a:prstGeom>
          <a:solidFill>
            <a:srgbClr val="FFC000">
              <a:alpha val="46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L" sz="2800" b="1" i="0" u="none" strike="noStrike" cap="none" normalizeH="0" baseline="0" smtClean="0">
              <a:ln>
                <a:noFill/>
              </a:ln>
              <a:solidFill>
                <a:schemeClr val="bg1"/>
              </a:solidFill>
              <a:effectLst/>
              <a:latin typeface="Arial" charset="0"/>
            </a:endParaRPr>
          </a:p>
        </p:txBody>
      </p:sp>
      <p:sp>
        <p:nvSpPr>
          <p:cNvPr id="3" name="Marcador de número de diapositiva 2"/>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AB9D108-9218-4E8C-BE78-9C4ACCB64B4A}" type="slidenum">
              <a:rPr kumimoji="0" lang="es-ES" sz="14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s-ES" sz="14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86653252"/>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0" name="39 Rectángulo"/>
          <p:cNvSpPr/>
          <p:nvPr/>
        </p:nvSpPr>
        <p:spPr>
          <a:xfrm>
            <a:off x="692150" y="510363"/>
            <a:ext cx="8451850" cy="6145618"/>
          </a:xfrm>
          <a:prstGeom prst="rect">
            <a:avLst/>
          </a:prstGeom>
          <a:solidFill>
            <a:schemeClr val="tx1">
              <a:alpha val="51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FFFFFF"/>
              </a:solidFill>
              <a:effectLst/>
              <a:uLnTx/>
              <a:uFillTx/>
              <a:latin typeface="Arial"/>
              <a:ea typeface="+mn-ea"/>
              <a:cs typeface="+mn-cs"/>
            </a:endParaRPr>
          </a:p>
        </p:txBody>
      </p:sp>
      <p:sp>
        <p:nvSpPr>
          <p:cNvPr id="39" name="Rectángulo 38"/>
          <p:cNvSpPr/>
          <p:nvPr/>
        </p:nvSpPr>
        <p:spPr>
          <a:xfrm>
            <a:off x="755040" y="1553883"/>
            <a:ext cx="5862358" cy="5102098"/>
          </a:xfrm>
          <a:prstGeom prst="rect">
            <a:avLst/>
          </a:prstGeom>
          <a:solidFill>
            <a:srgbClr val="FFFF00">
              <a:alpha val="20000"/>
            </a:srgbClr>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smtClean="0">
              <a:ln>
                <a:noFill/>
              </a:ln>
              <a:solidFill>
                <a:srgbClr val="FFFFFF"/>
              </a:solidFill>
              <a:effectLst/>
              <a:uLnTx/>
              <a:uFillTx/>
              <a:latin typeface="Arial"/>
              <a:ea typeface="+mn-ea"/>
              <a:cs typeface="+mn-cs"/>
            </a:endParaRPr>
          </a:p>
        </p:txBody>
      </p:sp>
      <p:sp>
        <p:nvSpPr>
          <p:cNvPr id="38" name="37 Rectángulo"/>
          <p:cNvSpPr/>
          <p:nvPr/>
        </p:nvSpPr>
        <p:spPr>
          <a:xfrm>
            <a:off x="6671373" y="2188056"/>
            <a:ext cx="396875" cy="2692400"/>
          </a:xfrm>
          <a:prstGeom prst="rect">
            <a:avLst/>
          </a:prstGeom>
          <a:solidFill>
            <a:schemeClr val="bg1">
              <a:lumMod val="75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CL" sz="2800" b="0" i="0" u="none" strike="noStrike" kern="1200" cap="none" spc="0" normalizeH="0" baseline="0" noProof="0">
              <a:ln>
                <a:noFill/>
              </a:ln>
              <a:solidFill>
                <a:srgbClr val="FFFFFF"/>
              </a:solidFill>
              <a:effectLst/>
              <a:uLnTx/>
              <a:uFillTx/>
              <a:latin typeface="Arial"/>
              <a:ea typeface="+mn-ea"/>
              <a:cs typeface="+mn-cs"/>
            </a:endParaRPr>
          </a:p>
        </p:txBody>
      </p:sp>
      <p:sp>
        <p:nvSpPr>
          <p:cNvPr id="34" name="33 Rectángulo"/>
          <p:cNvSpPr/>
          <p:nvPr/>
        </p:nvSpPr>
        <p:spPr>
          <a:xfrm>
            <a:off x="7165729" y="2184400"/>
            <a:ext cx="1858962" cy="4186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CL" sz="2800" b="0" i="0" u="none" strike="noStrike" kern="1200" cap="none" spc="0" normalizeH="0" baseline="0" noProof="0">
              <a:ln>
                <a:noFill/>
              </a:ln>
              <a:solidFill>
                <a:srgbClr val="FFFFFF"/>
              </a:solidFill>
              <a:effectLst/>
              <a:uLnTx/>
              <a:uFillTx/>
              <a:latin typeface="Arial"/>
              <a:ea typeface="+mn-ea"/>
              <a:cs typeface="+mn-cs"/>
            </a:endParaRPr>
          </a:p>
        </p:txBody>
      </p:sp>
      <p:sp>
        <p:nvSpPr>
          <p:cNvPr id="2" name="1 Rectángulo"/>
          <p:cNvSpPr/>
          <p:nvPr/>
        </p:nvSpPr>
        <p:spPr>
          <a:xfrm>
            <a:off x="1359276" y="2553196"/>
            <a:ext cx="1511515" cy="33478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CL" sz="2800" b="0" i="0" u="none" strike="noStrike" kern="1200" cap="none" spc="0" normalizeH="0" baseline="0" noProof="0">
              <a:ln>
                <a:noFill/>
              </a:ln>
              <a:solidFill>
                <a:srgbClr val="FFFFFF"/>
              </a:solidFill>
              <a:effectLst/>
              <a:uLnTx/>
              <a:uFillTx/>
              <a:latin typeface="Arial"/>
              <a:ea typeface="+mn-ea"/>
              <a:cs typeface="+mn-cs"/>
            </a:endParaRPr>
          </a:p>
        </p:txBody>
      </p:sp>
      <p:sp>
        <p:nvSpPr>
          <p:cNvPr id="27" name="26 Rectángulo"/>
          <p:cNvSpPr/>
          <p:nvPr/>
        </p:nvSpPr>
        <p:spPr>
          <a:xfrm>
            <a:off x="3391786" y="2600697"/>
            <a:ext cx="3083441" cy="322594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CL" sz="2800" b="0" i="0" u="none" strike="noStrike" kern="1200" cap="none" spc="0" normalizeH="0" baseline="0" noProof="0">
              <a:ln>
                <a:noFill/>
              </a:ln>
              <a:solidFill>
                <a:srgbClr val="FFFFFF"/>
              </a:solidFill>
              <a:effectLst/>
              <a:uLnTx/>
              <a:uFillTx/>
              <a:latin typeface="Arial"/>
              <a:ea typeface="+mn-ea"/>
              <a:cs typeface="+mn-cs"/>
            </a:endParaRPr>
          </a:p>
        </p:txBody>
      </p:sp>
      <p:sp>
        <p:nvSpPr>
          <p:cNvPr id="110601" name="2 CuadroTexto"/>
          <p:cNvSpPr txBox="1">
            <a:spLocks noChangeArrowheads="1"/>
          </p:cNvSpPr>
          <p:nvPr/>
        </p:nvSpPr>
        <p:spPr bwMode="auto">
          <a:xfrm>
            <a:off x="1511037" y="3047031"/>
            <a:ext cx="14382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s-CL" sz="2000" b="0" i="0" u="none" strike="noStrike" kern="1200" cap="none" spc="0" normalizeH="0" baseline="0" noProof="0" dirty="0">
                <a:ln>
                  <a:noFill/>
                </a:ln>
                <a:solidFill>
                  <a:srgbClr val="2D2D8A">
                    <a:lumMod val="75000"/>
                  </a:srgbClr>
                </a:solidFill>
                <a:effectLst/>
                <a:uLnTx/>
                <a:uFillTx/>
                <a:latin typeface="Candara" panose="020E0502030303020204" pitchFamily="34" charset="0"/>
                <a:ea typeface="+mn-ea"/>
                <a:cs typeface="+mn-cs"/>
              </a:rPr>
              <a:t>Plan Común </a:t>
            </a:r>
            <a:br>
              <a:rPr kumimoji="0" lang="es-CL" altLang="es-CL" sz="2000" b="0" i="0" u="none" strike="noStrike" kern="1200" cap="none" spc="0" normalizeH="0" baseline="0" noProof="0" dirty="0">
                <a:ln>
                  <a:noFill/>
                </a:ln>
                <a:solidFill>
                  <a:srgbClr val="2D2D8A">
                    <a:lumMod val="75000"/>
                  </a:srgbClr>
                </a:solidFill>
                <a:effectLst/>
                <a:uLnTx/>
                <a:uFillTx/>
                <a:latin typeface="Candara" panose="020E0502030303020204" pitchFamily="34" charset="0"/>
                <a:ea typeface="+mn-ea"/>
                <a:cs typeface="+mn-cs"/>
              </a:rPr>
            </a:br>
            <a:r>
              <a:rPr kumimoji="0" lang="es-CL" altLang="es-CL" sz="2000" b="0" i="0" u="none" strike="noStrike" kern="1200" cap="none" spc="0" normalizeH="0" baseline="0" noProof="0" dirty="0">
                <a:ln>
                  <a:noFill/>
                </a:ln>
                <a:solidFill>
                  <a:srgbClr val="2D2D8A">
                    <a:lumMod val="75000"/>
                  </a:srgbClr>
                </a:solidFill>
                <a:effectLst/>
                <a:uLnTx/>
                <a:uFillTx/>
                <a:latin typeface="Candara" panose="020E0502030303020204" pitchFamily="34" charset="0"/>
                <a:ea typeface="+mn-ea"/>
                <a:cs typeface="+mn-cs"/>
              </a:rPr>
              <a:t>1er. Año</a:t>
            </a:r>
          </a:p>
        </p:txBody>
      </p:sp>
      <p:sp>
        <p:nvSpPr>
          <p:cNvPr id="110602" name="29 CuadroTexto"/>
          <p:cNvSpPr txBox="1">
            <a:spLocks noChangeArrowheads="1"/>
          </p:cNvSpPr>
          <p:nvPr/>
        </p:nvSpPr>
        <p:spPr bwMode="auto">
          <a:xfrm>
            <a:off x="3811979" y="3118284"/>
            <a:ext cx="2023623" cy="1461939"/>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s-CL" sz="2400" b="1" i="0" u="none" strike="noStrike" kern="1200" cap="none" spc="0" normalizeH="0" baseline="0" noProof="0" dirty="0">
                <a:ln>
                  <a:noFill/>
                </a:ln>
                <a:solidFill>
                  <a:srgbClr val="FFFFFF"/>
                </a:solidFill>
                <a:effectLst/>
                <a:uLnTx/>
                <a:uFillTx/>
                <a:latin typeface="Candara" pitchFamily="34" charset="0"/>
                <a:ea typeface="+mn-ea"/>
                <a:cs typeface="+mn-cs"/>
              </a:rPr>
              <a:t>Cadetes:</a:t>
            </a:r>
            <a:r>
              <a:rPr kumimoji="0" lang="es-CL" altLang="es-CL" sz="2000" b="1" i="0" u="none" strike="noStrike" kern="1200" cap="none" spc="0" normalizeH="0" baseline="0" noProof="0" dirty="0">
                <a:ln>
                  <a:noFill/>
                </a:ln>
                <a:solidFill>
                  <a:srgbClr val="FFFFFF"/>
                </a:solidFill>
                <a:effectLst/>
                <a:uLnTx/>
                <a:uFillTx/>
                <a:latin typeface="Candara" pitchFamily="34" charset="0"/>
                <a:ea typeface="+mn-ea"/>
                <a:cs typeface="+mn-cs"/>
              </a:rPr>
              <a:t/>
            </a:r>
            <a:br>
              <a:rPr kumimoji="0" lang="es-CL" altLang="es-CL" sz="2000" b="1" i="0" u="none" strike="noStrike" kern="1200" cap="none" spc="0" normalizeH="0" baseline="0" noProof="0" dirty="0">
                <a:ln>
                  <a:noFill/>
                </a:ln>
                <a:solidFill>
                  <a:srgbClr val="FFFFFF"/>
                </a:solidFill>
                <a:effectLst/>
                <a:uLnTx/>
                <a:uFillTx/>
                <a:latin typeface="Candara" pitchFamily="34" charset="0"/>
                <a:ea typeface="+mn-ea"/>
                <a:cs typeface="+mn-cs"/>
              </a:rPr>
            </a:br>
            <a:r>
              <a:rPr kumimoji="0" lang="es-CL" altLang="es-CL" sz="2000" b="1" i="0" u="none" strike="noStrike" kern="1200" cap="none" spc="0" normalizeH="0" baseline="0" noProof="0" dirty="0">
                <a:ln>
                  <a:noFill/>
                </a:ln>
                <a:solidFill>
                  <a:srgbClr val="FFFFFF"/>
                </a:solidFill>
                <a:effectLst/>
                <a:uLnTx/>
                <a:uFillTx/>
                <a:latin typeface="Candara" pitchFamily="34" charset="0"/>
                <a:ea typeface="+mn-ea"/>
                <a:cs typeface="+mn-cs"/>
              </a:rPr>
              <a:t>- </a:t>
            </a:r>
            <a:r>
              <a:rPr kumimoji="0" lang="es-CL" altLang="es-CL" sz="1500" b="1" i="0" u="none" strike="noStrike" kern="1200" cap="none" spc="0" normalizeH="0" baseline="0" noProof="0" dirty="0">
                <a:ln>
                  <a:noFill/>
                </a:ln>
                <a:solidFill>
                  <a:srgbClr val="FFFFFF"/>
                </a:solidFill>
                <a:effectLst/>
                <a:uLnTx/>
                <a:uFillTx/>
                <a:latin typeface="Candara" pitchFamily="34" charset="0"/>
                <a:ea typeface="+mn-ea"/>
                <a:cs typeface="+mn-cs"/>
              </a:rPr>
              <a:t>Ejecutivo</a:t>
            </a:r>
            <a:br>
              <a:rPr kumimoji="0" lang="es-CL" altLang="es-CL" sz="1500" b="1" i="0" u="none" strike="noStrike" kern="1200" cap="none" spc="0" normalizeH="0" baseline="0" noProof="0" dirty="0">
                <a:ln>
                  <a:noFill/>
                </a:ln>
                <a:solidFill>
                  <a:srgbClr val="FFFFFF"/>
                </a:solidFill>
                <a:effectLst/>
                <a:uLnTx/>
                <a:uFillTx/>
                <a:latin typeface="Candara" pitchFamily="34" charset="0"/>
                <a:ea typeface="+mn-ea"/>
                <a:cs typeface="+mn-cs"/>
              </a:rPr>
            </a:br>
            <a:r>
              <a:rPr kumimoji="0" lang="es-CL" altLang="es-CL" sz="1500" b="1" i="0" u="none" strike="noStrike" kern="1200" cap="none" spc="0" normalizeH="0" baseline="0" noProof="0" dirty="0">
                <a:ln>
                  <a:noFill/>
                </a:ln>
                <a:solidFill>
                  <a:srgbClr val="FFFFFF"/>
                </a:solidFill>
                <a:effectLst/>
                <a:uLnTx/>
                <a:uFillTx/>
                <a:latin typeface="Candara" pitchFamily="34" charset="0"/>
                <a:ea typeface="+mn-ea"/>
                <a:cs typeface="+mn-cs"/>
              </a:rPr>
              <a:t>- Infantes de Marina</a:t>
            </a:r>
            <a:br>
              <a:rPr kumimoji="0" lang="es-CL" altLang="es-CL" sz="1500" b="1" i="0" u="none" strike="noStrike" kern="1200" cap="none" spc="0" normalizeH="0" baseline="0" noProof="0" dirty="0">
                <a:ln>
                  <a:noFill/>
                </a:ln>
                <a:solidFill>
                  <a:srgbClr val="FFFFFF"/>
                </a:solidFill>
                <a:effectLst/>
                <a:uLnTx/>
                <a:uFillTx/>
                <a:latin typeface="Candara" pitchFamily="34" charset="0"/>
                <a:ea typeface="+mn-ea"/>
                <a:cs typeface="+mn-cs"/>
              </a:rPr>
            </a:br>
            <a:r>
              <a:rPr kumimoji="0" lang="es-CL" altLang="es-CL" sz="1500" b="1" i="0" u="none" strike="noStrike" kern="1200" cap="none" spc="0" normalizeH="0" baseline="0" noProof="0" dirty="0">
                <a:ln>
                  <a:noFill/>
                </a:ln>
                <a:solidFill>
                  <a:srgbClr val="FFFFFF"/>
                </a:solidFill>
                <a:effectLst/>
                <a:uLnTx/>
                <a:uFillTx/>
                <a:latin typeface="Candara" pitchFamily="34" charset="0"/>
                <a:ea typeface="+mn-ea"/>
                <a:cs typeface="+mn-cs"/>
              </a:rPr>
              <a:t>- Abastecimiento</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s-CL" sz="1500" b="1" i="0" u="none" strike="noStrike" kern="1200" cap="none" spc="0" normalizeH="0" baseline="0" noProof="0" dirty="0">
                <a:ln>
                  <a:noFill/>
                </a:ln>
                <a:solidFill>
                  <a:srgbClr val="FFFFFF"/>
                </a:solidFill>
                <a:effectLst/>
                <a:uLnTx/>
                <a:uFillTx/>
                <a:latin typeface="Candara" pitchFamily="34" charset="0"/>
                <a:ea typeface="+mn-ea"/>
                <a:cs typeface="+mn-cs"/>
              </a:rPr>
              <a:t>- Litoral</a:t>
            </a:r>
          </a:p>
        </p:txBody>
      </p:sp>
      <p:sp>
        <p:nvSpPr>
          <p:cNvPr id="32" name="31 Rectángulo"/>
          <p:cNvSpPr/>
          <p:nvPr/>
        </p:nvSpPr>
        <p:spPr>
          <a:xfrm rot="5400000">
            <a:off x="3306196" y="5477502"/>
            <a:ext cx="396875" cy="1401763"/>
          </a:xfrm>
          <a:prstGeom prst="rect">
            <a:avLst/>
          </a:prstGeom>
          <a:solidFill>
            <a:schemeClr val="bg1">
              <a:lumMod val="65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CL" sz="2800" b="0" i="0" u="none" strike="noStrike" kern="1200" cap="none" spc="0" normalizeH="0" baseline="0" noProof="0">
              <a:ln>
                <a:noFill/>
              </a:ln>
              <a:solidFill>
                <a:srgbClr val="FFFFFF"/>
              </a:solidFill>
              <a:effectLst/>
              <a:uLnTx/>
              <a:uFillTx/>
              <a:latin typeface="Arial"/>
              <a:ea typeface="+mn-ea"/>
              <a:cs typeface="+mn-cs"/>
            </a:endParaRPr>
          </a:p>
        </p:txBody>
      </p:sp>
      <p:pic>
        <p:nvPicPr>
          <p:cNvPr id="110605" name="Picture 26" descr="Resultado de imagen para buque escuela esmeralda"/>
          <p:cNvPicPr>
            <a:picLocks noChangeAspect="1" noChangeArrowheads="1"/>
          </p:cNvPicPr>
          <p:nvPr/>
        </p:nvPicPr>
        <p:blipFill>
          <a:blip r:embed="rId4" cstate="print"/>
          <a:srcRect/>
          <a:stretch>
            <a:fillRect/>
          </a:stretch>
        </p:blipFill>
        <p:spPr bwMode="auto">
          <a:xfrm>
            <a:off x="7318129" y="4014788"/>
            <a:ext cx="1597025" cy="1065212"/>
          </a:xfrm>
          <a:prstGeom prst="rect">
            <a:avLst/>
          </a:prstGeom>
          <a:noFill/>
          <a:ln w="9525">
            <a:noFill/>
            <a:miter lim="800000"/>
            <a:headEnd/>
            <a:tailEnd/>
          </a:ln>
        </p:spPr>
      </p:pic>
      <p:pic>
        <p:nvPicPr>
          <p:cNvPr id="110606" name="Picture 28" descr="Resultado de imagen para buque escuela esmeralda"/>
          <p:cNvPicPr>
            <a:picLocks noChangeAspect="1" noChangeArrowheads="1"/>
          </p:cNvPicPr>
          <p:nvPr/>
        </p:nvPicPr>
        <p:blipFill>
          <a:blip r:embed="rId5" cstate="print"/>
          <a:srcRect/>
          <a:stretch>
            <a:fillRect/>
          </a:stretch>
        </p:blipFill>
        <p:spPr bwMode="auto">
          <a:xfrm>
            <a:off x="7318129" y="5116513"/>
            <a:ext cx="1614487" cy="1065212"/>
          </a:xfrm>
          <a:prstGeom prst="rect">
            <a:avLst/>
          </a:prstGeom>
          <a:noFill/>
          <a:ln w="9525">
            <a:noFill/>
            <a:miter lim="800000"/>
            <a:headEnd/>
            <a:tailEnd/>
          </a:ln>
        </p:spPr>
      </p:pic>
      <p:sp>
        <p:nvSpPr>
          <p:cNvPr id="110607" name="36 CuadroTexto"/>
          <p:cNvSpPr txBox="1">
            <a:spLocks noChangeArrowheads="1"/>
          </p:cNvSpPr>
          <p:nvPr/>
        </p:nvSpPr>
        <p:spPr bwMode="auto">
          <a:xfrm rot="-5400000">
            <a:off x="5616479" y="3263587"/>
            <a:ext cx="2493963" cy="307975"/>
          </a:xfrm>
          <a:prstGeom prst="rect">
            <a:avLst/>
          </a:prstGeom>
          <a:noFill/>
          <a:ln w="9525">
            <a:noFill/>
            <a:miter lim="800000"/>
            <a:headEnd/>
            <a:tailEnd/>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s-CL" sz="1400" b="1" i="0" u="none" strike="noStrike" kern="1200" cap="none" spc="0" normalizeH="0" baseline="0" noProof="0" dirty="0">
                <a:ln>
                  <a:noFill/>
                </a:ln>
                <a:solidFill>
                  <a:srgbClr val="FFFFFF"/>
                </a:solidFill>
                <a:effectLst/>
                <a:uLnTx/>
                <a:uFillTx/>
                <a:latin typeface="Century Gothic" pitchFamily="34" charset="0"/>
                <a:ea typeface="+mn-ea"/>
                <a:cs typeface="+mn-cs"/>
              </a:rPr>
              <a:t>EGRESO GUARDIAMARINA</a:t>
            </a:r>
          </a:p>
        </p:txBody>
      </p:sp>
      <p:sp>
        <p:nvSpPr>
          <p:cNvPr id="110608" name="39 CuadroTexto"/>
          <p:cNvSpPr txBox="1">
            <a:spLocks noChangeArrowheads="1"/>
          </p:cNvSpPr>
          <p:nvPr/>
        </p:nvSpPr>
        <p:spPr bwMode="auto">
          <a:xfrm>
            <a:off x="3020429" y="6028053"/>
            <a:ext cx="1087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s-CL" sz="1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BACHILLER</a:t>
            </a:r>
          </a:p>
        </p:txBody>
      </p:sp>
      <p:pic>
        <p:nvPicPr>
          <p:cNvPr id="110610" name="Picture 7" descr="esmeralda">
            <a:hlinkClick r:id="rId6" action="ppaction://hlinksldjump"/>
          </p:cNvPr>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375279" y="4772025"/>
            <a:ext cx="347662" cy="501650"/>
          </a:xfrm>
          <a:prstGeom prst="rect">
            <a:avLst/>
          </a:prstGeom>
          <a:noFill/>
          <a:ln w="9525">
            <a:noFill/>
            <a:miter lim="800000"/>
            <a:headEnd/>
            <a:tailEnd/>
          </a:ln>
        </p:spPr>
      </p:pic>
      <p:sp>
        <p:nvSpPr>
          <p:cNvPr id="110611" name="41 CuadroTexto"/>
          <p:cNvSpPr txBox="1">
            <a:spLocks noChangeArrowheads="1"/>
          </p:cNvSpPr>
          <p:nvPr/>
        </p:nvSpPr>
        <p:spPr bwMode="auto">
          <a:xfrm>
            <a:off x="7318129" y="2770190"/>
            <a:ext cx="15970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s-CL" sz="2000" b="0" i="0" u="none" strike="noStrike" kern="1200" cap="none" spc="0" normalizeH="0" baseline="0" noProof="0" dirty="0">
                <a:ln>
                  <a:noFill/>
                </a:ln>
                <a:solidFill>
                  <a:srgbClr val="333399">
                    <a:lumMod val="50000"/>
                  </a:srgbClr>
                </a:solidFill>
                <a:effectLst/>
                <a:uLnTx/>
                <a:uFillTx/>
                <a:latin typeface="Candara" panose="020E0502030303020204" pitchFamily="34" charset="0"/>
                <a:ea typeface="+mn-ea"/>
                <a:cs typeface="+mn-cs"/>
              </a:rPr>
              <a:t>Buque</a:t>
            </a:r>
            <a:br>
              <a:rPr kumimoji="0" lang="es-CL" altLang="es-CL" sz="2000" b="0" i="0" u="none" strike="noStrike" kern="1200" cap="none" spc="0" normalizeH="0" baseline="0" noProof="0" dirty="0">
                <a:ln>
                  <a:noFill/>
                </a:ln>
                <a:solidFill>
                  <a:srgbClr val="333399">
                    <a:lumMod val="50000"/>
                  </a:srgbClr>
                </a:solidFill>
                <a:effectLst/>
                <a:uLnTx/>
                <a:uFillTx/>
                <a:latin typeface="Candara" panose="020E0502030303020204" pitchFamily="34" charset="0"/>
                <a:ea typeface="+mn-ea"/>
                <a:cs typeface="+mn-cs"/>
              </a:rPr>
            </a:br>
            <a:r>
              <a:rPr kumimoji="0" lang="es-CL" altLang="es-CL" sz="2000" b="0" i="0" u="none" strike="noStrike" kern="1200" cap="none" spc="0" normalizeH="0" baseline="0" noProof="0" dirty="0">
                <a:ln>
                  <a:noFill/>
                </a:ln>
                <a:solidFill>
                  <a:srgbClr val="333399">
                    <a:lumMod val="50000"/>
                  </a:srgbClr>
                </a:solidFill>
                <a:effectLst/>
                <a:uLnTx/>
                <a:uFillTx/>
                <a:latin typeface="Candara" panose="020E0502030303020204" pitchFamily="34" charset="0"/>
                <a:ea typeface="+mn-ea"/>
                <a:cs typeface="+mn-cs"/>
              </a:rPr>
              <a:t>Escuela</a:t>
            </a:r>
            <a:br>
              <a:rPr kumimoji="0" lang="es-CL" altLang="es-CL" sz="2000" b="0" i="0" u="none" strike="noStrike" kern="1200" cap="none" spc="0" normalizeH="0" baseline="0" noProof="0" dirty="0">
                <a:ln>
                  <a:noFill/>
                </a:ln>
                <a:solidFill>
                  <a:srgbClr val="333399">
                    <a:lumMod val="50000"/>
                  </a:srgbClr>
                </a:solidFill>
                <a:effectLst/>
                <a:uLnTx/>
                <a:uFillTx/>
                <a:latin typeface="Candara" panose="020E0502030303020204" pitchFamily="34" charset="0"/>
                <a:ea typeface="+mn-ea"/>
                <a:cs typeface="+mn-cs"/>
              </a:rPr>
            </a:br>
            <a:r>
              <a:rPr kumimoji="0" lang="es-CL" altLang="es-CL" sz="2000" b="0" i="0" u="none" strike="noStrike" kern="1200" cap="none" spc="0" normalizeH="0" baseline="0" noProof="0" dirty="0">
                <a:ln>
                  <a:noFill/>
                </a:ln>
                <a:solidFill>
                  <a:srgbClr val="333399">
                    <a:lumMod val="50000"/>
                  </a:srgbClr>
                </a:solidFill>
                <a:effectLst/>
                <a:uLnTx/>
                <a:uFillTx/>
                <a:latin typeface="Candara" panose="020E0502030303020204" pitchFamily="34" charset="0"/>
                <a:ea typeface="+mn-ea"/>
                <a:cs typeface="+mn-cs"/>
              </a:rPr>
              <a:t>Esmeralda</a:t>
            </a:r>
          </a:p>
        </p:txBody>
      </p:sp>
      <p:sp>
        <p:nvSpPr>
          <p:cNvPr id="110612" name="4 CuadroTexto"/>
          <p:cNvSpPr txBox="1">
            <a:spLocks noChangeArrowheads="1"/>
          </p:cNvSpPr>
          <p:nvPr/>
        </p:nvSpPr>
        <p:spPr bwMode="auto">
          <a:xfrm>
            <a:off x="1713289" y="4968875"/>
            <a:ext cx="755650" cy="523875"/>
          </a:xfrm>
          <a:prstGeom prst="rect">
            <a:avLst/>
          </a:prstGeom>
          <a:noFill/>
          <a:ln w="9525">
            <a:noFill/>
            <a:miter lim="800000"/>
            <a:headEnd/>
            <a:tailEnd/>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s-CL" sz="2800" b="0" i="0" u="none" strike="noStrike" kern="1200" cap="none" spc="0" normalizeH="0" baseline="0" noProof="0">
                <a:ln>
                  <a:noFill/>
                </a:ln>
                <a:solidFill>
                  <a:srgbClr val="FFFFFF"/>
                </a:solidFill>
                <a:effectLst/>
                <a:uLnTx/>
                <a:uFillTx/>
                <a:latin typeface="Politica" pitchFamily="2" charset="0"/>
                <a:ea typeface="+mn-ea"/>
                <a:cs typeface="+mn-cs"/>
              </a:rPr>
              <a:t>1 Año</a:t>
            </a:r>
          </a:p>
        </p:txBody>
      </p:sp>
      <p:sp>
        <p:nvSpPr>
          <p:cNvPr id="110613" name="43 CuadroTexto"/>
          <p:cNvSpPr txBox="1">
            <a:spLocks noChangeArrowheads="1"/>
          </p:cNvSpPr>
          <p:nvPr/>
        </p:nvSpPr>
        <p:spPr bwMode="auto">
          <a:xfrm>
            <a:off x="4507127" y="4972050"/>
            <a:ext cx="949299" cy="523220"/>
          </a:xfrm>
          <a:prstGeom prst="rect">
            <a:avLst/>
          </a:prstGeom>
          <a:noFill/>
          <a:ln w="9525">
            <a:noFill/>
            <a:miter lim="800000"/>
            <a:headEnd/>
            <a:tailEnd/>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s-CL" sz="2800" b="0" i="0" u="none" strike="noStrike" kern="1200" cap="none" spc="0" normalizeH="0" baseline="0" noProof="0" dirty="0">
                <a:ln>
                  <a:noFill/>
                </a:ln>
                <a:solidFill>
                  <a:srgbClr val="FFFFFF"/>
                </a:solidFill>
                <a:effectLst/>
                <a:uLnTx/>
                <a:uFillTx/>
                <a:latin typeface="Politica" pitchFamily="2" charset="0"/>
                <a:ea typeface="+mn-ea"/>
                <a:cs typeface="+mn-cs"/>
              </a:rPr>
              <a:t>3 Años</a:t>
            </a:r>
          </a:p>
        </p:txBody>
      </p:sp>
      <p:sp>
        <p:nvSpPr>
          <p:cNvPr id="9" name="8 CuadroTexto"/>
          <p:cNvSpPr txBox="1"/>
          <p:nvPr/>
        </p:nvSpPr>
        <p:spPr>
          <a:xfrm>
            <a:off x="2651387" y="573369"/>
            <a:ext cx="4202112" cy="522287"/>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sz="2800" b="1" i="0" u="none" strike="noStrike" kern="1200" cap="none" spc="0" normalizeH="0" baseline="0" noProof="0" dirty="0">
                <a:ln>
                  <a:noFill/>
                </a:ln>
                <a:solidFill>
                  <a:srgbClr val="FFFF00"/>
                </a:solidFill>
                <a:effectLst/>
                <a:uLnTx/>
                <a:uFillTx/>
                <a:latin typeface="Arial"/>
                <a:ea typeface="+mn-ea"/>
                <a:cs typeface="Arial" charset="0"/>
              </a:rPr>
              <a:t>PLAN EDUCACIONAL</a:t>
            </a:r>
          </a:p>
        </p:txBody>
      </p:sp>
      <p:sp>
        <p:nvSpPr>
          <p:cNvPr id="10" name="9 CuadroTexto"/>
          <p:cNvSpPr txBox="1"/>
          <p:nvPr/>
        </p:nvSpPr>
        <p:spPr>
          <a:xfrm rot="16200000">
            <a:off x="1647989" y="4515663"/>
            <a:ext cx="2060568" cy="338137"/>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sz="1600" b="0" i="0" u="none" strike="noStrike" kern="1200" cap="none" spc="0" normalizeH="0" baseline="0" noProof="0" dirty="0">
                <a:ln>
                  <a:noFill/>
                </a:ln>
                <a:solidFill>
                  <a:srgbClr val="808080">
                    <a:lumMod val="50000"/>
                  </a:srgbClr>
                </a:solidFill>
                <a:effectLst/>
                <a:uLnTx/>
                <a:uFillTx/>
                <a:latin typeface="Calibri" panose="020F0502020204030204" pitchFamily="34" charset="0"/>
                <a:ea typeface="+mn-ea"/>
                <a:cs typeface="Arial" charset="0"/>
              </a:rPr>
              <a:t>Escuela Naval</a:t>
            </a:r>
          </a:p>
        </p:txBody>
      </p:sp>
      <p:sp>
        <p:nvSpPr>
          <p:cNvPr id="50" name="49 CuadroTexto"/>
          <p:cNvSpPr txBox="1"/>
          <p:nvPr/>
        </p:nvSpPr>
        <p:spPr>
          <a:xfrm rot="16200000">
            <a:off x="5054091" y="4503257"/>
            <a:ext cx="2345362" cy="339725"/>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Arial" charset="0"/>
              </a:rPr>
              <a:t>Escuela Naval</a:t>
            </a:r>
          </a:p>
        </p:txBody>
      </p:sp>
      <p:sp>
        <p:nvSpPr>
          <p:cNvPr id="25" name="24 CuadroTexto"/>
          <p:cNvSpPr txBox="1"/>
          <p:nvPr/>
        </p:nvSpPr>
        <p:spPr>
          <a:xfrm>
            <a:off x="1775634" y="1807541"/>
            <a:ext cx="875753"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sz="1600" b="0" i="0" u="none" strike="noStrike" kern="1200" cap="none" spc="0" normalizeH="0" baseline="0" noProof="0" dirty="0">
                <a:ln>
                  <a:noFill/>
                </a:ln>
                <a:solidFill>
                  <a:srgbClr val="FFFFFF"/>
                </a:solidFill>
                <a:effectLst/>
                <a:uLnTx/>
                <a:uFillTx/>
                <a:latin typeface="Calibri" pitchFamily="34" charset="0"/>
                <a:ea typeface="+mn-ea"/>
                <a:cs typeface="Calibri" pitchFamily="34" charset="0"/>
              </a:rPr>
              <a:t>1er. Año</a:t>
            </a:r>
          </a:p>
        </p:txBody>
      </p:sp>
      <p:sp>
        <p:nvSpPr>
          <p:cNvPr id="26" name="25 CuadroTexto"/>
          <p:cNvSpPr txBox="1"/>
          <p:nvPr/>
        </p:nvSpPr>
        <p:spPr>
          <a:xfrm>
            <a:off x="3459186" y="1800446"/>
            <a:ext cx="938077"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sz="1600" b="0" i="0" u="none" strike="noStrike" kern="1200" cap="none" spc="0" normalizeH="0" baseline="0" noProof="0" dirty="0">
                <a:ln>
                  <a:noFill/>
                </a:ln>
                <a:solidFill>
                  <a:srgbClr val="FFFFFF"/>
                </a:solidFill>
                <a:effectLst/>
                <a:uLnTx/>
                <a:uFillTx/>
                <a:latin typeface="Calibri" pitchFamily="34" charset="0"/>
                <a:ea typeface="+mn-ea"/>
                <a:cs typeface="Calibri" pitchFamily="34" charset="0"/>
              </a:rPr>
              <a:t>2do. Año</a:t>
            </a:r>
          </a:p>
        </p:txBody>
      </p:sp>
      <p:sp>
        <p:nvSpPr>
          <p:cNvPr id="29" name="28 CuadroTexto"/>
          <p:cNvSpPr txBox="1"/>
          <p:nvPr/>
        </p:nvSpPr>
        <p:spPr>
          <a:xfrm>
            <a:off x="4483492" y="1803984"/>
            <a:ext cx="875753"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sz="1600" b="0" i="0" u="none" strike="noStrike" kern="1200" cap="none" spc="0" normalizeH="0" baseline="0" noProof="0" dirty="0">
                <a:ln>
                  <a:noFill/>
                </a:ln>
                <a:solidFill>
                  <a:srgbClr val="FFFFFF"/>
                </a:solidFill>
                <a:effectLst/>
                <a:uLnTx/>
                <a:uFillTx/>
                <a:latin typeface="Calibri" pitchFamily="34" charset="0"/>
                <a:ea typeface="+mn-ea"/>
                <a:cs typeface="Calibri" pitchFamily="34" charset="0"/>
              </a:rPr>
              <a:t>3er. Año</a:t>
            </a:r>
          </a:p>
        </p:txBody>
      </p:sp>
      <p:sp>
        <p:nvSpPr>
          <p:cNvPr id="30" name="29 CuadroTexto"/>
          <p:cNvSpPr txBox="1"/>
          <p:nvPr/>
        </p:nvSpPr>
        <p:spPr>
          <a:xfrm>
            <a:off x="5614128" y="1807522"/>
            <a:ext cx="897618"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sz="1600" b="0" i="0" u="none" strike="noStrike" kern="1200" cap="none" spc="0" normalizeH="0" baseline="0" noProof="0" dirty="0">
                <a:ln>
                  <a:noFill/>
                </a:ln>
                <a:solidFill>
                  <a:srgbClr val="FFFFFF"/>
                </a:solidFill>
                <a:effectLst/>
                <a:uLnTx/>
                <a:uFillTx/>
                <a:latin typeface="Calibri" pitchFamily="34" charset="0"/>
                <a:ea typeface="+mn-ea"/>
                <a:cs typeface="Calibri" pitchFamily="34" charset="0"/>
              </a:rPr>
              <a:t>4to. Año</a:t>
            </a:r>
          </a:p>
        </p:txBody>
      </p:sp>
      <p:cxnSp>
        <p:nvCxnSpPr>
          <p:cNvPr id="33" name="32 Conector recto"/>
          <p:cNvCxnSpPr/>
          <p:nvPr/>
        </p:nvCxnSpPr>
        <p:spPr>
          <a:xfrm rot="5400000">
            <a:off x="2046761" y="4088219"/>
            <a:ext cx="4646428" cy="1588"/>
          </a:xfrm>
          <a:prstGeom prst="line">
            <a:avLst/>
          </a:prstGeom>
          <a:ln cmpd="sng">
            <a:prstDash val="dash"/>
          </a:ln>
        </p:spPr>
        <p:style>
          <a:lnRef idx="1">
            <a:schemeClr val="accent1"/>
          </a:lnRef>
          <a:fillRef idx="0">
            <a:schemeClr val="accent1"/>
          </a:fillRef>
          <a:effectRef idx="0">
            <a:schemeClr val="accent1"/>
          </a:effectRef>
          <a:fontRef idx="minor">
            <a:schemeClr val="tx1"/>
          </a:fontRef>
        </p:style>
      </p:cxnSp>
      <p:cxnSp>
        <p:nvCxnSpPr>
          <p:cNvPr id="35" name="34 Conector recto"/>
          <p:cNvCxnSpPr/>
          <p:nvPr/>
        </p:nvCxnSpPr>
        <p:spPr>
          <a:xfrm rot="5400000">
            <a:off x="4261877" y="4102395"/>
            <a:ext cx="4646428" cy="1588"/>
          </a:xfrm>
          <a:prstGeom prst="line">
            <a:avLst/>
          </a:prstGeom>
          <a:ln cmpd="sng">
            <a:prstDash val="dash"/>
          </a:ln>
        </p:spPr>
        <p:style>
          <a:lnRef idx="1">
            <a:schemeClr val="accent1"/>
          </a:lnRef>
          <a:fillRef idx="0">
            <a:schemeClr val="accent1"/>
          </a:fillRef>
          <a:effectRef idx="0">
            <a:schemeClr val="accent1"/>
          </a:effectRef>
          <a:fontRef idx="minor">
            <a:schemeClr val="tx1"/>
          </a:fontRef>
        </p:style>
      </p:cxnSp>
      <p:sp>
        <p:nvSpPr>
          <p:cNvPr id="36" name="35 Rectángulo"/>
          <p:cNvSpPr/>
          <p:nvPr/>
        </p:nvSpPr>
        <p:spPr>
          <a:xfrm rot="5400000">
            <a:off x="5606441" y="5491678"/>
            <a:ext cx="396875" cy="1401763"/>
          </a:xfrm>
          <a:prstGeom prst="rect">
            <a:avLst/>
          </a:prstGeom>
          <a:solidFill>
            <a:schemeClr val="bg1">
              <a:lumMod val="75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CL" sz="2800" b="0" i="0" u="none" strike="noStrike" kern="1200" cap="none" spc="0" normalizeH="0" baseline="0" noProof="0">
              <a:ln>
                <a:noFill/>
              </a:ln>
              <a:solidFill>
                <a:srgbClr val="FFFFFF"/>
              </a:solidFill>
              <a:effectLst/>
              <a:uLnTx/>
              <a:uFillTx/>
              <a:latin typeface="Arial"/>
              <a:ea typeface="+mn-ea"/>
              <a:cs typeface="+mn-cs"/>
            </a:endParaRPr>
          </a:p>
        </p:txBody>
      </p:sp>
      <p:sp>
        <p:nvSpPr>
          <p:cNvPr id="110609" name="40 CuadroTexto"/>
          <p:cNvSpPr txBox="1">
            <a:spLocks noChangeArrowheads="1"/>
          </p:cNvSpPr>
          <p:nvPr/>
        </p:nvSpPr>
        <p:spPr bwMode="auto">
          <a:xfrm>
            <a:off x="5078373" y="6021535"/>
            <a:ext cx="1428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s-CL" sz="1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LICENCIATURA</a:t>
            </a:r>
          </a:p>
        </p:txBody>
      </p:sp>
      <p:sp>
        <p:nvSpPr>
          <p:cNvPr id="37" name="36 Rectángulo"/>
          <p:cNvSpPr/>
          <p:nvPr/>
        </p:nvSpPr>
        <p:spPr>
          <a:xfrm>
            <a:off x="2942897" y="2191601"/>
            <a:ext cx="396875" cy="2692400"/>
          </a:xfrm>
          <a:prstGeom prst="rect">
            <a:avLst/>
          </a:prstGeom>
          <a:solidFill>
            <a:schemeClr val="bg1">
              <a:lumMod val="65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CL" sz="2800" b="0" i="0" u="none" strike="noStrike" kern="1200" cap="none" spc="0" normalizeH="0" baseline="0" noProof="0">
              <a:ln>
                <a:noFill/>
              </a:ln>
              <a:solidFill>
                <a:srgbClr val="FFFFFF"/>
              </a:solidFill>
              <a:effectLst/>
              <a:uLnTx/>
              <a:uFillTx/>
              <a:latin typeface="Arial"/>
              <a:ea typeface="+mn-ea"/>
              <a:cs typeface="+mn-cs"/>
            </a:endParaRPr>
          </a:p>
        </p:txBody>
      </p:sp>
      <p:sp>
        <p:nvSpPr>
          <p:cNvPr id="110603" name="3 CuadroTexto"/>
          <p:cNvSpPr txBox="1">
            <a:spLocks noChangeArrowheads="1"/>
          </p:cNvSpPr>
          <p:nvPr/>
        </p:nvSpPr>
        <p:spPr bwMode="auto">
          <a:xfrm rot="-5400000">
            <a:off x="1989778" y="3289149"/>
            <a:ext cx="2419350" cy="307975"/>
          </a:xfrm>
          <a:prstGeom prst="rect">
            <a:avLst/>
          </a:prstGeom>
          <a:noFill/>
          <a:ln w="9525">
            <a:noFill/>
            <a:miter lim="800000"/>
            <a:headEnd/>
            <a:tailEnd/>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s-CL" sz="1400" b="1" i="0" u="none" strike="noStrike" kern="1200" cap="none" spc="0" normalizeH="0" baseline="0" noProof="0" dirty="0">
                <a:ln>
                  <a:noFill/>
                </a:ln>
                <a:solidFill>
                  <a:srgbClr val="FFFFFF"/>
                </a:solidFill>
                <a:effectLst/>
                <a:uLnTx/>
                <a:uFillTx/>
                <a:latin typeface="Century Gothic" pitchFamily="34" charset="0"/>
                <a:ea typeface="+mn-ea"/>
                <a:cs typeface="+mn-cs"/>
              </a:rPr>
              <a:t>ELECCIÓN DE ESCALAFÓN</a:t>
            </a:r>
          </a:p>
        </p:txBody>
      </p:sp>
      <p:pic>
        <p:nvPicPr>
          <p:cNvPr id="41" name="40 Imagen" descr="cadete_1.jpg"/>
          <p:cNvPicPr>
            <a:picLocks noChangeAspect="1"/>
          </p:cNvPicPr>
          <p:nvPr/>
        </p:nvPicPr>
        <p:blipFill>
          <a:blip r:embed="rId8" cstate="print"/>
          <a:stretch>
            <a:fillRect/>
          </a:stretch>
        </p:blipFill>
        <p:spPr>
          <a:xfrm>
            <a:off x="1899001" y="2101932"/>
            <a:ext cx="357312" cy="708932"/>
          </a:xfrm>
          <a:prstGeom prst="rect">
            <a:avLst/>
          </a:prstGeom>
        </p:spPr>
      </p:pic>
      <p:pic>
        <p:nvPicPr>
          <p:cNvPr id="42" name="41 Imagen" descr="cadete_2.jpg"/>
          <p:cNvPicPr>
            <a:picLocks noChangeAspect="1"/>
          </p:cNvPicPr>
          <p:nvPr/>
        </p:nvPicPr>
        <p:blipFill>
          <a:blip r:embed="rId9" cstate="print"/>
          <a:stretch>
            <a:fillRect/>
          </a:stretch>
        </p:blipFill>
        <p:spPr>
          <a:xfrm>
            <a:off x="3549670" y="2158959"/>
            <a:ext cx="424521" cy="709200"/>
          </a:xfrm>
          <a:prstGeom prst="rect">
            <a:avLst/>
          </a:prstGeom>
        </p:spPr>
      </p:pic>
      <p:pic>
        <p:nvPicPr>
          <p:cNvPr id="43" name="42 Imagen" descr="cadete_3.jpg"/>
          <p:cNvPicPr>
            <a:picLocks noChangeAspect="1"/>
          </p:cNvPicPr>
          <p:nvPr/>
        </p:nvPicPr>
        <p:blipFill>
          <a:blip r:embed="rId10" cstate="print"/>
          <a:stretch>
            <a:fillRect/>
          </a:stretch>
        </p:blipFill>
        <p:spPr>
          <a:xfrm>
            <a:off x="4606570" y="2170834"/>
            <a:ext cx="424521" cy="709200"/>
          </a:xfrm>
          <a:prstGeom prst="rect">
            <a:avLst/>
          </a:prstGeom>
        </p:spPr>
      </p:pic>
      <p:pic>
        <p:nvPicPr>
          <p:cNvPr id="44" name="43 Imagen" descr="brigadier.jpg"/>
          <p:cNvPicPr>
            <a:picLocks noChangeAspect="1"/>
          </p:cNvPicPr>
          <p:nvPr/>
        </p:nvPicPr>
        <p:blipFill>
          <a:blip r:embed="rId11" cstate="print"/>
          <a:stretch>
            <a:fillRect/>
          </a:stretch>
        </p:blipFill>
        <p:spPr>
          <a:xfrm>
            <a:off x="5746600" y="2170834"/>
            <a:ext cx="424521" cy="709200"/>
          </a:xfrm>
          <a:prstGeom prst="rect">
            <a:avLst/>
          </a:prstGeom>
        </p:spPr>
      </p:pic>
      <p:pic>
        <p:nvPicPr>
          <p:cNvPr id="45" name="44 Imagen" descr="guardiamarina.jpg"/>
          <p:cNvPicPr>
            <a:picLocks noChangeAspect="1"/>
          </p:cNvPicPr>
          <p:nvPr/>
        </p:nvPicPr>
        <p:blipFill>
          <a:blip r:embed="rId12" cstate="print"/>
          <a:stretch>
            <a:fillRect/>
          </a:stretch>
        </p:blipFill>
        <p:spPr>
          <a:xfrm>
            <a:off x="8297152" y="1707698"/>
            <a:ext cx="598518" cy="999877"/>
          </a:xfrm>
          <a:prstGeom prst="rect">
            <a:avLst/>
          </a:prstGeom>
        </p:spPr>
      </p:pic>
      <p:sp>
        <p:nvSpPr>
          <p:cNvPr id="3" name="Marcador de número de diapositiva 2"/>
          <p:cNvSpPr>
            <a:spLocks noGrp="1"/>
          </p:cNvSpPr>
          <p:nvPr>
            <p:ph type="sldNum" sz="quarter" idx="12"/>
          </p:nvPr>
        </p:nvSpPr>
        <p:spPr>
          <a:xfrm>
            <a:off x="6631483" y="6366055"/>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D519FF3-157D-4315-8D5B-D7E57CCE4CDA}" type="slidenum">
              <a:rPr kumimoji="0" lang="es-ES" altLang="es-CL" sz="1400" b="0" i="0" u="none" strike="noStrike" kern="1200" cap="none" spc="0" normalizeH="0" baseline="0" noProof="0" smtClean="0">
                <a:ln>
                  <a:noFill/>
                </a:ln>
                <a:solidFill>
                  <a:srgbClr val="FFFFFF"/>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s-ES" altLang="es-CL" sz="1400" b="0" i="0" u="none" strike="noStrike" kern="1200" cap="none" spc="0" normalizeH="0" baseline="0" noProof="0" dirty="0">
              <a:ln>
                <a:noFill/>
              </a:ln>
              <a:solidFill>
                <a:srgbClr val="FFFFFF"/>
              </a:solidFill>
              <a:effectLst/>
              <a:uLnTx/>
              <a:uFillTx/>
              <a:latin typeface="Arial" pitchFamily="34" charset="0"/>
              <a:ea typeface="+mn-ea"/>
              <a:cs typeface="+mn-cs"/>
            </a:endParaRPr>
          </a:p>
        </p:txBody>
      </p:sp>
      <p:pic>
        <p:nvPicPr>
          <p:cNvPr id="46" name="2 Imagen"/>
          <p:cNvPicPr>
            <a:picLocks noChangeAspect="1"/>
          </p:cNvPicPr>
          <p:nvPr/>
        </p:nvPicPr>
        <p:blipFill>
          <a:blip r:embed="rId13"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3611783058"/>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090390" y="320528"/>
            <a:ext cx="5349199" cy="1277955"/>
          </a:xfrm>
        </p:spPr>
        <p:txBody>
          <a:bodyPr/>
          <a:lstStyle/>
          <a:p>
            <a:pPr marL="95250" indent="-95250" algn="ctr">
              <a:buNone/>
            </a:pPr>
            <a:r>
              <a:rPr lang="es-ES" sz="2800" b="1" dirty="0" smtClean="0">
                <a:solidFill>
                  <a:srgbClr val="FFFF00"/>
                </a:solidFill>
              </a:rPr>
              <a:t>CURSOS A CARGO AÑO 2023</a:t>
            </a:r>
            <a:endParaRPr lang="es-ES" sz="2800" b="1" dirty="0">
              <a:solidFill>
                <a:srgbClr val="FFFF00"/>
              </a:solidFill>
            </a:endParaRPr>
          </a:p>
        </p:txBody>
      </p:sp>
      <p:sp>
        <p:nvSpPr>
          <p:cNvPr id="5" name="4 Marcador de número de diapositiva"/>
          <p:cNvSpPr>
            <a:spLocks noGrp="1"/>
          </p:cNvSpPr>
          <p:nvPr>
            <p:ph type="sldNum" sz="quarter" idx="12"/>
          </p:nvPr>
        </p:nvSpPr>
        <p:spPr/>
        <p:txBody>
          <a:bodyPr/>
          <a:lstStyle/>
          <a:p>
            <a:pPr>
              <a:defRPr/>
            </a:pPr>
            <a:fld id="{CEEA3F40-C379-4816-A840-F3B1F5FE4377}" type="slidenum">
              <a:rPr lang="es-ES" smtClean="0">
                <a:solidFill>
                  <a:schemeClr val="bg1"/>
                </a:solidFill>
              </a:rPr>
              <a:pPr>
                <a:defRPr/>
              </a:pPr>
              <a:t>8</a:t>
            </a:fld>
            <a:endParaRPr lang="es-ES">
              <a:solidFill>
                <a:schemeClr val="bg1"/>
              </a:solidFill>
            </a:endParaRPr>
          </a:p>
        </p:txBody>
      </p:sp>
      <p:pic>
        <p:nvPicPr>
          <p:cNvPr id="2" name="Imagen 1"/>
          <p:cNvPicPr>
            <a:picLocks noChangeAspect="1"/>
          </p:cNvPicPr>
          <p:nvPr/>
        </p:nvPicPr>
        <p:blipFill>
          <a:blip r:embed="rId2"/>
          <a:stretch>
            <a:fillRect/>
          </a:stretch>
        </p:blipFill>
        <p:spPr>
          <a:xfrm>
            <a:off x="415386" y="1412214"/>
            <a:ext cx="426757" cy="707197"/>
          </a:xfrm>
          <a:prstGeom prst="rect">
            <a:avLst/>
          </a:prstGeom>
        </p:spPr>
      </p:pic>
      <p:pic>
        <p:nvPicPr>
          <p:cNvPr id="4" name="Imagen 3"/>
          <p:cNvPicPr>
            <a:picLocks noChangeAspect="1"/>
          </p:cNvPicPr>
          <p:nvPr/>
        </p:nvPicPr>
        <p:blipFill>
          <a:blip r:embed="rId3"/>
          <a:stretch>
            <a:fillRect/>
          </a:stretch>
        </p:blipFill>
        <p:spPr>
          <a:xfrm>
            <a:off x="415385" y="2678508"/>
            <a:ext cx="426757" cy="707197"/>
          </a:xfrm>
          <a:prstGeom prst="rect">
            <a:avLst/>
          </a:prstGeom>
        </p:spPr>
      </p:pic>
      <p:pic>
        <p:nvPicPr>
          <p:cNvPr id="7" name="42 Imagen" descr="cadete_3.jpg"/>
          <p:cNvPicPr>
            <a:picLocks noChangeAspect="1"/>
          </p:cNvPicPr>
          <p:nvPr/>
        </p:nvPicPr>
        <p:blipFill>
          <a:blip r:embed="rId4" cstate="print"/>
          <a:stretch>
            <a:fillRect/>
          </a:stretch>
        </p:blipFill>
        <p:spPr>
          <a:xfrm>
            <a:off x="426379" y="3788217"/>
            <a:ext cx="424521" cy="709200"/>
          </a:xfrm>
          <a:prstGeom prst="rect">
            <a:avLst/>
          </a:prstGeom>
        </p:spPr>
      </p:pic>
      <p:pic>
        <p:nvPicPr>
          <p:cNvPr id="8" name="43 Imagen" descr="brigadier.jpg"/>
          <p:cNvPicPr>
            <a:picLocks noChangeAspect="1"/>
          </p:cNvPicPr>
          <p:nvPr/>
        </p:nvPicPr>
        <p:blipFill>
          <a:blip r:embed="rId5" cstate="print"/>
          <a:stretch>
            <a:fillRect/>
          </a:stretch>
        </p:blipFill>
        <p:spPr>
          <a:xfrm>
            <a:off x="427007" y="4883997"/>
            <a:ext cx="424521" cy="709200"/>
          </a:xfrm>
          <a:prstGeom prst="rect">
            <a:avLst/>
          </a:prstGeom>
        </p:spPr>
      </p:pic>
      <p:pic>
        <p:nvPicPr>
          <p:cNvPr id="6" name="Imagen 5"/>
          <p:cNvPicPr>
            <a:picLocks noChangeAspect="1"/>
          </p:cNvPicPr>
          <p:nvPr/>
        </p:nvPicPr>
        <p:blipFill rotWithShape="1">
          <a:blip r:embed="rId6"/>
          <a:srcRect l="10767" t="12089" r="62601" b="65820"/>
          <a:stretch/>
        </p:blipFill>
        <p:spPr>
          <a:xfrm>
            <a:off x="1515821" y="1119872"/>
            <a:ext cx="1692188" cy="1296145"/>
          </a:xfrm>
          <a:prstGeom prst="rect">
            <a:avLst/>
          </a:prstGeom>
        </p:spPr>
      </p:pic>
      <p:pic>
        <p:nvPicPr>
          <p:cNvPr id="9" name="Imagen 8"/>
          <p:cNvPicPr>
            <a:picLocks noChangeAspect="1"/>
          </p:cNvPicPr>
          <p:nvPr/>
        </p:nvPicPr>
        <p:blipFill rotWithShape="1">
          <a:blip r:embed="rId6"/>
          <a:srcRect l="39262" t="12669" r="33467" b="70808"/>
          <a:stretch/>
        </p:blipFill>
        <p:spPr>
          <a:xfrm>
            <a:off x="1502491" y="2586308"/>
            <a:ext cx="1737361" cy="972109"/>
          </a:xfrm>
          <a:prstGeom prst="rect">
            <a:avLst/>
          </a:prstGeom>
        </p:spPr>
      </p:pic>
      <p:pic>
        <p:nvPicPr>
          <p:cNvPr id="10" name="Imagen 9"/>
          <p:cNvPicPr>
            <a:picLocks noChangeAspect="1"/>
          </p:cNvPicPr>
          <p:nvPr/>
        </p:nvPicPr>
        <p:blipFill rotWithShape="1">
          <a:blip r:embed="rId6"/>
          <a:srcRect l="39263" t="37148" r="33046" b="45716"/>
          <a:stretch/>
        </p:blipFill>
        <p:spPr>
          <a:xfrm>
            <a:off x="1515821" y="4746956"/>
            <a:ext cx="1764196" cy="1008113"/>
          </a:xfrm>
          <a:prstGeom prst="rect">
            <a:avLst/>
          </a:prstGeom>
        </p:spPr>
      </p:pic>
      <p:pic>
        <p:nvPicPr>
          <p:cNvPr id="11" name="Imagen 10"/>
          <p:cNvPicPr>
            <a:picLocks noChangeAspect="1"/>
          </p:cNvPicPr>
          <p:nvPr/>
        </p:nvPicPr>
        <p:blipFill rotWithShape="1">
          <a:blip r:embed="rId6"/>
          <a:srcRect l="9309" t="59180" r="3659" b="25520"/>
          <a:stretch/>
        </p:blipFill>
        <p:spPr>
          <a:xfrm>
            <a:off x="3225725" y="2587036"/>
            <a:ext cx="5544616" cy="972109"/>
          </a:xfrm>
          <a:prstGeom prst="rect">
            <a:avLst/>
          </a:prstGeom>
        </p:spPr>
      </p:pic>
      <p:pic>
        <p:nvPicPr>
          <p:cNvPr id="12" name="Imagen 11"/>
          <p:cNvPicPr>
            <a:picLocks noChangeAspect="1"/>
          </p:cNvPicPr>
          <p:nvPr/>
        </p:nvPicPr>
        <p:blipFill rotWithShape="1">
          <a:blip r:embed="rId6"/>
          <a:srcRect l="10941" t="38071" r="62498" b="49077"/>
          <a:stretch/>
        </p:blipFill>
        <p:spPr>
          <a:xfrm>
            <a:off x="1502491" y="3728708"/>
            <a:ext cx="1773365" cy="906097"/>
          </a:xfrm>
          <a:prstGeom prst="rect">
            <a:avLst/>
          </a:prstGeom>
        </p:spPr>
      </p:pic>
      <p:pic>
        <p:nvPicPr>
          <p:cNvPr id="14" name="Imagen 13"/>
          <p:cNvPicPr>
            <a:picLocks noChangeAspect="1"/>
          </p:cNvPicPr>
          <p:nvPr/>
        </p:nvPicPr>
        <p:blipFill rotWithShape="1">
          <a:blip r:embed="rId6"/>
          <a:srcRect l="11150" t="80071" r="17643" b="8301"/>
          <a:stretch/>
        </p:blipFill>
        <p:spPr>
          <a:xfrm>
            <a:off x="2051720" y="5867220"/>
            <a:ext cx="5426541" cy="818288"/>
          </a:xfrm>
          <a:prstGeom prst="rect">
            <a:avLst/>
          </a:prstGeom>
        </p:spPr>
      </p:pic>
      <p:sp>
        <p:nvSpPr>
          <p:cNvPr id="15" name="CuadroTexto 14"/>
          <p:cNvSpPr txBox="1"/>
          <p:nvPr/>
        </p:nvSpPr>
        <p:spPr>
          <a:xfrm>
            <a:off x="3882807" y="1314607"/>
            <a:ext cx="3992425" cy="9024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95250" indent="-95250" algn="ctr" eaLnBrk="0" hangingPunct="0">
              <a:spcBef>
                <a:spcPct val="20000"/>
              </a:spcBef>
              <a:buNone/>
              <a:defRPr sz="2800" b="1">
                <a:solidFill>
                  <a:srgbClr val="FFFF00"/>
                </a:solidFill>
                <a:latin typeface="+mn-lt"/>
                <a:ea typeface="ＭＳ Ｐゴシック" charset="0"/>
              </a:defRPr>
            </a:lvl1pPr>
            <a:lvl2pPr marL="742950" indent="-285750" eaLnBrk="0" hangingPunct="0">
              <a:spcBef>
                <a:spcPct val="20000"/>
              </a:spcBef>
              <a:buChar char="–"/>
              <a:defRPr sz="2800">
                <a:latin typeface="+mn-lt"/>
                <a:ea typeface="ＭＳ Ｐゴシック" charset="0"/>
              </a:defRPr>
            </a:lvl2pPr>
            <a:lvl3pPr marL="1143000" indent="-228600" eaLnBrk="0" hangingPunct="0">
              <a:spcBef>
                <a:spcPct val="20000"/>
              </a:spcBef>
              <a:buChar char="•"/>
              <a:defRPr sz="2400">
                <a:latin typeface="+mn-lt"/>
                <a:ea typeface="ＭＳ Ｐゴシック" charset="0"/>
              </a:defRPr>
            </a:lvl3pPr>
            <a:lvl4pPr marL="1600200" indent="-228600" eaLnBrk="0" hangingPunct="0">
              <a:spcBef>
                <a:spcPct val="20000"/>
              </a:spcBef>
              <a:buChar char="–"/>
              <a:defRPr sz="2000">
                <a:latin typeface="+mn-lt"/>
                <a:ea typeface="ＭＳ Ｐゴシック" charset="0"/>
              </a:defRPr>
            </a:lvl4pPr>
            <a:lvl5pPr marL="2057400" indent="-228600" eaLnBrk="0" hangingPunct="0">
              <a:spcBef>
                <a:spcPct val="20000"/>
              </a:spcBef>
              <a:buChar char="»"/>
              <a:defRPr sz="2000">
                <a:latin typeface="+mn-lt"/>
                <a:ea typeface="ＭＳ Ｐゴシック" charset="0"/>
              </a:defRPr>
            </a:lvl5pPr>
            <a:lvl6pPr marL="2514600" indent="-228600" fontAlgn="base">
              <a:spcBef>
                <a:spcPct val="20000"/>
              </a:spcBef>
              <a:spcAft>
                <a:spcPct val="0"/>
              </a:spcAft>
              <a:buChar char="»"/>
              <a:defRPr sz="2000">
                <a:latin typeface="+mn-lt"/>
              </a:defRPr>
            </a:lvl6pPr>
            <a:lvl7pPr marL="2971800" indent="-228600" fontAlgn="base">
              <a:spcBef>
                <a:spcPct val="20000"/>
              </a:spcBef>
              <a:spcAft>
                <a:spcPct val="0"/>
              </a:spcAft>
              <a:buChar char="»"/>
              <a:defRPr sz="2000">
                <a:latin typeface="+mn-lt"/>
              </a:defRPr>
            </a:lvl7pPr>
            <a:lvl8pPr marL="3429000" indent="-228600" fontAlgn="base">
              <a:spcBef>
                <a:spcPct val="20000"/>
              </a:spcBef>
              <a:spcAft>
                <a:spcPct val="0"/>
              </a:spcAft>
              <a:buChar char="»"/>
              <a:defRPr sz="2000">
                <a:latin typeface="+mn-lt"/>
              </a:defRPr>
            </a:lvl8pPr>
            <a:lvl9pPr marL="3886200" indent="-228600" fontAlgn="base">
              <a:spcBef>
                <a:spcPct val="20000"/>
              </a:spcBef>
              <a:spcAft>
                <a:spcPct val="0"/>
              </a:spcAft>
              <a:buChar char="»"/>
              <a:defRPr sz="2000">
                <a:latin typeface="+mn-lt"/>
              </a:defRPr>
            </a:lvl9pPr>
          </a:lstStyle>
          <a:p>
            <a:r>
              <a:rPr lang="es-CL" sz="2000" dirty="0" smtClean="0"/>
              <a:t>TOTAL CURSOS: 23</a:t>
            </a:r>
          </a:p>
          <a:p>
            <a:r>
              <a:rPr lang="es-CL" sz="1100" dirty="0" smtClean="0"/>
              <a:t>(ACTUALIZADO AGO 31)</a:t>
            </a:r>
            <a:endParaRPr lang="es-CL" sz="1100" dirty="0"/>
          </a:p>
        </p:txBody>
      </p:sp>
      <p:pic>
        <p:nvPicPr>
          <p:cNvPr id="16" name="Imagen 15"/>
          <p:cNvPicPr>
            <a:picLocks noChangeAspect="1"/>
          </p:cNvPicPr>
          <p:nvPr/>
        </p:nvPicPr>
        <p:blipFill>
          <a:blip r:embed="rId7"/>
          <a:stretch>
            <a:fillRect/>
          </a:stretch>
        </p:blipFill>
        <p:spPr>
          <a:xfrm>
            <a:off x="70489" y="5663426"/>
            <a:ext cx="1136300" cy="1163598"/>
          </a:xfrm>
          <a:prstGeom prst="rect">
            <a:avLst/>
          </a:prstGeom>
        </p:spPr>
      </p:pic>
      <p:sp>
        <p:nvSpPr>
          <p:cNvPr id="18" name="Flecha derecha 17"/>
          <p:cNvSpPr/>
          <p:nvPr/>
        </p:nvSpPr>
        <p:spPr>
          <a:xfrm>
            <a:off x="890423" y="1603795"/>
            <a:ext cx="612068" cy="324036"/>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sp>
        <p:nvSpPr>
          <p:cNvPr id="21" name="Flecha derecha 20"/>
          <p:cNvSpPr/>
          <p:nvPr/>
        </p:nvSpPr>
        <p:spPr>
          <a:xfrm>
            <a:off x="1172316" y="6114346"/>
            <a:ext cx="771392" cy="384934"/>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sp>
        <p:nvSpPr>
          <p:cNvPr id="22" name="Flecha derecha 21"/>
          <p:cNvSpPr/>
          <p:nvPr/>
        </p:nvSpPr>
        <p:spPr>
          <a:xfrm>
            <a:off x="899592" y="5076579"/>
            <a:ext cx="612068" cy="324036"/>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sp>
        <p:nvSpPr>
          <p:cNvPr id="23" name="Flecha derecha 22"/>
          <p:cNvSpPr/>
          <p:nvPr/>
        </p:nvSpPr>
        <p:spPr>
          <a:xfrm>
            <a:off x="890423" y="4008332"/>
            <a:ext cx="612068" cy="324036"/>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sp>
        <p:nvSpPr>
          <p:cNvPr id="24" name="Flecha derecha 23"/>
          <p:cNvSpPr/>
          <p:nvPr/>
        </p:nvSpPr>
        <p:spPr>
          <a:xfrm>
            <a:off x="866282" y="2854182"/>
            <a:ext cx="612068" cy="324036"/>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pic>
        <p:nvPicPr>
          <p:cNvPr id="25" name="2 Imagen"/>
          <p:cNvPicPr>
            <a:picLocks noChangeAspect="1"/>
          </p:cNvPicPr>
          <p:nvPr/>
        </p:nvPicPr>
        <p:blipFill>
          <a:blip r:embed="rId8" cstate="print"/>
          <a:srcRect/>
          <a:stretch>
            <a:fillRect/>
          </a:stretch>
        </p:blipFill>
        <p:spPr bwMode="auto">
          <a:xfrm>
            <a:off x="-508" y="12616"/>
            <a:ext cx="540060" cy="551649"/>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49 Marcador de número de diapositiva"/>
          <p:cNvSpPr>
            <a:spLocks noGrp="1"/>
          </p:cNvSpPr>
          <p:nvPr>
            <p:ph type="sldNum" sz="quarter" idx="12"/>
          </p:nvPr>
        </p:nvSpPr>
        <p:spPr>
          <a:xfrm>
            <a:off x="6946426" y="6381750"/>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AF57906-9BFD-44DC-934F-D3392E4F0201}" type="slidenum">
              <a:rPr kumimoji="0" lang="es-ES" sz="1400" b="0" i="0" u="none" strike="noStrike" kern="1200" cap="none" spc="0" normalizeH="0" baseline="0" noProof="0" smtClean="0">
                <a:ln>
                  <a:noFill/>
                </a:ln>
                <a:solidFill>
                  <a:srgbClr val="FFFFFF"/>
                </a:solidFill>
                <a:effectLst/>
                <a:uLnTx/>
                <a:uFillTx/>
                <a:latin typeface="Arial"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s-ES" sz="1400" b="0" i="0" u="none" strike="noStrike" kern="1200" cap="none" spc="0" normalizeH="0" baseline="0" noProof="0" dirty="0">
              <a:ln>
                <a:noFill/>
              </a:ln>
              <a:solidFill>
                <a:srgbClr val="FFFFFF"/>
              </a:solidFill>
              <a:effectLst/>
              <a:uLnTx/>
              <a:uFillTx/>
              <a:latin typeface="Arial" pitchFamily="34" charset="0"/>
              <a:ea typeface="ＭＳ Ｐゴシック" pitchFamily="34" charset="-128"/>
              <a:cs typeface="+mn-cs"/>
            </a:endParaRPr>
          </a:p>
        </p:txBody>
      </p:sp>
      <p:sp>
        <p:nvSpPr>
          <p:cNvPr id="52" name="Text Box 18"/>
          <p:cNvSpPr txBox="1">
            <a:spLocks noChangeArrowheads="1"/>
          </p:cNvSpPr>
          <p:nvPr/>
        </p:nvSpPr>
        <p:spPr bwMode="auto">
          <a:xfrm>
            <a:off x="1631500" y="258176"/>
            <a:ext cx="5586787" cy="5847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marL="342900" indent="-342900" algn="r">
              <a:defRPr/>
            </a:pPr>
            <a:r>
              <a:rPr lang="es-CL" altLang="es-CL" sz="3200" b="1" dirty="0" smtClean="0">
                <a:solidFill>
                  <a:srgbClr val="FFFF00"/>
                </a:solidFill>
              </a:rPr>
              <a:t>MODELOS DE FORMACIÓN</a:t>
            </a:r>
            <a:endParaRPr lang="es-ES" altLang="es-CL" sz="3200" b="1" dirty="0">
              <a:solidFill>
                <a:srgbClr val="FFFF00"/>
              </a:solidFill>
            </a:endParaRPr>
          </a:p>
        </p:txBody>
      </p:sp>
      <p:graphicFrame>
        <p:nvGraphicFramePr>
          <p:cNvPr id="3" name="Diagrama 2"/>
          <p:cNvGraphicFramePr/>
          <p:nvPr>
            <p:extLst>
              <p:ext uri="{D42A27DB-BD31-4B8C-83A1-F6EECF244321}">
                <p14:modId xmlns:p14="http://schemas.microsoft.com/office/powerpoint/2010/main" val="1250677362"/>
              </p:ext>
            </p:extLst>
          </p:nvPr>
        </p:nvGraphicFramePr>
        <p:xfrm>
          <a:off x="1388729" y="699187"/>
          <a:ext cx="9289032" cy="61450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a 3"/>
          <p:cNvGraphicFramePr/>
          <p:nvPr>
            <p:extLst>
              <p:ext uri="{D42A27DB-BD31-4B8C-83A1-F6EECF244321}">
                <p14:modId xmlns:p14="http://schemas.microsoft.com/office/powerpoint/2010/main" val="2465563674"/>
              </p:ext>
            </p:extLst>
          </p:nvPr>
        </p:nvGraphicFramePr>
        <p:xfrm>
          <a:off x="125506" y="3501008"/>
          <a:ext cx="2646294" cy="14401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CuadroTexto 4"/>
          <p:cNvSpPr txBox="1"/>
          <p:nvPr/>
        </p:nvSpPr>
        <p:spPr>
          <a:xfrm>
            <a:off x="1223628" y="3867145"/>
            <a:ext cx="1152128" cy="707886"/>
          </a:xfrm>
          <a:prstGeom prst="rect">
            <a:avLst/>
          </a:prstGeom>
          <a:noFill/>
        </p:spPr>
        <p:txBody>
          <a:bodyPr wrap="square" rtlCol="0">
            <a:spAutoFit/>
          </a:bodyPr>
          <a:lstStyle/>
          <a:p>
            <a:pPr algn="just"/>
            <a:r>
              <a:rPr lang="es-CL" sz="800" b="1" dirty="0" smtClean="0"/>
              <a:t>PROGRAMACIÓN Y PLANIFICACIÓN DE LA FORMACIÓN INTEGAL DE LOS </a:t>
            </a:r>
            <a:r>
              <a:rPr lang="es-CL" sz="800" b="1" dirty="0"/>
              <a:t>C</a:t>
            </a:r>
            <a:r>
              <a:rPr lang="es-CL" sz="800" b="1" dirty="0" smtClean="0"/>
              <a:t>ADETES</a:t>
            </a:r>
            <a:endParaRPr lang="es-CL" sz="800" b="1" dirty="0"/>
          </a:p>
        </p:txBody>
      </p:sp>
      <p:sp>
        <p:nvSpPr>
          <p:cNvPr id="9" name="Flecha derecha 8"/>
          <p:cNvSpPr/>
          <p:nvPr/>
        </p:nvSpPr>
        <p:spPr>
          <a:xfrm rot="16200000">
            <a:off x="5853926" y="2591067"/>
            <a:ext cx="358638" cy="324036"/>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sp>
        <p:nvSpPr>
          <p:cNvPr id="10" name="Flecha derecha 9"/>
          <p:cNvSpPr/>
          <p:nvPr/>
        </p:nvSpPr>
        <p:spPr>
          <a:xfrm rot="7870382">
            <a:off x="5123215" y="4832201"/>
            <a:ext cx="358638" cy="324036"/>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sp>
        <p:nvSpPr>
          <p:cNvPr id="11" name="Flecha derecha 10"/>
          <p:cNvSpPr/>
          <p:nvPr/>
        </p:nvSpPr>
        <p:spPr>
          <a:xfrm rot="20913716">
            <a:off x="7038968" y="3536151"/>
            <a:ext cx="358638" cy="324036"/>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sp>
        <p:nvSpPr>
          <p:cNvPr id="12" name="Flecha derecha 11"/>
          <p:cNvSpPr/>
          <p:nvPr/>
        </p:nvSpPr>
        <p:spPr>
          <a:xfrm rot="11859716">
            <a:off x="4658053" y="3520967"/>
            <a:ext cx="358638" cy="324036"/>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sp>
        <p:nvSpPr>
          <p:cNvPr id="13" name="Flecha derecha 12"/>
          <p:cNvSpPr/>
          <p:nvPr/>
        </p:nvSpPr>
        <p:spPr>
          <a:xfrm rot="3260490">
            <a:off x="6657086" y="4722809"/>
            <a:ext cx="358638" cy="324036"/>
          </a:xfrm>
          <a:prstGeom prst="rightArrow">
            <a:avLst/>
          </a:prstGeom>
          <a:solidFill>
            <a:srgbClr val="C5D30B"/>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FF00"/>
              </a:solidFill>
            </a:endParaRPr>
          </a:p>
        </p:txBody>
      </p:sp>
      <p:pic>
        <p:nvPicPr>
          <p:cNvPr id="14" name="2 Imagen"/>
          <p:cNvPicPr>
            <a:picLocks noChangeAspect="1"/>
          </p:cNvPicPr>
          <p:nvPr/>
        </p:nvPicPr>
        <p:blipFill>
          <a:blip r:embed="rId13" cstate="print"/>
          <a:srcRect/>
          <a:stretch>
            <a:fillRect/>
          </a:stretch>
        </p:blipFill>
        <p:spPr bwMode="auto">
          <a:xfrm>
            <a:off x="-508" y="12616"/>
            <a:ext cx="540060" cy="551649"/>
          </a:xfrm>
          <a:prstGeom prst="rect">
            <a:avLst/>
          </a:prstGeom>
          <a:noFill/>
          <a:ln w="9525">
            <a:noFill/>
            <a:miter lim="800000"/>
            <a:headEnd/>
            <a:tailEnd/>
          </a:ln>
        </p:spPr>
      </p:pic>
    </p:spTree>
    <p:extLst>
      <p:ext uri="{BB962C8B-B14F-4D97-AF65-F5344CB8AC3E}">
        <p14:creationId xmlns:p14="http://schemas.microsoft.com/office/powerpoint/2010/main" val="2750620478"/>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1_Diseño predeterminado">
  <a:themeElements>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iseño predeterminado">
  <a:themeElements>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5_Diseño predeterminado">
  <a:themeElements>
    <a:clrScheme name="5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2800" b="1"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2800" b="1" i="0" u="none" strike="noStrike" cap="none" normalizeH="0" baseline="0" smtClean="0">
            <a:ln>
              <a:noFill/>
            </a:ln>
            <a:solidFill>
              <a:schemeClr val="bg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7_Diseño predeterminado">
  <a:themeElements>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9_Diseño predeterminado">
  <a:themeElements>
    <a:clrScheme name="4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18068</TotalTime>
  <Words>2800</Words>
  <Application>Microsoft Office PowerPoint</Application>
  <PresentationFormat>Presentación en pantalla (4:3)</PresentationFormat>
  <Paragraphs>443</Paragraphs>
  <Slides>46</Slides>
  <Notes>31</Notes>
  <HiddenSlides>0</HiddenSlides>
  <MMClips>0</MMClips>
  <ScaleCrop>false</ScaleCrop>
  <HeadingPairs>
    <vt:vector size="6" baseType="variant">
      <vt:variant>
        <vt:lpstr>Fuentes usadas</vt:lpstr>
      </vt:variant>
      <vt:variant>
        <vt:i4>9</vt:i4>
      </vt:variant>
      <vt:variant>
        <vt:lpstr>Tema</vt:lpstr>
      </vt:variant>
      <vt:variant>
        <vt:i4>6</vt:i4>
      </vt:variant>
      <vt:variant>
        <vt:lpstr>Títulos de diapositiva</vt:lpstr>
      </vt:variant>
      <vt:variant>
        <vt:i4>46</vt:i4>
      </vt:variant>
    </vt:vector>
  </HeadingPairs>
  <TitlesOfParts>
    <vt:vector size="61" baseType="lpstr">
      <vt:lpstr>ＭＳ Ｐゴシック</vt:lpstr>
      <vt:lpstr>Arial</vt:lpstr>
      <vt:lpstr>Calibri</vt:lpstr>
      <vt:lpstr>Candara</vt:lpstr>
      <vt:lpstr>Century Gothic</vt:lpstr>
      <vt:lpstr>Courier New</vt:lpstr>
      <vt:lpstr>Politica</vt:lpstr>
      <vt:lpstr>Tahoma</vt:lpstr>
      <vt:lpstr>Wingdings</vt:lpstr>
      <vt:lpstr>1_Diseño predeterminado</vt:lpstr>
      <vt:lpstr>2_Diseño predeterminado</vt:lpstr>
      <vt:lpstr>15_Diseño predeterminado</vt:lpstr>
      <vt:lpstr>Diseño predeterminado</vt:lpstr>
      <vt:lpstr>17_Diseño predeterminado</vt:lpstr>
      <vt:lpstr>9_Diseño predeterminado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ORGÁNICA  ACTIVIDADES FÍSICA - DEPORTIVA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CONSULTAS</vt:lpstr>
      <vt:lpstr>Presentación de PowerPoint</vt:lpstr>
    </vt:vector>
  </TitlesOfParts>
  <Company>Armada de Chile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Enestudio2</dc:creator>
  <cp:lastModifiedBy>H02 Jefe Depto. Educación CF. Gonzalo Pedreros A.</cp:lastModifiedBy>
  <cp:revision>717</cp:revision>
  <cp:lastPrinted>2023-09-04T22:13:53Z</cp:lastPrinted>
  <dcterms:created xsi:type="dcterms:W3CDTF">2011-04-26T12:00:30Z</dcterms:created>
  <dcterms:modified xsi:type="dcterms:W3CDTF">2023-09-04T22:16:43Z</dcterms:modified>
</cp:coreProperties>
</file>