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1" r:id="rId2"/>
    <p:sldId id="272" r:id="rId3"/>
    <p:sldId id="280" r:id="rId4"/>
    <p:sldId id="286" r:id="rId5"/>
    <p:sldId id="265" r:id="rId6"/>
    <p:sldId id="278" r:id="rId7"/>
    <p:sldId id="288" r:id="rId8"/>
    <p:sldId id="289" r:id="rId9"/>
    <p:sldId id="290" r:id="rId10"/>
    <p:sldId id="279" r:id="rId11"/>
    <p:sldId id="291" r:id="rId12"/>
    <p:sldId id="305" r:id="rId13"/>
    <p:sldId id="287" r:id="rId14"/>
    <p:sldId id="304" r:id="rId15"/>
    <p:sldId id="282" r:id="rId16"/>
    <p:sldId id="283" r:id="rId17"/>
    <p:sldId id="284" r:id="rId18"/>
    <p:sldId id="285" r:id="rId19"/>
    <p:sldId id="302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303" r:id="rId28"/>
    <p:sldId id="275" r:id="rId29"/>
    <p:sldId id="299" r:id="rId30"/>
    <p:sldId id="300" r:id="rId31"/>
    <p:sldId id="301" r:id="rId32"/>
    <p:sldId id="276" r:id="rId33"/>
    <p:sldId id="306" r:id="rId34"/>
    <p:sldId id="307" r:id="rId3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2BBACC-1CCD-4B8E-AD4A-9B62D0A163B7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9C1E2B-3162-4EDC-A1AB-BD24159FC1A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85800"/>
            <a:ext cx="4568825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1813"/>
            <a:ext cx="5029200" cy="4116387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70" tIns="47334" rIns="94670" bIns="47334"/>
          <a:lstStyle/>
          <a:p>
            <a:pPr eaLnBrk="1" hangingPunct="1">
              <a:spcBef>
                <a:spcPct val="0"/>
              </a:spcBef>
            </a:pPr>
            <a:endParaRPr lang="es-CL" altLang="es-CL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4476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BDFA7-9451-43AB-AC69-FEB654504CEA}" type="datetimeFigureOut">
              <a:rPr lang="es-CL" smtClean="0"/>
              <a:pPr/>
              <a:t>30-09-2020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499A2-FDEF-42B8-9886-223562316E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hyperlink" Target="file:///C:\Documents%20and%20Settings\baecomandante\Escritorio\EXPOSICIONES\BRIGADA\CORNAV\BAE%202013%20Remind%20Me.wmv" TargetMode="External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24" Type="http://schemas.openxmlformats.org/officeDocument/2006/relationships/image" Target="../media/image28.png"/><Relationship Id="rId5" Type="http://schemas.openxmlformats.org/officeDocument/2006/relationships/image" Target="../media/image9.jpe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1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 redondeado"/>
          <p:cNvSpPr/>
          <p:nvPr/>
        </p:nvSpPr>
        <p:spPr>
          <a:xfrm>
            <a:off x="170145" y="4652963"/>
            <a:ext cx="6634163" cy="1295400"/>
          </a:xfrm>
          <a:prstGeom prst="roundRect">
            <a:avLst/>
          </a:prstGeom>
          <a:solidFill>
            <a:schemeClr val="bg1">
              <a:lumMod val="65000"/>
              <a:alpha val="3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0137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558" y="432593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0" name="3 CuadroTexto"/>
          <p:cNvSpPr txBox="1">
            <a:spLocks noChangeArrowheads="1"/>
          </p:cNvSpPr>
          <p:nvPr/>
        </p:nvSpPr>
        <p:spPr bwMode="auto">
          <a:xfrm>
            <a:off x="2779980" y="4857760"/>
            <a:ext cx="2772041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2400" b="1" i="1" dirty="0" smtClean="0">
                <a:solidFill>
                  <a:schemeClr val="bg1"/>
                </a:solidFill>
                <a:ea typeface="ＭＳ Ｐゴシック" pitchFamily="34" charset="-128"/>
              </a:rPr>
              <a:t>  Jaime Parra Vivar</a:t>
            </a:r>
          </a:p>
          <a:p>
            <a:pPr algn="l"/>
            <a:r>
              <a:rPr lang="es-CL" altLang="es-CL" sz="2400" b="1" i="1" dirty="0" smtClean="0">
                <a:solidFill>
                  <a:schemeClr val="bg1"/>
                </a:solidFill>
                <a:ea typeface="ＭＳ Ｐゴシック" pitchFamily="34" charset="-128"/>
              </a:rPr>
              <a:t>Teniente Primero IM</a:t>
            </a:r>
          </a:p>
          <a:p>
            <a:endParaRPr lang="es-CL" altLang="es-CL" sz="20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  <p:sp>
        <p:nvSpPr>
          <p:cNvPr id="5" name="1 CuadroTexto"/>
          <p:cNvSpPr txBox="1">
            <a:spLocks noChangeArrowheads="1"/>
          </p:cNvSpPr>
          <p:nvPr/>
        </p:nvSpPr>
        <p:spPr bwMode="auto">
          <a:xfrm>
            <a:off x="500034" y="714356"/>
            <a:ext cx="78581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Escalafón de Infantería de Marina</a:t>
            </a:r>
            <a:endParaRPr lang="es-CL" altLang="es-CL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9" name="8 Imagen" descr="10.jpg"/>
          <p:cNvPicPr>
            <a:picLocks noChangeAspect="1"/>
          </p:cNvPicPr>
          <p:nvPr/>
        </p:nvPicPr>
        <p:blipFill>
          <a:blip r:embed="rId3" cstate="print"/>
          <a:srcRect l="3703" t="19791" r="5555" b="20833"/>
          <a:stretch>
            <a:fillRect/>
          </a:stretch>
        </p:blipFill>
        <p:spPr>
          <a:xfrm>
            <a:off x="6429762" y="4066504"/>
            <a:ext cx="2285642" cy="26588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-32" y="2219635"/>
            <a:ext cx="4429125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endParaRPr lang="es-CL" altLang="es-CL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GENERALIDADES.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MEDIOS COMANFITRAN.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ACTIVIDADES COTIDIANAS.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CURSO C.B.A.</a:t>
            </a:r>
          </a:p>
          <a:p>
            <a:pPr marL="533400" indent="-533400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ESCALAFÓN PERSONAL.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n-US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COMENTARIOS.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504562" y="481013"/>
            <a:ext cx="3138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>
                <a:solidFill>
                  <a:schemeClr val="bg1"/>
                </a:solidFill>
                <a:latin typeface="Arial Black" pitchFamily="34" charset="0"/>
              </a:rPr>
              <a:t>TEMARIO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-714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214554"/>
            <a:ext cx="4846100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1504562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GENERALIDADES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70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17619933-4\Desktop\AYUDA EXPO\maxresdefault.jpg"/>
          <p:cNvPicPr>
            <a:picLocks noChangeAspect="1" noChangeArrowheads="1"/>
          </p:cNvPicPr>
          <p:nvPr/>
        </p:nvPicPr>
        <p:blipFill>
          <a:blip r:embed="rId3"/>
          <a:srcRect t="15625" b="15624"/>
          <a:stretch>
            <a:fillRect/>
          </a:stretch>
        </p:blipFill>
        <p:spPr bwMode="auto">
          <a:xfrm>
            <a:off x="2428860" y="2143116"/>
            <a:ext cx="6516318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C:\Users\17619933-4\Desktop\AYUDA EXPO\Infantería_de_Marina_de_Chile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049198"/>
            <a:ext cx="1760870" cy="28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1504562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GENERALIDADES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70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17619933-4\Desktop\AYUDA EXPO\Edificio_Almirante_Luis_Uribe_Orrego_-Comando_de_Operaciones_Navales_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428736"/>
            <a:ext cx="6572296" cy="4902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>
            <a:grpSpLocks/>
          </p:cNvGrpSpPr>
          <p:nvPr/>
        </p:nvGrpSpPr>
        <p:grpSpPr bwMode="auto">
          <a:xfrm>
            <a:off x="-11113" y="5467350"/>
            <a:ext cx="9169401" cy="1416050"/>
            <a:chOff x="-11113" y="5467350"/>
            <a:chExt cx="9169401" cy="1416050"/>
          </a:xfrm>
        </p:grpSpPr>
        <p:pic>
          <p:nvPicPr>
            <p:cNvPr id="117822" name="Imagen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3658" r="13379"/>
            <a:stretch>
              <a:fillRect/>
            </a:stretch>
          </p:blipFill>
          <p:spPr bwMode="auto">
            <a:xfrm>
              <a:off x="2987675" y="5467350"/>
              <a:ext cx="1563688" cy="139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823" name="Imagen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24802" b="14301"/>
            <a:stretch>
              <a:fillRect/>
            </a:stretch>
          </p:blipFill>
          <p:spPr bwMode="auto">
            <a:xfrm>
              <a:off x="7605713" y="5467350"/>
              <a:ext cx="1552575" cy="139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824" name="Imagen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113" y="5467350"/>
              <a:ext cx="1552576" cy="1416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825" name="Imagen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9273" r="8675"/>
            <a:stretch>
              <a:fillRect/>
            </a:stretch>
          </p:blipFill>
          <p:spPr bwMode="auto">
            <a:xfrm>
              <a:off x="5964238" y="5467350"/>
              <a:ext cx="1644650" cy="1411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826" name="Imagen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33463"/>
            <a:stretch>
              <a:fillRect/>
            </a:stretch>
          </p:blipFill>
          <p:spPr bwMode="auto">
            <a:xfrm>
              <a:off x="1527175" y="5467350"/>
              <a:ext cx="1520825" cy="139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827" name="Imagen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4379" t="16852" r="7936" b="24692"/>
            <a:stretch>
              <a:fillRect/>
            </a:stretch>
          </p:blipFill>
          <p:spPr bwMode="auto">
            <a:xfrm>
              <a:off x="4519613" y="5467350"/>
              <a:ext cx="1460500" cy="1411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7764" name="Picture 2" descr="https://encrypted-tbn3.google.com/images?q=tbn:ANd9GcRbX3ZAd6braq1RnNruS80cW514y0Oo9xmcjog-AATGB8Gy3kb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56"/>
          <a:stretch>
            <a:fillRect/>
          </a:stretch>
        </p:blipFill>
        <p:spPr bwMode="auto">
          <a:xfrm>
            <a:off x="5992813" y="5478572"/>
            <a:ext cx="1612900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5" name="Text Box 6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88" y="3422664"/>
            <a:ext cx="151765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6" name="Text Box 9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3422664"/>
            <a:ext cx="1487488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7" name="Picture 11" descr="ESCUDO COMOPER"/>
          <p:cNvPicPr>
            <a:picLocks noChangeAspect="1" noChangeArrowheads="1"/>
          </p:cNvPicPr>
          <p:nvPr/>
        </p:nvPicPr>
        <p:blipFill>
          <a:blip r:embed="rId12" cstate="print">
            <a:lum brigh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728" t="15288" r="26431" b="11928"/>
          <a:stretch>
            <a:fillRect/>
          </a:stretch>
        </p:blipFill>
        <p:spPr bwMode="auto">
          <a:xfrm>
            <a:off x="2290763" y="1220801"/>
            <a:ext cx="696912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8" name="Picture 32" descr="FOTO_8020090729172410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063" y="1093801"/>
            <a:ext cx="63023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hape 24"/>
          <p:cNvCxnSpPr/>
          <p:nvPr/>
        </p:nvCxnSpPr>
        <p:spPr>
          <a:xfrm rot="10800000">
            <a:off x="4564063" y="2219339"/>
            <a:ext cx="1603375" cy="246062"/>
          </a:xfrm>
          <a:prstGeom prst="bentConnector2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hape 26"/>
          <p:cNvCxnSpPr/>
          <p:nvPr/>
        </p:nvCxnSpPr>
        <p:spPr>
          <a:xfrm rot="5400000" flipH="1" flipV="1">
            <a:off x="2832894" y="1726420"/>
            <a:ext cx="1239837" cy="2225675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hape 27"/>
          <p:cNvCxnSpPr/>
          <p:nvPr/>
        </p:nvCxnSpPr>
        <p:spPr>
          <a:xfrm rot="5400000" flipH="1" flipV="1">
            <a:off x="2146300" y="1039827"/>
            <a:ext cx="1239837" cy="3598862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hape 32"/>
          <p:cNvCxnSpPr/>
          <p:nvPr/>
        </p:nvCxnSpPr>
        <p:spPr>
          <a:xfrm rot="16200000" flipV="1">
            <a:off x="4285456" y="2499533"/>
            <a:ext cx="1239837" cy="679450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hape 33"/>
          <p:cNvCxnSpPr/>
          <p:nvPr/>
        </p:nvCxnSpPr>
        <p:spPr>
          <a:xfrm rot="5400000" flipH="1" flipV="1">
            <a:off x="3544094" y="2437620"/>
            <a:ext cx="1239837" cy="803275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hape 38"/>
          <p:cNvCxnSpPr/>
          <p:nvPr/>
        </p:nvCxnSpPr>
        <p:spPr>
          <a:xfrm rot="16200000" flipV="1">
            <a:off x="5725319" y="1059670"/>
            <a:ext cx="1239837" cy="3559175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hape 39"/>
          <p:cNvCxnSpPr/>
          <p:nvPr/>
        </p:nvCxnSpPr>
        <p:spPr>
          <a:xfrm rot="16200000" flipV="1">
            <a:off x="5009356" y="1775633"/>
            <a:ext cx="1239837" cy="2127250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Text Box 10"/>
          <p:cNvGrpSpPr>
            <a:grpSpLocks/>
          </p:cNvGrpSpPr>
          <p:nvPr/>
        </p:nvGrpSpPr>
        <p:grpSpPr bwMode="auto">
          <a:xfrm>
            <a:off x="3048000" y="1331926"/>
            <a:ext cx="3024188" cy="963613"/>
            <a:chOff x="1920" y="864"/>
            <a:chExt cx="1905" cy="607"/>
          </a:xfrm>
        </p:grpSpPr>
        <p:pic>
          <p:nvPicPr>
            <p:cNvPr id="117820" name="Text Box 10"/>
            <p:cNvPicPr>
              <a:picLocks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0" y="864"/>
              <a:ext cx="1905" cy="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9" name="Text Box 37"/>
            <p:cNvSpPr txBox="1">
              <a:spLocks noChangeArrowheads="1"/>
            </p:cNvSpPr>
            <p:nvPr/>
          </p:nvSpPr>
          <p:spPr bwMode="auto">
            <a:xfrm>
              <a:off x="1959" y="934"/>
              <a:ext cx="1833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anchor="ctr">
              <a:spAutoFit/>
            </a:bodyPr>
            <a:lstStyle/>
            <a:p>
              <a:pPr algn="ctr" defTabSz="762000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CA" b="1" dirty="0">
                  <a:solidFill>
                    <a:srgbClr val="FAFD00"/>
                  </a:solidFill>
                  <a:latin typeface="Calibri"/>
                  <a:ea typeface="ＭＳ Ｐゴシック" panose="020B0600070205080204" pitchFamily="34" charset="-128"/>
                  <a:cs typeface="+mn-cs"/>
                </a:rPr>
                <a:t>COMANDO DE OPERACIONES NAVALES</a:t>
              </a:r>
            </a:p>
          </p:txBody>
        </p:sp>
      </p:grp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4211638" y="1125165"/>
            <a:ext cx="720725" cy="215900"/>
            <a:chOff x="2925" y="2024"/>
            <a:chExt cx="401" cy="136"/>
          </a:xfr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9118" name="AutoShape 30"/>
            <p:cNvSpPr>
              <a:spLocks noChangeArrowheads="1"/>
            </p:cNvSpPr>
            <p:nvPr/>
          </p:nvSpPr>
          <p:spPr bwMode="auto">
            <a:xfrm>
              <a:off x="2925" y="2024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9119" name="AutoShape 31"/>
            <p:cNvSpPr>
              <a:spLocks noChangeArrowheads="1"/>
            </p:cNvSpPr>
            <p:nvPr/>
          </p:nvSpPr>
          <p:spPr bwMode="auto">
            <a:xfrm>
              <a:off x="3061" y="2024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9120" name="AutoShape 32"/>
            <p:cNvSpPr>
              <a:spLocks noChangeArrowheads="1"/>
            </p:cNvSpPr>
            <p:nvPr/>
          </p:nvSpPr>
          <p:spPr bwMode="auto">
            <a:xfrm>
              <a:off x="3200" y="2024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734370" y="3187996"/>
            <a:ext cx="485773" cy="215900"/>
            <a:chOff x="748" y="3702"/>
            <a:chExt cx="262" cy="136"/>
          </a:xfr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9126" name="AutoShape 38"/>
            <p:cNvSpPr>
              <a:spLocks noChangeArrowheads="1"/>
            </p:cNvSpPr>
            <p:nvPr/>
          </p:nvSpPr>
          <p:spPr bwMode="auto">
            <a:xfrm>
              <a:off x="748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89127" name="AutoShape 39"/>
            <p:cNvSpPr>
              <a:spLocks noChangeArrowheads="1"/>
            </p:cNvSpPr>
            <p:nvPr/>
          </p:nvSpPr>
          <p:spPr bwMode="auto">
            <a:xfrm>
              <a:off x="884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2102795" y="3187996"/>
            <a:ext cx="485773" cy="215900"/>
            <a:chOff x="748" y="3702"/>
            <a:chExt cx="262" cy="136"/>
          </a:xfr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9129" name="AutoShape 41"/>
            <p:cNvSpPr>
              <a:spLocks noChangeArrowheads="1"/>
            </p:cNvSpPr>
            <p:nvPr/>
          </p:nvSpPr>
          <p:spPr bwMode="auto">
            <a:xfrm>
              <a:off x="748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89130" name="AutoShape 42"/>
            <p:cNvSpPr>
              <a:spLocks noChangeArrowheads="1"/>
            </p:cNvSpPr>
            <p:nvPr/>
          </p:nvSpPr>
          <p:spPr bwMode="auto">
            <a:xfrm>
              <a:off x="884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3513136" y="3196463"/>
            <a:ext cx="493712" cy="215900"/>
            <a:chOff x="748" y="3702"/>
            <a:chExt cx="262" cy="136"/>
          </a:xfr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9132" name="AutoShape 44"/>
            <p:cNvSpPr>
              <a:spLocks noChangeArrowheads="1"/>
            </p:cNvSpPr>
            <p:nvPr/>
          </p:nvSpPr>
          <p:spPr bwMode="auto">
            <a:xfrm>
              <a:off x="748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89133" name="AutoShape 45"/>
            <p:cNvSpPr>
              <a:spLocks noChangeArrowheads="1"/>
            </p:cNvSpPr>
            <p:nvPr/>
          </p:nvSpPr>
          <p:spPr bwMode="auto">
            <a:xfrm>
              <a:off x="884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4982631" y="3187996"/>
            <a:ext cx="523875" cy="215900"/>
            <a:chOff x="748" y="3702"/>
            <a:chExt cx="262" cy="136"/>
          </a:xfr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auto">
            <a:xfrm>
              <a:off x="748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auto">
            <a:xfrm>
              <a:off x="884" y="3702"/>
              <a:ext cx="126" cy="136"/>
            </a:xfrm>
            <a:prstGeom prst="star5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Text Box 4"/>
          <p:cNvGrpSpPr>
            <a:grpSpLocks/>
          </p:cNvGrpSpPr>
          <p:nvPr/>
        </p:nvGrpSpPr>
        <p:grpSpPr bwMode="auto">
          <a:xfrm>
            <a:off x="6084888" y="2116151"/>
            <a:ext cx="2139950" cy="681038"/>
            <a:chOff x="165" y="2181"/>
            <a:chExt cx="883" cy="565"/>
          </a:xfrm>
        </p:grpSpPr>
        <p:pic>
          <p:nvPicPr>
            <p:cNvPr id="117818" name="Text Box 4"/>
            <p:cNvPicPr>
              <a:picLocks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" y="2181"/>
              <a:ext cx="883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Text Box 3"/>
            <p:cNvSpPr txBox="1">
              <a:spLocks noChangeArrowheads="1"/>
            </p:cNvSpPr>
            <p:nvPr/>
          </p:nvSpPr>
          <p:spPr bwMode="auto">
            <a:xfrm>
              <a:off x="204" y="2203"/>
              <a:ext cx="809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rgbClr val="FFFF00"/>
                  </a:solidFill>
                  <a:latin typeface="Calibri"/>
                  <a:ea typeface="ＭＳ Ｐゴシック" panose="020B0600070205080204" pitchFamily="34" charset="-128"/>
                  <a:cs typeface="+mn-cs"/>
                </a:rPr>
                <a:t>Centro de Entrenamiento de la Armada</a:t>
              </a:r>
            </a:p>
          </p:txBody>
        </p:sp>
      </p:grpSp>
      <p:sp>
        <p:nvSpPr>
          <p:cNvPr id="43034" name="AutoShape 6" descr="data:image/jpeg;base64,/9j/4AAQSkZJRgABAQAAAQABAAD/2wCEAAkGBhQSERUUExQWFBUVFxcYFxcYGB4dHBocHBwXGBgYFxobHSYeGhokGRcVHy8gIycpLCwsFR4xNTAqNSYrLCkBCQoKDgwOFw8PGiwkHCQsLCksLCwsLCwsLCksLCwsLCwsKSwsLCwsLCwpLCkpKSwpLCwsKSwsKSwsKSwpLCwpKf/AABEIALcBEwMBIgACEQEDEQH/xAAcAAACAwEBAQEAAAAAAAAAAAACAwABBAUGBwj/xABIEAABAgMDCQYEAwYEBAcBAAABAhEAAyESMUEEBRNRYXGBkfAGIqGxwdEyQlLhFGLxByNygpKyFUOi0jNEY8IkU3ODk+LyF//EABkBAQEBAQEBAAAAAAAAAAAAAAABAgMEBf/EACQRAQEAAgEEAwACAwAAAAAAAAABAhESAxMhMUFRYQTwFHGx/9oADAMBAAIRAxEAPwDQ41+UXa2+UJCwf0MS0nV4R9t4GgJ2xdnaIzpWNTcINKxqPOKH2d0E27whAI2xLY1nrjAaA8EVddGM6VjWeuMXTX4feA0Dj1xguuqxnAGsQaW1+MA1+mix1SFDf4xOPjFDW6aIAIUDt8R7wVrb4wQ0DroxGhdrb1yiW+uhAMER4UV7RziWxrEA14jwq0NfhEcdfrAMKhEtQq0NkQLGzn94KaFjZFFYhduKtwDCoRVIXpYrSbfGAaVQNuFmdt8ohm7YgMriFcKt7fCIZm2CmWhAlULM0a4ArGvxiBxVFWxCn3xVuCm2h00SFWokTSAr+qvvE3kcT94x29XX+mGib03/ANY0jQlQ+obn+8ECMG8/WM+lp7gxen4c4I0JAOA5D7QRT10YzqyjY/A+8WlZ1eBihzbOUVY2Hw94Ezzs8fWL/EDo+5gGiXvilSqNUda2hZykDbxHvF6YavCAYEno/aLKDt64wtM4aiP5YsThtPAe0A0ST0/vFhHVYUJuweHtBaY7OuMAZT1WBKR0IETjrHARalHbygLDa+uEVYreYorfWetsEFNgfCAopG2KsDo/eLKtnXOB0h1QEMsbOf3ijvSOcQztg5xRyjd1wgLbaPGKbdAif1SB0p6PtAMbroRbb/GE2js5xUA1tvnFK49cIAK38jEKjtgoxu65RULdWJPOKs7TAGDFcIWRAkjr7xFNcRVoQsk9GBW8A60IkJs7eucXEGdM/Gp4N5xYyj8quuMMRmVV+mkXBnUPQQC8zrcfvJJ/nNPB4nKJpPxANwPIw60WxHW6CGZltSZKVsCySP6gA3O6Gy+zeUKua53dLeR8Ic8TVIsk/UeMAZX5H/m943HsvlNAFSif/UQPBQS0bUdj8pshRVKf6baX5vZ8Yncx+141xhLH/ljmIJDA/CPD0jQJCUllzCkux/dggG81tXXVariNOSZKm3elaSK3gvXBzS6r48YzevjGp07WLTthXfFleynH2jrqzcm04Q5sliSaOMATXCsZf8OUxFhJLfFbFDrAv2sdd+Mc/wDJxa7VZV/CCyRfWh9d12yF3/MOA+8bUWkWkqXYSVhTFQUzVoHYCyGJ1kXxZlIWVWV2i5KwgFgwJJTrFDSGP8ifJl0vpjA2q4A+lIrSJF6jzb2gkZOkglyQLzZ9SqABOAV4N4GPRjnMvTlcbPYhlKW/SKtvcDwPtA6Q6wOJihaPzeZ9I0hpB28X94hTs8vOElG08OjAlYxBMEaAnYeKjFFB+kca+sZjNH0H+kmJp/yn+n7QGoL3cB94vSDr7xltKNyG3/ekQJVrbiPQQVq0p1Hl9hAmdsVyMZwg/V1ygSBrUeH2EBq0x/WBOUQkKSMFcX9Iozto8faAdplYDxihMOLDrbCSRrrv+0CojFQ4t6wU8zd0TSbPEwgKH1Pub3i7Q1wBFWw8X9olrhyhek38j6CIZ5w8jAHx8YlrZ4GF2zr8xF8oiitHWmJC7XVP90SAynJpjGn9QPk0MQhYHwGmyniDGQ5SW+Ij+Fz7jlDZc1/mO+ojIeQv4bJf+EHzjbk2bVqDMf6QD5VjAJyk3Wj1zg1ZWtQAVpG2lxyIMPI2rzDPoQhakihdJv190CEKyFab9Ik6iFDxFIzpytQ+qmFlA8YYnOszCcoHUmbZ9WieTwpObVlTE2XoCu4nU7GOlJzCXS8xqGqTcaMKquvu+nCOfMzrMWkpKyoHXMKvCkZsnzetXwoCi9e6SON8cupMvhvGx6IZiWDbTNUVBT3kOKd2hYXamrdFf4IsrtJOUAFQtvMAJDEUZR7wJJq4baWjkZMpdyZctR/gCjvYpfAh+EdXNmRTMoQVpmykMVJI0SKEMTVmx4MY8uUynm12mvo+Rmaae6QskKSdItZNH71lLn4hR9kPyHIJsqapSnUFAJJcEkBKQk95Thg6Xd2amMVkeZZqS6p0tSUqYumzqKi9llUJv21o4zZPkyZqlGatKQkJKRLCUC0pyEnuOUsBi991DHPf62cvNSUpKSLbF5ZSSlTuBZfF00c7Izzs2JSosuj0cna94OyMSwuRMlEssLKVBI+Mi0klNxNurM5FY15Vk0iYn95lC1XWSoGtKDc5FbLho6Y5ZY+qxcZfZeUSLIosHn5u0ZzMGLK/mh+b8zaRRTJVaA+ogENZd3AeqhdriTckKQks7u4aqWLMpwBW+hIrHsw6mNnm+XDLC78RmSNSE8z7QxjiAOJ+0DNQcWD7faEOB8yefsY7S7c2h93iYHTnXyQfaEpTqI3l/RUUqU95/vHrFDrSvzcoApINT5DzaBOTpxBO/wC5MWAkXNAWK1c8FRSkDEniQfSKt7X3feKB1BuQ8gTAWmyNXXCIZidnW8iFvi55+7RFThr/ANQ9BAGFg6iOtsVb3DgT5QOm2P1vEUJp1NygoxNfHwI8wYGg+YcxC5kzX42YgmDZzHpEDW/N4/eBJGsnl7QtcxOo+PtA6QfSeuEAwzN45e8CV/m8oDTD6W4v5CGJWT9I4GChsnX1yiQVrqvvEiBeR5xsfEXBveWCeFpUbxn2R88lSxgCmSnxsE8I5AAwmMdRS3msRq0N7zwB/Ak8ha845XQ3jO2SrZIyQp2hctDnaTLSPGMxy2U9nRUGtY2UtIvuvBxMBLlJP/MF6fDJBGGpVIYnJpVbUxS8HYp1CtWOOJiTUUpUxLVlsP43/wC2NSJsm7RvuKn5FXWqBybM8o/5tmrAkWvQHwaGo7NoK2GUSlPebCjuF4MXeP8AdnluyTOciX/yxUMbah/3Sy3AxkznnhBIMgGTgoS1FT/xJKgBwAEdAfs4JqqfLSMSpCk0wrbPiecLn/s/IT3JkhQo5VNbjVPmY58unfn/AK3rJyJfaCc//EVxCX5WvWLVnoEn92hZxKpYrvNYBU/JZCrE6TaUkkWkLJSW+lsNsMRnXIT/AJM0X/OvhjHLLhPGq3OX26UrO08lKxJCmBCVplrJAxAIL4l2i1ZwVRUzJ0tgrRKal1VM3pWMua89aNFlE1LOo9+WompxIUBR9UdaTnoAulYFo993e4AWaizdiDeTHG/6dIX/AIyTN0aZabdpYTaDBxVVbRJHdvAwEMynOyZYUlckpLd5UtIKSrH5U3G4l8N8JTMKlW0T3pMAdjU2SSySxIB1NqF8VlsoIQZc6ZYVNY1SxUqgCkhQr8IHCMzW1uwy1KmyhokAoUq8kOnvMQUBiosNYwhE7TSVOZUo2Q5SCKpJsgsGJBVXw1w6R2fUkAy1TSHD9xZBL3vQBX+3CDyHNa7CVo00yqr3IdXecG4K7ybqlhrizKRLNuNJUV/IpSjSgG6gam4CCYj5RtdQ9hG/K87q0aQVSLKD3VKWkqBGIImAgh7wAaRy154SpTqKSpRqQlCgXJqS6sXxesezHr/GnC9P9MJP6V94Bax+bkfJoFYCjeH4fYQASkfNyIHlHqjiipifpPEN7QLP9I3h/eHJTqKTwJ8jELfUnx94BaUbRwH3iCUmtPP2hukB+YHgT9ohVtDbjFC7A+k8XiWFYADj7wK5qAaqSdg/WFqylODn+ZoimKSr6jwI9QYlk6zxUIVpxq5q9oLTj6QNr+4gGBGx90SzrHh9xCTP28APYQImDX4H0EBoMvdxHsXhZmDpLQoAHadyvaLKE403lvMCIpmnGscS3kYHS61A8fvCrSMSngX9IvSJwbrjAHpB0o+8SFlZ+k8j6KiRBh7oxVxBEGFJa8jcfZvKNAljBiNpPsIZZSWBsjgoPxSxujntWWyG+I/zK9Wg06gpVbhaMbkSJdPgAxdyeaj6DfBpydAZyFbbCqXXfvIvL8NMScn/ACqV/CCfGHHIyBaKFgCjqSocixjopmyMCp9qCWvcgA+sPTn3J5ZJAWTcTZQNfzGp4Rm536NOCZuonmw5KAeIs4GzXeP7aHnHdmdr8mJf8GhZZnX53nzENldr5YazkeTpbWPKHPL6XU+3CyHMUye5lhKrJAPfIbcFXxsPYnKcEp11WB6GM2fs6mYsLQlEqjfuxZGtzQ1+0LyXKppBOnZsCqviOvGOWeWc+G8Zi2ZNmheTz5Yyjuy12qpWQLlfOGALhmJrHbOaMjXa0RE1dkkJ0hIJuBLF2ciu2PN5Nn6YDWark/2jfL7RqIcLH8wAba4d+UcMuVrpOLuZdmrJ7E1SVKUwUkoQQbJHeqAkqRRJDqONXLRkzTlUmQuaFqKu8hKQsJtUDumr1JNcXGtymZn1SE2tIg3XJVqFxIF3TQI7TBnUoVdgEBSqfUCsNTnHPVa3GfOWbQiSiZLCtLaGkCCVVIV3hRwS2P1XRqzdl6EplonyLS0pASph8tEgUckBhQ/KY2Se0ctSkplmZNKg7Ikhwwcu62YB63AAuYzHtMmYWQJnzPaSAwSlSnNkmoAuxi+deTwmUzETlGXoVS3BHelpBBa1aSal6ANQUvjIvstJEor/ABFmYCe6sJSKFne2TUVFBfhCZXat0kTJJKm7rUD4WnDtujmZZndaiCmWhG4H1UcI3jynpi3G+3Xn5DKd0TDZYUKrZBaoeWKh4zZRLKWsMp9STdxSOV8c7J87zkggMNtl23O4HKHyQVh1KY4nXt+GPV0rnb5rllx+EUlR+In+mkBYI+ZuAh4kJHzHn7QQQnB1dbax6HNnc4q8U+kUw2Db97LRoWSKhITvST5+8J/FD6xuCRTnFFBY+oHeR5EQSZj3FJ4j0MD+K/P5D9IozVH5lNvH6QDig4twPsIUop1cyfUQCZb4k7/tDLBxUkcT/uaII5OAG5j6vEK/4n1xCOPE+zQKprXj/V6UgIpeslv4vvAoUnCzxUT5KiaU4J64RYmr1AcCPOCr0h/J/UfIiI+uz/V7QJt4nrioRdo4nr+qIDCE6xzMXCn2nrjEiDMtChR31MovycwOiVgVA6il/wC4iMYLXsRsKh4XRaCLgBy9XMY2rYRrFrckj+0wKdHhaB2E+QSTChPIDXj+On+qNWRrlqPfOjH9X9vtF2iKmhI/4i9xNeSm8oJeUkYlT/8ATB8XA8Y62T5ryRg+UFTn5VITZGs2nN70AeMuV5pki0ZU8lrkqQxNWcKSpXiBwicl0yaatwO4F+Q94FamfuLDYt6XjnB5Jm5Uw0tLSMEknyBjrZsyfJ5k3RGTZLUtFQci8UCSKOWfCGWWvJMdvPLnJxUoHUUkf7oJC6UKCP4vcUj2iOyaAFgJFQsB1KAd0lALG1ZoXqMI1ZL2blWBalSgopFpg4fFi4LP5Rwv8jH6dO1XhFSyWJAqHDHCocDeCOBhuVZCpEsLAcFINBUG4patRfurgQPdDs3IssZaSPley6XqQhQAIqNZvOswqRm2dLlolJSmYmWe6szQFWbSjYIKCGYtTbHPLrb9RudPXt4qVIUoFkl0h1Mm4ayGcCNWQ5sM4ASgtSypu8EpQw+Jl2qnY3KPXIzLNE78QkSkTFIKVgqUUkOliGAqySH274Xk+ZMpSrumWgD4VJJJAqSCCAam8gi7EUjF6u/TUwcLIMlkiyFG0k2pM0oBtS1gqCZgBUKUBrQsQ0a+xCU25gU4steDUEkGlRhrxjuSeyqUpIYElWktF/jZQcPaLVdiTC8n7PGUUrlmWlYSQpwopqxJSAUtUEsXvjPPcsXjpxRmhBmrlrLqSZdUJJZBSQm0pgEBg7HUL6Nhyns1PBUGQQlJXaKwl0h6gKIJNLg94rHsMtyOUo2llNsAgKZDijUeoxLPjFpy9AsuUKUkAAlSXoNg8o1j1csfSXCV84p+UfzH0ggqXiocCY9jlipKCoqCE6QALBtkGpUCwo7vXzjOnK8jxEmgr+7NTqAUKm6+O8/kfjl2v15RS07/AOZR5sIEpfUOY8SBGvK5gmKfRpTRrKBZAG2l98JTK2Afz+lI9U38uJKMnAxS28+8NCx9aT4wQycYjjZHnBBCR+ih4lhFFJWNZ4J+0WJn8T7S0CpRvAV/W0LO1X+p/KAcqerBuNfWEnKJj0sdblwKgNYO+v8AcYEKrcOUFMJmYt4wQJFPIkesLsDGzz9HghISbm4P5AxBCB0QfS6LYalenhALKBiRw92hapyTi+9A9TAOdtm5veK0nHrnCtMOgPIQQOpuERRWj9I5RIHnEibD5E2XjLRvq48KR1sizzKQSQhGxgXxo/tHlBlCcKcH8/aLCwcQd7xjUo9nM7XyqASy9XICCT/Uklr8cYkztTKYf+Huf47Cb9yHN0eRSskUJ4CngYtKAL259GHDFd16g9opahWXLrT5QzXMdEGGFPvC5XaRKCDYSGxQsg44hF91xwjzxRS6mss3nCbSHYFzsoPOsXhE3Xt5X7RJoFlAB/jnzSeQUkYa8Y4/aHtTNyk9+wCGqhICqXfvCVLp/FHFEtsX2P6PAKCT7OB42ifCJ28V5U+RplA2VzTd/mq4UtRWlngh5k0fzL/3Qmw2LPhf5wyW4YpF2weRDecc70mubVKzpNT/AJ05/wCM+8UM9zX/AOPN/wDlV5WoXMmqV8SUVH0pHEWWLxlXLN1Bu93eM9teb0WS9oJaUArnZQpWI0jPQ3O5FW1wczP0soBH4kk/9Yc6oPlHm00q6oUVVvV1viXow7lekTnaUxKjPUXoNIC+8hAaj3GF5Nn0AKBkpW91pazZOwBQBrXvA3RwQN8HbGIfhDtQ511U57CQRo5JJxKCdeDtjiIL/Hp1hSUmwFu9hKE0N4dKQoDY7VMcamry+0OQoauvGNTpRLnTJ0+YoMpayNRUSPNoUzY9c4MbOuQiJyg7PGO3CMbNRNOHk3l7xYUrUgb394EzVNUA73gsmmKUpIudSQzGtRhjG96ZUqcdaetjvAga/wC70Jhk2SpKQdIkg32SAxYEpUlVQa3sxwJjOVDFXXAesJdrowMPp68IszE/UkDcT5CM6pidZO4deUK04dgW109obGzTgfMOCftAfiNSzwSP1jOB+fz+0MqfmHJPtDYYuafqfew84AucR/pi9EoXqbkIpxr65esASEkYp8f90TTNex5n0gLYwfhF6UmlRx9DfEUX4jURur0OUTSL18iR6UilP9X9vvAEnFQ4seVYA36dUSA6viRBmOUoxsE/zt6wSFS1YpTxV/3BooZOpu6gDebXKBVLV8yQP5TGfKjmIQMSrczc6jwiCW9xSjesE+LNygErbFW5APqwg+6RVKifzMnxJi7QQybEqC+L+piHKQKW1J2JS3oIBElOpKdoW58C0NmSdqFbwQeaaeMArTS/zK3keoeDE8/IAjcK8y5gEIRjZB2KJ8CD5w/ugUXwsj2iwLCF/UowRTM28mhU2arUny8QoQGlP0ttCj7mGw8Tpg18uhAHLCL/ABELTMVgo7nPvBiYdX+n7xAf41JvHXODSsG4DnAJ/k5ERC2J4D9IBoSrADnFlK9/W2FSZCVFgog7aeYglpILCaTur7RkX3umiwfyk7j6tCxPmpOJa8FJBh03LE2RaCgSz468KRd6EtAXhtn3MWcpG7efZ4rI8h0rgEJKQo1CqkAEpok96hYbITMzctJY36nIP9JY+EJnv0WaGcqGt+I9hGjIZxCraU1lgrJCmYXPeFXkXa3g5PZietijvvdZCiDRxWzw2GhaEZLksxCRNsKMuoKgkMx7pDkEY1fB4xepLK1MLK62dUrEvJ5YDmagrUFKIqVqvJIGAqThujg6RqFhur6mPpPZjOkjKFKRMkFVggomTCCdaqMwLlRYOz3mOJkmbclmLVJMlSZiVFBsaRQd2CgoKKUgi8KYDhHHDrcfFjrl09+ZXkCsa363RWmG/Z0I2ZwzeqVMWkuAhZS5DYkA7HAcV3RnAOvmD7x65duAdOdbcWgSgn/9Q0L3Hg3rAfiDqHMQApkHV4faDEpQwG9v0hekUfhSeHu3rEElZxI3v94AyR0k+8Wqdtben3EBYIvUN3TRRSevsYCifzJ5fYRAg4AcPt7RNE17ci/kYooOrwiAtGfpHL7RIHQ7+R9okQKTkwH1coYlGrxS4j0GS9nAQSaNeVMABc7Wql/Ll2E9kMk7tqcbTfCCK7zaDcWPnGN6V4gLX+Vv4R7RYmq1cyD6R9JzX+zvJ1S7anmF2DEgYVDEu1a2rrsIP/8AlEpKnM44sNG99w7xVcInckXT5qFA0sknYB+sMmZKth3VgM+LNrfVtj6nm79l+TlPdmzAcXAYsXIIvZxc8BlPYOVIcnKV2Us5AFFF7KSAXq9wZ35u5Npp8mMpryeXsYiTg45t4GPd5ySmZZUjKJUxgyU99AADB1AFRvan5b6xxp+SBbkGUtRPyomOSpzTuscamp2xrYx5HmcrD2gGvql+DtWF5RkYTcpPJjHQyTs1Nm0ly7QJNUpIBavxat7R3pPYGUAEzZk+0HKkoyc0pQd5sQahwWwo7nIa28UqWkmpTvP6R2sz9l0zrpjEDAX1DAEqS9HPCPTI7H5AKBGWTCGJISEDWLRUwDmmumOPoc19ksmbuZBMdmKlT2ONWC6EbBqjGXVjUwcSV+y2SU97KFggVPdIBxFMH24bXjZkn7McjS9uauZg1oJZ8XDudkH2mzOckUifKExKblSzOKwSLjUHAXubt8JkdoSsTFolEpSgKT3x+8JcKlincUkuCC94ahBPHLLLUs9OmMx3qt+R9hM3Su8oKmkFmWr0DD9I8v2wzRm3J3VLVOlTSAqSkFSklQNxtIIa5+/cbsD6TIs6WpYUpGjUoVQVORvLVuemuM+c9DOTYnEFO0n1AbGoYjAxymeW/LdxhOZUS56lkypYKBK79hLqtJtGrXC6N+VZolqYGWCAQoNZAB3OBzDVMYpGcMmlUE0XJSxWm5AZI4Dzhg7SZOaaQXGtpPoYy0fJkolISEFJNsVUoKUkuXKjadhds2vXj54zpMnKmomkTZaZ1kqMuiGKP3RLAWbL1BKnVVmDsTleRoLplOXe0JalEm97QSS7w9Of5LgaJZ/9uYdQxTXCAzjtRKQyJKSbAohrJATgEqZRPA3bYx5GjRqKxLWlE0LGjEldhye8UsS4wYpTR9gjqZP2jyfSWUSFKWaCyhNo1uDqBvwjZPzxMFRkc/jLA8lEwHIzSlYloloK0klZUr8OBLcuRUlJYMwo9QGo56cvs9LQpakWkTJiVBS00FopYrsDu2nJPHjF/jssU4Rkc0tsIHC0kA8DFpzdnJYfQJlu7AqQ42lpl3TQERm1KUgKJWUpKO8QHB+Jw9xNW6PImZKZWlAnJEubZ7mjDJKSCLKQAlWIdVa3mkOzj2cy8glcyWgVvWlISA/eWVqoHFwePOZ/OT5OlKfxByiYtCiTJWlSZagWCSwSC5ermibqgxqRLXVkzpKVMhCiLRLqNA+HzFhgNpGqKztnPQS7ZSgOWSAl3xdy7MAagCPn83Oai2sYu/LV94TLml8N7V2R1xw8+WLn9N0/KQtRWpTqUXJpUnlClZSnC/b9veEFT4p3faCEvZy9jHsedZn7PEt6xWlGptx9jFBQFQmuND6GsFpzgUgamaIq3OzifeLFrAq5j0gdMMQ+4OPINFHKJf0V1t7GAMWtaokB+ITq65RID2GT9kkg2Vz1FwCLKXDYEgF+NI9DkPZlMsfu06cEgk2khyNQtA4teXePKjtqq3aKXpQFVzCjFqbW4RnyrtjOSt0K0dqpSkbcbzh9qxz8s62+kS+0U6W4TkwFm61RwxNCkbPA6o5M3tmpaisiUVBmZSrKQ1RRiS+I+4+fTM+KW9pawFPaIbvVfWANz4QAzokXJW73k8yGat2JuhxXT6KO3VAyEzCTeCphsvN7D2janO0wgq/EaNwDYdL7nKg77QOMfMF5yScF3Vc2jwJLim2Ezs7O1lIDYk2vCjcyIcTUfXs255UVFX4nJZYGBMsqvqLSWLsa0vxvjerO7gWcsyRIqQymc4/MwG4HhHws5WTeXq9APOAM48dv3iXpt7fdpnavJEp/eZXk6yzKsAzDxAqeWuETu3ua5bBK0KwIRK130IAbW0fEPxBuUCoDAk7HpwHIQ/J8pQlyU7hWm7bve+6J24cn22T+0nIQm0kFIvaw2sP3QRXZCpX7VMlmGyAqlQVs2Jo9cBhjHxOZlNq8AeHHbxikka/PwMOzivOvsWdu3OkQAmehFqllIbH6lpJJYG6zHjM6SJEq0tU2YylGy2icswKmqopJqCwFGjyNpQ7yQsEYh6cePjCpkwmqnO818TDtz4TnXsJWXZCUoGmmILC1+7tAKxqZfw3UAptwteVZJKf98JpLACVKIYXkkqSC7U+I114eKM3f1xi7UZ7cXnXtco7RSVIVo5akKULzRmusgHui+41escWYVzP80sDdaIwpQqYnjHHTlbDXqoaemyAM84v5RngvJ7PMmYZM1BGUrEshJslwHZvjKlOm8C7Hc2uZ2dOSD8SmdJmIS3xqJUCWslDAm1XAXa48EjKiLgBwB5O7HbFzMoUfiJNXvo+sAUEO3V5x9V7N/tClSsVqKviSbd+sLUDSpvajXVj2CP2gZH801KCzm0ob9Zrsv8I/OxW+Jg5U0DHqkS9KLOo+rdpv2qApWjJtKCaCYQwY3sm+67nHkh22ywBLZRO7pB7yiRS53d+Lx5xc4Kv8+vCA7mJPOJMYXKurnXtJlOUApnTlqSb0uw4pAAjkqA3xapowHMwlc7qsdscfDnaIp3xQTt8RCre+LSrdG/CG11+FOYirI1p4O/lC7ezkSPN4J17ecXaDMw61Hj7iKGUKwMLtHWfOKt7j1zhtRmeo4+AiwVdD1ECF7PGLChEFaPaOcSGBe08xEgBTNIx68IEF7qxIkQXZOMRyLhEiRoCpZN78/tEtDr9IqJEEKh0PvBJHXRiokIL4wcoOR3mGtjFxIqGZTJsmheEpSVamG+JEi68i5eUhJBTeN/o0BMnBRJJIfrWTFRIxtU0wF0RS3vMVEhKCQo4Hl94ipxGJ8PaJEgAMw6262QVlUVEhEW0ElOyJEhVQL66aKK3urEiRJC0GjJgxkxGPP7RIkdJE2miTj14CLITiPOJEiUC6dT8fsIm6JEgCKFbTxgSSLw++sVEhYRRWMQOt0UZmzrjEiRjbSrY6H3iRIkTa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es-CL" altLang="es-CL">
              <a:solidFill>
                <a:prstClr val="black"/>
              </a:solidFill>
              <a:latin typeface="Calibri" pitchFamily="34" charset="0"/>
              <a:ea typeface="ＭＳ Ｐゴシック" panose="020B0600070205080204" pitchFamily="34" charset="-128"/>
              <a:cs typeface="+mn-cs"/>
            </a:endParaRPr>
          </a:p>
        </p:txBody>
      </p:sp>
      <p:sp>
        <p:nvSpPr>
          <p:cNvPr id="43035" name="AutoShape 8" descr="data:image/jpeg;base64,/9j/4AAQSkZJRgABAQAAAQABAAD/2wCEAAkGBhQSERUUExQWFBUVFxcYFxcYGB4dHBocHBwXGBgYFxobHSYeGhokGRcVHy8gIycpLCwsFR4xNTAqNSYrLCkBCQoKDgwOFw8PGiwkHCQsLCksLCwsLCwsLCksLCwsLCwsKSwsLCwsLCwpLCkpKSwpLCwsKSwsKSwsKSwpLCwpKf/AABEIALcBEwMBIgACEQEDEQH/xAAcAAACAwEBAQEAAAAAAAAAAAACAwABBAUGBwj/xABIEAABAgMDCQYEAwYEBAcBAAABAhEAAyESMUEEBRNRYXGBkfAGIqGxwdEyQlLhFGLxByNygpKyFUOi0jNEY8IkU3ODk+LyF//EABkBAQEBAQEBAAAAAAAAAAAAAAABAgMEBf/EACQRAQEAAgEEAwACAwAAAAAAAAABAhESAxMhMUFRYQTwFHGx/9oADAMBAAIRAxEAPwDQ41+UXa2+UJCwf0MS0nV4R9t4GgJ2xdnaIzpWNTcINKxqPOKH2d0E27whAI2xLY1nrjAaA8EVddGM6VjWeuMXTX4feA0Dj1xguuqxnAGsQaW1+MA1+mix1SFDf4xOPjFDW6aIAIUDt8R7wVrb4wQ0DroxGhdrb1yiW+uhAMER4UV7RziWxrEA14jwq0NfhEcdfrAMKhEtQq0NkQLGzn94KaFjZFFYhduKtwDCoRVIXpYrSbfGAaVQNuFmdt8ohm7YgMriFcKt7fCIZm2CmWhAlULM0a4ArGvxiBxVFWxCn3xVuCm2h00SFWokTSAr+qvvE3kcT94x29XX+mGib03/ANY0jQlQ+obn+8ECMG8/WM+lp7gxen4c4I0JAOA5D7QRT10YzqyjY/A+8WlZ1eBihzbOUVY2Hw94Ezzs8fWL/EDo+5gGiXvilSqNUda2hZykDbxHvF6YavCAYEno/aLKDt64wtM4aiP5YsThtPAe0A0ST0/vFhHVYUJuweHtBaY7OuMAZT1WBKR0IETjrHARalHbygLDa+uEVYreYorfWetsEFNgfCAopG2KsDo/eLKtnXOB0h1QEMsbOf3ijvSOcQztg5xRyjd1wgLbaPGKbdAif1SB0p6PtAMbroRbb/GE2js5xUA1tvnFK49cIAK38jEKjtgoxu65RULdWJPOKs7TAGDFcIWRAkjr7xFNcRVoQsk9GBW8A60IkJs7eucXEGdM/Gp4N5xYyj8quuMMRmVV+mkXBnUPQQC8zrcfvJJ/nNPB4nKJpPxANwPIw60WxHW6CGZltSZKVsCySP6gA3O6Gy+zeUKua53dLeR8Ic8TVIsk/UeMAZX5H/m943HsvlNAFSif/UQPBQS0bUdj8pshRVKf6baX5vZ8Yncx+141xhLH/ljmIJDA/CPD0jQJCUllzCkux/dggG81tXXVariNOSZKm3elaSK3gvXBzS6r48YzevjGp07WLTthXfFleynH2jrqzcm04Q5sliSaOMATXCsZf8OUxFhJLfFbFDrAv2sdd+Mc/wDJxa7VZV/CCyRfWh9d12yF3/MOA+8bUWkWkqXYSVhTFQUzVoHYCyGJ1kXxZlIWVWV2i5KwgFgwJJTrFDSGP8ifJl0vpjA2q4A+lIrSJF6jzb2gkZOkglyQLzZ9SqABOAV4N4GPRjnMvTlcbPYhlKW/SKtvcDwPtA6Q6wOJihaPzeZ9I0hpB28X94hTs8vOElG08OjAlYxBMEaAnYeKjFFB+kca+sZjNH0H+kmJp/yn+n7QGoL3cB94vSDr7xltKNyG3/ekQJVrbiPQQVq0p1Hl9hAmdsVyMZwg/V1ygSBrUeH2EBq0x/WBOUQkKSMFcX9Iozto8faAdplYDxihMOLDrbCSRrrv+0CojFQ4t6wU8zd0TSbPEwgKH1Pub3i7Q1wBFWw8X9olrhyhek38j6CIZ5w8jAHx8YlrZ4GF2zr8xF8oiitHWmJC7XVP90SAynJpjGn9QPk0MQhYHwGmyniDGQ5SW+Ij+Fz7jlDZc1/mO+ojIeQv4bJf+EHzjbk2bVqDMf6QD5VjAJyk3Wj1zg1ZWtQAVpG2lxyIMPI2rzDPoQhakihdJv190CEKyFab9Ik6iFDxFIzpytQ+qmFlA8YYnOszCcoHUmbZ9WieTwpObVlTE2XoCu4nU7GOlJzCXS8xqGqTcaMKquvu+nCOfMzrMWkpKyoHXMKvCkZsnzetXwoCi9e6SON8cupMvhvGx6IZiWDbTNUVBT3kOKd2hYXamrdFf4IsrtJOUAFQtvMAJDEUZR7wJJq4baWjkZMpdyZctR/gCjvYpfAh+EdXNmRTMoQVpmykMVJI0SKEMTVmx4MY8uUynm12mvo+Rmaae6QskKSdItZNH71lLn4hR9kPyHIJsqapSnUFAJJcEkBKQk95Thg6Xd2amMVkeZZqS6p0tSUqYumzqKi9llUJv21o4zZPkyZqlGatKQkJKRLCUC0pyEnuOUsBi991DHPf62cvNSUpKSLbF5ZSSlTuBZfF00c7Izzs2JSosuj0cna94OyMSwuRMlEssLKVBI+Mi0klNxNurM5FY15Vk0iYn95lC1XWSoGtKDc5FbLho6Y5ZY+qxcZfZeUSLIosHn5u0ZzMGLK/mh+b8zaRRTJVaA+ogENZd3AeqhdriTckKQks7u4aqWLMpwBW+hIrHsw6mNnm+XDLC78RmSNSE8z7QxjiAOJ+0DNQcWD7faEOB8yefsY7S7c2h93iYHTnXyQfaEpTqI3l/RUUqU95/vHrFDrSvzcoApINT5DzaBOTpxBO/wC5MWAkXNAWK1c8FRSkDEniQfSKt7X3feKB1BuQ8gTAWmyNXXCIZidnW8iFvi55+7RFThr/ANQ9BAGFg6iOtsVb3DgT5QOm2P1vEUJp1NygoxNfHwI8wYGg+YcxC5kzX42YgmDZzHpEDW/N4/eBJGsnl7QtcxOo+PtA6QfSeuEAwzN45e8CV/m8oDTD6W4v5CGJWT9I4GChsnX1yiQVrqvvEiBeR5xsfEXBveWCeFpUbxn2R88lSxgCmSnxsE8I5AAwmMdRS3msRq0N7zwB/Ak8ha845XQ3jO2SrZIyQp2hctDnaTLSPGMxy2U9nRUGtY2UtIvuvBxMBLlJP/MF6fDJBGGpVIYnJpVbUxS8HYp1CtWOOJiTUUpUxLVlsP43/wC2NSJsm7RvuKn5FXWqBybM8o/5tmrAkWvQHwaGo7NoK2GUSlPebCjuF4MXeP8AdnluyTOciX/yxUMbah/3Sy3AxkznnhBIMgGTgoS1FT/xJKgBwAEdAfs4JqqfLSMSpCk0wrbPiecLn/s/IT3JkhQo5VNbjVPmY58unfn/AK3rJyJfaCc//EVxCX5WvWLVnoEn92hZxKpYrvNYBU/JZCrE6TaUkkWkLJSW+lsNsMRnXIT/AJM0X/OvhjHLLhPGq3OX26UrO08lKxJCmBCVplrJAxAIL4l2i1ZwVRUzJ0tgrRKal1VM3pWMua89aNFlE1LOo9+WompxIUBR9UdaTnoAulYFo993e4AWaizdiDeTHG/6dIX/AIyTN0aZabdpYTaDBxVVbRJHdvAwEMynOyZYUlckpLd5UtIKSrH5U3G4l8N8JTMKlW0T3pMAdjU2SSySxIB1NqF8VlsoIQZc6ZYVNY1SxUqgCkhQr8IHCMzW1uwy1KmyhokAoUq8kOnvMQUBiosNYwhE7TSVOZUo2Q5SCKpJsgsGJBVXw1w6R2fUkAy1TSHD9xZBL3vQBX+3CDyHNa7CVo00yqr3IdXecG4K7ybqlhrizKRLNuNJUV/IpSjSgG6gam4CCYj5RtdQ9hG/K87q0aQVSLKD3VKWkqBGIImAgh7wAaRy154SpTqKSpRqQlCgXJqS6sXxesezHr/GnC9P9MJP6V94Bax+bkfJoFYCjeH4fYQASkfNyIHlHqjiipifpPEN7QLP9I3h/eHJTqKTwJ8jELfUnx94BaUbRwH3iCUmtPP2hukB+YHgT9ohVtDbjFC7A+k8XiWFYADj7wK5qAaqSdg/WFqylODn+ZoimKSr6jwI9QYlk6zxUIVpxq5q9oLTj6QNr+4gGBGx90SzrHh9xCTP28APYQImDX4H0EBoMvdxHsXhZmDpLQoAHadyvaLKE403lvMCIpmnGscS3kYHS61A8fvCrSMSngX9IvSJwbrjAHpB0o+8SFlZ+k8j6KiRBh7oxVxBEGFJa8jcfZvKNAljBiNpPsIZZSWBsjgoPxSxujntWWyG+I/zK9Wg06gpVbhaMbkSJdPgAxdyeaj6DfBpydAZyFbbCqXXfvIvL8NMScn/ACqV/CCfGHHIyBaKFgCjqSocixjopmyMCp9qCWvcgA+sPTn3J5ZJAWTcTZQNfzGp4Rm536NOCZuonmw5KAeIs4GzXeP7aHnHdmdr8mJf8GhZZnX53nzENldr5YazkeTpbWPKHPL6XU+3CyHMUye5lhKrJAPfIbcFXxsPYnKcEp11WB6GM2fs6mYsLQlEqjfuxZGtzQ1+0LyXKppBOnZsCqviOvGOWeWc+G8Zi2ZNmheTz5Yyjuy12qpWQLlfOGALhmJrHbOaMjXa0RE1dkkJ0hIJuBLF2ciu2PN5Nn6YDWark/2jfL7RqIcLH8wAba4d+UcMuVrpOLuZdmrJ7E1SVKUwUkoQQbJHeqAkqRRJDqONXLRkzTlUmQuaFqKu8hKQsJtUDumr1JNcXGtymZn1SE2tIg3XJVqFxIF3TQI7TBnUoVdgEBSqfUCsNTnHPVa3GfOWbQiSiZLCtLaGkCCVVIV3hRwS2P1XRqzdl6EplonyLS0pASph8tEgUckBhQ/KY2Se0ctSkplmZNKg7Ikhwwcu62YB63AAuYzHtMmYWQJnzPaSAwSlSnNkmoAuxi+deTwmUzETlGXoVS3BHelpBBa1aSal6ANQUvjIvstJEor/ABFmYCe6sJSKFne2TUVFBfhCZXat0kTJJKm7rUD4WnDtujmZZndaiCmWhG4H1UcI3jynpi3G+3Xn5DKd0TDZYUKrZBaoeWKh4zZRLKWsMp9STdxSOV8c7J87zkggMNtl23O4HKHyQVh1KY4nXt+GPV0rnb5rllx+EUlR+In+mkBYI+ZuAh4kJHzHn7QQQnB1dbax6HNnc4q8U+kUw2Db97LRoWSKhITvST5+8J/FD6xuCRTnFFBY+oHeR5EQSZj3FJ4j0MD+K/P5D9IozVH5lNvH6QDig4twPsIUop1cyfUQCZb4k7/tDLBxUkcT/uaII5OAG5j6vEK/4n1xCOPE+zQKprXj/V6UgIpeslv4vvAoUnCzxUT5KiaU4J64RYmr1AcCPOCr0h/J/UfIiI+uz/V7QJt4nrioRdo4nr+qIDCE6xzMXCn2nrjEiDMtChR31MovycwOiVgVA6il/wC4iMYLXsRsKh4XRaCLgBy9XMY2rYRrFrckj+0wKdHhaB2E+QSTChPIDXj+On+qNWRrlqPfOjH9X9vtF2iKmhI/4i9xNeSm8oJeUkYlT/8ATB8XA8Y62T5ryRg+UFTn5VITZGs2nN70AeMuV5pki0ZU8lrkqQxNWcKSpXiBwicl0yaatwO4F+Q94FamfuLDYt6XjnB5Jm5Uw0tLSMEknyBjrZsyfJ5k3RGTZLUtFQci8UCSKOWfCGWWvJMdvPLnJxUoHUUkf7oJC6UKCP4vcUj2iOyaAFgJFQsB1KAd0lALG1ZoXqMI1ZL2blWBalSgopFpg4fFi4LP5Rwv8jH6dO1XhFSyWJAqHDHCocDeCOBhuVZCpEsLAcFINBUG4patRfurgQPdDs3IssZaSPley6XqQhQAIqNZvOswqRm2dLlolJSmYmWe6szQFWbSjYIKCGYtTbHPLrb9RudPXt4qVIUoFkl0h1Mm4ayGcCNWQ5sM4ASgtSypu8EpQw+Jl2qnY3KPXIzLNE78QkSkTFIKVgqUUkOliGAqySH274Xk+ZMpSrumWgD4VJJJAqSCCAam8gi7EUjF6u/TUwcLIMlkiyFG0k2pM0oBtS1gqCZgBUKUBrQsQ0a+xCU25gU4steDUEkGlRhrxjuSeyqUpIYElWktF/jZQcPaLVdiTC8n7PGUUrlmWlYSQpwopqxJSAUtUEsXvjPPcsXjpxRmhBmrlrLqSZdUJJZBSQm0pgEBg7HUL6Nhyns1PBUGQQlJXaKwl0h6gKIJNLg94rHsMtyOUo2llNsAgKZDijUeoxLPjFpy9AsuUKUkAAlSXoNg8o1j1csfSXCV84p+UfzH0ggqXiocCY9jlipKCoqCE6QALBtkGpUCwo7vXzjOnK8jxEmgr+7NTqAUKm6+O8/kfjl2v15RS07/AOZR5sIEpfUOY8SBGvK5gmKfRpTRrKBZAG2l98JTK2Afz+lI9U38uJKMnAxS28+8NCx9aT4wQycYjjZHnBBCR+ih4lhFFJWNZ4J+0WJn8T7S0CpRvAV/W0LO1X+p/KAcqerBuNfWEnKJj0sdblwKgNYO+v8AcYEKrcOUFMJmYt4wQJFPIkesLsDGzz9HghISbm4P5AxBCB0QfS6LYalenhALKBiRw92hapyTi+9A9TAOdtm5veK0nHrnCtMOgPIQQOpuERRWj9I5RIHnEibD5E2XjLRvq48KR1sizzKQSQhGxgXxo/tHlBlCcKcH8/aLCwcQd7xjUo9nM7XyqASy9XICCT/Uklr8cYkztTKYf+Huf47Cb9yHN0eRSskUJ4CngYtKAL259GHDFd16g9opahWXLrT5QzXMdEGGFPvC5XaRKCDYSGxQsg44hF91xwjzxRS6mss3nCbSHYFzsoPOsXhE3Xt5X7RJoFlAB/jnzSeQUkYa8Y4/aHtTNyk9+wCGqhICqXfvCVLp/FHFEtsX2P6PAKCT7OB42ifCJ28V5U+RplA2VzTd/mq4UtRWlngh5k0fzL/3Qmw2LPhf5wyW4YpF2weRDecc70mubVKzpNT/AJ05/wCM+8UM9zX/AOPN/wDlV5WoXMmqV8SUVH0pHEWWLxlXLN1Bu93eM9teb0WS9oJaUArnZQpWI0jPQ3O5FW1wczP0soBH4kk/9Yc6oPlHm00q6oUVVvV1viXow7lekTnaUxKjPUXoNIC+8hAaj3GF5Nn0AKBkpW91pazZOwBQBrXvA3RwQN8HbGIfhDtQ511U57CQRo5JJxKCdeDtjiIL/Hp1hSUmwFu9hKE0N4dKQoDY7VMcamry+0OQoauvGNTpRLnTJ0+YoMpayNRUSPNoUzY9c4MbOuQiJyg7PGO3CMbNRNOHk3l7xYUrUgb394EzVNUA73gsmmKUpIudSQzGtRhjG96ZUqcdaetjvAga/wC70Jhk2SpKQdIkg32SAxYEpUlVQa3sxwJjOVDFXXAesJdrowMPp68IszE/UkDcT5CM6pidZO4deUK04dgW109obGzTgfMOCftAfiNSzwSP1jOB+fz+0MqfmHJPtDYYuafqfew84AucR/pi9EoXqbkIpxr65esASEkYp8f90TTNex5n0gLYwfhF6UmlRx9DfEUX4jURur0OUTSL18iR6UilP9X9vvAEnFQ4seVYA36dUSA6viRBmOUoxsE/zt6wSFS1YpTxV/3BooZOpu6gDebXKBVLV8yQP5TGfKjmIQMSrczc6jwiCW9xSjesE+LNygErbFW5APqwg+6RVKifzMnxJi7QQybEqC+L+piHKQKW1J2JS3oIBElOpKdoW58C0NmSdqFbwQeaaeMArTS/zK3keoeDE8/IAjcK8y5gEIRjZB2KJ8CD5w/ugUXwsj2iwLCF/UowRTM28mhU2arUny8QoQGlP0ttCj7mGw8Tpg18uhAHLCL/ABELTMVgo7nPvBiYdX+n7xAf41JvHXODSsG4DnAJ/k5ERC2J4D9IBoSrADnFlK9/W2FSZCVFgog7aeYglpILCaTur7RkX3umiwfyk7j6tCxPmpOJa8FJBh03LE2RaCgSz468KRd6EtAXhtn3MWcpG7efZ4rI8h0rgEJKQo1CqkAEpok96hYbITMzctJY36nIP9JY+EJnv0WaGcqGt+I9hGjIZxCraU1lgrJCmYXPeFXkXa3g5PZietijvvdZCiDRxWzw2GhaEZLksxCRNsKMuoKgkMx7pDkEY1fB4xepLK1MLK62dUrEvJ5YDmagrUFKIqVqvJIGAqThujg6RqFhur6mPpPZjOkjKFKRMkFVggomTCCdaqMwLlRYOz3mOJkmbclmLVJMlSZiVFBsaRQd2CgoKKUgi8KYDhHHDrcfFjrl09+ZXkCsa363RWmG/Z0I2ZwzeqVMWkuAhZS5DYkA7HAcV3RnAOvmD7x65duAdOdbcWgSgn/9Q0L3Hg3rAfiDqHMQApkHV4faDEpQwG9v0hekUfhSeHu3rEElZxI3v94AyR0k+8Wqdtben3EBYIvUN3TRRSevsYCifzJ5fYRAg4AcPt7RNE17ci/kYooOrwiAtGfpHL7RIHQ7+R9okQKTkwH1coYlGrxS4j0GS9nAQSaNeVMABc7Wql/Ll2E9kMk7tqcbTfCCK7zaDcWPnGN6V4gLX+Vv4R7RYmq1cyD6R9JzX+zvJ1S7anmF2DEgYVDEu1a2rrsIP/8AlEpKnM44sNG99w7xVcInckXT5qFA0sknYB+sMmZKth3VgM+LNrfVtj6nm79l+TlPdmzAcXAYsXIIvZxc8BlPYOVIcnKV2Us5AFFF7KSAXq9wZ35u5Npp8mMpryeXsYiTg45t4GPd5ySmZZUjKJUxgyU99AADB1AFRvan5b6xxp+SBbkGUtRPyomOSpzTuscamp2xrYx5HmcrD2gGvql+DtWF5RkYTcpPJjHQyTs1Nm0ly7QJNUpIBavxat7R3pPYGUAEzZk+0HKkoyc0pQd5sQahwWwo7nIa28UqWkmpTvP6R2sz9l0zrpjEDAX1DAEqS9HPCPTI7H5AKBGWTCGJISEDWLRUwDmmumOPoc19ksmbuZBMdmKlT2ONWC6EbBqjGXVjUwcSV+y2SU97KFggVPdIBxFMH24bXjZkn7McjS9uauZg1oJZ8XDudkH2mzOckUifKExKblSzOKwSLjUHAXubt8JkdoSsTFolEpSgKT3x+8JcKlincUkuCC94ahBPHLLLUs9OmMx3qt+R9hM3Su8oKmkFmWr0DD9I8v2wzRm3J3VLVOlTSAqSkFSklQNxtIIa5+/cbsD6TIs6WpYUpGjUoVQVORvLVuemuM+c9DOTYnEFO0n1AbGoYjAxymeW/LdxhOZUS56lkypYKBK79hLqtJtGrXC6N+VZolqYGWCAQoNZAB3OBzDVMYpGcMmlUE0XJSxWm5AZI4Dzhg7SZOaaQXGtpPoYy0fJkolISEFJNsVUoKUkuXKjadhds2vXj54zpMnKmomkTZaZ1kqMuiGKP3RLAWbL1BKnVVmDsTleRoLplOXe0JalEm97QSS7w9Of5LgaJZ/9uYdQxTXCAzjtRKQyJKSbAohrJATgEqZRPA3bYx5GjRqKxLWlE0LGjEldhye8UsS4wYpTR9gjqZP2jyfSWUSFKWaCyhNo1uDqBvwjZPzxMFRkc/jLA8lEwHIzSlYloloK0klZUr8OBLcuRUlJYMwo9QGo56cvs9LQpakWkTJiVBS00FopYrsDu2nJPHjF/jssU4Rkc0tsIHC0kA8DFpzdnJYfQJlu7AqQ42lpl3TQERm1KUgKJWUpKO8QHB+Jw9xNW6PImZKZWlAnJEubZ7mjDJKSCLKQAlWIdVa3mkOzj2cy8glcyWgVvWlISA/eWVqoHFwePOZ/OT5OlKfxByiYtCiTJWlSZagWCSwSC5ermibqgxqRLXVkzpKVMhCiLRLqNA+HzFhgNpGqKztnPQS7ZSgOWSAl3xdy7MAagCPn83Oai2sYu/LV94TLml8N7V2R1xw8+WLn9N0/KQtRWpTqUXJpUnlClZSnC/b9veEFT4p3faCEvZy9jHsedZn7PEt6xWlGptx9jFBQFQmuND6GsFpzgUgamaIq3OzifeLFrAq5j0gdMMQ+4OPINFHKJf0V1t7GAMWtaokB+ITq65RID2GT9kkg2Vz1FwCLKXDYEgF+NI9DkPZlMsfu06cEgk2khyNQtA4teXePKjtqq3aKXpQFVzCjFqbW4RnyrtjOSt0K0dqpSkbcbzh9qxz8s62+kS+0U6W4TkwFm61RwxNCkbPA6o5M3tmpaisiUVBmZSrKQ1RRiS+I+4+fTM+KW9pawFPaIbvVfWANz4QAzokXJW73k8yGat2JuhxXT6KO3VAyEzCTeCphsvN7D2janO0wgq/EaNwDYdL7nKg77QOMfMF5yScF3Vc2jwJLim2Ezs7O1lIDYk2vCjcyIcTUfXs255UVFX4nJZYGBMsqvqLSWLsa0vxvjerO7gWcsyRIqQymc4/MwG4HhHws5WTeXq9APOAM48dv3iXpt7fdpnavJEp/eZXk6yzKsAzDxAqeWuETu3ua5bBK0KwIRK130IAbW0fEPxBuUCoDAk7HpwHIQ/J8pQlyU7hWm7bve+6J24cn22T+0nIQm0kFIvaw2sP3QRXZCpX7VMlmGyAqlQVs2Jo9cBhjHxOZlNq8AeHHbxikka/PwMOzivOvsWdu3OkQAmehFqllIbH6lpJJYG6zHjM6SJEq0tU2YylGy2icswKmqopJqCwFGjyNpQ7yQsEYh6cePjCpkwmqnO818TDtz4TnXsJWXZCUoGmmILC1+7tAKxqZfw3UAptwteVZJKf98JpLACVKIYXkkqSC7U+I114eKM3f1xi7UZ7cXnXtco7RSVIVo5akKULzRmusgHui+41escWYVzP80sDdaIwpQqYnjHHTlbDXqoaemyAM84v5RngvJ7PMmYZM1BGUrEshJslwHZvjKlOm8C7Hc2uZ2dOSD8SmdJmIS3xqJUCWslDAm1XAXa48EjKiLgBwB5O7HbFzMoUfiJNXvo+sAUEO3V5x9V7N/tClSsVqKviSbd+sLUDSpvajXVj2CP2gZH801KCzm0ob9Zrsv8I/OxW+Jg5U0DHqkS9KLOo+rdpv2qApWjJtKCaCYQwY3sm+67nHkh22ywBLZRO7pB7yiRS53d+Lx5xc4Kv8+vCA7mJPOJMYXKurnXtJlOUApnTlqSb0uw4pAAjkqA3xapowHMwlc7qsdscfDnaIp3xQTt8RCre+LSrdG/CG11+FOYirI1p4O/lC7ezkSPN4J17ecXaDMw61Hj7iKGUKwMLtHWfOKt7j1zhtRmeo4+AiwVdD1ECF7PGLChEFaPaOcSGBe08xEgBTNIx68IEF7qxIkQXZOMRyLhEiRoCpZN78/tEtDr9IqJEEKh0PvBJHXRiokIL4wcoOR3mGtjFxIqGZTJsmheEpSVamG+JEi68i5eUhJBTeN/o0BMnBRJJIfrWTFRIxtU0wF0RS3vMVEhKCQo4Hl94ipxGJ8PaJEgAMw6262QVlUVEhEW0ElOyJEhVQL66aKK3urEiRJC0GjJgxkxGPP7RIkdJE2miTj14CLITiPOJEiUC6dT8fsIm6JEgCKFbTxgSSLw++sVEhYRRWMQOt0UZmzrjEiRjbSrY6H3iRIkTa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es-CL" altLang="es-CL">
              <a:solidFill>
                <a:prstClr val="black"/>
              </a:solidFill>
              <a:latin typeface="Calibri" pitchFamily="34" charset="0"/>
              <a:ea typeface="ＭＳ Ｐゴシック" panose="020B0600070205080204" pitchFamily="34" charset="-128"/>
              <a:cs typeface="+mn-cs"/>
            </a:endParaRPr>
          </a:p>
        </p:txBody>
      </p:sp>
      <p:grpSp>
        <p:nvGrpSpPr>
          <p:cNvPr id="10" name="Text Box 4"/>
          <p:cNvGrpSpPr>
            <a:grpSpLocks/>
          </p:cNvGrpSpPr>
          <p:nvPr/>
        </p:nvGrpSpPr>
        <p:grpSpPr bwMode="auto">
          <a:xfrm>
            <a:off x="261938" y="3422664"/>
            <a:ext cx="1401762" cy="896937"/>
            <a:chOff x="165" y="2181"/>
            <a:chExt cx="883" cy="565"/>
          </a:xfrm>
        </p:grpSpPr>
        <p:pic>
          <p:nvPicPr>
            <p:cNvPr id="117816" name="Text Box 4"/>
            <p:cNvPicPr>
              <a:picLocks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" y="2181"/>
              <a:ext cx="883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5" name="Text Box 3"/>
            <p:cNvSpPr txBox="1">
              <a:spLocks noChangeArrowheads="1"/>
            </p:cNvSpPr>
            <p:nvPr/>
          </p:nvSpPr>
          <p:spPr bwMode="auto">
            <a:xfrm>
              <a:off x="204" y="2204"/>
              <a:ext cx="809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rgbClr val="FFFF00"/>
                  </a:solidFill>
                  <a:latin typeface="Calibri"/>
                  <a:ea typeface="ＭＳ Ｐゴシック" panose="020B0600070205080204" pitchFamily="34" charset="-128"/>
                  <a:cs typeface="+mn-cs"/>
                </a:rPr>
                <a:t>Escuadra Nacional</a:t>
              </a:r>
            </a:p>
          </p:txBody>
        </p:sp>
      </p:grpSp>
      <p:grpSp>
        <p:nvGrpSpPr>
          <p:cNvPr id="11" name="Text Box 5"/>
          <p:cNvGrpSpPr>
            <a:grpSpLocks/>
          </p:cNvGrpSpPr>
          <p:nvPr/>
        </p:nvGrpSpPr>
        <p:grpSpPr bwMode="auto">
          <a:xfrm>
            <a:off x="1620838" y="3422664"/>
            <a:ext cx="1427162" cy="896937"/>
            <a:chOff x="1021" y="2181"/>
            <a:chExt cx="899" cy="565"/>
          </a:xfrm>
        </p:grpSpPr>
        <p:pic>
          <p:nvPicPr>
            <p:cNvPr id="117814" name="Text Box 5"/>
            <p:cNvPicPr>
              <a:picLocks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1" y="2181"/>
              <a:ext cx="899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1061" y="2204"/>
              <a:ext cx="825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rgbClr val="FFFF00"/>
                  </a:solidFill>
                  <a:latin typeface="Calibri"/>
                  <a:ea typeface="ＭＳ Ｐゴシック" panose="020B0600070205080204" pitchFamily="34" charset="-128"/>
                  <a:cs typeface="+mn-cs"/>
                </a:rPr>
                <a:t>Fuerza de Submarinos</a:t>
              </a:r>
            </a:p>
          </p:txBody>
        </p:sp>
      </p:grp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062288" y="3459114"/>
            <a:ext cx="1437704" cy="785812"/>
          </a:xfrm>
          <a:prstGeom prst="rect">
            <a:avLst/>
          </a:prstGeom>
          <a:solidFill>
            <a:srgbClr val="FF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Brigada Anfibia Expedicionaria</a:t>
            </a:r>
          </a:p>
        </p:txBody>
      </p:sp>
      <p:grpSp>
        <p:nvGrpSpPr>
          <p:cNvPr id="12" name="Text Box 7"/>
          <p:cNvGrpSpPr>
            <a:grpSpLocks/>
          </p:cNvGrpSpPr>
          <p:nvPr/>
        </p:nvGrpSpPr>
        <p:grpSpPr bwMode="auto">
          <a:xfrm>
            <a:off x="4492625" y="3422664"/>
            <a:ext cx="1500188" cy="896937"/>
            <a:chOff x="2830" y="2181"/>
            <a:chExt cx="945" cy="565"/>
          </a:xfrm>
        </p:grpSpPr>
        <p:pic>
          <p:nvPicPr>
            <p:cNvPr id="117812" name="Text Box 7"/>
            <p:cNvPicPr>
              <a:picLocks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0" y="2181"/>
              <a:ext cx="945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Text Box 12"/>
            <p:cNvSpPr txBox="1">
              <a:spLocks noChangeArrowheads="1"/>
            </p:cNvSpPr>
            <p:nvPr/>
          </p:nvSpPr>
          <p:spPr bwMode="auto">
            <a:xfrm>
              <a:off x="2867" y="2204"/>
              <a:ext cx="874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>
                  <a:solidFill>
                    <a:srgbClr val="FFFF00"/>
                  </a:solidFill>
                  <a:latin typeface="Calibri"/>
                  <a:ea typeface="ＭＳ Ｐゴシック" panose="020B0600070205080204" pitchFamily="34" charset="-128"/>
                  <a:cs typeface="+mn-cs"/>
                </a:rPr>
                <a:t>Aviación Naval</a:t>
              </a:r>
            </a:p>
          </p:txBody>
        </p:sp>
      </p:grpSp>
      <p:grpSp>
        <p:nvGrpSpPr>
          <p:cNvPr id="13" name="Text Box 8"/>
          <p:cNvGrpSpPr>
            <a:grpSpLocks/>
          </p:cNvGrpSpPr>
          <p:nvPr/>
        </p:nvGrpSpPr>
        <p:grpSpPr bwMode="auto">
          <a:xfrm>
            <a:off x="5937250" y="3422664"/>
            <a:ext cx="1543050" cy="896937"/>
            <a:chOff x="3740" y="2181"/>
            <a:chExt cx="972" cy="565"/>
          </a:xfrm>
        </p:grpSpPr>
        <p:pic>
          <p:nvPicPr>
            <p:cNvPr id="117810" name="Text Box 8"/>
            <p:cNvPicPr>
              <a:picLocks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0" y="2181"/>
              <a:ext cx="972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7" name="Text Box 15"/>
            <p:cNvSpPr txBox="1">
              <a:spLocks noChangeArrowheads="1"/>
            </p:cNvSpPr>
            <p:nvPr/>
          </p:nvSpPr>
          <p:spPr bwMode="auto">
            <a:xfrm>
              <a:off x="3780" y="2204"/>
              <a:ext cx="872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>
                  <a:solidFill>
                    <a:srgbClr val="FFFF00"/>
                  </a:solidFill>
                  <a:latin typeface="Calibri"/>
                  <a:ea typeface="ＭＳ Ｐゴシック" panose="020B0600070205080204" pitchFamily="34" charset="-128"/>
                  <a:cs typeface="+mn-cs"/>
                </a:rPr>
                <a:t>Cdo. Anfibio y Transportes Navales</a:t>
              </a:r>
            </a:p>
          </p:txBody>
        </p:sp>
      </p:grp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7439025" y="3459114"/>
            <a:ext cx="1371600" cy="785812"/>
          </a:xfrm>
          <a:prstGeom prst="rect">
            <a:avLst/>
          </a:prstGeom>
          <a:solidFill>
            <a:srgbClr val="FF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CL"/>
              <a:t>Comando de Fuerzas Especiales</a:t>
            </a:r>
          </a:p>
        </p:txBody>
      </p:sp>
      <p:pic>
        <p:nvPicPr>
          <p:cNvPr id="117795" name="Picture 2" descr="http://upload.wikimedia.org/wikipedia/commons/thumb/9/91/SS.OO.H.5.-_CAPIT%C3%81N_DE_NAV%C3%8DO.svg/50px-SS.OO.H.5.-_CAPIT%C3%81N_DE_NAV%C3%8DO.svg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099"/>
          <a:stretch>
            <a:fillRect/>
          </a:stretch>
        </p:blipFill>
        <p:spPr bwMode="auto">
          <a:xfrm>
            <a:off x="6156325" y="3081351"/>
            <a:ext cx="4699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96" name="Picture 2" descr="http://upload.wikimedia.org/wikipedia/commons/thumb/9/91/SS.OO.H.5.-_CAPIT%C3%81N_DE_NAV%C3%8DO.svg/50px-SS.OO.H.5.-_CAPIT%C3%81N_DE_NAV%C3%8DO.svg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099"/>
          <a:stretch>
            <a:fillRect/>
          </a:stretch>
        </p:blipFill>
        <p:spPr bwMode="auto">
          <a:xfrm>
            <a:off x="7596188" y="3081351"/>
            <a:ext cx="4699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99" name="Picture 23" descr="FOTO_3220090730094326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75" y="4327539"/>
            <a:ext cx="627063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upo 77"/>
          <p:cNvGrpSpPr>
            <a:grpSpLocks/>
          </p:cNvGrpSpPr>
          <p:nvPr/>
        </p:nvGrpSpPr>
        <p:grpSpPr bwMode="auto">
          <a:xfrm>
            <a:off x="1957388" y="4321189"/>
            <a:ext cx="777875" cy="1108075"/>
            <a:chOff x="169969" y="839448"/>
            <a:chExt cx="3440793" cy="4935762"/>
          </a:xfrm>
        </p:grpSpPr>
        <p:pic>
          <p:nvPicPr>
            <p:cNvPr id="117808" name="Picture 27" descr="FOTO_1520090730094326"/>
            <p:cNvPicPr>
              <a:picLocks noChangeAspect="1" noChangeArrowheads="1"/>
            </p:cNvPicPr>
            <p:nvPr/>
          </p:nvPicPr>
          <p:blipFill>
            <a:blip r:embed="rId2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13708"/>
            <a:stretch>
              <a:fillRect/>
            </a:stretch>
          </p:blipFill>
          <p:spPr bwMode="auto">
            <a:xfrm>
              <a:off x="169969" y="839448"/>
              <a:ext cx="3440793" cy="4307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809" name="Picture 27" descr="FOTO_1520090730094326"/>
            <p:cNvPicPr>
              <a:picLocks noChangeAspect="1" noChangeArrowheads="1"/>
            </p:cNvPicPr>
            <p:nvPr/>
          </p:nvPicPr>
          <p:blipFill>
            <a:blip r:embed="rId2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86110"/>
            <a:stretch>
              <a:fillRect/>
            </a:stretch>
          </p:blipFill>
          <p:spPr bwMode="auto">
            <a:xfrm>
              <a:off x="169969" y="5081848"/>
              <a:ext cx="3440793" cy="693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7801" name="Picture 19" descr="1509"/>
          <p:cNvPicPr>
            <a:picLocks noChangeAspect="1" noChangeArrowheads="1"/>
          </p:cNvPicPr>
          <p:nvPr/>
        </p:nvPicPr>
        <p:blipFill>
          <a:blip r:embed="rId23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5141" t="-2745" r="-2843" b="-2496"/>
          <a:stretch>
            <a:fillRect/>
          </a:stretch>
        </p:blipFill>
        <p:spPr bwMode="auto">
          <a:xfrm>
            <a:off x="4938713" y="4310076"/>
            <a:ext cx="665162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802" name="Picture 25" descr="FOTO_2720090730094326"/>
          <p:cNvPicPr>
            <a:picLocks noChangeAspect="1" noChangeArrowheads="1"/>
          </p:cNvPicPr>
          <p:nvPr/>
        </p:nvPicPr>
        <p:blipFill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863" y="4287851"/>
            <a:ext cx="787400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803" name="Picture 29" descr="FOTO_1320090730094326"/>
          <p:cNvPicPr>
            <a:picLocks noChangeAspect="1" noChangeArrowheads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4303726"/>
            <a:ext cx="665162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804" name="Picture 5" descr="BRIGADA">
            <a:hlinkClick r:id="rId26" action="ppaction://hlinkfile"/>
          </p:cNvPr>
          <p:cNvPicPr>
            <a:picLocks noChangeAspect="1" noChangeArrowheads="1"/>
          </p:cNvPicPr>
          <p:nvPr/>
        </p:nvPicPr>
        <p:blipFill>
          <a:blip r:embed="rId2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213" y="4352939"/>
            <a:ext cx="661987" cy="90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806" name="Picture 2" descr="http://upload.wikimedia.org/wikipedia/commons/thumb/9/91/SS.OO.H.5.-_CAPIT%C3%81N_DE_NAV%C3%8DO.svg/50px-SS.OO.H.5.-_CAPIT%C3%81N_DE_NAV%C3%8DO.svg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099"/>
          <a:stretch>
            <a:fillRect/>
          </a:stretch>
        </p:blipFill>
        <p:spPr bwMode="auto">
          <a:xfrm>
            <a:off x="8181975" y="2182826"/>
            <a:ext cx="3905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Text Box 18"/>
          <p:cNvSpPr txBox="1">
            <a:spLocks noChangeArrowheads="1"/>
          </p:cNvSpPr>
          <p:nvPr/>
        </p:nvSpPr>
        <p:spPr bwMode="auto">
          <a:xfrm>
            <a:off x="1504562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GENERALIDADES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73" name="2 Imagen"/>
          <p:cNvPicPr>
            <a:picLocks noChangeAspect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-71470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659794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5" y="1643049"/>
            <a:ext cx="3780922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6" y="1643050"/>
            <a:ext cx="3783694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FUERZAS DE PROYECCIÓN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9455" y="4266586"/>
            <a:ext cx="3779999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FUERZAS DE PROYECCIÓN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623380"/>
            <a:ext cx="3779797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Users\17619933-4\Desktop\AYUDA EXPO\foto_00000016201901181236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603710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17619933-4\Desktop\AYUDA EXPO\ima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4214818"/>
            <a:ext cx="3786885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AutoShape 4" descr="Batallón Infantería de Marina N° 21 &quot;Mille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38" name="AutoShape 6" descr="Batallón Infantería de Marina N° 21 &quot;Mille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4039" name="Picture 7" descr="C:\Users\17619933-4\Desktop\foto_00000067201507101138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642918"/>
            <a:ext cx="3286140" cy="2190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4041" name="AutoShape 9" descr="Batallón Infantería de Marina N° 41 &quot;Hurtad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43" name="AutoShape 11" descr="Imagen foto_0000002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4044" name="Picture 12" descr="C:\Users\17619933-4\Desktop\foto_00000026201507101138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66"/>
            <a:ext cx="1800225" cy="2628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4045" name="Picture 13" descr="C:\Users\17619933-4\Desktop\AYUDA EXPO\foto_00000014201507101019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714753"/>
            <a:ext cx="2412000" cy="25821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4047" name="Picture 15" descr="C:\Users\17619933-4\Desktop\FOTOS EXPO\DSC_05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3714752"/>
            <a:ext cx="37792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AutoShape 4" descr="Batallón Infantería de Marina N° 21 &quot;Miller&quot;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38" name="AutoShape 6" descr="Batallón Infantería de Marina N° 21 &quot;Miller&quot;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41" name="AutoShape 9" descr="Batallón Infantería de Marina N° 41 &quot;Hurtado&quot;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43" name="AutoShape 11" descr="Imagen foto_00000026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5058" name="Picture 2" descr="C:\Users\17619933-4\Desktop\AYUDA EXPO\foto_0000001320150609092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643314"/>
            <a:ext cx="2353953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714752"/>
            <a:ext cx="4485577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5060" name="Picture 4" descr="C:\Users\17619933-4\Desktop\AYUDA EXPO\foto_00000009201506081615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428604"/>
            <a:ext cx="23625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5061" name="Picture 5" descr="C:\Users\17619933-4\Desktop\AYUDA EXPO\foto_000000152015060816153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500042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FUERZAS DE PROTECCIÓN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1404" y="1428736"/>
            <a:ext cx="3564000" cy="25195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4052272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AutoShape 4" descr="Batallón Infantería de Marina N° 21 &quot;Miller&quot;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38" name="AutoShape 6" descr="Batallón Infantería de Marina N° 21 &quot;Miller&quot;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41" name="AutoShape 9" descr="Batallón Infantería de Marina N° 41 &quot;Hurtado&quot;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4043" name="AutoShape 11" descr="Imagen foto_00000026"/>
          <p:cNvSpPr>
            <a:spLocks noChangeAspect="1" noChangeArrowheads="1"/>
          </p:cNvSpPr>
          <p:nvPr/>
        </p:nvSpPr>
        <p:spPr bwMode="auto">
          <a:xfrm>
            <a:off x="227013" y="285593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6083" name="Picture 3" descr="C:\Users\17619933-4\Desktop\AYUDA EXPO\foto_00000015201506091006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928670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084" name="Picture 4" descr="C:\Users\17619933-4\Desktop\AYUDA EXPO\foto_00000026201506090959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857628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085" name="Picture 5" descr="C:\Users\17619933-4\Desktop\AYUDA EXPO\foto_00000004201506090959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857628"/>
            <a:ext cx="1726027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086" name="Picture 6" descr="C:\Users\17619933-4\Desktop\AYUDA EXPO\foto_000000112015060910060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857232"/>
            <a:ext cx="1726027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-32" y="2219635"/>
            <a:ext cx="4429125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endParaRPr lang="es-CL" altLang="es-CL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GENERALIDADES.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MEDIOS COMANFITRAN.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ACTIVIDADES COTIDIANAS.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CURSO C.B.A.</a:t>
            </a:r>
          </a:p>
          <a:p>
            <a:pPr marL="533400" indent="-533400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ESCALAFÓN PERSONAL.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n-US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COMENTARIOS.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504562" y="481013"/>
            <a:ext cx="3138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>
                <a:solidFill>
                  <a:schemeClr val="bg1"/>
                </a:solidFill>
                <a:latin typeface="Arial Black" pitchFamily="34" charset="0"/>
              </a:rPr>
              <a:t>TEMARIO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-714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214554"/>
            <a:ext cx="4846100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576000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MEDIOS COMANFITRAN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6" descr="http://rancagua.armada.cl/images/gallery_big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029" y="4143380"/>
            <a:ext cx="3508715" cy="23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20" name="Picture 8" descr="http://chacabuco.armada.cl/images/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43551" y="4143380"/>
            <a:ext cx="4986167" cy="23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1214422"/>
            <a:ext cx="3780923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-32" y="2219635"/>
            <a:ext cx="4429125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endParaRPr lang="es-CL" altLang="es-CL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GENERALIDADES.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MEDIOS COMANFITRAN.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ACTIVIDADES COTIDIANAS.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CURSO C.B.A.</a:t>
            </a:r>
          </a:p>
          <a:p>
            <a:pPr marL="533400" indent="-533400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ESCALAFÓN PERSONAL.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n-US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COMENTARIOS.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504562" y="481013"/>
            <a:ext cx="3138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>
                <a:solidFill>
                  <a:schemeClr val="bg1"/>
                </a:solidFill>
                <a:latin typeface="Arial Black" pitchFamily="34" charset="0"/>
              </a:rPr>
              <a:t>TEMARIO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-714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214554"/>
            <a:ext cx="4846100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9966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ACTIVIDADES COTIDIANAS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71612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71612"/>
            <a:ext cx="3779444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4214818"/>
            <a:ext cx="3780923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9966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ACTIVIDADES RECURRENTES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214422"/>
            <a:ext cx="5510706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124" y="4071942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4071942"/>
            <a:ext cx="3778155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9966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ACTIVIDADES RECURRENTES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142984"/>
            <a:ext cx="6155725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929066"/>
            <a:ext cx="3783695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929066"/>
            <a:ext cx="378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433124" y="428604"/>
            <a:ext cx="79966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ACTIVIDADES COTIDIANAS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1643050"/>
            <a:ext cx="370914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3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 l="6881" t="11232" r="19157" b="17379"/>
          <a:stretch/>
        </p:blipFill>
        <p:spPr>
          <a:xfrm>
            <a:off x="4857752" y="1643050"/>
            <a:ext cx="3883975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6" descr="Mortero 81.JPG"/>
          <p:cNvPicPr>
            <a:picLocks noChangeAspect="1"/>
          </p:cNvPicPr>
          <p:nvPr/>
        </p:nvPicPr>
        <p:blipFill>
          <a:blip r:embed="rId5" cstate="print"/>
          <a:srcRect l="12619" t="3036" r="8810" b="15893"/>
          <a:stretch>
            <a:fillRect/>
          </a:stretch>
        </p:blipFill>
        <p:spPr>
          <a:xfrm>
            <a:off x="2928926" y="4373366"/>
            <a:ext cx="3471568" cy="2198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-32" y="2219635"/>
            <a:ext cx="4429125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endParaRPr lang="es-CL" altLang="es-CL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GENERALIDADES.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MEDIOS COMANFITRAN.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ACTIVIDADES COTIDIANAS.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CURSO C.B.A.</a:t>
            </a:r>
          </a:p>
          <a:p>
            <a:pPr marL="533400" indent="-533400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ESCALAFÓN PERSONAL.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n-US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COMENTARIOS.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504562" y="481013"/>
            <a:ext cx="3138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>
                <a:solidFill>
                  <a:schemeClr val="bg1"/>
                </a:solidFill>
                <a:latin typeface="Arial Black" pitchFamily="34" charset="0"/>
              </a:rPr>
              <a:t>TEMARIO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-714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214554"/>
            <a:ext cx="4846100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00034" y="1891094"/>
            <a:ext cx="8143932" cy="446686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CL" sz="2400" dirty="0" smtClean="0">
                <a:solidFill>
                  <a:srgbClr val="FFFF00"/>
                </a:solidFill>
                <a:latin typeface="Arial Black" pitchFamily="34" charset="0"/>
              </a:rPr>
              <a:t>TODOS LOS INFANTES DE MARINA</a:t>
            </a:r>
            <a:r>
              <a:rPr lang="es-CL" sz="2400" dirty="0" smtClean="0">
                <a:solidFill>
                  <a:schemeClr val="bg1"/>
                </a:solidFill>
                <a:latin typeface="Arial Black" pitchFamily="34" charset="0"/>
              </a:rPr>
              <a:t>, OFICIALES, GENTE DE MAR, CONSCRIPTOS Y RESERVISTAS POSEEN UNA FORMACIÓN COMÚN: EL “</a:t>
            </a:r>
            <a:r>
              <a:rPr lang="es-CL" sz="2400" dirty="0" smtClean="0">
                <a:solidFill>
                  <a:srgbClr val="FFFF00"/>
                </a:solidFill>
                <a:latin typeface="Arial Black" pitchFamily="34" charset="0"/>
              </a:rPr>
              <a:t>CURSO DE COMBATIENTE BÁSICO ANFIBIO</a:t>
            </a:r>
            <a:r>
              <a:rPr lang="es-CL" sz="2400" dirty="0" smtClean="0">
                <a:solidFill>
                  <a:schemeClr val="bg1"/>
                </a:solidFill>
                <a:latin typeface="Arial Black" pitchFamily="34" charset="0"/>
              </a:rPr>
              <a:t>” IMPARTIDO POR EL CENBIM, PROPORCIONANDO LOS </a:t>
            </a:r>
            <a:r>
              <a:rPr lang="es-CL" sz="2400" dirty="0" smtClean="0">
                <a:solidFill>
                  <a:srgbClr val="FFFF00"/>
                </a:solidFill>
                <a:latin typeface="Arial Black" pitchFamily="34" charset="0"/>
              </a:rPr>
              <a:t>CONOCIMIENTOS BÁSICOS DE COMBATE Y UN RIGUROSO ACONDICIONAMIENTO FÍSICO</a:t>
            </a:r>
            <a:r>
              <a:rPr lang="es-CL" sz="2400" dirty="0" smtClean="0">
                <a:solidFill>
                  <a:schemeClr val="bg1"/>
                </a:solidFill>
                <a:latin typeface="Arial Black" pitchFamily="34" charset="0"/>
              </a:rPr>
              <a:t>. </a:t>
            </a:r>
            <a:endParaRPr lang="es-CL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CURSO DE COMBATIENTE BÁSICO ANFIBIO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ACTIVIDADES CURSO CBA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2" descr="C:\Users\17619933-4\Desktop\T1 IM PARRA\T1 IM Arriagada\T1 Arriagada 2017\TTe ZAÑARTU\ESCUELA NAVAL\2012\Mis Documentos\CBA 2012\Fotos\IMG_2779 (Median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920875"/>
            <a:ext cx="432000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7107" name="Picture 3" descr="C:\Users\17619933-4\Desktop\T1 IM PARRA\T1 IM Arriagada\T1 Arriagada 2017\TTe ZAÑARTU\ESCUELA NAVAL\2012\Mis Documentos\CBA 2012\Fotos\IIC\Orientación Terrestr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928802"/>
            <a:ext cx="432016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ACTIVIDADES CURSO CBA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2" descr="C:\Users\17619933-4\Desktop\T1 IM PARRA\T1 IM Arriagada\T1 Arriagada 2017\TTe ZAÑARTU\ESCUELA NAVAL\2012\Mis Documentos\CBA 2012\Fotos\IIC\Instrucción de desembar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000240"/>
            <a:ext cx="432016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131" name="Picture 3" descr="C:\Users\17619933-4\Desktop\T1 IM PARRA\T1 IM Arriagada\T1 Arriagada 2017\TTe ZAÑARTU\ESCUELA NAVAL\2012\Mis Documentos\CBA 2012\Fotos\IIC\Combate urban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9558" y="2000240"/>
            <a:ext cx="432016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ACTIVIDADES CURSO CBA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2" descr="C:\Users\17619933-4\Desktop\T1 IM PARRA\T1 IM Arriagada\T1 Arriagada 2017\TTe ZAÑARTU\ESCUELA NAVAL\2012\Mis Documentos\CBA 2012\Fotos\Foto 2 TEST FLOTABIL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124" y="1785926"/>
            <a:ext cx="432000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9155" name="Picture 3" descr="C:\Users\17619933-4\Desktop\T1 IM PARRA\T1 IM Arriagada\T1 Arriagada 2017\TTe ZAÑARTU\ESCUELA NAVAL\2012\Mis Documentos\CBA 2012\Fotos\Foto 8 TESFIN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1156" y="1785926"/>
            <a:ext cx="432000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ACTIVIDADES CURSO CBA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3" descr="C:\Users\17619933-4\Desktop\T1 IM PARRA\T1 IM Arriagada\T1 Arriagada 2017\TTe ZAÑARTU\ESCUELA NAVAL\2012\Mis Documentos\CBA 2012\Fotos\IIC\Salto de confian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996" y="1785926"/>
            <a:ext cx="432016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0180" name="Picture 4" descr="C:\Users\17619933-4\Desktop\T1 IM PARRA\T1 IM Arriagada\T1 Arriagada 2017\TTe ZAÑARTU\ESCUELA NAVAL\Fotos 4º-3º-2º\3º IM\CBA\2-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785926"/>
            <a:ext cx="432000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ACTIVIDADES CURSO CBA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Picture 2" descr="C:\Users\17619933-4\Desktop\T1 IM PARRA\T1 IM Arriagada\T1 Arriagada 2017\TTe ZAÑARTU\ESCUELA NAVAL\Fotos 4º-3º-2º\3º IM\CBA\DSCN39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643050"/>
            <a:ext cx="4320293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03" name="Picture 3" descr="C:\Users\17619933-4\Desktop\T1 IM PARRA\T1 IM Arriagada\T1 Arriagada 2017\TTe ZAÑARTU\ESCUELA NAVAL\Fotos 4º-3º-2º\3º IM\CBA\P10103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0717" y="1617760"/>
            <a:ext cx="4320439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ACTIVIDADES CURSO CBA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2" descr="C:\Users\17619933-4\Desktop\T1 IM PARRA\T1 IM Arriagada\T1 Arriagada 2017\TTe ZAÑARTU\ESCUELA NAVAL\Fotos 4º-3º-2º\3º IM\CBA\P1010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000240"/>
            <a:ext cx="432044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2227" name="Picture 3" descr="C:\Users\17619933-4\Desktop\T1 IM PARRA\T1 IM Arriagada\T1 Arriagada 2017\TTe ZAÑARTU\ESCUELA NAVAL\Fotos 4º-3º-2º\3º IM\CBA\DSCN40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9425" y="2000240"/>
            <a:ext cx="4320293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-32" y="2219635"/>
            <a:ext cx="4429125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endParaRPr lang="es-CL" altLang="es-CL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GENERALIDADES.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MEDIOS COMANFITRAN.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ACTIVIDADES COTIDIANAS.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C.B.A.</a:t>
            </a:r>
          </a:p>
          <a:p>
            <a:pPr marL="533400" indent="-533400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s-CL" altLang="es-CL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ESCALAFÓN PERSONAL.</a:t>
            </a:r>
          </a:p>
          <a:p>
            <a:pPr marL="533400" indent="-533400" algn="l">
              <a:lnSpc>
                <a:spcPct val="115000"/>
              </a:lnSpc>
              <a:buFontTx/>
              <a:buAutoNum type="arabicPeriod"/>
              <a:tabLst>
                <a:tab pos="0" algn="l"/>
              </a:tabLst>
            </a:pPr>
            <a:r>
              <a:rPr lang="en-US" altLang="es-CL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COMENTARIOS.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504562" y="481013"/>
            <a:ext cx="3138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ctr"/>
            <a:r>
              <a:rPr lang="es-CL" altLang="es-CL" sz="3600" b="1" dirty="0">
                <a:solidFill>
                  <a:schemeClr val="bg1"/>
                </a:solidFill>
                <a:latin typeface="Arial Black" pitchFamily="34" charset="0"/>
              </a:rPr>
              <a:t>TEMARIO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-714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214554"/>
            <a:ext cx="4846100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4786314" y="1617760"/>
            <a:ext cx="3229809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DSC03683.JPG"/>
          <p:cNvPicPr>
            <a:picLocks noChangeAspect="1"/>
          </p:cNvPicPr>
          <p:nvPr/>
        </p:nvPicPr>
        <p:blipFill>
          <a:blip r:embed="rId3" cstate="print"/>
          <a:srcRect l="27038"/>
          <a:stretch>
            <a:fillRect/>
          </a:stretch>
        </p:blipFill>
        <p:spPr>
          <a:xfrm>
            <a:off x="642910" y="1643050"/>
            <a:ext cx="3151966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79031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ESCALAFÓN PERSONAL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438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.jpg"/>
          <p:cNvPicPr>
            <a:picLocks noChangeAspect="1"/>
          </p:cNvPicPr>
          <p:nvPr/>
        </p:nvPicPr>
        <p:blipFill>
          <a:blip r:embed="rId2" cstate="print"/>
          <a:srcRect l="3311" t="33333" r="11760" b="33333"/>
          <a:stretch>
            <a:fillRect/>
          </a:stretch>
        </p:blipFill>
        <p:spPr>
          <a:xfrm>
            <a:off x="4286248" y="1571612"/>
            <a:ext cx="4745820" cy="3311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8.jpg"/>
          <p:cNvPicPr>
            <a:picLocks noChangeAspect="1"/>
          </p:cNvPicPr>
          <p:nvPr/>
        </p:nvPicPr>
        <p:blipFill>
          <a:blip r:embed="rId3" cstate="print"/>
          <a:srcRect l="3703" t="30400" r="10185" b="30208"/>
          <a:stretch>
            <a:fillRect/>
          </a:stretch>
        </p:blipFill>
        <p:spPr>
          <a:xfrm>
            <a:off x="142876" y="1571612"/>
            <a:ext cx="4071934" cy="3311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79031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ESCALAFÓN PERSONAL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438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3.jpg"/>
          <p:cNvPicPr>
            <a:picLocks noChangeAspect="1"/>
          </p:cNvPicPr>
          <p:nvPr/>
        </p:nvPicPr>
        <p:blipFill>
          <a:blip r:embed="rId2" cstate="print"/>
          <a:srcRect t="35417" r="3704" b="32291"/>
          <a:stretch>
            <a:fillRect/>
          </a:stretch>
        </p:blipFill>
        <p:spPr>
          <a:xfrm>
            <a:off x="4429124" y="1785926"/>
            <a:ext cx="4470408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7 Imagen" descr="10.jpg"/>
          <p:cNvPicPr>
            <a:picLocks noChangeAspect="1"/>
          </p:cNvPicPr>
          <p:nvPr/>
        </p:nvPicPr>
        <p:blipFill>
          <a:blip r:embed="rId3" cstate="print"/>
          <a:srcRect l="3703" t="19791" r="5555" b="20833"/>
          <a:stretch>
            <a:fillRect/>
          </a:stretch>
        </p:blipFill>
        <p:spPr>
          <a:xfrm>
            <a:off x="428596" y="1785926"/>
            <a:ext cx="3713684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79031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ESCALAFÓN PERSONAL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438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79031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ESCALAFÓN PERSONAL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643050"/>
            <a:ext cx="3240000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4"/>
          <a:srcRect t="31845" r="-322" b="33854"/>
          <a:stretch>
            <a:fillRect/>
          </a:stretch>
        </p:blipFill>
        <p:spPr bwMode="auto">
          <a:xfrm>
            <a:off x="4214810" y="2000240"/>
            <a:ext cx="4666667" cy="3457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6.jpg"/>
          <p:cNvPicPr>
            <a:picLocks noChangeAspect="1"/>
          </p:cNvPicPr>
          <p:nvPr/>
        </p:nvPicPr>
        <p:blipFill>
          <a:blip r:embed="rId2" cstate="print"/>
          <a:srcRect t="14583" r="18518" b="21875"/>
          <a:stretch>
            <a:fillRect/>
          </a:stretch>
        </p:blipFill>
        <p:spPr>
          <a:xfrm>
            <a:off x="785786" y="1714488"/>
            <a:ext cx="3116065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714488"/>
            <a:ext cx="4316004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1790314" y="428604"/>
            <a:ext cx="7282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600" b="1" dirty="0" smtClean="0">
                <a:solidFill>
                  <a:schemeClr val="bg1"/>
                </a:solidFill>
                <a:latin typeface="Arial Black" pitchFamily="34" charset="0"/>
              </a:rPr>
              <a:t>ESCALAFÓN PERSONAL</a:t>
            </a:r>
            <a:endParaRPr lang="es-ES" altLang="es-CL" sz="3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1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438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00034" y="1891094"/>
            <a:ext cx="8143932" cy="47089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PARA QUERER PERTENECER AL ESCALAFÓN DE INFANTERÍA DE </a:t>
            </a: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MARINA, DEBE </a:t>
            </a: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APROBAR EL CURSO DE COMBATIENTE BÁSICO </a:t>
            </a: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ANFIBIO, </a:t>
            </a:r>
            <a:r>
              <a:rPr lang="es-CL" sz="2000" dirty="0" smtClean="0">
                <a:solidFill>
                  <a:srgbClr val="FFFF00"/>
                </a:solidFill>
                <a:latin typeface="Arial Black" pitchFamily="34" charset="0"/>
              </a:rPr>
              <a:t>CONSIDERANDO LOS SIGUIENTES FACTORES:</a:t>
            </a:r>
            <a:endParaRPr lang="es-CL" sz="20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SER FUERTE EN EL AMBITO </a:t>
            </a: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MENTAL Y PSICOLÓGICO. </a:t>
            </a:r>
            <a:endParaRPr lang="es-CL" sz="20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TENER BUENAS CONDICIONES FÍSICAS.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TENER ACTITUD Y SER MOTIVADO.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TENER </a:t>
            </a: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ENERGÍA Y PERSEVERANCIA.  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s-CL" sz="2000" dirty="0" smtClean="0">
                <a:solidFill>
                  <a:schemeClr val="bg1"/>
                </a:solidFill>
                <a:latin typeface="Arial Black" pitchFamily="34" charset="0"/>
              </a:rPr>
              <a:t>APROBAR ENTREVISTA PERSONAL. </a:t>
            </a:r>
            <a:endParaRPr lang="es-CL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361686" y="428604"/>
            <a:ext cx="7996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CL" altLang="es-CL" sz="3200" b="1" dirty="0" smtClean="0">
                <a:solidFill>
                  <a:schemeClr val="bg1"/>
                </a:solidFill>
                <a:latin typeface="Arial Black" pitchFamily="34" charset="0"/>
              </a:rPr>
              <a:t>  COMENTARIOS</a:t>
            </a:r>
            <a:endParaRPr lang="es-ES" altLang="es-CL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6" y="-1429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 redondeado"/>
          <p:cNvSpPr/>
          <p:nvPr/>
        </p:nvSpPr>
        <p:spPr>
          <a:xfrm>
            <a:off x="170145" y="4652963"/>
            <a:ext cx="6634163" cy="1295400"/>
          </a:xfrm>
          <a:prstGeom prst="roundRect">
            <a:avLst/>
          </a:prstGeom>
          <a:solidFill>
            <a:schemeClr val="bg1">
              <a:lumMod val="65000"/>
              <a:alpha val="3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0137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558" y="432593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0" name="3 CuadroTexto"/>
          <p:cNvSpPr txBox="1">
            <a:spLocks noChangeArrowheads="1"/>
          </p:cNvSpPr>
          <p:nvPr/>
        </p:nvSpPr>
        <p:spPr bwMode="auto">
          <a:xfrm>
            <a:off x="2779980" y="4857760"/>
            <a:ext cx="2772041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2400" b="1" i="1" dirty="0" smtClean="0">
                <a:solidFill>
                  <a:schemeClr val="bg1"/>
                </a:solidFill>
                <a:ea typeface="ＭＳ Ｐゴシック" pitchFamily="34" charset="-128"/>
              </a:rPr>
              <a:t>  Jaime Parra Vivar</a:t>
            </a:r>
          </a:p>
          <a:p>
            <a:pPr algn="l"/>
            <a:r>
              <a:rPr lang="es-CL" altLang="es-CL" sz="2400" b="1" i="1" dirty="0" smtClean="0">
                <a:solidFill>
                  <a:schemeClr val="bg1"/>
                </a:solidFill>
                <a:ea typeface="ＭＳ Ｐゴシック" pitchFamily="34" charset="-128"/>
              </a:rPr>
              <a:t>Teniente Primero IM</a:t>
            </a:r>
          </a:p>
          <a:p>
            <a:endParaRPr lang="es-CL" altLang="es-CL" sz="20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  <p:sp>
        <p:nvSpPr>
          <p:cNvPr id="5" name="1 CuadroTexto"/>
          <p:cNvSpPr txBox="1">
            <a:spLocks noChangeArrowheads="1"/>
          </p:cNvSpPr>
          <p:nvPr/>
        </p:nvSpPr>
        <p:spPr bwMode="auto">
          <a:xfrm>
            <a:off x="500034" y="714356"/>
            <a:ext cx="78581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Término de la Exposición</a:t>
            </a:r>
            <a:endParaRPr lang="es-CL" altLang="es-CL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9" name="8 Imagen" descr="10.jpg"/>
          <p:cNvPicPr>
            <a:picLocks noChangeAspect="1"/>
          </p:cNvPicPr>
          <p:nvPr/>
        </p:nvPicPr>
        <p:blipFill>
          <a:blip r:embed="rId3" cstate="print"/>
          <a:srcRect l="3703" t="19791" r="5555" b="20833"/>
          <a:stretch>
            <a:fillRect/>
          </a:stretch>
        </p:blipFill>
        <p:spPr>
          <a:xfrm>
            <a:off x="6429762" y="4066504"/>
            <a:ext cx="2285642" cy="26588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4100</TotalTime>
  <Words>299</Words>
  <Application>Microsoft Office PowerPoint</Application>
  <PresentationFormat>Presentación en pantalla (4:3)</PresentationFormat>
  <Paragraphs>85</Paragraphs>
  <Slides>34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5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17619933-4</dc:creator>
  <cp:lastModifiedBy>17619933-4</cp:lastModifiedBy>
  <cp:revision>4</cp:revision>
  <dcterms:created xsi:type="dcterms:W3CDTF">2020-09-16T14:37:12Z</dcterms:created>
  <dcterms:modified xsi:type="dcterms:W3CDTF">2020-09-30T15:45:41Z</dcterms:modified>
</cp:coreProperties>
</file>