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 id="2147483767" r:id="rId2"/>
    <p:sldMasterId id="2147483779" r:id="rId3"/>
    <p:sldMasterId id="2147483801" r:id="rId4"/>
    <p:sldMasterId id="2147483814" r:id="rId5"/>
  </p:sldMasterIdLst>
  <p:notesMasterIdLst>
    <p:notesMasterId r:id="rId70"/>
  </p:notesMasterIdLst>
  <p:sldIdLst>
    <p:sldId id="336" r:id="rId6"/>
    <p:sldId id="258" r:id="rId7"/>
    <p:sldId id="337" r:id="rId8"/>
    <p:sldId id="338" r:id="rId9"/>
    <p:sldId id="339" r:id="rId10"/>
    <p:sldId id="340" r:id="rId11"/>
    <p:sldId id="256" r:id="rId12"/>
    <p:sldId id="309" r:id="rId13"/>
    <p:sldId id="310" r:id="rId14"/>
    <p:sldId id="332" r:id="rId15"/>
    <p:sldId id="333" r:id="rId16"/>
    <p:sldId id="334" r:id="rId17"/>
    <p:sldId id="342" r:id="rId18"/>
    <p:sldId id="257" r:id="rId19"/>
    <p:sldId id="264" r:id="rId20"/>
    <p:sldId id="263" r:id="rId21"/>
    <p:sldId id="265" r:id="rId22"/>
    <p:sldId id="294" r:id="rId23"/>
    <p:sldId id="260" r:id="rId24"/>
    <p:sldId id="261" r:id="rId25"/>
    <p:sldId id="262" r:id="rId26"/>
    <p:sldId id="266" r:id="rId27"/>
    <p:sldId id="360" r:id="rId28"/>
    <p:sldId id="267" r:id="rId29"/>
    <p:sldId id="343" r:id="rId30"/>
    <p:sldId id="344" r:id="rId31"/>
    <p:sldId id="346" r:id="rId32"/>
    <p:sldId id="272" r:id="rId33"/>
    <p:sldId id="352" r:id="rId34"/>
    <p:sldId id="275" r:id="rId35"/>
    <p:sldId id="347" r:id="rId36"/>
    <p:sldId id="353" r:id="rId37"/>
    <p:sldId id="271" r:id="rId38"/>
    <p:sldId id="295" r:id="rId39"/>
    <p:sldId id="274" r:id="rId40"/>
    <p:sldId id="348" r:id="rId41"/>
    <p:sldId id="356" r:id="rId42"/>
    <p:sldId id="357" r:id="rId43"/>
    <p:sldId id="278" r:id="rId44"/>
    <p:sldId id="279" r:id="rId45"/>
    <p:sldId id="361" r:id="rId46"/>
    <p:sldId id="364" r:id="rId47"/>
    <p:sldId id="277" r:id="rId48"/>
    <p:sldId id="363" r:id="rId49"/>
    <p:sldId id="283" r:id="rId50"/>
    <p:sldId id="284" r:id="rId51"/>
    <p:sldId id="285" r:id="rId52"/>
    <p:sldId id="286" r:id="rId53"/>
    <p:sldId id="287" r:id="rId54"/>
    <p:sldId id="288" r:id="rId55"/>
    <p:sldId id="289" r:id="rId56"/>
    <p:sldId id="290" r:id="rId57"/>
    <p:sldId id="291" r:id="rId58"/>
    <p:sldId id="292" r:id="rId59"/>
    <p:sldId id="293" r:id="rId60"/>
    <p:sldId id="362" r:id="rId61"/>
    <p:sldId id="282" r:id="rId62"/>
    <p:sldId id="354" r:id="rId63"/>
    <p:sldId id="302" r:id="rId64"/>
    <p:sldId id="303" r:id="rId65"/>
    <p:sldId id="355" r:id="rId66"/>
    <p:sldId id="299" r:id="rId67"/>
    <p:sldId id="358" r:id="rId68"/>
    <p:sldId id="306" r:id="rId6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21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69" d="100"/>
          <a:sy n="69" d="100"/>
        </p:scale>
        <p:origin x="12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 Type="http://schemas.openxmlformats.org/officeDocument/2006/relationships/slide" Target="slides/slide2.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9BA975-6272-4594-8730-81AF4EB8478B}" type="datetimeFigureOut">
              <a:rPr lang="es-CL" smtClean="0"/>
              <a:t>06-02-2025</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69C74B-B203-48C3-B0E5-1CE7726090A7}" type="slidenum">
              <a:rPr lang="es-CL" smtClean="0"/>
              <a:t>‹Nº›</a:t>
            </a:fld>
            <a:endParaRPr lang="es-CL"/>
          </a:p>
        </p:txBody>
      </p:sp>
    </p:spTree>
    <p:extLst>
      <p:ext uri="{BB962C8B-B14F-4D97-AF65-F5344CB8AC3E}">
        <p14:creationId xmlns:p14="http://schemas.microsoft.com/office/powerpoint/2010/main" val="1896093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a:p>
        </p:txBody>
      </p:sp>
      <p:sp>
        <p:nvSpPr>
          <p:cNvPr id="4" name="Slide Number Placeholder 3"/>
          <p:cNvSpPr>
            <a:spLocks noGrp="1"/>
          </p:cNvSpPr>
          <p:nvPr>
            <p:ph type="sldNum" sz="quarter" idx="5"/>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A36AAC5B-3C28-F246-A920-9DFD0FD23D8C}" type="slidenum">
              <a:rPr kumimoji="0" lang="es-ES" sz="1200" b="0" i="0" u="none" strike="noStrike" kern="1200" cap="none" spc="0" normalizeH="0" baseline="0" noProof="0">
                <a:ln>
                  <a:noFill/>
                </a:ln>
                <a:solidFill>
                  <a:prstClr val="black"/>
                </a:solidFill>
                <a:effectLst/>
                <a:uLnTx/>
                <a:uFillTx/>
                <a:latin typeface="Calibri"/>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12</a:t>
            </a:fld>
            <a:endParaRPr kumimoji="0" lang="es-E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9468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Master" Target="../slideMasters/slideMaster4.xml"/><Relationship Id="rId4" Type="http://schemas.openxmlformats.org/officeDocument/2006/relationships/image" Target="../media/image12.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C23FA02D-DC79-47C2-9FFA-1D2DF626A1FE}" type="datetimeFigureOut">
              <a:rPr lang="es-CL" smtClean="0"/>
              <a:t>06-02-2025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3306740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23FA02D-DC79-47C2-9FFA-1D2DF626A1FE}" type="datetimeFigureOut">
              <a:rPr lang="es-CL" smtClean="0"/>
              <a:t>06-02-2025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1576744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C23FA02D-DC79-47C2-9FFA-1D2DF626A1FE}" type="datetimeFigureOut">
              <a:rPr lang="es-CL" smtClean="0"/>
              <a:t>06-02-2025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129437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C23FA02D-DC79-47C2-9FFA-1D2DF626A1FE}" type="datetimeFigureOut">
              <a:rPr lang="es-CL" smtClean="0"/>
              <a:t>06-02-2025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3793515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C23FA02D-DC79-47C2-9FFA-1D2DF626A1FE}" type="datetimeFigureOut">
              <a:rPr lang="es-CL" smtClean="0"/>
              <a:t>06-02-2025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2340599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C23FA02D-DC79-47C2-9FFA-1D2DF626A1FE}" type="datetimeFigureOut">
              <a:rPr lang="es-CL" smtClean="0"/>
              <a:t>06-02-2025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2047916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23FA02D-DC79-47C2-9FFA-1D2DF626A1FE}" type="datetimeFigureOut">
              <a:rPr lang="es-CL" smtClean="0"/>
              <a:t>06-02-2025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753901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C23FA02D-DC79-47C2-9FFA-1D2DF626A1FE}" type="datetimeFigureOut">
              <a:rPr lang="es-CL" smtClean="0"/>
              <a:t>06-02-2025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3963779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C23FA02D-DC79-47C2-9FFA-1D2DF626A1FE}" type="datetimeFigureOut">
              <a:rPr lang="es-CL" smtClean="0"/>
              <a:t>06-02-2025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3949666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23FA02D-DC79-47C2-9FFA-1D2DF626A1FE}" type="datetimeFigureOut">
              <a:rPr lang="es-CL" smtClean="0"/>
              <a:t>06-02-2025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2763988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23FA02D-DC79-47C2-9FFA-1D2DF626A1FE}" type="datetimeFigureOut">
              <a:rPr lang="es-CL" smtClean="0"/>
              <a:t>06-02-2025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66468C5-9905-442B-9D28-A2DF46387027}" type="slidenum">
              <a:rPr lang="es-CL" smtClean="0"/>
              <a:t>‹Nº›</a:t>
            </a:fld>
            <a:endParaRPr lang="es-CL"/>
          </a:p>
        </p:txBody>
      </p:sp>
    </p:spTree>
    <p:extLst>
      <p:ext uri="{BB962C8B-B14F-4D97-AF65-F5344CB8AC3E}">
        <p14:creationId xmlns:p14="http://schemas.microsoft.com/office/powerpoint/2010/main" val="242772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ADDDC0C1-6955-4B44-A12D-5CC9E99F1456}" type="datetimeFigureOut">
              <a:rPr lang="es-CL" smtClean="0"/>
              <a:t>06-02-2025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2882508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DDDC0C1-6955-4B44-A12D-5CC9E99F1456}" type="datetimeFigureOut">
              <a:rPr lang="es-CL" smtClean="0"/>
              <a:t>06-02-2025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472428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ADDDC0C1-6955-4B44-A12D-5CC9E99F1456}" type="datetimeFigureOut">
              <a:rPr lang="es-CL" smtClean="0"/>
              <a:t>06-02-2025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2282126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ADDDC0C1-6955-4B44-A12D-5CC9E99F1456}" type="datetimeFigureOut">
              <a:rPr lang="es-CL" smtClean="0"/>
              <a:t>06-02-2025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1692440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ADDDC0C1-6955-4B44-A12D-5CC9E99F1456}" type="datetimeFigureOut">
              <a:rPr lang="es-CL" smtClean="0"/>
              <a:t>06-02-2025</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28053205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ADDDC0C1-6955-4B44-A12D-5CC9E99F1456}" type="datetimeFigureOut">
              <a:rPr lang="es-CL" smtClean="0"/>
              <a:t>06-02-2025</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3350417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DDC0C1-6955-4B44-A12D-5CC9E99F1456}" type="datetimeFigureOut">
              <a:rPr lang="es-CL" smtClean="0"/>
              <a:t>06-02-2025</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1391431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fld id="{ADDDC0C1-6955-4B44-A12D-5CC9E99F1456}" type="datetimeFigureOut">
              <a:rPr lang="es-CL" smtClean="0"/>
              <a:t>06-02-2025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38042370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fld id="{ADDDC0C1-6955-4B44-A12D-5CC9E99F1456}" type="datetimeFigureOut">
              <a:rPr lang="es-CL" smtClean="0"/>
              <a:t>06-02-2025</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24463708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DDDC0C1-6955-4B44-A12D-5CC9E99F1456}" type="datetimeFigureOut">
              <a:rPr lang="es-CL" smtClean="0"/>
              <a:t>06-02-2025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32066795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DDDC0C1-6955-4B44-A12D-5CC9E99F1456}" type="datetimeFigureOut">
              <a:rPr lang="es-CL" smtClean="0"/>
              <a:t>06-02-2025</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EAA15D2F-8B56-4E54-BBFC-7531BEF668C1}" type="slidenum">
              <a:rPr lang="es-CL" smtClean="0"/>
              <a:t>‹Nº›</a:t>
            </a:fld>
            <a:endParaRPr lang="es-CL"/>
          </a:p>
        </p:txBody>
      </p:sp>
    </p:spTree>
    <p:extLst>
      <p:ext uri="{BB962C8B-B14F-4D97-AF65-F5344CB8AC3E}">
        <p14:creationId xmlns:p14="http://schemas.microsoft.com/office/powerpoint/2010/main" val="913865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rincipal">
    <p:spTree>
      <p:nvGrpSpPr>
        <p:cNvPr id="1" name=""/>
        <p:cNvGrpSpPr/>
        <p:nvPr/>
      </p:nvGrpSpPr>
      <p:grpSpPr>
        <a:xfrm>
          <a:off x="0" y="0"/>
          <a:ext cx="0" cy="0"/>
          <a:chOff x="0" y="0"/>
          <a:chExt cx="0" cy="0"/>
        </a:xfrm>
      </p:grpSpPr>
      <p:sp>
        <p:nvSpPr>
          <p:cNvPr id="4" name="Forma libre: Forma 10">
            <a:extLst>
              <a:ext uri="{FF2B5EF4-FFF2-40B4-BE49-F238E27FC236}">
                <a16:creationId xmlns:a16="http://schemas.microsoft.com/office/drawing/2014/main" id="{D3F5EC45-E180-9A43-9EB0-B57498DEDB14}"/>
              </a:ext>
            </a:extLst>
          </p:cNvPr>
          <p:cNvSpPr/>
          <p:nvPr userDrawn="1"/>
        </p:nvSpPr>
        <p:spPr>
          <a:xfrm rot="900000">
            <a:off x="3782119" y="-519717"/>
            <a:ext cx="5832863"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5">
            <a:extLst>
              <a:ext uri="{FF2B5EF4-FFF2-40B4-BE49-F238E27FC236}">
                <a16:creationId xmlns:a16="http://schemas.microsoft.com/office/drawing/2014/main" id="{C4164971-57D6-784A-8CBB-F265D9DB023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8954" t="19608" r="28693" b="18628"/>
          <a:stretch>
            <a:fillRect/>
          </a:stretch>
        </p:blipFill>
        <p:spPr bwMode="auto">
          <a:xfrm>
            <a:off x="1591866" y="430213"/>
            <a:ext cx="841772" cy="16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6">
            <a:extLst>
              <a:ext uri="{FF2B5EF4-FFF2-40B4-BE49-F238E27FC236}">
                <a16:creationId xmlns:a16="http://schemas.microsoft.com/office/drawing/2014/main" id="{079252F5-AD01-DD44-BE7B-16E9E8D661EB}"/>
              </a:ext>
            </a:extLst>
          </p:cNvPr>
          <p:cNvSpPr txBox="1">
            <a:spLocks noChangeArrowheads="1"/>
          </p:cNvSpPr>
          <p:nvPr userDrawn="1"/>
        </p:nvSpPr>
        <p:spPr bwMode="auto">
          <a:xfrm>
            <a:off x="819151" y="2066926"/>
            <a:ext cx="2375297" cy="46166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altLang="en-US" sz="1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Dirección General del Personal de la Armada</a:t>
            </a:r>
          </a:p>
        </p:txBody>
      </p:sp>
      <p:pic>
        <p:nvPicPr>
          <p:cNvPr id="7" name="Imagen 3">
            <a:extLst>
              <a:ext uri="{FF2B5EF4-FFF2-40B4-BE49-F238E27FC236}">
                <a16:creationId xmlns:a16="http://schemas.microsoft.com/office/drawing/2014/main" id="{08A4BEB4-C468-C444-8A88-8DE47E8FEB2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366" t="18234" r="28105" b="19215"/>
          <a:stretch>
            <a:fillRect/>
          </a:stretch>
        </p:blipFill>
        <p:spPr bwMode="auto">
          <a:xfrm>
            <a:off x="95251" y="87313"/>
            <a:ext cx="507206"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ctrTitle"/>
          </p:nvPr>
        </p:nvSpPr>
        <p:spPr>
          <a:xfrm>
            <a:off x="438849" y="2884797"/>
            <a:ext cx="3074390" cy="2078700"/>
          </a:xfrm>
        </p:spPr>
        <p:txBody>
          <a:bodyPr/>
          <a:lstStyle>
            <a:lvl1pPr algn="l">
              <a:lnSpc>
                <a:spcPct val="100000"/>
              </a:lnSpc>
              <a:defRPr sz="2100" cap="all" baseline="0">
                <a:solidFill>
                  <a:schemeClr val="bg1"/>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 name="Subtítulo 2"/>
          <p:cNvSpPr>
            <a:spLocks noGrp="1"/>
          </p:cNvSpPr>
          <p:nvPr>
            <p:ph type="subTitle" idx="1"/>
          </p:nvPr>
        </p:nvSpPr>
        <p:spPr>
          <a:xfrm>
            <a:off x="438848" y="5219977"/>
            <a:ext cx="3074390" cy="1048939"/>
          </a:xfrm>
        </p:spPr>
        <p:txBody>
          <a:bodyPr rtlCol="0"/>
          <a:lstStyle>
            <a:lvl1pPr marL="0" indent="0" algn="ctr">
              <a:buNone/>
              <a:defRPr sz="1350" b="0" cap="all" baseline="0">
                <a:solidFill>
                  <a:schemeClr val="bg1"/>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noProof="0" dirty="0"/>
              <a:t>Haga clic para editar el estilo de subtítulo del patrón</a:t>
            </a:r>
          </a:p>
        </p:txBody>
      </p:sp>
    </p:spTree>
    <p:extLst>
      <p:ext uri="{BB962C8B-B14F-4D97-AF65-F5344CB8AC3E}">
        <p14:creationId xmlns:p14="http://schemas.microsoft.com/office/powerpoint/2010/main" val="15031826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mario">
    <p:spTree>
      <p:nvGrpSpPr>
        <p:cNvPr id="1" name=""/>
        <p:cNvGrpSpPr/>
        <p:nvPr/>
      </p:nvGrpSpPr>
      <p:grpSpPr>
        <a:xfrm>
          <a:off x="0" y="0"/>
          <a:ext cx="0" cy="0"/>
          <a:chOff x="0" y="0"/>
          <a:chExt cx="0" cy="0"/>
        </a:xfrm>
      </p:grpSpPr>
      <p:sp>
        <p:nvSpPr>
          <p:cNvPr id="6" name="Forma libre: Forma 17">
            <a:extLst>
              <a:ext uri="{FF2B5EF4-FFF2-40B4-BE49-F238E27FC236}">
                <a16:creationId xmlns:a16="http://schemas.microsoft.com/office/drawing/2014/main" id="{6766FF0D-9F2D-214D-B253-25888B12086F}"/>
              </a:ext>
            </a:extLst>
          </p:cNvPr>
          <p:cNvSpPr/>
          <p:nvPr userDrawn="1"/>
        </p:nvSpPr>
        <p:spPr>
          <a:xfrm>
            <a:off x="4600239" y="0"/>
            <a:ext cx="4543761"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10">
            <a:extLst>
              <a:ext uri="{FF2B5EF4-FFF2-40B4-BE49-F238E27FC236}">
                <a16:creationId xmlns:a16="http://schemas.microsoft.com/office/drawing/2014/main" id="{871365B6-2F20-2648-A8D5-F3A12B0D99D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17" y="6094414"/>
            <a:ext cx="8821340"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5">
            <a:extLst>
              <a:ext uri="{FF2B5EF4-FFF2-40B4-BE49-F238E27FC236}">
                <a16:creationId xmlns:a16="http://schemas.microsoft.com/office/drawing/2014/main" id="{31257C14-67B5-424A-A063-178EF8E048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4">
            <a:extLst>
              <a:ext uri="{FF2B5EF4-FFF2-40B4-BE49-F238E27FC236}">
                <a16:creationId xmlns:a16="http://schemas.microsoft.com/office/drawing/2014/main" id="{F30AE84E-99B5-F14B-81EA-7095A654E2FA}"/>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arcador de contenido 2"/>
          <p:cNvSpPr>
            <a:spLocks noGrp="1"/>
          </p:cNvSpPr>
          <p:nvPr>
            <p:ph idx="13"/>
          </p:nvPr>
        </p:nvSpPr>
        <p:spPr>
          <a:xfrm>
            <a:off x="332624" y="3251789"/>
            <a:ext cx="3333600" cy="2728844"/>
          </a:xfrm>
        </p:spPr>
        <p:txBody>
          <a:bodyPr rtlCol="0"/>
          <a:lstStyle>
            <a:lvl1pPr>
              <a:defRPr>
                <a:solidFill>
                  <a:schemeClr val="tx1">
                    <a:lumMod val="75000"/>
                    <a:lumOff val="25000"/>
                  </a:schemeClr>
                </a:solidFill>
                <a:latin typeface="Arial" panose="020B0604020202020204" pitchFamily="34" charset="0"/>
                <a:cs typeface="Arial" panose="020B0604020202020204" pitchFamily="34" charset="0"/>
              </a:defRPr>
            </a:lvl1pPr>
            <a:lvl2pPr>
              <a:defRPr>
                <a:solidFill>
                  <a:schemeClr val="tx1">
                    <a:lumMod val="75000"/>
                    <a:lumOff val="25000"/>
                  </a:schemeClr>
                </a:solidFill>
                <a:latin typeface="Arial" panose="020B0604020202020204" pitchFamily="34" charset="0"/>
                <a:cs typeface="Arial" panose="020B0604020202020204" pitchFamily="34" charset="0"/>
              </a:defRPr>
            </a:lvl2pPr>
            <a:lvl3pPr>
              <a:defRPr>
                <a:solidFill>
                  <a:schemeClr val="tx1">
                    <a:lumMod val="75000"/>
                    <a:lumOff val="25000"/>
                  </a:schemeClr>
                </a:solidFill>
                <a:latin typeface="Arial" panose="020B0604020202020204" pitchFamily="34" charset="0"/>
                <a:cs typeface="Arial" panose="020B0604020202020204" pitchFamily="34" charset="0"/>
              </a:defRPr>
            </a:lvl3pPr>
            <a:lvl4pPr>
              <a:defRPr>
                <a:solidFill>
                  <a:schemeClr val="tx1">
                    <a:lumMod val="75000"/>
                    <a:lumOff val="25000"/>
                  </a:schemeClr>
                </a:solidFill>
                <a:latin typeface="Arial" panose="020B0604020202020204" pitchFamily="34" charset="0"/>
                <a:cs typeface="Arial" panose="020B0604020202020204" pitchFamily="34" charset="0"/>
              </a:defRPr>
            </a:lvl4pPr>
            <a:lvl5pPr>
              <a:defRPr>
                <a:solidFill>
                  <a:schemeClr val="tx1">
                    <a:lumMod val="75000"/>
                    <a:lumOff val="25000"/>
                  </a:schemeClr>
                </a:solidFill>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23" name="Marcador de posición de imagen 22"/>
          <p:cNvSpPr>
            <a:spLocks noGrp="1"/>
          </p:cNvSpPr>
          <p:nvPr>
            <p:ph type="pic" sz="quarter" idx="10"/>
          </p:nvPr>
        </p:nvSpPr>
        <p:spPr>
          <a:xfrm>
            <a:off x="3423457" y="196033"/>
            <a:ext cx="2606383"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tIns="1512000" rtlCol="0">
            <a:noAutofit/>
          </a:bodyPr>
          <a:lstStyle>
            <a:lvl1pPr marL="0" indent="0" algn="ctr">
              <a:buNone/>
              <a:defRPr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0" name="Título 1"/>
          <p:cNvSpPr>
            <a:spLocks noGrp="1"/>
          </p:cNvSpPr>
          <p:nvPr>
            <p:ph type="ctrTitle"/>
          </p:nvPr>
        </p:nvSpPr>
        <p:spPr>
          <a:xfrm>
            <a:off x="577564" y="137339"/>
            <a:ext cx="3088661" cy="720000"/>
          </a:xfrm>
        </p:spPr>
        <p:txBody>
          <a:bodyPr/>
          <a:lstStyle>
            <a:lvl1pPr algn="l">
              <a:defRPr sz="2400" spc="0">
                <a:solidFill>
                  <a:srgbClr val="334963"/>
                </a:solidFill>
                <a:latin typeface="Arial" panose="020B0604020202020204" pitchFamily="34" charset="0"/>
                <a:cs typeface="Arial" panose="020B0604020202020204" pitchFamily="34" charset="0"/>
              </a:defRPr>
            </a:lvl1pPr>
          </a:lstStyle>
          <a:p>
            <a:r>
              <a:rPr lang="en-US" noProof="0"/>
              <a:t>Click to edit Master title style</a:t>
            </a:r>
            <a:endParaRPr lang="es-ES" noProof="0"/>
          </a:p>
        </p:txBody>
      </p:sp>
      <p:sp>
        <p:nvSpPr>
          <p:cNvPr id="21" name="Subtítulo 2"/>
          <p:cNvSpPr>
            <a:spLocks noGrp="1"/>
          </p:cNvSpPr>
          <p:nvPr>
            <p:ph type="subTitle" idx="1"/>
          </p:nvPr>
        </p:nvSpPr>
        <p:spPr>
          <a:xfrm>
            <a:off x="5894602" y="3708116"/>
            <a:ext cx="2897416" cy="1415429"/>
          </a:xfrm>
        </p:spPr>
        <p:txBody>
          <a:bodyPr rtlCol="0"/>
          <a:lstStyle>
            <a:lvl1pPr marL="0" indent="0" algn="r">
              <a:buNone/>
              <a:defRPr sz="1800">
                <a:solidFill>
                  <a:schemeClr val="bg1"/>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noProof="0" dirty="0"/>
              <a:t>Haga clic para editar el estilo de subtítulo del patrón</a:t>
            </a:r>
          </a:p>
        </p:txBody>
      </p:sp>
      <p:sp>
        <p:nvSpPr>
          <p:cNvPr id="10" name="Marcador de posición de número de diapositiva 5">
            <a:extLst>
              <a:ext uri="{FF2B5EF4-FFF2-40B4-BE49-F238E27FC236}">
                <a16:creationId xmlns:a16="http://schemas.microsoft.com/office/drawing/2014/main" id="{7E27BFB3-21EC-264C-925A-6EFF3C3CB9CC}"/>
              </a:ext>
            </a:extLst>
          </p:cNvPr>
          <p:cNvSpPr>
            <a:spLocks noGrp="1"/>
          </p:cNvSpPr>
          <p:nvPr>
            <p:ph type="sldNum" sz="quarter" idx="14"/>
          </p:nvPr>
        </p:nvSpPr>
        <p:spPr>
          <a:solidFill>
            <a:schemeClr val="tx1"/>
          </a:solidFill>
        </p:spPr>
        <p:txBody>
          <a:bodyPr/>
          <a:lstStyle>
            <a:lvl1pPr algn="ctr">
              <a:defRPr/>
            </a:lvl1pPr>
          </a:lstStyle>
          <a:p>
            <a:pPr defTabSz="685800">
              <a:defRPr/>
            </a:pPr>
            <a:fld id="{B0C7C006-8C7A-7744-B7BA-952CAC90192A}"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8306908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ambio de seccuión">
    <p:spTree>
      <p:nvGrpSpPr>
        <p:cNvPr id="1" name=""/>
        <p:cNvGrpSpPr/>
        <p:nvPr/>
      </p:nvGrpSpPr>
      <p:grpSpPr>
        <a:xfrm>
          <a:off x="0" y="0"/>
          <a:ext cx="0" cy="0"/>
          <a:chOff x="0" y="0"/>
          <a:chExt cx="0" cy="0"/>
        </a:xfrm>
      </p:grpSpPr>
      <p:sp>
        <p:nvSpPr>
          <p:cNvPr id="5" name="Forma libre: Forma 15">
            <a:extLst>
              <a:ext uri="{FF2B5EF4-FFF2-40B4-BE49-F238E27FC236}">
                <a16:creationId xmlns:a16="http://schemas.microsoft.com/office/drawing/2014/main" id="{88C47A59-A30D-1E4A-A58D-ADEF6406A131}"/>
              </a:ext>
            </a:extLst>
          </p:cNvPr>
          <p:cNvSpPr/>
          <p:nvPr userDrawn="1"/>
        </p:nvSpPr>
        <p:spPr>
          <a:xfrm rot="900000">
            <a:off x="3782119" y="-519717"/>
            <a:ext cx="5832863"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11">
            <a:extLst>
              <a:ext uri="{FF2B5EF4-FFF2-40B4-BE49-F238E27FC236}">
                <a16:creationId xmlns:a16="http://schemas.microsoft.com/office/drawing/2014/main" id="{240447BD-0AC6-7E4B-BF71-1F728F3BDBA0}"/>
              </a:ext>
            </a:extLst>
          </p:cNvPr>
          <p:cNvSpPr/>
          <p:nvPr userDrawn="1"/>
        </p:nvSpPr>
        <p:spPr>
          <a:xfrm rot="10800000">
            <a:off x="4762692" y="585723"/>
            <a:ext cx="4239650"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17">
            <a:extLst>
              <a:ext uri="{FF2B5EF4-FFF2-40B4-BE49-F238E27FC236}">
                <a16:creationId xmlns:a16="http://schemas.microsoft.com/office/drawing/2014/main" id="{5B1BFB40-7581-CE4F-8D0A-DAE9F17F0205}"/>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8">
            <a:extLst>
              <a:ext uri="{FF2B5EF4-FFF2-40B4-BE49-F238E27FC236}">
                <a16:creationId xmlns:a16="http://schemas.microsoft.com/office/drawing/2014/main" id="{9F27DCD4-8BA8-DE40-BDBC-A193C09B6F6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a:xfrm>
            <a:off x="378000" y="2781301"/>
            <a:ext cx="3595286" cy="2078699"/>
          </a:xfrm>
        </p:spPr>
        <p:txBody>
          <a:bodyPr anchor="b"/>
          <a:lstStyle>
            <a:lvl1pPr algn="l" defTabSz="685800" rtl="0" eaLnBrk="1" latinLnBrk="0" hangingPunct="1">
              <a:lnSpc>
                <a:spcPts val="3750"/>
              </a:lnSpc>
              <a:spcBef>
                <a:spcPct val="0"/>
              </a:spcBef>
              <a:buNone/>
              <a:defRPr lang="en-ZA" sz="2400" b="1" kern="1200" cap="all" spc="-113" baseline="0" dirty="0">
                <a:solidFill>
                  <a:schemeClr val="bg1"/>
                </a:solidFill>
                <a:latin typeface="Arial" panose="020B0604020202020204" pitchFamily="34" charset="0"/>
                <a:ea typeface="+mj-ea"/>
                <a:cs typeface="Arial" panose="020B0604020202020204" pitchFamily="34" charset="0"/>
              </a:defRPr>
            </a:lvl1pPr>
          </a:lstStyle>
          <a:p>
            <a:r>
              <a:rPr lang="es-ES" noProof="0" dirty="0"/>
              <a:t>Haga clic para modificar el estilo de título del patrón</a:t>
            </a:r>
          </a:p>
        </p:txBody>
      </p:sp>
      <p:sp>
        <p:nvSpPr>
          <p:cNvPr id="3" name="Marcador de posición de texto 2"/>
          <p:cNvSpPr>
            <a:spLocks noGrp="1"/>
          </p:cNvSpPr>
          <p:nvPr>
            <p:ph type="body" idx="1"/>
          </p:nvPr>
        </p:nvSpPr>
        <p:spPr>
          <a:xfrm>
            <a:off x="378000" y="1441490"/>
            <a:ext cx="3595286" cy="1047600"/>
          </a:xfrm>
        </p:spPr>
        <p:txBody>
          <a:bodyPr rtlCol="0"/>
          <a:lstStyle>
            <a:lvl1pPr marL="0" indent="0" algn="l" defTabSz="685800" rtl="0" eaLnBrk="1" latinLnBrk="0" hangingPunct="1">
              <a:lnSpc>
                <a:spcPct val="90000"/>
              </a:lnSpc>
              <a:spcBef>
                <a:spcPts val="750"/>
              </a:spcBef>
              <a:buFont typeface="Arial" panose="020B0604020202020204" pitchFamily="34" charset="0"/>
              <a:buNone/>
              <a:defRPr lang="en-US" sz="1200" b="0" kern="1200" cap="all" baseline="0" dirty="0">
                <a:solidFill>
                  <a:schemeClr val="bg1"/>
                </a:solidFill>
                <a:latin typeface="Arial" panose="020B0604020202020204" pitchFamily="34" charset="0"/>
                <a:ea typeface="+mn-ea"/>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0"/>
              <a:t>Click to edit Master text styles</a:t>
            </a:r>
          </a:p>
        </p:txBody>
      </p:sp>
      <p:sp>
        <p:nvSpPr>
          <p:cNvPr id="13" name="Marcador de posición de imagen 12"/>
          <p:cNvSpPr>
            <a:spLocks noGrp="1"/>
          </p:cNvSpPr>
          <p:nvPr>
            <p:ph type="pic" sz="quarter" idx="12"/>
          </p:nvPr>
        </p:nvSpPr>
        <p:spPr>
          <a:xfrm>
            <a:off x="5273418" y="1172675"/>
            <a:ext cx="3218200"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rtlCol="0" anchor="ctr">
            <a:noAutofit/>
          </a:bodyPr>
          <a:lstStyle>
            <a:lvl1pPr marL="0" indent="0" algn="ctr">
              <a:buNone/>
              <a:defRPr i="1">
                <a:solidFill>
                  <a:schemeClr val="bg1"/>
                </a:solidFill>
              </a:defRPr>
            </a:lvl1pPr>
          </a:lstStyle>
          <a:p>
            <a:pPr lvl="0"/>
            <a:r>
              <a:rPr lang="en-US" noProof="0"/>
              <a:t>Click icon to add picture</a:t>
            </a:r>
            <a:endParaRPr lang="es-ES" noProof="0" dirty="0"/>
          </a:p>
        </p:txBody>
      </p:sp>
      <p:sp>
        <p:nvSpPr>
          <p:cNvPr id="9" name="Marcador de número de diapositiva 9">
            <a:extLst>
              <a:ext uri="{FF2B5EF4-FFF2-40B4-BE49-F238E27FC236}">
                <a16:creationId xmlns:a16="http://schemas.microsoft.com/office/drawing/2014/main" id="{6854F2A5-3970-AD46-99F6-0602D4EC7A72}"/>
              </a:ext>
            </a:extLst>
          </p:cNvPr>
          <p:cNvSpPr>
            <a:spLocks noGrp="1"/>
          </p:cNvSpPr>
          <p:nvPr>
            <p:ph type="sldNum" sz="quarter" idx="13"/>
          </p:nvPr>
        </p:nvSpPr>
        <p:spPr>
          <a:solidFill>
            <a:schemeClr val="tx1"/>
          </a:solidFill>
        </p:spPr>
        <p:txBody>
          <a:bodyPr/>
          <a:lstStyle>
            <a:lvl1pPr>
              <a:defRPr/>
            </a:lvl1pPr>
          </a:lstStyle>
          <a:p>
            <a:pPr defTabSz="685800">
              <a:defRPr/>
            </a:pPr>
            <a:fld id="{C0E8300E-4104-BE46-92F0-4E3FE3324966}"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19915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apositiva de título con imagen">
    <p:spTree>
      <p:nvGrpSpPr>
        <p:cNvPr id="1" name=""/>
        <p:cNvGrpSpPr/>
        <p:nvPr/>
      </p:nvGrpSpPr>
      <p:grpSpPr>
        <a:xfrm>
          <a:off x="0" y="0"/>
          <a:ext cx="0" cy="0"/>
          <a:chOff x="0" y="0"/>
          <a:chExt cx="0" cy="0"/>
        </a:xfrm>
      </p:grpSpPr>
      <p:sp>
        <p:nvSpPr>
          <p:cNvPr id="5" name="Forma libre: Forma 11">
            <a:extLst>
              <a:ext uri="{FF2B5EF4-FFF2-40B4-BE49-F238E27FC236}">
                <a16:creationId xmlns:a16="http://schemas.microsoft.com/office/drawing/2014/main" id="{8916718A-EA73-E447-82D5-54095BF6FDDE}"/>
              </a:ext>
            </a:extLst>
          </p:cNvPr>
          <p:cNvSpPr/>
          <p:nvPr userDrawn="1"/>
        </p:nvSpPr>
        <p:spPr>
          <a:xfrm rot="10800000">
            <a:off x="181646" y="54131"/>
            <a:ext cx="5129976"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Imagen 10">
            <a:extLst>
              <a:ext uri="{FF2B5EF4-FFF2-40B4-BE49-F238E27FC236}">
                <a16:creationId xmlns:a16="http://schemas.microsoft.com/office/drawing/2014/main" id="{6B01E0EE-94F1-8546-BF1F-392199FE792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2">
            <a:extLst>
              <a:ext uri="{FF2B5EF4-FFF2-40B4-BE49-F238E27FC236}">
                <a16:creationId xmlns:a16="http://schemas.microsoft.com/office/drawing/2014/main" id="{99002365-A0D6-7B44-B845-ECC5BE603AD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ctrTitle"/>
          </p:nvPr>
        </p:nvSpPr>
        <p:spPr>
          <a:xfrm>
            <a:off x="5378297" y="3133725"/>
            <a:ext cx="3074390" cy="2078700"/>
          </a:xfrm>
        </p:spPr>
        <p:txBody>
          <a:bodyPr anchor="b"/>
          <a:lstStyle>
            <a:lvl1pPr algn="r">
              <a:lnSpc>
                <a:spcPts val="3750"/>
              </a:lnSpc>
              <a:defRPr sz="2100" cap="all" baseline="0">
                <a:solidFill>
                  <a:schemeClr val="bg1"/>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 name="Subtítulo 2"/>
          <p:cNvSpPr>
            <a:spLocks noGrp="1"/>
          </p:cNvSpPr>
          <p:nvPr>
            <p:ph type="subTitle" idx="1"/>
          </p:nvPr>
        </p:nvSpPr>
        <p:spPr>
          <a:xfrm>
            <a:off x="5378297" y="5428424"/>
            <a:ext cx="3074390" cy="1048939"/>
          </a:xfrm>
        </p:spPr>
        <p:txBody>
          <a:bodyPr rtlCol="0"/>
          <a:lstStyle>
            <a:lvl1pPr marL="0" indent="0" algn="r">
              <a:buNone/>
              <a:defRPr sz="1200" b="1" cap="all" baseline="0">
                <a:solidFill>
                  <a:schemeClr val="bg1"/>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endParaRPr lang="es-ES" noProof="0"/>
          </a:p>
        </p:txBody>
      </p:sp>
      <p:sp>
        <p:nvSpPr>
          <p:cNvPr id="9" name="Marcador de posición de imagen 8"/>
          <p:cNvSpPr>
            <a:spLocks noGrp="1"/>
          </p:cNvSpPr>
          <p:nvPr>
            <p:ph type="pic" sz="quarter" idx="10"/>
          </p:nvPr>
        </p:nvSpPr>
        <p:spPr>
          <a:xfrm>
            <a:off x="856884" y="842713"/>
            <a:ext cx="3779500"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rtlCol="0" anchor="ctr">
            <a:noAutofit/>
          </a:bodyPr>
          <a:lstStyle>
            <a:lvl1pPr marL="0" indent="0" algn="ctr">
              <a:buNone/>
              <a:defRPr i="1">
                <a:solidFill>
                  <a:schemeClr val="bg1"/>
                </a:solidFill>
              </a:defRPr>
            </a:lvl1pPr>
          </a:lstStyle>
          <a:p>
            <a:pPr lvl="0"/>
            <a:r>
              <a:rPr lang="en-US" noProof="0"/>
              <a:t>Click icon to add picture</a:t>
            </a:r>
            <a:endParaRPr lang="es-ES" noProof="0" dirty="0"/>
          </a:p>
        </p:txBody>
      </p:sp>
    </p:spTree>
    <p:extLst>
      <p:ext uri="{BB962C8B-B14F-4D97-AF65-F5344CB8AC3E}">
        <p14:creationId xmlns:p14="http://schemas.microsoft.com/office/powerpoint/2010/main" val="17335189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Encabezado de sección con imagen">
    <p:spTree>
      <p:nvGrpSpPr>
        <p:cNvPr id="1" name=""/>
        <p:cNvGrpSpPr/>
        <p:nvPr/>
      </p:nvGrpSpPr>
      <p:grpSpPr>
        <a:xfrm>
          <a:off x="0" y="0"/>
          <a:ext cx="0" cy="0"/>
          <a:chOff x="0" y="0"/>
          <a:chExt cx="0" cy="0"/>
        </a:xfrm>
      </p:grpSpPr>
      <p:sp>
        <p:nvSpPr>
          <p:cNvPr id="4" name="Forma libre: Forma 15">
            <a:extLst>
              <a:ext uri="{FF2B5EF4-FFF2-40B4-BE49-F238E27FC236}">
                <a16:creationId xmlns:a16="http://schemas.microsoft.com/office/drawing/2014/main" id="{63329D8D-275F-9740-BAAC-58AF3274DA08}"/>
              </a:ext>
            </a:extLst>
          </p:cNvPr>
          <p:cNvSpPr/>
          <p:nvPr userDrawn="1"/>
        </p:nvSpPr>
        <p:spPr>
          <a:xfrm rot="20700000" flipH="1">
            <a:off x="-482338" y="-519717"/>
            <a:ext cx="5832863"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7">
            <a:extLst>
              <a:ext uri="{FF2B5EF4-FFF2-40B4-BE49-F238E27FC236}">
                <a16:creationId xmlns:a16="http://schemas.microsoft.com/office/drawing/2014/main" id="{2F24B1E3-3746-B64E-AD9A-DA08A7C6A505}"/>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8">
            <a:extLst>
              <a:ext uri="{FF2B5EF4-FFF2-40B4-BE49-F238E27FC236}">
                <a16:creationId xmlns:a16="http://schemas.microsoft.com/office/drawing/2014/main" id="{D66F9D7E-4264-474A-A452-939F0824CFA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ítulo 1"/>
          <p:cNvSpPr>
            <a:spLocks noGrp="1"/>
          </p:cNvSpPr>
          <p:nvPr>
            <p:ph type="title"/>
          </p:nvPr>
        </p:nvSpPr>
        <p:spPr>
          <a:xfrm>
            <a:off x="5201425" y="3183083"/>
            <a:ext cx="3595286" cy="2078699"/>
          </a:xfrm>
        </p:spPr>
        <p:txBody>
          <a:bodyPr anchor="b"/>
          <a:lstStyle>
            <a:lvl1pPr algn="l" defTabSz="685800" rtl="0" eaLnBrk="1" latinLnBrk="0" hangingPunct="1">
              <a:lnSpc>
                <a:spcPts val="3750"/>
              </a:lnSpc>
              <a:spcBef>
                <a:spcPct val="0"/>
              </a:spcBef>
              <a:buNone/>
              <a:defRPr lang="en-ZA" sz="2400" b="1" kern="1200" cap="all" spc="-113" baseline="0" dirty="0">
                <a:solidFill>
                  <a:schemeClr val="bg1"/>
                </a:solidFill>
                <a:latin typeface="Arial" panose="020B0604020202020204" pitchFamily="34" charset="0"/>
                <a:ea typeface="+mj-ea"/>
                <a:cs typeface="Arial" panose="020B0604020202020204" pitchFamily="34" charset="0"/>
              </a:defRPr>
            </a:lvl1pPr>
          </a:lstStyle>
          <a:p>
            <a:r>
              <a:rPr lang="es-ES" noProof="0" dirty="0"/>
              <a:t>Haga clic para modificar el estilo de título del patrón</a:t>
            </a:r>
          </a:p>
        </p:txBody>
      </p:sp>
      <p:sp>
        <p:nvSpPr>
          <p:cNvPr id="18" name="Marcador de posición de texto 2"/>
          <p:cNvSpPr>
            <a:spLocks noGrp="1"/>
          </p:cNvSpPr>
          <p:nvPr>
            <p:ph type="body" idx="1"/>
          </p:nvPr>
        </p:nvSpPr>
        <p:spPr>
          <a:xfrm>
            <a:off x="5201425" y="1843272"/>
            <a:ext cx="3595286" cy="1047600"/>
          </a:xfrm>
        </p:spPr>
        <p:txBody>
          <a:bodyPr rtlCol="0"/>
          <a:lstStyle>
            <a:lvl1pPr marL="0" indent="0" algn="l" defTabSz="685800" rtl="0" eaLnBrk="1" latinLnBrk="0" hangingPunct="1">
              <a:lnSpc>
                <a:spcPct val="90000"/>
              </a:lnSpc>
              <a:spcBef>
                <a:spcPts val="750"/>
              </a:spcBef>
              <a:buFont typeface="Arial" panose="020B0604020202020204" pitchFamily="34" charset="0"/>
              <a:buNone/>
              <a:defRPr lang="en-US" sz="1200" b="0" kern="1200" cap="all" baseline="0" dirty="0">
                <a:solidFill>
                  <a:schemeClr val="bg1"/>
                </a:solidFill>
                <a:latin typeface="Arial" panose="020B0604020202020204" pitchFamily="34" charset="0"/>
                <a:ea typeface="+mn-ea"/>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0"/>
              <a:t>Click to edit Master text styles</a:t>
            </a:r>
          </a:p>
        </p:txBody>
      </p:sp>
      <p:sp>
        <p:nvSpPr>
          <p:cNvPr id="7" name="Marcador de número de diapositiva 9">
            <a:extLst>
              <a:ext uri="{FF2B5EF4-FFF2-40B4-BE49-F238E27FC236}">
                <a16:creationId xmlns:a16="http://schemas.microsoft.com/office/drawing/2014/main" id="{CA4D54C0-D948-714E-9708-680865196307}"/>
              </a:ext>
            </a:extLst>
          </p:cNvPr>
          <p:cNvSpPr>
            <a:spLocks noGrp="1"/>
          </p:cNvSpPr>
          <p:nvPr>
            <p:ph type="sldNum" sz="quarter" idx="10"/>
          </p:nvPr>
        </p:nvSpPr>
        <p:spPr>
          <a:solidFill>
            <a:schemeClr val="bg1">
              <a:lumMod val="95000"/>
            </a:schemeClr>
          </a:solidFill>
        </p:spPr>
        <p:txBody>
          <a:bodyPr/>
          <a:lstStyle>
            <a:lvl1pPr>
              <a:defRPr>
                <a:solidFill>
                  <a:schemeClr val="tx1"/>
                </a:solidFill>
              </a:defRPr>
            </a:lvl1pPr>
          </a:lstStyle>
          <a:p>
            <a:pPr defTabSz="685800">
              <a:defRPr/>
            </a:pPr>
            <a:fld id="{907341A6-F728-3A48-ABA7-1E381A609538}" type="slidenum">
              <a:rPr lang="es-ES" smtClean="0">
                <a:solidFill>
                  <a:prstClr val="black"/>
                </a:solidFill>
              </a:rPr>
              <a:pPr defTabSz="685800">
                <a:defRPr/>
              </a:pPr>
              <a:t>‹Nº›</a:t>
            </a:fld>
            <a:endParaRPr lang="es-ES" dirty="0">
              <a:solidFill>
                <a:prstClr val="black"/>
              </a:solidFill>
            </a:endParaRPr>
          </a:p>
        </p:txBody>
      </p:sp>
    </p:spTree>
    <p:extLst>
      <p:ext uri="{BB962C8B-B14F-4D97-AF65-F5344CB8AC3E}">
        <p14:creationId xmlns:p14="http://schemas.microsoft.com/office/powerpoint/2010/main" val="2609770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iembros del equipo 3">
    <p:spTree>
      <p:nvGrpSpPr>
        <p:cNvPr id="1" name=""/>
        <p:cNvGrpSpPr/>
        <p:nvPr/>
      </p:nvGrpSpPr>
      <p:grpSpPr>
        <a:xfrm>
          <a:off x="0" y="0"/>
          <a:ext cx="0" cy="0"/>
          <a:chOff x="0" y="0"/>
          <a:chExt cx="0" cy="0"/>
        </a:xfrm>
      </p:grpSpPr>
      <p:sp>
        <p:nvSpPr>
          <p:cNvPr id="16" name="Forma libre: Forma 28">
            <a:extLst>
              <a:ext uri="{FF2B5EF4-FFF2-40B4-BE49-F238E27FC236}">
                <a16:creationId xmlns:a16="http://schemas.microsoft.com/office/drawing/2014/main" id="{BA2B63D7-1495-2B47-B089-E89FD3B29FF2}"/>
              </a:ext>
            </a:extLst>
          </p:cNvPr>
          <p:cNvSpPr>
            <a:spLocks/>
          </p:cNvSpPr>
          <p:nvPr userDrawn="1"/>
        </p:nvSpPr>
        <p:spPr bwMode="auto">
          <a:xfrm rot="900000">
            <a:off x="-548878" y="25401"/>
            <a:ext cx="5481638" cy="7483475"/>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17" name="Forma libre: Forma 27">
            <a:extLst>
              <a:ext uri="{FF2B5EF4-FFF2-40B4-BE49-F238E27FC236}">
                <a16:creationId xmlns:a16="http://schemas.microsoft.com/office/drawing/2014/main" id="{656E30CB-BA3E-7540-807B-46EFF496F1CF}"/>
              </a:ext>
            </a:extLst>
          </p:cNvPr>
          <p:cNvSpPr/>
          <p:nvPr userDrawn="1"/>
        </p:nvSpPr>
        <p:spPr>
          <a:xfrm rot="10800000" flipH="1">
            <a:off x="2946946" y="-1"/>
            <a:ext cx="6197054"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8" name="Imagen 31">
            <a:extLst>
              <a:ext uri="{FF2B5EF4-FFF2-40B4-BE49-F238E27FC236}">
                <a16:creationId xmlns:a16="http://schemas.microsoft.com/office/drawing/2014/main" id="{02492672-4682-B14E-A4EF-E708711E30D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32">
            <a:extLst>
              <a:ext uri="{FF2B5EF4-FFF2-40B4-BE49-F238E27FC236}">
                <a16:creationId xmlns:a16="http://schemas.microsoft.com/office/drawing/2014/main" id="{ABAA9FCA-24EC-0245-918F-60ADA5412906}"/>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35">
            <a:extLst>
              <a:ext uri="{FF2B5EF4-FFF2-40B4-BE49-F238E27FC236}">
                <a16:creationId xmlns:a16="http://schemas.microsoft.com/office/drawing/2014/main" id="{3320D4A9-8604-CD40-AE14-8FF6DB598CAD}"/>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Marcador de posición de imagen 26"/>
          <p:cNvSpPr>
            <a:spLocks noGrp="1"/>
          </p:cNvSpPr>
          <p:nvPr>
            <p:ph type="pic" sz="quarter" idx="38"/>
          </p:nvPr>
        </p:nvSpPr>
        <p:spPr>
          <a:xfrm>
            <a:off x="5808685" y="1952049"/>
            <a:ext cx="1089413"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6" name="Marcador de posición de imagen 25"/>
          <p:cNvSpPr>
            <a:spLocks noGrp="1"/>
          </p:cNvSpPr>
          <p:nvPr>
            <p:ph type="pic" sz="quarter" idx="34"/>
          </p:nvPr>
        </p:nvSpPr>
        <p:spPr>
          <a:xfrm>
            <a:off x="3066223" y="1952049"/>
            <a:ext cx="1107713"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5" name="Marcador de posición de imagen 24"/>
          <p:cNvSpPr>
            <a:spLocks noGrp="1"/>
          </p:cNvSpPr>
          <p:nvPr>
            <p:ph type="pic" sz="quarter" idx="14"/>
          </p:nvPr>
        </p:nvSpPr>
        <p:spPr>
          <a:xfrm>
            <a:off x="323851" y="1952049"/>
            <a:ext cx="1107713"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39" name="Marcador de texto 8"/>
          <p:cNvSpPr>
            <a:spLocks noGrp="1"/>
          </p:cNvSpPr>
          <p:nvPr>
            <p:ph type="body" sz="quarter" idx="15"/>
          </p:nvPr>
        </p:nvSpPr>
        <p:spPr>
          <a:xfrm>
            <a:off x="323850" y="3557685"/>
            <a:ext cx="2122831" cy="395805"/>
          </a:xfrm>
        </p:spPr>
        <p:txBody>
          <a:bodyPr rtlCol="0" anchor="b"/>
          <a:lstStyle>
            <a:lvl1pPr marL="0" indent="0" algn="l">
              <a:buFont typeface="Arial" panose="020B0604020202020204" pitchFamily="34" charset="0"/>
              <a:buNone/>
              <a:defRPr sz="18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2" name="Marcador de texto 10"/>
          <p:cNvSpPr>
            <a:spLocks noGrp="1"/>
          </p:cNvSpPr>
          <p:nvPr>
            <p:ph type="body" sz="quarter" idx="16"/>
          </p:nvPr>
        </p:nvSpPr>
        <p:spPr>
          <a:xfrm>
            <a:off x="323850" y="4452774"/>
            <a:ext cx="2122831" cy="1250615"/>
          </a:xfrm>
        </p:spPr>
        <p:txBody>
          <a:bodyPr rtlCol="0"/>
          <a:lstStyle>
            <a:lvl1pPr marL="0" indent="0" algn="l">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3" name="Marcador de texto 8"/>
          <p:cNvSpPr>
            <a:spLocks noGrp="1"/>
          </p:cNvSpPr>
          <p:nvPr>
            <p:ph type="body" sz="quarter" idx="33"/>
          </p:nvPr>
        </p:nvSpPr>
        <p:spPr>
          <a:xfrm>
            <a:off x="323850" y="4082174"/>
            <a:ext cx="2122831" cy="245885"/>
          </a:xfrm>
        </p:spPr>
        <p:txBody>
          <a:bodyPr rtlCol="0"/>
          <a:lstStyle>
            <a:lvl1pPr marL="0" indent="0" algn="l">
              <a:buFont typeface="Arial" panose="020B0604020202020204" pitchFamily="34" charset="0"/>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5" name="Marcador de texto 8"/>
          <p:cNvSpPr>
            <a:spLocks noGrp="1"/>
          </p:cNvSpPr>
          <p:nvPr>
            <p:ph type="body" sz="quarter" idx="35"/>
          </p:nvPr>
        </p:nvSpPr>
        <p:spPr>
          <a:xfrm>
            <a:off x="3066223" y="3557685"/>
            <a:ext cx="2122831" cy="395805"/>
          </a:xfrm>
        </p:spPr>
        <p:txBody>
          <a:bodyPr rtlCol="0" anchor="b"/>
          <a:lstStyle>
            <a:lvl1pPr marL="0" indent="0" algn="l">
              <a:buFont typeface="Arial" panose="020B0604020202020204" pitchFamily="34" charset="0"/>
              <a:buNone/>
              <a:defRPr sz="18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6" name="Marcador de texto 10"/>
          <p:cNvSpPr>
            <a:spLocks noGrp="1"/>
          </p:cNvSpPr>
          <p:nvPr>
            <p:ph type="body" sz="quarter" idx="36"/>
          </p:nvPr>
        </p:nvSpPr>
        <p:spPr>
          <a:xfrm>
            <a:off x="3066223" y="4452774"/>
            <a:ext cx="2122831" cy="1250615"/>
          </a:xfrm>
        </p:spPr>
        <p:txBody>
          <a:bodyPr rtlCol="0"/>
          <a:lstStyle>
            <a:lvl1pPr marL="0" indent="0" algn="l">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7" name="Marcador de texto 8"/>
          <p:cNvSpPr>
            <a:spLocks noGrp="1"/>
          </p:cNvSpPr>
          <p:nvPr>
            <p:ph type="body" sz="quarter" idx="37"/>
          </p:nvPr>
        </p:nvSpPr>
        <p:spPr>
          <a:xfrm>
            <a:off x="3066223" y="4082174"/>
            <a:ext cx="2122831" cy="245885"/>
          </a:xfrm>
        </p:spPr>
        <p:txBody>
          <a:bodyPr rtlCol="0"/>
          <a:lstStyle>
            <a:lvl1pPr marL="0" indent="0" algn="l">
              <a:buFont typeface="Arial" panose="020B0604020202020204" pitchFamily="34" charset="0"/>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9" name="Marcador de texto 8"/>
          <p:cNvSpPr>
            <a:spLocks noGrp="1"/>
          </p:cNvSpPr>
          <p:nvPr>
            <p:ph type="body" sz="quarter" idx="39"/>
          </p:nvPr>
        </p:nvSpPr>
        <p:spPr>
          <a:xfrm>
            <a:off x="5808596" y="3557685"/>
            <a:ext cx="2122831" cy="395805"/>
          </a:xfrm>
        </p:spPr>
        <p:txBody>
          <a:bodyPr rtlCol="0" anchor="b"/>
          <a:lstStyle>
            <a:lvl1pPr marL="0" indent="0" algn="l">
              <a:buFont typeface="Arial" panose="020B0604020202020204" pitchFamily="34" charset="0"/>
              <a:buNone/>
              <a:defRPr sz="18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50" name="Marcador de texto 10"/>
          <p:cNvSpPr>
            <a:spLocks noGrp="1"/>
          </p:cNvSpPr>
          <p:nvPr>
            <p:ph type="body" sz="quarter" idx="40"/>
          </p:nvPr>
        </p:nvSpPr>
        <p:spPr>
          <a:xfrm>
            <a:off x="5808596" y="4452774"/>
            <a:ext cx="2122831" cy="1250615"/>
          </a:xfrm>
        </p:spPr>
        <p:txBody>
          <a:bodyPr rtlCol="0"/>
          <a:lstStyle>
            <a:lvl1pPr marL="0" indent="0" algn="l">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51" name="Marcador de texto 8"/>
          <p:cNvSpPr>
            <a:spLocks noGrp="1"/>
          </p:cNvSpPr>
          <p:nvPr>
            <p:ph type="body" sz="quarter" idx="41"/>
          </p:nvPr>
        </p:nvSpPr>
        <p:spPr>
          <a:xfrm>
            <a:off x="5808596" y="4082174"/>
            <a:ext cx="2122831" cy="245885"/>
          </a:xfrm>
        </p:spPr>
        <p:txBody>
          <a:bodyPr rtlCol="0"/>
          <a:lstStyle>
            <a:lvl1pPr marL="0" indent="0" algn="l">
              <a:buFont typeface="Arial" panose="020B0604020202020204" pitchFamily="34" charset="0"/>
              <a:buNone/>
              <a:defRPr sz="105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23"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24"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21" name="Marcador de posición de número de diapositiva 6">
            <a:extLst>
              <a:ext uri="{FF2B5EF4-FFF2-40B4-BE49-F238E27FC236}">
                <a16:creationId xmlns:a16="http://schemas.microsoft.com/office/drawing/2014/main" id="{7F43DE02-BB5F-3640-8BC7-03417690B972}"/>
              </a:ext>
            </a:extLst>
          </p:cNvPr>
          <p:cNvSpPr>
            <a:spLocks noGrp="1"/>
          </p:cNvSpPr>
          <p:nvPr>
            <p:ph type="sldNum" sz="quarter" idx="42"/>
          </p:nvPr>
        </p:nvSpPr>
        <p:spPr/>
        <p:txBody>
          <a:bodyPr/>
          <a:lstStyle>
            <a:lvl1pPr algn="ctr">
              <a:defRPr/>
            </a:lvl1pPr>
          </a:lstStyle>
          <a:p>
            <a:pPr defTabSz="685800">
              <a:defRPr/>
            </a:pPr>
            <a:fld id="{D1B5B4CD-4FFC-3144-89C6-0F71373A39A7}"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1896539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iembros del equipo 6">
    <p:spTree>
      <p:nvGrpSpPr>
        <p:cNvPr id="1" name=""/>
        <p:cNvGrpSpPr/>
        <p:nvPr/>
      </p:nvGrpSpPr>
      <p:grpSpPr>
        <a:xfrm>
          <a:off x="0" y="0"/>
          <a:ext cx="0" cy="0"/>
          <a:chOff x="0" y="0"/>
          <a:chExt cx="0" cy="0"/>
        </a:xfrm>
      </p:grpSpPr>
      <p:grpSp>
        <p:nvGrpSpPr>
          <p:cNvPr id="22" name="Grupo 7">
            <a:extLst>
              <a:ext uri="{FF2B5EF4-FFF2-40B4-BE49-F238E27FC236}">
                <a16:creationId xmlns:a16="http://schemas.microsoft.com/office/drawing/2014/main" id="{C1BA7748-6344-4B43-BD28-300228796BDD}"/>
              </a:ext>
            </a:extLst>
          </p:cNvPr>
          <p:cNvGrpSpPr>
            <a:grpSpLocks/>
          </p:cNvGrpSpPr>
          <p:nvPr userDrawn="1"/>
        </p:nvGrpSpPr>
        <p:grpSpPr bwMode="auto">
          <a:xfrm flipH="1">
            <a:off x="2952751" y="1"/>
            <a:ext cx="6746081" cy="7508875"/>
            <a:chOff x="-731331" y="-1"/>
            <a:chExt cx="8994070" cy="7509123"/>
          </a:xfrm>
        </p:grpSpPr>
        <p:sp>
          <p:nvSpPr>
            <p:cNvPr id="23" name="Forma libre: Forma 47">
              <a:extLst>
                <a:ext uri="{FF2B5EF4-FFF2-40B4-BE49-F238E27FC236}">
                  <a16:creationId xmlns:a16="http://schemas.microsoft.com/office/drawing/2014/main" id="{9D2185BC-5DE2-7F4D-B156-7CF234E90A5F}"/>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orma libre: Forma 48">
              <a:extLst>
                <a:ext uri="{FF2B5EF4-FFF2-40B4-BE49-F238E27FC236}">
                  <a16:creationId xmlns:a16="http://schemas.microsoft.com/office/drawing/2014/main" id="{449AFD5E-1E29-D947-9790-284EB66DC7BD}"/>
                </a:ext>
              </a:extLst>
            </p:cNvPr>
            <p:cNvSpPr>
              <a:spLocks/>
            </p:cNvSpPr>
            <p:nvPr userDrawn="1"/>
          </p:nvSpPr>
          <p:spPr bwMode="auto">
            <a:xfrm rot="900000">
              <a:off x="-731331" y="24786"/>
              <a:ext cx="7308033" cy="7484336"/>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grpSp>
      <p:pic>
        <p:nvPicPr>
          <p:cNvPr id="25" name="Imagen 31">
            <a:extLst>
              <a:ext uri="{FF2B5EF4-FFF2-40B4-BE49-F238E27FC236}">
                <a16:creationId xmlns:a16="http://schemas.microsoft.com/office/drawing/2014/main" id="{75E9A4D6-2438-BC4E-8CC7-B560E740A4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n 49">
            <a:extLst>
              <a:ext uri="{FF2B5EF4-FFF2-40B4-BE49-F238E27FC236}">
                <a16:creationId xmlns:a16="http://schemas.microsoft.com/office/drawing/2014/main" id="{079E8978-2A10-214D-B066-F42540268917}"/>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50">
            <a:extLst>
              <a:ext uri="{FF2B5EF4-FFF2-40B4-BE49-F238E27FC236}">
                <a16:creationId xmlns:a16="http://schemas.microsoft.com/office/drawing/2014/main" id="{FA780040-465A-8C4C-9006-92EE3545FC03}"/>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Marcador de posición de imagen 46"/>
          <p:cNvSpPr>
            <a:spLocks noGrp="1"/>
          </p:cNvSpPr>
          <p:nvPr>
            <p:ph type="pic" sz="quarter" idx="57"/>
          </p:nvPr>
        </p:nvSpPr>
        <p:spPr>
          <a:xfrm>
            <a:off x="6609187" y="4023015"/>
            <a:ext cx="912848"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6" name="Marcador de posición de imagen 45"/>
          <p:cNvSpPr>
            <a:spLocks noGrp="1"/>
          </p:cNvSpPr>
          <p:nvPr>
            <p:ph type="pic" sz="quarter" idx="56"/>
          </p:nvPr>
        </p:nvSpPr>
        <p:spPr>
          <a:xfrm>
            <a:off x="3489340" y="4023015"/>
            <a:ext cx="911267"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5" name="Marcador de posición de imagen 44"/>
          <p:cNvSpPr>
            <a:spLocks noGrp="1"/>
          </p:cNvSpPr>
          <p:nvPr>
            <p:ph type="pic" sz="quarter" idx="55"/>
          </p:nvPr>
        </p:nvSpPr>
        <p:spPr>
          <a:xfrm>
            <a:off x="369567" y="4023015"/>
            <a:ext cx="898102"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4" name="Marcador de posición de imagen 43"/>
          <p:cNvSpPr>
            <a:spLocks noGrp="1"/>
          </p:cNvSpPr>
          <p:nvPr>
            <p:ph type="pic" sz="quarter" idx="43"/>
          </p:nvPr>
        </p:nvSpPr>
        <p:spPr>
          <a:xfrm>
            <a:off x="6609187" y="2256300"/>
            <a:ext cx="892046"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3" name="Marcador de posición de imagen 42"/>
          <p:cNvSpPr>
            <a:spLocks noGrp="1"/>
          </p:cNvSpPr>
          <p:nvPr>
            <p:ph type="pic" sz="quarter" idx="42"/>
          </p:nvPr>
        </p:nvSpPr>
        <p:spPr>
          <a:xfrm>
            <a:off x="3489340" y="2256300"/>
            <a:ext cx="912848"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2" name="Marcador de posición de imagen 41"/>
          <p:cNvSpPr>
            <a:spLocks noGrp="1"/>
          </p:cNvSpPr>
          <p:nvPr>
            <p:ph type="pic" sz="quarter" idx="41"/>
          </p:nvPr>
        </p:nvSpPr>
        <p:spPr>
          <a:xfrm>
            <a:off x="369492" y="2256300"/>
            <a:ext cx="912848"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00025" indent="-200025" algn="ctr">
              <a:buNone/>
              <a:defRPr lang="en-ZA" sz="825"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8" name="Marcador de texto 8"/>
          <p:cNvSpPr>
            <a:spLocks noGrp="1"/>
          </p:cNvSpPr>
          <p:nvPr>
            <p:ph type="body" sz="quarter" idx="17"/>
          </p:nvPr>
        </p:nvSpPr>
        <p:spPr>
          <a:xfrm>
            <a:off x="1400557" y="2418150"/>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19" name="Marcador de texto 10"/>
          <p:cNvSpPr>
            <a:spLocks noGrp="1"/>
          </p:cNvSpPr>
          <p:nvPr>
            <p:ph type="body" sz="quarter" idx="18"/>
          </p:nvPr>
        </p:nvSpPr>
        <p:spPr>
          <a:xfrm>
            <a:off x="1412417" y="3118312"/>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36" name="Marcador de texto 8"/>
          <p:cNvSpPr>
            <a:spLocks noGrp="1"/>
          </p:cNvSpPr>
          <p:nvPr>
            <p:ph type="body" sz="quarter" idx="49"/>
          </p:nvPr>
        </p:nvSpPr>
        <p:spPr>
          <a:xfrm>
            <a:off x="4520405" y="2418150"/>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37" name="Marcador de texto 10"/>
          <p:cNvSpPr>
            <a:spLocks noGrp="1"/>
          </p:cNvSpPr>
          <p:nvPr>
            <p:ph type="body" sz="quarter" idx="50"/>
          </p:nvPr>
        </p:nvSpPr>
        <p:spPr>
          <a:xfrm>
            <a:off x="4520405" y="3118312"/>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40" name="Marcador de texto 8"/>
          <p:cNvSpPr>
            <a:spLocks noGrp="1"/>
          </p:cNvSpPr>
          <p:nvPr>
            <p:ph type="body" sz="quarter" idx="51"/>
          </p:nvPr>
        </p:nvSpPr>
        <p:spPr>
          <a:xfrm>
            <a:off x="7640253" y="2418150"/>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41" name="Marcador de texto 10"/>
          <p:cNvSpPr>
            <a:spLocks noGrp="1"/>
          </p:cNvSpPr>
          <p:nvPr>
            <p:ph type="body" sz="quarter" idx="52"/>
          </p:nvPr>
        </p:nvSpPr>
        <p:spPr>
          <a:xfrm>
            <a:off x="7640253" y="3118312"/>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52" name="Marcador de texto 8"/>
          <p:cNvSpPr>
            <a:spLocks noGrp="1"/>
          </p:cNvSpPr>
          <p:nvPr>
            <p:ph type="body" sz="quarter" idx="53"/>
          </p:nvPr>
        </p:nvSpPr>
        <p:spPr>
          <a:xfrm>
            <a:off x="1400557" y="4184865"/>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53" name="Marcador de texto 10"/>
          <p:cNvSpPr>
            <a:spLocks noGrp="1"/>
          </p:cNvSpPr>
          <p:nvPr>
            <p:ph type="body" sz="quarter" idx="54"/>
          </p:nvPr>
        </p:nvSpPr>
        <p:spPr>
          <a:xfrm>
            <a:off x="1412417" y="4885027"/>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57" name="Marcador de texto 8"/>
          <p:cNvSpPr>
            <a:spLocks noGrp="1"/>
          </p:cNvSpPr>
          <p:nvPr>
            <p:ph type="body" sz="quarter" idx="58"/>
          </p:nvPr>
        </p:nvSpPr>
        <p:spPr>
          <a:xfrm>
            <a:off x="4520405" y="4184865"/>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58" name="Marcador de texto 10"/>
          <p:cNvSpPr>
            <a:spLocks noGrp="1"/>
          </p:cNvSpPr>
          <p:nvPr>
            <p:ph type="body" sz="quarter" idx="59"/>
          </p:nvPr>
        </p:nvSpPr>
        <p:spPr>
          <a:xfrm>
            <a:off x="4520405" y="4885027"/>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59" name="Marcador de texto 8"/>
          <p:cNvSpPr>
            <a:spLocks noGrp="1"/>
          </p:cNvSpPr>
          <p:nvPr>
            <p:ph type="body" sz="quarter" idx="60"/>
          </p:nvPr>
        </p:nvSpPr>
        <p:spPr>
          <a:xfrm>
            <a:off x="7640253" y="4184865"/>
            <a:ext cx="1179552" cy="656544"/>
          </a:xfrm>
        </p:spPr>
        <p:txBody>
          <a:bodyPr rtlCol="0" anchor="b"/>
          <a:lstStyle>
            <a:lvl1pPr marL="0" indent="0" algn="l">
              <a:buFont typeface="Arial" panose="020B0604020202020204" pitchFamily="34" charset="0"/>
              <a:buNone/>
              <a:defRPr sz="1800"/>
            </a:lvl1pPr>
          </a:lstStyle>
          <a:p>
            <a:pPr lvl="0"/>
            <a:r>
              <a:rPr lang="en-US" noProof="0"/>
              <a:t>Click to edit Master text styles</a:t>
            </a:r>
          </a:p>
        </p:txBody>
      </p:sp>
      <p:sp>
        <p:nvSpPr>
          <p:cNvPr id="60" name="Marcador de texto 10"/>
          <p:cNvSpPr>
            <a:spLocks noGrp="1"/>
          </p:cNvSpPr>
          <p:nvPr>
            <p:ph type="body" sz="quarter" idx="61"/>
          </p:nvPr>
        </p:nvSpPr>
        <p:spPr>
          <a:xfrm>
            <a:off x="7640253" y="4885027"/>
            <a:ext cx="1179552" cy="355118"/>
          </a:xfrm>
        </p:spPr>
        <p:txBody>
          <a:bodyPr rtlCol="0"/>
          <a:lstStyle>
            <a:lvl1pPr marL="0" indent="0" algn="l">
              <a:buNone/>
              <a:defRPr sz="1050">
                <a:solidFill>
                  <a:schemeClr val="tx1">
                    <a:lumMod val="50000"/>
                    <a:lumOff val="50000"/>
                  </a:schemeClr>
                </a:solidFill>
              </a:defRPr>
            </a:lvl1pPr>
          </a:lstStyle>
          <a:p>
            <a:pPr lvl="0"/>
            <a:r>
              <a:rPr lang="en-US" noProof="0"/>
              <a:t>Click to edit Master text styles</a:t>
            </a:r>
          </a:p>
        </p:txBody>
      </p:sp>
      <p:sp>
        <p:nvSpPr>
          <p:cNvPr id="38"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39"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28" name="Marcador de posición de número de diapositiva 6">
            <a:extLst>
              <a:ext uri="{FF2B5EF4-FFF2-40B4-BE49-F238E27FC236}">
                <a16:creationId xmlns:a16="http://schemas.microsoft.com/office/drawing/2014/main" id="{F6A22A3D-7804-E04C-B3B9-91B7BF75BF47}"/>
              </a:ext>
            </a:extLst>
          </p:cNvPr>
          <p:cNvSpPr>
            <a:spLocks noGrp="1"/>
          </p:cNvSpPr>
          <p:nvPr>
            <p:ph type="sldNum" sz="quarter" idx="62"/>
          </p:nvPr>
        </p:nvSpPr>
        <p:spPr/>
        <p:txBody>
          <a:bodyPr/>
          <a:lstStyle>
            <a:lvl1pPr algn="ctr">
              <a:defRPr/>
            </a:lvl1pPr>
          </a:lstStyle>
          <a:p>
            <a:pPr defTabSz="685800">
              <a:defRPr/>
            </a:pPr>
            <a:fld id="{9C397286-B156-C440-AFC0-6F23951688D6}"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9508954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res columnas en cuadros">
    <p:spTree>
      <p:nvGrpSpPr>
        <p:cNvPr id="1" name=""/>
        <p:cNvGrpSpPr/>
        <p:nvPr/>
      </p:nvGrpSpPr>
      <p:grpSpPr>
        <a:xfrm>
          <a:off x="0" y="0"/>
          <a:ext cx="0" cy="0"/>
          <a:chOff x="0" y="0"/>
          <a:chExt cx="0" cy="0"/>
        </a:xfrm>
      </p:grpSpPr>
      <p:grpSp>
        <p:nvGrpSpPr>
          <p:cNvPr id="4" name="Grupo 20">
            <a:extLst>
              <a:ext uri="{FF2B5EF4-FFF2-40B4-BE49-F238E27FC236}">
                <a16:creationId xmlns:a16="http://schemas.microsoft.com/office/drawing/2014/main" id="{753E0814-A13D-844F-8833-CC25B05910EA}"/>
              </a:ext>
            </a:extLst>
          </p:cNvPr>
          <p:cNvGrpSpPr>
            <a:grpSpLocks/>
          </p:cNvGrpSpPr>
          <p:nvPr userDrawn="1"/>
        </p:nvGrpSpPr>
        <p:grpSpPr bwMode="auto">
          <a:xfrm>
            <a:off x="-551260" y="1"/>
            <a:ext cx="6746082" cy="7508875"/>
            <a:chOff x="-731331" y="-1"/>
            <a:chExt cx="8994070" cy="7509123"/>
          </a:xfrm>
        </p:grpSpPr>
        <p:sp>
          <p:nvSpPr>
            <p:cNvPr id="5" name="Forma libre: Forma 21">
              <a:extLst>
                <a:ext uri="{FF2B5EF4-FFF2-40B4-BE49-F238E27FC236}">
                  <a16:creationId xmlns:a16="http://schemas.microsoft.com/office/drawing/2014/main" id="{17D06B46-572D-2740-9BB3-A60DC553B88B}"/>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22">
              <a:extLst>
                <a:ext uri="{FF2B5EF4-FFF2-40B4-BE49-F238E27FC236}">
                  <a16:creationId xmlns:a16="http://schemas.microsoft.com/office/drawing/2014/main" id="{D7F224AB-6AEC-0244-A104-3D522FA02344}"/>
                </a:ext>
              </a:extLst>
            </p:cNvPr>
            <p:cNvSpPr>
              <a:spLocks/>
            </p:cNvSpPr>
            <p:nvPr userDrawn="1"/>
          </p:nvSpPr>
          <p:spPr bwMode="auto">
            <a:xfrm rot="900000">
              <a:off x="-731331" y="24786"/>
              <a:ext cx="7308033" cy="7484336"/>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grpSp>
      <p:pic>
        <p:nvPicPr>
          <p:cNvPr id="7" name="Imagen 31">
            <a:extLst>
              <a:ext uri="{FF2B5EF4-FFF2-40B4-BE49-F238E27FC236}">
                <a16:creationId xmlns:a16="http://schemas.microsoft.com/office/drawing/2014/main" id="{FF4DA704-FE06-0D4C-B224-3F939137A07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5851"/>
            <a:ext cx="8821341"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9">
            <a:extLst>
              <a:ext uri="{FF2B5EF4-FFF2-40B4-BE49-F238E27FC236}">
                <a16:creationId xmlns:a16="http://schemas.microsoft.com/office/drawing/2014/main" id="{545F08A3-49B8-4E4F-BF1D-0674C2881DD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23">
            <a:extLst>
              <a:ext uri="{FF2B5EF4-FFF2-40B4-BE49-F238E27FC236}">
                <a16:creationId xmlns:a16="http://schemas.microsoft.com/office/drawing/2014/main" id="{7D8F7242-5FFD-7B4D-BE57-153015B6D7EE}"/>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9"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0" name="Marcador de número de diapositiva 15">
            <a:extLst>
              <a:ext uri="{FF2B5EF4-FFF2-40B4-BE49-F238E27FC236}">
                <a16:creationId xmlns:a16="http://schemas.microsoft.com/office/drawing/2014/main" id="{315B6EA5-FDA6-C347-BF87-476C3ACFA672}"/>
              </a:ext>
            </a:extLst>
          </p:cNvPr>
          <p:cNvSpPr>
            <a:spLocks noGrp="1"/>
          </p:cNvSpPr>
          <p:nvPr>
            <p:ph type="sldNum" sz="quarter" idx="14"/>
          </p:nvPr>
        </p:nvSpPr>
        <p:spPr/>
        <p:txBody>
          <a:bodyPr/>
          <a:lstStyle>
            <a:lvl1pPr algn="ctr">
              <a:defRPr/>
            </a:lvl1pPr>
          </a:lstStyle>
          <a:p>
            <a:pPr defTabSz="685800">
              <a:defRPr/>
            </a:pPr>
            <a:fld id="{52C4B4BF-5CEB-914D-9A4C-C4A11F0F28EC}"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42444552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pic>
        <p:nvPicPr>
          <p:cNvPr id="4" name="Imagen 8">
            <a:extLst>
              <a:ext uri="{FF2B5EF4-FFF2-40B4-BE49-F238E27FC236}">
                <a16:creationId xmlns:a16="http://schemas.microsoft.com/office/drawing/2014/main" id="{71695716-F0CD-324B-B9AA-EE113E31AC7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n 17">
            <a:extLst>
              <a:ext uri="{FF2B5EF4-FFF2-40B4-BE49-F238E27FC236}">
                <a16:creationId xmlns:a16="http://schemas.microsoft.com/office/drawing/2014/main" id="{B45B744A-E28D-C148-A7CA-FB96EA78893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8">
            <a:extLst>
              <a:ext uri="{FF2B5EF4-FFF2-40B4-BE49-F238E27FC236}">
                <a16:creationId xmlns:a16="http://schemas.microsoft.com/office/drawing/2014/main" id="{344AECA3-A1DE-C943-AB17-316430FA37BC}"/>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7"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7" name="Marcador de número de diapositiva 6">
            <a:extLst>
              <a:ext uri="{FF2B5EF4-FFF2-40B4-BE49-F238E27FC236}">
                <a16:creationId xmlns:a16="http://schemas.microsoft.com/office/drawing/2014/main" id="{75703C5F-5D56-3342-9C87-12F17DCA762A}"/>
              </a:ext>
            </a:extLst>
          </p:cNvPr>
          <p:cNvSpPr>
            <a:spLocks noGrp="1"/>
          </p:cNvSpPr>
          <p:nvPr>
            <p:ph type="sldNum" sz="quarter" idx="14"/>
          </p:nvPr>
        </p:nvSpPr>
        <p:spPr/>
        <p:txBody>
          <a:bodyPr/>
          <a:lstStyle>
            <a:lvl1pPr>
              <a:defRPr/>
            </a:lvl1pPr>
          </a:lstStyle>
          <a:p>
            <a:pPr defTabSz="685800">
              <a:defRPr/>
            </a:pPr>
            <a:fld id="{96C7D68F-AEF2-4B48-90E8-95362E66025C}"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0607458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iñetas como iconos de 4X Opción 1">
    <p:spTree>
      <p:nvGrpSpPr>
        <p:cNvPr id="1" name=""/>
        <p:cNvGrpSpPr/>
        <p:nvPr/>
      </p:nvGrpSpPr>
      <p:grpSpPr>
        <a:xfrm>
          <a:off x="0" y="0"/>
          <a:ext cx="0" cy="0"/>
          <a:chOff x="0" y="0"/>
          <a:chExt cx="0" cy="0"/>
        </a:xfrm>
      </p:grpSpPr>
      <p:sp>
        <p:nvSpPr>
          <p:cNvPr id="4" name="Forma libre: Forma 49">
            <a:extLst>
              <a:ext uri="{FF2B5EF4-FFF2-40B4-BE49-F238E27FC236}">
                <a16:creationId xmlns:a16="http://schemas.microsoft.com/office/drawing/2014/main" id="{CC7F1792-E101-724F-8E54-00488CF66687}"/>
              </a:ext>
            </a:extLst>
          </p:cNvPr>
          <p:cNvSpPr/>
          <p:nvPr userDrawn="1"/>
        </p:nvSpPr>
        <p:spPr>
          <a:xfrm>
            <a:off x="4600239" y="0"/>
            <a:ext cx="4543761"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23">
            <a:extLst>
              <a:ext uri="{FF2B5EF4-FFF2-40B4-BE49-F238E27FC236}">
                <a16:creationId xmlns:a16="http://schemas.microsoft.com/office/drawing/2014/main" id="{FE504447-70ED-9D4E-B49E-8B4FB4DE6E9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1089"/>
            <a:ext cx="8821341"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0">
            <a:extLst>
              <a:ext uri="{FF2B5EF4-FFF2-40B4-BE49-F238E27FC236}">
                <a16:creationId xmlns:a16="http://schemas.microsoft.com/office/drawing/2014/main" id="{062F9262-5EB8-A844-A474-0A00D714AA6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1">
            <a:extLst>
              <a:ext uri="{FF2B5EF4-FFF2-40B4-BE49-F238E27FC236}">
                <a16:creationId xmlns:a16="http://schemas.microsoft.com/office/drawing/2014/main" id="{7EEC80BE-1C7C-9947-87E7-FB86C165D8F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0"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8" name="Marcador de número de diapositiva 5">
            <a:extLst>
              <a:ext uri="{FF2B5EF4-FFF2-40B4-BE49-F238E27FC236}">
                <a16:creationId xmlns:a16="http://schemas.microsoft.com/office/drawing/2014/main" id="{BA27CAA0-2B00-5745-B245-A749F5058081}"/>
              </a:ext>
            </a:extLst>
          </p:cNvPr>
          <p:cNvSpPr>
            <a:spLocks noGrp="1"/>
          </p:cNvSpPr>
          <p:nvPr>
            <p:ph type="sldNum" sz="quarter" idx="14"/>
          </p:nvPr>
        </p:nvSpPr>
        <p:spPr>
          <a:solidFill>
            <a:schemeClr val="tx1"/>
          </a:solidFill>
        </p:spPr>
        <p:txBody>
          <a:bodyPr/>
          <a:lstStyle>
            <a:lvl1pPr algn="ctr">
              <a:defRPr/>
            </a:lvl1pPr>
          </a:lstStyle>
          <a:p>
            <a:pPr defTabSz="685800">
              <a:defRPr/>
            </a:pPr>
            <a:fld id="{D4F712F1-944D-7643-8231-5C6C7F6318A7}"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5565766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6" name="Forma libre: Forma 16">
            <a:extLst>
              <a:ext uri="{FF2B5EF4-FFF2-40B4-BE49-F238E27FC236}">
                <a16:creationId xmlns:a16="http://schemas.microsoft.com/office/drawing/2014/main" id="{E897B8FF-515C-0246-974F-2FBC9F15A26B}"/>
              </a:ext>
            </a:extLst>
          </p:cNvPr>
          <p:cNvSpPr/>
          <p:nvPr userDrawn="1"/>
        </p:nvSpPr>
        <p:spPr>
          <a:xfrm rot="10800000">
            <a:off x="1716774" y="4124464"/>
            <a:ext cx="4503626"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Forma libre: Forma 12">
            <a:extLst>
              <a:ext uri="{FF2B5EF4-FFF2-40B4-BE49-F238E27FC236}">
                <a16:creationId xmlns:a16="http://schemas.microsoft.com/office/drawing/2014/main" id="{94AC9B47-4119-E44A-AED2-27376BDF443C}"/>
              </a:ext>
            </a:extLst>
          </p:cNvPr>
          <p:cNvSpPr>
            <a:spLocks/>
          </p:cNvSpPr>
          <p:nvPr userDrawn="1"/>
        </p:nvSpPr>
        <p:spPr bwMode="auto">
          <a:xfrm rot="20700000" flipH="1">
            <a:off x="-482203" y="-519113"/>
            <a:ext cx="5832872" cy="7718426"/>
          </a:xfrm>
          <a:custGeom>
            <a:avLst/>
            <a:gdLst>
              <a:gd name="T0" fmla="*/ 6619848 w 7777150"/>
              <a:gd name="T1" fmla="*/ 6716434 h 7718664"/>
              <a:gd name="T2" fmla="*/ 6839305 w 7777150"/>
              <a:gd name="T3" fmla="*/ 6558707 h 7718664"/>
              <a:gd name="T4" fmla="*/ 2769678 w 7777150"/>
              <a:gd name="T5" fmla="*/ 7605516 h 7718664"/>
              <a:gd name="T6" fmla="*/ 3231206 w 7777150"/>
              <a:gd name="T7" fmla="*/ 7668047 h 7718664"/>
              <a:gd name="T8" fmla="*/ 2861982 w 7777150"/>
              <a:gd name="T9" fmla="*/ 7638268 h 7718664"/>
              <a:gd name="T10" fmla="*/ 2352815 w 7777150"/>
              <a:gd name="T11" fmla="*/ 7459612 h 7718664"/>
              <a:gd name="T12" fmla="*/ 7605289 w 7777150"/>
              <a:gd name="T13" fmla="*/ 5949975 h 7718664"/>
              <a:gd name="T14" fmla="*/ 2195719 w 7777150"/>
              <a:gd name="T15" fmla="*/ 7067587 h 7718664"/>
              <a:gd name="T16" fmla="*/ 1840668 w 7777150"/>
              <a:gd name="T17" fmla="*/ 7143991 h 7718664"/>
              <a:gd name="T18" fmla="*/ 7279949 w 7777150"/>
              <a:gd name="T19" fmla="*/ 6020421 h 7718664"/>
              <a:gd name="T20" fmla="*/ 7322420 w 7777150"/>
              <a:gd name="T21" fmla="*/ 5955930 h 7718664"/>
              <a:gd name="T22" fmla="*/ 7745237 w 7777150"/>
              <a:gd name="T23" fmla="*/ 5777274 h 7718664"/>
              <a:gd name="T24" fmla="*/ 7274775 w 7777150"/>
              <a:gd name="T25" fmla="*/ 6438299 h 7718664"/>
              <a:gd name="T26" fmla="*/ 7013864 w 7777150"/>
              <a:gd name="T27" fmla="*/ 6649337 h 7718664"/>
              <a:gd name="T28" fmla="*/ 6831115 w 7777150"/>
              <a:gd name="T29" fmla="*/ 6682462 h 7718664"/>
              <a:gd name="T30" fmla="*/ 7510006 w 7777150"/>
              <a:gd name="T31" fmla="*/ 5786208 h 7718664"/>
              <a:gd name="T32" fmla="*/ 7688661 w 7777150"/>
              <a:gd name="T33" fmla="*/ 5458673 h 7718664"/>
              <a:gd name="T34" fmla="*/ 6979994 w 7777150"/>
              <a:gd name="T35" fmla="*/ 6497851 h 7718664"/>
              <a:gd name="T36" fmla="*/ 6834091 w 7777150"/>
              <a:gd name="T37" fmla="*/ 6479986 h 7718664"/>
              <a:gd name="T38" fmla="*/ 7619804 w 7777150"/>
              <a:gd name="T39" fmla="*/ 5285970 h 7718664"/>
              <a:gd name="T40" fmla="*/ 1195061 w 7777150"/>
              <a:gd name="T41" fmla="*/ 6558794 h 7718664"/>
              <a:gd name="T42" fmla="*/ 1399985 w 7777150"/>
              <a:gd name="T43" fmla="*/ 6715214 h 7718664"/>
              <a:gd name="T44" fmla="*/ 1539890 w 7777150"/>
              <a:gd name="T45" fmla="*/ 6843288 h 7718664"/>
              <a:gd name="T46" fmla="*/ 1251105 w 7777150"/>
              <a:gd name="T47" fmla="*/ 6715214 h 7718664"/>
              <a:gd name="T48" fmla="*/ 1173688 w 7777150"/>
              <a:gd name="T49" fmla="*/ 6587179 h 7718664"/>
              <a:gd name="T50" fmla="*/ 506708 w 7777150"/>
              <a:gd name="T51" fmla="*/ 2254409 h 7718664"/>
              <a:gd name="T52" fmla="*/ 533507 w 7777150"/>
              <a:gd name="T53" fmla="*/ 2230959 h 7718664"/>
              <a:gd name="T54" fmla="*/ 533507 w 7777150"/>
              <a:gd name="T55" fmla="*/ 2007641 h 7718664"/>
              <a:gd name="T56" fmla="*/ 485862 w 7777150"/>
              <a:gd name="T57" fmla="*/ 2519787 h 7718664"/>
              <a:gd name="T58" fmla="*/ 298275 w 7777150"/>
              <a:gd name="T59" fmla="*/ 3561945 h 7718664"/>
              <a:gd name="T60" fmla="*/ 366758 w 7777150"/>
              <a:gd name="T61" fmla="*/ 2963450 h 7718664"/>
              <a:gd name="T62" fmla="*/ 524572 w 7777150"/>
              <a:gd name="T63" fmla="*/ 2394728 h 7718664"/>
              <a:gd name="T64" fmla="*/ 932501 w 7777150"/>
              <a:gd name="T65" fmla="*/ 1391281 h 7718664"/>
              <a:gd name="T66" fmla="*/ 5364411 w 7777150"/>
              <a:gd name="T67" fmla="*/ 6459 h 7718664"/>
              <a:gd name="T68" fmla="*/ 1036718 w 7777150"/>
              <a:gd name="T69" fmla="*/ 1227512 h 7718664"/>
              <a:gd name="T70" fmla="*/ 507798 w 7777150"/>
              <a:gd name="T71" fmla="*/ 2181601 h 7718664"/>
              <a:gd name="T72" fmla="*/ 283386 w 7777150"/>
              <a:gd name="T73" fmla="*/ 2960471 h 7718664"/>
              <a:gd name="T74" fmla="*/ 336986 w 7777150"/>
              <a:gd name="T75" fmla="*/ 2775860 h 7718664"/>
              <a:gd name="T76" fmla="*/ 697273 w 7777150"/>
              <a:gd name="T77" fmla="*/ 1864717 h 7718664"/>
              <a:gd name="T78" fmla="*/ 1117115 w 7777150"/>
              <a:gd name="T79" fmla="*/ 1358526 h 7718664"/>
              <a:gd name="T80" fmla="*/ 5327432 w 7777150"/>
              <a:gd name="T81" fmla="*/ 90071 h 7718664"/>
              <a:gd name="T82" fmla="*/ 5791937 w 7777150"/>
              <a:gd name="T83" fmla="*/ 295527 h 7718664"/>
              <a:gd name="T84" fmla="*/ 7459513 w 7777150"/>
              <a:gd name="T85" fmla="*/ 5603611 h 7718664"/>
              <a:gd name="T86" fmla="*/ 6693086 w 7777150"/>
              <a:gd name="T87" fmla="*/ 6567763 h 7718664"/>
              <a:gd name="T88" fmla="*/ 3266937 w 7777150"/>
              <a:gd name="T89" fmla="*/ 7614450 h 7718664"/>
              <a:gd name="T90" fmla="*/ 2320063 w 7777150"/>
              <a:gd name="T91" fmla="*/ 7254160 h 7718664"/>
              <a:gd name="T92" fmla="*/ 1798982 w 7777150"/>
              <a:gd name="T93" fmla="*/ 6884939 h 7718664"/>
              <a:gd name="T94" fmla="*/ 1060539 w 7777150"/>
              <a:gd name="T95" fmla="*/ 6080988 h 7718664"/>
              <a:gd name="T96" fmla="*/ 661541 w 7777150"/>
              <a:gd name="T97" fmla="*/ 5330635 h 7718664"/>
              <a:gd name="T98" fmla="*/ 476818 w 7777150"/>
              <a:gd name="T99" fmla="*/ 4835054 h 7718664"/>
              <a:gd name="T100" fmla="*/ 307206 w 7777150"/>
              <a:gd name="T101" fmla="*/ 4222971 h 7718664"/>
              <a:gd name="T102" fmla="*/ 205224 w 7777150"/>
              <a:gd name="T103" fmla="*/ 3570879 h 7718664"/>
              <a:gd name="T104" fmla="*/ 110685 w 7777150"/>
              <a:gd name="T105" fmla="*/ 3585766 h 7718664"/>
              <a:gd name="T106" fmla="*/ 101742 w 7777150"/>
              <a:gd name="T107" fmla="*/ 3678057 h 7718664"/>
              <a:gd name="T108" fmla="*/ 80910 w 7777150"/>
              <a:gd name="T109" fmla="*/ 3267165 h 7718664"/>
              <a:gd name="T110" fmla="*/ 137485 w 7777150"/>
              <a:gd name="T111" fmla="*/ 4473088 h 7718664"/>
              <a:gd name="T112" fmla="*/ 239617 w 7777150"/>
              <a:gd name="T113" fmla="*/ 4994260 h 7718664"/>
              <a:gd name="T114" fmla="*/ 54112 w 7777150"/>
              <a:gd name="T115" fmla="*/ 3410089 h 7718664"/>
              <a:gd name="T116" fmla="*/ 205968 w 7777150"/>
              <a:gd name="T117" fmla="*/ 2665688 h 7718664"/>
              <a:gd name="T118" fmla="*/ 691317 w 7777150"/>
              <a:gd name="T119" fmla="*/ 1552068 h 7718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77150" h="7718664">
                <a:moveTo>
                  <a:pt x="6564153" y="6753221"/>
                </a:moveTo>
                <a:lnTo>
                  <a:pt x="6563132" y="6753924"/>
                </a:lnTo>
                <a:lnTo>
                  <a:pt x="6563132" y="6754775"/>
                </a:lnTo>
                <a:lnTo>
                  <a:pt x="6567865" y="6755450"/>
                </a:lnTo>
                <a:lnTo>
                  <a:pt x="6569087" y="6753925"/>
                </a:lnTo>
                <a:lnTo>
                  <a:pt x="6564153" y="6753221"/>
                </a:lnTo>
                <a:close/>
                <a:moveTo>
                  <a:pt x="6628482" y="6708774"/>
                </a:moveTo>
                <a:lnTo>
                  <a:pt x="6610901" y="6720920"/>
                </a:lnTo>
                <a:lnTo>
                  <a:pt x="6607794" y="6724148"/>
                </a:lnTo>
                <a:lnTo>
                  <a:pt x="6619848" y="6716434"/>
                </a:lnTo>
                <a:lnTo>
                  <a:pt x="6628482" y="670877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lnTo>
                  <a:pt x="7605289" y="5949975"/>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lnTo>
                  <a:pt x="7768327" y="5740775"/>
                </a:lnTo>
                <a:close/>
                <a:moveTo>
                  <a:pt x="2195719" y="7067587"/>
                </a:moveTo>
                <a:lnTo>
                  <a:pt x="2195748" y="7068434"/>
                </a:lnTo>
                <a:lnTo>
                  <a:pt x="2205804" y="7080606"/>
                </a:lnTo>
                <a:lnTo>
                  <a:pt x="2206911" y="7075504"/>
                </a:lnTo>
                <a:lnTo>
                  <a:pt x="2195719" y="7067587"/>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lnTo>
                  <a:pt x="7574028" y="5576942"/>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lnTo>
                  <a:pt x="7695610" y="5469390"/>
                </a:ln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lnTo>
                  <a:pt x="7636506" y="5248812"/>
                </a:lnTo>
                <a:close/>
                <a:moveTo>
                  <a:pt x="1438185" y="6830951"/>
                </a:moveTo>
                <a:lnTo>
                  <a:pt x="1449489" y="6840648"/>
                </a:lnTo>
                <a:lnTo>
                  <a:pt x="1453350" y="6842615"/>
                </a:lnTo>
                <a:lnTo>
                  <a:pt x="1438185" y="6830951"/>
                </a:lnTo>
                <a:close/>
                <a:moveTo>
                  <a:pt x="1486096" y="6491655"/>
                </a:moveTo>
                <a:lnTo>
                  <a:pt x="1491992" y="6498836"/>
                </a:lnTo>
                <a:lnTo>
                  <a:pt x="1492288" y="6497852"/>
                </a:lnTo>
                <a:lnTo>
                  <a:pt x="1486096" y="6491655"/>
                </a:lnTo>
                <a:close/>
                <a:moveTo>
                  <a:pt x="1195061" y="6558794"/>
                </a:moveTo>
                <a:lnTo>
                  <a:pt x="1307518" y="6691203"/>
                </a:lnTo>
                <a:lnTo>
                  <a:pt x="1218350" y="6584200"/>
                </a:lnTo>
                <a:lnTo>
                  <a:pt x="1195061" y="6558794"/>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lnTo>
                  <a:pt x="419367" y="2532692"/>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lnTo>
                  <a:pt x="599014" y="2105903"/>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lnTo>
                  <a:pt x="634742" y="1846851"/>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lnTo>
                  <a:pt x="917614"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lnTo>
                  <a:pt x="5364411" y="6459"/>
                </a:ln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lnTo>
                  <a:pt x="939465" y="1192120"/>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pic>
        <p:nvPicPr>
          <p:cNvPr id="8" name="Imagen 8">
            <a:extLst>
              <a:ext uri="{FF2B5EF4-FFF2-40B4-BE49-F238E27FC236}">
                <a16:creationId xmlns:a16="http://schemas.microsoft.com/office/drawing/2014/main" id="{4D426CE1-3FF4-664D-8C33-AFFF43EA9C5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5851"/>
            <a:ext cx="8821341"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5">
            <a:extLst>
              <a:ext uri="{FF2B5EF4-FFF2-40B4-BE49-F238E27FC236}">
                <a16:creationId xmlns:a16="http://schemas.microsoft.com/office/drawing/2014/main" id="{BFDB0324-2AE3-F147-ADC8-BF7961C34E4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19">
            <a:extLst>
              <a:ext uri="{FF2B5EF4-FFF2-40B4-BE49-F238E27FC236}">
                <a16:creationId xmlns:a16="http://schemas.microsoft.com/office/drawing/2014/main" id="{80177DA5-FA42-C04A-AF32-7B46DDC2B681}"/>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posición de contenido 2"/>
          <p:cNvSpPr>
            <a:spLocks noGrp="1"/>
          </p:cNvSpPr>
          <p:nvPr>
            <p:ph idx="1"/>
          </p:nvPr>
        </p:nvSpPr>
        <p:spPr>
          <a:xfrm>
            <a:off x="3885970" y="1560496"/>
            <a:ext cx="4934780" cy="4564442"/>
          </a:xfrm>
        </p:spPr>
        <p:txBody>
          <a:bodyPr rtlCol="0"/>
          <a:lstStyle>
            <a:lvl1pPr>
              <a:defRPr sz="1575">
                <a:latin typeface="Arial" panose="020B0604020202020204" pitchFamily="34" charset="0"/>
                <a:cs typeface="Arial" panose="020B0604020202020204" pitchFamily="34" charset="0"/>
              </a:defRPr>
            </a:lvl1pPr>
            <a:lvl2pPr>
              <a:defRPr sz="1350">
                <a:latin typeface="Arial" panose="020B0604020202020204" pitchFamily="34" charset="0"/>
                <a:cs typeface="Arial" panose="020B0604020202020204" pitchFamily="34" charset="0"/>
              </a:defRPr>
            </a:lvl2pPr>
            <a:lvl3pPr>
              <a:defRPr sz="1200">
                <a:latin typeface="Arial" panose="020B0604020202020204" pitchFamily="34" charset="0"/>
                <a:cs typeface="Arial" panose="020B0604020202020204" pitchFamily="34" charset="0"/>
              </a:defRPr>
            </a:lvl3pPr>
            <a:lvl4pPr>
              <a:defRPr sz="1050">
                <a:latin typeface="Arial" panose="020B0604020202020204" pitchFamily="34" charset="0"/>
                <a:cs typeface="Arial" panose="020B0604020202020204" pitchFamily="34" charset="0"/>
              </a:defRPr>
            </a:lvl4pPr>
            <a:lvl5pPr>
              <a:defRPr sz="900">
                <a:latin typeface="Arial" panose="020B0604020202020204" pitchFamily="34" charset="0"/>
                <a:cs typeface="Arial" panose="020B0604020202020204" pitchFamily="34" charset="0"/>
              </a:defRPr>
            </a:lvl5pPr>
            <a:lvl6pPr>
              <a:defRPr sz="1500"/>
            </a:lvl6pPr>
            <a:lvl7pPr>
              <a:defRPr sz="1500"/>
            </a:lvl7pPr>
            <a:lvl8pPr>
              <a:defRPr sz="1500"/>
            </a:lvl8pPr>
            <a:lvl9pPr>
              <a:defRPr sz="15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dirty="0"/>
          </a:p>
        </p:txBody>
      </p:sp>
      <p:sp>
        <p:nvSpPr>
          <p:cNvPr id="4" name="Marcador de posición de texto 3"/>
          <p:cNvSpPr>
            <a:spLocks noGrp="1"/>
          </p:cNvSpPr>
          <p:nvPr>
            <p:ph type="body" sz="half" idx="2"/>
          </p:nvPr>
        </p:nvSpPr>
        <p:spPr>
          <a:xfrm>
            <a:off x="270000" y="3960000"/>
            <a:ext cx="3140100" cy="2164938"/>
          </a:xfrm>
        </p:spPr>
        <p:txBody>
          <a:bodyPr rtlCol="0"/>
          <a:lstStyle>
            <a:lvl1pPr marL="0" indent="0">
              <a:buNone/>
              <a:defRPr sz="1200">
                <a:latin typeface="Arial" panose="020B0604020202020204" pitchFamily="34" charset="0"/>
                <a:cs typeface="Arial" panose="020B0604020202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Click to edit Master text styles</a:t>
            </a:r>
          </a:p>
        </p:txBody>
      </p:sp>
      <p:sp>
        <p:nvSpPr>
          <p:cNvPr id="14"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5"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1" name="Marcador de número de diapositiva 4">
            <a:extLst>
              <a:ext uri="{FF2B5EF4-FFF2-40B4-BE49-F238E27FC236}">
                <a16:creationId xmlns:a16="http://schemas.microsoft.com/office/drawing/2014/main" id="{09FC4275-5979-524E-9907-1BFB30C5CE97}"/>
              </a:ext>
            </a:extLst>
          </p:cNvPr>
          <p:cNvSpPr>
            <a:spLocks noGrp="1"/>
          </p:cNvSpPr>
          <p:nvPr>
            <p:ph type="sldNum" sz="quarter" idx="14"/>
          </p:nvPr>
        </p:nvSpPr>
        <p:spPr/>
        <p:txBody>
          <a:bodyPr/>
          <a:lstStyle>
            <a:lvl1pPr>
              <a:defRPr/>
            </a:lvl1pPr>
          </a:lstStyle>
          <a:p>
            <a:pPr defTabSz="685800">
              <a:defRPr/>
            </a:pPr>
            <a:fld id="{5AB48011-FE0A-5040-9809-EB422CBA25ED}"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4139136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Viñetas como iconos de 5X">
    <p:spTree>
      <p:nvGrpSpPr>
        <p:cNvPr id="1" name=""/>
        <p:cNvGrpSpPr/>
        <p:nvPr/>
      </p:nvGrpSpPr>
      <p:grpSpPr>
        <a:xfrm>
          <a:off x="0" y="0"/>
          <a:ext cx="0" cy="0"/>
          <a:chOff x="0" y="0"/>
          <a:chExt cx="0" cy="0"/>
        </a:xfrm>
      </p:grpSpPr>
      <p:sp>
        <p:nvSpPr>
          <p:cNvPr id="19" name="Forma libre: Forma 274">
            <a:extLst>
              <a:ext uri="{FF2B5EF4-FFF2-40B4-BE49-F238E27FC236}">
                <a16:creationId xmlns:a16="http://schemas.microsoft.com/office/drawing/2014/main" id="{FC81A0BE-AEDE-2141-BF1B-F74CA6B4E987}"/>
              </a:ext>
            </a:extLst>
          </p:cNvPr>
          <p:cNvSpPr/>
          <p:nvPr userDrawn="1"/>
        </p:nvSpPr>
        <p:spPr>
          <a:xfrm rot="10800000">
            <a:off x="1" y="-1"/>
            <a:ext cx="6197054"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Forma libre: Forma 275">
            <a:extLst>
              <a:ext uri="{FF2B5EF4-FFF2-40B4-BE49-F238E27FC236}">
                <a16:creationId xmlns:a16="http://schemas.microsoft.com/office/drawing/2014/main" id="{A297EBC3-E8E8-084D-BBEC-24D3A4BCF427}"/>
              </a:ext>
            </a:extLst>
          </p:cNvPr>
          <p:cNvSpPr>
            <a:spLocks/>
          </p:cNvSpPr>
          <p:nvPr userDrawn="1"/>
        </p:nvSpPr>
        <p:spPr bwMode="auto">
          <a:xfrm rot="900000">
            <a:off x="-548878" y="25401"/>
            <a:ext cx="5481638" cy="7483475"/>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21" name="Forma libre: Forma 142">
            <a:extLst>
              <a:ext uri="{FF2B5EF4-FFF2-40B4-BE49-F238E27FC236}">
                <a16:creationId xmlns:a16="http://schemas.microsoft.com/office/drawing/2014/main" id="{638B300A-6411-B142-840F-A8AF18E7FEA4}"/>
              </a:ext>
            </a:extLst>
          </p:cNvPr>
          <p:cNvSpPr>
            <a:spLocks noChangeAspect="1"/>
          </p:cNvSpPr>
          <p:nvPr/>
        </p:nvSpPr>
        <p:spPr>
          <a:xfrm>
            <a:off x="903685" y="2414588"/>
            <a:ext cx="944165" cy="124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Forma libre: Forma 162">
            <a:extLst>
              <a:ext uri="{FF2B5EF4-FFF2-40B4-BE49-F238E27FC236}">
                <a16:creationId xmlns:a16="http://schemas.microsoft.com/office/drawing/2014/main" id="{180B834F-5956-264D-9A4E-A5242B6FAFD0}"/>
              </a:ext>
            </a:extLst>
          </p:cNvPr>
          <p:cNvSpPr>
            <a:spLocks noChangeAspect="1"/>
          </p:cNvSpPr>
          <p:nvPr/>
        </p:nvSpPr>
        <p:spPr bwMode="auto">
          <a:xfrm>
            <a:off x="2501504" y="2408238"/>
            <a:ext cx="945356" cy="1257300"/>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23" name="Forma libre: Forma 186">
            <a:extLst>
              <a:ext uri="{FF2B5EF4-FFF2-40B4-BE49-F238E27FC236}">
                <a16:creationId xmlns:a16="http://schemas.microsoft.com/office/drawing/2014/main" id="{6DF7F2D4-0ACB-0E46-A0AE-2259CCB258CE}"/>
              </a:ext>
            </a:extLst>
          </p:cNvPr>
          <p:cNvSpPr>
            <a:spLocks noChangeAspect="1"/>
          </p:cNvSpPr>
          <p:nvPr/>
        </p:nvSpPr>
        <p:spPr bwMode="auto">
          <a:xfrm>
            <a:off x="4099323" y="2397126"/>
            <a:ext cx="945356" cy="1279525"/>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24" name="Forma libre: Forma 241">
            <a:extLst>
              <a:ext uri="{FF2B5EF4-FFF2-40B4-BE49-F238E27FC236}">
                <a16:creationId xmlns:a16="http://schemas.microsoft.com/office/drawing/2014/main" id="{FD82F3F1-1041-F84E-868E-5CFBBD1B01DD}"/>
              </a:ext>
            </a:extLst>
          </p:cNvPr>
          <p:cNvSpPr>
            <a:spLocks noChangeAspect="1"/>
          </p:cNvSpPr>
          <p:nvPr/>
        </p:nvSpPr>
        <p:spPr>
          <a:xfrm>
            <a:off x="5697142" y="2405063"/>
            <a:ext cx="945356" cy="1262062"/>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Forma libre: Forma 273">
            <a:extLst>
              <a:ext uri="{FF2B5EF4-FFF2-40B4-BE49-F238E27FC236}">
                <a16:creationId xmlns:a16="http://schemas.microsoft.com/office/drawing/2014/main" id="{6BAB966F-E58E-C646-A064-DF3C6D484E3A}"/>
              </a:ext>
            </a:extLst>
          </p:cNvPr>
          <p:cNvSpPr>
            <a:spLocks noChangeAspect="1"/>
          </p:cNvSpPr>
          <p:nvPr/>
        </p:nvSpPr>
        <p:spPr>
          <a:xfrm>
            <a:off x="7296150" y="2392363"/>
            <a:ext cx="944166" cy="1289050"/>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6" name="Imagen 2">
            <a:extLst>
              <a:ext uri="{FF2B5EF4-FFF2-40B4-BE49-F238E27FC236}">
                <a16:creationId xmlns:a16="http://schemas.microsoft.com/office/drawing/2014/main" id="{E11F19E3-BF8C-694B-985C-0CF7786D1AC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35">
            <a:extLst>
              <a:ext uri="{FF2B5EF4-FFF2-40B4-BE49-F238E27FC236}">
                <a16:creationId xmlns:a16="http://schemas.microsoft.com/office/drawing/2014/main" id="{B7F4A8B5-F6CE-0749-A6E2-151F9927B12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Imagen 36">
            <a:extLst>
              <a:ext uri="{FF2B5EF4-FFF2-40B4-BE49-F238E27FC236}">
                <a16:creationId xmlns:a16="http://schemas.microsoft.com/office/drawing/2014/main" id="{9F9108E6-58B0-D247-A8DC-32BE9339D826}"/>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arcador de posición de imagen 15"/>
          <p:cNvSpPr>
            <a:spLocks noGrp="1"/>
          </p:cNvSpPr>
          <p:nvPr>
            <p:ph type="pic" sz="quarter" idx="41"/>
          </p:nvPr>
        </p:nvSpPr>
        <p:spPr>
          <a:xfrm>
            <a:off x="1120769" y="2719813"/>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6" name="Marcador de texto 8"/>
          <p:cNvSpPr>
            <a:spLocks noGrp="1"/>
          </p:cNvSpPr>
          <p:nvPr>
            <p:ph type="body" sz="quarter" idx="17"/>
          </p:nvPr>
        </p:nvSpPr>
        <p:spPr>
          <a:xfrm>
            <a:off x="746441" y="395011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8" name="Marcador de texto 10"/>
          <p:cNvSpPr>
            <a:spLocks noGrp="1"/>
          </p:cNvSpPr>
          <p:nvPr>
            <p:ph type="body" sz="quarter" idx="18"/>
          </p:nvPr>
        </p:nvSpPr>
        <p:spPr>
          <a:xfrm>
            <a:off x="746441" y="445067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28" name="Marcador de posición de imagen 15"/>
          <p:cNvSpPr>
            <a:spLocks noGrp="1"/>
          </p:cNvSpPr>
          <p:nvPr>
            <p:ph type="pic" sz="quarter" idx="47"/>
          </p:nvPr>
        </p:nvSpPr>
        <p:spPr>
          <a:xfrm>
            <a:off x="2718913" y="2719813"/>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9" name="Marcador de texto 8"/>
          <p:cNvSpPr>
            <a:spLocks noGrp="1"/>
          </p:cNvSpPr>
          <p:nvPr>
            <p:ph type="body" sz="quarter" idx="33"/>
          </p:nvPr>
        </p:nvSpPr>
        <p:spPr>
          <a:xfrm>
            <a:off x="2344585" y="395011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0" name="Marcador de texto 10"/>
          <p:cNvSpPr>
            <a:spLocks noGrp="1"/>
          </p:cNvSpPr>
          <p:nvPr>
            <p:ph type="body" sz="quarter" idx="34"/>
          </p:nvPr>
        </p:nvSpPr>
        <p:spPr>
          <a:xfrm>
            <a:off x="2344585" y="445067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29" name="Marcador de posición de imagen 15"/>
          <p:cNvSpPr>
            <a:spLocks noGrp="1"/>
          </p:cNvSpPr>
          <p:nvPr>
            <p:ph type="pic" sz="quarter" idx="48"/>
          </p:nvPr>
        </p:nvSpPr>
        <p:spPr>
          <a:xfrm>
            <a:off x="4317057" y="2719813"/>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1" name="Marcador de texto 8"/>
          <p:cNvSpPr>
            <a:spLocks noGrp="1"/>
          </p:cNvSpPr>
          <p:nvPr>
            <p:ph type="body" sz="quarter" idx="35"/>
          </p:nvPr>
        </p:nvSpPr>
        <p:spPr>
          <a:xfrm>
            <a:off x="3942729" y="395011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2" name="Marcador de texto 10"/>
          <p:cNvSpPr>
            <a:spLocks noGrp="1"/>
          </p:cNvSpPr>
          <p:nvPr>
            <p:ph type="body" sz="quarter" idx="36"/>
          </p:nvPr>
        </p:nvSpPr>
        <p:spPr>
          <a:xfrm>
            <a:off x="3942729" y="445067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0" name="Marcador de posición de imagen 15"/>
          <p:cNvSpPr>
            <a:spLocks noGrp="1"/>
          </p:cNvSpPr>
          <p:nvPr>
            <p:ph type="pic" sz="quarter" idx="49"/>
          </p:nvPr>
        </p:nvSpPr>
        <p:spPr>
          <a:xfrm>
            <a:off x="5915201" y="2719813"/>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3" name="Marcador de texto 8"/>
          <p:cNvSpPr>
            <a:spLocks noGrp="1"/>
          </p:cNvSpPr>
          <p:nvPr>
            <p:ph type="body" sz="quarter" idx="37"/>
          </p:nvPr>
        </p:nvSpPr>
        <p:spPr>
          <a:xfrm>
            <a:off x="5540873" y="395011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4" name="Marcador de texto 10"/>
          <p:cNvSpPr>
            <a:spLocks noGrp="1"/>
          </p:cNvSpPr>
          <p:nvPr>
            <p:ph type="body" sz="quarter" idx="38"/>
          </p:nvPr>
        </p:nvSpPr>
        <p:spPr>
          <a:xfrm>
            <a:off x="5540873" y="445067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1" name="Marcador de posición de imagen 15"/>
          <p:cNvSpPr>
            <a:spLocks noGrp="1"/>
          </p:cNvSpPr>
          <p:nvPr>
            <p:ph type="pic" sz="quarter" idx="50"/>
          </p:nvPr>
        </p:nvSpPr>
        <p:spPr>
          <a:xfrm>
            <a:off x="7513345" y="2719813"/>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5" name="Marcador de texto 8"/>
          <p:cNvSpPr>
            <a:spLocks noGrp="1"/>
          </p:cNvSpPr>
          <p:nvPr>
            <p:ph type="body" sz="quarter" idx="39"/>
          </p:nvPr>
        </p:nvSpPr>
        <p:spPr>
          <a:xfrm>
            <a:off x="7139017" y="395011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6" name="Marcador de texto 10"/>
          <p:cNvSpPr>
            <a:spLocks noGrp="1"/>
          </p:cNvSpPr>
          <p:nvPr>
            <p:ph type="body" sz="quarter" idx="40"/>
          </p:nvPr>
        </p:nvSpPr>
        <p:spPr>
          <a:xfrm>
            <a:off x="7139017" y="445067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4"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35"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3" name="Marcador de número de diapositiva 17">
            <a:extLst>
              <a:ext uri="{FF2B5EF4-FFF2-40B4-BE49-F238E27FC236}">
                <a16:creationId xmlns:a16="http://schemas.microsoft.com/office/drawing/2014/main" id="{FFBD4EAE-BCF2-A24F-8A29-380F3D3F6B37}"/>
              </a:ext>
            </a:extLst>
          </p:cNvPr>
          <p:cNvSpPr>
            <a:spLocks noGrp="1"/>
          </p:cNvSpPr>
          <p:nvPr>
            <p:ph type="sldNum" sz="quarter" idx="51"/>
          </p:nvPr>
        </p:nvSpPr>
        <p:spPr/>
        <p:txBody>
          <a:bodyPr/>
          <a:lstStyle>
            <a:lvl1pPr algn="ctr">
              <a:defRPr/>
            </a:lvl1pPr>
          </a:lstStyle>
          <a:p>
            <a:pPr defTabSz="685800">
              <a:defRPr/>
            </a:pPr>
            <a:fld id="{2DA0334F-27E5-0646-BF1D-B1841B7FA5AC}"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4263796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Viñetas como iconos de 3X Opción 1">
    <p:spTree>
      <p:nvGrpSpPr>
        <p:cNvPr id="1" name=""/>
        <p:cNvGrpSpPr/>
        <p:nvPr/>
      </p:nvGrpSpPr>
      <p:grpSpPr>
        <a:xfrm>
          <a:off x="0" y="0"/>
          <a:ext cx="0" cy="0"/>
          <a:chOff x="0" y="0"/>
          <a:chExt cx="0" cy="0"/>
        </a:xfrm>
      </p:grpSpPr>
      <p:sp>
        <p:nvSpPr>
          <p:cNvPr id="13" name="Forma libre: Forma 22">
            <a:extLst>
              <a:ext uri="{FF2B5EF4-FFF2-40B4-BE49-F238E27FC236}">
                <a16:creationId xmlns:a16="http://schemas.microsoft.com/office/drawing/2014/main" id="{162C868A-1ACE-4B45-8788-B41CCE9F9066}"/>
              </a:ext>
            </a:extLst>
          </p:cNvPr>
          <p:cNvSpPr>
            <a:spLocks noChangeAspect="1"/>
          </p:cNvSpPr>
          <p:nvPr userDrawn="1"/>
        </p:nvSpPr>
        <p:spPr>
          <a:xfrm>
            <a:off x="1891904" y="2219326"/>
            <a:ext cx="1402556" cy="184467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orma libre: Forma 23">
            <a:extLst>
              <a:ext uri="{FF2B5EF4-FFF2-40B4-BE49-F238E27FC236}">
                <a16:creationId xmlns:a16="http://schemas.microsoft.com/office/drawing/2014/main" id="{FB2A3B56-5F9D-AB47-AAE4-CE0C2ED2A99E}"/>
              </a:ext>
            </a:extLst>
          </p:cNvPr>
          <p:cNvSpPr>
            <a:spLocks noChangeAspect="1"/>
          </p:cNvSpPr>
          <p:nvPr userDrawn="1"/>
        </p:nvSpPr>
        <p:spPr bwMode="auto">
          <a:xfrm>
            <a:off x="3650456" y="1914526"/>
            <a:ext cx="1843088" cy="2455863"/>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15" name="Forma libre: Forma 24">
            <a:extLst>
              <a:ext uri="{FF2B5EF4-FFF2-40B4-BE49-F238E27FC236}">
                <a16:creationId xmlns:a16="http://schemas.microsoft.com/office/drawing/2014/main" id="{7058F73E-E1CA-814E-B199-889B5C85A23F}"/>
              </a:ext>
            </a:extLst>
          </p:cNvPr>
          <p:cNvSpPr>
            <a:spLocks noChangeAspect="1"/>
          </p:cNvSpPr>
          <p:nvPr userDrawn="1"/>
        </p:nvSpPr>
        <p:spPr bwMode="auto">
          <a:xfrm>
            <a:off x="5869781" y="2219326"/>
            <a:ext cx="1362075" cy="1844675"/>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pic>
        <p:nvPicPr>
          <p:cNvPr id="16" name="Imagen 17">
            <a:extLst>
              <a:ext uri="{FF2B5EF4-FFF2-40B4-BE49-F238E27FC236}">
                <a16:creationId xmlns:a16="http://schemas.microsoft.com/office/drawing/2014/main" id="{C4102FF6-C3C3-5644-A244-3C9A5266A1E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32">
            <a:extLst>
              <a:ext uri="{FF2B5EF4-FFF2-40B4-BE49-F238E27FC236}">
                <a16:creationId xmlns:a16="http://schemas.microsoft.com/office/drawing/2014/main" id="{114266D5-30AC-0246-AC30-8C4E74DC9EC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33">
            <a:extLst>
              <a:ext uri="{FF2B5EF4-FFF2-40B4-BE49-F238E27FC236}">
                <a16:creationId xmlns:a16="http://schemas.microsoft.com/office/drawing/2014/main" id="{F4B7B52C-CE16-9A4F-A5AE-8C6019E9E3F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Marcador de posición de imagen 15"/>
          <p:cNvSpPr>
            <a:spLocks noGrp="1"/>
          </p:cNvSpPr>
          <p:nvPr>
            <p:ph type="pic" sz="quarter" idx="47"/>
          </p:nvPr>
        </p:nvSpPr>
        <p:spPr>
          <a:xfrm>
            <a:off x="2359691" y="2831176"/>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6" name="Marcador de texto 8"/>
          <p:cNvSpPr>
            <a:spLocks noGrp="1"/>
          </p:cNvSpPr>
          <p:nvPr>
            <p:ph type="body" sz="quarter" idx="17"/>
          </p:nvPr>
        </p:nvSpPr>
        <p:spPr>
          <a:xfrm>
            <a:off x="1985363" y="421788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8" name="Marcador de texto 10"/>
          <p:cNvSpPr>
            <a:spLocks noGrp="1"/>
          </p:cNvSpPr>
          <p:nvPr>
            <p:ph type="body" sz="quarter" idx="18"/>
          </p:nvPr>
        </p:nvSpPr>
        <p:spPr>
          <a:xfrm>
            <a:off x="1985363" y="471844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21" name="Marcador de posición de imagen 15"/>
          <p:cNvSpPr>
            <a:spLocks noGrp="1"/>
          </p:cNvSpPr>
          <p:nvPr>
            <p:ph type="pic" sz="quarter" idx="48"/>
          </p:nvPr>
        </p:nvSpPr>
        <p:spPr>
          <a:xfrm>
            <a:off x="4338828" y="2831176"/>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9" name="Marcador de texto 8"/>
          <p:cNvSpPr>
            <a:spLocks noGrp="1"/>
          </p:cNvSpPr>
          <p:nvPr>
            <p:ph type="body" sz="quarter" idx="33"/>
          </p:nvPr>
        </p:nvSpPr>
        <p:spPr>
          <a:xfrm>
            <a:off x="3964500" y="4490958"/>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0" name="Marcador de texto 10"/>
          <p:cNvSpPr>
            <a:spLocks noGrp="1"/>
          </p:cNvSpPr>
          <p:nvPr>
            <p:ph type="body" sz="quarter" idx="34"/>
          </p:nvPr>
        </p:nvSpPr>
        <p:spPr>
          <a:xfrm>
            <a:off x="3964500" y="4991513"/>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22" name="Marcador de posición de imagen 15"/>
          <p:cNvSpPr>
            <a:spLocks noGrp="1"/>
          </p:cNvSpPr>
          <p:nvPr>
            <p:ph type="pic" sz="quarter" idx="49"/>
          </p:nvPr>
        </p:nvSpPr>
        <p:spPr>
          <a:xfrm>
            <a:off x="6317965" y="2831176"/>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1" name="Marcador de texto 8"/>
          <p:cNvSpPr>
            <a:spLocks noGrp="1"/>
          </p:cNvSpPr>
          <p:nvPr>
            <p:ph type="body" sz="quarter" idx="35"/>
          </p:nvPr>
        </p:nvSpPr>
        <p:spPr>
          <a:xfrm>
            <a:off x="5943637" y="4217885"/>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2" name="Marcador de texto 10"/>
          <p:cNvSpPr>
            <a:spLocks noGrp="1"/>
          </p:cNvSpPr>
          <p:nvPr>
            <p:ph type="body" sz="quarter" idx="36"/>
          </p:nvPr>
        </p:nvSpPr>
        <p:spPr>
          <a:xfrm>
            <a:off x="5943637" y="4718440"/>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1"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32"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9" name="Marcador de número de diapositiva 12">
            <a:extLst>
              <a:ext uri="{FF2B5EF4-FFF2-40B4-BE49-F238E27FC236}">
                <a16:creationId xmlns:a16="http://schemas.microsoft.com/office/drawing/2014/main" id="{C6BE77EC-6C56-6E4C-80C6-0374D334D483}"/>
              </a:ext>
            </a:extLst>
          </p:cNvPr>
          <p:cNvSpPr>
            <a:spLocks noGrp="1"/>
          </p:cNvSpPr>
          <p:nvPr>
            <p:ph type="sldNum" sz="quarter" idx="50"/>
          </p:nvPr>
        </p:nvSpPr>
        <p:spPr/>
        <p:txBody>
          <a:bodyPr/>
          <a:lstStyle>
            <a:lvl1pPr algn="ctr">
              <a:defRPr/>
            </a:lvl1pPr>
          </a:lstStyle>
          <a:p>
            <a:pPr defTabSz="685800">
              <a:defRPr/>
            </a:pPr>
            <a:fld id="{26607A69-7453-A642-B0DC-63E70C829FFD}"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9108492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iñetas como iconos de 3X Opción 2">
    <p:spTree>
      <p:nvGrpSpPr>
        <p:cNvPr id="1" name=""/>
        <p:cNvGrpSpPr/>
        <p:nvPr/>
      </p:nvGrpSpPr>
      <p:grpSpPr>
        <a:xfrm>
          <a:off x="0" y="0"/>
          <a:ext cx="0" cy="0"/>
          <a:chOff x="0" y="0"/>
          <a:chExt cx="0" cy="0"/>
        </a:xfrm>
      </p:grpSpPr>
      <p:sp>
        <p:nvSpPr>
          <p:cNvPr id="13" name="Forma libre: Forma 42">
            <a:extLst>
              <a:ext uri="{FF2B5EF4-FFF2-40B4-BE49-F238E27FC236}">
                <a16:creationId xmlns:a16="http://schemas.microsoft.com/office/drawing/2014/main" id="{809A3AB4-9DF7-6E42-9B17-AA4A8BACF02D}"/>
              </a:ext>
            </a:extLst>
          </p:cNvPr>
          <p:cNvSpPr/>
          <p:nvPr userDrawn="1"/>
        </p:nvSpPr>
        <p:spPr>
          <a:xfrm>
            <a:off x="4600239" y="0"/>
            <a:ext cx="4543761"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orma libre: Forma 28">
            <a:extLst>
              <a:ext uri="{FF2B5EF4-FFF2-40B4-BE49-F238E27FC236}">
                <a16:creationId xmlns:a16="http://schemas.microsoft.com/office/drawing/2014/main" id="{391E35FE-882E-9641-8E9F-F1F6F8C9E485}"/>
              </a:ext>
            </a:extLst>
          </p:cNvPr>
          <p:cNvSpPr>
            <a:spLocks noChangeAspect="1"/>
          </p:cNvSpPr>
          <p:nvPr userDrawn="1"/>
        </p:nvSpPr>
        <p:spPr>
          <a:xfrm>
            <a:off x="352425" y="2428875"/>
            <a:ext cx="1158479" cy="152558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orma libre: Forma 29">
            <a:extLst>
              <a:ext uri="{FF2B5EF4-FFF2-40B4-BE49-F238E27FC236}">
                <a16:creationId xmlns:a16="http://schemas.microsoft.com/office/drawing/2014/main" id="{2116B029-4399-434B-94EC-7AE955DA6D86}"/>
              </a:ext>
            </a:extLst>
          </p:cNvPr>
          <p:cNvSpPr>
            <a:spLocks noChangeAspect="1"/>
          </p:cNvSpPr>
          <p:nvPr userDrawn="1"/>
        </p:nvSpPr>
        <p:spPr bwMode="auto">
          <a:xfrm>
            <a:off x="1768078" y="2176463"/>
            <a:ext cx="1522809" cy="2030412"/>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22" name="Forma libre: Forma 36">
            <a:extLst>
              <a:ext uri="{FF2B5EF4-FFF2-40B4-BE49-F238E27FC236}">
                <a16:creationId xmlns:a16="http://schemas.microsoft.com/office/drawing/2014/main" id="{ED1ACC44-25EF-CA41-9168-9AF8AAB98B41}"/>
              </a:ext>
            </a:extLst>
          </p:cNvPr>
          <p:cNvSpPr>
            <a:spLocks noChangeAspect="1"/>
          </p:cNvSpPr>
          <p:nvPr userDrawn="1"/>
        </p:nvSpPr>
        <p:spPr bwMode="auto">
          <a:xfrm>
            <a:off x="3564731" y="2428875"/>
            <a:ext cx="1125141" cy="1525588"/>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pic>
        <p:nvPicPr>
          <p:cNvPr id="23" name="Imagen 27">
            <a:extLst>
              <a:ext uri="{FF2B5EF4-FFF2-40B4-BE49-F238E27FC236}">
                <a16:creationId xmlns:a16="http://schemas.microsoft.com/office/drawing/2014/main" id="{713CD81C-2907-1F42-AF3B-80ADF8B8BCB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1089"/>
            <a:ext cx="8821341"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Imagen 23">
            <a:extLst>
              <a:ext uri="{FF2B5EF4-FFF2-40B4-BE49-F238E27FC236}">
                <a16:creationId xmlns:a16="http://schemas.microsoft.com/office/drawing/2014/main" id="{35CA6CCD-5442-C348-BB04-5A53E13D71B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Imagen 24">
            <a:extLst>
              <a:ext uri="{FF2B5EF4-FFF2-40B4-BE49-F238E27FC236}">
                <a16:creationId xmlns:a16="http://schemas.microsoft.com/office/drawing/2014/main" id="{37539D0C-CA8C-3A4F-A4E4-8CC1FD1FE224}"/>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Marcador de texto 10"/>
          <p:cNvSpPr>
            <a:spLocks noGrp="1"/>
          </p:cNvSpPr>
          <p:nvPr>
            <p:ph type="body" sz="quarter" idx="36"/>
          </p:nvPr>
        </p:nvSpPr>
        <p:spPr>
          <a:xfrm>
            <a:off x="3520139" y="4756649"/>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4" name="Marcador de posición de imagen 15"/>
          <p:cNvSpPr>
            <a:spLocks noGrp="1"/>
          </p:cNvSpPr>
          <p:nvPr>
            <p:ph type="pic" sz="quarter" idx="45"/>
          </p:nvPr>
        </p:nvSpPr>
        <p:spPr>
          <a:xfrm>
            <a:off x="698545" y="2880652"/>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6" name="Marcador de texto 8"/>
          <p:cNvSpPr>
            <a:spLocks noGrp="1"/>
          </p:cNvSpPr>
          <p:nvPr>
            <p:ph type="body" sz="quarter" idx="17"/>
          </p:nvPr>
        </p:nvSpPr>
        <p:spPr>
          <a:xfrm>
            <a:off x="323850" y="4256094"/>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7" name="Marcador de texto 10"/>
          <p:cNvSpPr>
            <a:spLocks noGrp="1"/>
          </p:cNvSpPr>
          <p:nvPr>
            <p:ph type="body" sz="quarter" idx="18"/>
          </p:nvPr>
        </p:nvSpPr>
        <p:spPr>
          <a:xfrm>
            <a:off x="323850" y="4756649"/>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5" name="Marcador de posición de imagen 15"/>
          <p:cNvSpPr>
            <a:spLocks noGrp="1"/>
          </p:cNvSpPr>
          <p:nvPr>
            <p:ph type="pic" sz="quarter" idx="47"/>
          </p:nvPr>
        </p:nvSpPr>
        <p:spPr>
          <a:xfrm>
            <a:off x="2296689" y="2880652"/>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8" name="Marcador de texto 8"/>
          <p:cNvSpPr>
            <a:spLocks noGrp="1"/>
          </p:cNvSpPr>
          <p:nvPr>
            <p:ph type="body" sz="quarter" idx="33"/>
          </p:nvPr>
        </p:nvSpPr>
        <p:spPr>
          <a:xfrm>
            <a:off x="1921994" y="4256094"/>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19" name="Marcador de texto 10"/>
          <p:cNvSpPr>
            <a:spLocks noGrp="1"/>
          </p:cNvSpPr>
          <p:nvPr>
            <p:ph type="body" sz="quarter" idx="34"/>
          </p:nvPr>
        </p:nvSpPr>
        <p:spPr>
          <a:xfrm>
            <a:off x="1921994" y="4756649"/>
            <a:ext cx="1215000" cy="720000"/>
          </a:xfrm>
        </p:spPr>
        <p:txBody>
          <a:bodyPr rtlCol="0"/>
          <a:lstStyle>
            <a:lvl1pPr marL="0" indent="0" algn="ctr">
              <a:buNone/>
              <a:defRPr sz="1050">
                <a:solidFill>
                  <a:schemeClr val="tx1">
                    <a:lumMod val="75000"/>
                    <a:lumOff val="25000"/>
                  </a:schemeClr>
                </a:solidFill>
              </a:defRPr>
            </a:lvl1pPr>
          </a:lstStyle>
          <a:p>
            <a:pPr lvl="0"/>
            <a:r>
              <a:rPr lang="en-US" noProof="0"/>
              <a:t>Click to edit Master text styles</a:t>
            </a:r>
          </a:p>
        </p:txBody>
      </p:sp>
      <p:sp>
        <p:nvSpPr>
          <p:cNvPr id="36" name="Marcador de posición de imagen 15"/>
          <p:cNvSpPr>
            <a:spLocks noGrp="1"/>
          </p:cNvSpPr>
          <p:nvPr>
            <p:ph type="pic" sz="quarter" idx="48"/>
          </p:nvPr>
        </p:nvSpPr>
        <p:spPr>
          <a:xfrm>
            <a:off x="3894833" y="2880652"/>
            <a:ext cx="466344"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825"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0" name="Marcador de texto 8"/>
          <p:cNvSpPr>
            <a:spLocks noGrp="1"/>
          </p:cNvSpPr>
          <p:nvPr>
            <p:ph type="body" sz="quarter" idx="35"/>
          </p:nvPr>
        </p:nvSpPr>
        <p:spPr>
          <a:xfrm>
            <a:off x="3520139" y="4256094"/>
            <a:ext cx="1215000" cy="360000"/>
          </a:xfrm>
        </p:spPr>
        <p:txBody>
          <a:bodyPr rtlCol="0"/>
          <a:lstStyle>
            <a:lvl1pPr marL="0" indent="0" algn="ctr">
              <a:buFont typeface="Arial" panose="020B0604020202020204" pitchFamily="34" charset="0"/>
              <a:buNone/>
              <a:defRPr sz="1350">
                <a:solidFill>
                  <a:schemeClr val="tx1">
                    <a:lumMod val="75000"/>
                    <a:lumOff val="25000"/>
                  </a:schemeClr>
                </a:solidFill>
              </a:defRPr>
            </a:lvl1pPr>
          </a:lstStyle>
          <a:p>
            <a:pPr lvl="0"/>
            <a:r>
              <a:rPr lang="en-US" noProof="0"/>
              <a:t>Click to edit Master text styles</a:t>
            </a:r>
          </a:p>
        </p:txBody>
      </p:sp>
      <p:sp>
        <p:nvSpPr>
          <p:cNvPr id="2" name="Título 1"/>
          <p:cNvSpPr>
            <a:spLocks noGrp="1"/>
          </p:cNvSpPr>
          <p:nvPr>
            <p:ph type="ctrTitle"/>
          </p:nvPr>
        </p:nvSpPr>
        <p:spPr>
          <a:xfrm>
            <a:off x="5894602" y="2774487"/>
            <a:ext cx="2897416" cy="720000"/>
          </a:xfrm>
        </p:spPr>
        <p:txBody>
          <a:bodyPr anchor="b"/>
          <a:lstStyle>
            <a:lvl1pPr algn="r">
              <a:defRPr sz="3375">
                <a:solidFill>
                  <a:schemeClr val="bg1"/>
                </a:solidFill>
              </a:defRPr>
            </a:lvl1pPr>
          </a:lstStyle>
          <a:p>
            <a:r>
              <a:rPr lang="en-US" noProof="0"/>
              <a:t>Click to edit Master title style</a:t>
            </a:r>
            <a:endParaRPr lang="es-ES" noProof="0"/>
          </a:p>
        </p:txBody>
      </p:sp>
      <p:sp>
        <p:nvSpPr>
          <p:cNvPr id="3" name="Subtítulo 2"/>
          <p:cNvSpPr>
            <a:spLocks noGrp="1"/>
          </p:cNvSpPr>
          <p:nvPr>
            <p:ph type="subTitle" idx="1"/>
          </p:nvPr>
        </p:nvSpPr>
        <p:spPr>
          <a:xfrm>
            <a:off x="5894602" y="3708116"/>
            <a:ext cx="2897416" cy="1415429"/>
          </a:xfrm>
        </p:spPr>
        <p:txBody>
          <a:bodyPr rtlCol="0"/>
          <a:lstStyle>
            <a:lvl1pPr marL="0" indent="0" algn="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endParaRPr lang="es-ES" noProof="0"/>
          </a:p>
        </p:txBody>
      </p:sp>
      <p:sp>
        <p:nvSpPr>
          <p:cNvPr id="26" name="Marcador de número de diapositiva 5">
            <a:extLst>
              <a:ext uri="{FF2B5EF4-FFF2-40B4-BE49-F238E27FC236}">
                <a16:creationId xmlns:a16="http://schemas.microsoft.com/office/drawing/2014/main" id="{D5822541-B7DF-9745-B68E-16E3EBDA8256}"/>
              </a:ext>
            </a:extLst>
          </p:cNvPr>
          <p:cNvSpPr>
            <a:spLocks noGrp="1"/>
          </p:cNvSpPr>
          <p:nvPr>
            <p:ph type="sldNum" sz="quarter" idx="49"/>
          </p:nvPr>
        </p:nvSpPr>
        <p:spPr>
          <a:solidFill>
            <a:schemeClr val="tx1"/>
          </a:solidFill>
        </p:spPr>
        <p:txBody>
          <a:bodyPr/>
          <a:lstStyle>
            <a:lvl1pPr algn="ctr">
              <a:defRPr/>
            </a:lvl1pPr>
          </a:lstStyle>
          <a:p>
            <a:pPr defTabSz="685800">
              <a:defRPr/>
            </a:pPr>
            <a:fld id="{950BA03B-8AFE-A044-B740-B090B91C5129}"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0045438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roducto digital">
    <p:spTree>
      <p:nvGrpSpPr>
        <p:cNvPr id="1" name=""/>
        <p:cNvGrpSpPr/>
        <p:nvPr/>
      </p:nvGrpSpPr>
      <p:grpSpPr>
        <a:xfrm>
          <a:off x="0" y="0"/>
          <a:ext cx="0" cy="0"/>
          <a:chOff x="0" y="0"/>
          <a:chExt cx="0" cy="0"/>
        </a:xfrm>
      </p:grpSpPr>
      <p:sp>
        <p:nvSpPr>
          <p:cNvPr id="5" name="Forma libre: Forma 19">
            <a:extLst>
              <a:ext uri="{FF2B5EF4-FFF2-40B4-BE49-F238E27FC236}">
                <a16:creationId xmlns:a16="http://schemas.microsoft.com/office/drawing/2014/main" id="{F66880CF-D398-9540-B594-4ACADFE34D6C}"/>
              </a:ext>
            </a:extLst>
          </p:cNvPr>
          <p:cNvSpPr/>
          <p:nvPr userDrawn="1"/>
        </p:nvSpPr>
        <p:spPr>
          <a:xfrm rot="20700000" flipH="1">
            <a:off x="-482338" y="-519717"/>
            <a:ext cx="5832863"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20">
            <a:extLst>
              <a:ext uri="{FF2B5EF4-FFF2-40B4-BE49-F238E27FC236}">
                <a16:creationId xmlns:a16="http://schemas.microsoft.com/office/drawing/2014/main" id="{B98E277D-00FB-2B4F-9A47-F9FDA593B8F8}"/>
              </a:ext>
            </a:extLst>
          </p:cNvPr>
          <p:cNvSpPr/>
          <p:nvPr userDrawn="1"/>
        </p:nvSpPr>
        <p:spPr>
          <a:xfrm rot="10800000">
            <a:off x="1691" y="454055"/>
            <a:ext cx="4522071"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30">
            <a:extLst>
              <a:ext uri="{FF2B5EF4-FFF2-40B4-BE49-F238E27FC236}">
                <a16:creationId xmlns:a16="http://schemas.microsoft.com/office/drawing/2014/main" id="{ADEA6A44-02A3-5D47-A30D-95D3AD6CD99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flipH="1">
            <a:off x="0" y="469900"/>
            <a:ext cx="8029575" cy="619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1">
            <a:extLst>
              <a:ext uri="{FF2B5EF4-FFF2-40B4-BE49-F238E27FC236}">
                <a16:creationId xmlns:a16="http://schemas.microsoft.com/office/drawing/2014/main" id="{7FDF1DA1-A157-A94C-8475-809797913F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525" y="6172200"/>
            <a:ext cx="8821341"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4">
            <a:extLst>
              <a:ext uri="{FF2B5EF4-FFF2-40B4-BE49-F238E27FC236}">
                <a16:creationId xmlns:a16="http://schemas.microsoft.com/office/drawing/2014/main" id="{B41B46D9-B3FF-1941-9E74-0522D71FC5A1}"/>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ítulo 1"/>
          <p:cNvSpPr>
            <a:spLocks noGrp="1"/>
          </p:cNvSpPr>
          <p:nvPr>
            <p:ph type="ctrTitle"/>
          </p:nvPr>
        </p:nvSpPr>
        <p:spPr>
          <a:xfrm>
            <a:off x="5683707" y="3429000"/>
            <a:ext cx="2897416" cy="720000"/>
          </a:xfrm>
        </p:spPr>
        <p:txBody>
          <a:bodyPr anchor="b"/>
          <a:lstStyle>
            <a:lvl1pPr algn="r">
              <a:defRPr sz="3375">
                <a:solidFill>
                  <a:schemeClr val="bg1"/>
                </a:solidFill>
              </a:defRPr>
            </a:lvl1pPr>
          </a:lstStyle>
          <a:p>
            <a:r>
              <a:rPr lang="en-US" noProof="0"/>
              <a:t>Click to edit Master title style</a:t>
            </a:r>
            <a:endParaRPr lang="es-ES" noProof="0"/>
          </a:p>
        </p:txBody>
      </p:sp>
      <p:sp>
        <p:nvSpPr>
          <p:cNvPr id="18" name="Subtítulo 2"/>
          <p:cNvSpPr>
            <a:spLocks noGrp="1"/>
          </p:cNvSpPr>
          <p:nvPr>
            <p:ph type="subTitle" idx="1"/>
          </p:nvPr>
        </p:nvSpPr>
        <p:spPr>
          <a:xfrm>
            <a:off x="5683707" y="4362629"/>
            <a:ext cx="2897416" cy="1415429"/>
          </a:xfrm>
        </p:spPr>
        <p:txBody>
          <a:bodyPr rtlCol="0"/>
          <a:lstStyle>
            <a:lvl1pPr marL="0" indent="0" algn="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endParaRPr lang="es-ES" noProof="0"/>
          </a:p>
        </p:txBody>
      </p:sp>
      <p:sp>
        <p:nvSpPr>
          <p:cNvPr id="32" name="Marcador de posición de imagen 10"/>
          <p:cNvSpPr>
            <a:spLocks noGrp="1"/>
          </p:cNvSpPr>
          <p:nvPr>
            <p:ph type="pic" sz="quarter" idx="13"/>
          </p:nvPr>
        </p:nvSpPr>
        <p:spPr>
          <a:xfrm>
            <a:off x="-1" y="947452"/>
            <a:ext cx="4277917"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buNone/>
              <a:defRPr lang="en-ZA" sz="825" i="1">
                <a:solidFill>
                  <a:schemeClr val="tx1">
                    <a:lumMod val="50000"/>
                    <a:lumOff val="50000"/>
                  </a:schemeClr>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0" name="Marcador de número de diapositiva 3">
            <a:extLst>
              <a:ext uri="{FF2B5EF4-FFF2-40B4-BE49-F238E27FC236}">
                <a16:creationId xmlns:a16="http://schemas.microsoft.com/office/drawing/2014/main" id="{E7AA31A9-6353-224F-A30D-2A76C1EA8929}"/>
              </a:ext>
            </a:extLst>
          </p:cNvPr>
          <p:cNvSpPr>
            <a:spLocks noGrp="1"/>
          </p:cNvSpPr>
          <p:nvPr>
            <p:ph type="sldNum" sz="quarter" idx="14"/>
          </p:nvPr>
        </p:nvSpPr>
        <p:spPr>
          <a:solidFill>
            <a:schemeClr val="tx1"/>
          </a:solidFill>
        </p:spPr>
        <p:txBody>
          <a:bodyPr/>
          <a:lstStyle>
            <a:lvl1pPr algn="ctr">
              <a:defRPr/>
            </a:lvl1pPr>
          </a:lstStyle>
          <a:p>
            <a:pPr defTabSz="685800">
              <a:defRPr/>
            </a:pPr>
            <a:fld id="{37681AA4-D870-F848-A97A-5450F0BEDF17}"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2283129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Opción de números grandes 1">
    <p:spTree>
      <p:nvGrpSpPr>
        <p:cNvPr id="1" name=""/>
        <p:cNvGrpSpPr/>
        <p:nvPr/>
      </p:nvGrpSpPr>
      <p:grpSpPr>
        <a:xfrm>
          <a:off x="0" y="0"/>
          <a:ext cx="0" cy="0"/>
          <a:chOff x="0" y="0"/>
          <a:chExt cx="0" cy="0"/>
        </a:xfrm>
      </p:grpSpPr>
      <p:pic>
        <p:nvPicPr>
          <p:cNvPr id="9" name="Imagen 10">
            <a:extLst>
              <a:ext uri="{FF2B5EF4-FFF2-40B4-BE49-F238E27FC236}">
                <a16:creationId xmlns:a16="http://schemas.microsoft.com/office/drawing/2014/main" id="{C969E30D-671D-434E-A709-42794723571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20">
            <a:extLst>
              <a:ext uri="{FF2B5EF4-FFF2-40B4-BE49-F238E27FC236}">
                <a16:creationId xmlns:a16="http://schemas.microsoft.com/office/drawing/2014/main" id="{E1E1008B-6ABD-E745-9C1D-0FAF51AF06E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21">
            <a:extLst>
              <a:ext uri="{FF2B5EF4-FFF2-40B4-BE49-F238E27FC236}">
                <a16:creationId xmlns:a16="http://schemas.microsoft.com/office/drawing/2014/main" id="{50D6806D-8C92-6B4A-8F82-42D2E9168DD7}"/>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texto 2"/>
          <p:cNvSpPr>
            <a:spLocks noGrp="1"/>
          </p:cNvSpPr>
          <p:nvPr>
            <p:ph type="body" idx="1"/>
          </p:nvPr>
        </p:nvSpPr>
        <p:spPr>
          <a:xfrm>
            <a:off x="1212158" y="2143124"/>
            <a:ext cx="2302125" cy="997168"/>
          </a:xfrm>
        </p:spPr>
        <p:txBody>
          <a:bodyPr rtlCol="0"/>
          <a:lstStyle>
            <a:lvl1pPr marL="0" indent="0">
              <a:lnSpc>
                <a:spcPts val="5400"/>
              </a:lnSpc>
              <a:buNone/>
              <a:defRPr sz="5400" b="1">
                <a:solidFill>
                  <a:schemeClr val="tx1">
                    <a:lumMod val="75000"/>
                    <a:lumOff val="25000"/>
                  </a:schemeClr>
                </a:solidFill>
                <a:latin typeface="+mj-lt"/>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Click to edit Master text styles</a:t>
            </a:r>
          </a:p>
        </p:txBody>
      </p:sp>
      <p:sp>
        <p:nvSpPr>
          <p:cNvPr id="4" name="Marcador de contenido 3"/>
          <p:cNvSpPr>
            <a:spLocks noGrp="1"/>
          </p:cNvSpPr>
          <p:nvPr>
            <p:ph sz="half" idx="2"/>
          </p:nvPr>
        </p:nvSpPr>
        <p:spPr>
          <a:xfrm>
            <a:off x="1223976" y="3314506"/>
            <a:ext cx="2302125" cy="3051905"/>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2" name="Marcador de texto 11"/>
          <p:cNvSpPr>
            <a:spLocks noGrp="1"/>
          </p:cNvSpPr>
          <p:nvPr>
            <p:ph type="body" sz="quarter" idx="13"/>
          </p:nvPr>
        </p:nvSpPr>
        <p:spPr>
          <a:xfrm>
            <a:off x="5065020" y="2143124"/>
            <a:ext cx="2302125" cy="1008000"/>
          </a:xfrm>
        </p:spPr>
        <p:txBody>
          <a:bodyPr rtlCol="0"/>
          <a:lstStyle>
            <a:lvl1pPr marL="0" indent="0">
              <a:lnSpc>
                <a:spcPts val="5400"/>
              </a:lnSpc>
              <a:buNone/>
              <a:defRPr sz="5400" b="1">
                <a:solidFill>
                  <a:schemeClr val="tx1">
                    <a:lumMod val="75000"/>
                    <a:lumOff val="25000"/>
                  </a:schemeClr>
                </a:solidFill>
                <a:latin typeface="+mj-lt"/>
                <a:cs typeface="Arial" panose="020B0604020202020204" pitchFamily="34" charset="0"/>
              </a:defRPr>
            </a:lvl1pPr>
          </a:lstStyle>
          <a:p>
            <a:pPr lvl="0"/>
            <a:r>
              <a:rPr lang="en-US" noProof="0"/>
              <a:t>Click to edit Master text styles</a:t>
            </a:r>
          </a:p>
        </p:txBody>
      </p:sp>
      <p:sp>
        <p:nvSpPr>
          <p:cNvPr id="8" name="Marcador de texto 7"/>
          <p:cNvSpPr>
            <a:spLocks noGrp="1"/>
          </p:cNvSpPr>
          <p:nvPr>
            <p:ph type="body" sz="quarter" idx="12"/>
          </p:nvPr>
        </p:nvSpPr>
        <p:spPr>
          <a:xfrm>
            <a:off x="5065020" y="3314701"/>
            <a:ext cx="2302125" cy="3051192"/>
          </a:xfrm>
        </p:spPr>
        <p:txBody>
          <a:bodyPr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9" name="Marcador de texto 4"/>
          <p:cNvSpPr>
            <a:spLocks noGrp="1"/>
          </p:cNvSpPr>
          <p:nvPr>
            <p:ph type="body" sz="quarter" idx="22"/>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20"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3" name="Marcador de número de diapositiva 9">
            <a:extLst>
              <a:ext uri="{FF2B5EF4-FFF2-40B4-BE49-F238E27FC236}">
                <a16:creationId xmlns:a16="http://schemas.microsoft.com/office/drawing/2014/main" id="{7457B25E-F496-1F40-9F9B-C4761775B154}"/>
              </a:ext>
            </a:extLst>
          </p:cNvPr>
          <p:cNvSpPr>
            <a:spLocks noGrp="1"/>
          </p:cNvSpPr>
          <p:nvPr>
            <p:ph type="sldNum" sz="quarter" idx="23"/>
          </p:nvPr>
        </p:nvSpPr>
        <p:spPr/>
        <p:txBody>
          <a:bodyPr/>
          <a:lstStyle>
            <a:lvl1pPr>
              <a:defRPr/>
            </a:lvl1pPr>
          </a:lstStyle>
          <a:p>
            <a:pPr defTabSz="685800">
              <a:defRPr/>
            </a:pPr>
            <a:fld id="{D7E82B67-A08B-F24B-BB1C-E101E707DF66}"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3174202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pción de números grandes 2">
    <p:spTree>
      <p:nvGrpSpPr>
        <p:cNvPr id="1" name=""/>
        <p:cNvGrpSpPr/>
        <p:nvPr/>
      </p:nvGrpSpPr>
      <p:grpSpPr>
        <a:xfrm>
          <a:off x="0" y="0"/>
          <a:ext cx="0" cy="0"/>
          <a:chOff x="0" y="0"/>
          <a:chExt cx="0" cy="0"/>
        </a:xfrm>
      </p:grpSpPr>
      <p:sp>
        <p:nvSpPr>
          <p:cNvPr id="16" name="Forma libre: Forma 20">
            <a:extLst>
              <a:ext uri="{FF2B5EF4-FFF2-40B4-BE49-F238E27FC236}">
                <a16:creationId xmlns:a16="http://schemas.microsoft.com/office/drawing/2014/main" id="{C2711749-5733-CF4C-A8F1-BD047F76068E}"/>
              </a:ext>
            </a:extLst>
          </p:cNvPr>
          <p:cNvSpPr>
            <a:spLocks noChangeAspect="1"/>
          </p:cNvSpPr>
          <p:nvPr userDrawn="1"/>
        </p:nvSpPr>
        <p:spPr>
          <a:xfrm>
            <a:off x="6026153" y="1854982"/>
            <a:ext cx="1785108" cy="2383786"/>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Forma libre: Forma 19">
            <a:extLst>
              <a:ext uri="{FF2B5EF4-FFF2-40B4-BE49-F238E27FC236}">
                <a16:creationId xmlns:a16="http://schemas.microsoft.com/office/drawing/2014/main" id="{F6B8C2C6-E449-064A-BAC5-03DFAEDE25FB}"/>
              </a:ext>
            </a:extLst>
          </p:cNvPr>
          <p:cNvSpPr>
            <a:spLocks noChangeAspect="1"/>
          </p:cNvSpPr>
          <p:nvPr userDrawn="1"/>
        </p:nvSpPr>
        <p:spPr bwMode="auto">
          <a:xfrm>
            <a:off x="3919196" y="1449117"/>
            <a:ext cx="2257830" cy="3058066"/>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18" name="Forma libre: Forma 18">
            <a:extLst>
              <a:ext uri="{FF2B5EF4-FFF2-40B4-BE49-F238E27FC236}">
                <a16:creationId xmlns:a16="http://schemas.microsoft.com/office/drawing/2014/main" id="{C9D033AA-6A36-274E-87FE-7D2AB9B31399}"/>
              </a:ext>
            </a:extLst>
          </p:cNvPr>
          <p:cNvSpPr>
            <a:spLocks noChangeAspect="1"/>
          </p:cNvSpPr>
          <p:nvPr userDrawn="1"/>
        </p:nvSpPr>
        <p:spPr>
          <a:xfrm>
            <a:off x="1240283" y="1131802"/>
            <a:ext cx="2853392" cy="3754099"/>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1" name="Imagen 33">
            <a:extLst>
              <a:ext uri="{FF2B5EF4-FFF2-40B4-BE49-F238E27FC236}">
                <a16:creationId xmlns:a16="http://schemas.microsoft.com/office/drawing/2014/main" id="{CE2E9AE0-21F8-4049-9E26-3264C51D29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Imagen 39">
            <a:extLst>
              <a:ext uri="{FF2B5EF4-FFF2-40B4-BE49-F238E27FC236}">
                <a16:creationId xmlns:a16="http://schemas.microsoft.com/office/drawing/2014/main" id="{C6BB1A6E-8D2F-FC45-8941-72592C1116F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Imagen 40">
            <a:extLst>
              <a:ext uri="{FF2B5EF4-FFF2-40B4-BE49-F238E27FC236}">
                <a16:creationId xmlns:a16="http://schemas.microsoft.com/office/drawing/2014/main" id="{1DB6ED49-185D-1644-ACEC-313F2E5F2700}"/>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Marcador de texto 9"/>
          <p:cNvSpPr>
            <a:spLocks noGrp="1"/>
          </p:cNvSpPr>
          <p:nvPr>
            <p:ph type="body" sz="quarter" idx="28"/>
          </p:nvPr>
        </p:nvSpPr>
        <p:spPr>
          <a:xfrm>
            <a:off x="4280790" y="1864921"/>
            <a:ext cx="2853392" cy="3804522"/>
          </a:xfrm>
          <a:prstGeom prst="ellipse">
            <a:avLst/>
          </a:prstGeom>
          <a:noFill/>
          <a:ln>
            <a:noFill/>
          </a:ln>
        </p:spPr>
        <p:txBody>
          <a:bodyPr rtlCol="0" anchor="ctr">
            <a:noAutofit/>
          </a:bodyPr>
          <a:lstStyle>
            <a:lvl1pPr marL="0" indent="0" algn="ctr">
              <a:buNone/>
              <a:defRPr lang="en-ZA" sz="1350" dirty="0">
                <a:solidFill>
                  <a:schemeClr val="bg1"/>
                </a:solidFill>
              </a:defRPr>
            </a:lvl1pPr>
          </a:lstStyle>
          <a:p>
            <a:pPr lvl="0"/>
            <a:r>
              <a:rPr lang="en-US" noProof="0"/>
              <a:t>Click to edit Master text styles</a:t>
            </a:r>
          </a:p>
        </p:txBody>
      </p:sp>
      <p:sp>
        <p:nvSpPr>
          <p:cNvPr id="9" name="Marcador de texto 9"/>
          <p:cNvSpPr>
            <a:spLocks noGrp="1"/>
          </p:cNvSpPr>
          <p:nvPr>
            <p:ph type="body" sz="quarter" idx="29"/>
          </p:nvPr>
        </p:nvSpPr>
        <p:spPr>
          <a:xfrm>
            <a:off x="6480503" y="1496907"/>
            <a:ext cx="2211455" cy="3010276"/>
          </a:xfrm>
          <a:prstGeom prst="ellipse">
            <a:avLst/>
          </a:prstGeom>
          <a:noFill/>
          <a:ln>
            <a:noFill/>
          </a:ln>
        </p:spPr>
        <p:txBody>
          <a:bodyPr rtlCol="0" anchor="ctr">
            <a:noAutofit/>
          </a:bodyPr>
          <a:lstStyle>
            <a:lvl1pPr marL="0" indent="0" algn="ctr">
              <a:buNone/>
              <a:defRPr lang="en-ZA" sz="1350" dirty="0">
                <a:solidFill>
                  <a:schemeClr val="bg1"/>
                </a:solidFill>
              </a:defRPr>
            </a:lvl1pPr>
          </a:lstStyle>
          <a:p>
            <a:pPr lvl="0"/>
            <a:r>
              <a:rPr lang="en-US" noProof="0" dirty="0"/>
              <a:t>Click to edit Master text styles</a:t>
            </a:r>
          </a:p>
        </p:txBody>
      </p:sp>
      <p:sp>
        <p:nvSpPr>
          <p:cNvPr id="6" name="Marcador de texto 3"/>
          <p:cNvSpPr>
            <a:spLocks noGrp="1"/>
          </p:cNvSpPr>
          <p:nvPr>
            <p:ph type="body" sz="quarter" idx="27"/>
          </p:nvPr>
        </p:nvSpPr>
        <p:spPr>
          <a:xfrm>
            <a:off x="1511971" y="1593151"/>
            <a:ext cx="3261049" cy="4348065"/>
          </a:xfrm>
          <a:prstGeom prst="ellipse">
            <a:avLst/>
          </a:prstGeom>
          <a:noFill/>
          <a:ln>
            <a:noFill/>
          </a:ln>
        </p:spPr>
        <p:txBody>
          <a:bodyPr rtlCol="0" anchor="ctr"/>
          <a:lstStyle>
            <a:lvl1pPr marL="0" indent="0" algn="ctr">
              <a:buNone/>
              <a:defRPr sz="1350">
                <a:solidFill>
                  <a:schemeClr val="bg1"/>
                </a:solidFill>
                <a:latin typeface="+mn-lt"/>
              </a:defRPr>
            </a:lvl1pPr>
            <a:lvl2pPr marL="200025" indent="0">
              <a:buNone/>
              <a:defRPr/>
            </a:lvl2pPr>
            <a:lvl3pPr marL="407194" indent="0">
              <a:buNone/>
              <a:defRPr/>
            </a:lvl3pPr>
            <a:lvl4pPr marL="607219" indent="0">
              <a:buNone/>
              <a:defRPr/>
            </a:lvl4pPr>
            <a:lvl5pPr marL="807244" indent="0">
              <a:buNone/>
              <a:defRPr/>
            </a:lvl5pPr>
          </a:lstStyle>
          <a:p>
            <a:pPr lvl="0"/>
            <a:r>
              <a:rPr lang="en-US" noProof="0" dirty="0"/>
              <a:t>Click to edit Master text styles</a:t>
            </a:r>
          </a:p>
        </p:txBody>
      </p:sp>
      <p:sp>
        <p:nvSpPr>
          <p:cNvPr id="10" name="Marcador de texto 3"/>
          <p:cNvSpPr>
            <a:spLocks noGrp="1"/>
          </p:cNvSpPr>
          <p:nvPr>
            <p:ph type="body" sz="quarter" idx="30"/>
          </p:nvPr>
        </p:nvSpPr>
        <p:spPr>
          <a:xfrm>
            <a:off x="2088138" y="2205688"/>
            <a:ext cx="2108714" cy="1440000"/>
          </a:xfrm>
          <a:prstGeom prst="rect">
            <a:avLst/>
          </a:prstGeom>
          <a:noFill/>
        </p:spPr>
        <p:txBody>
          <a:bodyPr rtlCol="0" anchor="b"/>
          <a:lstStyle>
            <a:lvl1pPr marL="0" indent="0" algn="ctr">
              <a:spcBef>
                <a:spcPts val="0"/>
              </a:spcBef>
              <a:spcAft>
                <a:spcPts val="0"/>
              </a:spcAft>
              <a:buNone/>
              <a:defRPr sz="4350" b="1">
                <a:solidFill>
                  <a:schemeClr val="bg1"/>
                </a:solidFill>
                <a:latin typeface="+mj-lt"/>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3" name="Marcador de contenido 3"/>
          <p:cNvSpPr>
            <a:spLocks noGrp="1"/>
          </p:cNvSpPr>
          <p:nvPr>
            <p:ph sz="half" idx="2"/>
          </p:nvPr>
        </p:nvSpPr>
        <p:spPr>
          <a:xfrm>
            <a:off x="2399995" y="4243333"/>
            <a:ext cx="1485000" cy="720000"/>
          </a:xfrm>
        </p:spPr>
        <p:txBody>
          <a:bodyPr rtlCol="0"/>
          <a:lstStyle>
            <a:lvl1pPr marL="0" indent="0" algn="ctr">
              <a:buFont typeface="Arial" panose="020B0604020202020204" pitchFamily="34" charset="0"/>
              <a:buNone/>
              <a:defRPr sz="1050">
                <a:solidFill>
                  <a:schemeClr val="bg1"/>
                </a:solidFill>
              </a:defRPr>
            </a:lvl1pPr>
          </a:lstStyle>
          <a:p>
            <a:pPr lvl="0"/>
            <a:r>
              <a:rPr lang="en-US" noProof="0"/>
              <a:t>Click to edit Master text styles</a:t>
            </a:r>
          </a:p>
        </p:txBody>
      </p:sp>
      <p:sp>
        <p:nvSpPr>
          <p:cNvPr id="11" name="Marcador de texto 9"/>
          <p:cNvSpPr>
            <a:spLocks noGrp="1"/>
          </p:cNvSpPr>
          <p:nvPr>
            <p:ph type="body" sz="quarter" idx="31"/>
          </p:nvPr>
        </p:nvSpPr>
        <p:spPr>
          <a:xfrm>
            <a:off x="4653129" y="2205688"/>
            <a:ext cx="2108714" cy="1440000"/>
          </a:xfrm>
          <a:prstGeom prst="rect">
            <a:avLst/>
          </a:prstGeom>
          <a:noFill/>
        </p:spPr>
        <p:txBody>
          <a:bodyPr rtlCol="0" anchor="b">
            <a:noAutofit/>
          </a:bodyPr>
          <a:lstStyle>
            <a:lvl1pPr marL="0" indent="0" algn="ctr">
              <a:spcBef>
                <a:spcPts val="0"/>
              </a:spcBef>
              <a:spcAft>
                <a:spcPts val="0"/>
              </a:spcAft>
              <a:buNone/>
              <a:defRPr lang="en-ZA" sz="4350" b="1" dirty="0">
                <a:solidFill>
                  <a:schemeClr val="bg1"/>
                </a:solidFill>
                <a:latin typeface="+mj-lt"/>
                <a:cs typeface="Arial" panose="020B0604020202020204" pitchFamily="34" charset="0"/>
              </a:defRPr>
            </a:lvl1pPr>
          </a:lstStyle>
          <a:p>
            <a:pPr lvl="0"/>
            <a:r>
              <a:rPr lang="en-US" noProof="0" dirty="0"/>
              <a:t>Click to edit Master text styles</a:t>
            </a:r>
          </a:p>
        </p:txBody>
      </p:sp>
      <p:sp>
        <p:nvSpPr>
          <p:cNvPr id="14" name="Marcador de texto 5"/>
          <p:cNvSpPr>
            <a:spLocks noGrp="1"/>
          </p:cNvSpPr>
          <p:nvPr>
            <p:ph type="body" sz="quarter" idx="33"/>
          </p:nvPr>
        </p:nvSpPr>
        <p:spPr>
          <a:xfrm>
            <a:off x="4918544" y="4052888"/>
            <a:ext cx="1485000" cy="720000"/>
          </a:xfrm>
        </p:spPr>
        <p:txBody>
          <a:bodyPr rtlCol="0"/>
          <a:lstStyle>
            <a:lvl1pPr marL="0" indent="0" algn="ctr">
              <a:buFont typeface="Arial" panose="020B0604020202020204" pitchFamily="34" charset="0"/>
              <a:buNone/>
              <a:defRPr sz="1050">
                <a:solidFill>
                  <a:schemeClr val="bg1"/>
                </a:solidFill>
              </a:defRPr>
            </a:lvl1pPr>
          </a:lstStyle>
          <a:p>
            <a:pPr lvl="0"/>
            <a:r>
              <a:rPr lang="en-US" noProof="0"/>
              <a:t>Click to edit Master text styles</a:t>
            </a:r>
          </a:p>
        </p:txBody>
      </p:sp>
      <p:sp>
        <p:nvSpPr>
          <p:cNvPr id="12" name="Marcador de texto 9"/>
          <p:cNvSpPr>
            <a:spLocks noGrp="1"/>
          </p:cNvSpPr>
          <p:nvPr>
            <p:ph type="body" sz="quarter" idx="32"/>
          </p:nvPr>
        </p:nvSpPr>
        <p:spPr>
          <a:xfrm>
            <a:off x="7010834" y="2205688"/>
            <a:ext cx="1947782" cy="1440000"/>
          </a:xfrm>
          <a:prstGeom prst="rect">
            <a:avLst/>
          </a:prstGeom>
          <a:noFill/>
        </p:spPr>
        <p:txBody>
          <a:bodyPr rtlCol="0" anchor="b">
            <a:noAutofit/>
          </a:bodyPr>
          <a:lstStyle>
            <a:lvl1pPr marL="0" indent="0" algn="ctr">
              <a:spcBef>
                <a:spcPts val="0"/>
              </a:spcBef>
              <a:spcAft>
                <a:spcPts val="0"/>
              </a:spcAft>
              <a:buNone/>
              <a:defRPr lang="en-ZA" sz="4350" b="1" dirty="0">
                <a:solidFill>
                  <a:schemeClr val="bg1"/>
                </a:solidFill>
                <a:latin typeface="+mj-lt"/>
                <a:cs typeface="Arial" panose="020B0604020202020204" pitchFamily="34" charset="0"/>
              </a:defRPr>
            </a:lvl1pPr>
          </a:lstStyle>
          <a:p>
            <a:pPr lvl="0"/>
            <a:r>
              <a:rPr lang="en-US" noProof="0" dirty="0"/>
              <a:t>Click to edit Master text styles</a:t>
            </a:r>
          </a:p>
        </p:txBody>
      </p:sp>
      <p:sp>
        <p:nvSpPr>
          <p:cNvPr id="15" name="Marcador de texto 9"/>
          <p:cNvSpPr>
            <a:spLocks noGrp="1"/>
          </p:cNvSpPr>
          <p:nvPr>
            <p:ph type="body" sz="quarter" idx="34"/>
          </p:nvPr>
        </p:nvSpPr>
        <p:spPr>
          <a:xfrm>
            <a:off x="7206958" y="4243333"/>
            <a:ext cx="1485000" cy="720000"/>
          </a:xfrm>
        </p:spPr>
        <p:txBody>
          <a:bodyPr rtlCol="0"/>
          <a:lstStyle>
            <a:lvl1pPr marL="0" indent="0" algn="ctr">
              <a:buFont typeface="Arial" panose="020B0604020202020204" pitchFamily="34" charset="0"/>
              <a:buNone/>
              <a:defRPr sz="1050">
                <a:solidFill>
                  <a:schemeClr val="bg1"/>
                </a:solidFill>
              </a:defRPr>
            </a:lvl1pPr>
          </a:lstStyle>
          <a:p>
            <a:pPr lvl="0"/>
            <a:r>
              <a:rPr lang="en-US" noProof="0"/>
              <a:t>Click to edit Master text styles</a:t>
            </a:r>
          </a:p>
        </p:txBody>
      </p:sp>
      <p:sp>
        <p:nvSpPr>
          <p:cNvPr id="38"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39"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4" name="Marcador de número de diapositiva 16">
            <a:extLst>
              <a:ext uri="{FF2B5EF4-FFF2-40B4-BE49-F238E27FC236}">
                <a16:creationId xmlns:a16="http://schemas.microsoft.com/office/drawing/2014/main" id="{0CBD202F-1E59-EF41-99B9-851B7F41E8D3}"/>
              </a:ext>
            </a:extLst>
          </p:cNvPr>
          <p:cNvSpPr>
            <a:spLocks noGrp="1"/>
          </p:cNvSpPr>
          <p:nvPr>
            <p:ph type="sldNum" sz="quarter" idx="35"/>
          </p:nvPr>
        </p:nvSpPr>
        <p:spPr/>
        <p:txBody>
          <a:bodyPr/>
          <a:lstStyle>
            <a:lvl1pPr algn="ctr">
              <a:defRPr/>
            </a:lvl1pPr>
          </a:lstStyle>
          <a:p>
            <a:pPr defTabSz="685800">
              <a:defRPr/>
            </a:pPr>
            <a:fld id="{70346A6C-DBEA-C142-99A1-7B68EFA084C3}"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2990967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Espacio comercial">
    <p:spTree>
      <p:nvGrpSpPr>
        <p:cNvPr id="1" name=""/>
        <p:cNvGrpSpPr/>
        <p:nvPr/>
      </p:nvGrpSpPr>
      <p:grpSpPr>
        <a:xfrm>
          <a:off x="0" y="0"/>
          <a:ext cx="0" cy="0"/>
          <a:chOff x="0" y="0"/>
          <a:chExt cx="0" cy="0"/>
        </a:xfrm>
      </p:grpSpPr>
      <p:cxnSp>
        <p:nvCxnSpPr>
          <p:cNvPr id="8" name="Conector recto 5">
            <a:extLst>
              <a:ext uri="{FF2B5EF4-FFF2-40B4-BE49-F238E27FC236}">
                <a16:creationId xmlns:a16="http://schemas.microsoft.com/office/drawing/2014/main" id="{0AAD1FFC-20F9-BA42-8716-1E594C5CD1FE}"/>
              </a:ext>
            </a:extLst>
          </p:cNvPr>
          <p:cNvCxnSpPr/>
          <p:nvPr userDrawn="1"/>
        </p:nvCxnSpPr>
        <p:spPr>
          <a:xfrm>
            <a:off x="4572000" y="1406526"/>
            <a:ext cx="0" cy="4492625"/>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7">
            <a:extLst>
              <a:ext uri="{FF2B5EF4-FFF2-40B4-BE49-F238E27FC236}">
                <a16:creationId xmlns:a16="http://schemas.microsoft.com/office/drawing/2014/main" id="{5C09A94C-396C-6F46-8188-DB664389A74B}"/>
              </a:ext>
            </a:extLst>
          </p:cNvPr>
          <p:cNvCxnSpPr>
            <a:cxnSpLocks/>
          </p:cNvCxnSpPr>
          <p:nvPr userDrawn="1"/>
        </p:nvCxnSpPr>
        <p:spPr>
          <a:xfrm flipH="1">
            <a:off x="323850" y="3652838"/>
            <a:ext cx="8497491"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 name="Imagen 16">
            <a:extLst>
              <a:ext uri="{FF2B5EF4-FFF2-40B4-BE49-F238E27FC236}">
                <a16:creationId xmlns:a16="http://schemas.microsoft.com/office/drawing/2014/main" id="{80AD8B73-D26A-C946-8D8A-E5BF8D8BF4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20">
            <a:extLst>
              <a:ext uri="{FF2B5EF4-FFF2-40B4-BE49-F238E27FC236}">
                <a16:creationId xmlns:a16="http://schemas.microsoft.com/office/drawing/2014/main" id="{B8BAEDAB-4D56-EC49-BF0B-903535AA3519}"/>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21">
            <a:extLst>
              <a:ext uri="{FF2B5EF4-FFF2-40B4-BE49-F238E27FC236}">
                <a16:creationId xmlns:a16="http://schemas.microsoft.com/office/drawing/2014/main" id="{CDF69568-9BEF-434E-BBB1-C8BF6F3BE8B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Marcador de texto 5"/>
          <p:cNvSpPr>
            <a:spLocks noGrp="1"/>
          </p:cNvSpPr>
          <p:nvPr>
            <p:ph type="body" sz="quarter" idx="14"/>
          </p:nvPr>
        </p:nvSpPr>
        <p:spPr>
          <a:xfrm>
            <a:off x="3829950" y="1069941"/>
            <a:ext cx="1485000" cy="252000"/>
          </a:xfrm>
        </p:spPr>
        <p:txBody>
          <a:bodyPr rtlCol="0"/>
          <a:lstStyle>
            <a:lvl1pPr marL="0" indent="0" algn="ctr">
              <a:buFont typeface="Arial" panose="020B0604020202020204" pitchFamily="34" charset="0"/>
              <a:buNone/>
              <a:defRPr sz="1050">
                <a:solidFill>
                  <a:schemeClr val="tx1">
                    <a:lumMod val="75000"/>
                    <a:lumOff val="25000"/>
                  </a:schemeClr>
                </a:solidFill>
              </a:defRPr>
            </a:lvl1pPr>
          </a:lstStyle>
          <a:p>
            <a:pPr lvl="0"/>
            <a:r>
              <a:rPr lang="en-US" noProof="0"/>
              <a:t>Click to edit Master text styles</a:t>
            </a:r>
          </a:p>
        </p:txBody>
      </p:sp>
      <p:sp>
        <p:nvSpPr>
          <p:cNvPr id="10" name="Marcador de texto 5"/>
          <p:cNvSpPr>
            <a:spLocks noGrp="1"/>
          </p:cNvSpPr>
          <p:nvPr>
            <p:ph type="body" sz="quarter" idx="15"/>
          </p:nvPr>
        </p:nvSpPr>
        <p:spPr>
          <a:xfrm>
            <a:off x="3829950" y="5983879"/>
            <a:ext cx="1485000" cy="252000"/>
          </a:xfrm>
        </p:spPr>
        <p:txBody>
          <a:bodyPr rtlCol="0"/>
          <a:lstStyle>
            <a:lvl1pPr marL="0" indent="0" algn="ctr">
              <a:buFont typeface="Arial" panose="020B0604020202020204" pitchFamily="34" charset="0"/>
              <a:buNone/>
              <a:defRPr sz="1050">
                <a:solidFill>
                  <a:schemeClr val="tx1">
                    <a:lumMod val="75000"/>
                    <a:lumOff val="25000"/>
                  </a:schemeClr>
                </a:solidFill>
              </a:defRPr>
            </a:lvl1pPr>
          </a:lstStyle>
          <a:p>
            <a:pPr lvl="0"/>
            <a:r>
              <a:rPr lang="en-US" noProof="0"/>
              <a:t>Click to edit Master text styles</a:t>
            </a:r>
          </a:p>
        </p:txBody>
      </p:sp>
      <p:sp>
        <p:nvSpPr>
          <p:cNvPr id="11" name="Marcador de texto 5"/>
          <p:cNvSpPr>
            <a:spLocks noGrp="1"/>
          </p:cNvSpPr>
          <p:nvPr>
            <p:ph type="body" sz="quarter" idx="16"/>
          </p:nvPr>
        </p:nvSpPr>
        <p:spPr>
          <a:xfrm>
            <a:off x="324000" y="3354600"/>
            <a:ext cx="1485000" cy="252000"/>
          </a:xfrm>
        </p:spPr>
        <p:txBody>
          <a:bodyPr rtlCol="0"/>
          <a:lstStyle>
            <a:lvl1pPr marL="0" indent="0" algn="l">
              <a:buFont typeface="Arial" panose="020B0604020202020204" pitchFamily="34" charset="0"/>
              <a:buNone/>
              <a:defRPr sz="1050">
                <a:solidFill>
                  <a:schemeClr val="tx1">
                    <a:lumMod val="75000"/>
                    <a:lumOff val="25000"/>
                  </a:schemeClr>
                </a:solidFill>
              </a:defRPr>
            </a:lvl1pPr>
          </a:lstStyle>
          <a:p>
            <a:pPr lvl="0"/>
            <a:r>
              <a:rPr lang="en-US" noProof="0"/>
              <a:t>Click to edit Master text styles</a:t>
            </a:r>
          </a:p>
        </p:txBody>
      </p:sp>
      <p:sp>
        <p:nvSpPr>
          <p:cNvPr id="12" name="Marcador de texto 5"/>
          <p:cNvSpPr>
            <a:spLocks noGrp="1"/>
          </p:cNvSpPr>
          <p:nvPr>
            <p:ph type="body" sz="quarter" idx="17"/>
          </p:nvPr>
        </p:nvSpPr>
        <p:spPr>
          <a:xfrm>
            <a:off x="7335900" y="3354600"/>
            <a:ext cx="1485000" cy="252000"/>
          </a:xfrm>
        </p:spPr>
        <p:txBody>
          <a:bodyPr rtlCol="0"/>
          <a:lstStyle>
            <a:lvl1pPr marL="0" indent="0" algn="r">
              <a:buFont typeface="Arial" panose="020B0604020202020204" pitchFamily="34" charset="0"/>
              <a:buNone/>
              <a:defRPr sz="1050">
                <a:solidFill>
                  <a:schemeClr val="tx1">
                    <a:lumMod val="75000"/>
                    <a:lumOff val="25000"/>
                  </a:schemeClr>
                </a:solidFill>
              </a:defRPr>
            </a:lvl1pPr>
          </a:lstStyle>
          <a:p>
            <a:pPr lvl="0"/>
            <a:r>
              <a:rPr lang="en-US" noProof="0"/>
              <a:t>Click to edit Master text styles</a:t>
            </a:r>
          </a:p>
        </p:txBody>
      </p:sp>
      <p:sp>
        <p:nvSpPr>
          <p:cNvPr id="19"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20"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7" name="Marcador de número de diapositiva 6">
            <a:extLst>
              <a:ext uri="{FF2B5EF4-FFF2-40B4-BE49-F238E27FC236}">
                <a16:creationId xmlns:a16="http://schemas.microsoft.com/office/drawing/2014/main" id="{D06FD12C-9697-9D43-8F58-749E1CBC5DDC}"/>
              </a:ext>
            </a:extLst>
          </p:cNvPr>
          <p:cNvSpPr>
            <a:spLocks noGrp="1"/>
          </p:cNvSpPr>
          <p:nvPr>
            <p:ph type="sldNum" sz="quarter" idx="18"/>
          </p:nvPr>
        </p:nvSpPr>
        <p:spPr/>
        <p:txBody>
          <a:bodyPr/>
          <a:lstStyle>
            <a:lvl1pPr algn="ctr">
              <a:defRPr/>
            </a:lvl1pPr>
          </a:lstStyle>
          <a:p>
            <a:pPr defTabSz="685800">
              <a:defRPr/>
            </a:pPr>
            <a:fld id="{7F1949A9-99E2-A944-8B66-B6C39CCB724D}"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36423236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Escala de tiempo">
    <p:spTree>
      <p:nvGrpSpPr>
        <p:cNvPr id="1" name=""/>
        <p:cNvGrpSpPr/>
        <p:nvPr/>
      </p:nvGrpSpPr>
      <p:grpSpPr>
        <a:xfrm>
          <a:off x="0" y="0"/>
          <a:ext cx="0" cy="0"/>
          <a:chOff x="0" y="0"/>
          <a:chExt cx="0" cy="0"/>
        </a:xfrm>
      </p:grpSpPr>
      <p:cxnSp>
        <p:nvCxnSpPr>
          <p:cNvPr id="38" name="Conector recto de flecha 12">
            <a:extLst>
              <a:ext uri="{FF2B5EF4-FFF2-40B4-BE49-F238E27FC236}">
                <a16:creationId xmlns:a16="http://schemas.microsoft.com/office/drawing/2014/main" id="{DDC28494-3BD9-2D4A-B7A6-205DC0DFFAD6}"/>
              </a:ext>
            </a:extLst>
          </p:cNvPr>
          <p:cNvCxnSpPr>
            <a:cxnSpLocks/>
          </p:cNvCxnSpPr>
          <p:nvPr userDrawn="1"/>
        </p:nvCxnSpPr>
        <p:spPr>
          <a:xfrm>
            <a:off x="323850" y="3867150"/>
            <a:ext cx="8497491"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9" name="Imagen 44">
            <a:extLst>
              <a:ext uri="{FF2B5EF4-FFF2-40B4-BE49-F238E27FC236}">
                <a16:creationId xmlns:a16="http://schemas.microsoft.com/office/drawing/2014/main" id="{90D16562-846E-7146-A78F-7287A4D899B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Imagen 48">
            <a:extLst>
              <a:ext uri="{FF2B5EF4-FFF2-40B4-BE49-F238E27FC236}">
                <a16:creationId xmlns:a16="http://schemas.microsoft.com/office/drawing/2014/main" id="{CD4647BA-4DD3-4B45-A6AC-A31EB2577F36}"/>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Imagen 49">
            <a:extLst>
              <a:ext uri="{FF2B5EF4-FFF2-40B4-BE49-F238E27FC236}">
                <a16:creationId xmlns:a16="http://schemas.microsoft.com/office/drawing/2014/main" id="{46F3A982-D26D-9C48-9686-831EE6F10A0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arcador de texto 10"/>
          <p:cNvSpPr>
            <a:spLocks noGrp="1"/>
          </p:cNvSpPr>
          <p:nvPr>
            <p:ph type="body" sz="quarter" idx="33"/>
          </p:nvPr>
        </p:nvSpPr>
        <p:spPr>
          <a:xfrm>
            <a:off x="2279452" y="3973125"/>
            <a:ext cx="311706" cy="201776"/>
          </a:xfrm>
        </p:spPr>
        <p:txBody>
          <a:bodyPr rtlCol="0" anchor="ctr"/>
          <a:lstStyle>
            <a:lvl1pPr marL="0" indent="0" algn="ctr">
              <a:buNone/>
              <a:defRPr sz="1050">
                <a:solidFill>
                  <a:schemeClr val="tx1">
                    <a:lumMod val="50000"/>
                    <a:lumOff val="50000"/>
                  </a:schemeClr>
                </a:solidFill>
              </a:defRPr>
            </a:lvl1pPr>
          </a:lstStyle>
          <a:p>
            <a:pPr lvl="0"/>
            <a:r>
              <a:rPr lang="en-US" noProof="0"/>
              <a:t>Click to edit Master text styles</a:t>
            </a:r>
          </a:p>
        </p:txBody>
      </p:sp>
      <p:sp>
        <p:nvSpPr>
          <p:cNvPr id="15" name="Marcador de texto 10"/>
          <p:cNvSpPr>
            <a:spLocks noGrp="1"/>
          </p:cNvSpPr>
          <p:nvPr>
            <p:ph type="body" sz="quarter" idx="34"/>
          </p:nvPr>
        </p:nvSpPr>
        <p:spPr>
          <a:xfrm>
            <a:off x="323850"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16" name="Marcador de texto 10"/>
          <p:cNvSpPr>
            <a:spLocks noGrp="1"/>
          </p:cNvSpPr>
          <p:nvPr>
            <p:ph type="body" sz="quarter" idx="35"/>
          </p:nvPr>
        </p:nvSpPr>
        <p:spPr>
          <a:xfrm>
            <a:off x="714970"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17" name="Marcador de texto 10"/>
          <p:cNvSpPr>
            <a:spLocks noGrp="1"/>
          </p:cNvSpPr>
          <p:nvPr>
            <p:ph type="body" sz="quarter" idx="36"/>
          </p:nvPr>
        </p:nvSpPr>
        <p:spPr>
          <a:xfrm>
            <a:off x="1106090"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18" name="Marcador de texto 10"/>
          <p:cNvSpPr>
            <a:spLocks noGrp="1"/>
          </p:cNvSpPr>
          <p:nvPr>
            <p:ph type="body" sz="quarter" idx="37"/>
          </p:nvPr>
        </p:nvSpPr>
        <p:spPr>
          <a:xfrm>
            <a:off x="1497211"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19" name="Marcador de texto 10"/>
          <p:cNvSpPr>
            <a:spLocks noGrp="1"/>
          </p:cNvSpPr>
          <p:nvPr>
            <p:ph type="body" sz="quarter" idx="38"/>
          </p:nvPr>
        </p:nvSpPr>
        <p:spPr>
          <a:xfrm>
            <a:off x="6581777" y="3973125"/>
            <a:ext cx="311706" cy="201776"/>
          </a:xfrm>
        </p:spPr>
        <p:txBody>
          <a:bodyPr rtlCol="0" anchor="ctr"/>
          <a:lstStyle>
            <a:lvl1pPr marL="0" indent="0" algn="ctr">
              <a:buNone/>
              <a:defRPr sz="1050">
                <a:solidFill>
                  <a:schemeClr val="tx1">
                    <a:lumMod val="50000"/>
                    <a:lumOff val="50000"/>
                  </a:schemeClr>
                </a:solidFill>
              </a:defRPr>
            </a:lvl1pPr>
          </a:lstStyle>
          <a:p>
            <a:pPr lvl="0"/>
            <a:r>
              <a:rPr lang="en-US" noProof="0"/>
              <a:t>Click to edit Master text styles</a:t>
            </a:r>
          </a:p>
        </p:txBody>
      </p:sp>
      <p:sp>
        <p:nvSpPr>
          <p:cNvPr id="20" name="Marcador de texto 10"/>
          <p:cNvSpPr>
            <a:spLocks noGrp="1"/>
          </p:cNvSpPr>
          <p:nvPr>
            <p:ph type="body" sz="quarter" idx="39"/>
          </p:nvPr>
        </p:nvSpPr>
        <p:spPr>
          <a:xfrm>
            <a:off x="1888332"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1" name="Marcador de texto 10"/>
          <p:cNvSpPr>
            <a:spLocks noGrp="1"/>
          </p:cNvSpPr>
          <p:nvPr>
            <p:ph type="body" sz="quarter" idx="40"/>
          </p:nvPr>
        </p:nvSpPr>
        <p:spPr>
          <a:xfrm>
            <a:off x="2279452"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2" name="Marcador de texto 10"/>
          <p:cNvSpPr>
            <a:spLocks noGrp="1"/>
          </p:cNvSpPr>
          <p:nvPr>
            <p:ph type="body" sz="quarter" idx="41"/>
          </p:nvPr>
        </p:nvSpPr>
        <p:spPr>
          <a:xfrm>
            <a:off x="2670573"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3" name="Marcador de texto 10"/>
          <p:cNvSpPr>
            <a:spLocks noGrp="1"/>
          </p:cNvSpPr>
          <p:nvPr>
            <p:ph type="body" sz="quarter" idx="42"/>
          </p:nvPr>
        </p:nvSpPr>
        <p:spPr>
          <a:xfrm>
            <a:off x="3843934"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4" name="Marcador de texto 10"/>
          <p:cNvSpPr>
            <a:spLocks noGrp="1"/>
          </p:cNvSpPr>
          <p:nvPr>
            <p:ph type="body" sz="quarter" idx="43"/>
          </p:nvPr>
        </p:nvSpPr>
        <p:spPr>
          <a:xfrm>
            <a:off x="3061693"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5" name="Marcador de texto 10"/>
          <p:cNvSpPr>
            <a:spLocks noGrp="1"/>
          </p:cNvSpPr>
          <p:nvPr>
            <p:ph type="body" sz="quarter" idx="44"/>
          </p:nvPr>
        </p:nvSpPr>
        <p:spPr>
          <a:xfrm>
            <a:off x="3452814"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6" name="Marcador de texto 10"/>
          <p:cNvSpPr>
            <a:spLocks noGrp="1"/>
          </p:cNvSpPr>
          <p:nvPr>
            <p:ph type="body" sz="quarter" idx="45"/>
          </p:nvPr>
        </p:nvSpPr>
        <p:spPr>
          <a:xfrm>
            <a:off x="4235055"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7" name="Marcador de texto 10"/>
          <p:cNvSpPr>
            <a:spLocks noGrp="1"/>
          </p:cNvSpPr>
          <p:nvPr>
            <p:ph type="body" sz="quarter" idx="46"/>
          </p:nvPr>
        </p:nvSpPr>
        <p:spPr>
          <a:xfrm>
            <a:off x="4626175"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8" name="Marcador de texto 10"/>
          <p:cNvSpPr>
            <a:spLocks noGrp="1"/>
          </p:cNvSpPr>
          <p:nvPr>
            <p:ph type="body" sz="quarter" idx="47"/>
          </p:nvPr>
        </p:nvSpPr>
        <p:spPr>
          <a:xfrm>
            <a:off x="5017296"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29" name="Marcador de texto 10"/>
          <p:cNvSpPr>
            <a:spLocks noGrp="1"/>
          </p:cNvSpPr>
          <p:nvPr>
            <p:ph type="body" sz="quarter" idx="48"/>
          </p:nvPr>
        </p:nvSpPr>
        <p:spPr>
          <a:xfrm>
            <a:off x="5408416"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0" name="Marcador de texto 10"/>
          <p:cNvSpPr>
            <a:spLocks noGrp="1"/>
          </p:cNvSpPr>
          <p:nvPr>
            <p:ph type="body" sz="quarter" idx="49"/>
          </p:nvPr>
        </p:nvSpPr>
        <p:spPr>
          <a:xfrm>
            <a:off x="5799537"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1" name="Marcador de texto 10"/>
          <p:cNvSpPr>
            <a:spLocks noGrp="1"/>
          </p:cNvSpPr>
          <p:nvPr>
            <p:ph type="body" sz="quarter" idx="50"/>
          </p:nvPr>
        </p:nvSpPr>
        <p:spPr>
          <a:xfrm>
            <a:off x="6190657"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2" name="Marcador de texto 10"/>
          <p:cNvSpPr>
            <a:spLocks noGrp="1"/>
          </p:cNvSpPr>
          <p:nvPr>
            <p:ph type="body" sz="quarter" idx="51"/>
          </p:nvPr>
        </p:nvSpPr>
        <p:spPr>
          <a:xfrm>
            <a:off x="6581778"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3" name="Marcador de texto 10"/>
          <p:cNvSpPr>
            <a:spLocks noGrp="1"/>
          </p:cNvSpPr>
          <p:nvPr>
            <p:ph type="body" sz="quarter" idx="52"/>
          </p:nvPr>
        </p:nvSpPr>
        <p:spPr>
          <a:xfrm>
            <a:off x="6972898"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4" name="Marcador de texto 10"/>
          <p:cNvSpPr>
            <a:spLocks noGrp="1"/>
          </p:cNvSpPr>
          <p:nvPr>
            <p:ph type="body" sz="quarter" idx="53"/>
          </p:nvPr>
        </p:nvSpPr>
        <p:spPr>
          <a:xfrm>
            <a:off x="7364019"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5" name="Marcador de texto 10"/>
          <p:cNvSpPr>
            <a:spLocks noGrp="1"/>
          </p:cNvSpPr>
          <p:nvPr>
            <p:ph type="body" sz="quarter" idx="54"/>
          </p:nvPr>
        </p:nvSpPr>
        <p:spPr>
          <a:xfrm>
            <a:off x="8537381"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6" name="Marcador de texto 10"/>
          <p:cNvSpPr>
            <a:spLocks noGrp="1"/>
          </p:cNvSpPr>
          <p:nvPr>
            <p:ph type="body" sz="quarter" idx="55"/>
          </p:nvPr>
        </p:nvSpPr>
        <p:spPr>
          <a:xfrm>
            <a:off x="7755139"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37" name="Marcador de texto 10"/>
          <p:cNvSpPr>
            <a:spLocks noGrp="1"/>
          </p:cNvSpPr>
          <p:nvPr>
            <p:ph type="body" sz="quarter" idx="56"/>
          </p:nvPr>
        </p:nvSpPr>
        <p:spPr>
          <a:xfrm>
            <a:off x="8146260" y="3597398"/>
            <a:ext cx="283369" cy="201776"/>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40" name="Marcador de texto 3"/>
          <p:cNvSpPr>
            <a:spLocks noGrp="1"/>
          </p:cNvSpPr>
          <p:nvPr>
            <p:ph type="body" sz="quarter" idx="59"/>
          </p:nvPr>
        </p:nvSpPr>
        <p:spPr>
          <a:xfrm>
            <a:off x="3899298" y="2190751"/>
            <a:ext cx="1345406" cy="561975"/>
          </a:xfrm>
          <a:solidFill>
            <a:schemeClr val="bg1"/>
          </a:solidFill>
          <a:ln w="3175">
            <a:solidFill>
              <a:schemeClr val="accent1"/>
            </a:solidFill>
          </a:ln>
        </p:spPr>
        <p:txBody>
          <a:bodyPr tIns="36000" rtlCol="0"/>
          <a:lstStyle>
            <a:lvl1pPr marL="0" indent="0" algn="ctr">
              <a:buNone/>
              <a:defRPr sz="1200"/>
            </a:lvl1pPr>
          </a:lstStyle>
          <a:p>
            <a:pPr lvl="0"/>
            <a:r>
              <a:rPr lang="en-US" noProof="0"/>
              <a:t>Click to edit Master text styles</a:t>
            </a:r>
          </a:p>
        </p:txBody>
      </p:sp>
      <p:sp>
        <p:nvSpPr>
          <p:cNvPr id="41" name="Marcador de texto 36"/>
          <p:cNvSpPr>
            <a:spLocks noGrp="1"/>
          </p:cNvSpPr>
          <p:nvPr>
            <p:ph type="body" sz="quarter" idx="60"/>
          </p:nvPr>
        </p:nvSpPr>
        <p:spPr>
          <a:xfrm>
            <a:off x="3938094" y="2505005"/>
            <a:ext cx="1267813" cy="224670"/>
          </a:xfrm>
        </p:spPr>
        <p:txBody>
          <a:bodyPr rtlCol="0"/>
          <a:lstStyle>
            <a:lvl1pPr marL="0" indent="0" algn="ctr">
              <a:buNone/>
              <a:defRPr sz="900">
                <a:solidFill>
                  <a:schemeClr val="tx1">
                    <a:lumMod val="50000"/>
                    <a:lumOff val="50000"/>
                  </a:schemeClr>
                </a:solidFill>
              </a:defRPr>
            </a:lvl1pPr>
          </a:lstStyle>
          <a:p>
            <a:pPr lvl="0"/>
            <a:r>
              <a:rPr lang="en-US" noProof="0"/>
              <a:t>Click to edit Master text styles</a:t>
            </a:r>
          </a:p>
        </p:txBody>
      </p:sp>
      <p:sp>
        <p:nvSpPr>
          <p:cNvPr id="47"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48"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44" name="Marcador de posición de número de diapositiva 6">
            <a:extLst>
              <a:ext uri="{FF2B5EF4-FFF2-40B4-BE49-F238E27FC236}">
                <a16:creationId xmlns:a16="http://schemas.microsoft.com/office/drawing/2014/main" id="{AD5F26E5-8A0E-AE4B-82DE-A2115464F894}"/>
              </a:ext>
            </a:extLst>
          </p:cNvPr>
          <p:cNvSpPr>
            <a:spLocks noGrp="1"/>
          </p:cNvSpPr>
          <p:nvPr>
            <p:ph type="sldNum" sz="quarter" idx="61"/>
          </p:nvPr>
        </p:nvSpPr>
        <p:spPr/>
        <p:txBody>
          <a:bodyPr/>
          <a:lstStyle>
            <a:lvl1pPr algn="ctr">
              <a:defRPr/>
            </a:lvl1pPr>
          </a:lstStyle>
          <a:p>
            <a:pPr defTabSz="685800">
              <a:defRPr/>
            </a:pPr>
            <a:fld id="{7451C881-D077-0B4A-8BBC-0B79B81F1763}"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184442769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_Encabezado de sección con imagen">
    <p:spTree>
      <p:nvGrpSpPr>
        <p:cNvPr id="1" name=""/>
        <p:cNvGrpSpPr/>
        <p:nvPr/>
      </p:nvGrpSpPr>
      <p:grpSpPr>
        <a:xfrm>
          <a:off x="0" y="0"/>
          <a:ext cx="0" cy="0"/>
          <a:chOff x="0" y="0"/>
          <a:chExt cx="0" cy="0"/>
        </a:xfrm>
      </p:grpSpPr>
      <p:sp>
        <p:nvSpPr>
          <p:cNvPr id="7" name="Forma libre: Forma 15">
            <a:extLst>
              <a:ext uri="{FF2B5EF4-FFF2-40B4-BE49-F238E27FC236}">
                <a16:creationId xmlns:a16="http://schemas.microsoft.com/office/drawing/2014/main" id="{811BFC5A-0D1D-324D-B867-E44922BC4A85}"/>
              </a:ext>
            </a:extLst>
          </p:cNvPr>
          <p:cNvSpPr/>
          <p:nvPr userDrawn="1"/>
        </p:nvSpPr>
        <p:spPr>
          <a:xfrm rot="900000">
            <a:off x="3788756" y="-519718"/>
            <a:ext cx="5832863"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Forma libre: Forma 10">
            <a:extLst>
              <a:ext uri="{FF2B5EF4-FFF2-40B4-BE49-F238E27FC236}">
                <a16:creationId xmlns:a16="http://schemas.microsoft.com/office/drawing/2014/main" id="{A88538C9-D334-7146-88E0-71008E00F8E6}"/>
              </a:ext>
            </a:extLst>
          </p:cNvPr>
          <p:cNvSpPr/>
          <p:nvPr userDrawn="1"/>
        </p:nvSpPr>
        <p:spPr>
          <a:xfrm rot="10800000">
            <a:off x="4621929" y="283536"/>
            <a:ext cx="4522071"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Imagen 13">
            <a:extLst>
              <a:ext uri="{FF2B5EF4-FFF2-40B4-BE49-F238E27FC236}">
                <a16:creationId xmlns:a16="http://schemas.microsoft.com/office/drawing/2014/main" id="{377EAC1C-B9CD-2A41-993C-D93CA9C69F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525" y="6172200"/>
            <a:ext cx="8821341"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16">
            <a:extLst>
              <a:ext uri="{FF2B5EF4-FFF2-40B4-BE49-F238E27FC236}">
                <a16:creationId xmlns:a16="http://schemas.microsoft.com/office/drawing/2014/main" id="{F4D27574-FFC3-2A45-866D-A8E982999FA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n 18">
            <a:extLst>
              <a:ext uri="{FF2B5EF4-FFF2-40B4-BE49-F238E27FC236}">
                <a16:creationId xmlns:a16="http://schemas.microsoft.com/office/drawing/2014/main" id="{47ADDBA5-57E8-7B45-B200-5E732809A4B3}"/>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a:xfrm>
            <a:off x="5132032" y="1641060"/>
            <a:ext cx="3595286" cy="2078699"/>
          </a:xfrm>
        </p:spPr>
        <p:txBody>
          <a:bodyPr anchor="b"/>
          <a:lstStyle>
            <a:lvl1pPr algn="r" defTabSz="685800" rtl="0" eaLnBrk="1" latinLnBrk="0" hangingPunct="1">
              <a:lnSpc>
                <a:spcPts val="3750"/>
              </a:lnSpc>
              <a:spcBef>
                <a:spcPct val="0"/>
              </a:spcBef>
              <a:buNone/>
              <a:defRPr lang="en-ZA" sz="4500" b="1" kern="1200" cap="all" spc="-113" baseline="0" dirty="0">
                <a:solidFill>
                  <a:schemeClr val="bg1"/>
                </a:solidFill>
                <a:latin typeface="+mj-lt"/>
                <a:ea typeface="+mj-ea"/>
                <a:cs typeface="+mj-cs"/>
              </a:defRPr>
            </a:lvl1pPr>
          </a:lstStyle>
          <a:p>
            <a:r>
              <a:rPr lang="en-US" noProof="0"/>
              <a:t>Click to edit Master title style</a:t>
            </a:r>
            <a:endParaRPr lang="es-ES" noProof="0"/>
          </a:p>
        </p:txBody>
      </p:sp>
      <p:sp>
        <p:nvSpPr>
          <p:cNvPr id="9" name="Subtítulo 2"/>
          <p:cNvSpPr>
            <a:spLocks noGrp="1"/>
          </p:cNvSpPr>
          <p:nvPr>
            <p:ph type="subTitle" idx="1"/>
          </p:nvPr>
        </p:nvSpPr>
        <p:spPr>
          <a:xfrm>
            <a:off x="5132032" y="3884813"/>
            <a:ext cx="3227969" cy="271807"/>
          </a:xfrm>
        </p:spPr>
        <p:txBody>
          <a:bodyPr rtlCol="0"/>
          <a:lstStyle>
            <a:lvl1pPr marL="0" indent="0" algn="r">
              <a:buNone/>
              <a:defRPr sz="1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endParaRPr lang="es-ES" noProof="0"/>
          </a:p>
        </p:txBody>
      </p:sp>
      <p:sp>
        <p:nvSpPr>
          <p:cNvPr id="12" name="Marcador de texto 4"/>
          <p:cNvSpPr>
            <a:spLocks noGrp="1"/>
          </p:cNvSpPr>
          <p:nvPr>
            <p:ph type="body" sz="quarter" idx="15"/>
          </p:nvPr>
        </p:nvSpPr>
        <p:spPr>
          <a:xfrm>
            <a:off x="5132032" y="4290982"/>
            <a:ext cx="3227969" cy="252000"/>
          </a:xfrm>
        </p:spPr>
        <p:txBody>
          <a:bodyPr rtlCol="0"/>
          <a:lstStyle>
            <a:lvl1pPr marL="0" indent="0" algn="r">
              <a:buNone/>
              <a:defRPr sz="1200">
                <a:solidFill>
                  <a:schemeClr val="bg1"/>
                </a:solidFill>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3" name="Marcador de texto 10"/>
          <p:cNvSpPr>
            <a:spLocks noGrp="1"/>
          </p:cNvSpPr>
          <p:nvPr>
            <p:ph type="body" sz="quarter" idx="16"/>
          </p:nvPr>
        </p:nvSpPr>
        <p:spPr>
          <a:xfrm>
            <a:off x="5132032" y="4677345"/>
            <a:ext cx="3227969" cy="252000"/>
          </a:xfrm>
        </p:spPr>
        <p:txBody>
          <a:bodyPr rtlCol="0"/>
          <a:lstStyle>
            <a:lvl1pPr marL="0" indent="0" algn="r">
              <a:buNone/>
              <a:defRPr sz="1200">
                <a:solidFill>
                  <a:schemeClr val="bg1"/>
                </a:solidFill>
              </a:defRPr>
            </a:lvl1pPr>
          </a:lstStyle>
          <a:p>
            <a:pPr lvl="0"/>
            <a:r>
              <a:rPr lang="en-US" noProof="0"/>
              <a:t>Click to edit Master text styles</a:t>
            </a:r>
          </a:p>
        </p:txBody>
      </p:sp>
      <p:sp>
        <p:nvSpPr>
          <p:cNvPr id="15" name="Marcador de texto 15"/>
          <p:cNvSpPr>
            <a:spLocks noGrp="1"/>
          </p:cNvSpPr>
          <p:nvPr>
            <p:ph type="body" sz="quarter" idx="17"/>
          </p:nvPr>
        </p:nvSpPr>
        <p:spPr>
          <a:xfrm>
            <a:off x="5132139" y="5063710"/>
            <a:ext cx="3229187" cy="252413"/>
          </a:xfrm>
        </p:spPr>
        <p:txBody>
          <a:bodyPr rtlCol="0"/>
          <a:lstStyle>
            <a:lvl1pPr marL="0" indent="0" algn="r">
              <a:buNone/>
              <a:defRPr sz="1200">
                <a:solidFill>
                  <a:schemeClr val="bg1"/>
                </a:solidFill>
              </a:defRPr>
            </a:lvl1pPr>
          </a:lstStyle>
          <a:p>
            <a:pPr lvl="0"/>
            <a:r>
              <a:rPr lang="en-US" noProof="0"/>
              <a:t>Click to edit Master text styles</a:t>
            </a:r>
          </a:p>
        </p:txBody>
      </p:sp>
      <p:sp>
        <p:nvSpPr>
          <p:cNvPr id="16" name="Marcador de número de diapositiva 9">
            <a:extLst>
              <a:ext uri="{FF2B5EF4-FFF2-40B4-BE49-F238E27FC236}">
                <a16:creationId xmlns:a16="http://schemas.microsoft.com/office/drawing/2014/main" id="{7E68C247-4ACB-3849-B617-2F41246FE319}"/>
              </a:ext>
            </a:extLst>
          </p:cNvPr>
          <p:cNvSpPr>
            <a:spLocks noGrp="1"/>
          </p:cNvSpPr>
          <p:nvPr>
            <p:ph type="sldNum" sz="quarter" idx="18"/>
          </p:nvPr>
        </p:nvSpPr>
        <p:spPr>
          <a:solidFill>
            <a:schemeClr val="tx1"/>
          </a:solidFill>
        </p:spPr>
        <p:txBody>
          <a:bodyPr/>
          <a:lstStyle>
            <a:lvl1pPr>
              <a:defRPr>
                <a:solidFill>
                  <a:schemeClr val="bg1"/>
                </a:solidFill>
              </a:defRPr>
            </a:lvl1pPr>
          </a:lstStyle>
          <a:p>
            <a:pPr defTabSz="685800">
              <a:defRPr/>
            </a:pPr>
            <a:fld id="{D51F702D-F310-EA41-ABFC-33D43278C372}"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12976776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ítulo y contenido">
    <p:spTree>
      <p:nvGrpSpPr>
        <p:cNvPr id="1" name=""/>
        <p:cNvGrpSpPr/>
        <p:nvPr/>
      </p:nvGrpSpPr>
      <p:grpSpPr>
        <a:xfrm>
          <a:off x="0" y="0"/>
          <a:ext cx="0" cy="0"/>
          <a:chOff x="0" y="0"/>
          <a:chExt cx="0" cy="0"/>
        </a:xfrm>
      </p:grpSpPr>
      <p:pic>
        <p:nvPicPr>
          <p:cNvPr id="5" name="Imagen 8">
            <a:extLst>
              <a:ext uri="{FF2B5EF4-FFF2-40B4-BE49-F238E27FC236}">
                <a16:creationId xmlns:a16="http://schemas.microsoft.com/office/drawing/2014/main" id="{9FEE3924-7930-7142-AB65-D5DA48E1D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1"/>
            <a:ext cx="8821341"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7">
            <a:extLst>
              <a:ext uri="{FF2B5EF4-FFF2-40B4-BE49-F238E27FC236}">
                <a16:creationId xmlns:a16="http://schemas.microsoft.com/office/drawing/2014/main" id="{CF18D967-8F17-E34B-864E-6E1F1EA441B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8"/>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8">
            <a:extLst>
              <a:ext uri="{FF2B5EF4-FFF2-40B4-BE49-F238E27FC236}">
                <a16:creationId xmlns:a16="http://schemas.microsoft.com/office/drawing/2014/main" id="{3BD3666E-041D-764E-8D56-E9E3854C7CA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1"/>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contenido 2"/>
          <p:cNvSpPr>
            <a:spLocks noGrp="1"/>
          </p:cNvSpPr>
          <p:nvPr>
            <p:ph idx="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6" name="Marcador de texto 4"/>
          <p:cNvSpPr>
            <a:spLocks noGrp="1"/>
          </p:cNvSpPr>
          <p:nvPr>
            <p:ph type="body" sz="quarter" idx="13"/>
          </p:nvPr>
        </p:nvSpPr>
        <p:spPr>
          <a:xfrm>
            <a:off x="645080" y="745755"/>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5" indent="0">
              <a:buNone/>
              <a:defRPr/>
            </a:lvl2pPr>
            <a:lvl3pPr marL="407194" indent="0">
              <a:buNone/>
              <a:defRPr/>
            </a:lvl3pPr>
            <a:lvl4pPr marL="607219" indent="0">
              <a:buNone/>
              <a:defRPr/>
            </a:lvl4pPr>
            <a:lvl5pPr marL="807244" indent="0">
              <a:buNone/>
              <a:defRPr/>
            </a:lvl5pPr>
          </a:lstStyle>
          <a:p>
            <a:pPr lvl="0"/>
            <a:r>
              <a:rPr lang="en-US" noProof="0"/>
              <a:t>Click to edit Master text styles</a:t>
            </a:r>
          </a:p>
        </p:txBody>
      </p:sp>
      <p:sp>
        <p:nvSpPr>
          <p:cNvPr id="17" name="Título 18"/>
          <p:cNvSpPr>
            <a:spLocks noGrp="1"/>
          </p:cNvSpPr>
          <p:nvPr>
            <p:ph type="title"/>
          </p:nvPr>
        </p:nvSpPr>
        <p:spPr>
          <a:xfrm>
            <a:off x="645459" y="169754"/>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8" name="Marcador de número de diapositiva 7">
            <a:extLst>
              <a:ext uri="{FF2B5EF4-FFF2-40B4-BE49-F238E27FC236}">
                <a16:creationId xmlns:a16="http://schemas.microsoft.com/office/drawing/2014/main" id="{626C5B1E-427B-F346-9320-C0438D5F1288}"/>
              </a:ext>
            </a:extLst>
          </p:cNvPr>
          <p:cNvSpPr>
            <a:spLocks noGrp="1"/>
          </p:cNvSpPr>
          <p:nvPr>
            <p:ph type="sldNum" sz="quarter" idx="14"/>
          </p:nvPr>
        </p:nvSpPr>
        <p:spPr/>
        <p:txBody>
          <a:bodyPr/>
          <a:lstStyle>
            <a:lvl1pPr>
              <a:defRPr/>
            </a:lvl1pPr>
          </a:lstStyle>
          <a:p>
            <a:pPr defTabSz="685800">
              <a:defRPr/>
            </a:pPr>
            <a:fld id="{9EED58BF-2A17-6047-B6B7-6C22465A6C38}"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8921557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2314193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77027005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24894786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13312279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216573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56392939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13492532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3176098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44563172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695330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63654170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Tres columnas en cuadros">
    <p:spTree>
      <p:nvGrpSpPr>
        <p:cNvPr id="1" name=""/>
        <p:cNvGrpSpPr/>
        <p:nvPr/>
      </p:nvGrpSpPr>
      <p:grpSpPr>
        <a:xfrm>
          <a:off x="0" y="0"/>
          <a:ext cx="0" cy="0"/>
          <a:chOff x="0" y="0"/>
          <a:chExt cx="0" cy="0"/>
        </a:xfrm>
      </p:grpSpPr>
      <p:grpSp>
        <p:nvGrpSpPr>
          <p:cNvPr id="4" name="Grupo 20">
            <a:extLst>
              <a:ext uri="{FF2B5EF4-FFF2-40B4-BE49-F238E27FC236}">
                <a16:creationId xmlns:a16="http://schemas.microsoft.com/office/drawing/2014/main" id="{753E0814-A13D-844F-8833-CC25B05910EA}"/>
              </a:ext>
            </a:extLst>
          </p:cNvPr>
          <p:cNvGrpSpPr>
            <a:grpSpLocks/>
          </p:cNvGrpSpPr>
          <p:nvPr userDrawn="1"/>
        </p:nvGrpSpPr>
        <p:grpSpPr bwMode="auto">
          <a:xfrm>
            <a:off x="-551260" y="2"/>
            <a:ext cx="6746082" cy="7508875"/>
            <a:chOff x="-731331" y="-1"/>
            <a:chExt cx="8994070" cy="7509123"/>
          </a:xfrm>
        </p:grpSpPr>
        <p:sp>
          <p:nvSpPr>
            <p:cNvPr id="5" name="Forma libre: Forma 21">
              <a:extLst>
                <a:ext uri="{FF2B5EF4-FFF2-40B4-BE49-F238E27FC236}">
                  <a16:creationId xmlns:a16="http://schemas.microsoft.com/office/drawing/2014/main" id="{17D06B46-572D-2740-9BB3-A60DC553B88B}"/>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22">
              <a:extLst>
                <a:ext uri="{FF2B5EF4-FFF2-40B4-BE49-F238E27FC236}">
                  <a16:creationId xmlns:a16="http://schemas.microsoft.com/office/drawing/2014/main" id="{D7F224AB-6AEC-0244-A104-3D522FA02344}"/>
                </a:ext>
              </a:extLst>
            </p:cNvPr>
            <p:cNvSpPr>
              <a:spLocks/>
            </p:cNvSpPr>
            <p:nvPr userDrawn="1"/>
          </p:nvSpPr>
          <p:spPr bwMode="auto">
            <a:xfrm rot="900000">
              <a:off x="-731331" y="24786"/>
              <a:ext cx="7308033" cy="7484336"/>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7" name="Imagen 31">
            <a:extLst>
              <a:ext uri="{FF2B5EF4-FFF2-40B4-BE49-F238E27FC236}">
                <a16:creationId xmlns:a16="http://schemas.microsoft.com/office/drawing/2014/main" id="{FF4DA704-FE06-0D4C-B224-3F939137A07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6165852"/>
            <a:ext cx="8821341"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9">
            <a:extLst>
              <a:ext uri="{FF2B5EF4-FFF2-40B4-BE49-F238E27FC236}">
                <a16:creationId xmlns:a16="http://schemas.microsoft.com/office/drawing/2014/main" id="{545F08A3-49B8-4E4F-BF1D-0674C2881DD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17860" y="26989"/>
            <a:ext cx="3952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23">
            <a:extLst>
              <a:ext uri="{FF2B5EF4-FFF2-40B4-BE49-F238E27FC236}">
                <a16:creationId xmlns:a16="http://schemas.microsoft.com/office/drawing/2014/main" id="{7D8F7242-5FFD-7B4D-BE57-153015B6D7EE}"/>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8745141" y="25402"/>
            <a:ext cx="37742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arcador de texto 4"/>
          <p:cNvSpPr>
            <a:spLocks noGrp="1"/>
          </p:cNvSpPr>
          <p:nvPr>
            <p:ph type="body" sz="quarter" idx="13"/>
          </p:nvPr>
        </p:nvSpPr>
        <p:spPr>
          <a:xfrm>
            <a:off x="645080" y="745757"/>
            <a:ext cx="7708938" cy="242045"/>
          </a:xfrm>
        </p:spPr>
        <p:txBody>
          <a:bodyPr rtlCol="0"/>
          <a:lstStyle>
            <a:lvl1pPr marL="0" indent="0">
              <a:buNone/>
              <a:defRPr>
                <a:latin typeface="Arial" panose="020B0604020202020204" pitchFamily="34" charset="0"/>
                <a:cs typeface="Arial" panose="020B0604020202020204" pitchFamily="34" charset="0"/>
              </a:defRPr>
            </a:lvl1pPr>
            <a:lvl2pPr marL="200020" indent="0">
              <a:buNone/>
              <a:defRPr/>
            </a:lvl2pPr>
            <a:lvl3pPr marL="407184" indent="0">
              <a:buNone/>
              <a:defRPr/>
            </a:lvl3pPr>
            <a:lvl4pPr marL="607204" indent="0">
              <a:buNone/>
              <a:defRPr/>
            </a:lvl4pPr>
            <a:lvl5pPr marL="807224" indent="0">
              <a:buNone/>
              <a:defRPr/>
            </a:lvl5pPr>
          </a:lstStyle>
          <a:p>
            <a:pPr lvl="0"/>
            <a:r>
              <a:rPr lang="en-US" noProof="0"/>
              <a:t>Click to edit Master text styles</a:t>
            </a:r>
          </a:p>
        </p:txBody>
      </p:sp>
      <p:sp>
        <p:nvSpPr>
          <p:cNvPr id="19" name="Título 18"/>
          <p:cNvSpPr>
            <a:spLocks noGrp="1"/>
          </p:cNvSpPr>
          <p:nvPr>
            <p:ph type="title"/>
          </p:nvPr>
        </p:nvSpPr>
        <p:spPr>
          <a:xfrm>
            <a:off x="645459" y="169755"/>
            <a:ext cx="7708558" cy="432000"/>
          </a:xfrm>
        </p:spPr>
        <p:txBody>
          <a:bodyPr/>
          <a:lstStyle>
            <a:lvl1pPr>
              <a:defRPr sz="21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0" name="Marcador de número de diapositiva 15">
            <a:extLst>
              <a:ext uri="{FF2B5EF4-FFF2-40B4-BE49-F238E27FC236}">
                <a16:creationId xmlns:a16="http://schemas.microsoft.com/office/drawing/2014/main" id="{315B6EA5-FDA6-C347-BF87-476C3ACFA672}"/>
              </a:ext>
            </a:extLst>
          </p:cNvPr>
          <p:cNvSpPr>
            <a:spLocks noGrp="1"/>
          </p:cNvSpPr>
          <p:nvPr>
            <p:ph type="sldNum" sz="quarter" idx="14"/>
          </p:nvPr>
        </p:nvSpPr>
        <p:spPr/>
        <p:txBody>
          <a:bodyPr/>
          <a:lstStyle>
            <a:lvl1pPr algn="ctr">
              <a:defRPr/>
            </a:lvl1pPr>
          </a:lstStyle>
          <a:p>
            <a:pPr defTabSz="685800">
              <a:defRPr/>
            </a:pPr>
            <a:fld id="{52C4B4BF-5CEB-914D-9A4C-C4A11F0F28EC}"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3700091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9565924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10235548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9499179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8809807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41850251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223510754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3" name="Footer Placeholder 2"/>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8570971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90968706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5268454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24933987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656955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4.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9000"/>
            <a:lum/>
          </a:blip>
          <a:srcRect/>
          <a:stretch>
            <a:fillRect t="-9000" b="-9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23FA02D-DC79-47C2-9FFA-1D2DF626A1FE}" type="datetimeFigureOut">
              <a:rPr lang="es-CL" smtClean="0"/>
              <a:t>06-02-2025</a:t>
            </a:fld>
            <a:endParaRPr lang="es-CL"/>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6468C5-9905-442B-9D28-A2DF46387027}" type="slidenum">
              <a:rPr lang="es-CL" smtClean="0"/>
              <a:t>‹Nº›</a:t>
            </a:fld>
            <a:endParaRPr lang="es-CL"/>
          </a:p>
        </p:txBody>
      </p:sp>
    </p:spTree>
    <p:extLst>
      <p:ext uri="{BB962C8B-B14F-4D97-AF65-F5344CB8AC3E}">
        <p14:creationId xmlns:p14="http://schemas.microsoft.com/office/powerpoint/2010/main" val="819676172"/>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6000"/>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DC0C1-6955-4B44-A12D-5CC9E99F1456}" type="datetimeFigureOut">
              <a:rPr lang="es-CL" smtClean="0"/>
              <a:t>06-02-2025</a:t>
            </a:fld>
            <a:endParaRPr lang="es-C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15D2F-8B56-4E54-BBFC-7531BEF668C1}" type="slidenum">
              <a:rPr lang="es-CL" smtClean="0"/>
              <a:t>‹Nº›</a:t>
            </a:fld>
            <a:endParaRPr lang="es-CL"/>
          </a:p>
        </p:txBody>
      </p:sp>
    </p:spTree>
    <p:extLst>
      <p:ext uri="{BB962C8B-B14F-4D97-AF65-F5344CB8AC3E}">
        <p14:creationId xmlns:p14="http://schemas.microsoft.com/office/powerpoint/2010/main" val="2912394774"/>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745CD0E-F448-1C4C-9419-01EF8F9EB431}"/>
              </a:ext>
            </a:extLst>
          </p:cNvPr>
          <p:cNvSpPr>
            <a:spLocks noGrp="1"/>
          </p:cNvSpPr>
          <p:nvPr>
            <p:ph type="title"/>
          </p:nvPr>
        </p:nvSpPr>
        <p:spPr>
          <a:xfrm>
            <a:off x="323850" y="431800"/>
            <a:ext cx="8497491" cy="431800"/>
          </a:xfrm>
          <a:prstGeom prst="rect">
            <a:avLst/>
          </a:prstGeom>
        </p:spPr>
        <p:txBody>
          <a:bodyPr vert="horz" lIns="0" tIns="0" rIns="0" bIns="0" rtlCol="0" anchor="ctr">
            <a:noAutofit/>
          </a:bodyPr>
          <a:lstStyle/>
          <a:p>
            <a:pPr lvl="0"/>
            <a:r>
              <a:rPr lang="es-ES" noProof="0" dirty="0"/>
              <a:t>Haga clic para modificar el estilo de título del patrón</a:t>
            </a:r>
          </a:p>
        </p:txBody>
      </p:sp>
      <p:sp>
        <p:nvSpPr>
          <p:cNvPr id="1027" name="Marcador de posición de texto 2">
            <a:extLst>
              <a:ext uri="{FF2B5EF4-FFF2-40B4-BE49-F238E27FC236}">
                <a16:creationId xmlns:a16="http://schemas.microsoft.com/office/drawing/2014/main" id="{C181751C-9E66-2C48-95A9-CB2E58FB9BFD}"/>
              </a:ext>
            </a:extLst>
          </p:cNvPr>
          <p:cNvSpPr>
            <a:spLocks noGrp="1" noChangeArrowheads="1"/>
          </p:cNvSpPr>
          <p:nvPr>
            <p:ph type="body" idx="1"/>
          </p:nvPr>
        </p:nvSpPr>
        <p:spPr bwMode="auto">
          <a:xfrm>
            <a:off x="323850" y="1152526"/>
            <a:ext cx="8497491"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s-ES" altLang="en-US"/>
              <a:t>Editar estilos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5" name="Marcador de pie de página 4">
            <a:extLst>
              <a:ext uri="{FF2B5EF4-FFF2-40B4-BE49-F238E27FC236}">
                <a16:creationId xmlns:a16="http://schemas.microsoft.com/office/drawing/2014/main" id="{96D9C2A0-AA39-BD4E-A017-7A3A5CD9578A}"/>
              </a:ext>
            </a:extLst>
          </p:cNvPr>
          <p:cNvSpPr>
            <a:spLocks noGrp="1"/>
          </p:cNvSpPr>
          <p:nvPr>
            <p:ph type="ftr" sz="quarter" idx="3"/>
          </p:nvPr>
        </p:nvSpPr>
        <p:spPr>
          <a:xfrm>
            <a:off x="323850" y="6365876"/>
            <a:ext cx="3086100" cy="227013"/>
          </a:xfrm>
          <a:prstGeom prst="rect">
            <a:avLst/>
          </a:prstGeom>
        </p:spPr>
        <p:txBody>
          <a:bodyPr vert="horz" lIns="0" tIns="0" rIns="0" bIns="0" rtlCol="0" anchor="ctr"/>
          <a:lstStyle>
            <a:lvl1pPr algn="l" eaLnBrk="1" fontAlgn="auto" hangingPunct="1">
              <a:spcBef>
                <a:spcPts val="0"/>
              </a:spcBef>
              <a:spcAft>
                <a:spcPts val="0"/>
              </a:spcAft>
              <a:defRPr sz="900">
                <a:solidFill>
                  <a:schemeClr val="tx1">
                    <a:lumMod val="75000"/>
                    <a:lumOff val="25000"/>
                  </a:schemeClr>
                </a:solidFill>
                <a:latin typeface="+mn-lt"/>
              </a:defRPr>
            </a:lvl1pPr>
          </a:lstStyle>
          <a:p>
            <a:pPr defTabSz="685800">
              <a:defRPr/>
            </a:pPr>
            <a:endParaRPr lang="es-ES">
              <a:solidFill>
                <a:prstClr val="black">
                  <a:lumMod val="75000"/>
                  <a:lumOff val="25000"/>
                </a:prstClr>
              </a:solidFill>
            </a:endParaRPr>
          </a:p>
        </p:txBody>
      </p:sp>
      <p:sp>
        <p:nvSpPr>
          <p:cNvPr id="4" name="Marcador de número de diapositiva 3">
            <a:extLst>
              <a:ext uri="{FF2B5EF4-FFF2-40B4-BE49-F238E27FC236}">
                <a16:creationId xmlns:a16="http://schemas.microsoft.com/office/drawing/2014/main" id="{2DB2FB65-C597-D045-BCA0-08297FCEFE3C}"/>
              </a:ext>
            </a:extLst>
          </p:cNvPr>
          <p:cNvSpPr>
            <a:spLocks noGrp="1"/>
          </p:cNvSpPr>
          <p:nvPr>
            <p:ph type="sldNum" sz="quarter" idx="4"/>
          </p:nvPr>
        </p:nvSpPr>
        <p:spPr>
          <a:xfrm>
            <a:off x="8796338" y="6384926"/>
            <a:ext cx="216694" cy="288925"/>
          </a:xfrm>
          <a:prstGeom prst="ellipse">
            <a:avLst/>
          </a:prstGeom>
          <a:solidFill>
            <a:schemeClr val="tx1">
              <a:lumMod val="65000"/>
              <a:lumOff val="35000"/>
            </a:schemeClr>
          </a:solidFill>
        </p:spPr>
        <p:txBody>
          <a:bodyPr lIns="0" tIns="0" rIns="0" bIns="0" rtlCol="0" anchor="ctr"/>
          <a:lstStyle>
            <a:lvl1pPr algn="ctr" eaLnBrk="1" fontAlgn="auto" hangingPunct="1">
              <a:spcBef>
                <a:spcPts val="0"/>
              </a:spcBef>
              <a:spcAft>
                <a:spcPts val="0"/>
              </a:spcAft>
              <a:defRPr lang="en-ZA" sz="750">
                <a:solidFill>
                  <a:schemeClr val="bg1"/>
                </a:solidFill>
                <a:latin typeface="+mn-lt"/>
              </a:defRPr>
            </a:lvl1pPr>
          </a:lstStyle>
          <a:p>
            <a:pPr defTabSz="685800">
              <a:defRPr/>
            </a:pPr>
            <a:fld id="{38159DDC-5AA9-4248-B481-558F4F5B9A7E}" type="slidenum">
              <a:rPr lang="es-ES" smtClean="0">
                <a:solidFill>
                  <a:prstClr val="white"/>
                </a:solidFill>
              </a:rPr>
              <a:pPr defTabSz="685800">
                <a:defRPr/>
              </a:pPr>
              <a:t>‹Nº›</a:t>
            </a:fld>
            <a:endParaRPr lang="es-ES" dirty="0">
              <a:solidFill>
                <a:prstClr val="white"/>
              </a:solidFill>
            </a:endParaRPr>
          </a:p>
        </p:txBody>
      </p:sp>
    </p:spTree>
    <p:extLst>
      <p:ext uri="{BB962C8B-B14F-4D97-AF65-F5344CB8AC3E}">
        <p14:creationId xmlns:p14="http://schemas.microsoft.com/office/powerpoint/2010/main" val="2103201964"/>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 id="2147483797" r:id="rId18"/>
    <p:sldLayoutId id="2147483798" r:id="rId19"/>
    <p:sldLayoutId id="2147483799" r:id="rId20"/>
    <p:sldLayoutId id="2147483800" r:id="rId21"/>
  </p:sldLayoutIdLst>
  <p:hf hdr="0" ftr="0" dt="0"/>
  <p:txStyles>
    <p:titleStyle>
      <a:lvl1pPr algn="l" rtl="0" eaLnBrk="0" fontAlgn="base" hangingPunct="0">
        <a:lnSpc>
          <a:spcPct val="90000"/>
        </a:lnSpc>
        <a:spcBef>
          <a:spcPct val="0"/>
        </a:spcBef>
        <a:spcAft>
          <a:spcPct val="0"/>
        </a:spcAft>
        <a:defRPr lang="en-ZA" sz="2400" b="1" kern="1200" spc="-113" dirty="0">
          <a:solidFill>
            <a:srgbClr val="262626"/>
          </a:solidFill>
          <a:latin typeface="+mj-lt"/>
          <a:ea typeface="+mj-ea"/>
          <a:cs typeface="+mj-cs"/>
        </a:defRPr>
      </a:lvl1pPr>
      <a:lvl2pPr algn="l" rtl="0" eaLnBrk="0" fontAlgn="base" hangingPunct="0">
        <a:lnSpc>
          <a:spcPct val="90000"/>
        </a:lnSpc>
        <a:spcBef>
          <a:spcPct val="0"/>
        </a:spcBef>
        <a:spcAft>
          <a:spcPct val="0"/>
        </a:spcAft>
        <a:defRPr sz="2400" b="1">
          <a:solidFill>
            <a:srgbClr val="262626"/>
          </a:solidFill>
          <a:latin typeface="Corbel" panose="020B0503020204020204" pitchFamily="34" charset="0"/>
        </a:defRPr>
      </a:lvl2pPr>
      <a:lvl3pPr algn="l" rtl="0" eaLnBrk="0" fontAlgn="base" hangingPunct="0">
        <a:lnSpc>
          <a:spcPct val="90000"/>
        </a:lnSpc>
        <a:spcBef>
          <a:spcPct val="0"/>
        </a:spcBef>
        <a:spcAft>
          <a:spcPct val="0"/>
        </a:spcAft>
        <a:defRPr sz="2400" b="1">
          <a:solidFill>
            <a:srgbClr val="262626"/>
          </a:solidFill>
          <a:latin typeface="Corbel" panose="020B0503020204020204" pitchFamily="34" charset="0"/>
        </a:defRPr>
      </a:lvl3pPr>
      <a:lvl4pPr algn="l" rtl="0" eaLnBrk="0" fontAlgn="base" hangingPunct="0">
        <a:lnSpc>
          <a:spcPct val="90000"/>
        </a:lnSpc>
        <a:spcBef>
          <a:spcPct val="0"/>
        </a:spcBef>
        <a:spcAft>
          <a:spcPct val="0"/>
        </a:spcAft>
        <a:defRPr sz="2400" b="1">
          <a:solidFill>
            <a:srgbClr val="262626"/>
          </a:solidFill>
          <a:latin typeface="Corbel" panose="020B0503020204020204" pitchFamily="34" charset="0"/>
        </a:defRPr>
      </a:lvl4pPr>
      <a:lvl5pPr algn="l" rtl="0" eaLnBrk="0" fontAlgn="base" hangingPunct="0">
        <a:lnSpc>
          <a:spcPct val="90000"/>
        </a:lnSpc>
        <a:spcBef>
          <a:spcPct val="0"/>
        </a:spcBef>
        <a:spcAft>
          <a:spcPct val="0"/>
        </a:spcAft>
        <a:defRPr sz="2400" b="1">
          <a:solidFill>
            <a:srgbClr val="262626"/>
          </a:solidFill>
          <a:latin typeface="Corbel" panose="020B0503020204020204" pitchFamily="34" charset="0"/>
        </a:defRPr>
      </a:lvl5pPr>
      <a:lvl6pPr marL="342900" algn="l" rtl="0" fontAlgn="base">
        <a:lnSpc>
          <a:spcPct val="90000"/>
        </a:lnSpc>
        <a:spcBef>
          <a:spcPct val="0"/>
        </a:spcBef>
        <a:spcAft>
          <a:spcPct val="0"/>
        </a:spcAft>
        <a:defRPr sz="2400" b="1">
          <a:solidFill>
            <a:srgbClr val="262626"/>
          </a:solidFill>
          <a:latin typeface="Corbel" panose="020B0503020204020204" pitchFamily="34" charset="0"/>
        </a:defRPr>
      </a:lvl6pPr>
      <a:lvl7pPr marL="685800" algn="l" rtl="0" fontAlgn="base">
        <a:lnSpc>
          <a:spcPct val="90000"/>
        </a:lnSpc>
        <a:spcBef>
          <a:spcPct val="0"/>
        </a:spcBef>
        <a:spcAft>
          <a:spcPct val="0"/>
        </a:spcAft>
        <a:defRPr sz="2400" b="1">
          <a:solidFill>
            <a:srgbClr val="262626"/>
          </a:solidFill>
          <a:latin typeface="Corbel" panose="020B0503020204020204" pitchFamily="34" charset="0"/>
        </a:defRPr>
      </a:lvl7pPr>
      <a:lvl8pPr marL="1028700" algn="l" rtl="0" fontAlgn="base">
        <a:lnSpc>
          <a:spcPct val="90000"/>
        </a:lnSpc>
        <a:spcBef>
          <a:spcPct val="0"/>
        </a:spcBef>
        <a:spcAft>
          <a:spcPct val="0"/>
        </a:spcAft>
        <a:defRPr sz="2400" b="1">
          <a:solidFill>
            <a:srgbClr val="262626"/>
          </a:solidFill>
          <a:latin typeface="Corbel" panose="020B0503020204020204" pitchFamily="34" charset="0"/>
        </a:defRPr>
      </a:lvl8pPr>
      <a:lvl9pPr marL="1371600" algn="l" rtl="0" fontAlgn="base">
        <a:lnSpc>
          <a:spcPct val="90000"/>
        </a:lnSpc>
        <a:spcBef>
          <a:spcPct val="0"/>
        </a:spcBef>
        <a:spcAft>
          <a:spcPct val="0"/>
        </a:spcAft>
        <a:defRPr sz="2400" b="1">
          <a:solidFill>
            <a:srgbClr val="262626"/>
          </a:solidFill>
          <a:latin typeface="Corbel" panose="020B0503020204020204" pitchFamily="34" charset="0"/>
        </a:defRPr>
      </a:lvl9pPr>
    </p:titleStyle>
    <p:bodyStyle>
      <a:lvl1pPr marL="200025" indent="-200025" algn="l" rtl="0" eaLnBrk="0" fontAlgn="base" hangingPunct="0">
        <a:lnSpc>
          <a:spcPct val="90000"/>
        </a:lnSpc>
        <a:spcBef>
          <a:spcPts val="750"/>
        </a:spcBef>
        <a:spcAft>
          <a:spcPct val="0"/>
        </a:spcAft>
        <a:buFont typeface="Arial" panose="020B0604020202020204" pitchFamily="34" charset="0"/>
        <a:buChar char="•"/>
        <a:defRPr kern="1200">
          <a:solidFill>
            <a:srgbClr val="404040"/>
          </a:solidFill>
          <a:latin typeface="+mn-lt"/>
          <a:ea typeface="+mn-ea"/>
          <a:cs typeface="+mn-cs"/>
        </a:defRPr>
      </a:lvl1pPr>
      <a:lvl2pPr marL="407194" indent="-207169" algn="l" rtl="0" eaLnBrk="0" fontAlgn="base" hangingPunct="0">
        <a:lnSpc>
          <a:spcPct val="90000"/>
        </a:lnSpc>
        <a:spcBef>
          <a:spcPts val="375"/>
        </a:spcBef>
        <a:spcAft>
          <a:spcPct val="0"/>
        </a:spcAft>
        <a:buFont typeface="Arial" panose="020B0604020202020204" pitchFamily="34" charset="0"/>
        <a:buChar char="•"/>
        <a:defRPr sz="1200" kern="1200">
          <a:solidFill>
            <a:srgbClr val="404040"/>
          </a:solidFill>
          <a:latin typeface="+mn-lt"/>
          <a:ea typeface="+mn-ea"/>
          <a:cs typeface="+mn-cs"/>
        </a:defRPr>
      </a:lvl2pPr>
      <a:lvl3pPr marL="607219" indent="-200025" algn="l" rtl="0" eaLnBrk="0" fontAlgn="base" hangingPunct="0">
        <a:lnSpc>
          <a:spcPct val="90000"/>
        </a:lnSpc>
        <a:spcBef>
          <a:spcPts val="375"/>
        </a:spcBef>
        <a:spcAft>
          <a:spcPct val="0"/>
        </a:spcAft>
        <a:buFont typeface="Arial" panose="020B0604020202020204" pitchFamily="34" charset="0"/>
        <a:buChar char="•"/>
        <a:defRPr sz="1050" kern="1200">
          <a:solidFill>
            <a:srgbClr val="404040"/>
          </a:solidFill>
          <a:latin typeface="+mn-lt"/>
          <a:ea typeface="+mn-ea"/>
          <a:cs typeface="+mn-cs"/>
        </a:defRPr>
      </a:lvl3pPr>
      <a:lvl4pPr marL="807244" indent="-200025" algn="l" rtl="0" eaLnBrk="0" fontAlgn="base" hangingPunct="0">
        <a:lnSpc>
          <a:spcPct val="90000"/>
        </a:lnSpc>
        <a:spcBef>
          <a:spcPts val="375"/>
        </a:spcBef>
        <a:spcAft>
          <a:spcPct val="0"/>
        </a:spcAft>
        <a:buFont typeface="Arial" panose="020B0604020202020204" pitchFamily="34" charset="0"/>
        <a:buChar char="•"/>
        <a:defRPr sz="1050" kern="1200">
          <a:solidFill>
            <a:srgbClr val="404040"/>
          </a:solidFill>
          <a:latin typeface="+mn-lt"/>
          <a:ea typeface="+mn-ea"/>
          <a:cs typeface="+mn-cs"/>
        </a:defRPr>
      </a:lvl4pPr>
      <a:lvl5pPr marL="1007269" indent="-200025" algn="l" rtl="0" eaLnBrk="0" fontAlgn="base" hangingPunct="0">
        <a:lnSpc>
          <a:spcPct val="90000"/>
        </a:lnSpc>
        <a:spcBef>
          <a:spcPts val="375"/>
        </a:spcBef>
        <a:spcAft>
          <a:spcPct val="0"/>
        </a:spcAft>
        <a:buFont typeface="Arial" panose="020B0604020202020204" pitchFamily="34" charset="0"/>
        <a:buChar char="•"/>
        <a:defRPr sz="1050" kern="1200">
          <a:solidFill>
            <a:srgbClr val="40404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defRPr/>
            </a:pPr>
            <a:fld id="{7469CD99-522A-4A8B-ACF3-CC3DFCF39749}"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defRPr/>
            </a:pPr>
            <a:endParaRPr lang="es-CL">
              <a:solidFill>
                <a:prstClr val="black">
                  <a:tint val="75000"/>
                </a:prstClr>
              </a:solidFill>
            </a:endParaRPr>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defRPr/>
            </a:pPr>
            <a:fld id="{EB9DFC16-F1AE-487C-9F16-0838F3095B3F}"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3060363369"/>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6000"/>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685800">
              <a:defRPr/>
            </a:pPr>
            <a:fld id="{68186A48-BE48-4C16-8D13-47CC1B8A9A5F}" type="datetimeFigureOut">
              <a:rPr lang="es-CL" smtClean="0">
                <a:solidFill>
                  <a:prstClr val="black">
                    <a:tint val="75000"/>
                  </a:prstClr>
                </a:solidFill>
              </a:rPr>
              <a:pPr defTabSz="685800">
                <a:defRPr/>
              </a:pPr>
              <a:t>06-02-2025</a:t>
            </a:fld>
            <a:endParaRPr lang="es-CL">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685800">
              <a:defRPr/>
            </a:pPr>
            <a:endParaRPr lang="es-CL">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685800">
              <a:defRPr/>
            </a:pPr>
            <a:fld id="{190E7551-D8F3-4B54-8164-A9313A63666A}" type="slidenum">
              <a:rPr lang="es-CL" smtClean="0">
                <a:solidFill>
                  <a:prstClr val="black">
                    <a:tint val="75000"/>
                  </a:prstClr>
                </a:solidFill>
              </a:rPr>
              <a:pPr defTabSz="685800">
                <a:defRPr/>
              </a:pPr>
              <a:t>‹Nº›</a:t>
            </a:fld>
            <a:endParaRPr lang="es-CL">
              <a:solidFill>
                <a:prstClr val="black">
                  <a:tint val="75000"/>
                </a:prstClr>
              </a:solidFill>
            </a:endParaRPr>
          </a:p>
        </p:txBody>
      </p:sp>
    </p:spTree>
    <p:extLst>
      <p:ext uri="{BB962C8B-B14F-4D97-AF65-F5344CB8AC3E}">
        <p14:creationId xmlns:p14="http://schemas.microsoft.com/office/powerpoint/2010/main" val="1976438083"/>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microsoft.com/office/2007/relationships/media" Target="../media/media1.mp4"/><Relationship Id="rId1" Type="http://schemas.openxmlformats.org/officeDocument/2006/relationships/video" Target="NULL" TargetMode="External"/><Relationship Id="rId6" Type="http://schemas.microsoft.com/office/2007/relationships/hdphoto" Target="../media/hdphoto1.wdp"/><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image" Target="../media/image22.png"/><Relationship Id="rId2" Type="http://schemas.openxmlformats.org/officeDocument/2006/relationships/image" Target="../media/image17.jpeg"/><Relationship Id="rId16" Type="http://schemas.openxmlformats.org/officeDocument/2006/relationships/image" Target="../media/image27.png"/><Relationship Id="rId1" Type="http://schemas.openxmlformats.org/officeDocument/2006/relationships/slideLayout" Target="../slideLayouts/slideLayout55.xml"/><Relationship Id="rId6" Type="http://schemas.openxmlformats.org/officeDocument/2006/relationships/image" Target="../media/image19.png"/><Relationship Id="rId11" Type="http://schemas.openxmlformats.org/officeDocument/2006/relationships/image" Target="../media/image22.png"/><Relationship Id="rId5" Type="http://schemas.openxmlformats.org/officeDocument/2006/relationships/image" Target="../media/image19.png"/><Relationship Id="rId15" Type="http://schemas.openxmlformats.org/officeDocument/2006/relationships/image" Target="../media/image27.png"/><Relationship Id="rId10" Type="http://schemas.openxmlformats.org/officeDocument/2006/relationships/image" Target="../media/image21.png"/><Relationship Id="rId4" Type="http://schemas.openxmlformats.org/officeDocument/2006/relationships/image" Target="../media/image18.png"/><Relationship Id="rId9" Type="http://schemas.openxmlformats.org/officeDocument/2006/relationships/image" Target="../media/image21.png"/><Relationship Id="rId1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5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56.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5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5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6.xml"/></Relationships>
</file>

<file path=ppt/slides/_rels/slide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6.xml"/></Relationships>
</file>

<file path=ppt/slides/_rels/slide5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5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7.xml"/><Relationship Id="rId4" Type="http://schemas.openxmlformats.org/officeDocument/2006/relationships/image" Target="../media/image50.png"/></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7.xml"/><Relationship Id="rId4" Type="http://schemas.openxmlformats.org/officeDocument/2006/relationships/image" Target="../media/image50.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7.xml"/><Relationship Id="rId4" Type="http://schemas.openxmlformats.org/officeDocument/2006/relationships/image" Target="../media/image5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7.xml"/><Relationship Id="rId4" Type="http://schemas.openxmlformats.org/officeDocument/2006/relationships/image" Target="../media/image50.png"/></Relationships>
</file>

<file path=ppt/slides/_rels/slide6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18535" y="1144845"/>
            <a:ext cx="7092409" cy="507831"/>
          </a:xfrm>
          <a:prstGeom prst="rect">
            <a:avLst/>
          </a:prstGeom>
          <a:noFill/>
        </p:spPr>
        <p:txBody>
          <a:bodyPr wrap="square" rtlCol="0">
            <a:spAutoFit/>
          </a:bodyPr>
          <a:lstStyle/>
          <a:p>
            <a:pPr defTabSz="685800"/>
            <a:r>
              <a:rPr lang="es-CL" sz="2700" b="1" dirty="0">
                <a:solidFill>
                  <a:prstClr val="black"/>
                </a:solidFill>
                <a:latin typeface="Calibri" panose="020F0502020204030204"/>
              </a:rPr>
              <a:t>ASIGNATURA DE MANDO Y </a:t>
            </a:r>
            <a:r>
              <a:rPr lang="es-CL" sz="2700" b="1" dirty="0">
                <a:solidFill>
                  <a:srgbClr val="FF0000"/>
                </a:solidFill>
                <a:latin typeface="Calibri" panose="020F0502020204030204"/>
              </a:rPr>
              <a:t>REGLAMENTACIÓN</a:t>
            </a:r>
            <a:endParaRPr lang="es-CL" sz="2700" b="1" dirty="0">
              <a:solidFill>
                <a:prstClr val="black"/>
              </a:solidFill>
              <a:latin typeface="Calibri" panose="020F0502020204030204"/>
            </a:endParaRPr>
          </a:p>
        </p:txBody>
      </p:sp>
      <p:sp>
        <p:nvSpPr>
          <p:cNvPr id="5" name="CuadroTexto 4"/>
          <p:cNvSpPr txBox="1"/>
          <p:nvPr/>
        </p:nvSpPr>
        <p:spPr>
          <a:xfrm>
            <a:off x="398207" y="1830644"/>
            <a:ext cx="4952831" cy="946413"/>
          </a:xfrm>
          <a:prstGeom prst="rect">
            <a:avLst/>
          </a:prstGeom>
          <a:solidFill>
            <a:schemeClr val="bg1"/>
          </a:solidFill>
          <a:ln w="28575">
            <a:solidFill>
              <a:schemeClr val="tx1"/>
            </a:solidFill>
          </a:ln>
        </p:spPr>
        <p:txBody>
          <a:bodyPr wrap="none" rtlCol="0">
            <a:spAutoFit/>
          </a:bodyPr>
          <a:lstStyle/>
          <a:p>
            <a:pPr marL="342900" indent="-342900" defTabSz="685800">
              <a:buFont typeface="Arial" panose="020B0604020202020204" pitchFamily="34" charset="0"/>
              <a:buChar char="•"/>
            </a:pPr>
            <a:r>
              <a:rPr lang="es-CL" sz="2100" dirty="0">
                <a:solidFill>
                  <a:prstClr val="black"/>
                </a:solidFill>
                <a:latin typeface="Calibri" panose="020F0502020204030204"/>
              </a:rPr>
              <a:t>13 Capítulos del texto + 2 anexos</a:t>
            </a:r>
          </a:p>
          <a:p>
            <a:pPr marL="342900" indent="-342900" defTabSz="685800">
              <a:buFont typeface="Arial" panose="020B0604020202020204" pitchFamily="34" charset="0"/>
              <a:buChar char="•"/>
            </a:pPr>
            <a:r>
              <a:rPr lang="es-CL" sz="2100" dirty="0">
                <a:solidFill>
                  <a:prstClr val="black"/>
                </a:solidFill>
                <a:latin typeface="Calibri" panose="020F0502020204030204"/>
              </a:rPr>
              <a:t>Proceso de Calificación de Gente </a:t>
            </a:r>
            <a:r>
              <a:rPr lang="es-CL" sz="2100">
                <a:solidFill>
                  <a:prstClr val="black"/>
                </a:solidFill>
                <a:latin typeface="Calibri" panose="020F0502020204030204"/>
              </a:rPr>
              <a:t>de Mar</a:t>
            </a:r>
            <a:endParaRPr lang="es-CL" sz="2100" dirty="0">
              <a:solidFill>
                <a:prstClr val="black"/>
              </a:solidFill>
              <a:latin typeface="Calibri" panose="020F0502020204030204"/>
            </a:endParaRPr>
          </a:p>
          <a:p>
            <a:pPr defTabSz="685800"/>
            <a:endParaRPr lang="es-CL" sz="1350" dirty="0">
              <a:solidFill>
                <a:prstClr val="black"/>
              </a:solidFill>
              <a:latin typeface="Calibri" panose="020F0502020204030204"/>
            </a:endParaRPr>
          </a:p>
        </p:txBody>
      </p:sp>
      <p:sp>
        <p:nvSpPr>
          <p:cNvPr id="6" name="CuadroTexto 5"/>
          <p:cNvSpPr txBox="1"/>
          <p:nvPr/>
        </p:nvSpPr>
        <p:spPr>
          <a:xfrm>
            <a:off x="4542337" y="3612627"/>
            <a:ext cx="4321639" cy="2762295"/>
          </a:xfrm>
          <a:prstGeom prst="rect">
            <a:avLst/>
          </a:prstGeom>
          <a:solidFill>
            <a:schemeClr val="bg1"/>
          </a:solidFill>
          <a:ln w="28575">
            <a:solidFill>
              <a:schemeClr val="tx1"/>
            </a:solidFill>
          </a:ln>
        </p:spPr>
        <p:txBody>
          <a:bodyPr wrap="square" rtlCol="0">
            <a:spAutoFit/>
          </a:bodyPr>
          <a:lstStyle/>
          <a:p>
            <a:pPr marL="342900" indent="-342900" defTabSz="685800">
              <a:buFont typeface="Arial" panose="020B0604020202020204" pitchFamily="34" charset="0"/>
              <a:buChar char="•"/>
            </a:pPr>
            <a:r>
              <a:rPr lang="es-CL" sz="2000" dirty="0">
                <a:solidFill>
                  <a:prstClr val="black"/>
                </a:solidFill>
                <a:latin typeface="Calibri" panose="020F0502020204030204"/>
              </a:rPr>
              <a:t>Segundo semestre</a:t>
            </a:r>
          </a:p>
          <a:p>
            <a:pPr marL="342900" indent="-342900" defTabSz="685800">
              <a:buFont typeface="Arial" panose="020B0604020202020204" pitchFamily="34" charset="0"/>
              <a:buChar char="•"/>
            </a:pPr>
            <a:r>
              <a:rPr lang="es-CL" sz="2000" dirty="0">
                <a:solidFill>
                  <a:prstClr val="black"/>
                </a:solidFill>
                <a:latin typeface="Calibri" panose="020F0502020204030204"/>
              </a:rPr>
              <a:t>Asignatura semestral</a:t>
            </a:r>
          </a:p>
          <a:p>
            <a:pPr marL="342900" indent="-342900" defTabSz="685800">
              <a:buFont typeface="Arial" panose="020B0604020202020204" pitchFamily="34" charset="0"/>
              <a:buChar char="•"/>
            </a:pPr>
            <a:r>
              <a:rPr lang="es-CL" sz="2000" dirty="0">
                <a:solidFill>
                  <a:prstClr val="black"/>
                </a:solidFill>
                <a:latin typeface="Calibri" panose="020F0502020204030204"/>
              </a:rPr>
              <a:t>2 certámenes </a:t>
            </a:r>
          </a:p>
          <a:p>
            <a:pPr marL="342900" indent="-342900" defTabSz="685800">
              <a:buFont typeface="Arial" panose="020B0604020202020204" pitchFamily="34" charset="0"/>
              <a:buChar char="•"/>
            </a:pPr>
            <a:r>
              <a:rPr lang="es-CL" sz="2000" dirty="0">
                <a:solidFill>
                  <a:prstClr val="black"/>
                </a:solidFill>
                <a:latin typeface="Calibri" panose="020F0502020204030204"/>
              </a:rPr>
              <a:t>1 nota de ensayos</a:t>
            </a:r>
          </a:p>
          <a:p>
            <a:pPr marL="342900" indent="-342900" defTabSz="685800">
              <a:buFont typeface="Arial" panose="020B0604020202020204" pitchFamily="34" charset="0"/>
              <a:buChar char="•"/>
            </a:pPr>
            <a:r>
              <a:rPr lang="es-CL" sz="2000" dirty="0">
                <a:solidFill>
                  <a:prstClr val="black"/>
                </a:solidFill>
                <a:latin typeface="Calibri" panose="020F0502020204030204"/>
              </a:rPr>
              <a:t>68 horas totales</a:t>
            </a:r>
          </a:p>
          <a:p>
            <a:pPr marL="342900" indent="-342900" defTabSz="685800">
              <a:buFont typeface="Arial" panose="020B0604020202020204" pitchFamily="34" charset="0"/>
              <a:buChar char="•"/>
            </a:pPr>
            <a:r>
              <a:rPr lang="es-CL" sz="2000" dirty="0">
                <a:solidFill>
                  <a:prstClr val="black"/>
                </a:solidFill>
                <a:latin typeface="Calibri" panose="020F0502020204030204"/>
              </a:rPr>
              <a:t>4 horas semanales</a:t>
            </a:r>
          </a:p>
          <a:p>
            <a:pPr defTabSz="685800"/>
            <a:endParaRPr lang="es-CL" sz="2000" dirty="0">
              <a:solidFill>
                <a:prstClr val="black"/>
              </a:solidFill>
              <a:latin typeface="Calibri" panose="020F0502020204030204"/>
            </a:endParaRPr>
          </a:p>
          <a:p>
            <a:pPr defTabSz="685800"/>
            <a:endParaRPr lang="es-CL" sz="2000" dirty="0">
              <a:solidFill>
                <a:prstClr val="black"/>
              </a:solidFill>
              <a:latin typeface="Calibri" panose="020F0502020204030204"/>
            </a:endParaRPr>
          </a:p>
          <a:p>
            <a:pPr defTabSz="685800"/>
            <a:endParaRPr lang="es-CL" sz="1350" dirty="0">
              <a:solidFill>
                <a:prstClr val="black"/>
              </a:solidFill>
              <a:latin typeface="Calibri" panose="020F0502020204030204"/>
            </a:endParaRPr>
          </a:p>
        </p:txBody>
      </p:sp>
      <p:sp>
        <p:nvSpPr>
          <p:cNvPr id="2" name="CuadroTexto 1">
            <a:extLst>
              <a:ext uri="{FF2B5EF4-FFF2-40B4-BE49-F238E27FC236}">
                <a16:creationId xmlns:a16="http://schemas.microsoft.com/office/drawing/2014/main" id="{B098F4AD-F542-6CDD-7A68-49372DB86243}"/>
              </a:ext>
            </a:extLst>
          </p:cNvPr>
          <p:cNvSpPr txBox="1"/>
          <p:nvPr/>
        </p:nvSpPr>
        <p:spPr>
          <a:xfrm>
            <a:off x="96003" y="3635502"/>
            <a:ext cx="4321639" cy="2762295"/>
          </a:xfrm>
          <a:prstGeom prst="rect">
            <a:avLst/>
          </a:prstGeom>
          <a:solidFill>
            <a:schemeClr val="bg1"/>
          </a:solidFill>
          <a:ln w="28575">
            <a:solidFill>
              <a:schemeClr val="tx1"/>
            </a:solidFill>
          </a:ln>
        </p:spPr>
        <p:txBody>
          <a:bodyPr wrap="square" rtlCol="0">
            <a:spAutoFit/>
          </a:bodyPr>
          <a:lstStyle/>
          <a:p>
            <a:pPr marL="342900" indent="-342900" defTabSz="685800">
              <a:buFont typeface="Arial" panose="020B0604020202020204" pitchFamily="34" charset="0"/>
              <a:buChar char="•"/>
            </a:pPr>
            <a:r>
              <a:rPr lang="es-CL" sz="2000" dirty="0">
                <a:solidFill>
                  <a:prstClr val="black"/>
                </a:solidFill>
                <a:latin typeface="Calibri" panose="020F0502020204030204"/>
              </a:rPr>
              <a:t>Primer semestre</a:t>
            </a:r>
          </a:p>
          <a:p>
            <a:pPr marL="342900" indent="-342900" defTabSz="685800">
              <a:buFont typeface="Arial" panose="020B0604020202020204" pitchFamily="34" charset="0"/>
              <a:buChar char="•"/>
            </a:pPr>
            <a:r>
              <a:rPr lang="es-CL" sz="2000" dirty="0">
                <a:solidFill>
                  <a:prstClr val="black"/>
                </a:solidFill>
                <a:latin typeface="Calibri" panose="020F0502020204030204"/>
              </a:rPr>
              <a:t>Asignatura semestral</a:t>
            </a:r>
          </a:p>
          <a:p>
            <a:pPr marL="342900" indent="-342900" defTabSz="685800">
              <a:buFont typeface="Arial" panose="020B0604020202020204" pitchFamily="34" charset="0"/>
              <a:buChar char="•"/>
            </a:pPr>
            <a:r>
              <a:rPr lang="es-CL" sz="2000" dirty="0">
                <a:solidFill>
                  <a:prstClr val="black"/>
                </a:solidFill>
                <a:latin typeface="Calibri" panose="020F0502020204030204"/>
              </a:rPr>
              <a:t>2 certámenes</a:t>
            </a:r>
          </a:p>
          <a:p>
            <a:pPr defTabSz="685800"/>
            <a:r>
              <a:rPr lang="es-CL" sz="2000" dirty="0">
                <a:solidFill>
                  <a:prstClr val="black"/>
                </a:solidFill>
                <a:latin typeface="Calibri" panose="020F0502020204030204"/>
              </a:rPr>
              <a:t>    (31 marzo y 2 junio – primer semestre) </a:t>
            </a:r>
          </a:p>
          <a:p>
            <a:pPr marL="342900" indent="-342900" defTabSz="685800">
              <a:buFont typeface="Arial" panose="020B0604020202020204" pitchFamily="34" charset="0"/>
              <a:buChar char="•"/>
            </a:pPr>
            <a:r>
              <a:rPr lang="es-CL" sz="2000" dirty="0">
                <a:solidFill>
                  <a:prstClr val="black"/>
                </a:solidFill>
                <a:latin typeface="Calibri" panose="020F0502020204030204"/>
              </a:rPr>
              <a:t>1 nota de ensayos</a:t>
            </a:r>
          </a:p>
          <a:p>
            <a:pPr marL="342900" indent="-342900" defTabSz="685800">
              <a:buFont typeface="Arial" panose="020B0604020202020204" pitchFamily="34" charset="0"/>
              <a:buChar char="•"/>
            </a:pPr>
            <a:r>
              <a:rPr lang="es-CL" sz="2000" dirty="0">
                <a:solidFill>
                  <a:prstClr val="black"/>
                </a:solidFill>
                <a:latin typeface="Calibri" panose="020F0502020204030204"/>
              </a:rPr>
              <a:t>68 horas totales</a:t>
            </a:r>
          </a:p>
          <a:p>
            <a:pPr marL="342900" indent="-342900" defTabSz="685800">
              <a:buFont typeface="Arial" panose="020B0604020202020204" pitchFamily="34" charset="0"/>
              <a:buChar char="•"/>
            </a:pPr>
            <a:r>
              <a:rPr lang="es-CL" sz="2000" dirty="0">
                <a:solidFill>
                  <a:prstClr val="black"/>
                </a:solidFill>
                <a:latin typeface="Calibri" panose="020F0502020204030204"/>
              </a:rPr>
              <a:t>4 horas semanales</a:t>
            </a:r>
          </a:p>
          <a:p>
            <a:pPr defTabSz="685800"/>
            <a:endParaRPr lang="es-CL" sz="1350" dirty="0">
              <a:solidFill>
                <a:prstClr val="black"/>
              </a:solidFill>
              <a:latin typeface="Calibri" panose="020F0502020204030204"/>
            </a:endParaRPr>
          </a:p>
        </p:txBody>
      </p:sp>
      <p:sp>
        <p:nvSpPr>
          <p:cNvPr id="3" name="Rectángulo 2">
            <a:extLst>
              <a:ext uri="{FF2B5EF4-FFF2-40B4-BE49-F238E27FC236}">
                <a16:creationId xmlns:a16="http://schemas.microsoft.com/office/drawing/2014/main" id="{CAC57042-B2BF-45A8-3DAD-B34E5F490EB7}"/>
              </a:ext>
            </a:extLst>
          </p:cNvPr>
          <p:cNvSpPr/>
          <p:nvPr/>
        </p:nvSpPr>
        <p:spPr>
          <a:xfrm>
            <a:off x="1385455" y="3089564"/>
            <a:ext cx="2147454" cy="33943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800" b="1" dirty="0">
                <a:solidFill>
                  <a:schemeClr val="tx1"/>
                </a:solidFill>
              </a:rPr>
              <a:t>MANDO</a:t>
            </a:r>
            <a:endParaRPr lang="es-CL" sz="2800" b="1" dirty="0">
              <a:solidFill>
                <a:schemeClr val="tx1"/>
              </a:solidFill>
            </a:endParaRPr>
          </a:p>
        </p:txBody>
      </p:sp>
      <p:sp>
        <p:nvSpPr>
          <p:cNvPr id="7" name="Rectángulo 6">
            <a:extLst>
              <a:ext uri="{FF2B5EF4-FFF2-40B4-BE49-F238E27FC236}">
                <a16:creationId xmlns:a16="http://schemas.microsoft.com/office/drawing/2014/main" id="{BA3EA529-3DD8-5F1F-378F-8A8DD2CBFDA5}"/>
              </a:ext>
            </a:extLst>
          </p:cNvPr>
          <p:cNvSpPr/>
          <p:nvPr/>
        </p:nvSpPr>
        <p:spPr>
          <a:xfrm>
            <a:off x="5171739" y="3089564"/>
            <a:ext cx="3062833" cy="33943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800" b="1" dirty="0">
                <a:solidFill>
                  <a:schemeClr val="tx1"/>
                </a:solidFill>
              </a:rPr>
              <a:t>REGLAMENTACIÓN</a:t>
            </a:r>
            <a:endParaRPr lang="es-CL" sz="2800" b="1" dirty="0">
              <a:solidFill>
                <a:schemeClr val="tx1"/>
              </a:solidFill>
            </a:endParaRPr>
          </a:p>
        </p:txBody>
      </p:sp>
    </p:spTree>
    <p:extLst>
      <p:ext uri="{BB962C8B-B14F-4D97-AF65-F5344CB8AC3E}">
        <p14:creationId xmlns:p14="http://schemas.microsoft.com/office/powerpoint/2010/main" val="1963821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18536" y="1144845"/>
            <a:ext cx="6017342" cy="507831"/>
          </a:xfrm>
          <a:prstGeom prst="rect">
            <a:avLst/>
          </a:prstGeom>
          <a:noFill/>
        </p:spPr>
        <p:txBody>
          <a:bodyPr wrap="square" rtlCol="0">
            <a:spAutoFit/>
          </a:bodyPr>
          <a:lstStyle/>
          <a:p>
            <a:pPr defTabSz="685800"/>
            <a:r>
              <a:rPr lang="es-CL" sz="2700" b="1" dirty="0">
                <a:solidFill>
                  <a:prstClr val="black"/>
                </a:solidFill>
                <a:latin typeface="Calibri" panose="020F0502020204030204"/>
              </a:rPr>
              <a:t>ASIGNATURA DE MANDO</a:t>
            </a:r>
          </a:p>
        </p:txBody>
      </p:sp>
      <p:sp>
        <p:nvSpPr>
          <p:cNvPr id="5" name="CuadroTexto 4"/>
          <p:cNvSpPr txBox="1"/>
          <p:nvPr/>
        </p:nvSpPr>
        <p:spPr>
          <a:xfrm>
            <a:off x="365618" y="1629593"/>
            <a:ext cx="6689845" cy="2562240"/>
          </a:xfrm>
          <a:prstGeom prst="rect">
            <a:avLst/>
          </a:prstGeom>
          <a:solidFill>
            <a:schemeClr val="bg1"/>
          </a:solidFill>
          <a:ln w="28575">
            <a:solidFill>
              <a:schemeClr val="tx1"/>
            </a:solidFill>
          </a:ln>
        </p:spPr>
        <p:txBody>
          <a:bodyPr wrap="none" rtlCol="0">
            <a:spAutoFit/>
          </a:bodyPr>
          <a:lstStyle/>
          <a:p>
            <a:pPr algn="ctr" defTabSz="685800"/>
            <a:r>
              <a:rPr lang="es-CL" sz="2100" dirty="0">
                <a:solidFill>
                  <a:prstClr val="black"/>
                </a:solidFill>
                <a:latin typeface="Calibri" panose="020F0502020204030204"/>
              </a:rPr>
              <a:t>Objetivos Generales</a:t>
            </a:r>
          </a:p>
          <a:p>
            <a:pPr defTabSz="685800"/>
            <a:endParaRPr lang="es-CL" sz="2100" dirty="0">
              <a:solidFill>
                <a:prstClr val="black"/>
              </a:solidFill>
              <a:latin typeface="Calibri" panose="020F0502020204030204"/>
            </a:endParaRPr>
          </a:p>
          <a:p>
            <a:pPr marL="334566" indent="-334566" defTabSz="685800">
              <a:buFont typeface="Arial" panose="020B0604020202020204" pitchFamily="34" charset="0"/>
              <a:buChar char="•"/>
            </a:pPr>
            <a:r>
              <a:rPr lang="es-CL" sz="2100" dirty="0">
                <a:solidFill>
                  <a:prstClr val="black"/>
                </a:solidFill>
                <a:latin typeface="Calibri" panose="020F0502020204030204"/>
              </a:rPr>
              <a:t>Ayudar a desarrollar habilidades para aplicar conceptos, </a:t>
            </a:r>
          </a:p>
          <a:p>
            <a:pPr marL="334566" indent="-334566" defTabSz="685800"/>
            <a:r>
              <a:rPr lang="es-CL" sz="2100" dirty="0">
                <a:solidFill>
                  <a:prstClr val="black"/>
                </a:solidFill>
                <a:latin typeface="Calibri" panose="020F0502020204030204"/>
              </a:rPr>
              <a:t>	principios, métodos y técnicas de mando. </a:t>
            </a:r>
          </a:p>
          <a:p>
            <a:pPr marL="342900" indent="-342900" defTabSz="685800">
              <a:buFont typeface="Arial" panose="020B0604020202020204" pitchFamily="34" charset="0"/>
              <a:buChar char="•"/>
            </a:pPr>
            <a:r>
              <a:rPr lang="es-CL" sz="2100" dirty="0">
                <a:solidFill>
                  <a:prstClr val="black"/>
                </a:solidFill>
                <a:latin typeface="Calibri" panose="020F0502020204030204"/>
              </a:rPr>
              <a:t>Comprender los factores que influyen en la conducta de</a:t>
            </a:r>
          </a:p>
          <a:p>
            <a:pPr marL="334566" indent="-334566" defTabSz="685800"/>
            <a:r>
              <a:rPr lang="es-CL" sz="2100" dirty="0">
                <a:solidFill>
                  <a:prstClr val="black"/>
                </a:solidFill>
                <a:latin typeface="Calibri" panose="020F0502020204030204"/>
              </a:rPr>
              <a:t>	las personas y sus reacciones.</a:t>
            </a:r>
          </a:p>
          <a:p>
            <a:pPr marL="342900" indent="-342900" defTabSz="685800">
              <a:buFont typeface="Arial" panose="020B0604020202020204" pitchFamily="34" charset="0"/>
              <a:buChar char="•"/>
            </a:pPr>
            <a:r>
              <a:rPr lang="es-CL" sz="2100" dirty="0">
                <a:solidFill>
                  <a:prstClr val="black"/>
                </a:solidFill>
                <a:latin typeface="Calibri" panose="020F0502020204030204"/>
              </a:rPr>
              <a:t>Poder analizar estudios de casos.</a:t>
            </a:r>
          </a:p>
          <a:p>
            <a:pPr defTabSz="685800"/>
            <a:endParaRPr lang="es-CL" sz="1350" dirty="0">
              <a:solidFill>
                <a:prstClr val="black"/>
              </a:solidFill>
              <a:latin typeface="Calibri" panose="020F0502020204030204"/>
            </a:endParaRPr>
          </a:p>
        </p:txBody>
      </p:sp>
      <p:sp>
        <p:nvSpPr>
          <p:cNvPr id="6" name="CuadroTexto 5"/>
          <p:cNvSpPr txBox="1"/>
          <p:nvPr/>
        </p:nvSpPr>
        <p:spPr>
          <a:xfrm>
            <a:off x="4229101" y="3975399"/>
            <a:ext cx="3843103" cy="1708160"/>
          </a:xfrm>
          <a:prstGeom prst="rect">
            <a:avLst/>
          </a:prstGeom>
          <a:solidFill>
            <a:schemeClr val="bg1"/>
          </a:solidFill>
          <a:ln w="28575">
            <a:solidFill>
              <a:schemeClr val="tx1"/>
            </a:solidFill>
          </a:ln>
        </p:spPr>
        <p:txBody>
          <a:bodyPr wrap="none" rtlCol="0">
            <a:spAutoFit/>
          </a:bodyPr>
          <a:lstStyle/>
          <a:p>
            <a:pPr defTabSz="685800"/>
            <a:r>
              <a:rPr lang="es-CL" sz="2100" dirty="0">
                <a:solidFill>
                  <a:prstClr val="black"/>
                </a:solidFill>
                <a:latin typeface="Calibri" panose="020F0502020204030204"/>
              </a:rPr>
              <a:t>La asignatura aporta a desarrollar</a:t>
            </a:r>
          </a:p>
          <a:p>
            <a:pPr defTabSz="685800"/>
            <a:endParaRPr lang="es-CL" sz="2100" dirty="0">
              <a:solidFill>
                <a:prstClr val="black"/>
              </a:solidFill>
              <a:latin typeface="Calibri" panose="020F0502020204030204"/>
            </a:endParaRPr>
          </a:p>
          <a:p>
            <a:pPr marL="342900" indent="-342900" defTabSz="685800">
              <a:buFont typeface="Arial" panose="020B0604020202020204" pitchFamily="34" charset="0"/>
              <a:buChar char="•"/>
            </a:pPr>
            <a:r>
              <a:rPr lang="es-CL" sz="2100" dirty="0">
                <a:solidFill>
                  <a:prstClr val="black"/>
                </a:solidFill>
                <a:latin typeface="Calibri" panose="020F0502020204030204"/>
              </a:rPr>
              <a:t>Comprensión de textos.</a:t>
            </a:r>
          </a:p>
          <a:p>
            <a:pPr marL="342900" indent="-342900" defTabSz="685800">
              <a:buFont typeface="Arial" panose="020B0604020202020204" pitchFamily="34" charset="0"/>
              <a:buChar char="•"/>
            </a:pPr>
            <a:r>
              <a:rPr lang="es-CL" sz="2100" dirty="0">
                <a:solidFill>
                  <a:prstClr val="black"/>
                </a:solidFill>
                <a:latin typeface="Calibri" panose="020F0502020204030204"/>
              </a:rPr>
              <a:t>Producción de textos.</a:t>
            </a:r>
          </a:p>
          <a:p>
            <a:pPr marL="342900" indent="-342900" defTabSz="685800">
              <a:buFont typeface="Arial" panose="020B0604020202020204" pitchFamily="34" charset="0"/>
              <a:buChar char="•"/>
            </a:pPr>
            <a:r>
              <a:rPr lang="es-CL" sz="2100" dirty="0">
                <a:solidFill>
                  <a:prstClr val="black"/>
                </a:solidFill>
                <a:latin typeface="Calibri" panose="020F0502020204030204"/>
              </a:rPr>
              <a:t>Análisis.</a:t>
            </a:r>
          </a:p>
        </p:txBody>
      </p:sp>
    </p:spTree>
    <p:extLst>
      <p:ext uri="{BB962C8B-B14F-4D97-AF65-F5344CB8AC3E}">
        <p14:creationId xmlns:p14="http://schemas.microsoft.com/office/powerpoint/2010/main" val="168375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626589" y="809700"/>
            <a:ext cx="5807295" cy="4801314"/>
          </a:xfrm>
          <a:prstGeom prst="rect">
            <a:avLst/>
          </a:prstGeom>
          <a:solidFill>
            <a:schemeClr val="bg1"/>
          </a:solidFill>
          <a:ln w="28575">
            <a:solidFill>
              <a:schemeClr val="tx1"/>
            </a:solidFill>
          </a:ln>
        </p:spPr>
        <p:txBody>
          <a:bodyPr wrap="none" rtlCol="0">
            <a:spAutoFit/>
          </a:bodyPr>
          <a:lstStyle/>
          <a:p>
            <a:pPr algn="ctr" defTabSz="685800"/>
            <a:r>
              <a:rPr lang="es-CL" dirty="0">
                <a:solidFill>
                  <a:prstClr val="black"/>
                </a:solidFill>
                <a:latin typeface="Calibri" panose="020F0502020204030204"/>
              </a:rPr>
              <a:t>Contenidos</a:t>
            </a:r>
          </a:p>
          <a:p>
            <a:pPr marL="385763" indent="-385763" defTabSz="685800">
              <a:buFont typeface="+mj-lt"/>
              <a:buAutoNum type="arabicPeriod"/>
            </a:pPr>
            <a:r>
              <a:rPr lang="es-CL" dirty="0">
                <a:solidFill>
                  <a:prstClr val="black"/>
                </a:solidFill>
                <a:latin typeface="Calibri" panose="020F0502020204030204"/>
              </a:rPr>
              <a:t>Conceptos generales de mando y liderazgo.</a:t>
            </a:r>
          </a:p>
          <a:p>
            <a:pPr marL="385763" indent="-385763" defTabSz="685800">
              <a:buFont typeface="+mj-lt"/>
              <a:buAutoNum type="arabicPeriod"/>
            </a:pPr>
            <a:r>
              <a:rPr lang="es-CL" dirty="0">
                <a:solidFill>
                  <a:prstClr val="black"/>
                </a:solidFill>
                <a:latin typeface="Calibri" panose="020F0502020204030204"/>
              </a:rPr>
              <a:t>Cualidades vinculadas a la carrera naval.</a:t>
            </a:r>
          </a:p>
          <a:p>
            <a:pPr marL="385763" indent="-385763" defTabSz="685800">
              <a:buFont typeface="+mj-lt"/>
              <a:buAutoNum type="arabicPeriod"/>
            </a:pPr>
            <a:r>
              <a:rPr lang="es-CL" dirty="0">
                <a:solidFill>
                  <a:prstClr val="black"/>
                </a:solidFill>
                <a:latin typeface="Calibri" panose="020F0502020204030204"/>
              </a:rPr>
              <a:t>El carácter para ejercer el mando.</a:t>
            </a:r>
          </a:p>
          <a:p>
            <a:pPr marL="385763" indent="-385763" defTabSz="685800">
              <a:buFont typeface="+mj-lt"/>
              <a:buAutoNum type="arabicPeriod"/>
            </a:pPr>
            <a:r>
              <a:rPr lang="es-CL" dirty="0">
                <a:solidFill>
                  <a:prstClr val="black"/>
                </a:solidFill>
                <a:latin typeface="Calibri" panose="020F0502020204030204"/>
              </a:rPr>
              <a:t>Estilo naval, una manera de lograr identidad.</a:t>
            </a:r>
          </a:p>
          <a:p>
            <a:pPr marL="385763" indent="-385763" defTabSz="685800">
              <a:buFont typeface="+mj-lt"/>
              <a:buAutoNum type="arabicPeriod"/>
            </a:pPr>
            <a:r>
              <a:rPr lang="es-CL" dirty="0">
                <a:solidFill>
                  <a:prstClr val="black"/>
                </a:solidFill>
                <a:latin typeface="Calibri" panose="020F0502020204030204"/>
              </a:rPr>
              <a:t>El conocimiento.</a:t>
            </a:r>
          </a:p>
          <a:p>
            <a:pPr marL="385763" indent="-385763" defTabSz="685800">
              <a:buFont typeface="+mj-lt"/>
              <a:buAutoNum type="arabicPeriod"/>
            </a:pPr>
            <a:r>
              <a:rPr lang="es-CL" dirty="0">
                <a:solidFill>
                  <a:prstClr val="black"/>
                </a:solidFill>
                <a:latin typeface="Calibri" panose="020F0502020204030204"/>
              </a:rPr>
              <a:t>El líder trabajo en equipo.</a:t>
            </a:r>
          </a:p>
          <a:p>
            <a:pPr marL="385763" indent="-385763" defTabSz="685800">
              <a:buFont typeface="+mj-lt"/>
              <a:buAutoNum type="arabicPeriod"/>
            </a:pPr>
            <a:r>
              <a:rPr lang="es-CL" dirty="0">
                <a:solidFill>
                  <a:prstClr val="black"/>
                </a:solidFill>
                <a:latin typeface="Calibri" panose="020F0502020204030204"/>
              </a:rPr>
              <a:t>Liderazgo.</a:t>
            </a:r>
          </a:p>
          <a:p>
            <a:pPr marL="385763" indent="-385763" defTabSz="685800">
              <a:buFont typeface="+mj-lt"/>
              <a:buAutoNum type="arabicPeriod"/>
            </a:pPr>
            <a:r>
              <a:rPr lang="es-CL" dirty="0">
                <a:solidFill>
                  <a:prstClr val="black"/>
                </a:solidFill>
                <a:latin typeface="Calibri" panose="020F0502020204030204"/>
              </a:rPr>
              <a:t>El oficial de marina.</a:t>
            </a:r>
          </a:p>
          <a:p>
            <a:pPr marL="385763" indent="-385763" defTabSz="685800">
              <a:buFont typeface="+mj-lt"/>
              <a:buAutoNum type="arabicPeriod"/>
            </a:pPr>
            <a:r>
              <a:rPr lang="es-CL" dirty="0">
                <a:solidFill>
                  <a:prstClr val="black"/>
                </a:solidFill>
                <a:latin typeface="Calibri" panose="020F0502020204030204"/>
              </a:rPr>
              <a:t>Recomendaciones de comportamiento social.</a:t>
            </a:r>
          </a:p>
          <a:p>
            <a:pPr marL="385763" indent="-385763" defTabSz="685800">
              <a:buFont typeface="+mj-lt"/>
              <a:buAutoNum type="arabicPeriod"/>
            </a:pPr>
            <a:r>
              <a:rPr lang="es-CL" dirty="0">
                <a:solidFill>
                  <a:prstClr val="black"/>
                </a:solidFill>
                <a:latin typeface="Calibri" panose="020F0502020204030204"/>
              </a:rPr>
              <a:t>Metodología en la toma de decisiones.</a:t>
            </a:r>
          </a:p>
          <a:p>
            <a:pPr marL="385763" indent="-385763" defTabSz="685800">
              <a:buFont typeface="+mj-lt"/>
              <a:buAutoNum type="arabicPeriod"/>
            </a:pPr>
            <a:r>
              <a:rPr lang="es-CL" dirty="0">
                <a:solidFill>
                  <a:prstClr val="black"/>
                </a:solidFill>
                <a:latin typeface="Calibri" panose="020F0502020204030204"/>
              </a:rPr>
              <a:t>Liderazgos que ganan la guerra o superan la adversidad.</a:t>
            </a:r>
          </a:p>
          <a:p>
            <a:pPr marL="385763" indent="-385763" defTabSz="685800">
              <a:buFont typeface="+mj-lt"/>
              <a:buAutoNum type="arabicPeriod"/>
            </a:pPr>
            <a:r>
              <a:rPr lang="es-CL" dirty="0">
                <a:solidFill>
                  <a:prstClr val="black"/>
                </a:solidFill>
                <a:latin typeface="Calibri" panose="020F0502020204030204"/>
              </a:rPr>
              <a:t>Reglamentación naval.</a:t>
            </a:r>
          </a:p>
          <a:p>
            <a:pPr marL="385763" indent="-385763" defTabSz="685800">
              <a:buFont typeface="+mj-lt"/>
              <a:buAutoNum type="arabicPeriod"/>
            </a:pPr>
            <a:r>
              <a:rPr lang="es-CL" dirty="0">
                <a:solidFill>
                  <a:prstClr val="black"/>
                </a:solidFill>
                <a:latin typeface="Calibri" panose="020F0502020204030204"/>
              </a:rPr>
              <a:t>Ceremonial naval.</a:t>
            </a:r>
          </a:p>
          <a:p>
            <a:pPr marL="385763" indent="-385763" defTabSz="685800">
              <a:buFont typeface="+mj-lt"/>
              <a:buAutoNum type="arabicPeriod"/>
            </a:pPr>
            <a:r>
              <a:rPr lang="es-CL" dirty="0">
                <a:solidFill>
                  <a:prstClr val="black"/>
                </a:solidFill>
                <a:latin typeface="Calibri" panose="020F0502020204030204"/>
              </a:rPr>
              <a:t>Documentación naval.</a:t>
            </a:r>
          </a:p>
          <a:p>
            <a:pPr marL="385763" indent="-385763" defTabSz="685800">
              <a:buFont typeface="+mj-lt"/>
              <a:buAutoNum type="arabicPeriod"/>
            </a:pPr>
            <a:r>
              <a:rPr lang="es-CL" dirty="0">
                <a:solidFill>
                  <a:prstClr val="black"/>
                </a:solidFill>
                <a:latin typeface="Calibri" panose="020F0502020204030204"/>
              </a:rPr>
              <a:t>Reglamento de disciplina.</a:t>
            </a:r>
          </a:p>
          <a:p>
            <a:pPr marL="385763" indent="-385763" defTabSz="685800">
              <a:buFont typeface="+mj-lt"/>
              <a:buAutoNum type="arabicPeriod"/>
            </a:pPr>
            <a:r>
              <a:rPr lang="es-CL" dirty="0">
                <a:solidFill>
                  <a:srgbClr val="FF0000"/>
                </a:solidFill>
                <a:latin typeface="Calibri" panose="020F0502020204030204"/>
              </a:rPr>
              <a:t>Calificación de Gente de </a:t>
            </a:r>
            <a:r>
              <a:rPr lang="es-CL">
                <a:solidFill>
                  <a:srgbClr val="FF0000"/>
                </a:solidFill>
                <a:latin typeface="Calibri" panose="020F0502020204030204"/>
              </a:rPr>
              <a:t>Mar.</a:t>
            </a:r>
            <a:endParaRPr lang="es-CL" dirty="0">
              <a:solidFill>
                <a:srgbClr val="FF0000"/>
              </a:solidFill>
              <a:latin typeface="Calibri" panose="020F0502020204030204"/>
            </a:endParaRPr>
          </a:p>
        </p:txBody>
      </p:sp>
      <p:cxnSp>
        <p:nvCxnSpPr>
          <p:cNvPr id="3" name="Conector recto 2"/>
          <p:cNvCxnSpPr/>
          <p:nvPr/>
        </p:nvCxnSpPr>
        <p:spPr>
          <a:xfrm flipV="1">
            <a:off x="1669464" y="3846843"/>
            <a:ext cx="5628678" cy="131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Flecha: hacia abajo 1">
            <a:extLst>
              <a:ext uri="{FF2B5EF4-FFF2-40B4-BE49-F238E27FC236}">
                <a16:creationId xmlns:a16="http://schemas.microsoft.com/office/drawing/2014/main" id="{C6A879AD-4D76-DA0E-2CCE-ABF51220C994}"/>
              </a:ext>
            </a:extLst>
          </p:cNvPr>
          <p:cNvSpPr/>
          <p:nvPr/>
        </p:nvSpPr>
        <p:spPr>
          <a:xfrm>
            <a:off x="6616631" y="3846843"/>
            <a:ext cx="498763" cy="176110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3">
            <a:extLst>
              <a:ext uri="{FF2B5EF4-FFF2-40B4-BE49-F238E27FC236}">
                <a16:creationId xmlns:a16="http://schemas.microsoft.com/office/drawing/2014/main" id="{CBCE2074-7D80-E26D-FC72-15FE816B0982}"/>
              </a:ext>
            </a:extLst>
          </p:cNvPr>
          <p:cNvSpPr/>
          <p:nvPr/>
        </p:nvSpPr>
        <p:spPr>
          <a:xfrm>
            <a:off x="7474536" y="4184073"/>
            <a:ext cx="1323100" cy="83127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rPr>
              <a:t>SEGUNDO SEMESTRE</a:t>
            </a:r>
            <a:endParaRPr lang="es-CL" b="1" dirty="0">
              <a:solidFill>
                <a:schemeClr val="tx1"/>
              </a:solidFill>
            </a:endParaRPr>
          </a:p>
        </p:txBody>
      </p:sp>
    </p:spTree>
    <p:extLst>
      <p:ext uri="{BB962C8B-B14F-4D97-AF65-F5344CB8AC3E}">
        <p14:creationId xmlns:p14="http://schemas.microsoft.com/office/powerpoint/2010/main" val="1653903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63308" y="1052722"/>
            <a:ext cx="6017342" cy="461665"/>
          </a:xfrm>
          <a:prstGeom prst="rect">
            <a:avLst/>
          </a:prstGeom>
          <a:noFill/>
        </p:spPr>
        <p:txBody>
          <a:bodyPr wrap="square" rtlCol="0">
            <a:spAutoFit/>
          </a:bodyPr>
          <a:lstStyle/>
          <a:p>
            <a:pPr defTabSz="685800"/>
            <a:r>
              <a:rPr lang="es-CL" sz="2400" b="1" dirty="0">
                <a:solidFill>
                  <a:prstClr val="black"/>
                </a:solidFill>
                <a:latin typeface="Calibri" panose="020F0502020204030204"/>
              </a:rPr>
              <a:t>ASIGNATURA DE MANDO</a:t>
            </a:r>
          </a:p>
        </p:txBody>
      </p:sp>
      <p:sp>
        <p:nvSpPr>
          <p:cNvPr id="5" name="CuadroTexto 4"/>
          <p:cNvSpPr txBox="1"/>
          <p:nvPr/>
        </p:nvSpPr>
        <p:spPr>
          <a:xfrm>
            <a:off x="159455" y="1600905"/>
            <a:ext cx="3819981" cy="2354491"/>
          </a:xfrm>
          <a:prstGeom prst="rect">
            <a:avLst/>
          </a:prstGeom>
          <a:solidFill>
            <a:schemeClr val="bg1"/>
          </a:solidFill>
          <a:ln w="28575">
            <a:solidFill>
              <a:schemeClr val="tx1"/>
            </a:solidFill>
          </a:ln>
        </p:spPr>
        <p:txBody>
          <a:bodyPr wrap="square" rtlCol="0">
            <a:spAutoFit/>
          </a:bodyPr>
          <a:lstStyle/>
          <a:p>
            <a:pPr algn="ctr" defTabSz="685800"/>
            <a:r>
              <a:rPr lang="es-CL" sz="2100" dirty="0">
                <a:solidFill>
                  <a:prstClr val="black"/>
                </a:solidFill>
                <a:latin typeface="Calibri" panose="020F0502020204030204"/>
              </a:rPr>
              <a:t>Lectura</a:t>
            </a:r>
          </a:p>
          <a:p>
            <a:pPr defTabSz="685800"/>
            <a:endParaRPr lang="es-CL" sz="2100" dirty="0">
              <a:solidFill>
                <a:prstClr val="black"/>
              </a:solidFill>
              <a:latin typeface="Calibri" panose="020F0502020204030204"/>
            </a:endParaRPr>
          </a:p>
          <a:p>
            <a:pPr defTabSz="685800"/>
            <a:r>
              <a:rPr lang="es-CL" sz="2100" dirty="0">
                <a:solidFill>
                  <a:prstClr val="black"/>
                </a:solidFill>
                <a:latin typeface="Calibri" panose="020F0502020204030204"/>
              </a:rPr>
              <a:t>Se deberán leer (2) libros:</a:t>
            </a:r>
          </a:p>
          <a:p>
            <a:pPr defTabSz="685800"/>
            <a:endParaRPr lang="es-CL" sz="2100" dirty="0">
              <a:solidFill>
                <a:prstClr val="black"/>
              </a:solidFill>
              <a:latin typeface="Calibri" panose="020F0502020204030204"/>
            </a:endParaRPr>
          </a:p>
          <a:p>
            <a:pPr marL="342900" indent="-342900" defTabSz="685800">
              <a:buFont typeface="Arial" panose="020B0604020202020204" pitchFamily="34" charset="0"/>
              <a:buChar char="•"/>
            </a:pPr>
            <a:r>
              <a:rPr lang="es-CL" sz="2100" dirty="0">
                <a:solidFill>
                  <a:prstClr val="black"/>
                </a:solidFill>
                <a:latin typeface="Calibri" panose="020F0502020204030204"/>
              </a:rPr>
              <a:t>Un veterano de tres guerras.</a:t>
            </a:r>
          </a:p>
          <a:p>
            <a:pPr marL="342900" indent="-342900" defTabSz="685800">
              <a:buFont typeface="Arial" panose="020B0604020202020204" pitchFamily="34" charset="0"/>
              <a:buChar char="•"/>
            </a:pPr>
            <a:r>
              <a:rPr lang="es-CL" sz="2100" dirty="0">
                <a:solidFill>
                  <a:prstClr val="black"/>
                </a:solidFill>
                <a:latin typeface="Calibri" panose="020F0502020204030204"/>
              </a:rPr>
              <a:t>Sólo para valientes</a:t>
            </a:r>
          </a:p>
          <a:p>
            <a:pPr marL="342900" indent="-342900" defTabSz="685800">
              <a:buFont typeface="Arial" panose="020B0604020202020204" pitchFamily="34" charset="0"/>
              <a:buChar char="•"/>
            </a:pPr>
            <a:endParaRPr lang="es-CL" sz="2100" dirty="0">
              <a:solidFill>
                <a:prstClr val="black"/>
              </a:solidFill>
              <a:latin typeface="Calibri" panose="020F0502020204030204"/>
            </a:endParaRPr>
          </a:p>
        </p:txBody>
      </p:sp>
      <p:pic>
        <p:nvPicPr>
          <p:cNvPr id="2" name="Imagen 1"/>
          <p:cNvPicPr>
            <a:picLocks noChangeAspect="1"/>
          </p:cNvPicPr>
          <p:nvPr/>
        </p:nvPicPr>
        <p:blipFill>
          <a:blip r:embed="rId2"/>
          <a:stretch>
            <a:fillRect/>
          </a:stretch>
        </p:blipFill>
        <p:spPr>
          <a:xfrm>
            <a:off x="4853187" y="3567569"/>
            <a:ext cx="1947771" cy="2754859"/>
          </a:xfrm>
          <a:prstGeom prst="rect">
            <a:avLst/>
          </a:prstGeom>
        </p:spPr>
      </p:pic>
      <p:pic>
        <p:nvPicPr>
          <p:cNvPr id="7" name="Imagen 6"/>
          <p:cNvPicPr>
            <a:picLocks noChangeAspect="1"/>
          </p:cNvPicPr>
          <p:nvPr/>
        </p:nvPicPr>
        <p:blipFill>
          <a:blip r:embed="rId3"/>
          <a:stretch>
            <a:fillRect/>
          </a:stretch>
        </p:blipFill>
        <p:spPr>
          <a:xfrm>
            <a:off x="4853187" y="734340"/>
            <a:ext cx="1440233" cy="2061906"/>
          </a:xfrm>
          <a:prstGeom prst="rect">
            <a:avLst/>
          </a:prstGeom>
        </p:spPr>
      </p:pic>
    </p:spTree>
    <p:extLst>
      <p:ext uri="{BB962C8B-B14F-4D97-AF65-F5344CB8AC3E}">
        <p14:creationId xmlns:p14="http://schemas.microsoft.com/office/powerpoint/2010/main" val="244434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18536" y="1144845"/>
            <a:ext cx="6017342" cy="507831"/>
          </a:xfrm>
          <a:prstGeom prst="rect">
            <a:avLst/>
          </a:prstGeom>
          <a:noFill/>
        </p:spPr>
        <p:txBody>
          <a:bodyPr wrap="square" rtlCol="0">
            <a:spAutoFit/>
          </a:bodyPr>
          <a:lstStyle/>
          <a:p>
            <a:pPr defTabSz="685800"/>
            <a:r>
              <a:rPr lang="es-CL" sz="2700" b="1" dirty="0">
                <a:solidFill>
                  <a:prstClr val="black"/>
                </a:solidFill>
                <a:latin typeface="Calibri" panose="020F0502020204030204"/>
              </a:rPr>
              <a:t>ASIGNATURA DE MANDO Y LIDERAZGO I</a:t>
            </a:r>
          </a:p>
        </p:txBody>
      </p:sp>
      <p:sp>
        <p:nvSpPr>
          <p:cNvPr id="5" name="CuadroTexto 4"/>
          <p:cNvSpPr txBox="1"/>
          <p:nvPr/>
        </p:nvSpPr>
        <p:spPr>
          <a:xfrm>
            <a:off x="210165" y="1629593"/>
            <a:ext cx="4508029" cy="4293483"/>
          </a:xfrm>
          <a:prstGeom prst="rect">
            <a:avLst/>
          </a:prstGeom>
          <a:solidFill>
            <a:schemeClr val="bg1"/>
          </a:solidFill>
          <a:ln w="28575">
            <a:solidFill>
              <a:schemeClr val="tx1"/>
            </a:solidFill>
          </a:ln>
        </p:spPr>
        <p:txBody>
          <a:bodyPr wrap="none" rtlCol="0">
            <a:spAutoFit/>
          </a:bodyPr>
          <a:lstStyle/>
          <a:p>
            <a:pPr defTabSz="685800"/>
            <a:r>
              <a:rPr lang="es-CL" sz="2100" dirty="0">
                <a:solidFill>
                  <a:prstClr val="black"/>
                </a:solidFill>
                <a:latin typeface="Calibri" panose="020F0502020204030204"/>
              </a:rPr>
              <a:t>Reglas de comportamiento general</a:t>
            </a:r>
          </a:p>
          <a:p>
            <a:pPr defTabSz="685800"/>
            <a:endParaRPr lang="es-CL" sz="2100" dirty="0">
              <a:solidFill>
                <a:prstClr val="black"/>
              </a:solidFill>
              <a:latin typeface="Calibri" panose="020F0502020204030204"/>
            </a:endParaRPr>
          </a:p>
          <a:p>
            <a:pPr marL="342900" indent="-342900" defTabSz="685800">
              <a:buFont typeface="Arial" panose="020B0604020202020204" pitchFamily="34" charset="0"/>
              <a:buChar char="•"/>
            </a:pPr>
            <a:r>
              <a:rPr lang="es-CL" sz="2100" dirty="0">
                <a:solidFill>
                  <a:prstClr val="black"/>
                </a:solidFill>
                <a:latin typeface="Calibri" panose="020F0502020204030204"/>
              </a:rPr>
              <a:t>No comer</a:t>
            </a:r>
          </a:p>
          <a:p>
            <a:pPr marL="342900" indent="-342900" defTabSz="685800">
              <a:buFont typeface="Arial" panose="020B0604020202020204" pitchFamily="34" charset="0"/>
              <a:buChar char="•"/>
            </a:pPr>
            <a:r>
              <a:rPr lang="es-CL" sz="2100" dirty="0">
                <a:solidFill>
                  <a:prstClr val="black"/>
                </a:solidFill>
                <a:latin typeface="Calibri" panose="020F0502020204030204"/>
              </a:rPr>
              <a:t>No conversar</a:t>
            </a:r>
          </a:p>
          <a:p>
            <a:pPr marL="342900" indent="-342900" defTabSz="685800">
              <a:buFont typeface="Arial" panose="020B0604020202020204" pitchFamily="34" charset="0"/>
              <a:buChar char="•"/>
            </a:pPr>
            <a:r>
              <a:rPr lang="es-CL" sz="2100" dirty="0">
                <a:solidFill>
                  <a:prstClr val="black"/>
                </a:solidFill>
                <a:latin typeface="Calibri" panose="020F0502020204030204"/>
              </a:rPr>
              <a:t>Se autoriza tomar líquido (jugos)</a:t>
            </a:r>
          </a:p>
          <a:p>
            <a:pPr marL="342900" indent="-342900" defTabSz="685800">
              <a:buFont typeface="Arial" panose="020B0604020202020204" pitchFamily="34" charset="0"/>
              <a:buChar char="•"/>
            </a:pPr>
            <a:r>
              <a:rPr lang="es-CL" sz="2100" dirty="0">
                <a:solidFill>
                  <a:prstClr val="black"/>
                </a:solidFill>
                <a:latin typeface="Calibri" panose="020F0502020204030204"/>
              </a:rPr>
              <a:t>Respetar la opinión del resto</a:t>
            </a:r>
          </a:p>
          <a:p>
            <a:pPr marL="342900" indent="-342900" defTabSz="685800">
              <a:buFont typeface="Arial" panose="020B0604020202020204" pitchFamily="34" charset="0"/>
              <a:buChar char="•"/>
            </a:pPr>
            <a:r>
              <a:rPr lang="es-CL" sz="2100" dirty="0">
                <a:solidFill>
                  <a:prstClr val="black"/>
                </a:solidFill>
                <a:latin typeface="Calibri" panose="020F0502020204030204"/>
              </a:rPr>
              <a:t>No molestar al otro</a:t>
            </a:r>
          </a:p>
          <a:p>
            <a:pPr marL="342900" indent="-342900" defTabSz="685800">
              <a:buFont typeface="Arial" panose="020B0604020202020204" pitchFamily="34" charset="0"/>
              <a:buChar char="•"/>
            </a:pPr>
            <a:r>
              <a:rPr lang="es-CL" sz="2100" dirty="0">
                <a:solidFill>
                  <a:prstClr val="black"/>
                </a:solidFill>
                <a:latin typeface="Calibri" panose="020F0502020204030204"/>
              </a:rPr>
              <a:t>Puntualidad </a:t>
            </a:r>
          </a:p>
          <a:p>
            <a:pPr marL="342900" indent="-342900" defTabSz="685800">
              <a:buFont typeface="Arial" panose="020B0604020202020204" pitchFamily="34" charset="0"/>
              <a:buChar char="•"/>
            </a:pPr>
            <a:r>
              <a:rPr lang="es-CL" sz="2100" dirty="0">
                <a:solidFill>
                  <a:prstClr val="black"/>
                </a:solidFill>
                <a:latin typeface="Calibri" panose="020F0502020204030204"/>
              </a:rPr>
              <a:t>Seriedad (la clase es formal)</a:t>
            </a:r>
          </a:p>
          <a:p>
            <a:pPr marL="342900" indent="-342900" defTabSz="685800">
              <a:buFont typeface="Arial" panose="020B0604020202020204" pitchFamily="34" charset="0"/>
              <a:buChar char="•"/>
            </a:pPr>
            <a:r>
              <a:rPr lang="es-CL" sz="2100" dirty="0">
                <a:solidFill>
                  <a:prstClr val="black"/>
                </a:solidFill>
                <a:latin typeface="Calibri" panose="020F0502020204030204"/>
              </a:rPr>
              <a:t>Computador del profesor encendido</a:t>
            </a:r>
          </a:p>
          <a:p>
            <a:pPr marL="342900" indent="-342900" defTabSz="685800">
              <a:buFont typeface="Arial" panose="020B0604020202020204" pitchFamily="34" charset="0"/>
              <a:buChar char="•"/>
            </a:pPr>
            <a:r>
              <a:rPr lang="es-CL" sz="2100" dirty="0">
                <a:solidFill>
                  <a:prstClr val="black"/>
                </a:solidFill>
                <a:latin typeface="Calibri" panose="020F0502020204030204"/>
              </a:rPr>
              <a:t>No dormir</a:t>
            </a:r>
          </a:p>
          <a:p>
            <a:pPr marL="342900" indent="-342900" defTabSz="685800">
              <a:buFont typeface="Arial" panose="020B0604020202020204" pitchFamily="34" charset="0"/>
              <a:buChar char="•"/>
            </a:pPr>
            <a:r>
              <a:rPr lang="es-CL" sz="2100" dirty="0">
                <a:solidFill>
                  <a:prstClr val="black"/>
                </a:solidFill>
                <a:latin typeface="Calibri" panose="020F0502020204030204"/>
              </a:rPr>
              <a:t>Poner atención y aprender</a:t>
            </a:r>
          </a:p>
          <a:p>
            <a:pPr marL="342900" indent="-342900" defTabSz="685800">
              <a:buFont typeface="Arial" panose="020B0604020202020204" pitchFamily="34" charset="0"/>
              <a:buChar char="•"/>
            </a:pPr>
            <a:r>
              <a:rPr lang="es-CL" sz="2100" dirty="0">
                <a:solidFill>
                  <a:prstClr val="black"/>
                </a:solidFill>
                <a:latin typeface="Calibri" panose="020F0502020204030204"/>
              </a:rPr>
              <a:t>Se busca el debate con respeto</a:t>
            </a:r>
          </a:p>
        </p:txBody>
      </p:sp>
      <p:sp>
        <p:nvSpPr>
          <p:cNvPr id="6" name="CuadroTexto 5"/>
          <p:cNvSpPr txBox="1"/>
          <p:nvPr/>
        </p:nvSpPr>
        <p:spPr>
          <a:xfrm>
            <a:off x="5147188" y="2176892"/>
            <a:ext cx="3159842" cy="1708160"/>
          </a:xfrm>
          <a:prstGeom prst="rect">
            <a:avLst/>
          </a:prstGeom>
          <a:solidFill>
            <a:schemeClr val="bg1"/>
          </a:solidFill>
          <a:ln w="28575">
            <a:solidFill>
              <a:schemeClr val="tx1"/>
            </a:solidFill>
          </a:ln>
        </p:spPr>
        <p:txBody>
          <a:bodyPr wrap="square" rtlCol="0">
            <a:spAutoFit/>
          </a:bodyPr>
          <a:lstStyle/>
          <a:p>
            <a:pPr algn="ctr" defTabSz="685800"/>
            <a:r>
              <a:rPr lang="es-CL" sz="2100" dirty="0">
                <a:solidFill>
                  <a:prstClr val="black"/>
                </a:solidFill>
                <a:latin typeface="Calibri" panose="020F0502020204030204"/>
              </a:rPr>
              <a:t>Notas</a:t>
            </a:r>
          </a:p>
          <a:p>
            <a:pPr defTabSz="685800"/>
            <a:endParaRPr lang="es-CL" sz="2100" dirty="0">
              <a:solidFill>
                <a:prstClr val="black"/>
              </a:solidFill>
              <a:latin typeface="Calibri" panose="020F0502020204030204"/>
            </a:endParaRPr>
          </a:p>
          <a:p>
            <a:pPr marL="342900" indent="-342900" defTabSz="685800">
              <a:buFont typeface="Arial" panose="020B0604020202020204" pitchFamily="34" charset="0"/>
              <a:buChar char="•"/>
            </a:pPr>
            <a:r>
              <a:rPr lang="es-CL" sz="2100" dirty="0">
                <a:solidFill>
                  <a:prstClr val="black"/>
                </a:solidFill>
                <a:latin typeface="Calibri" panose="020F0502020204030204"/>
              </a:rPr>
              <a:t>7,98 sube a 8.00</a:t>
            </a:r>
          </a:p>
          <a:p>
            <a:pPr marL="342900" indent="-342900" defTabSz="685800">
              <a:buFont typeface="Arial" panose="020B0604020202020204" pitchFamily="34" charset="0"/>
              <a:buChar char="•"/>
            </a:pPr>
            <a:r>
              <a:rPr lang="es-CL" sz="2100" dirty="0">
                <a:solidFill>
                  <a:prstClr val="black"/>
                </a:solidFill>
                <a:latin typeface="Calibri" panose="020F0502020204030204"/>
              </a:rPr>
              <a:t>7,96 sube a 8.00</a:t>
            </a:r>
          </a:p>
          <a:p>
            <a:pPr marL="342900" indent="-342900" defTabSz="685800">
              <a:buFont typeface="Arial" panose="020B0604020202020204" pitchFamily="34" charset="0"/>
              <a:buChar char="•"/>
            </a:pPr>
            <a:r>
              <a:rPr lang="es-CL" sz="2100" dirty="0">
                <a:solidFill>
                  <a:prstClr val="black"/>
                </a:solidFill>
                <a:latin typeface="Calibri" panose="020F0502020204030204"/>
              </a:rPr>
              <a:t>7,94 rinde examen</a:t>
            </a:r>
          </a:p>
        </p:txBody>
      </p:sp>
    </p:spTree>
    <p:extLst>
      <p:ext uri="{BB962C8B-B14F-4D97-AF65-F5344CB8AC3E}">
        <p14:creationId xmlns:p14="http://schemas.microsoft.com/office/powerpoint/2010/main" val="289816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18536" y="1144845"/>
            <a:ext cx="6017342" cy="507831"/>
          </a:xfrm>
          <a:prstGeom prst="rect">
            <a:avLst/>
          </a:prstGeom>
          <a:noFill/>
        </p:spPr>
        <p:txBody>
          <a:bodyPr wrap="square" rtlCol="0">
            <a:spAutoFit/>
          </a:bodyPr>
          <a:lstStyle/>
          <a:p>
            <a:pPr defTabSz="685800"/>
            <a:r>
              <a:rPr lang="es-CL" sz="2700" b="1" dirty="0">
                <a:solidFill>
                  <a:prstClr val="black"/>
                </a:solidFill>
                <a:latin typeface="Calibri" panose="020F0502020204030204"/>
              </a:rPr>
              <a:t>ASIGNATURA DE MANDO Y LIDERAZGO I</a:t>
            </a:r>
          </a:p>
        </p:txBody>
      </p:sp>
      <p:sp>
        <p:nvSpPr>
          <p:cNvPr id="3" name="CuadroTexto 2"/>
          <p:cNvSpPr txBox="1"/>
          <p:nvPr/>
        </p:nvSpPr>
        <p:spPr>
          <a:xfrm>
            <a:off x="480060" y="3179173"/>
            <a:ext cx="7867106" cy="646331"/>
          </a:xfrm>
          <a:prstGeom prst="rect">
            <a:avLst/>
          </a:prstGeom>
          <a:solidFill>
            <a:schemeClr val="bg1"/>
          </a:solidFill>
        </p:spPr>
        <p:txBody>
          <a:bodyPr wrap="square" rtlCol="0">
            <a:spAutoFit/>
          </a:bodyPr>
          <a:lstStyle/>
          <a:p>
            <a:pPr defTabSz="685800"/>
            <a:r>
              <a:rPr lang="es-ES" sz="3600" dirty="0">
                <a:solidFill>
                  <a:srgbClr val="FF0000"/>
                </a:solidFill>
                <a:latin typeface="Calibri" panose="020F0502020204030204"/>
              </a:rPr>
              <a:t>LA GROSERÍA NO SE PERMITE EN CLASES</a:t>
            </a:r>
            <a:endParaRPr lang="en-US" sz="3600" dirty="0">
              <a:solidFill>
                <a:srgbClr val="FF0000"/>
              </a:solidFill>
              <a:latin typeface="Calibri" panose="020F0502020204030204"/>
            </a:endParaRPr>
          </a:p>
        </p:txBody>
      </p:sp>
      <p:sp>
        <p:nvSpPr>
          <p:cNvPr id="7" name="CuadroTexto 6"/>
          <p:cNvSpPr txBox="1"/>
          <p:nvPr/>
        </p:nvSpPr>
        <p:spPr>
          <a:xfrm>
            <a:off x="1038287" y="4420145"/>
            <a:ext cx="5577840" cy="646331"/>
          </a:xfrm>
          <a:prstGeom prst="rect">
            <a:avLst/>
          </a:prstGeom>
          <a:solidFill>
            <a:schemeClr val="bg1"/>
          </a:solidFill>
        </p:spPr>
        <p:txBody>
          <a:bodyPr wrap="square" rtlCol="0">
            <a:spAutoFit/>
          </a:bodyPr>
          <a:lstStyle/>
          <a:p>
            <a:pPr defTabSz="685800"/>
            <a:r>
              <a:rPr lang="es-ES" sz="3600" dirty="0">
                <a:solidFill>
                  <a:srgbClr val="FF0000"/>
                </a:solidFill>
                <a:latin typeface="Calibri" panose="020F0502020204030204"/>
              </a:rPr>
              <a:t>NINGÚN TIPO DE GROSERÍAS</a:t>
            </a:r>
            <a:endParaRPr lang="en-US" sz="3600" dirty="0">
              <a:solidFill>
                <a:srgbClr val="FF0000"/>
              </a:solidFill>
              <a:latin typeface="Calibri" panose="020F0502020204030204"/>
            </a:endParaRPr>
          </a:p>
        </p:txBody>
      </p:sp>
    </p:spTree>
    <p:extLst>
      <p:ext uri="{BB962C8B-B14F-4D97-AF65-F5344CB8AC3E}">
        <p14:creationId xmlns:p14="http://schemas.microsoft.com/office/powerpoint/2010/main" val="254712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C4B0D355-5B1E-CE4F-C7B6-0EED4A24F590}"/>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Mando tipo misión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1290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ultimedia_video120140526180234">
            <a:hlinkClick r:id="" action="ppaction://media"/>
            <a:extLst>
              <a:ext uri="{FF2B5EF4-FFF2-40B4-BE49-F238E27FC236}">
                <a16:creationId xmlns:a16="http://schemas.microsoft.com/office/drawing/2014/main" id="{501533AF-2360-EAF6-EEB2-CFAB6B1D9302}"/>
              </a:ext>
            </a:extLst>
          </p:cNvPr>
          <p:cNvPicPr>
            <a:picLocks noChangeAspect="1"/>
          </p:cNvPicPr>
          <p:nvPr>
            <a:videoFile r:link="rId1"/>
            <p:extLst>
              <p:ext uri="{DAA4B4D4-6D71-4841-9C94-3DE7FCFB9230}">
                <p14:media xmlns:p14="http://schemas.microsoft.com/office/powerpoint/2010/main" r:embed="rId2">
                  <p14:trim st="22153" end="198202.5666"/>
                </p14:media>
              </p:ext>
            </p:extLst>
          </p:nvPr>
        </p:nvPicPr>
        <p:blipFill>
          <a:blip r:embed="rId4"/>
          <a:stretch>
            <a:fillRect/>
          </a:stretch>
        </p:blipFill>
        <p:spPr>
          <a:xfrm>
            <a:off x="554687" y="957498"/>
            <a:ext cx="8172645" cy="4759346"/>
          </a:xfrm>
          <a:prstGeom prst="rect">
            <a:avLst/>
          </a:prstGeom>
          <a:ln>
            <a:noFill/>
          </a:ln>
          <a:effectLst/>
          <a:scene3d>
            <a:camera prst="orthographicFront"/>
            <a:lightRig rig="balanced" dir="t"/>
          </a:scene3d>
          <a:sp3d prstMaterial="softEdge">
            <a:bevelT w="203200" h="101600" prst="cross"/>
            <a:contourClr>
              <a:srgbClr val="FFFFFF"/>
            </a:contourClr>
          </a:sp3d>
        </p:spPr>
      </p:pic>
      <p:sp>
        <p:nvSpPr>
          <p:cNvPr id="56" name="Rectángulo 55">
            <a:extLst>
              <a:ext uri="{FF2B5EF4-FFF2-40B4-BE49-F238E27FC236}">
                <a16:creationId xmlns:a16="http://schemas.microsoft.com/office/drawing/2014/main" id="{CD2E0F7F-3816-C314-B73C-F4A05AFC2759}"/>
              </a:ext>
            </a:extLst>
          </p:cNvPr>
          <p:cNvSpPr/>
          <p:nvPr/>
        </p:nvSpPr>
        <p:spPr>
          <a:xfrm>
            <a:off x="1844250" y="4495374"/>
            <a:ext cx="5593519" cy="807913"/>
          </a:xfrm>
          <a:prstGeom prst="rect">
            <a:avLst/>
          </a:prstGeom>
          <a:noFill/>
          <a:ln w="25400">
            <a:noFill/>
          </a:ln>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2400" b="1" i="1" u="none" strike="noStrike" kern="1200" cap="none" spc="0" normalizeH="0" baseline="0" noProof="0" dirty="0">
                <a:ln w="12700" cmpd="sng">
                  <a:solidFill>
                    <a:srgbClr val="666666"/>
                  </a:solidFill>
                  <a:prstDash val="solid"/>
                </a:ln>
                <a:gradFill>
                  <a:gsLst>
                    <a:gs pos="0">
                      <a:srgbClr val="666666"/>
                    </a:gs>
                    <a:gs pos="4000">
                      <a:srgbClr val="666666">
                        <a:lumMod val="60000"/>
                        <a:lumOff val="40000"/>
                      </a:srgbClr>
                    </a:gs>
                    <a:gs pos="87000">
                      <a:srgbClr val="666666">
                        <a:lumMod val="20000"/>
                        <a:lumOff val="80000"/>
                      </a:srgbClr>
                    </a:gs>
                  </a:gsLst>
                  <a:lin ang="5400000"/>
                </a:gradFill>
                <a:effectLst>
                  <a:outerShdw blurRad="38100" dist="38100" dir="2700000" algn="tl">
                    <a:srgbClr val="000000">
                      <a:alpha val="43137"/>
                    </a:srgbClr>
                  </a:outerShdw>
                </a:effectLst>
                <a:uLnTx/>
                <a:uFillTx/>
                <a:latin typeface="Calibri"/>
                <a:ea typeface="+mn-ea"/>
                <a:cs typeface="+mn-cs"/>
              </a:rPr>
              <a:t>MODELO DE FORMACIÓN Y DESARROLLO</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2400" b="1" i="1" u="none" strike="noStrike" kern="1200" cap="none" spc="0" normalizeH="0" baseline="0" noProof="0" dirty="0">
                <a:ln w="12700" cmpd="sng">
                  <a:solidFill>
                    <a:srgbClr val="666666"/>
                  </a:solidFill>
                  <a:prstDash val="solid"/>
                </a:ln>
                <a:gradFill>
                  <a:gsLst>
                    <a:gs pos="0">
                      <a:srgbClr val="666666"/>
                    </a:gs>
                    <a:gs pos="4000">
                      <a:srgbClr val="666666">
                        <a:lumMod val="60000"/>
                        <a:lumOff val="40000"/>
                      </a:srgbClr>
                    </a:gs>
                    <a:gs pos="87000">
                      <a:srgbClr val="666666">
                        <a:lumMod val="20000"/>
                        <a:lumOff val="80000"/>
                      </a:srgbClr>
                    </a:gs>
                  </a:gsLst>
                  <a:lin ang="5400000"/>
                </a:gradFill>
                <a:effectLst>
                  <a:outerShdw blurRad="38100" dist="38100" dir="2700000" algn="tl">
                    <a:srgbClr val="000000">
                      <a:alpha val="43137"/>
                    </a:srgbClr>
                  </a:outerShdw>
                </a:effectLst>
                <a:uLnTx/>
                <a:uFillTx/>
                <a:latin typeface="Calibri"/>
                <a:ea typeface="+mn-ea"/>
                <a:cs typeface="+mn-cs"/>
              </a:rPr>
              <a:t>DE LIDERAZGO DE LA ARMADA DE CHILE</a:t>
            </a:r>
          </a:p>
        </p:txBody>
      </p:sp>
      <p:pic>
        <p:nvPicPr>
          <p:cNvPr id="3" name="Imagen 2">
            <a:extLst>
              <a:ext uri="{FF2B5EF4-FFF2-40B4-BE49-F238E27FC236}">
                <a16:creationId xmlns:a16="http://schemas.microsoft.com/office/drawing/2014/main" id="{50A35F4B-4507-E7DB-1937-C41AD52B52AF}"/>
              </a:ext>
            </a:extLst>
          </p:cNvPr>
          <p:cNvPicPr>
            <a:picLocks noChangeAspect="1"/>
          </p:cNvPicPr>
          <p:nvPr/>
        </p:nvPicPr>
        <p:blipFill>
          <a:blip r:embed="rId5">
            <a:alphaModFix amt="85000"/>
            <a:extLst>
              <a:ext uri="{BEBA8EAE-BF5A-486C-A8C5-ECC9F3942E4B}">
                <a14:imgProps xmlns:a14="http://schemas.microsoft.com/office/drawing/2010/main">
                  <a14:imgLayer r:embed="rId6">
                    <a14:imgEffect>
                      <a14:backgroundRemoval t="10000" b="90000" l="10000" r="90000">
                        <a14:foregroundMark x1="40429" y1="30789" x2="42088" y2="18595"/>
                        <a14:foregroundMark x1="45857" y1="13995" x2="50274" y2="13995"/>
                        <a14:foregroundMark x1="52885" y1="15079" x2="57143" y2="29771"/>
                        <a14:foregroundMark x1="57143" y1="29771" x2="57143" y2="30025"/>
                        <a14:foregroundMark x1="66714" y1="15776" x2="66714" y2="15776"/>
                        <a14:foregroundMark x1="46571" y1="22646" x2="45714" y2="15013"/>
                        <a14:backgroundMark x1="42286" y1="13740" x2="45000" y2="14504"/>
                        <a14:backgroundMark x1="51429" y1="14504" x2="52714" y2="13740"/>
                        <a14:backgroundMark x1="44714" y1="13995" x2="45857" y2="13995"/>
                        <a14:backgroundMark x1="50571" y1="13232" x2="52714" y2="13740"/>
                        <a14:backgroundMark x1="51714" y1="14758" x2="53000" y2="14758"/>
                      </a14:backgroundRemoval>
                    </a14:imgEffect>
                  </a14:imgLayer>
                </a14:imgProps>
              </a:ext>
            </a:extLst>
          </a:blip>
          <a:stretch>
            <a:fillRect/>
          </a:stretch>
        </p:blipFill>
        <p:spPr>
          <a:xfrm>
            <a:off x="2208149" y="1612761"/>
            <a:ext cx="4860434" cy="2728786"/>
          </a:xfrm>
          <a:prstGeom prst="rect">
            <a:avLst/>
          </a:prstGeom>
        </p:spPr>
      </p:pic>
      <p:sp>
        <p:nvSpPr>
          <p:cNvPr id="4" name="CuadroTexto 3">
            <a:extLst>
              <a:ext uri="{FF2B5EF4-FFF2-40B4-BE49-F238E27FC236}">
                <a16:creationId xmlns:a16="http://schemas.microsoft.com/office/drawing/2014/main" id="{632B8FF1-3300-25A9-31E9-3A04EA8CF9C7}"/>
              </a:ext>
            </a:extLst>
          </p:cNvPr>
          <p:cNvSpPr txBox="1"/>
          <p:nvPr/>
        </p:nvSpPr>
        <p:spPr>
          <a:xfrm>
            <a:off x="835744" y="1236687"/>
            <a:ext cx="3118161" cy="577081"/>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1" u="none" strike="noStrike" kern="1200" cap="none" spc="0" normalizeH="0" baseline="0" noProof="0" dirty="0">
                <a:ln>
                  <a:noFill/>
                </a:ln>
                <a:solidFill>
                  <a:prstClr val="white"/>
                </a:solidFill>
                <a:effectLst/>
                <a:uLnTx/>
                <a:uFillTx/>
                <a:latin typeface="Calibri"/>
                <a:ea typeface="+mn-ea"/>
                <a:cs typeface="+mn-cs"/>
              </a:rPr>
              <a:t>ARMADA DE CHILE</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1" u="none" strike="noStrike" kern="1200" cap="none" spc="0" normalizeH="0" baseline="0" noProof="0" dirty="0">
                <a:ln>
                  <a:noFill/>
                </a:ln>
                <a:solidFill>
                  <a:prstClr val="white"/>
                </a:solidFill>
                <a:effectLst/>
                <a:uLnTx/>
                <a:uFillTx/>
                <a:latin typeface="Calibri"/>
                <a:ea typeface="+mn-ea"/>
                <a:cs typeface="+mn-cs"/>
              </a:rPr>
              <a:t>DIRECCIÓN GENERAL DEL PERSONAL DE LA ARMADA</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1" u="none" strike="noStrike" kern="1200" cap="none" spc="0" normalizeH="0" baseline="0" noProof="0" dirty="0">
                <a:ln>
                  <a:noFill/>
                </a:ln>
                <a:solidFill>
                  <a:prstClr val="white"/>
                </a:solidFill>
                <a:effectLst/>
                <a:uLnTx/>
                <a:uFillTx/>
                <a:latin typeface="Calibri"/>
                <a:ea typeface="+mn-ea"/>
                <a:cs typeface="+mn-cs"/>
              </a:rPr>
              <a:t>CENTRO NAVAL DE LIDERAZGO</a:t>
            </a:r>
          </a:p>
        </p:txBody>
      </p:sp>
    </p:spTree>
    <p:extLst>
      <p:ext uri="{BB962C8B-B14F-4D97-AF65-F5344CB8AC3E}">
        <p14:creationId xmlns:p14="http://schemas.microsoft.com/office/powerpoint/2010/main" val="88269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26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9 Rectángulo">
            <a:extLst>
              <a:ext uri="{FF2B5EF4-FFF2-40B4-BE49-F238E27FC236}">
                <a16:creationId xmlns:a16="http://schemas.microsoft.com/office/drawing/2014/main" id="{7244348A-2320-8F4F-9854-42FA576B401A}"/>
              </a:ext>
            </a:extLst>
          </p:cNvPr>
          <p:cNvSpPr/>
          <p:nvPr/>
        </p:nvSpPr>
        <p:spPr>
          <a:xfrm>
            <a:off x="3160454" y="1669103"/>
            <a:ext cx="5445919" cy="3554819"/>
          </a:xfrm>
          <a:custGeom>
            <a:avLst/>
            <a:gdLst>
              <a:gd name="connsiteX0" fmla="*/ 0 w 7261225"/>
              <a:gd name="connsiteY0" fmla="*/ 0 h 4708981"/>
              <a:gd name="connsiteX1" fmla="*/ 7261225 w 7261225"/>
              <a:gd name="connsiteY1" fmla="*/ 0 h 4708981"/>
              <a:gd name="connsiteX2" fmla="*/ 7261225 w 7261225"/>
              <a:gd name="connsiteY2" fmla="*/ 4708981 h 4708981"/>
              <a:gd name="connsiteX3" fmla="*/ 0 w 7261225"/>
              <a:gd name="connsiteY3" fmla="*/ 4708981 h 4708981"/>
              <a:gd name="connsiteX4" fmla="*/ 0 w 7261225"/>
              <a:gd name="connsiteY4" fmla="*/ 0 h 4708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1225" h="4708981" fill="none" extrusionOk="0">
                <a:moveTo>
                  <a:pt x="0" y="0"/>
                </a:moveTo>
                <a:cubicBezTo>
                  <a:pt x="2245129" y="98267"/>
                  <a:pt x="4305746" y="113279"/>
                  <a:pt x="7261225" y="0"/>
                </a:cubicBezTo>
                <a:cubicBezTo>
                  <a:pt x="7350745" y="2135016"/>
                  <a:pt x="7343286" y="4148305"/>
                  <a:pt x="7261225" y="4708981"/>
                </a:cubicBezTo>
                <a:cubicBezTo>
                  <a:pt x="5524901" y="4851047"/>
                  <a:pt x="976201" y="4613894"/>
                  <a:pt x="0" y="4708981"/>
                </a:cubicBezTo>
                <a:cubicBezTo>
                  <a:pt x="34316" y="2844738"/>
                  <a:pt x="143039" y="1236969"/>
                  <a:pt x="0" y="0"/>
                </a:cubicBezTo>
                <a:close/>
              </a:path>
              <a:path w="7261225" h="4708981" stroke="0" extrusionOk="0">
                <a:moveTo>
                  <a:pt x="0" y="0"/>
                </a:moveTo>
                <a:cubicBezTo>
                  <a:pt x="1330227" y="109306"/>
                  <a:pt x="5125499" y="70022"/>
                  <a:pt x="7261225" y="0"/>
                </a:cubicBezTo>
                <a:cubicBezTo>
                  <a:pt x="7288374" y="646157"/>
                  <a:pt x="7257800" y="3859105"/>
                  <a:pt x="7261225" y="4708981"/>
                </a:cubicBezTo>
                <a:cubicBezTo>
                  <a:pt x="4284865" y="4734341"/>
                  <a:pt x="2208823" y="4650727"/>
                  <a:pt x="0" y="4708981"/>
                </a:cubicBezTo>
                <a:cubicBezTo>
                  <a:pt x="115972" y="2462026"/>
                  <a:pt x="-6242" y="2306793"/>
                  <a:pt x="0" y="0"/>
                </a:cubicBezTo>
                <a:close/>
              </a:path>
            </a:pathLst>
          </a:custGeom>
          <a:solidFill>
            <a:schemeClr val="bg1"/>
          </a:solidFill>
          <a:ln>
            <a:solidFill>
              <a:schemeClr val="bg1"/>
            </a:solidFill>
            <a:extLst>
              <a:ext uri="{C807C97D-BFC1-408E-A445-0C87EB9F89A2}">
                <ask:lineSketchStyleProps xmlns:ask="http://schemas.microsoft.com/office/drawing/2018/sketchyshapes" sd="3978248048">
                  <a:custGeom>
                    <a:avLst/>
                    <a:gdLst>
                      <a:gd name="connsiteX0" fmla="*/ 0 w 5445919"/>
                      <a:gd name="connsiteY0" fmla="*/ 0 h 3554819"/>
                      <a:gd name="connsiteX1" fmla="*/ 5445919 w 5445919"/>
                      <a:gd name="connsiteY1" fmla="*/ 0 h 3554819"/>
                      <a:gd name="connsiteX2" fmla="*/ 5445919 w 5445919"/>
                      <a:gd name="connsiteY2" fmla="*/ 3554819 h 3554819"/>
                      <a:gd name="connsiteX3" fmla="*/ 0 w 5445919"/>
                      <a:gd name="connsiteY3" fmla="*/ 3554819 h 3554819"/>
                      <a:gd name="connsiteX4" fmla="*/ 0 w 5445919"/>
                      <a:gd name="connsiteY4" fmla="*/ 0 h 3554819"/>
                      <a:gd name="connsiteX0" fmla="*/ 0 w 5445919"/>
                      <a:gd name="connsiteY0" fmla="*/ 0 h 3554819"/>
                      <a:gd name="connsiteX1" fmla="*/ 5445919 w 5445919"/>
                      <a:gd name="connsiteY1" fmla="*/ 0 h 3554819"/>
                      <a:gd name="connsiteX2" fmla="*/ 5445919 w 5445919"/>
                      <a:gd name="connsiteY2" fmla="*/ 3554819 h 3554819"/>
                      <a:gd name="connsiteX3" fmla="*/ 0 w 5445919"/>
                      <a:gd name="connsiteY3" fmla="*/ 3554819 h 3554819"/>
                      <a:gd name="connsiteX4" fmla="*/ 0 w 5445919"/>
                      <a:gd name="connsiteY4" fmla="*/ 0 h 35548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5919" h="3554819" fill="none" extrusionOk="0">
                        <a:moveTo>
                          <a:pt x="0" y="0"/>
                        </a:moveTo>
                        <a:cubicBezTo>
                          <a:pt x="1866760" y="227042"/>
                          <a:pt x="3142307" y="-23591"/>
                          <a:pt x="5445919" y="0"/>
                        </a:cubicBezTo>
                        <a:cubicBezTo>
                          <a:pt x="5507088" y="1612102"/>
                          <a:pt x="5498934" y="3166036"/>
                          <a:pt x="5445919" y="3554819"/>
                        </a:cubicBezTo>
                        <a:cubicBezTo>
                          <a:pt x="4144065" y="3545930"/>
                          <a:pt x="670292" y="3504206"/>
                          <a:pt x="0" y="3554819"/>
                        </a:cubicBezTo>
                        <a:cubicBezTo>
                          <a:pt x="-57316" y="2040037"/>
                          <a:pt x="264563" y="845574"/>
                          <a:pt x="0" y="0"/>
                        </a:cubicBezTo>
                        <a:close/>
                      </a:path>
                      <a:path w="5445919" h="3554819" stroke="0" extrusionOk="0">
                        <a:moveTo>
                          <a:pt x="0" y="0"/>
                        </a:moveTo>
                        <a:cubicBezTo>
                          <a:pt x="851250" y="-31786"/>
                          <a:pt x="3905003" y="-63108"/>
                          <a:pt x="5445919" y="0"/>
                        </a:cubicBezTo>
                        <a:cubicBezTo>
                          <a:pt x="5462162" y="495365"/>
                          <a:pt x="5432188" y="3022434"/>
                          <a:pt x="5445919" y="3554819"/>
                        </a:cubicBezTo>
                        <a:cubicBezTo>
                          <a:pt x="3168001" y="3868527"/>
                          <a:pt x="1575770" y="3316974"/>
                          <a:pt x="0" y="3554819"/>
                        </a:cubicBezTo>
                        <a:cubicBezTo>
                          <a:pt x="79046" y="1866039"/>
                          <a:pt x="19304" y="1755249"/>
                          <a:pt x="0" y="0"/>
                        </a:cubicBezTo>
                        <a:close/>
                      </a:path>
                      <a:path w="5445919" h="3554819" fill="none" stroke="0" extrusionOk="0">
                        <a:moveTo>
                          <a:pt x="0" y="0"/>
                        </a:moveTo>
                        <a:cubicBezTo>
                          <a:pt x="1550983" y="-170821"/>
                          <a:pt x="3274925" y="65172"/>
                          <a:pt x="5445919" y="0"/>
                        </a:cubicBezTo>
                        <a:cubicBezTo>
                          <a:pt x="5527912" y="1643214"/>
                          <a:pt x="5495164" y="3137298"/>
                          <a:pt x="5445919" y="3554819"/>
                        </a:cubicBezTo>
                        <a:cubicBezTo>
                          <a:pt x="4135033" y="3654565"/>
                          <a:pt x="746450" y="3477722"/>
                          <a:pt x="0" y="3554819"/>
                        </a:cubicBezTo>
                        <a:cubicBezTo>
                          <a:pt x="-100121" y="2016321"/>
                          <a:pt x="145449" y="962713"/>
                          <a:pt x="0" y="0"/>
                        </a:cubicBezTo>
                        <a:close/>
                      </a:path>
                    </a:pathLst>
                  </a:custGeom>
                  <ask:type>
                    <ask:lineSketchCurved/>
                  </ask:type>
                </ask:lineSketchStyleProps>
              </a:ext>
            </a:extLst>
          </a:ln>
        </p:spPr>
        <p:txBody>
          <a:bodyPr anchor="t">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Proceso continuo de formación, perfeccionamiento y capacitación.</a:t>
            </a: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endParaRPr kumimoji="0" lang="es-CL" sz="90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Aplicable en toda la línea jerárquica.</a:t>
            </a: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endParaRPr kumimoji="0" lang="es-CL" sz="105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Medible y evaluable.</a:t>
            </a: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endParaRPr kumimoji="0" lang="es-CL" sz="120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Sustentado en el ethos y valores, base del modelo conceptual.</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CL" sz="105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Aprendizaje a través capacitaciones, talleres, auto guías, experiencias relevantes, coaching y mentoring (Método 10 – 20 -70).</a:t>
            </a: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endParaRPr kumimoji="0" lang="es-CL" sz="105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Dirigido y controlado desde el nivel de mando (Top – Down).</a:t>
            </a: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endParaRPr kumimoji="0" lang="es-CL" sz="1050" b="0" i="0" u="none" strike="noStrike" kern="1200" cap="none" spc="0" normalizeH="0" baseline="0" noProof="0" dirty="0">
              <a:ln>
                <a:noFill/>
              </a:ln>
              <a:solidFill>
                <a:prstClr val="black"/>
              </a:solidFill>
              <a:effectLst/>
              <a:uLnTx/>
              <a:uFillTx/>
              <a:latin typeface="Calibri"/>
              <a:ea typeface="+mn-ea"/>
              <a:cs typeface="+mn-cs"/>
            </a:endParaRPr>
          </a:p>
          <a:p>
            <a:pPr marL="257175" marR="0" lvl="0" indent="-257175" algn="just" defTabSz="685800" rtl="0" eaLnBrk="1" fontAlgn="auto" latinLnBrk="0" hangingPunct="1">
              <a:lnSpc>
                <a:spcPct val="100000"/>
              </a:lnSpc>
              <a:spcBef>
                <a:spcPts val="0"/>
              </a:spcBef>
              <a:spcAft>
                <a:spcPts val="0"/>
              </a:spcAft>
              <a:buClrTx/>
              <a:buSzTx/>
              <a:buFont typeface="Wingdings" pitchFamily="2" charset="2"/>
              <a:buChar char="q"/>
              <a:tabLst/>
              <a:defRPr/>
            </a:pPr>
            <a:r>
              <a:rPr kumimoji="0" lang="es-CL" sz="1500" b="0" i="0" u="none" strike="noStrike" kern="1200" cap="none" spc="0" normalizeH="0" baseline="0" noProof="0" dirty="0">
                <a:ln>
                  <a:noFill/>
                </a:ln>
                <a:solidFill>
                  <a:prstClr val="black"/>
                </a:solidFill>
                <a:effectLst/>
                <a:uLnTx/>
                <a:uFillTx/>
                <a:latin typeface="Calibri"/>
                <a:ea typeface="+mn-ea"/>
                <a:cs typeface="+mn-cs"/>
              </a:rPr>
              <a:t>Mandos “involucrados” en todos los niveles.</a:t>
            </a:r>
          </a:p>
        </p:txBody>
      </p:sp>
      <p:sp>
        <p:nvSpPr>
          <p:cNvPr id="16" name="Marcador de texto 4">
            <a:extLst>
              <a:ext uri="{FF2B5EF4-FFF2-40B4-BE49-F238E27FC236}">
                <a16:creationId xmlns:a16="http://schemas.microsoft.com/office/drawing/2014/main" id="{CA6D32AA-90EB-DF45-8022-C7FAECD59D7B}"/>
              </a:ext>
            </a:extLst>
          </p:cNvPr>
          <p:cNvSpPr txBox="1">
            <a:spLocks/>
          </p:cNvSpPr>
          <p:nvPr/>
        </p:nvSpPr>
        <p:spPr>
          <a:xfrm>
            <a:off x="93475" y="3379190"/>
            <a:ext cx="2734865" cy="434578"/>
          </a:xfrm>
          <a:prstGeom prst="rect">
            <a:avLst/>
          </a:prstGeom>
          <a:noFill/>
        </p:spPr>
        <p:txBody>
          <a:bodyPr lIns="0" tIns="0" rIns="0" bIns="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1800" b="0" kern="1200" cap="all" baseline="0">
                <a:solidFill>
                  <a:schemeClr val="bg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s-CL" sz="21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Características principales</a:t>
            </a:r>
          </a:p>
        </p:txBody>
      </p:sp>
      <p:sp>
        <p:nvSpPr>
          <p:cNvPr id="5" name="Right Brace 4">
            <a:extLst>
              <a:ext uri="{FF2B5EF4-FFF2-40B4-BE49-F238E27FC236}">
                <a16:creationId xmlns:a16="http://schemas.microsoft.com/office/drawing/2014/main" id="{440F81CD-FF44-3242-A2EC-25519BA7E44B}"/>
              </a:ext>
            </a:extLst>
          </p:cNvPr>
          <p:cNvSpPr/>
          <p:nvPr/>
        </p:nvSpPr>
        <p:spPr>
          <a:xfrm flipH="1">
            <a:off x="2868190" y="1923706"/>
            <a:ext cx="252413" cy="3277133"/>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a:ea typeface="+mn-ea"/>
              <a:cs typeface="+mn-cs"/>
            </a:endParaRPr>
          </a:p>
        </p:txBody>
      </p:sp>
      <p:sp>
        <p:nvSpPr>
          <p:cNvPr id="12" name="Título 3">
            <a:extLst>
              <a:ext uri="{FF2B5EF4-FFF2-40B4-BE49-F238E27FC236}">
                <a16:creationId xmlns:a16="http://schemas.microsoft.com/office/drawing/2014/main" id="{A4FAA25F-D5B2-9A4B-8252-9EA6FB2580AB}"/>
              </a:ext>
            </a:extLst>
          </p:cNvPr>
          <p:cNvSpPr txBox="1">
            <a:spLocks noChangeArrowheads="1"/>
          </p:cNvSpPr>
          <p:nvPr/>
        </p:nvSpPr>
        <p:spPr bwMode="auto">
          <a:xfrm>
            <a:off x="914528" y="942275"/>
            <a:ext cx="690387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685800" rtl="0" eaLnBrk="1" fontAlgn="base" latinLnBrk="0" hangingPunct="1">
              <a:lnSpc>
                <a:spcPct val="90000"/>
              </a:lnSpc>
              <a:spcBef>
                <a:spcPct val="0"/>
              </a:spcBef>
              <a:spcAft>
                <a:spcPct val="0"/>
              </a:spcAft>
              <a:buClrTx/>
              <a:buSzTx/>
              <a:buFontTx/>
              <a:buNone/>
              <a:tabLst/>
              <a:defRPr/>
            </a:pPr>
            <a:r>
              <a:rPr kumimoji="0" lang="es-CL" altLang="en-US" sz="1800" b="1" i="0" u="none" strike="noStrike" kern="1200" cap="none" spc="0" normalizeH="0" baseline="0" noProof="0" dirty="0">
                <a:ln>
                  <a:noFill/>
                </a:ln>
                <a:solidFill>
                  <a:srgbClr val="162B3D"/>
                </a:solidFill>
                <a:effectLst/>
                <a:uLnTx/>
                <a:uFillTx/>
                <a:latin typeface="Arial" panose="020B0604020202020204" pitchFamily="34" charset="0"/>
                <a:ea typeface="+mn-ea"/>
                <a:cs typeface="Arial" panose="020B0604020202020204" pitchFamily="34" charset="0"/>
              </a:rPr>
              <a:t>MODELO ARMADA DE CHILE</a:t>
            </a:r>
          </a:p>
        </p:txBody>
      </p:sp>
      <p:sp>
        <p:nvSpPr>
          <p:cNvPr id="2" name="Marcador de número de diapositiva 5">
            <a:extLst>
              <a:ext uri="{FF2B5EF4-FFF2-40B4-BE49-F238E27FC236}">
                <a16:creationId xmlns:a16="http://schemas.microsoft.com/office/drawing/2014/main" id="{2E7A3E86-FD57-DBB1-DB75-A2CB94BDCD07}"/>
              </a:ext>
            </a:extLst>
          </p:cNvPr>
          <p:cNvSpPr txBox="1">
            <a:spLocks/>
          </p:cNvSpPr>
          <p:nvPr/>
        </p:nvSpPr>
        <p:spPr>
          <a:xfrm>
            <a:off x="8796338" y="5689719"/>
            <a:ext cx="216694" cy="216694"/>
          </a:xfrm>
          <a:prstGeom prst="ellipse">
            <a:avLst/>
          </a:prstGeom>
          <a:solidFill>
            <a:sysClr val="windowText" lastClr="000000">
              <a:lumMod val="65000"/>
              <a:lumOff val="35000"/>
            </a:sysClr>
          </a:solidFill>
        </p:spPr>
        <p:txBody>
          <a:bodyPr lIns="0" tIns="0" rIns="0" bIns="0" rtlCol="0" anchor="ctr"/>
          <a:lstStyle>
            <a:defPPr>
              <a:defRPr lang="es-CL"/>
            </a:defPPr>
            <a:lvl1pPr marL="0" algn="ctr" defTabSz="914400" rtl="0" eaLnBrk="1" fontAlgn="auto" latinLnBrk="0" hangingPunct="1">
              <a:spcBef>
                <a:spcPts val="0"/>
              </a:spcBef>
              <a:spcAft>
                <a:spcPts val="0"/>
              </a:spcAft>
              <a:defRPr lang="en-ZA"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fld id="{5AB48011-FE0A-5040-9809-EB422CBA25ED}" type="slidenum">
              <a:rPr kumimoji="0" lang="es-ES" sz="750" b="0" i="0" u="none" strike="noStrike" kern="1200" cap="none" spc="0" normalizeH="0" baseline="0" noProof="0">
                <a:ln>
                  <a:noFill/>
                </a:ln>
                <a:solidFill>
                  <a:prstClr val="white"/>
                </a:solidFill>
                <a:effectLst/>
                <a:uLnTx/>
                <a:uFillTx/>
                <a:latin typeface="Calibri" panose="020F0502020204030204"/>
                <a:ea typeface="+mn-ea"/>
                <a:cs typeface="+mn-cs"/>
              </a:rPr>
              <a:pPr marL="0" marR="0" lvl="0" indent="0" algn="ctr" defTabSz="685800" rtl="0" eaLnBrk="1" fontAlgn="auto" latinLnBrk="0" hangingPunct="1">
                <a:lnSpc>
                  <a:spcPct val="100000"/>
                </a:lnSpc>
                <a:spcBef>
                  <a:spcPts val="0"/>
                </a:spcBef>
                <a:spcAft>
                  <a:spcPts val="0"/>
                </a:spcAft>
                <a:buClrTx/>
                <a:buSzTx/>
                <a:buFontTx/>
                <a:buNone/>
                <a:tabLst/>
                <a:defRPr/>
              </a:pPr>
              <a:t>9</a:t>
            </a:fld>
            <a:endParaRPr kumimoji="0" lang="es-ES" sz="7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970347"/>
      </p:ext>
    </p:extLst>
  </p:cSld>
  <p:clrMapOvr>
    <a:masterClrMapping/>
  </p:clrMapOvr>
  <mc:AlternateContent xmlns:mc="http://schemas.openxmlformats.org/markup-compatibility/2006" xmlns:p14="http://schemas.microsoft.com/office/powerpoint/2010/main">
    <mc:Choice Requires="p14">
      <p:transition spd="slow" p14:dur="200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 name="Imagen 89" descr="Punta de iceberg sumergida en el agua">
            <a:extLst>
              <a:ext uri="{FF2B5EF4-FFF2-40B4-BE49-F238E27FC236}">
                <a16:creationId xmlns:a16="http://schemas.microsoft.com/office/drawing/2014/main" id="{5875D089-6921-AC59-D53B-42E7E369424A}"/>
              </a:ext>
            </a:extLst>
          </p:cNvPr>
          <p:cNvPicPr>
            <a:picLocks noChangeAspect="1"/>
          </p:cNvPicPr>
          <p:nvPr/>
        </p:nvPicPr>
        <p:blipFill>
          <a:blip r:embed="rId2" cstate="print">
            <a:alphaModFix amt="77000"/>
            <a:extLst>
              <a:ext uri="{28A0092B-C50C-407E-A947-70E740481C1C}">
                <a14:useLocalDpi xmlns:a14="http://schemas.microsoft.com/office/drawing/2010/main" val="0"/>
              </a:ext>
            </a:extLst>
          </a:blip>
          <a:stretch>
            <a:fillRect/>
          </a:stretch>
        </p:blipFill>
        <p:spPr>
          <a:xfrm>
            <a:off x="438764" y="969070"/>
            <a:ext cx="8266471" cy="4771103"/>
          </a:xfrm>
          <a:prstGeom prst="rect">
            <a:avLst/>
          </a:prstGeom>
        </p:spPr>
      </p:pic>
      <p:cxnSp>
        <p:nvCxnSpPr>
          <p:cNvPr id="30" name="Conector recto 29">
            <a:extLst>
              <a:ext uri="{FF2B5EF4-FFF2-40B4-BE49-F238E27FC236}">
                <a16:creationId xmlns:a16="http://schemas.microsoft.com/office/drawing/2014/main" id="{B85EC24D-1B30-B66E-9276-7C4F23404575}"/>
              </a:ext>
            </a:extLst>
          </p:cNvPr>
          <p:cNvCxnSpPr>
            <a:cxnSpLocks/>
          </p:cNvCxnSpPr>
          <p:nvPr/>
        </p:nvCxnSpPr>
        <p:spPr>
          <a:xfrm flipV="1">
            <a:off x="4571999" y="2173014"/>
            <a:ext cx="0" cy="52726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Conector recto 31">
            <a:extLst>
              <a:ext uri="{FF2B5EF4-FFF2-40B4-BE49-F238E27FC236}">
                <a16:creationId xmlns:a16="http://schemas.microsoft.com/office/drawing/2014/main" id="{A72E0A6E-91EA-C413-429C-A465F42EE7BD}"/>
              </a:ext>
            </a:extLst>
          </p:cNvPr>
          <p:cNvCxnSpPr>
            <a:cxnSpLocks/>
          </p:cNvCxnSpPr>
          <p:nvPr/>
        </p:nvCxnSpPr>
        <p:spPr>
          <a:xfrm flipV="1">
            <a:off x="5132438" y="2508132"/>
            <a:ext cx="1034322" cy="79954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Conector recto 34">
            <a:extLst>
              <a:ext uri="{FF2B5EF4-FFF2-40B4-BE49-F238E27FC236}">
                <a16:creationId xmlns:a16="http://schemas.microsoft.com/office/drawing/2014/main" id="{D0DF25F3-0F02-A208-3A72-2DB7BCF17FE9}"/>
              </a:ext>
            </a:extLst>
          </p:cNvPr>
          <p:cNvCxnSpPr>
            <a:cxnSpLocks/>
          </p:cNvCxnSpPr>
          <p:nvPr/>
        </p:nvCxnSpPr>
        <p:spPr>
          <a:xfrm>
            <a:off x="5034653" y="3244127"/>
            <a:ext cx="1132107" cy="33420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Conector recto 37">
            <a:extLst>
              <a:ext uri="{FF2B5EF4-FFF2-40B4-BE49-F238E27FC236}">
                <a16:creationId xmlns:a16="http://schemas.microsoft.com/office/drawing/2014/main" id="{4F4AC9E0-D38E-5847-A740-3FB20D9C3818}"/>
              </a:ext>
            </a:extLst>
          </p:cNvPr>
          <p:cNvCxnSpPr>
            <a:cxnSpLocks/>
          </p:cNvCxnSpPr>
          <p:nvPr/>
        </p:nvCxnSpPr>
        <p:spPr>
          <a:xfrm flipH="1" flipV="1">
            <a:off x="2924718" y="2508132"/>
            <a:ext cx="1177829" cy="906343"/>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Conector recto 40">
            <a:extLst>
              <a:ext uri="{FF2B5EF4-FFF2-40B4-BE49-F238E27FC236}">
                <a16:creationId xmlns:a16="http://schemas.microsoft.com/office/drawing/2014/main" id="{0F524EC5-6B07-1A64-C0CF-32D0385A0733}"/>
              </a:ext>
            </a:extLst>
          </p:cNvPr>
          <p:cNvCxnSpPr>
            <a:cxnSpLocks/>
          </p:cNvCxnSpPr>
          <p:nvPr/>
        </p:nvCxnSpPr>
        <p:spPr>
          <a:xfrm flipH="1" flipV="1">
            <a:off x="4571999" y="3688000"/>
            <a:ext cx="2040" cy="70659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FD68647-F3FB-0E95-3678-77638FC64C7C}"/>
              </a:ext>
            </a:extLst>
          </p:cNvPr>
          <p:cNvCxnSpPr>
            <a:cxnSpLocks/>
          </p:cNvCxnSpPr>
          <p:nvPr/>
        </p:nvCxnSpPr>
        <p:spPr>
          <a:xfrm flipH="1">
            <a:off x="3120652" y="3280508"/>
            <a:ext cx="802175" cy="377603"/>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26" name="Vista general de diapositiva 25">
                <a:extLst>
                  <a:ext uri="{FF2B5EF4-FFF2-40B4-BE49-F238E27FC236}">
                    <a16:creationId xmlns:a16="http://schemas.microsoft.com/office/drawing/2014/main" id="{A91CB92B-E7EC-78FA-6F10-FB1E49F0274C}"/>
                  </a:ext>
                </a:extLst>
              </p:cNvPr>
              <p:cNvGraphicFramePr>
                <a:graphicFrameLocks noChangeAspect="1"/>
              </p:cNvGraphicFramePr>
              <p:nvPr/>
            </p:nvGraphicFramePr>
            <p:xfrm>
              <a:off x="3851969" y="2640143"/>
              <a:ext cx="1440063" cy="1285875"/>
            </p:xfrm>
            <a:graphic>
              <a:graphicData uri="http://schemas.microsoft.com/office/powerpoint/2016/slidezoom">
                <pslz:sldZm>
                  <pslz:sldZmObj sldId="265" cId="1716868154">
                    <pslz:zmPr id="{051E2A67-E381-4203-86BD-587D6E25579F}" imageType="cover" transitionDur="4000">
                      <p166:blipFill xmlns:p166="http://schemas.microsoft.com/office/powerpoint/2016/6/main">
                        <a:blip r:embed="rId3"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440063" cy="1285875"/>
                        </a:xfrm>
                        <a:prstGeom prst="rect">
                          <a:avLst/>
                        </a:prstGeom>
                        <a:ln w="3175">
                          <a:noFill/>
                        </a:ln>
                      </p166:spPr>
                    </pslz:zmPr>
                  </pslz:sldZmObj>
                </pslz:sldZm>
              </a:graphicData>
            </a:graphic>
          </p:graphicFrame>
        </mc:Choice>
        <mc:Fallback xmlns="">
          <p:pic>
            <p:nvPicPr>
              <p:cNvPr id="26" name="Vista general de diapositiva 25">
                <a:extLst>
                  <a:ext uri="{FF2B5EF4-FFF2-40B4-BE49-F238E27FC236}">
                    <a16:creationId xmlns:a16="http://schemas.microsoft.com/office/drawing/2014/main" id="{A91CB92B-E7EC-78FA-6F10-FB1E49F0274C}"/>
                  </a:ext>
                </a:extLst>
              </p:cNvPr>
              <p:cNvPicPr>
                <a:picLocks noGrp="1" noRot="1" noChangeAspect="1" noMove="1" noResize="1" noEditPoints="1" noAdjustHandles="1" noChangeArrowheads="1" noChangeShapeType="1"/>
              </p:cNvPicPr>
              <p:nvPr/>
            </p:nvPicPr>
            <p:blipFill>
              <a:blip r:embed="rId4" cstate="print">
                <a:extLst>
                  <a:ext uri="{28A0092B-C50C-407E-A947-70E740481C1C}">
                    <a14:useLocalDpi xmlns:a14="http://schemas.microsoft.com/office/drawing/2010/main" val="0"/>
                  </a:ext>
                </a:extLst>
              </a:blip>
              <a:stretch>
                <a:fillRect/>
              </a:stretch>
            </p:blipFill>
            <p:spPr>
              <a:xfrm>
                <a:off x="3851969" y="2640143"/>
                <a:ext cx="1440063" cy="1285875"/>
              </a:xfrm>
              <a:prstGeom prst="rect">
                <a:avLst/>
              </a:prstGeom>
              <a:ln w="3175">
                <a:noFill/>
              </a:ln>
            </p:spPr>
          </p:pic>
        </mc:Fallback>
      </mc:AlternateContent>
      <p:sp>
        <p:nvSpPr>
          <p:cNvPr id="2" name="Marcador de número de diapositiva 5">
            <a:extLst>
              <a:ext uri="{FF2B5EF4-FFF2-40B4-BE49-F238E27FC236}">
                <a16:creationId xmlns:a16="http://schemas.microsoft.com/office/drawing/2014/main" id="{B47002F1-5DC1-16C3-4802-5E483D5B756D}"/>
              </a:ext>
            </a:extLst>
          </p:cNvPr>
          <p:cNvSpPr txBox="1">
            <a:spLocks/>
          </p:cNvSpPr>
          <p:nvPr/>
        </p:nvSpPr>
        <p:spPr>
          <a:xfrm>
            <a:off x="8796338" y="5689719"/>
            <a:ext cx="216694" cy="216694"/>
          </a:xfrm>
          <a:prstGeom prst="ellipse">
            <a:avLst/>
          </a:prstGeom>
          <a:solidFill>
            <a:sysClr val="windowText" lastClr="000000">
              <a:lumMod val="65000"/>
              <a:lumOff val="35000"/>
            </a:sysClr>
          </a:solidFill>
        </p:spPr>
        <p:txBody>
          <a:bodyPr lIns="0" tIns="0" rIns="0" bIns="0" rtlCol="0" anchor="ctr"/>
          <a:lstStyle>
            <a:defPPr>
              <a:defRPr lang="es-CL"/>
            </a:defPPr>
            <a:lvl1pPr marL="0" algn="ctr" defTabSz="914400" rtl="0" eaLnBrk="1" fontAlgn="auto" latinLnBrk="0" hangingPunct="1">
              <a:spcBef>
                <a:spcPts val="0"/>
              </a:spcBef>
              <a:spcAft>
                <a:spcPts val="0"/>
              </a:spcAft>
              <a:defRPr lang="en-ZA"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fld id="{5AB48011-FE0A-5040-9809-EB422CBA25ED}" type="slidenum">
              <a:rPr kumimoji="0" lang="es-ES" sz="750" b="0" i="0" u="none" strike="noStrike" kern="1200" cap="none" spc="0" normalizeH="0" baseline="0" noProof="0">
                <a:ln>
                  <a:noFill/>
                </a:ln>
                <a:solidFill>
                  <a:prstClr val="white"/>
                </a:solidFill>
                <a:effectLst/>
                <a:uLnTx/>
                <a:uFillTx/>
                <a:latin typeface="Calibri"/>
                <a:ea typeface="+mn-ea"/>
                <a:cs typeface="+mn-cs"/>
              </a:rPr>
              <a:pPr marL="0" marR="0" lvl="0" indent="0" algn="ctr" defTabSz="685800" rtl="0" eaLnBrk="1" fontAlgn="auto" latinLnBrk="0" hangingPunct="1">
                <a:lnSpc>
                  <a:spcPct val="100000"/>
                </a:lnSpc>
                <a:spcBef>
                  <a:spcPts val="0"/>
                </a:spcBef>
                <a:spcAft>
                  <a:spcPts val="0"/>
                </a:spcAft>
                <a:buClrTx/>
                <a:buSzTx/>
                <a:buFontTx/>
                <a:buNone/>
                <a:tabLst/>
                <a:defRPr/>
              </a:pPr>
              <a:t>10</a:t>
            </a:fld>
            <a:endParaRPr kumimoji="0" lang="es-ES" sz="750" b="0" i="0" u="none" strike="noStrike" kern="1200" cap="none" spc="0" normalizeH="0" baseline="0" noProof="0" dirty="0">
              <a:ln>
                <a:noFill/>
              </a:ln>
              <a:solidFill>
                <a:prstClr val="white"/>
              </a:solidFill>
              <a:effectLst/>
              <a:uLnTx/>
              <a:uFillTx/>
              <a:latin typeface="Calibri"/>
              <a:ea typeface="+mn-ea"/>
              <a:cs typeface="+mn-cs"/>
            </a:endParaRPr>
          </a:p>
        </p:txBody>
      </p:sp>
      <mc:AlternateContent xmlns:mc="http://schemas.openxmlformats.org/markup-compatibility/2006" xmlns:pslz="http://schemas.microsoft.com/office/powerpoint/2016/slidezoom">
        <mc:Choice Requires="pslz">
          <p:graphicFrame>
            <p:nvGraphicFramePr>
              <p:cNvPr id="5" name="Vista general de diapositiva 4">
                <a:extLst>
                  <a:ext uri="{FF2B5EF4-FFF2-40B4-BE49-F238E27FC236}">
                    <a16:creationId xmlns:a16="http://schemas.microsoft.com/office/drawing/2014/main" id="{4505EE3D-A87D-0FF2-061C-CB2E13EFC77E}"/>
                  </a:ext>
                </a:extLst>
              </p:cNvPr>
              <p:cNvGraphicFramePr>
                <a:graphicFrameLocks noChangeAspect="1"/>
              </p:cNvGraphicFramePr>
              <p:nvPr/>
            </p:nvGraphicFramePr>
            <p:xfrm>
              <a:off x="2044315" y="1780194"/>
              <a:ext cx="1175996" cy="1161000"/>
            </p:xfrm>
            <a:graphic>
              <a:graphicData uri="http://schemas.microsoft.com/office/powerpoint/2016/slidezoom">
                <pslz:sldZm>
                  <pslz:sldZmObj sldId="271" cId="244964408">
                    <pslz:zmPr id="{EA00101F-8689-4CC8-92E0-33D93420EE9B}" imageType="cover" transitionDur="2000">
                      <p166:blipFill xmlns:p166="http://schemas.microsoft.com/office/powerpoint/2016/6/main">
                        <a:blip r:embed="rId5"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5996" cy="1161000"/>
                        </a:xfrm>
                        <a:prstGeom prst="rect">
                          <a:avLst/>
                        </a:prstGeom>
                        <a:ln w="3175">
                          <a:noFill/>
                        </a:ln>
                      </p166:spPr>
                    </pslz:zmPr>
                  </pslz:sldZmObj>
                </pslz:sldZm>
              </a:graphicData>
            </a:graphic>
          </p:graphicFrame>
        </mc:Choice>
        <mc:Fallback xmlns="">
          <p:pic>
            <p:nvPicPr>
              <p:cNvPr id="5" name="Vista general de diapositiva 4">
                <a:extLst>
                  <a:ext uri="{FF2B5EF4-FFF2-40B4-BE49-F238E27FC236}">
                    <a16:creationId xmlns:a16="http://schemas.microsoft.com/office/drawing/2014/main" id="{4505EE3D-A87D-0FF2-061C-CB2E13EFC77E}"/>
                  </a:ext>
                </a:extLst>
              </p:cNvPr>
              <p:cNvPicPr>
                <a:picLocks noGrp="1" noRot="1" noChangeAspect="1" noMove="1" noResize="1" noEditPoints="1" noAdjustHandles="1" noChangeArrowheads="1" noChangeShapeType="1"/>
              </p:cNvPicPr>
              <p:nvPr/>
            </p:nvPicPr>
            <p:blipFill>
              <a:blip r:embed="rId6" cstate="print">
                <a:extLst>
                  <a:ext uri="{28A0092B-C50C-407E-A947-70E740481C1C}">
                    <a14:useLocalDpi xmlns:a14="http://schemas.microsoft.com/office/drawing/2010/main" val="0"/>
                  </a:ext>
                </a:extLst>
              </a:blip>
              <a:stretch>
                <a:fillRect/>
              </a:stretch>
            </p:blipFill>
            <p:spPr>
              <a:xfrm>
                <a:off x="2044315" y="1780194"/>
                <a:ext cx="1175996" cy="11610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7" name="Vista general de diapositiva 6">
                <a:extLst>
                  <a:ext uri="{FF2B5EF4-FFF2-40B4-BE49-F238E27FC236}">
                    <a16:creationId xmlns:a16="http://schemas.microsoft.com/office/drawing/2014/main" id="{94CB1EFC-245C-33E9-438B-96231A830003}"/>
                  </a:ext>
                </a:extLst>
              </p:cNvPr>
              <p:cNvGraphicFramePr>
                <a:graphicFrameLocks noChangeAspect="1"/>
              </p:cNvGraphicFramePr>
              <p:nvPr/>
            </p:nvGraphicFramePr>
            <p:xfrm>
              <a:off x="3979436" y="1102297"/>
              <a:ext cx="1178125" cy="1161000"/>
            </p:xfrm>
            <a:graphic>
              <a:graphicData uri="http://schemas.microsoft.com/office/powerpoint/2016/slidezoom">
                <pslz:sldZm>
                  <pslz:sldZmObj sldId="269" cId="3029294001">
                    <pslz:zmPr id="{3DB4C226-4E29-4B46-9FE3-4D257A46F67C}" imageType="cover" transitionDur="2000">
                      <p166:blipFill xmlns:p166="http://schemas.microsoft.com/office/powerpoint/2016/6/main">
                        <a:blip r:embed="rId7"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8125" cy="1161000"/>
                        </a:xfrm>
                        <a:prstGeom prst="rect">
                          <a:avLst/>
                        </a:prstGeom>
                        <a:ln w="3175">
                          <a:noFill/>
                        </a:ln>
                      </p166:spPr>
                    </pslz:zmPr>
                  </pslz:sldZmObj>
                </pslz:sldZm>
              </a:graphicData>
            </a:graphic>
          </p:graphicFrame>
        </mc:Choice>
        <mc:Fallback xmlns="">
          <p:pic>
            <p:nvPicPr>
              <p:cNvPr id="7" name="Vista general de diapositiva 6">
                <a:extLst>
                  <a:ext uri="{FF2B5EF4-FFF2-40B4-BE49-F238E27FC236}">
                    <a16:creationId xmlns:a16="http://schemas.microsoft.com/office/drawing/2014/main" id="{94CB1EFC-245C-33E9-438B-96231A830003}"/>
                  </a:ext>
                </a:extLst>
              </p:cNvPr>
              <p:cNvPicPr>
                <a:picLocks noGrp="1" noRot="1" noChangeAspect="1" noMove="1" noResize="1" noEditPoints="1" noAdjustHandles="1" noChangeArrowheads="1" noChangeShapeType="1"/>
              </p:cNvPicPr>
              <p:nvPr/>
            </p:nvPicPr>
            <p:blipFill>
              <a:blip r:embed="rId8" cstate="print">
                <a:extLst>
                  <a:ext uri="{28A0092B-C50C-407E-A947-70E740481C1C}">
                    <a14:useLocalDpi xmlns:a14="http://schemas.microsoft.com/office/drawing/2010/main" val="0"/>
                  </a:ext>
                </a:extLst>
              </a:blip>
              <a:stretch>
                <a:fillRect/>
              </a:stretch>
            </p:blipFill>
            <p:spPr>
              <a:xfrm>
                <a:off x="3979436" y="1102297"/>
                <a:ext cx="1178125" cy="11610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0" name="Vista general de diapositiva 9">
                <a:extLst>
                  <a:ext uri="{FF2B5EF4-FFF2-40B4-BE49-F238E27FC236}">
                    <a16:creationId xmlns:a16="http://schemas.microsoft.com/office/drawing/2014/main" id="{3226B551-6E4B-CBCA-9427-7A26BE9F0FD1}"/>
                  </a:ext>
                </a:extLst>
              </p:cNvPr>
              <p:cNvGraphicFramePr>
                <a:graphicFrameLocks noChangeAspect="1"/>
              </p:cNvGraphicFramePr>
              <p:nvPr/>
            </p:nvGraphicFramePr>
            <p:xfrm>
              <a:off x="6050551" y="3208787"/>
              <a:ext cx="1173836" cy="1161000"/>
            </p:xfrm>
            <a:graphic>
              <a:graphicData uri="http://schemas.microsoft.com/office/powerpoint/2016/slidezoom">
                <pslz:sldZm>
                  <pslz:sldZmObj sldId="270" cId="793996804">
                    <pslz:zmPr id="{7D4346A7-8CED-4FA2-BAE7-0F318E07DCAC}" imageType="cover" transitionDur="2000">
                      <p166:blipFill xmlns:p166="http://schemas.microsoft.com/office/powerpoint/2016/6/main">
                        <a:blip r:embed="rId9"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3836" cy="1161000"/>
                        </a:xfrm>
                        <a:prstGeom prst="rect">
                          <a:avLst/>
                        </a:prstGeom>
                        <a:ln w="3175">
                          <a:noFill/>
                        </a:ln>
                      </p166:spPr>
                    </pslz:zmPr>
                  </pslz:sldZmObj>
                </pslz:sldZm>
              </a:graphicData>
            </a:graphic>
          </p:graphicFrame>
        </mc:Choice>
        <mc:Fallback xmlns="">
          <p:pic>
            <p:nvPicPr>
              <p:cNvPr id="10" name="Vista general de diapositiva 9">
                <a:extLst>
                  <a:ext uri="{FF2B5EF4-FFF2-40B4-BE49-F238E27FC236}">
                    <a16:creationId xmlns:a16="http://schemas.microsoft.com/office/drawing/2014/main" id="{3226B551-6E4B-CBCA-9427-7A26BE9F0FD1}"/>
                  </a:ext>
                </a:extLst>
              </p:cNvPr>
              <p:cNvPicPr>
                <a:picLocks noGrp="1" noRot="1" noChangeAspect="1" noMove="1" noResize="1" noEditPoints="1" noAdjustHandles="1" noChangeArrowheads="1" noChangeShapeType="1"/>
              </p:cNvPicPr>
              <p:nvPr/>
            </p:nvPicPr>
            <p:blipFill>
              <a:blip r:embed="rId10" cstate="print">
                <a:extLst>
                  <a:ext uri="{28A0092B-C50C-407E-A947-70E740481C1C}">
                    <a14:useLocalDpi xmlns:a14="http://schemas.microsoft.com/office/drawing/2010/main" val="0"/>
                  </a:ext>
                </a:extLst>
              </a:blip>
              <a:stretch>
                <a:fillRect/>
              </a:stretch>
            </p:blipFill>
            <p:spPr>
              <a:xfrm>
                <a:off x="6050551" y="3208787"/>
                <a:ext cx="1173836" cy="11610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3" name="Vista general de diapositiva 12">
                <a:extLst>
                  <a:ext uri="{FF2B5EF4-FFF2-40B4-BE49-F238E27FC236}">
                    <a16:creationId xmlns:a16="http://schemas.microsoft.com/office/drawing/2014/main" id="{25B3B065-76A7-F180-DDB4-735A76E6C662}"/>
                  </a:ext>
                </a:extLst>
              </p:cNvPr>
              <p:cNvGraphicFramePr>
                <a:graphicFrameLocks noChangeAspect="1"/>
              </p:cNvGraphicFramePr>
              <p:nvPr/>
            </p:nvGraphicFramePr>
            <p:xfrm>
              <a:off x="5837736" y="1760337"/>
              <a:ext cx="1178125" cy="1161000"/>
            </p:xfrm>
            <a:graphic>
              <a:graphicData uri="http://schemas.microsoft.com/office/powerpoint/2016/slidezoom">
                <pslz:sldZm>
                  <pslz:sldZmObj sldId="272" cId="2715289184">
                    <pslz:zmPr id="{1633456A-671F-49D9-B5BF-7787BB8D9C46}" imageType="cover" transitionDur="2000">
                      <p166:blipFill xmlns:p166="http://schemas.microsoft.com/office/powerpoint/2016/6/main">
                        <a:blip r:embed="rId11"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8125" cy="1161000"/>
                        </a:xfrm>
                        <a:prstGeom prst="rect">
                          <a:avLst/>
                        </a:prstGeom>
                        <a:ln w="3175">
                          <a:noFill/>
                        </a:ln>
                      </p166:spPr>
                    </pslz:zmPr>
                  </pslz:sldZmObj>
                </pslz:sldZm>
              </a:graphicData>
            </a:graphic>
          </p:graphicFrame>
        </mc:Choice>
        <mc:Fallback xmlns="">
          <p:pic>
            <p:nvPicPr>
              <p:cNvPr id="13" name="Vista general de diapositiva 12">
                <a:extLst>
                  <a:ext uri="{FF2B5EF4-FFF2-40B4-BE49-F238E27FC236}">
                    <a16:creationId xmlns:a16="http://schemas.microsoft.com/office/drawing/2014/main" id="{25B3B065-76A7-F180-DDB4-735A76E6C662}"/>
                  </a:ext>
                </a:extLst>
              </p:cNvPr>
              <p:cNvPicPr>
                <a:picLocks noGrp="1" noRot="1" noChangeAspect="1" noMove="1" noResize="1" noEditPoints="1" noAdjustHandles="1" noChangeArrowheads="1" noChangeShapeType="1"/>
              </p:cNvPicPr>
              <p:nvPr/>
            </p:nvPicPr>
            <p:blipFill>
              <a:blip r:embed="rId12" cstate="print">
                <a:extLst>
                  <a:ext uri="{28A0092B-C50C-407E-A947-70E740481C1C}">
                    <a14:useLocalDpi xmlns:a14="http://schemas.microsoft.com/office/drawing/2010/main" val="0"/>
                  </a:ext>
                </a:extLst>
              </a:blip>
              <a:stretch>
                <a:fillRect/>
              </a:stretch>
            </p:blipFill>
            <p:spPr>
              <a:xfrm>
                <a:off x="5837736" y="1760337"/>
                <a:ext cx="1178125" cy="11610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5" name="Vista general de diapositiva 14">
                <a:extLst>
                  <a:ext uri="{FF2B5EF4-FFF2-40B4-BE49-F238E27FC236}">
                    <a16:creationId xmlns:a16="http://schemas.microsoft.com/office/drawing/2014/main" id="{415C567E-3ED1-47EB-87FB-FC336C1E2033}"/>
                  </a:ext>
                </a:extLst>
              </p:cNvPr>
              <p:cNvGraphicFramePr>
                <a:graphicFrameLocks noChangeAspect="1"/>
              </p:cNvGraphicFramePr>
              <p:nvPr/>
            </p:nvGraphicFramePr>
            <p:xfrm>
              <a:off x="3990556" y="4334788"/>
              <a:ext cx="1178125" cy="1161000"/>
            </p:xfrm>
            <a:graphic>
              <a:graphicData uri="http://schemas.microsoft.com/office/powerpoint/2016/slidezoom">
                <pslz:sldZm>
                  <pslz:sldZmObj sldId="273" cId="4239905259">
                    <pslz:zmPr id="{D66BFDCF-DE66-434E-832E-03F6762C5580}" imageType="cover" transitionDur="2000">
                      <p166:blipFill xmlns:p166="http://schemas.microsoft.com/office/powerpoint/2016/6/main">
                        <a:blip r:embed="rId13"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8125" cy="1161000"/>
                        </a:xfrm>
                        <a:prstGeom prst="rect">
                          <a:avLst/>
                        </a:prstGeom>
                        <a:ln w="3175">
                          <a:noFill/>
                        </a:ln>
                      </p166:spPr>
                    </pslz:zmPr>
                  </pslz:sldZmObj>
                </pslz:sldZm>
              </a:graphicData>
            </a:graphic>
          </p:graphicFrame>
        </mc:Choice>
        <mc:Fallback xmlns="">
          <p:pic>
            <p:nvPicPr>
              <p:cNvPr id="15" name="Vista general de diapositiva 14">
                <a:extLst>
                  <a:ext uri="{FF2B5EF4-FFF2-40B4-BE49-F238E27FC236}">
                    <a16:creationId xmlns:a16="http://schemas.microsoft.com/office/drawing/2014/main" id="{415C567E-3ED1-47EB-87FB-FC336C1E2033}"/>
                  </a:ext>
                </a:extLst>
              </p:cNvPr>
              <p:cNvPicPr>
                <a:picLocks noGrp="1" noRot="1" noChangeAspect="1" noMove="1" noResize="1" noEditPoints="1" noAdjustHandles="1" noChangeArrowheads="1" noChangeShapeType="1"/>
              </p:cNvPicPr>
              <p:nvPr/>
            </p:nvPicPr>
            <p:blipFill>
              <a:blip r:embed="rId14" cstate="print">
                <a:extLst>
                  <a:ext uri="{28A0092B-C50C-407E-A947-70E740481C1C}">
                    <a14:useLocalDpi xmlns:a14="http://schemas.microsoft.com/office/drawing/2010/main" val="0"/>
                  </a:ext>
                </a:extLst>
              </a:blip>
              <a:stretch>
                <a:fillRect/>
              </a:stretch>
            </p:blipFill>
            <p:spPr>
              <a:xfrm>
                <a:off x="3990556" y="4334788"/>
                <a:ext cx="1178125" cy="11610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7" name="Vista general de diapositiva 16">
                <a:extLst>
                  <a:ext uri="{FF2B5EF4-FFF2-40B4-BE49-F238E27FC236}">
                    <a16:creationId xmlns:a16="http://schemas.microsoft.com/office/drawing/2014/main" id="{942DD4FB-B664-B26D-B7C5-E0686608B586}"/>
                  </a:ext>
                </a:extLst>
              </p:cNvPr>
              <p:cNvGraphicFramePr>
                <a:graphicFrameLocks noChangeAspect="1"/>
              </p:cNvGraphicFramePr>
              <p:nvPr/>
            </p:nvGraphicFramePr>
            <p:xfrm>
              <a:off x="2039083" y="3279547"/>
              <a:ext cx="1175996" cy="1161000"/>
            </p:xfrm>
            <a:graphic>
              <a:graphicData uri="http://schemas.microsoft.com/office/powerpoint/2016/slidezoom">
                <pslz:sldZm>
                  <pslz:sldZmObj sldId="3987" cId="3419947846">
                    <pslz:zmPr id="{C1E9956E-798A-4731-B2B9-6A8783EA8A76}" imageType="cover" transitionDur="2000">
                      <p166:blipFill xmlns:p166="http://schemas.microsoft.com/office/powerpoint/2016/6/main">
                        <a:blip r:embed="rId15" cstate="print">
                          <a:extLst>
                            <a:ext uri="{28A0092B-C50C-407E-A947-70E740481C1C}">
                              <a14:useLocalDpi xmlns:a14="http://schemas.microsoft.com/office/drawing/2010/main" val="0"/>
                            </a:ext>
                          </a:extLst>
                        </a:blip>
                        <a:stretch>
                          <a:fillRect/>
                        </a:stretch>
                      </p166:blipFill>
                      <p166:spPr xmlns:p166="http://schemas.microsoft.com/office/powerpoint/2016/6/main">
                        <a:xfrm>
                          <a:off x="0" y="0"/>
                          <a:ext cx="1175996" cy="1161000"/>
                        </a:xfrm>
                        <a:prstGeom prst="rect">
                          <a:avLst/>
                        </a:prstGeom>
                        <a:ln w="3175">
                          <a:noFill/>
                        </a:ln>
                      </p166:spPr>
                    </pslz:zmPr>
                  </pslz:sldZmObj>
                </pslz:sldZm>
              </a:graphicData>
            </a:graphic>
          </p:graphicFrame>
        </mc:Choice>
        <mc:Fallback xmlns="">
          <p:pic>
            <p:nvPicPr>
              <p:cNvPr id="17" name="Vista general de diapositiva 16">
                <a:extLst>
                  <a:ext uri="{FF2B5EF4-FFF2-40B4-BE49-F238E27FC236}">
                    <a16:creationId xmlns:a16="http://schemas.microsoft.com/office/drawing/2014/main" id="{942DD4FB-B664-B26D-B7C5-E0686608B586}"/>
                  </a:ext>
                </a:extLst>
              </p:cNvPr>
              <p:cNvPicPr>
                <a:picLocks noGrp="1" noRot="1" noChangeAspect="1" noMove="1" noResize="1" noEditPoints="1" noAdjustHandles="1" noChangeArrowheads="1" noChangeShapeType="1"/>
              </p:cNvPicPr>
              <p:nvPr/>
            </p:nvPicPr>
            <p:blipFill>
              <a:blip r:embed="rId16" cstate="print">
                <a:extLst>
                  <a:ext uri="{28A0092B-C50C-407E-A947-70E740481C1C}">
                    <a14:useLocalDpi xmlns:a14="http://schemas.microsoft.com/office/drawing/2010/main" val="0"/>
                  </a:ext>
                </a:extLst>
              </a:blip>
              <a:stretch>
                <a:fillRect/>
              </a:stretch>
            </p:blipFill>
            <p:spPr>
              <a:xfrm>
                <a:off x="2039083" y="3279547"/>
                <a:ext cx="1175996" cy="1161000"/>
              </a:xfrm>
              <a:prstGeom prst="rect">
                <a:avLst/>
              </a:prstGeom>
              <a:ln w="3175">
                <a:noFill/>
              </a:ln>
            </p:spPr>
          </p:pic>
        </mc:Fallback>
      </mc:AlternateContent>
    </p:spTree>
    <p:extLst>
      <p:ext uri="{BB962C8B-B14F-4D97-AF65-F5344CB8AC3E}">
        <p14:creationId xmlns:p14="http://schemas.microsoft.com/office/powerpoint/2010/main" val="6755315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ángulo 17">
            <a:hlinkClick r:id="" action="ppaction://noaction"/>
            <a:extLst>
              <a:ext uri="{FF2B5EF4-FFF2-40B4-BE49-F238E27FC236}">
                <a16:creationId xmlns:a16="http://schemas.microsoft.com/office/drawing/2014/main" id="{883AD346-2A46-BBC9-F344-259D8D670449}"/>
              </a:ext>
            </a:extLst>
          </p:cNvPr>
          <p:cNvSpPr/>
          <p:nvPr/>
        </p:nvSpPr>
        <p:spPr>
          <a:xfrm>
            <a:off x="426694" y="1498683"/>
            <a:ext cx="1242306" cy="2658176"/>
          </a:xfrm>
          <a:prstGeom prst="rect">
            <a:avLst/>
          </a:prstGeom>
          <a:solidFill>
            <a:srgbClr val="0070C0"/>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Aplicar pensamiento crítico</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Aplicar pensamiento sistémico</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hlinkClick r:id="" action="ppaction://noaction"/>
              </a:rPr>
              <a:t>Aplicar</a:t>
            </a: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 razonamiento ético</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Ser prudente</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16" name="Imagen 15" descr="Icono&#10;&#10;Descripción generada automáticamente">
            <a:hlinkClick r:id="" action="ppaction://noaction"/>
            <a:extLst>
              <a:ext uri="{FF2B5EF4-FFF2-40B4-BE49-F238E27FC236}">
                <a16:creationId xmlns:a16="http://schemas.microsoft.com/office/drawing/2014/main" id="{76C3E508-4EB3-B89C-FFF0-50A3E4251C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848" y="909680"/>
            <a:ext cx="1143011" cy="1126385"/>
          </a:xfrm>
          <a:prstGeom prst="rect">
            <a:avLst/>
          </a:prstGeom>
        </p:spPr>
      </p:pic>
      <p:sp>
        <p:nvSpPr>
          <p:cNvPr id="21" name="Rectángulo 20">
            <a:hlinkClick r:id="" action="ppaction://noaction"/>
            <a:extLst>
              <a:ext uri="{FF2B5EF4-FFF2-40B4-BE49-F238E27FC236}">
                <a16:creationId xmlns:a16="http://schemas.microsoft.com/office/drawing/2014/main" id="{BEE7FEBF-BE47-B514-C8CD-72CEB2CCB87C}"/>
              </a:ext>
            </a:extLst>
          </p:cNvPr>
          <p:cNvSpPr/>
          <p:nvPr/>
        </p:nvSpPr>
        <p:spPr>
          <a:xfrm>
            <a:off x="1809320" y="1730975"/>
            <a:ext cx="1242306" cy="2658176"/>
          </a:xfrm>
          <a:prstGeom prst="rect">
            <a:avLst/>
          </a:prstGeom>
          <a:solidFill>
            <a:schemeClr val="accent4"/>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Conocer, valorar y respetar al personal</a:t>
            </a: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Preocuparse del personal </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Fomentar el desarrollo individual</a:t>
            </a: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14" name="Imagen 13" descr="Icono&#10;&#10;Descripción generada automáticamente">
            <a:hlinkClick r:id="" action="ppaction://noaction"/>
            <a:extLst>
              <a:ext uri="{FF2B5EF4-FFF2-40B4-BE49-F238E27FC236}">
                <a16:creationId xmlns:a16="http://schemas.microsoft.com/office/drawing/2014/main" id="{53E8DD3C-0F8C-6169-A1CF-41659ED86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5062" y="1167783"/>
            <a:ext cx="1143011" cy="1126385"/>
          </a:xfrm>
          <a:prstGeom prst="rect">
            <a:avLst/>
          </a:prstGeom>
        </p:spPr>
      </p:pic>
      <p:sp>
        <p:nvSpPr>
          <p:cNvPr id="22" name="Rectángulo 21">
            <a:hlinkClick r:id="" action="ppaction://noaction"/>
            <a:extLst>
              <a:ext uri="{FF2B5EF4-FFF2-40B4-BE49-F238E27FC236}">
                <a16:creationId xmlns:a16="http://schemas.microsoft.com/office/drawing/2014/main" id="{BB6D47FB-67ED-5BB7-7E3C-BE898B2F0998}"/>
              </a:ext>
            </a:extLst>
          </p:cNvPr>
          <p:cNvSpPr/>
          <p:nvPr/>
        </p:nvSpPr>
        <p:spPr>
          <a:xfrm>
            <a:off x="3191945" y="2050813"/>
            <a:ext cx="1242306" cy="2658176"/>
          </a:xfrm>
          <a:prstGeom prst="rect">
            <a:avLst/>
          </a:prstGeom>
          <a:solidFill>
            <a:srgbClr val="002060"/>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Entregar dirección y propósito</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Hacerse dueño de la tarea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Actuar con iniciativa disciplinada bajo una doctrina común</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Decidir, especialmente en situaciones críticas o de riesgo</a:t>
            </a: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12" name="Imagen 11" descr="Icono&#10;&#10;Descripción generada automáticamente">
            <a:hlinkClick r:id="" action="ppaction://noaction"/>
            <a:extLst>
              <a:ext uri="{FF2B5EF4-FFF2-40B4-BE49-F238E27FC236}">
                <a16:creationId xmlns:a16="http://schemas.microsoft.com/office/drawing/2014/main" id="{92DC8958-5CA3-5C9D-691C-773CD4EFF5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40418" y="1467814"/>
            <a:ext cx="1143011" cy="1126385"/>
          </a:xfrm>
          <a:prstGeom prst="rect">
            <a:avLst/>
          </a:prstGeom>
        </p:spPr>
      </p:pic>
      <p:sp>
        <p:nvSpPr>
          <p:cNvPr id="23" name="Rectángulo 22">
            <a:hlinkClick r:id="" action="ppaction://noaction"/>
            <a:extLst>
              <a:ext uri="{FF2B5EF4-FFF2-40B4-BE49-F238E27FC236}">
                <a16:creationId xmlns:a16="http://schemas.microsoft.com/office/drawing/2014/main" id="{35808CD7-C847-5C02-60C4-717442282AFA}"/>
              </a:ext>
            </a:extLst>
          </p:cNvPr>
          <p:cNvSpPr/>
          <p:nvPr/>
        </p:nvSpPr>
        <p:spPr>
          <a:xfrm>
            <a:off x="4608427" y="2402369"/>
            <a:ext cx="1242306" cy="2658176"/>
          </a:xfrm>
          <a:prstGeom prst="rect">
            <a:avLst/>
          </a:prstGeom>
          <a:solidFill>
            <a:srgbClr val="002060"/>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Desarrollar autoconsciencia y autocontrol</a:t>
            </a: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Comunicar en forma efectiva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Construir confianza mutua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Empatizar</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Persuadir</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9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Generar sinergia</a:t>
            </a:r>
          </a:p>
        </p:txBody>
      </p:sp>
      <p:sp>
        <p:nvSpPr>
          <p:cNvPr id="24" name="Rectángulo 23">
            <a:hlinkClick r:id="" action="ppaction://noaction"/>
            <a:extLst>
              <a:ext uri="{FF2B5EF4-FFF2-40B4-BE49-F238E27FC236}">
                <a16:creationId xmlns:a16="http://schemas.microsoft.com/office/drawing/2014/main" id="{9AEE67C6-DC77-23C4-F72C-21888AA42DE9}"/>
              </a:ext>
            </a:extLst>
          </p:cNvPr>
          <p:cNvSpPr/>
          <p:nvPr/>
        </p:nvSpPr>
        <p:spPr>
          <a:xfrm>
            <a:off x="5970364" y="2734517"/>
            <a:ext cx="1242306" cy="2658176"/>
          </a:xfrm>
          <a:prstGeom prst="rect">
            <a:avLst/>
          </a:prstGeom>
          <a:solidFill>
            <a:schemeClr val="accent4"/>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Dominar nuestro ethos, valores e historia.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Servir a la Patria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Actuar con una </a:t>
            </a: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hlinkClick r:id="" action="ppaction://noaction"/>
              </a:rPr>
              <a:t>conducta</a:t>
            </a: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ejemplar</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Asumir la responsabilidad (“accountability”)</a:t>
            </a:r>
          </a:p>
        </p:txBody>
      </p:sp>
      <p:sp>
        <p:nvSpPr>
          <p:cNvPr id="25" name="Rectángulo 24">
            <a:hlinkClick r:id="" action="ppaction://noaction"/>
            <a:extLst>
              <a:ext uri="{FF2B5EF4-FFF2-40B4-BE49-F238E27FC236}">
                <a16:creationId xmlns:a16="http://schemas.microsoft.com/office/drawing/2014/main" id="{E1A46554-37B4-EA75-1BFD-5E3353587782}"/>
              </a:ext>
            </a:extLst>
          </p:cNvPr>
          <p:cNvSpPr/>
          <p:nvPr/>
        </p:nvSpPr>
        <p:spPr>
          <a:xfrm>
            <a:off x="7341835" y="3076854"/>
            <a:ext cx="1242306" cy="2658176"/>
          </a:xfrm>
          <a:prstGeom prst="rect">
            <a:avLst/>
          </a:prstGeom>
          <a:solidFill>
            <a:srgbClr val="0070C0"/>
          </a:solidFill>
          <a:ln w="66675">
            <a:solidFill>
              <a:schemeClr val="bg1"/>
            </a:solid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Comprometer</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Actuar con disciplina</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hlinkClick r:id="" action="ppaction://noaction"/>
              </a:rPr>
              <a:t>Fortalecer</a:t>
            </a:r>
            <a:r>
              <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 el espíritu de cuerpo</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Desarrollar líderes</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Ser resiliente</a:t>
            </a:r>
            <a:endParaRPr kumimoji="0" lang="es-CL" sz="105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6" name="Imagen 5" descr="Icono&#10;&#10;Descripción generada automáticamente">
            <a:hlinkClick r:id="" action="ppaction://noaction"/>
            <a:extLst>
              <a:ext uri="{FF2B5EF4-FFF2-40B4-BE49-F238E27FC236}">
                <a16:creationId xmlns:a16="http://schemas.microsoft.com/office/drawing/2014/main" id="{F5B577A6-047C-12B1-4A7D-1AD503D540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88903" y="2495120"/>
            <a:ext cx="1140933" cy="1126385"/>
          </a:xfrm>
          <a:prstGeom prst="rect">
            <a:avLst/>
          </a:prstGeom>
        </p:spPr>
      </p:pic>
      <p:pic>
        <p:nvPicPr>
          <p:cNvPr id="8" name="Imagen 7" descr="Logotipo, Icono&#10;&#10;Descripción generada automáticamente">
            <a:hlinkClick r:id="" action="ppaction://noaction"/>
            <a:extLst>
              <a:ext uri="{FF2B5EF4-FFF2-40B4-BE49-F238E27FC236}">
                <a16:creationId xmlns:a16="http://schemas.microsoft.com/office/drawing/2014/main" id="{305907B0-C6CD-E303-529A-36CEEABE65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94733" y="2146858"/>
            <a:ext cx="1190498" cy="1175318"/>
          </a:xfrm>
          <a:prstGeom prst="rect">
            <a:avLst/>
          </a:prstGeom>
        </p:spPr>
      </p:pic>
      <p:pic>
        <p:nvPicPr>
          <p:cNvPr id="10" name="Imagen 9" descr="Imagen que contiene firmar, mujer, dibujo, palo&#10;&#10;Descripción generada automáticamente">
            <a:hlinkClick r:id="" action="ppaction://noaction"/>
            <a:extLst>
              <a:ext uri="{FF2B5EF4-FFF2-40B4-BE49-F238E27FC236}">
                <a16:creationId xmlns:a16="http://schemas.microsoft.com/office/drawing/2014/main" id="{991D09C1-2330-596E-7FE4-004CBAF6F5F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58822" y="1824087"/>
            <a:ext cx="1140933" cy="1128464"/>
          </a:xfrm>
          <a:prstGeom prst="rect">
            <a:avLst/>
          </a:prstGeom>
        </p:spPr>
      </p:pic>
      <p:sp>
        <p:nvSpPr>
          <p:cNvPr id="2" name="Rectángulo 1">
            <a:extLst>
              <a:ext uri="{FF2B5EF4-FFF2-40B4-BE49-F238E27FC236}">
                <a16:creationId xmlns:a16="http://schemas.microsoft.com/office/drawing/2014/main" id="{83F5A9DF-CE76-296D-BA57-1C1DC4E8DBCF}"/>
              </a:ext>
            </a:extLst>
          </p:cNvPr>
          <p:cNvSpPr/>
          <p:nvPr/>
        </p:nvSpPr>
        <p:spPr>
          <a:xfrm>
            <a:off x="5672430" y="1109346"/>
            <a:ext cx="2526782" cy="692497"/>
          </a:xfrm>
          <a:prstGeom prst="rect">
            <a:avLst/>
          </a:prstGeom>
          <a:noFill/>
        </p:spPr>
        <p:txBody>
          <a:bodyPr wrap="non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4050" b="1" i="0" u="none" strike="noStrike" kern="1200" cap="none" spc="0" normalizeH="0" baseline="0" noProof="0" dirty="0">
                <a:ln w="9525">
                  <a:solidFill>
                    <a:prstClr val="white"/>
                  </a:solidFill>
                  <a:prstDash val="solid"/>
                </a:ln>
                <a:solidFill>
                  <a:prstClr val="black"/>
                </a:solidFill>
                <a:effectLst>
                  <a:outerShdw blurRad="12700" dist="38100" dir="2700000" algn="tl" rotWithShape="0">
                    <a:prstClr val="white">
                      <a:lumMod val="50000"/>
                    </a:prstClr>
                  </a:outerShdw>
                </a:effectLst>
                <a:uLnTx/>
                <a:uFillTx/>
                <a:latin typeface="Calibri" panose="020F0502020204030204"/>
                <a:ea typeface="+mn-ea"/>
                <a:cs typeface="+mn-cs"/>
              </a:rPr>
              <a:t>6 Atributos</a:t>
            </a:r>
          </a:p>
        </p:txBody>
      </p:sp>
      <p:sp>
        <p:nvSpPr>
          <p:cNvPr id="3" name="Rectángulo 2">
            <a:extLst>
              <a:ext uri="{FF2B5EF4-FFF2-40B4-BE49-F238E27FC236}">
                <a16:creationId xmlns:a16="http://schemas.microsoft.com/office/drawing/2014/main" id="{6CACDF0B-CC42-5F71-A652-CA14F1BE2E10}"/>
              </a:ext>
            </a:extLst>
          </p:cNvPr>
          <p:cNvSpPr/>
          <p:nvPr/>
        </p:nvSpPr>
        <p:spPr>
          <a:xfrm>
            <a:off x="692912" y="4865758"/>
            <a:ext cx="2158028" cy="692497"/>
          </a:xfrm>
          <a:prstGeom prst="rect">
            <a:avLst/>
          </a:prstGeom>
          <a:noFill/>
        </p:spPr>
        <p:txBody>
          <a:bodyPr wrap="non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4050" b="1" i="0" u="none" strike="noStrike" kern="1200" cap="none" spc="0" normalizeH="0" baseline="0" noProof="0" dirty="0">
                <a:ln w="9525">
                  <a:solidFill>
                    <a:prstClr val="white"/>
                  </a:solidFill>
                  <a:prstDash val="solid"/>
                </a:ln>
                <a:solidFill>
                  <a:prstClr val="black"/>
                </a:solidFill>
                <a:effectLst>
                  <a:outerShdw blurRad="12700" dist="38100" dir="2700000" algn="tl" rotWithShape="0">
                    <a:prstClr val="white">
                      <a:lumMod val="50000"/>
                    </a:prstClr>
                  </a:outerShdw>
                </a:effectLst>
                <a:uLnTx/>
                <a:uFillTx/>
                <a:latin typeface="Calibri" panose="020F0502020204030204"/>
                <a:ea typeface="+mn-ea"/>
                <a:cs typeface="+mn-cs"/>
              </a:rPr>
              <a:t>26 Tareas</a:t>
            </a:r>
          </a:p>
        </p:txBody>
      </p:sp>
      <p:sp>
        <p:nvSpPr>
          <p:cNvPr id="4" name="Marcador de número de diapositiva 5">
            <a:extLst>
              <a:ext uri="{FF2B5EF4-FFF2-40B4-BE49-F238E27FC236}">
                <a16:creationId xmlns:a16="http://schemas.microsoft.com/office/drawing/2014/main" id="{EB679E1E-7EDA-27BB-15A1-DC4A963C3727}"/>
              </a:ext>
            </a:extLst>
          </p:cNvPr>
          <p:cNvSpPr txBox="1">
            <a:spLocks/>
          </p:cNvSpPr>
          <p:nvPr/>
        </p:nvSpPr>
        <p:spPr>
          <a:xfrm>
            <a:off x="8796338" y="5689719"/>
            <a:ext cx="216694" cy="216694"/>
          </a:xfrm>
          <a:prstGeom prst="ellipse">
            <a:avLst/>
          </a:prstGeom>
          <a:solidFill>
            <a:sysClr val="windowText" lastClr="000000">
              <a:lumMod val="65000"/>
              <a:lumOff val="35000"/>
            </a:sysClr>
          </a:solidFill>
        </p:spPr>
        <p:txBody>
          <a:bodyPr lIns="0" tIns="0" rIns="0" bIns="0" rtlCol="0" anchor="ctr"/>
          <a:lstStyle>
            <a:defPPr>
              <a:defRPr lang="es-CL"/>
            </a:defPPr>
            <a:lvl1pPr marL="0" algn="ctr" defTabSz="914400" rtl="0" eaLnBrk="1" fontAlgn="auto" latinLnBrk="0" hangingPunct="1">
              <a:spcBef>
                <a:spcPts val="0"/>
              </a:spcBef>
              <a:spcAft>
                <a:spcPts val="0"/>
              </a:spcAft>
              <a:defRPr lang="en-ZA"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fld id="{5AB48011-FE0A-5040-9809-EB422CBA25ED}" type="slidenum">
              <a:rPr kumimoji="0" lang="es-ES" sz="750" b="0" i="0" u="none" strike="noStrike" kern="1200" cap="none" spc="0" normalizeH="0" baseline="0" noProof="0">
                <a:ln>
                  <a:noFill/>
                </a:ln>
                <a:solidFill>
                  <a:prstClr val="white"/>
                </a:solidFill>
                <a:effectLst/>
                <a:uLnTx/>
                <a:uFillTx/>
                <a:latin typeface="Calibri"/>
                <a:ea typeface="+mn-ea"/>
                <a:cs typeface="+mn-cs"/>
              </a:rPr>
              <a:pPr marL="0" marR="0" lvl="0" indent="0" algn="ctr" defTabSz="685800" rtl="0" eaLnBrk="1" fontAlgn="auto" latinLnBrk="0" hangingPunct="1">
                <a:lnSpc>
                  <a:spcPct val="100000"/>
                </a:lnSpc>
                <a:spcBef>
                  <a:spcPts val="0"/>
                </a:spcBef>
                <a:spcAft>
                  <a:spcPts val="0"/>
                </a:spcAft>
                <a:buClrTx/>
                <a:buSzTx/>
                <a:buFontTx/>
                <a:buNone/>
                <a:tabLst/>
                <a:defRPr/>
              </a:pPr>
              <a:t>11</a:t>
            </a:fld>
            <a:endParaRPr kumimoji="0" lang="es-ES" sz="7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4221235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up)">
                                      <p:cBhvr>
                                        <p:cTn id="19" dur="500"/>
                                        <p:tgtEl>
                                          <p:spTgt spid="2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up)">
                                      <p:cBhvr>
                                        <p:cTn id="23" dur="500"/>
                                        <p:tgtEl>
                                          <p:spTgt spid="23"/>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up)">
                                      <p:cBhvr>
                                        <p:cTn id="27" dur="500"/>
                                        <p:tgtEl>
                                          <p:spTgt spid="24"/>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500"/>
                                        <p:tgtEl>
                                          <p:spTgt spid="2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2" grpId="0" animBg="1"/>
      <p:bldP spid="23" grpId="0" animBg="1"/>
      <p:bldP spid="24" grpId="0" animBg="1"/>
      <p:bldP spid="25" grpId="0" animBg="1"/>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o 8">
            <a:extLst>
              <a:ext uri="{FF2B5EF4-FFF2-40B4-BE49-F238E27FC236}">
                <a16:creationId xmlns:a16="http://schemas.microsoft.com/office/drawing/2014/main" id="{B0916970-FCB3-AD23-00D3-E39AAB9326C1}"/>
              </a:ext>
            </a:extLst>
          </p:cNvPr>
          <p:cNvGrpSpPr/>
          <p:nvPr/>
        </p:nvGrpSpPr>
        <p:grpSpPr>
          <a:xfrm>
            <a:off x="231322" y="1519366"/>
            <a:ext cx="8521013" cy="4071437"/>
            <a:chOff x="-974485" y="114680"/>
            <a:chExt cx="11061233" cy="6820624"/>
          </a:xfrm>
        </p:grpSpPr>
        <p:grpSp>
          <p:nvGrpSpPr>
            <p:cNvPr id="10" name="Grupo 9">
              <a:extLst>
                <a:ext uri="{FF2B5EF4-FFF2-40B4-BE49-F238E27FC236}">
                  <a16:creationId xmlns:a16="http://schemas.microsoft.com/office/drawing/2014/main" id="{15849088-291D-8082-BA4B-BAAD9D4E7C54}"/>
                </a:ext>
              </a:extLst>
            </p:cNvPr>
            <p:cNvGrpSpPr/>
            <p:nvPr/>
          </p:nvGrpSpPr>
          <p:grpSpPr>
            <a:xfrm>
              <a:off x="1855587" y="114680"/>
              <a:ext cx="8231161" cy="5151941"/>
              <a:chOff x="2051529" y="1033161"/>
              <a:chExt cx="8231161" cy="5151941"/>
            </a:xfrm>
          </p:grpSpPr>
          <p:grpSp>
            <p:nvGrpSpPr>
              <p:cNvPr id="37" name="Grupo 36">
                <a:extLst>
                  <a:ext uri="{FF2B5EF4-FFF2-40B4-BE49-F238E27FC236}">
                    <a16:creationId xmlns:a16="http://schemas.microsoft.com/office/drawing/2014/main" id="{91EF3D60-6174-B11D-0529-CABEB028F32E}"/>
                  </a:ext>
                </a:extLst>
              </p:cNvPr>
              <p:cNvGrpSpPr/>
              <p:nvPr/>
            </p:nvGrpSpPr>
            <p:grpSpPr>
              <a:xfrm>
                <a:off x="2092098" y="1033161"/>
                <a:ext cx="8190592" cy="5151941"/>
                <a:chOff x="2092098" y="1033161"/>
                <a:chExt cx="8190592" cy="5151941"/>
              </a:xfrm>
            </p:grpSpPr>
            <p:sp>
              <p:nvSpPr>
                <p:cNvPr id="39" name="Forma libre 2">
                  <a:extLst>
                    <a:ext uri="{FF2B5EF4-FFF2-40B4-BE49-F238E27FC236}">
                      <a16:creationId xmlns:a16="http://schemas.microsoft.com/office/drawing/2014/main" id="{40881AE0-7F47-5D64-6004-F99755487C0E}"/>
                    </a:ext>
                  </a:extLst>
                </p:cNvPr>
                <p:cNvSpPr/>
                <p:nvPr/>
              </p:nvSpPr>
              <p:spPr>
                <a:xfrm>
                  <a:off x="2126602" y="3514366"/>
                  <a:ext cx="8156088" cy="1828527"/>
                </a:xfrm>
                <a:custGeom>
                  <a:avLst/>
                  <a:gdLst>
                    <a:gd name="connsiteX0" fmla="*/ 0 w 8142051"/>
                    <a:gd name="connsiteY0" fmla="*/ 0 h 1887166"/>
                    <a:gd name="connsiteX1" fmla="*/ 9728 w 8142051"/>
                    <a:gd name="connsiteY1" fmla="*/ 1887166 h 1887166"/>
                    <a:gd name="connsiteX2" fmla="*/ 8142051 w 8142051"/>
                    <a:gd name="connsiteY2" fmla="*/ 1887166 h 1887166"/>
                    <a:gd name="connsiteX3" fmla="*/ 8132323 w 8142051"/>
                    <a:gd name="connsiteY3" fmla="*/ 1177046 h 1887166"/>
                    <a:gd name="connsiteX4" fmla="*/ 0 w 8142051"/>
                    <a:gd name="connsiteY4" fmla="*/ 0 h 1887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42051" h="1887166">
                      <a:moveTo>
                        <a:pt x="0" y="0"/>
                      </a:moveTo>
                      <a:cubicBezTo>
                        <a:pt x="3243" y="629055"/>
                        <a:pt x="6485" y="1258111"/>
                        <a:pt x="9728" y="1887166"/>
                      </a:cubicBezTo>
                      <a:lnTo>
                        <a:pt x="8142051" y="1887166"/>
                      </a:lnTo>
                      <a:lnTo>
                        <a:pt x="8132323" y="1177046"/>
                      </a:lnTo>
                      <a:lnTo>
                        <a:pt x="0" y="0"/>
                      </a:lnTo>
                      <a:close/>
                    </a:path>
                  </a:pathLst>
                </a:custGeom>
                <a:solidFill>
                  <a:schemeClr val="accent1">
                    <a:lumMod val="60000"/>
                    <a:lumOff val="4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750" b="1" i="0" u="none" strike="noStrike" kern="1200" cap="none" spc="0" normalizeH="0" baseline="0" noProof="0" dirty="0">
                    <a:ln>
                      <a:noFill/>
                    </a:ln>
                    <a:solidFill>
                      <a:prstClr val="white"/>
                    </a:solidFill>
                    <a:effectLst/>
                    <a:uLnTx/>
                    <a:uFillTx/>
                    <a:latin typeface="Calibri" pitchFamily="34" charset="0"/>
                    <a:ea typeface="+mn-ea"/>
                    <a:cs typeface="Calibri" pitchFamily="34" charset="0"/>
                  </a:endParaRPr>
                </a:p>
              </p:txBody>
            </p:sp>
            <p:sp>
              <p:nvSpPr>
                <p:cNvPr id="40" name="Forma libre 3">
                  <a:extLst>
                    <a:ext uri="{FF2B5EF4-FFF2-40B4-BE49-F238E27FC236}">
                      <a16:creationId xmlns:a16="http://schemas.microsoft.com/office/drawing/2014/main" id="{EDA9C5EB-C286-6ED8-7125-B48694DBF09D}"/>
                    </a:ext>
                  </a:extLst>
                </p:cNvPr>
                <p:cNvSpPr/>
                <p:nvPr/>
              </p:nvSpPr>
              <p:spPr>
                <a:xfrm>
                  <a:off x="2092098" y="2392532"/>
                  <a:ext cx="8181585" cy="2243667"/>
                </a:xfrm>
                <a:custGeom>
                  <a:avLst/>
                  <a:gdLst>
                    <a:gd name="connsiteX0" fmla="*/ 2692400 w 8102600"/>
                    <a:gd name="connsiteY0" fmla="*/ 0 h 2243667"/>
                    <a:gd name="connsiteX1" fmla="*/ 2683933 w 8102600"/>
                    <a:gd name="connsiteY1" fmla="*/ 1100667 h 2243667"/>
                    <a:gd name="connsiteX2" fmla="*/ 0 w 8102600"/>
                    <a:gd name="connsiteY2" fmla="*/ 1100667 h 2243667"/>
                    <a:gd name="connsiteX3" fmla="*/ 8102600 w 8102600"/>
                    <a:gd name="connsiteY3" fmla="*/ 2243667 h 2243667"/>
                    <a:gd name="connsiteX4" fmla="*/ 8094133 w 8102600"/>
                    <a:gd name="connsiteY4" fmla="*/ 778934 h 2243667"/>
                    <a:gd name="connsiteX5" fmla="*/ 2692400 w 8102600"/>
                    <a:gd name="connsiteY5" fmla="*/ 0 h 2243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02600" h="2243667">
                      <a:moveTo>
                        <a:pt x="2692400" y="0"/>
                      </a:moveTo>
                      <a:cubicBezTo>
                        <a:pt x="2689578" y="366889"/>
                        <a:pt x="2686755" y="733778"/>
                        <a:pt x="2683933" y="1100667"/>
                      </a:cubicBezTo>
                      <a:lnTo>
                        <a:pt x="0" y="1100667"/>
                      </a:lnTo>
                      <a:lnTo>
                        <a:pt x="8102600" y="2243667"/>
                      </a:lnTo>
                      <a:cubicBezTo>
                        <a:pt x="8099778" y="1755423"/>
                        <a:pt x="8096955" y="1267178"/>
                        <a:pt x="8094133" y="778934"/>
                      </a:cubicBezTo>
                      <a:lnTo>
                        <a:pt x="2692400" y="0"/>
                      </a:lnTo>
                      <a:close/>
                    </a:path>
                  </a:pathLst>
                </a:custGeom>
                <a:solidFill>
                  <a:schemeClr val="accent1">
                    <a:lumMod val="5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750" b="1" i="0" u="none" strike="noStrike" kern="1200" cap="none" spc="0" normalizeH="0" baseline="0" noProof="0" dirty="0">
                    <a:ln>
                      <a:noFill/>
                    </a:ln>
                    <a:solidFill>
                      <a:prstClr val="white"/>
                    </a:solidFill>
                    <a:effectLst/>
                    <a:uLnTx/>
                    <a:uFillTx/>
                    <a:latin typeface="Calibri" pitchFamily="34" charset="0"/>
                    <a:ea typeface="+mn-ea"/>
                    <a:cs typeface="Calibri" pitchFamily="34" charset="0"/>
                  </a:endParaRPr>
                </a:p>
              </p:txBody>
            </p:sp>
            <p:sp>
              <p:nvSpPr>
                <p:cNvPr id="41" name="Forma libre 4">
                  <a:extLst>
                    <a:ext uri="{FF2B5EF4-FFF2-40B4-BE49-F238E27FC236}">
                      <a16:creationId xmlns:a16="http://schemas.microsoft.com/office/drawing/2014/main" id="{4D4ECA43-48B8-A382-09D1-A0C60B1A87E8}"/>
                    </a:ext>
                  </a:extLst>
                </p:cNvPr>
                <p:cNvSpPr/>
                <p:nvPr/>
              </p:nvSpPr>
              <p:spPr>
                <a:xfrm>
                  <a:off x="4796288" y="1228171"/>
                  <a:ext cx="5469314" cy="1923898"/>
                </a:xfrm>
                <a:custGeom>
                  <a:avLst/>
                  <a:gdLst>
                    <a:gd name="connsiteX0" fmla="*/ 5391302 w 5405933"/>
                    <a:gd name="connsiteY0" fmla="*/ 0 h 1923898"/>
                    <a:gd name="connsiteX1" fmla="*/ 5405933 w 5405933"/>
                    <a:gd name="connsiteY1" fmla="*/ 1923898 h 1923898"/>
                    <a:gd name="connsiteX2" fmla="*/ 0 w 5405933"/>
                    <a:gd name="connsiteY2" fmla="*/ 1148487 h 1923898"/>
                    <a:gd name="connsiteX3" fmla="*/ 2706624 w 5405933"/>
                    <a:gd name="connsiteY3" fmla="*/ 1148487 h 1923898"/>
                    <a:gd name="connsiteX4" fmla="*/ 2706624 w 5405933"/>
                    <a:gd name="connsiteY4" fmla="*/ 0 h 1923898"/>
                    <a:gd name="connsiteX5" fmla="*/ 5391302 w 5405933"/>
                    <a:gd name="connsiteY5" fmla="*/ 0 h 1923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5933" h="1923898">
                      <a:moveTo>
                        <a:pt x="5391302" y="0"/>
                      </a:moveTo>
                      <a:lnTo>
                        <a:pt x="5405933" y="1923898"/>
                      </a:lnTo>
                      <a:lnTo>
                        <a:pt x="0" y="1148487"/>
                      </a:lnTo>
                      <a:lnTo>
                        <a:pt x="2706624" y="1148487"/>
                      </a:lnTo>
                      <a:lnTo>
                        <a:pt x="2706624" y="0"/>
                      </a:lnTo>
                      <a:lnTo>
                        <a:pt x="5391302" y="0"/>
                      </a:lnTo>
                      <a:close/>
                    </a:path>
                  </a:pathLst>
                </a:custGeom>
                <a:solidFill>
                  <a:srgbClr val="C00000"/>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750" b="1" i="0" u="none" strike="noStrike" kern="1200" cap="none" spc="0" normalizeH="0" baseline="0" noProof="0" dirty="0">
                    <a:ln>
                      <a:noFill/>
                    </a:ln>
                    <a:solidFill>
                      <a:prstClr val="white"/>
                    </a:solidFill>
                    <a:effectLst/>
                    <a:uLnTx/>
                    <a:uFillTx/>
                    <a:latin typeface="Calibri" pitchFamily="34" charset="0"/>
                    <a:ea typeface="+mn-ea"/>
                    <a:cs typeface="Calibri" pitchFamily="34" charset="0"/>
                  </a:endParaRPr>
                </a:p>
              </p:txBody>
            </p:sp>
            <p:cxnSp>
              <p:nvCxnSpPr>
                <p:cNvPr id="42" name="Conector angular 5">
                  <a:extLst>
                    <a:ext uri="{FF2B5EF4-FFF2-40B4-BE49-F238E27FC236}">
                      <a16:creationId xmlns:a16="http://schemas.microsoft.com/office/drawing/2014/main" id="{49BF2C19-850A-5054-74BB-1CC4AE8A1D64}"/>
                    </a:ext>
                  </a:extLst>
                </p:cNvPr>
                <p:cNvCxnSpPr/>
                <p:nvPr/>
              </p:nvCxnSpPr>
              <p:spPr>
                <a:xfrm flipV="1">
                  <a:off x="3934688" y="2186241"/>
                  <a:ext cx="1376900" cy="1110419"/>
                </a:xfrm>
                <a:prstGeom prst="bentConnector3">
                  <a:avLst>
                    <a:gd name="adj1" fmla="val 50000"/>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ector angular 6">
                  <a:extLst>
                    <a:ext uri="{FF2B5EF4-FFF2-40B4-BE49-F238E27FC236}">
                      <a16:creationId xmlns:a16="http://schemas.microsoft.com/office/drawing/2014/main" id="{DE6396E4-BC4B-3243-A8A3-25C642F1810B}"/>
                    </a:ext>
                  </a:extLst>
                </p:cNvPr>
                <p:cNvCxnSpPr/>
                <p:nvPr/>
              </p:nvCxnSpPr>
              <p:spPr>
                <a:xfrm flipV="1">
                  <a:off x="6677888" y="1033161"/>
                  <a:ext cx="1323112" cy="1110420"/>
                </a:xfrm>
                <a:prstGeom prst="bentConnector3">
                  <a:avLst>
                    <a:gd name="adj1" fmla="val 50000"/>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CuadroTexto 43">
                  <a:extLst>
                    <a:ext uri="{FF2B5EF4-FFF2-40B4-BE49-F238E27FC236}">
                      <a16:creationId xmlns:a16="http://schemas.microsoft.com/office/drawing/2014/main" id="{55858543-FF94-2054-AEBB-C93A9211C8C9}"/>
                    </a:ext>
                  </a:extLst>
                </p:cNvPr>
                <p:cNvSpPr txBox="1"/>
                <p:nvPr/>
              </p:nvSpPr>
              <p:spPr>
                <a:xfrm>
                  <a:off x="2147618" y="4130908"/>
                  <a:ext cx="4951040" cy="1082758"/>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Liderazgo</a:t>
                  </a:r>
                </a:p>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Directo</a:t>
                  </a:r>
                </a:p>
              </p:txBody>
            </p:sp>
            <p:sp>
              <p:nvSpPr>
                <p:cNvPr id="45" name="CuadroTexto 44">
                  <a:extLst>
                    <a:ext uri="{FF2B5EF4-FFF2-40B4-BE49-F238E27FC236}">
                      <a16:creationId xmlns:a16="http://schemas.microsoft.com/office/drawing/2014/main" id="{5A9058F1-1277-D9B5-5E46-2C5EA686CFF7}"/>
                    </a:ext>
                  </a:extLst>
                </p:cNvPr>
                <p:cNvSpPr txBox="1"/>
                <p:nvPr/>
              </p:nvSpPr>
              <p:spPr>
                <a:xfrm>
                  <a:off x="5609374" y="3092549"/>
                  <a:ext cx="3340851" cy="1082758"/>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Liderazgo</a:t>
                  </a:r>
                </a:p>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Organizacional</a:t>
                  </a:r>
                </a:p>
              </p:txBody>
            </p:sp>
            <p:sp>
              <p:nvSpPr>
                <p:cNvPr id="46" name="CuadroTexto 45">
                  <a:extLst>
                    <a:ext uri="{FF2B5EF4-FFF2-40B4-BE49-F238E27FC236}">
                      <a16:creationId xmlns:a16="http://schemas.microsoft.com/office/drawing/2014/main" id="{6E5EC2EF-0495-23FB-F130-97E7D73BDAFF}"/>
                    </a:ext>
                  </a:extLst>
                </p:cNvPr>
                <p:cNvSpPr txBox="1"/>
                <p:nvPr/>
              </p:nvSpPr>
              <p:spPr>
                <a:xfrm>
                  <a:off x="7687923" y="1527713"/>
                  <a:ext cx="2473319" cy="1082758"/>
                </a:xfrm>
                <a:prstGeom prst="rect">
                  <a:avLst/>
                </a:prstGeom>
                <a:noFill/>
              </p:spPr>
              <p:txBody>
                <a:bodyPr wrap="square" rtlCol="0">
                  <a:spAutoFit/>
                </a:body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Liderazgo Estratégico</a:t>
                  </a:r>
                </a:p>
              </p:txBody>
            </p:sp>
            <p:cxnSp>
              <p:nvCxnSpPr>
                <p:cNvPr id="47" name="Conector recto 46">
                  <a:extLst>
                    <a:ext uri="{FF2B5EF4-FFF2-40B4-BE49-F238E27FC236}">
                      <a16:creationId xmlns:a16="http://schemas.microsoft.com/office/drawing/2014/main" id="{735C77E8-DAF7-3DD4-5A95-27749CC5E366}"/>
                    </a:ext>
                  </a:extLst>
                </p:cNvPr>
                <p:cNvCxnSpPr>
                  <a:stCxn id="41" idx="3"/>
                </p:cNvCxnSpPr>
                <p:nvPr/>
              </p:nvCxnSpPr>
              <p:spPr>
                <a:xfrm>
                  <a:off x="7534645" y="2376658"/>
                  <a:ext cx="4849" cy="2963954"/>
                </a:xfrm>
                <a:prstGeom prst="line">
                  <a:avLst/>
                </a:prstGeom>
                <a:ln w="28575">
                  <a:solidFill>
                    <a:schemeClr val="tx1">
                      <a:alpha val="6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98F3B6DA-DB28-9685-0848-525FD91E0B41}"/>
                    </a:ext>
                  </a:extLst>
                </p:cNvPr>
                <p:cNvCxnSpPr/>
                <p:nvPr/>
              </p:nvCxnSpPr>
              <p:spPr>
                <a:xfrm flipH="1">
                  <a:off x="4784604" y="3506859"/>
                  <a:ext cx="19676" cy="1833753"/>
                </a:xfrm>
                <a:prstGeom prst="line">
                  <a:avLst/>
                </a:prstGeom>
                <a:ln w="28575">
                  <a:solidFill>
                    <a:schemeClr val="tx1">
                      <a:alpha val="62000"/>
                    </a:schemeClr>
                  </a:solidFill>
                  <a:prstDash val="dash"/>
                </a:ln>
              </p:spPr>
              <p:style>
                <a:lnRef idx="1">
                  <a:schemeClr val="accent1"/>
                </a:lnRef>
                <a:fillRef idx="0">
                  <a:schemeClr val="accent1"/>
                </a:fillRef>
                <a:effectRef idx="0">
                  <a:schemeClr val="accent1"/>
                </a:effectRef>
                <a:fontRef idx="minor">
                  <a:schemeClr val="tx1"/>
                </a:fontRef>
              </p:style>
            </p:cxnSp>
            <p:sp>
              <p:nvSpPr>
                <p:cNvPr id="49" name="CuadroTexto 48">
                  <a:extLst>
                    <a:ext uri="{FF2B5EF4-FFF2-40B4-BE49-F238E27FC236}">
                      <a16:creationId xmlns:a16="http://schemas.microsoft.com/office/drawing/2014/main" id="{54B7C93E-D49A-94B4-674E-6649CC2B0C15}"/>
                    </a:ext>
                  </a:extLst>
                </p:cNvPr>
                <p:cNvSpPr txBox="1"/>
                <p:nvPr/>
              </p:nvSpPr>
              <p:spPr>
                <a:xfrm>
                  <a:off x="2815308" y="5564877"/>
                  <a:ext cx="1467452" cy="618719"/>
                </a:xfrm>
                <a:prstGeom prst="rect">
                  <a:avLst/>
                </a:prstGeom>
                <a:solidFill>
                  <a:srgbClr val="FFC000"/>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defPPr>
                    <a:defRPr lang="es-CL"/>
                  </a:defPPr>
                  <a:lvl1pPr algn="ctr">
                    <a:defRPr sz="2400" b="1" i="1"/>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1" u="none" strike="noStrike" kern="1200" cap="none" spc="0" normalizeH="0" baseline="0" noProof="0" dirty="0">
                      <a:ln>
                        <a:noFill/>
                      </a:ln>
                      <a:solidFill>
                        <a:prstClr val="black"/>
                      </a:solidFill>
                      <a:effectLst/>
                      <a:uLnTx/>
                      <a:uFillTx/>
                      <a:latin typeface="Calibri" panose="020F0502020204030204" pitchFamily="34" charset="0"/>
                      <a:ea typeface="+mn-ea"/>
                      <a:cs typeface="+mn-cs"/>
                    </a:rPr>
                    <a:t>Esencial</a:t>
                  </a:r>
                </a:p>
              </p:txBody>
            </p:sp>
            <p:sp>
              <p:nvSpPr>
                <p:cNvPr id="50" name="CuadroTexto 49">
                  <a:extLst>
                    <a:ext uri="{FF2B5EF4-FFF2-40B4-BE49-F238E27FC236}">
                      <a16:creationId xmlns:a16="http://schemas.microsoft.com/office/drawing/2014/main" id="{A10FEE70-54F6-5EBC-3551-AD168BA1974D}"/>
                    </a:ext>
                  </a:extLst>
                </p:cNvPr>
                <p:cNvSpPr txBox="1"/>
                <p:nvPr/>
              </p:nvSpPr>
              <p:spPr>
                <a:xfrm>
                  <a:off x="5293572" y="5564876"/>
                  <a:ext cx="1780312" cy="618719"/>
                </a:xfrm>
                <a:prstGeom prst="rect">
                  <a:avLst/>
                </a:prstGeom>
                <a:solidFill>
                  <a:srgbClr val="FFC000"/>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defPPr>
                    <a:defRPr lang="es-CL"/>
                  </a:defPPr>
                  <a:lvl1pPr algn="ctr">
                    <a:defRPr sz="2400" b="1" i="1"/>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1" u="none" strike="noStrike" kern="1200" cap="none" spc="0" normalizeH="0" baseline="0" noProof="0" dirty="0">
                      <a:ln>
                        <a:noFill/>
                      </a:ln>
                      <a:solidFill>
                        <a:prstClr val="black"/>
                      </a:solidFill>
                      <a:effectLst/>
                      <a:uLnTx/>
                      <a:uFillTx/>
                      <a:latin typeface="Calibri" panose="020F0502020204030204" pitchFamily="34" charset="0"/>
                      <a:ea typeface="+mn-ea"/>
                      <a:cs typeface="+mn-cs"/>
                    </a:rPr>
                    <a:t>Media</a:t>
                  </a:r>
                </a:p>
              </p:txBody>
            </p:sp>
            <p:sp>
              <p:nvSpPr>
                <p:cNvPr id="51" name="CuadroTexto 50">
                  <a:extLst>
                    <a:ext uri="{FF2B5EF4-FFF2-40B4-BE49-F238E27FC236}">
                      <a16:creationId xmlns:a16="http://schemas.microsoft.com/office/drawing/2014/main" id="{38E91A79-DF72-69DE-5203-99428EF3F2B0}"/>
                    </a:ext>
                  </a:extLst>
                </p:cNvPr>
                <p:cNvSpPr txBox="1"/>
                <p:nvPr/>
              </p:nvSpPr>
              <p:spPr>
                <a:xfrm>
                  <a:off x="8139847" y="5566383"/>
                  <a:ext cx="1701349" cy="618719"/>
                </a:xfrm>
                <a:prstGeom prst="rect">
                  <a:avLst/>
                </a:prstGeom>
                <a:solidFill>
                  <a:srgbClr val="FFC000"/>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1" u="none" strike="noStrike" kern="1200" cap="none" spc="0" normalizeH="0" baseline="0" noProof="0" dirty="0">
                      <a:ln>
                        <a:noFill/>
                      </a:ln>
                      <a:solidFill>
                        <a:prstClr val="black"/>
                      </a:solidFill>
                      <a:effectLst/>
                      <a:uLnTx/>
                      <a:uFillTx/>
                      <a:latin typeface="Calibri" panose="020F0502020204030204" pitchFamily="34" charset="0"/>
                      <a:ea typeface="+mn-ea"/>
                      <a:cs typeface="+mn-cs"/>
                    </a:rPr>
                    <a:t>Superior</a:t>
                  </a:r>
                </a:p>
              </p:txBody>
            </p:sp>
          </p:grpSp>
          <p:sp>
            <p:nvSpPr>
              <p:cNvPr id="38" name="CuadroTexto 37">
                <a:extLst>
                  <a:ext uri="{FF2B5EF4-FFF2-40B4-BE49-F238E27FC236}">
                    <a16:creationId xmlns:a16="http://schemas.microsoft.com/office/drawing/2014/main" id="{6F4B8D9A-2D2B-065F-4FFD-8BCBFDAF3FB4}"/>
                  </a:ext>
                </a:extLst>
              </p:cNvPr>
              <p:cNvSpPr txBox="1"/>
              <p:nvPr/>
            </p:nvSpPr>
            <p:spPr>
              <a:xfrm>
                <a:off x="2051529" y="1224175"/>
                <a:ext cx="3982194" cy="618719"/>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1800" b="1" i="0" u="sng"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grpSp>
        <p:pic>
          <p:nvPicPr>
            <p:cNvPr id="25" name="Imagen 24">
              <a:extLst>
                <a:ext uri="{FF2B5EF4-FFF2-40B4-BE49-F238E27FC236}">
                  <a16:creationId xmlns:a16="http://schemas.microsoft.com/office/drawing/2014/main" id="{0B80028A-88F5-7A20-C85F-3CD3B010D443}"/>
                </a:ext>
              </a:extLst>
            </p:cNvPr>
            <p:cNvPicPr>
              <a:picLocks noChangeAspect="1"/>
            </p:cNvPicPr>
            <p:nvPr/>
          </p:nvPicPr>
          <p:blipFill>
            <a:blip r:embed="rId3"/>
            <a:stretch>
              <a:fillRect/>
            </a:stretch>
          </p:blipFill>
          <p:spPr>
            <a:xfrm rot="5400000">
              <a:off x="-583243" y="2126070"/>
              <a:ext cx="4116287" cy="475529"/>
            </a:xfrm>
            <a:prstGeom prst="rect">
              <a:avLst/>
            </a:prstGeom>
          </p:spPr>
        </p:pic>
        <p:sp>
          <p:nvSpPr>
            <p:cNvPr id="27" name="CuadroTexto 26">
              <a:extLst>
                <a:ext uri="{FF2B5EF4-FFF2-40B4-BE49-F238E27FC236}">
                  <a16:creationId xmlns:a16="http://schemas.microsoft.com/office/drawing/2014/main" id="{09E2F2F6-B212-C44B-B1EC-14A05771A7E1}"/>
                </a:ext>
              </a:extLst>
            </p:cNvPr>
            <p:cNvSpPr txBox="1"/>
            <p:nvPr/>
          </p:nvSpPr>
          <p:spPr>
            <a:xfrm>
              <a:off x="-974485" y="2046937"/>
              <a:ext cx="3340851" cy="618719"/>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Tipos</a:t>
              </a:r>
            </a:p>
          </p:txBody>
        </p:sp>
        <p:sp>
          <p:nvSpPr>
            <p:cNvPr id="29" name="CuadroTexto 28">
              <a:extLst>
                <a:ext uri="{FF2B5EF4-FFF2-40B4-BE49-F238E27FC236}">
                  <a16:creationId xmlns:a16="http://schemas.microsoft.com/office/drawing/2014/main" id="{30EDAD62-6876-FA70-B3FB-D427ED00E996}"/>
                </a:ext>
              </a:extLst>
            </p:cNvPr>
            <p:cNvSpPr txBox="1"/>
            <p:nvPr/>
          </p:nvSpPr>
          <p:spPr>
            <a:xfrm>
              <a:off x="2014640" y="6084566"/>
              <a:ext cx="2574025" cy="850738"/>
            </a:xfrm>
            <a:prstGeom prst="rect">
              <a:avLst/>
            </a:prstGeom>
            <a:solidFill>
              <a:schemeClr val="accent1">
                <a:lumMod val="50000"/>
              </a:schemeClr>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defPPr>
                <a:defRPr lang="es-CL"/>
              </a:defPPr>
              <a:lvl1pPr algn="ctr">
                <a:defRPr sz="2400" b="1" i="1"/>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rPr>
                <a:t>Nivel 1: CD – GAMA     Nivel 2: ST – T2°</a:t>
              </a:r>
            </a:p>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33" name="CuadroTexto 32">
              <a:extLst>
                <a:ext uri="{FF2B5EF4-FFF2-40B4-BE49-F238E27FC236}">
                  <a16:creationId xmlns:a16="http://schemas.microsoft.com/office/drawing/2014/main" id="{D11CC214-6A45-2336-AF0C-A21CA6F8A5F9}"/>
                </a:ext>
              </a:extLst>
            </p:cNvPr>
            <p:cNvSpPr txBox="1"/>
            <p:nvPr/>
          </p:nvSpPr>
          <p:spPr>
            <a:xfrm>
              <a:off x="4914262" y="6210355"/>
              <a:ext cx="2424442" cy="618719"/>
            </a:xfrm>
            <a:prstGeom prst="rect">
              <a:avLst/>
            </a:prstGeom>
            <a:solidFill>
              <a:schemeClr val="accent1">
                <a:lumMod val="50000"/>
              </a:schemeClr>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defPPr>
                <a:defRPr lang="es-CL"/>
              </a:defPPr>
              <a:lvl1pPr algn="ctr">
                <a:defRPr sz="2400" b="1" i="1"/>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rPr>
                <a:t>Nivel 3: T1°  Nivel 4: CC  Nivel 5: CF</a:t>
              </a:r>
            </a:p>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34" name="CuadroTexto 33">
              <a:extLst>
                <a:ext uri="{FF2B5EF4-FFF2-40B4-BE49-F238E27FC236}">
                  <a16:creationId xmlns:a16="http://schemas.microsoft.com/office/drawing/2014/main" id="{7E4A4961-A664-90EB-A7A1-7704528A649A}"/>
                </a:ext>
              </a:extLst>
            </p:cNvPr>
            <p:cNvSpPr txBox="1"/>
            <p:nvPr/>
          </p:nvSpPr>
          <p:spPr>
            <a:xfrm>
              <a:off x="7452092" y="6186572"/>
              <a:ext cx="2594767" cy="618719"/>
            </a:xfrm>
            <a:prstGeom prst="rect">
              <a:avLst/>
            </a:prstGeom>
            <a:solidFill>
              <a:schemeClr val="accent1">
                <a:lumMod val="50000"/>
              </a:schemeClr>
            </a:solidFill>
            <a:ln>
              <a:noFill/>
            </a:ln>
            <a:effectLst>
              <a:outerShdw blurRad="149987" dist="250190" dir="8460000" algn="ctr">
                <a:srgbClr val="000000">
                  <a:alpha val="28000"/>
                </a:srgbClr>
              </a:outerShdw>
            </a:effectLst>
            <a:scene3d>
              <a:camera prst="perspectiveFront"/>
              <a:lightRig rig="contrasting" dir="t">
                <a:rot lat="0" lon="0" rev="1500000"/>
              </a:lightRig>
            </a:scene3d>
            <a:sp3d prstMaterial="metal">
              <a:bevelT w="88900" h="88900"/>
            </a:sp3d>
          </p:spPr>
          <p:txBody>
            <a:bodyPr wrap="square" rtlCol="0" anchor="ctr" anchorCtr="0">
              <a:spAutoFit/>
            </a:bodyPr>
            <a:lstStyle>
              <a:defPPr>
                <a:defRPr lang="es-CL"/>
              </a:defPPr>
              <a:lvl1pPr algn="ctr">
                <a:defRPr sz="2400" b="1" i="1"/>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rPr>
                <a:t>Nivel 6: CN  – CA Nivel 7: VA – ALMTE</a:t>
              </a:r>
            </a:p>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es-CL" sz="900" b="1" i="1"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grpSp>
      <p:sp>
        <p:nvSpPr>
          <p:cNvPr id="2" name="Marcador de número de diapositiva 5">
            <a:extLst>
              <a:ext uri="{FF2B5EF4-FFF2-40B4-BE49-F238E27FC236}">
                <a16:creationId xmlns:a16="http://schemas.microsoft.com/office/drawing/2014/main" id="{F0EFE08B-BAC7-EAC4-155A-2477ABEC5D29}"/>
              </a:ext>
            </a:extLst>
          </p:cNvPr>
          <p:cNvSpPr txBox="1">
            <a:spLocks/>
          </p:cNvSpPr>
          <p:nvPr/>
        </p:nvSpPr>
        <p:spPr>
          <a:xfrm>
            <a:off x="8796338" y="5689719"/>
            <a:ext cx="216694" cy="216694"/>
          </a:xfrm>
          <a:prstGeom prst="ellipse">
            <a:avLst/>
          </a:prstGeom>
          <a:solidFill>
            <a:sysClr val="windowText" lastClr="000000">
              <a:lumMod val="65000"/>
              <a:lumOff val="35000"/>
            </a:sysClr>
          </a:solidFill>
        </p:spPr>
        <p:txBody>
          <a:bodyPr lIns="0" tIns="0" rIns="0" bIns="0" rtlCol="0" anchor="ctr"/>
          <a:lstStyle>
            <a:defPPr>
              <a:defRPr lang="es-CL"/>
            </a:defPPr>
            <a:lvl1pPr marL="0" algn="ctr" defTabSz="914400" rtl="0" eaLnBrk="1" fontAlgn="auto" latinLnBrk="0" hangingPunct="1">
              <a:spcBef>
                <a:spcPts val="0"/>
              </a:spcBef>
              <a:spcAft>
                <a:spcPts val="0"/>
              </a:spcAft>
              <a:defRPr lang="en-ZA"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fld id="{5AB48011-FE0A-5040-9809-EB422CBA25ED}" type="slidenum">
              <a:rPr kumimoji="0" lang="es-ES" sz="750" b="0" i="0" u="none" strike="noStrike" kern="1200" cap="none" spc="0" normalizeH="0" baseline="0" noProof="0">
                <a:ln>
                  <a:noFill/>
                </a:ln>
                <a:solidFill>
                  <a:prstClr val="white"/>
                </a:solidFill>
                <a:effectLst/>
                <a:uLnTx/>
                <a:uFillTx/>
                <a:latin typeface="Calibri" panose="020F0502020204030204"/>
                <a:ea typeface="+mn-ea"/>
                <a:cs typeface="+mn-cs"/>
              </a:rPr>
              <a:pPr marL="0" marR="0" lvl="0" indent="0" algn="ctr" defTabSz="685800" rtl="0" eaLnBrk="1" fontAlgn="auto" latinLnBrk="0" hangingPunct="1">
                <a:lnSpc>
                  <a:spcPct val="100000"/>
                </a:lnSpc>
                <a:spcBef>
                  <a:spcPts val="0"/>
                </a:spcBef>
                <a:spcAft>
                  <a:spcPts val="0"/>
                </a:spcAft>
                <a:buClrTx/>
                <a:buSzTx/>
                <a:buFontTx/>
                <a:buNone/>
                <a:tabLst/>
                <a:defRPr/>
              </a:pPr>
              <a:t>12</a:t>
            </a:fld>
            <a:endParaRPr kumimoji="0" lang="es-ES" sz="7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Título 3">
            <a:extLst>
              <a:ext uri="{FF2B5EF4-FFF2-40B4-BE49-F238E27FC236}">
                <a16:creationId xmlns:a16="http://schemas.microsoft.com/office/drawing/2014/main" id="{9D8FCBF2-8033-3D4A-8AD7-B1D348656F3F}"/>
              </a:ext>
            </a:extLst>
          </p:cNvPr>
          <p:cNvSpPr txBox="1">
            <a:spLocks noChangeArrowheads="1"/>
          </p:cNvSpPr>
          <p:nvPr/>
        </p:nvSpPr>
        <p:spPr bwMode="auto">
          <a:xfrm>
            <a:off x="1624251" y="1105761"/>
            <a:ext cx="5785274"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685800" rtl="0" eaLnBrk="1" fontAlgn="base" latinLnBrk="0" hangingPunct="1">
              <a:lnSpc>
                <a:spcPct val="150000"/>
              </a:lnSpc>
              <a:spcBef>
                <a:spcPct val="0"/>
              </a:spcBef>
              <a:spcAft>
                <a:spcPct val="0"/>
              </a:spcAft>
              <a:buClrTx/>
              <a:buSzTx/>
              <a:buFontTx/>
              <a:buNone/>
              <a:tabLst/>
              <a:defRPr/>
            </a:pPr>
            <a:r>
              <a:rPr kumimoji="0" lang="es-CL" altLang="en-US" sz="1800" b="1" i="0" u="none" strike="noStrike" kern="1200" cap="none" spc="0" normalizeH="0" baseline="0" noProof="0" dirty="0">
                <a:ln>
                  <a:noFill/>
                </a:ln>
                <a:solidFill>
                  <a:srgbClr val="162B3D"/>
                </a:solidFill>
                <a:effectLst/>
                <a:uLnTx/>
                <a:uFillTx/>
                <a:latin typeface="Arial" panose="020B0604020202020204" pitchFamily="34" charset="0"/>
                <a:ea typeface="+mn-ea"/>
                <a:cs typeface="Arial" panose="020B0604020202020204" pitchFamily="34" charset="0"/>
              </a:rPr>
              <a:t>Niveles de Liderazgo </a:t>
            </a:r>
          </a:p>
          <a:p>
            <a:pPr marL="0" marR="0" lvl="0" indent="0" algn="ctr" defTabSz="685800" rtl="0" eaLnBrk="1" fontAlgn="base" latinLnBrk="0" hangingPunct="1">
              <a:lnSpc>
                <a:spcPct val="150000"/>
              </a:lnSpc>
              <a:spcBef>
                <a:spcPct val="0"/>
              </a:spcBef>
              <a:spcAft>
                <a:spcPct val="0"/>
              </a:spcAft>
              <a:buClrTx/>
              <a:buSzTx/>
              <a:buFontTx/>
              <a:buNone/>
              <a:tabLst/>
              <a:defRPr/>
            </a:pPr>
            <a:r>
              <a:rPr kumimoji="0" lang="es-CL" altLang="en-US" sz="1800" b="1" i="0" u="none" strike="noStrike" kern="1200" cap="none" spc="0" normalizeH="0" baseline="0" noProof="0" dirty="0">
                <a:ln>
                  <a:noFill/>
                </a:ln>
                <a:solidFill>
                  <a:srgbClr val="162B3D"/>
                </a:solidFill>
                <a:effectLst/>
                <a:uLnTx/>
                <a:uFillTx/>
                <a:latin typeface="Arial" panose="020B0604020202020204" pitchFamily="34" charset="0"/>
                <a:ea typeface="+mn-ea"/>
                <a:cs typeface="Arial" panose="020B0604020202020204" pitchFamily="34" charset="0"/>
              </a:rPr>
              <a:t>OFICIALES</a:t>
            </a:r>
            <a:endParaRPr kumimoji="0" lang="es-CL" altLang="en-US" sz="18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p:txBody>
      </p:sp>
      <p:sp>
        <p:nvSpPr>
          <p:cNvPr id="30" name="Cerrar llave 29"/>
          <p:cNvSpPr/>
          <p:nvPr/>
        </p:nvSpPr>
        <p:spPr>
          <a:xfrm flipH="1">
            <a:off x="2024592" y="4253083"/>
            <a:ext cx="215662" cy="45262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350" b="0" i="0" u="none" strike="noStrike" kern="1200" cap="none" spc="0" normalizeH="0" baseline="0" noProof="0">
              <a:ln>
                <a:noFill/>
              </a:ln>
              <a:solidFill>
                <a:prstClr val="black"/>
              </a:solidFill>
              <a:effectLst/>
              <a:uLnTx/>
              <a:uFillTx/>
              <a:latin typeface="Calibri"/>
              <a:ea typeface="+mn-ea"/>
              <a:cs typeface="+mn-cs"/>
            </a:endParaRPr>
          </a:p>
        </p:txBody>
      </p:sp>
      <p:sp>
        <p:nvSpPr>
          <p:cNvPr id="31" name="CuadroTexto 30">
            <a:extLst>
              <a:ext uri="{FF2B5EF4-FFF2-40B4-BE49-F238E27FC236}">
                <a16:creationId xmlns:a16="http://schemas.microsoft.com/office/drawing/2014/main" id="{A912BA2F-2035-80B8-3D39-E5E3B8AF0318}"/>
              </a:ext>
            </a:extLst>
          </p:cNvPr>
          <p:cNvSpPr txBox="1"/>
          <p:nvPr/>
        </p:nvSpPr>
        <p:spPr>
          <a:xfrm>
            <a:off x="1079135" y="4302339"/>
            <a:ext cx="1049825" cy="369332"/>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Etapas</a:t>
            </a:r>
          </a:p>
        </p:txBody>
      </p:sp>
      <p:sp>
        <p:nvSpPr>
          <p:cNvPr id="32" name="Cerrar llave 31"/>
          <p:cNvSpPr/>
          <p:nvPr/>
        </p:nvSpPr>
        <p:spPr>
          <a:xfrm flipH="1">
            <a:off x="2070183" y="5104394"/>
            <a:ext cx="215662" cy="45262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350" b="0" i="0" u="none" strike="noStrike" kern="1200" cap="none" spc="0" normalizeH="0" baseline="0" noProof="0">
              <a:ln>
                <a:noFill/>
              </a:ln>
              <a:solidFill>
                <a:prstClr val="black"/>
              </a:solidFill>
              <a:effectLst/>
              <a:uLnTx/>
              <a:uFillTx/>
              <a:latin typeface="Calibri"/>
              <a:ea typeface="+mn-ea"/>
              <a:cs typeface="+mn-cs"/>
            </a:endParaRPr>
          </a:p>
        </p:txBody>
      </p:sp>
      <p:sp>
        <p:nvSpPr>
          <p:cNvPr id="53" name="CuadroTexto 52">
            <a:extLst>
              <a:ext uri="{FF2B5EF4-FFF2-40B4-BE49-F238E27FC236}">
                <a16:creationId xmlns:a16="http://schemas.microsoft.com/office/drawing/2014/main" id="{A912BA2F-2035-80B8-3D39-E5E3B8AF0318}"/>
              </a:ext>
            </a:extLst>
          </p:cNvPr>
          <p:cNvSpPr txBox="1"/>
          <p:nvPr/>
        </p:nvSpPr>
        <p:spPr>
          <a:xfrm>
            <a:off x="1099339" y="5163763"/>
            <a:ext cx="1049825" cy="369332"/>
          </a:xfrm>
          <a:prstGeom prst="rect">
            <a:avLst/>
          </a:prstGeom>
          <a:noFill/>
        </p:spPr>
        <p:txBody>
          <a:bodyPr wrap="square" rtlCol="0">
            <a:spAutoFit/>
          </a:bodyPr>
          <a:lstStyle>
            <a:defPPr>
              <a:defRPr lang="es-CL"/>
            </a:defPPr>
            <a:lvl1pPr algn="ctr">
              <a:defRPr sz="2400" b="1">
                <a:solidFill>
                  <a:schemeClr val="bg1"/>
                </a:solidFill>
              </a:defRPr>
            </a:lvl1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es-CL" sz="18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Niveles</a:t>
            </a:r>
          </a:p>
        </p:txBody>
      </p:sp>
    </p:spTree>
    <p:extLst>
      <p:ext uri="{BB962C8B-B14F-4D97-AF65-F5344CB8AC3E}">
        <p14:creationId xmlns:p14="http://schemas.microsoft.com/office/powerpoint/2010/main" val="2875265956"/>
      </p:ext>
    </p:extLst>
  </p:cSld>
  <p:clrMapOvr>
    <a:masterClrMapping/>
  </p:clrMapOvr>
  <mc:AlternateContent xmlns:mc="http://schemas.openxmlformats.org/markup-compatibility/2006" xmlns:p14="http://schemas.microsoft.com/office/powerpoint/2010/main">
    <mc:Choice Requires="p14">
      <p:transition spd="slow" p14:dur="200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D40F3-50F6-59BF-AC81-11F97265BD65}"/>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B2231230-250C-AA1B-E5DE-F5C07B272634}"/>
              </a:ext>
            </a:extLst>
          </p:cNvPr>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01EEEAF9-0F03-781C-56C0-9B38E6E4E3FB}"/>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Mando tipo misión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012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06281" y="1224459"/>
            <a:ext cx="8287205" cy="623248"/>
          </a:xfrm>
          <a:prstGeom prst="rect">
            <a:avLst/>
          </a:prstGeom>
          <a:solidFill>
            <a:schemeClr val="bg1"/>
          </a:solidFill>
          <a:ln w="38100">
            <a:solidFill>
              <a:schemeClr val="accent1"/>
            </a:solidFill>
          </a:ln>
        </p:spPr>
        <p:txBody>
          <a:bodyPr wrap="none" lIns="68580" tIns="34290" rIns="68580" bIns="3429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600" b="0" i="0" u="none" strike="noStrike" kern="1200" cap="none" spc="0" normalizeH="0" baseline="0" noProof="0" dirty="0">
                <a:ln w="6600">
                  <a:solidFill>
                    <a:srgbClr val="ED7D31"/>
                  </a:solidFill>
                  <a:prstDash val="solid"/>
                </a:ln>
                <a:solidFill>
                  <a:srgbClr val="FF0000"/>
                </a:solidFill>
                <a:effectLst/>
                <a:uLnTx/>
                <a:uFillTx/>
                <a:latin typeface="Calibri" panose="020F0502020204030204"/>
                <a:ea typeface="+mn-ea"/>
                <a:cs typeface="+mn-cs"/>
              </a:rPr>
              <a:t>Origen y naturaleza de la función de mando</a:t>
            </a:r>
          </a:p>
        </p:txBody>
      </p:sp>
      <p:sp>
        <p:nvSpPr>
          <p:cNvPr id="8" name="CuadroTexto 7"/>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2/7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ángulo 8"/>
          <p:cNvSpPr/>
          <p:nvPr/>
        </p:nvSpPr>
        <p:spPr>
          <a:xfrm>
            <a:off x="716973" y="2459504"/>
            <a:ext cx="7730836" cy="2862322"/>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En la Marina el mando se define de diversas maneras, como por ejemplo: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Una función o tarea que una persona realiza. “Estoy ejerciendo mando de un buque”.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El ejercicio de mandar a un subordinado para cumplir una tarea específica. “Mande a ese marinero que se presente a su Oficial de División”.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La capacidad de alguien para liderar a un grupo. “Este Oficial posee cualidades de mando”.</a:t>
            </a:r>
          </a:p>
        </p:txBody>
      </p:sp>
    </p:spTree>
    <p:extLst>
      <p:ext uri="{BB962C8B-B14F-4D97-AF65-F5344CB8AC3E}">
        <p14:creationId xmlns:p14="http://schemas.microsoft.com/office/powerpoint/2010/main" val="1884182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06281" y="1224459"/>
            <a:ext cx="8287205" cy="623248"/>
          </a:xfrm>
          <a:prstGeom prst="rect">
            <a:avLst/>
          </a:prstGeom>
          <a:solidFill>
            <a:schemeClr val="bg1"/>
          </a:solidFill>
          <a:ln w="38100">
            <a:solidFill>
              <a:schemeClr val="accent1"/>
            </a:solidFill>
          </a:ln>
        </p:spPr>
        <p:txBody>
          <a:bodyPr wrap="none" lIns="68580" tIns="34290" rIns="68580" bIns="3429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600" b="0" i="0" u="none" strike="noStrike" kern="1200" cap="none" spc="0" normalizeH="0" baseline="0" noProof="0" dirty="0">
                <a:ln w="6600">
                  <a:solidFill>
                    <a:srgbClr val="ED7D31"/>
                  </a:solidFill>
                  <a:prstDash val="solid"/>
                </a:ln>
                <a:solidFill>
                  <a:srgbClr val="FF0000"/>
                </a:solidFill>
                <a:effectLst/>
                <a:uLnTx/>
                <a:uFillTx/>
                <a:latin typeface="Calibri" panose="020F0502020204030204"/>
                <a:ea typeface="+mn-ea"/>
                <a:cs typeface="+mn-cs"/>
              </a:rPr>
              <a:t>Origen y naturaleza de la función de mando</a:t>
            </a:r>
          </a:p>
        </p:txBody>
      </p:sp>
      <p:sp>
        <p:nvSpPr>
          <p:cNvPr id="5" name="CuadroTexto 4"/>
          <p:cNvSpPr txBox="1"/>
          <p:nvPr/>
        </p:nvSpPr>
        <p:spPr>
          <a:xfrm>
            <a:off x="312883" y="2693420"/>
            <a:ext cx="8649929" cy="1061829"/>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 Ejercer en todo momento y circunstancia un cargo, puesto, tarea o función,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conduciendo y dirigiendo personas subordinadas, hacia el logro de un objetivo común, tanto en situaciones de paz, crisis o de guerra” </a:t>
            </a:r>
          </a:p>
        </p:txBody>
      </p:sp>
      <p:sp>
        <p:nvSpPr>
          <p:cNvPr id="7" name="CuadroTexto 6"/>
          <p:cNvSpPr txBox="1"/>
          <p:nvPr/>
        </p:nvSpPr>
        <p:spPr>
          <a:xfrm>
            <a:off x="312882" y="2036076"/>
            <a:ext cx="1757148" cy="41549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Mando Militar</a:t>
            </a:r>
          </a:p>
        </p:txBody>
      </p:sp>
      <p:sp>
        <p:nvSpPr>
          <p:cNvPr id="8" name="CuadroTexto 7"/>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2/7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ángulo 1"/>
          <p:cNvSpPr/>
          <p:nvPr/>
        </p:nvSpPr>
        <p:spPr>
          <a:xfrm>
            <a:off x="4206923" y="3098895"/>
            <a:ext cx="1535373" cy="2367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prstClr val="white"/>
                </a:solidFill>
                <a:effectLst/>
                <a:uLnTx/>
                <a:uFillTx/>
                <a:latin typeface="Calibri" panose="020F0502020204030204"/>
                <a:ea typeface="+mn-ea"/>
                <a:cs typeface="+mn-cs"/>
              </a:rPr>
              <a:t>SUBALTERNAS</a:t>
            </a: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ángulo 2"/>
          <p:cNvSpPr/>
          <p:nvPr/>
        </p:nvSpPr>
        <p:spPr>
          <a:xfrm>
            <a:off x="1205345" y="2036076"/>
            <a:ext cx="976746" cy="392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6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06281" y="1224459"/>
            <a:ext cx="8287205" cy="623248"/>
          </a:xfrm>
          <a:prstGeom prst="rect">
            <a:avLst/>
          </a:prstGeom>
          <a:solidFill>
            <a:schemeClr val="bg1"/>
          </a:solidFill>
          <a:ln w="38100">
            <a:solidFill>
              <a:schemeClr val="accent1"/>
            </a:solidFill>
          </a:ln>
        </p:spPr>
        <p:txBody>
          <a:bodyPr wrap="none" lIns="68580" tIns="34290" rIns="68580" bIns="3429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600" b="0" i="0" u="none" strike="noStrike" kern="1200" cap="none" spc="0" normalizeH="0" baseline="0" noProof="0" dirty="0">
                <a:ln w="6600">
                  <a:solidFill>
                    <a:srgbClr val="ED7D31"/>
                  </a:solidFill>
                  <a:prstDash val="solid"/>
                </a:ln>
                <a:solidFill>
                  <a:srgbClr val="FF0000"/>
                </a:solidFill>
                <a:effectLst/>
                <a:uLnTx/>
                <a:uFillTx/>
                <a:latin typeface="Calibri" panose="020F0502020204030204"/>
                <a:ea typeface="+mn-ea"/>
                <a:cs typeface="+mn-cs"/>
              </a:rPr>
              <a:t>Origen y naturaleza de la función de mando</a:t>
            </a:r>
          </a:p>
        </p:txBody>
      </p:sp>
      <p:sp>
        <p:nvSpPr>
          <p:cNvPr id="5" name="CuadroTexto 4"/>
          <p:cNvSpPr txBox="1"/>
          <p:nvPr/>
        </p:nvSpPr>
        <p:spPr>
          <a:xfrm>
            <a:off x="312883" y="2693420"/>
            <a:ext cx="8649929" cy="1061829"/>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 Ejercer en todo momento y circunstancia un cargo, puesto, tarea o función,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conduciendo y dirigiendo personas subordinadas, hacia el logro de un objetivo común, tanto en situaciones de paz, crisis o de guerra” </a:t>
            </a:r>
          </a:p>
        </p:txBody>
      </p:sp>
      <p:sp>
        <p:nvSpPr>
          <p:cNvPr id="6" name="CuadroTexto 5"/>
          <p:cNvSpPr txBox="1"/>
          <p:nvPr/>
        </p:nvSpPr>
        <p:spPr>
          <a:xfrm>
            <a:off x="312883" y="3869609"/>
            <a:ext cx="8649929" cy="2031325"/>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Es una responsabilidad de 24 / 7.</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Se ejerce sobre algo concreto.</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El verbo es muy extenso, guiar, asesorar, aconsejar, exigir, etc.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Sobre personas subordinadas.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Debe haber un objetivo común.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Escenarios complejos.</a:t>
            </a:r>
          </a:p>
        </p:txBody>
      </p:sp>
      <p:sp>
        <p:nvSpPr>
          <p:cNvPr id="7" name="CuadroTexto 6"/>
          <p:cNvSpPr txBox="1"/>
          <p:nvPr/>
        </p:nvSpPr>
        <p:spPr>
          <a:xfrm>
            <a:off x="312882" y="2036076"/>
            <a:ext cx="1757148" cy="41549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Mando Militar</a:t>
            </a:r>
          </a:p>
        </p:txBody>
      </p:sp>
      <p:sp>
        <p:nvSpPr>
          <p:cNvPr id="8" name="CuadroTexto 7"/>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2/7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252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7/7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Box 1071"/>
          <p:cNvSpPr txBox="1">
            <a:spLocks noChangeArrowheads="1"/>
          </p:cNvSpPr>
          <p:nvPr/>
        </p:nvSpPr>
        <p:spPr bwMode="auto">
          <a:xfrm>
            <a:off x="301337" y="1595481"/>
            <a:ext cx="8588133" cy="3085624"/>
          </a:xfrm>
          <a:prstGeom prst="rect">
            <a:avLst/>
          </a:prstGeom>
          <a:solidFill>
            <a:schemeClr val="bg1"/>
          </a:solidFill>
          <a:ln w="6096">
            <a:solidFill>
              <a:srgbClr val="000000"/>
            </a:solidFill>
            <a:miter lim="800000"/>
            <a:headEnd/>
            <a:tailEnd/>
          </a:ln>
        </p:spPr>
        <p:txBody>
          <a:bodyPr rot="0" vert="horz" wrap="square" lIns="0" tIns="0" rIns="0" bIns="0" anchor="t" anchorCtr="0" upright="1">
            <a:noAutofit/>
          </a:bodyPr>
          <a:lstStyle/>
          <a:p>
            <a:pPr marL="47625" marR="46196" lvl="0" indent="0" algn="just" defTabSz="914400" rtl="0" eaLnBrk="1" fontAlgn="auto" latinLnBrk="0" hangingPunct="1">
              <a:lnSpc>
                <a:spcPct val="150000"/>
              </a:lnSpc>
              <a:spcBef>
                <a:spcPts val="0"/>
              </a:spcBef>
              <a:spcAft>
                <a:spcPts val="0"/>
              </a:spcAft>
              <a:buClrTx/>
              <a:buSzTx/>
              <a:buFontTx/>
              <a:buNone/>
              <a:tabLst/>
              <a:defRPr/>
            </a:pPr>
            <a:r>
              <a:rPr kumimoji="0" lang="es-ES" sz="150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“Mando Militar es el que corresponde por naturaleza al Oficial de armas y al de otro escalafón por excepción, sobre el personal que le está subordinado en razón del puesto que desempeña o de una comisión asignada y que tiende directamente a la consecución de los objetivos de las Fuerzas Armadas. Es total, se ejerce en todo momento y circunstancias y no tiene más restricciones que las establecidas expresamente en la legislación y reglamentación vigentes. El mando militar conlleva la responsabilidad de administrar los recursos que se</a:t>
            </a:r>
            <a:r>
              <a:rPr kumimoji="0" lang="es-ES" sz="1500" b="0" i="1" u="none" strike="noStrike" kern="1200" cap="none" spc="12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 </a:t>
            </a:r>
            <a:r>
              <a:rPr kumimoji="0" lang="es-ES" sz="150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asignen”</a:t>
            </a:r>
            <a:endPar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2110740" marR="0" lvl="0" indent="0" algn="l" defTabSz="914400" rtl="0" eaLnBrk="1" fontAlgn="auto" latinLnBrk="0" hangingPunct="1">
              <a:lnSpc>
                <a:spcPts val="968"/>
              </a:lnSpc>
              <a:spcBef>
                <a:spcPts val="0"/>
              </a:spcBef>
              <a:spcAft>
                <a:spcPts val="0"/>
              </a:spcAft>
              <a:buClrTx/>
              <a:buSzTx/>
              <a:buFontTx/>
              <a:buNone/>
              <a:tabLst/>
              <a:defRPr/>
            </a:pPr>
            <a:endParaRPr kumimoji="0" lang="es-ES" sz="135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2110740" marR="0" lvl="0" indent="0" algn="l" defTabSz="914400" rtl="0" eaLnBrk="1" fontAlgn="auto" latinLnBrk="0" hangingPunct="1">
              <a:lnSpc>
                <a:spcPts val="968"/>
              </a:lnSpc>
              <a:spcBef>
                <a:spcPts val="0"/>
              </a:spcBef>
              <a:spcAft>
                <a:spcPts val="0"/>
              </a:spcAft>
              <a:buClrTx/>
              <a:buSzTx/>
              <a:buFontTx/>
              <a:buNone/>
              <a:tabLst/>
              <a:defRPr/>
            </a:pPr>
            <a:endParaRPr kumimoji="0" lang="es-ES" sz="135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2110740" marR="0" lvl="0" indent="0" algn="l" defTabSz="914400" rtl="0" eaLnBrk="1" fontAlgn="auto" latinLnBrk="0" hangingPunct="1">
              <a:lnSpc>
                <a:spcPts val="968"/>
              </a:lnSpc>
              <a:spcBef>
                <a:spcPts val="0"/>
              </a:spcBef>
              <a:spcAft>
                <a:spcPts val="0"/>
              </a:spcAft>
              <a:buClrTx/>
              <a:buSzTx/>
              <a:buFontTx/>
              <a:buNone/>
              <a:tabLst/>
              <a:defRPr/>
            </a:pPr>
            <a:endParaRPr kumimoji="0" lang="es-ES" sz="135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2110740" marR="0" lvl="0" indent="0" algn="l" defTabSz="914400" rtl="0" eaLnBrk="1" fontAlgn="auto" latinLnBrk="0" hangingPunct="1">
              <a:lnSpc>
                <a:spcPts val="968"/>
              </a:lnSpc>
              <a:spcBef>
                <a:spcPts val="0"/>
              </a:spcBef>
              <a:spcAft>
                <a:spcPts val="0"/>
              </a:spcAft>
              <a:buClrTx/>
              <a:buSzTx/>
              <a:buFontTx/>
              <a:buNone/>
              <a:tabLst/>
              <a:defRPr/>
            </a:pPr>
            <a:endParaRPr kumimoji="0" lang="es-ES" sz="135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2110740" marR="0" lvl="0" indent="0" algn="r" defTabSz="914400" rtl="0" eaLnBrk="1" fontAlgn="auto" latinLnBrk="0" hangingPunct="1">
              <a:lnSpc>
                <a:spcPts val="968"/>
              </a:lnSpc>
              <a:spcBef>
                <a:spcPts val="0"/>
              </a:spcBef>
              <a:spcAft>
                <a:spcPts val="0"/>
              </a:spcAft>
              <a:buClrTx/>
              <a:buSzTx/>
              <a:buFontTx/>
              <a:buNone/>
              <a:tabLst/>
              <a:defRPr/>
            </a:pPr>
            <a:r>
              <a:rPr kumimoji="0" lang="es-ES" sz="1500" b="0" i="1"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Ley Orgánica Constitucional de las FFAA  </a:t>
            </a:r>
            <a:endPar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p:txBody>
      </p:sp>
      <p:sp>
        <p:nvSpPr>
          <p:cNvPr id="2" name="Elipse 1"/>
          <p:cNvSpPr/>
          <p:nvPr/>
        </p:nvSpPr>
        <p:spPr>
          <a:xfrm>
            <a:off x="987137" y="1595481"/>
            <a:ext cx="633845" cy="363206"/>
          </a:xfrm>
          <a:prstGeom prst="ellipse">
            <a:avLst/>
          </a:prstGeom>
          <a:noFill/>
          <a:ln w="38100">
            <a:solidFill>
              <a:srgbClr val="DC21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n 6"/>
          <p:cNvPicPr>
            <a:picLocks noChangeAspect="1"/>
          </p:cNvPicPr>
          <p:nvPr/>
        </p:nvPicPr>
        <p:blipFill>
          <a:blip r:embed="rId2"/>
          <a:stretch>
            <a:fillRect/>
          </a:stretch>
        </p:blipFill>
        <p:spPr>
          <a:xfrm>
            <a:off x="3731346" y="1958687"/>
            <a:ext cx="1225118" cy="393226"/>
          </a:xfrm>
          <a:prstGeom prst="rect">
            <a:avLst/>
          </a:prstGeom>
        </p:spPr>
      </p:pic>
    </p:spTree>
    <p:extLst>
      <p:ext uri="{BB962C8B-B14F-4D97-AF65-F5344CB8AC3E}">
        <p14:creationId xmlns:p14="http://schemas.microsoft.com/office/powerpoint/2010/main" val="2442855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37391" y="1561850"/>
            <a:ext cx="8649929" cy="1061829"/>
          </a:xfrm>
          <a:prstGeom prst="rect">
            <a:avLst/>
          </a:prstGeom>
          <a:solidFill>
            <a:schemeClr val="bg1"/>
          </a:solidFill>
          <a:effectLst>
            <a:innerShdw blurRad="63500" dist="50800" dir="13500000">
              <a:prstClr val="black">
                <a:alpha val="50000"/>
              </a:prstClr>
            </a:innerShdw>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 Ejercer en todo momento y circunstancia un cargo, puesto, tarea o función,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conduciendo y dirigiendo personas subordinadas, hacia el logro de un objetivo común, tanto en situaciones de paz, crisis o de guerra” </a:t>
            </a:r>
          </a:p>
        </p:txBody>
      </p:sp>
      <p:sp>
        <p:nvSpPr>
          <p:cNvPr id="4" name="CuadroTexto 3"/>
          <p:cNvSpPr txBox="1"/>
          <p:nvPr/>
        </p:nvSpPr>
        <p:spPr>
          <a:xfrm>
            <a:off x="915279" y="3773704"/>
            <a:ext cx="7109460" cy="923330"/>
          </a:xfrm>
          <a:prstGeom prst="rect">
            <a:avLst/>
          </a:prstGeom>
          <a:solidFill>
            <a:schemeClr val="bg1"/>
          </a:solidFill>
          <a:effectLst>
            <a:innerShdw blurRad="63500" dist="50800" dir="13500000">
              <a:prstClr val="black">
                <a:alpha val="50000"/>
              </a:prstClr>
            </a:inn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700" b="0" i="0" u="none" strike="noStrike" kern="1200" cap="none" spc="0" normalizeH="0" baseline="0" noProof="0" dirty="0">
                <a:ln>
                  <a:noFill/>
                </a:ln>
                <a:solidFill>
                  <a:prstClr val="black"/>
                </a:solidFill>
                <a:effectLst/>
                <a:uLnTx/>
                <a:uFillTx/>
                <a:latin typeface="Calibri" panose="020F0502020204030204"/>
                <a:ea typeface="+mn-ea"/>
                <a:cs typeface="+mn-cs"/>
              </a:rPr>
              <a:t>Argumente si los oficiales que se ven en este video están ejerciendo correctamente el mando.</a:t>
            </a:r>
          </a:p>
        </p:txBody>
      </p:sp>
      <p:sp>
        <p:nvSpPr>
          <p:cNvPr id="5" name="CuadroTexto 4"/>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4/7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022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144486" y="857250"/>
            <a:ext cx="6855029" cy="5143500"/>
          </a:xfrm>
          <a:prstGeom prst="rect">
            <a:avLst/>
          </a:prstGeom>
        </p:spPr>
      </p:pic>
      <p:sp>
        <p:nvSpPr>
          <p:cNvPr id="3" name="CuadroTexto 2"/>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825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63768" y="1561850"/>
            <a:ext cx="8649929" cy="1061829"/>
          </a:xfrm>
          <a:prstGeom prst="rect">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 Ejercer en todo momento y circunstancia un cargo, puesto, tarea o función,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conduciendo y dirigiendo personas subordinadas, hacia el logro de un objetivo común, tanto en situaciones de paz, crisis o de guerra” </a:t>
            </a:r>
          </a:p>
        </p:txBody>
      </p:sp>
      <p:sp>
        <p:nvSpPr>
          <p:cNvPr id="4" name="CuadroTexto 3"/>
          <p:cNvSpPr txBox="1"/>
          <p:nvPr/>
        </p:nvSpPr>
        <p:spPr>
          <a:xfrm>
            <a:off x="871317" y="3984720"/>
            <a:ext cx="7762729" cy="507831"/>
          </a:xfrm>
          <a:prstGeom prst="rect">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700" b="0" i="0" u="none" strike="noStrike" kern="1200" cap="none" spc="0" normalizeH="0" baseline="0" noProof="0" dirty="0">
                <a:ln>
                  <a:noFill/>
                </a:ln>
                <a:solidFill>
                  <a:prstClr val="black"/>
                </a:solidFill>
                <a:effectLst/>
                <a:uLnTx/>
                <a:uFillTx/>
                <a:latin typeface="Calibri" panose="020F0502020204030204"/>
                <a:ea typeface="+mn-ea"/>
                <a:cs typeface="+mn-cs"/>
              </a:rPr>
              <a:t>Argumente si Arturo Prat ejerció mando militar o no.</a:t>
            </a:r>
          </a:p>
        </p:txBody>
      </p:sp>
      <p:sp>
        <p:nvSpPr>
          <p:cNvPr id="6" name="CuadroTexto 5"/>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6/7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435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430319" y="1699010"/>
            <a:ext cx="7985427" cy="1708160"/>
          </a:xfrm>
          <a:prstGeom prst="rect">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100" b="0" i="0" u="none" strike="noStrike" kern="1200" cap="none" spc="0" normalizeH="0" baseline="0" noProof="0" dirty="0">
                <a:ln>
                  <a:noFill/>
                </a:ln>
                <a:solidFill>
                  <a:prstClr val="black"/>
                </a:solidFill>
                <a:effectLst/>
                <a:uLnTx/>
                <a:uFillTx/>
                <a:latin typeface="Calibri" panose="020F0502020204030204"/>
                <a:ea typeface="+mn-ea"/>
                <a:cs typeface="+mn-cs"/>
              </a:rPr>
              <a:t>Un teniente le indica a un subalterno que no lo moleste, ya que él como empleado del Estado trabaja sólo hasta las 5 PM. Además, le hace presente que en este momento su cargo no está aún regulado (está recién llegado al buque pero no se ha recibo del cargo) por lo que finalmente le indica que lo deje tranquilo.</a:t>
            </a:r>
          </a:p>
        </p:txBody>
      </p:sp>
      <p:sp>
        <p:nvSpPr>
          <p:cNvPr id="4" name="CuadroTexto 3"/>
          <p:cNvSpPr txBox="1"/>
          <p:nvPr/>
        </p:nvSpPr>
        <p:spPr>
          <a:xfrm>
            <a:off x="871317" y="3984720"/>
            <a:ext cx="7762729" cy="507831"/>
          </a:xfrm>
          <a:prstGeom prst="rect">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700" b="0" i="0" u="none" strike="noStrike" kern="1200" cap="none" spc="0" normalizeH="0" baseline="0" noProof="0" dirty="0">
                <a:ln>
                  <a:noFill/>
                </a:ln>
                <a:solidFill>
                  <a:prstClr val="black"/>
                </a:solidFill>
                <a:effectLst/>
                <a:uLnTx/>
                <a:uFillTx/>
                <a:latin typeface="Calibri" panose="020F0502020204030204"/>
                <a:ea typeface="+mn-ea"/>
                <a:cs typeface="+mn-cs"/>
              </a:rPr>
              <a:t>Argumente si esto es mando correcto.</a:t>
            </a:r>
          </a:p>
        </p:txBody>
      </p:sp>
      <p:sp>
        <p:nvSpPr>
          <p:cNvPr id="6" name="CuadroTexto 5"/>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7/7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61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7/7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Box 1069"/>
          <p:cNvSpPr txBox="1">
            <a:spLocks noChangeArrowheads="1"/>
          </p:cNvSpPr>
          <p:nvPr/>
        </p:nvSpPr>
        <p:spPr bwMode="auto">
          <a:xfrm>
            <a:off x="436418" y="1758315"/>
            <a:ext cx="8165474" cy="2569499"/>
          </a:xfrm>
          <a:prstGeom prst="rect">
            <a:avLst/>
          </a:prstGeom>
          <a:solidFill>
            <a:schemeClr val="bg1"/>
          </a:solidFill>
          <a:ln w="6096">
            <a:solidFill>
              <a:srgbClr val="000000"/>
            </a:solidFill>
            <a:miter lim="800000"/>
            <a:headEnd/>
            <a:tailEnd/>
          </a:ln>
        </p:spPr>
        <p:txBody>
          <a:bodyPr rot="0" vert="horz" wrap="square" lIns="0" tIns="0" rIns="0" bIns="0" anchor="t" anchorCtr="0" upright="1">
            <a:noAutofit/>
          </a:bodyPr>
          <a:lstStyle/>
          <a:p>
            <a:pPr marL="47625" marR="46673" lvl="0" indent="0" algn="just" defTabSz="914400" rtl="0" eaLnBrk="1" fontAlgn="auto" latinLnBrk="0" hangingPunct="1">
              <a:lnSpc>
                <a:spcPct val="101000"/>
              </a:lnSpc>
              <a:spcBef>
                <a:spcPts val="0"/>
              </a:spcBef>
              <a:spcAft>
                <a:spcPts val="0"/>
              </a:spcAft>
              <a:buClrTx/>
              <a:buSzTx/>
              <a:buFontTx/>
              <a:buNone/>
              <a:tabLst/>
              <a:defRPr/>
            </a:pP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Un Oficial de División recibe un llamado telefónico de un cabo subordinado un día viernes a las 19 horas, haciendo presente un problema urgente que tiene.  El Oficial le indica que está franco, por lo que verá el problema el lunes próximo. Esto </a:t>
            </a:r>
            <a:r>
              <a:rPr kumimoji="0" lang="es-ES" sz="1350" b="1"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es un mando inadecuado</a:t>
            </a: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 ya que la responsabilidad del Oficial de División es permanente.</a:t>
            </a:r>
            <a:endParaRPr kumimoji="0" lang="en-U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00000"/>
              </a:lnSpc>
              <a:spcBef>
                <a:spcPts val="30"/>
              </a:spcBef>
              <a:spcAft>
                <a:spcPts val="0"/>
              </a:spcAft>
              <a:buClrTx/>
              <a:buSzTx/>
              <a:buFontTx/>
              <a:buNone/>
              <a:tabLst/>
              <a:defRPr/>
            </a:pP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 </a:t>
            </a: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47625" marR="47625" lvl="0" indent="0" algn="just" defTabSz="914400" rtl="0" eaLnBrk="1" fontAlgn="auto" latinLnBrk="0" hangingPunct="1">
              <a:lnSpc>
                <a:spcPct val="101000"/>
              </a:lnSpc>
              <a:spcBef>
                <a:spcPts val="4"/>
              </a:spcBef>
              <a:spcAft>
                <a:spcPts val="0"/>
              </a:spcAft>
              <a:buClrTx/>
              <a:buSzTx/>
              <a:buFontTx/>
              <a:buNone/>
              <a:tabLst/>
              <a:defRPr/>
            </a:pP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Un teniente le ordena, en horas de trabajo, a un cabo que vaya al Centro de Abastecimiento para que le compre ropa para su uso personal.</a:t>
            </a:r>
            <a:endParaRPr kumimoji="0" lang="en-U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47625" marR="46673" lvl="0" indent="0" algn="just" defTabSz="914400" rtl="0" eaLnBrk="1" fontAlgn="auto" latinLnBrk="0" hangingPunct="1">
              <a:lnSpc>
                <a:spcPct val="102000"/>
              </a:lnSpc>
              <a:spcBef>
                <a:spcPts val="0"/>
              </a:spcBef>
              <a:spcAft>
                <a:spcPts val="0"/>
              </a:spcAft>
              <a:buClrTx/>
              <a:buSzTx/>
              <a:buFontTx/>
              <a:buNone/>
              <a:tabLst/>
              <a:defRPr/>
            </a:pP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Esto </a:t>
            </a:r>
            <a:r>
              <a:rPr kumimoji="0" lang="es-ES" sz="1350" b="1"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no es mando</a:t>
            </a:r>
            <a:r>
              <a:rPr kumimoji="0" lang="es-E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rPr>
              <a:t>, ya que la orden no apunta a un bien común, de hecho, es una falta a la probidad. Servilismo.</a:t>
            </a:r>
            <a:endParaRPr kumimoji="0" lang="en-US" sz="135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p:txBody>
      </p:sp>
    </p:spTree>
    <p:extLst>
      <p:ext uri="{BB962C8B-B14F-4D97-AF65-F5344CB8AC3E}">
        <p14:creationId xmlns:p14="http://schemas.microsoft.com/office/powerpoint/2010/main" val="727273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41595-0C60-1403-07E2-BE8F293A9C06}"/>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310D76ED-9EEF-D11E-CAE4-F1EB15A7EB0A}"/>
              </a:ext>
            </a:extLst>
          </p:cNvPr>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649FF551-34F4-AD10-7964-175EE1F8D25F}"/>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Mando tipo misión</a:t>
            </a:r>
            <a:endPar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3304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0273" y="1072787"/>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
        <p:nvSpPr>
          <p:cNvPr id="7" name="Rectángulo 6"/>
          <p:cNvSpPr/>
          <p:nvPr/>
        </p:nvSpPr>
        <p:spPr>
          <a:xfrm>
            <a:off x="707027" y="2062695"/>
            <a:ext cx="1887630" cy="1097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2973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BDCD9-0185-2E58-7951-42C93EACF64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B56D58A-741B-20FA-9A53-1E8ADC17D53E}"/>
              </a:ext>
            </a:extLst>
          </p:cNvPr>
          <p:cNvSpPr>
            <a:spLocks noGrp="1"/>
          </p:cNvSpPr>
          <p:nvPr>
            <p:ph type="title"/>
          </p:nvPr>
        </p:nvSpPr>
        <p:spPr>
          <a:xfrm>
            <a:off x="628650" y="-75236"/>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9" name="Elipse 8">
            <a:extLst>
              <a:ext uri="{FF2B5EF4-FFF2-40B4-BE49-F238E27FC236}">
                <a16:creationId xmlns:a16="http://schemas.microsoft.com/office/drawing/2014/main" id="{8CA81796-2609-5A9B-7A23-387C8A62D595}"/>
              </a:ext>
            </a:extLst>
          </p:cNvPr>
          <p:cNvSpPr/>
          <p:nvPr/>
        </p:nvSpPr>
        <p:spPr>
          <a:xfrm>
            <a:off x="374073" y="5015345"/>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PODER</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Elipse 9">
            <a:extLst>
              <a:ext uri="{FF2B5EF4-FFF2-40B4-BE49-F238E27FC236}">
                <a16:creationId xmlns:a16="http://schemas.microsoft.com/office/drawing/2014/main" id="{4132E04B-9D5D-37A2-F24C-6B73DE88E120}"/>
              </a:ext>
            </a:extLst>
          </p:cNvPr>
          <p:cNvSpPr/>
          <p:nvPr/>
        </p:nvSpPr>
        <p:spPr>
          <a:xfrm>
            <a:off x="2964873" y="365759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AUTORIDAD</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Elipse 10">
            <a:extLst>
              <a:ext uri="{FF2B5EF4-FFF2-40B4-BE49-F238E27FC236}">
                <a16:creationId xmlns:a16="http://schemas.microsoft.com/office/drawing/2014/main" id="{93600BB4-64F5-39C3-C1EE-15826083C878}"/>
              </a:ext>
            </a:extLst>
          </p:cNvPr>
          <p:cNvSpPr/>
          <p:nvPr/>
        </p:nvSpPr>
        <p:spPr>
          <a:xfrm>
            <a:off x="5666509" y="2050472"/>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LEGITIMIDAD</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13579958-39F3-8289-A40F-7AC36089EAC8}"/>
              </a:ext>
            </a:extLst>
          </p:cNvPr>
          <p:cNvSpPr/>
          <p:nvPr/>
        </p:nvSpPr>
        <p:spPr>
          <a:xfrm>
            <a:off x="152400" y="1032536"/>
            <a:ext cx="1823605" cy="3740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white"/>
                </a:solidFill>
                <a:effectLst/>
                <a:uLnTx/>
                <a:uFillTx/>
                <a:latin typeface="Calibri" panose="020F0502020204030204"/>
                <a:ea typeface="+mn-ea"/>
                <a:cs typeface="+mn-cs"/>
              </a:rPr>
              <a:t>EL MANDO</a:t>
            </a:r>
            <a:endParaRPr kumimoji="0" lang="es-CL"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Abrir llave 3">
            <a:extLst>
              <a:ext uri="{FF2B5EF4-FFF2-40B4-BE49-F238E27FC236}">
                <a16:creationId xmlns:a16="http://schemas.microsoft.com/office/drawing/2014/main" id="{6A6771FE-6CAD-E58F-DADA-858E950EA9EE}"/>
              </a:ext>
            </a:extLst>
          </p:cNvPr>
          <p:cNvSpPr/>
          <p:nvPr/>
        </p:nvSpPr>
        <p:spPr>
          <a:xfrm>
            <a:off x="2105891" y="790455"/>
            <a:ext cx="554182" cy="1017936"/>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Rectángulo 4">
            <a:extLst>
              <a:ext uri="{FF2B5EF4-FFF2-40B4-BE49-F238E27FC236}">
                <a16:creationId xmlns:a16="http://schemas.microsoft.com/office/drawing/2014/main" id="{5EC40CFA-C0A7-8173-0060-33CEA41C84C6}"/>
              </a:ext>
            </a:extLst>
          </p:cNvPr>
          <p:cNvSpPr/>
          <p:nvPr/>
        </p:nvSpPr>
        <p:spPr>
          <a:xfrm>
            <a:off x="2812473" y="672691"/>
            <a:ext cx="1856509" cy="14678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Jerarquía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Obediencia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Orden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Obligación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Legalidad</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lecha: hacia abajo 5">
            <a:extLst>
              <a:ext uri="{FF2B5EF4-FFF2-40B4-BE49-F238E27FC236}">
                <a16:creationId xmlns:a16="http://schemas.microsoft.com/office/drawing/2014/main" id="{EEC6589E-6788-3935-88FA-B6B643D1F6A2}"/>
              </a:ext>
            </a:extLst>
          </p:cNvPr>
          <p:cNvSpPr/>
          <p:nvPr/>
        </p:nvSpPr>
        <p:spPr>
          <a:xfrm rot="17705611">
            <a:off x="2299829" y="6040873"/>
            <a:ext cx="443345" cy="60326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51E12EEC-EF1D-AE28-A8BC-35A690A21159}"/>
              </a:ext>
            </a:extLst>
          </p:cNvPr>
          <p:cNvSpPr/>
          <p:nvPr/>
        </p:nvSpPr>
        <p:spPr>
          <a:xfrm>
            <a:off x="2964873" y="5279915"/>
            <a:ext cx="1856509" cy="14678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Tiene autoridad jerárquica.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Faculta el poder ordenar</a:t>
            </a:r>
          </a:p>
        </p:txBody>
      </p:sp>
      <p:pic>
        <p:nvPicPr>
          <p:cNvPr id="8" name="Imagen 7">
            <a:extLst>
              <a:ext uri="{FF2B5EF4-FFF2-40B4-BE49-F238E27FC236}">
                <a16:creationId xmlns:a16="http://schemas.microsoft.com/office/drawing/2014/main" id="{BB726EF2-8F3D-BDCF-4AAD-CE0DF5C28D3F}"/>
              </a:ext>
            </a:extLst>
          </p:cNvPr>
          <p:cNvPicPr>
            <a:picLocks noChangeAspect="1"/>
          </p:cNvPicPr>
          <p:nvPr/>
        </p:nvPicPr>
        <p:blipFill>
          <a:blip r:embed="rId2"/>
          <a:stretch>
            <a:fillRect/>
          </a:stretch>
        </p:blipFill>
        <p:spPr>
          <a:xfrm>
            <a:off x="4821382" y="4779078"/>
            <a:ext cx="615749" cy="487722"/>
          </a:xfrm>
          <a:prstGeom prst="rect">
            <a:avLst/>
          </a:prstGeom>
        </p:spPr>
      </p:pic>
      <p:sp>
        <p:nvSpPr>
          <p:cNvPr id="12" name="Rectángulo 11">
            <a:extLst>
              <a:ext uri="{FF2B5EF4-FFF2-40B4-BE49-F238E27FC236}">
                <a16:creationId xmlns:a16="http://schemas.microsoft.com/office/drawing/2014/main" id="{A68DBBD8-8CBE-0653-A7A3-C86459C45E3D}"/>
              </a:ext>
            </a:extLst>
          </p:cNvPr>
          <p:cNvSpPr/>
          <p:nvPr/>
        </p:nvSpPr>
        <p:spPr>
          <a:xfrm>
            <a:off x="5458691" y="5022939"/>
            <a:ext cx="1856509" cy="14678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Prestigio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Ascendiente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Diversos tipos de autoridad</a:t>
            </a:r>
          </a:p>
        </p:txBody>
      </p:sp>
      <p:sp>
        <p:nvSpPr>
          <p:cNvPr id="13" name="Rectángulo 12">
            <a:extLst>
              <a:ext uri="{FF2B5EF4-FFF2-40B4-BE49-F238E27FC236}">
                <a16:creationId xmlns:a16="http://schemas.microsoft.com/office/drawing/2014/main" id="{33C969D6-6A94-E7B9-8B87-458F2DFB494E}"/>
              </a:ext>
            </a:extLst>
          </p:cNvPr>
          <p:cNvSpPr/>
          <p:nvPr/>
        </p:nvSpPr>
        <p:spPr>
          <a:xfrm>
            <a:off x="7176654" y="3298127"/>
            <a:ext cx="1856509" cy="14678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Ejercer el mando de acuerdo a la ley</a:t>
            </a:r>
          </a:p>
        </p:txBody>
      </p:sp>
      <p:sp>
        <p:nvSpPr>
          <p:cNvPr id="14" name="Flecha: hacia abajo 13">
            <a:extLst>
              <a:ext uri="{FF2B5EF4-FFF2-40B4-BE49-F238E27FC236}">
                <a16:creationId xmlns:a16="http://schemas.microsoft.com/office/drawing/2014/main" id="{E9E48B5C-7F9D-0D06-68BF-C3E00A42D25B}"/>
              </a:ext>
            </a:extLst>
          </p:cNvPr>
          <p:cNvSpPr/>
          <p:nvPr/>
        </p:nvSpPr>
        <p:spPr>
          <a:xfrm>
            <a:off x="8104908" y="2543497"/>
            <a:ext cx="471054" cy="67039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4755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12D59-D4D6-343A-0FB2-B57278B45A7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A3849DC-6371-7B99-9E50-22C37EC68734}"/>
              </a:ext>
            </a:extLst>
          </p:cNvPr>
          <p:cNvSpPr>
            <a:spLocks noGrp="1"/>
          </p:cNvSpPr>
          <p:nvPr>
            <p:ph type="title"/>
          </p:nvPr>
        </p:nvSpPr>
        <p:spPr>
          <a:xfrm>
            <a:off x="550273" y="1072787"/>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a:extLst>
              <a:ext uri="{FF2B5EF4-FFF2-40B4-BE49-F238E27FC236}">
                <a16:creationId xmlns:a16="http://schemas.microsoft.com/office/drawing/2014/main" id="{76E91110-65F4-C86B-01A6-941888F1595A}"/>
              </a:ext>
            </a:extLst>
          </p:cNvPr>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
        <p:nvSpPr>
          <p:cNvPr id="7" name="Rectángulo 6">
            <a:extLst>
              <a:ext uri="{FF2B5EF4-FFF2-40B4-BE49-F238E27FC236}">
                <a16:creationId xmlns:a16="http://schemas.microsoft.com/office/drawing/2014/main" id="{4D677C0D-45EC-3D1E-580F-63000D8730EC}"/>
              </a:ext>
            </a:extLst>
          </p:cNvPr>
          <p:cNvSpPr/>
          <p:nvPr/>
        </p:nvSpPr>
        <p:spPr>
          <a:xfrm>
            <a:off x="707027" y="2062695"/>
            <a:ext cx="1887630" cy="1097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1EF74B2A-127C-5167-06C7-E999FC5D1763}"/>
              </a:ext>
            </a:extLst>
          </p:cNvPr>
          <p:cNvSpPr/>
          <p:nvPr/>
        </p:nvSpPr>
        <p:spPr>
          <a:xfrm>
            <a:off x="5778380" y="3037170"/>
            <a:ext cx="2016457" cy="2518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FF0000"/>
                </a:solidFill>
                <a:effectLst/>
                <a:uLnTx/>
                <a:uFillTx/>
                <a:latin typeface="Calibri" panose="020F0502020204030204"/>
                <a:ea typeface="+mn-ea"/>
                <a:cs typeface="+mn-cs"/>
              </a:rPr>
              <a:t>Indique qué es legitimidad.</a:t>
            </a:r>
            <a:endPar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22091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AC86D-1C4F-32C0-3F24-A13B6B40DB9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BA60170-B30A-BC0D-AC91-472D6E9CF6E3}"/>
              </a:ext>
            </a:extLst>
          </p:cNvPr>
          <p:cNvSpPr>
            <a:spLocks noGrp="1"/>
          </p:cNvSpPr>
          <p:nvPr>
            <p:ph type="title"/>
          </p:nvPr>
        </p:nvSpPr>
        <p:spPr>
          <a:xfrm>
            <a:off x="550273" y="1072787"/>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a:extLst>
              <a:ext uri="{FF2B5EF4-FFF2-40B4-BE49-F238E27FC236}">
                <a16:creationId xmlns:a16="http://schemas.microsoft.com/office/drawing/2014/main" id="{20343D92-6D47-C37E-680C-7C59A047751B}"/>
              </a:ext>
            </a:extLst>
          </p:cNvPr>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
        <p:nvSpPr>
          <p:cNvPr id="7" name="Rectángulo 6">
            <a:extLst>
              <a:ext uri="{FF2B5EF4-FFF2-40B4-BE49-F238E27FC236}">
                <a16:creationId xmlns:a16="http://schemas.microsoft.com/office/drawing/2014/main" id="{4CD9626E-BBEF-7700-9DDC-0B102AF8D0D1}"/>
              </a:ext>
            </a:extLst>
          </p:cNvPr>
          <p:cNvSpPr/>
          <p:nvPr/>
        </p:nvSpPr>
        <p:spPr>
          <a:xfrm>
            <a:off x="707027" y="3169228"/>
            <a:ext cx="1887630" cy="1097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lecha: a la derecha 4">
            <a:extLst>
              <a:ext uri="{FF2B5EF4-FFF2-40B4-BE49-F238E27FC236}">
                <a16:creationId xmlns:a16="http://schemas.microsoft.com/office/drawing/2014/main" id="{7B548673-5F8F-5474-21A2-1803A68CF13E}"/>
              </a:ext>
            </a:extLst>
          </p:cNvPr>
          <p:cNvSpPr/>
          <p:nvPr/>
        </p:nvSpPr>
        <p:spPr>
          <a:xfrm rot="10800000">
            <a:off x="3312942" y="3429000"/>
            <a:ext cx="1468582" cy="5195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8303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contenido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91545" y="982819"/>
            <a:ext cx="6009538" cy="4507154"/>
          </a:xfrm>
        </p:spPr>
      </p:pic>
      <p:sp>
        <p:nvSpPr>
          <p:cNvPr id="7" name="Rectángulo 6"/>
          <p:cNvSpPr/>
          <p:nvPr/>
        </p:nvSpPr>
        <p:spPr>
          <a:xfrm>
            <a:off x="1236372" y="5329438"/>
            <a:ext cx="6442656" cy="3187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224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0FA23-E745-C7AD-12F3-04E09F4ED065}"/>
            </a:ext>
          </a:extLst>
        </p:cNvPr>
        <p:cNvGrpSpPr/>
        <p:nvPr/>
      </p:nvGrpSpPr>
      <p:grpSpPr>
        <a:xfrm>
          <a:off x="0" y="0"/>
          <a:ext cx="0" cy="0"/>
          <a:chOff x="0" y="0"/>
          <a:chExt cx="0" cy="0"/>
        </a:xfrm>
      </p:grpSpPr>
      <p:sp>
        <p:nvSpPr>
          <p:cNvPr id="5" name="Rectángulo 4">
            <a:extLst>
              <a:ext uri="{FF2B5EF4-FFF2-40B4-BE49-F238E27FC236}">
                <a16:creationId xmlns:a16="http://schemas.microsoft.com/office/drawing/2014/main" id="{B8F81DF8-5AD2-FD97-29AE-8C8A4FBB92D6}"/>
              </a:ext>
            </a:extLst>
          </p:cNvPr>
          <p:cNvSpPr/>
          <p:nvPr/>
        </p:nvSpPr>
        <p:spPr>
          <a:xfrm>
            <a:off x="3089564" y="138545"/>
            <a:ext cx="2341419" cy="1953491"/>
          </a:xfrm>
          <a:prstGeom prst="rect">
            <a:avLst/>
          </a:prstGeom>
          <a:solidFill>
            <a:schemeClr val="tx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000" b="1" i="0" u="none" strike="noStrike" kern="1200" cap="none" spc="0" normalizeH="0" baseline="0" noProof="0" dirty="0">
                <a:ln>
                  <a:noFill/>
                </a:ln>
                <a:solidFill>
                  <a:prstClr val="black"/>
                </a:solidFill>
                <a:effectLst/>
                <a:uLnTx/>
                <a:uFillTx/>
                <a:latin typeface="Calibri" panose="020F0502020204030204"/>
                <a:ea typeface="+mn-ea"/>
                <a:cs typeface="+mn-cs"/>
              </a:rPr>
              <a:t>CAPACIDAD DE INFLUENCIAR, LOGRAR LA VOLUNTARIEDAD Y SOBRE UN OBJETIVO COMÚN</a:t>
            </a:r>
            <a:endParaRPr kumimoji="0" lang="es-CL"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lecha: a la derecha 7">
            <a:extLst>
              <a:ext uri="{FF2B5EF4-FFF2-40B4-BE49-F238E27FC236}">
                <a16:creationId xmlns:a16="http://schemas.microsoft.com/office/drawing/2014/main" id="{F7E0DFC2-E267-A218-32C5-738C68C428BD}"/>
              </a:ext>
            </a:extLst>
          </p:cNvPr>
          <p:cNvSpPr/>
          <p:nvPr/>
        </p:nvSpPr>
        <p:spPr>
          <a:xfrm>
            <a:off x="581892" y="775853"/>
            <a:ext cx="2452254" cy="67887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LIDERAZGO</a:t>
            </a:r>
            <a:endPar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Elipse 8">
            <a:extLst>
              <a:ext uri="{FF2B5EF4-FFF2-40B4-BE49-F238E27FC236}">
                <a16:creationId xmlns:a16="http://schemas.microsoft.com/office/drawing/2014/main" id="{214555FD-E575-DC3B-2D64-1A169D5A1AF7}"/>
              </a:ext>
            </a:extLst>
          </p:cNvPr>
          <p:cNvSpPr/>
          <p:nvPr/>
        </p:nvSpPr>
        <p:spPr>
          <a:xfrm>
            <a:off x="429491" y="2770909"/>
            <a:ext cx="2286000" cy="124690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white"/>
                </a:solidFill>
                <a:effectLst/>
                <a:uLnTx/>
                <a:uFillTx/>
                <a:latin typeface="Calibri" panose="020F0502020204030204"/>
                <a:ea typeface="+mn-ea"/>
                <a:cs typeface="+mn-cs"/>
              </a:rPr>
              <a:t>SERVIR</a:t>
            </a: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Elipse 9">
            <a:extLst>
              <a:ext uri="{FF2B5EF4-FFF2-40B4-BE49-F238E27FC236}">
                <a16:creationId xmlns:a16="http://schemas.microsoft.com/office/drawing/2014/main" id="{070AAF8B-0029-8046-A841-8CF747299B50}"/>
              </a:ext>
            </a:extLst>
          </p:cNvPr>
          <p:cNvSpPr/>
          <p:nvPr/>
        </p:nvSpPr>
        <p:spPr>
          <a:xfrm>
            <a:off x="4959928" y="2770909"/>
            <a:ext cx="2286000" cy="124690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white"/>
                </a:solidFill>
                <a:effectLst/>
                <a:uLnTx/>
                <a:uFillTx/>
                <a:latin typeface="Calibri" panose="020F0502020204030204"/>
                <a:ea typeface="+mn-ea"/>
                <a:cs typeface="+mn-cs"/>
              </a:rPr>
              <a:t>PROVEER</a:t>
            </a: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Elipse 10">
            <a:extLst>
              <a:ext uri="{FF2B5EF4-FFF2-40B4-BE49-F238E27FC236}">
                <a16:creationId xmlns:a16="http://schemas.microsoft.com/office/drawing/2014/main" id="{83DACC2F-A069-D411-28FB-6E10D5B49B4E}"/>
              </a:ext>
            </a:extLst>
          </p:cNvPr>
          <p:cNvSpPr/>
          <p:nvPr/>
        </p:nvSpPr>
        <p:spPr>
          <a:xfrm>
            <a:off x="2854036" y="4696691"/>
            <a:ext cx="2286000" cy="124690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white"/>
                </a:solidFill>
                <a:effectLst/>
                <a:uLnTx/>
                <a:uFillTx/>
                <a:latin typeface="Calibri" panose="020F0502020204030204"/>
                <a:ea typeface="+mn-ea"/>
                <a:cs typeface="+mn-cs"/>
              </a:rPr>
              <a:t>EXIGIR</a:t>
            </a: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3" name="Conector recto de flecha 12">
            <a:extLst>
              <a:ext uri="{FF2B5EF4-FFF2-40B4-BE49-F238E27FC236}">
                <a16:creationId xmlns:a16="http://schemas.microsoft.com/office/drawing/2014/main" id="{52546867-7F87-8A85-DBF4-41E2F4CBB4C1}"/>
              </a:ext>
            </a:extLst>
          </p:cNvPr>
          <p:cNvCxnSpPr/>
          <p:nvPr/>
        </p:nvCxnSpPr>
        <p:spPr>
          <a:xfrm>
            <a:off x="2840182" y="3269673"/>
            <a:ext cx="1967345"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0F8E8DFB-E3BC-A361-B0AC-2A24B18931B4}"/>
              </a:ext>
            </a:extLst>
          </p:cNvPr>
          <p:cNvCxnSpPr/>
          <p:nvPr/>
        </p:nvCxnSpPr>
        <p:spPr>
          <a:xfrm flipH="1">
            <a:off x="4807527" y="4017818"/>
            <a:ext cx="789709" cy="678873"/>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0207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1228298" y="967919"/>
            <a:ext cx="610055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white"/>
                </a:solidFill>
                <a:effectLst/>
                <a:uLnTx/>
                <a:uFillTx/>
                <a:latin typeface="Calibri" panose="020F0502020204030204"/>
                <a:ea typeface="+mn-ea"/>
                <a:cs typeface="+mn-cs"/>
              </a:rPr>
              <a:t>Se </a:t>
            </a:r>
            <a:r>
              <a:rPr kumimoji="0" lang="es-ES" sz="1800" b="1" i="0" u="sng" strike="noStrike" kern="1200" cap="none" spc="0" normalizeH="0" baseline="0" noProof="0" dirty="0">
                <a:ln>
                  <a:noFill/>
                </a:ln>
                <a:solidFill>
                  <a:prstClr val="white"/>
                </a:solidFill>
                <a:effectLst/>
                <a:uLnTx/>
                <a:uFillTx/>
                <a:latin typeface="Calibri" panose="020F0502020204030204"/>
                <a:ea typeface="+mn-ea"/>
                <a:cs typeface="+mn-cs"/>
              </a:rPr>
              <a:t>exige</a:t>
            </a:r>
            <a:r>
              <a:rPr kumimoji="0" lang="es-ES" sz="1800" b="1" i="0" u="none" strike="noStrike" kern="1200" cap="none" spc="0" normalizeH="0" baseline="0" noProof="0" dirty="0">
                <a:ln>
                  <a:noFill/>
                </a:ln>
                <a:solidFill>
                  <a:prstClr val="white"/>
                </a:solidFill>
                <a:effectLst/>
                <a:uLnTx/>
                <a:uFillTx/>
                <a:latin typeface="Calibri" panose="020F0502020204030204"/>
                <a:ea typeface="+mn-ea"/>
                <a:cs typeface="+mn-cs"/>
              </a:rPr>
              <a:t> a la Fuerza Pública que exista orden en el país </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1349636" y="1755230"/>
            <a:ext cx="5857875" cy="3286125"/>
          </a:xfrm>
          <a:prstGeom prst="rect">
            <a:avLst/>
          </a:prstGeom>
        </p:spPr>
      </p:pic>
      <p:sp>
        <p:nvSpPr>
          <p:cNvPr id="8" name="Rectángulo 7"/>
          <p:cNvSpPr/>
          <p:nvPr/>
        </p:nvSpPr>
        <p:spPr>
          <a:xfrm>
            <a:off x="2364475" y="5142867"/>
            <a:ext cx="3418765" cy="685800"/>
          </a:xfrm>
          <a:prstGeom prst="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black"/>
                </a:solidFill>
                <a:effectLst/>
                <a:uLnTx/>
                <a:uFillTx/>
                <a:latin typeface="Calibri" panose="020F0502020204030204"/>
                <a:ea typeface="+mn-ea"/>
                <a:cs typeface="+mn-cs"/>
              </a:rPr>
              <a:t>SERVIR + PROVEER luego EXIGIR </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6580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785F2-A149-0C20-272D-9CAA665A79E1}"/>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D646B18-E91C-B4E9-A5CD-89D175427183}"/>
              </a:ext>
            </a:extLst>
          </p:cNvPr>
          <p:cNvSpPr>
            <a:spLocks noGrp="1"/>
          </p:cNvSpPr>
          <p:nvPr>
            <p:ph type="title"/>
          </p:nvPr>
        </p:nvSpPr>
        <p:spPr>
          <a:xfrm>
            <a:off x="550273" y="1072787"/>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a:extLst>
              <a:ext uri="{FF2B5EF4-FFF2-40B4-BE49-F238E27FC236}">
                <a16:creationId xmlns:a16="http://schemas.microsoft.com/office/drawing/2014/main" id="{1EA64A43-22AA-4A75-ABAC-C2572EA0712B}"/>
              </a:ext>
            </a:extLst>
          </p:cNvPr>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
        <p:nvSpPr>
          <p:cNvPr id="7" name="Rectángulo 6">
            <a:extLst>
              <a:ext uri="{FF2B5EF4-FFF2-40B4-BE49-F238E27FC236}">
                <a16:creationId xmlns:a16="http://schemas.microsoft.com/office/drawing/2014/main" id="{83EBD5B9-7740-CEAD-CBF7-D394D18FE8A4}"/>
              </a:ext>
            </a:extLst>
          </p:cNvPr>
          <p:cNvSpPr/>
          <p:nvPr/>
        </p:nvSpPr>
        <p:spPr>
          <a:xfrm>
            <a:off x="845571" y="4346865"/>
            <a:ext cx="3449337" cy="1097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lecha: a la derecha 4">
            <a:extLst>
              <a:ext uri="{FF2B5EF4-FFF2-40B4-BE49-F238E27FC236}">
                <a16:creationId xmlns:a16="http://schemas.microsoft.com/office/drawing/2014/main" id="{6039F6A7-3F80-AEFA-EEB5-4D04DD104FE6}"/>
              </a:ext>
            </a:extLst>
          </p:cNvPr>
          <p:cNvSpPr/>
          <p:nvPr/>
        </p:nvSpPr>
        <p:spPr>
          <a:xfrm rot="10800000">
            <a:off x="4849094" y="4635899"/>
            <a:ext cx="1468582" cy="5195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197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5916A-E579-9B5D-6E53-0398415C276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0391491-F089-9DF6-8F4A-DE7B74642CA0}"/>
              </a:ext>
            </a:extLst>
          </p:cNvPr>
          <p:cNvSpPr>
            <a:spLocks noGrp="1"/>
          </p:cNvSpPr>
          <p:nvPr>
            <p:ph type="title"/>
          </p:nvPr>
        </p:nvSpPr>
        <p:spPr>
          <a:xfrm>
            <a:off x="628650" y="-75236"/>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9" name="Elipse 8">
            <a:extLst>
              <a:ext uri="{FF2B5EF4-FFF2-40B4-BE49-F238E27FC236}">
                <a16:creationId xmlns:a16="http://schemas.microsoft.com/office/drawing/2014/main" id="{F4B33C97-73D5-9CE8-830B-4E749754FDF1}"/>
              </a:ext>
            </a:extLst>
          </p:cNvPr>
          <p:cNvSpPr/>
          <p:nvPr/>
        </p:nvSpPr>
        <p:spPr>
          <a:xfrm>
            <a:off x="374073" y="5015345"/>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CONDUCIR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(Mando y liderazgo)</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Elipse 9">
            <a:extLst>
              <a:ext uri="{FF2B5EF4-FFF2-40B4-BE49-F238E27FC236}">
                <a16:creationId xmlns:a16="http://schemas.microsoft.com/office/drawing/2014/main" id="{9990AC0F-8987-0005-7D37-3C93EEAA45E8}"/>
              </a:ext>
            </a:extLst>
          </p:cNvPr>
          <p:cNvSpPr/>
          <p:nvPr/>
        </p:nvSpPr>
        <p:spPr>
          <a:xfrm>
            <a:off x="2964873" y="365759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DECIDIR</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Elipse 10">
            <a:extLst>
              <a:ext uri="{FF2B5EF4-FFF2-40B4-BE49-F238E27FC236}">
                <a16:creationId xmlns:a16="http://schemas.microsoft.com/office/drawing/2014/main" id="{E182DFA8-C80C-3D0B-7796-B3D3B0FF831C}"/>
              </a:ext>
            </a:extLst>
          </p:cNvPr>
          <p:cNvSpPr/>
          <p:nvPr/>
        </p:nvSpPr>
        <p:spPr>
          <a:xfrm>
            <a:off x="5666509" y="2050472"/>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RESPONDER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s-MX" sz="1800" b="1" i="0" u="none" strike="noStrike" kern="1200" cap="none" spc="0" normalizeH="0" baseline="0" noProof="0" dirty="0" err="1">
                <a:ln>
                  <a:noFill/>
                </a:ln>
                <a:solidFill>
                  <a:prstClr val="black"/>
                </a:solidFill>
                <a:effectLst/>
                <a:uLnTx/>
                <a:uFillTx/>
                <a:latin typeface="Calibri" panose="020F0502020204030204"/>
                <a:ea typeface="+mn-ea"/>
                <a:cs typeface="+mn-cs"/>
              </a:rPr>
              <a:t>Accountability</a:t>
            </a: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82F2E4FB-4986-081F-CB7D-04405C8836F4}"/>
              </a:ext>
            </a:extLst>
          </p:cNvPr>
          <p:cNvSpPr/>
          <p:nvPr/>
        </p:nvSpPr>
        <p:spPr>
          <a:xfrm>
            <a:off x="152400" y="1032536"/>
            <a:ext cx="1823605" cy="3740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white"/>
                </a:solidFill>
                <a:effectLst/>
                <a:uLnTx/>
                <a:uFillTx/>
                <a:latin typeface="Calibri" panose="020F0502020204030204"/>
                <a:ea typeface="+mn-ea"/>
                <a:cs typeface="+mn-cs"/>
              </a:rPr>
              <a:t>GESTIÓN</a:t>
            </a:r>
            <a:endParaRPr kumimoji="0" lang="es-CL"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Abrir llave 3">
            <a:extLst>
              <a:ext uri="{FF2B5EF4-FFF2-40B4-BE49-F238E27FC236}">
                <a16:creationId xmlns:a16="http://schemas.microsoft.com/office/drawing/2014/main" id="{0630B505-0C2A-1493-B7AE-5E3748CFEEE6}"/>
              </a:ext>
            </a:extLst>
          </p:cNvPr>
          <p:cNvSpPr/>
          <p:nvPr/>
        </p:nvSpPr>
        <p:spPr>
          <a:xfrm>
            <a:off x="2105891" y="790455"/>
            <a:ext cx="554182" cy="1017936"/>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Rectángulo 4">
            <a:extLst>
              <a:ext uri="{FF2B5EF4-FFF2-40B4-BE49-F238E27FC236}">
                <a16:creationId xmlns:a16="http://schemas.microsoft.com/office/drawing/2014/main" id="{1D253F81-9139-DD7A-89B3-F9D87906B479}"/>
              </a:ext>
            </a:extLst>
          </p:cNvPr>
          <p:cNvSpPr/>
          <p:nvPr/>
        </p:nvSpPr>
        <p:spPr>
          <a:xfrm>
            <a:off x="2812473" y="672691"/>
            <a:ext cx="1856509" cy="14678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Planificar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Organizar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Dirigir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Coordinar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Asignar recursos</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0569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8758" y="876568"/>
            <a:ext cx="6832242" cy="5124182"/>
          </a:xfrm>
          <a:prstGeom prst="rect">
            <a:avLst/>
          </a:prstGeom>
        </p:spPr>
      </p:pic>
    </p:spTree>
    <p:extLst>
      <p:ext uri="{BB962C8B-B14F-4D97-AF65-F5344CB8AC3E}">
        <p14:creationId xmlns:p14="http://schemas.microsoft.com/office/powerpoint/2010/main" val="33998754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3843105" y="3018996"/>
            <a:ext cx="5300896" cy="2981754"/>
          </a:xfrm>
          <a:prstGeom prst="rect">
            <a:avLst/>
          </a:prstGeom>
        </p:spPr>
      </p:pic>
      <p:pic>
        <p:nvPicPr>
          <p:cNvPr id="5" name="Imagen 4"/>
          <p:cNvPicPr>
            <a:picLocks noChangeAspect="1"/>
          </p:cNvPicPr>
          <p:nvPr/>
        </p:nvPicPr>
        <p:blipFill>
          <a:blip r:embed="rId3"/>
          <a:stretch>
            <a:fillRect/>
          </a:stretch>
        </p:blipFill>
        <p:spPr>
          <a:xfrm>
            <a:off x="290016" y="1071205"/>
            <a:ext cx="3895583" cy="3895583"/>
          </a:xfrm>
          <a:prstGeom prst="rect">
            <a:avLst/>
          </a:prstGeom>
        </p:spPr>
      </p:pic>
      <p:sp>
        <p:nvSpPr>
          <p:cNvPr id="6" name="Rectángulo 5"/>
          <p:cNvSpPr/>
          <p:nvPr/>
        </p:nvSpPr>
        <p:spPr>
          <a:xfrm>
            <a:off x="5537579" y="1174561"/>
            <a:ext cx="2139287" cy="68580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black"/>
                </a:solidFill>
                <a:effectLst/>
                <a:uLnTx/>
                <a:uFillTx/>
                <a:latin typeface="Calibri" panose="020F0502020204030204"/>
                <a:ea typeface="+mn-ea"/>
                <a:cs typeface="+mn-cs"/>
              </a:rPr>
              <a:t>RESPONSABILIDAD DE MANDO</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52334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1"/>
          <p:cNvSpPr>
            <a:spLocks noGrp="1"/>
          </p:cNvSpPr>
          <p:nvPr>
            <p:ph idx="1"/>
          </p:nvPr>
        </p:nvSpPr>
        <p:spPr>
          <a:xfrm>
            <a:off x="608178" y="2112407"/>
            <a:ext cx="7886700" cy="1363745"/>
          </a:xfr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marL="0" indent="0" algn="just">
              <a:buNone/>
            </a:pPr>
            <a:r>
              <a:rPr lang="es-ES" sz="1800" dirty="0"/>
              <a:t>El jefe militar o el que actúe efectivamente como jefe militar será penalmente responsable por los crímenes de la competencia de la Corte (crímenes de guerra, genocidio y crímenes de lesa humanidad) que hubieren sido cometidos por fuerzas bajo su mando … en razón de no haber ejercido un control apropiado sobre esas fuerzas cuando:</a:t>
            </a:r>
          </a:p>
          <a:p>
            <a:pPr marL="0" indent="0" algn="just">
              <a:buNone/>
            </a:pPr>
            <a:endParaRPr lang="en-US" sz="1800" dirty="0"/>
          </a:p>
        </p:txBody>
      </p:sp>
      <p:sp>
        <p:nvSpPr>
          <p:cNvPr id="5" name="Rectángulo 4"/>
          <p:cNvSpPr/>
          <p:nvPr/>
        </p:nvSpPr>
        <p:spPr>
          <a:xfrm>
            <a:off x="608179" y="4045510"/>
            <a:ext cx="7886699" cy="1477328"/>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500" b="0" i="0" u="none" strike="noStrike" kern="1200" cap="none" spc="0" normalizeH="0" baseline="0" noProof="0" dirty="0">
                <a:ln>
                  <a:noFill/>
                </a:ln>
                <a:solidFill>
                  <a:prstClr val="black"/>
                </a:solidFill>
                <a:effectLst/>
                <a:uLnTx/>
                <a:uFillTx/>
                <a:latin typeface="Calibri" panose="020F0502020204030204"/>
                <a:ea typeface="+mn-ea"/>
                <a:cs typeface="+mn-cs"/>
              </a:rPr>
              <a:t>Hubiere sabido o, en razón de las circunstancias del momento, hubiere debido saber que las fuerzas estaban cometiendo esos crímenes o se proponían cometerlos;  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5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500" b="0" i="0" u="none" strike="noStrike" kern="1200" cap="none" spc="0" normalizeH="0" baseline="0" noProof="0" dirty="0">
                <a:ln>
                  <a:noFill/>
                </a:ln>
                <a:solidFill>
                  <a:prstClr val="black"/>
                </a:solidFill>
                <a:effectLst/>
                <a:uLnTx/>
                <a:uFillTx/>
                <a:latin typeface="Calibri" panose="020F0502020204030204"/>
                <a:ea typeface="+mn-ea"/>
                <a:cs typeface="+mn-cs"/>
              </a:rPr>
              <a:t>No hubiere adoptado todas las medidas necesarias y razonables a su alcance para prevenir o reprimir su comisión o para poner el asunto en conocimiento de las autoridades competentes a los efectos de su investigación y enjuiciamiento.</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ángulo 6"/>
          <p:cNvSpPr/>
          <p:nvPr/>
        </p:nvSpPr>
        <p:spPr>
          <a:xfrm>
            <a:off x="2088108" y="1141928"/>
            <a:ext cx="3899848"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1800" b="1" i="0" u="sng" strike="noStrike" kern="1200" cap="none" spc="0" normalizeH="0" baseline="0" noProof="0" dirty="0">
                <a:ln>
                  <a:noFill/>
                </a:ln>
                <a:solidFill>
                  <a:prstClr val="white"/>
                </a:solidFill>
                <a:effectLst/>
                <a:uLnTx/>
                <a:uFillTx/>
                <a:latin typeface="Calibri" panose="020F0502020204030204"/>
                <a:ea typeface="+mn-ea"/>
                <a:cs typeface="+mn-cs"/>
              </a:rPr>
              <a:t>Responsabilidad de Mando </a:t>
            </a:r>
            <a:r>
              <a:rPr kumimoji="0" lang="es-ES" sz="1800" b="1" i="0" u="none" strike="noStrike" kern="1200" cap="none" spc="0" normalizeH="0" baseline="0" noProof="0" dirty="0">
                <a:ln>
                  <a:noFill/>
                </a:ln>
                <a:solidFill>
                  <a:prstClr val="white"/>
                </a:solidFill>
                <a:effectLst/>
                <a:uLnTx/>
                <a:uFillTx/>
                <a:latin typeface="Calibri" panose="020F0502020204030204"/>
                <a:ea typeface="+mn-ea"/>
                <a:cs typeface="+mn-cs"/>
              </a:rPr>
              <a:t>según la Corte Penal Internacional </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66183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43A28-5E7C-81FD-F5F7-684FB9D6AE6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DDA1E5-FE16-E993-A1DC-68D243BCFF71}"/>
              </a:ext>
            </a:extLst>
          </p:cNvPr>
          <p:cNvSpPr>
            <a:spLocks noGrp="1"/>
          </p:cNvSpPr>
          <p:nvPr>
            <p:ph type="title"/>
          </p:nvPr>
        </p:nvSpPr>
        <p:spPr>
          <a:xfrm>
            <a:off x="628650" y="545373"/>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a:extLst>
              <a:ext uri="{FF2B5EF4-FFF2-40B4-BE49-F238E27FC236}">
                <a16:creationId xmlns:a16="http://schemas.microsoft.com/office/drawing/2014/main" id="{B394347D-149B-3D58-BFCC-1D061FA72981}"/>
              </a:ext>
            </a:extLst>
          </p:cNvPr>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
        <p:nvSpPr>
          <p:cNvPr id="7" name="Rectángulo 6">
            <a:extLst>
              <a:ext uri="{FF2B5EF4-FFF2-40B4-BE49-F238E27FC236}">
                <a16:creationId xmlns:a16="http://schemas.microsoft.com/office/drawing/2014/main" id="{7DBA08DF-F813-E890-AEC6-562289D0EC07}"/>
              </a:ext>
            </a:extLst>
          </p:cNvPr>
          <p:cNvSpPr/>
          <p:nvPr/>
        </p:nvSpPr>
        <p:spPr>
          <a:xfrm>
            <a:off x="831716" y="5524507"/>
            <a:ext cx="3449337" cy="1097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lecha: a la derecha 4">
            <a:extLst>
              <a:ext uri="{FF2B5EF4-FFF2-40B4-BE49-F238E27FC236}">
                <a16:creationId xmlns:a16="http://schemas.microsoft.com/office/drawing/2014/main" id="{E8A9925E-C96A-447A-180B-89876EF163A7}"/>
              </a:ext>
            </a:extLst>
          </p:cNvPr>
          <p:cNvSpPr/>
          <p:nvPr/>
        </p:nvSpPr>
        <p:spPr>
          <a:xfrm rot="10800000">
            <a:off x="4668985" y="5785213"/>
            <a:ext cx="1468582" cy="5195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97083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FCBC2-8A88-A8B7-6886-C66EC0F48481}"/>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BDB9C72-6B5A-5928-E8A3-808E5DE1C996}"/>
              </a:ext>
            </a:extLst>
          </p:cNvPr>
          <p:cNvSpPr>
            <a:spLocks noGrp="1"/>
          </p:cNvSpPr>
          <p:nvPr>
            <p:ph type="title"/>
          </p:nvPr>
        </p:nvSpPr>
        <p:spPr>
          <a:xfrm>
            <a:off x="628650" y="-75236"/>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9" name="Elipse 8">
            <a:extLst>
              <a:ext uri="{FF2B5EF4-FFF2-40B4-BE49-F238E27FC236}">
                <a16:creationId xmlns:a16="http://schemas.microsoft.com/office/drawing/2014/main" id="{CCAD55BF-662D-CECA-F6C7-8D8CF3C72D0E}"/>
              </a:ext>
            </a:extLst>
          </p:cNvPr>
          <p:cNvSpPr/>
          <p:nvPr/>
        </p:nvSpPr>
        <p:spPr>
          <a:xfrm>
            <a:off x="152400" y="1593272"/>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MANDO</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Elipse 9">
            <a:extLst>
              <a:ext uri="{FF2B5EF4-FFF2-40B4-BE49-F238E27FC236}">
                <a16:creationId xmlns:a16="http://schemas.microsoft.com/office/drawing/2014/main" id="{FC090F59-BCEE-C349-34E7-5C51EAB62282}"/>
              </a:ext>
            </a:extLst>
          </p:cNvPr>
          <p:cNvSpPr/>
          <p:nvPr/>
        </p:nvSpPr>
        <p:spPr>
          <a:xfrm>
            <a:off x="3075709" y="487679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GESTIÓN</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Elipse 10">
            <a:extLst>
              <a:ext uri="{FF2B5EF4-FFF2-40B4-BE49-F238E27FC236}">
                <a16:creationId xmlns:a16="http://schemas.microsoft.com/office/drawing/2014/main" id="{82D71059-0949-1C35-8C1A-E234936A0E54}"/>
              </a:ext>
            </a:extLst>
          </p:cNvPr>
          <p:cNvSpPr/>
          <p:nvPr/>
        </p:nvSpPr>
        <p:spPr>
          <a:xfrm>
            <a:off x="5952261" y="140660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LIDERAZGO</a:t>
            </a:r>
          </a:p>
        </p:txBody>
      </p:sp>
      <p:sp>
        <p:nvSpPr>
          <p:cNvPr id="3" name="Rectángulo 2">
            <a:extLst>
              <a:ext uri="{FF2B5EF4-FFF2-40B4-BE49-F238E27FC236}">
                <a16:creationId xmlns:a16="http://schemas.microsoft.com/office/drawing/2014/main" id="{C011C091-DEA6-C73B-AAE2-0636853C2331}"/>
              </a:ext>
            </a:extLst>
          </p:cNvPr>
          <p:cNvSpPr/>
          <p:nvPr/>
        </p:nvSpPr>
        <p:spPr>
          <a:xfrm>
            <a:off x="152400" y="1032536"/>
            <a:ext cx="2078182" cy="3740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white"/>
                </a:solidFill>
                <a:effectLst/>
                <a:uLnTx/>
                <a:uFillTx/>
                <a:latin typeface="Calibri" panose="020F0502020204030204"/>
                <a:ea typeface="+mn-ea"/>
                <a:cs typeface="+mn-cs"/>
              </a:rPr>
              <a:t>MANDO EFECTIVO</a:t>
            </a:r>
            <a:endParaRPr kumimoji="0" lang="es-CL"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7" name="Conector recto de flecha 6">
            <a:extLst>
              <a:ext uri="{FF2B5EF4-FFF2-40B4-BE49-F238E27FC236}">
                <a16:creationId xmlns:a16="http://schemas.microsoft.com/office/drawing/2014/main" id="{EB07C22E-1B21-9660-F8CD-CB9563D36CC4}"/>
              </a:ext>
            </a:extLst>
          </p:cNvPr>
          <p:cNvCxnSpPr/>
          <p:nvPr/>
        </p:nvCxnSpPr>
        <p:spPr>
          <a:xfrm>
            <a:off x="2590800" y="2264921"/>
            <a:ext cx="609600" cy="360219"/>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a:extLst>
              <a:ext uri="{FF2B5EF4-FFF2-40B4-BE49-F238E27FC236}">
                <a16:creationId xmlns:a16="http://schemas.microsoft.com/office/drawing/2014/main" id="{8687CF1D-4548-8B21-C0EF-8956C67A7F5B}"/>
              </a:ext>
            </a:extLst>
          </p:cNvPr>
          <p:cNvCxnSpPr>
            <a:cxnSpLocks/>
          </p:cNvCxnSpPr>
          <p:nvPr/>
        </p:nvCxnSpPr>
        <p:spPr>
          <a:xfrm flipH="1">
            <a:off x="5342661" y="2313708"/>
            <a:ext cx="725632" cy="387928"/>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865B3D3F-6C11-0C93-7012-8D9FA8E88475}"/>
              </a:ext>
            </a:extLst>
          </p:cNvPr>
          <p:cNvCxnSpPr>
            <a:cxnSpLocks/>
          </p:cNvCxnSpPr>
          <p:nvPr/>
        </p:nvCxnSpPr>
        <p:spPr>
          <a:xfrm flipV="1">
            <a:off x="4294909" y="4100945"/>
            <a:ext cx="0" cy="665019"/>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7" name="Hexágono 16">
            <a:extLst>
              <a:ext uri="{FF2B5EF4-FFF2-40B4-BE49-F238E27FC236}">
                <a16:creationId xmlns:a16="http://schemas.microsoft.com/office/drawing/2014/main" id="{9EA43160-C0BB-1A51-E745-0C8639BDA0DA}"/>
              </a:ext>
            </a:extLst>
          </p:cNvPr>
          <p:cNvSpPr/>
          <p:nvPr/>
        </p:nvSpPr>
        <p:spPr>
          <a:xfrm>
            <a:off x="3297382" y="2382390"/>
            <a:ext cx="2064325" cy="1607720"/>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MANDO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EFECTIVO</a:t>
            </a:r>
            <a:endPar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ángulo 17">
            <a:extLst>
              <a:ext uri="{FF2B5EF4-FFF2-40B4-BE49-F238E27FC236}">
                <a16:creationId xmlns:a16="http://schemas.microsoft.com/office/drawing/2014/main" id="{3D6939A8-DA93-175B-F926-B51FD1B44E86}"/>
              </a:ext>
            </a:extLst>
          </p:cNvPr>
          <p:cNvSpPr/>
          <p:nvPr/>
        </p:nvSpPr>
        <p:spPr>
          <a:xfrm>
            <a:off x="5791206" y="2701636"/>
            <a:ext cx="3228104" cy="3906982"/>
          </a:xfrm>
          <a:prstGeom prst="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El mando posee tres elementos constitutivos; poder – autoridad – legitimidad.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Además, existen dos herramientas; liderazgo – gestión.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Cuando estos tres elementos son debidamente empleadas y se logran los objetivos, se puede afirmar que se ha alcanzado lo que se denomina, </a:t>
            </a: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MANDO EFECTIVO.</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71011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C247D-D669-CEDD-29FB-57206104F6A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AE5B9F7-AD77-ACA3-4532-0653C9BC7567}"/>
              </a:ext>
            </a:extLst>
          </p:cNvPr>
          <p:cNvSpPr>
            <a:spLocks noGrp="1"/>
          </p:cNvSpPr>
          <p:nvPr>
            <p:ph type="title"/>
          </p:nvPr>
        </p:nvSpPr>
        <p:spPr>
          <a:xfrm>
            <a:off x="628650" y="545373"/>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DIVERSAS VISIONES DEL MANDO Y LIDERAZGO</a:t>
            </a:r>
            <a:endParaRPr lang="en-US" sz="3000" b="1" dirty="0"/>
          </a:p>
        </p:txBody>
      </p:sp>
      <p:sp>
        <p:nvSpPr>
          <p:cNvPr id="3" name="Marcador de contenido 2">
            <a:extLst>
              <a:ext uri="{FF2B5EF4-FFF2-40B4-BE49-F238E27FC236}">
                <a16:creationId xmlns:a16="http://schemas.microsoft.com/office/drawing/2014/main" id="{2CCAD10B-3BAB-952E-F72F-6AAC95FB1FF2}"/>
              </a:ext>
            </a:extLst>
          </p:cNvPr>
          <p:cNvSpPr>
            <a:spLocks noGrp="1"/>
          </p:cNvSpPr>
          <p:nvPr>
            <p:ph idx="1"/>
          </p:nvPr>
        </p:nvSpPr>
        <p:spPr>
          <a:xfrm>
            <a:off x="550273" y="2062695"/>
            <a:ext cx="7886700" cy="4795305"/>
          </a:xfr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62500" lnSpcReduction="20000"/>
          </a:bodyPr>
          <a:lstStyle/>
          <a:p>
            <a:pPr marL="0" indent="0">
              <a:buNone/>
            </a:pPr>
            <a:r>
              <a:rPr lang="es-ES" dirty="0"/>
              <a:t>     Mando.</a:t>
            </a:r>
          </a:p>
          <a:p>
            <a:pPr marL="728663" lvl="1" indent="-385763">
              <a:buFont typeface="+mj-lt"/>
              <a:buAutoNum type="arabicParenR"/>
            </a:pPr>
            <a:r>
              <a:rPr lang="es-ES" dirty="0"/>
              <a:t>Poder</a:t>
            </a:r>
          </a:p>
          <a:p>
            <a:pPr marL="728663" lvl="1" indent="-385763">
              <a:buFont typeface="+mj-lt"/>
              <a:buAutoNum type="arabicParenR"/>
            </a:pPr>
            <a:r>
              <a:rPr lang="es-ES" dirty="0"/>
              <a:t>Autoridad</a:t>
            </a:r>
          </a:p>
          <a:p>
            <a:pPr marL="728663" lvl="1" indent="-385763">
              <a:buFont typeface="+mj-lt"/>
              <a:buAutoNum type="arabicParenR"/>
            </a:pPr>
            <a:r>
              <a:rPr lang="es-ES" dirty="0"/>
              <a:t>Legitimidad</a:t>
            </a:r>
          </a:p>
          <a:p>
            <a:pPr marL="342900" lvl="1" indent="0">
              <a:buNone/>
            </a:pPr>
            <a:endParaRPr lang="es-ES" dirty="0"/>
          </a:p>
          <a:p>
            <a:pPr marL="0" lvl="1" indent="0">
              <a:buNone/>
            </a:pPr>
            <a:r>
              <a:rPr lang="es-ES" sz="2100" dirty="0"/>
              <a:t>     </a:t>
            </a:r>
            <a:r>
              <a:rPr lang="es-ES" sz="2800" dirty="0"/>
              <a:t>Liderazgo.</a:t>
            </a:r>
          </a:p>
          <a:p>
            <a:pPr marL="741760" lvl="2" indent="-398860">
              <a:buFont typeface="+mj-lt"/>
              <a:buAutoNum type="arabicParenR"/>
            </a:pPr>
            <a:r>
              <a:rPr lang="es-ES" sz="2500" dirty="0"/>
              <a:t>Servir</a:t>
            </a:r>
          </a:p>
          <a:p>
            <a:pPr marL="741760" lvl="2" indent="-398860">
              <a:buFont typeface="+mj-lt"/>
              <a:buAutoNum type="arabicParenR"/>
            </a:pPr>
            <a:r>
              <a:rPr lang="es-ES" sz="2500" dirty="0"/>
              <a:t>Proveer</a:t>
            </a:r>
          </a:p>
          <a:p>
            <a:pPr marL="741760" lvl="2" indent="-398860">
              <a:buFont typeface="+mj-lt"/>
              <a:buAutoNum type="arabicParenR"/>
            </a:pPr>
            <a:r>
              <a:rPr lang="es-ES" sz="2500" dirty="0"/>
              <a:t>Exigir</a:t>
            </a:r>
          </a:p>
          <a:p>
            <a:pPr marL="342900" lvl="2" indent="0">
              <a:buNone/>
            </a:pPr>
            <a:endParaRPr lang="es-ES" sz="2500" dirty="0"/>
          </a:p>
          <a:p>
            <a:pPr marL="0" lvl="1" indent="0">
              <a:buNone/>
            </a:pPr>
            <a:r>
              <a:rPr lang="es-ES" sz="2100" dirty="0"/>
              <a:t>      </a:t>
            </a:r>
            <a:r>
              <a:rPr lang="es-ES" sz="2900" dirty="0"/>
              <a:t>Gestión</a:t>
            </a:r>
            <a:r>
              <a:rPr lang="es-ES" sz="2100" dirty="0"/>
              <a:t>.</a:t>
            </a:r>
          </a:p>
          <a:p>
            <a:pPr marL="741760" lvl="2" indent="-398860">
              <a:buFont typeface="+mj-lt"/>
              <a:buAutoNum type="arabicParenR"/>
            </a:pPr>
            <a:r>
              <a:rPr lang="es-ES" sz="2700" dirty="0"/>
              <a:t>Conducir (Mando y liderazgo)</a:t>
            </a:r>
          </a:p>
          <a:p>
            <a:pPr marL="741760" lvl="2" indent="-398860">
              <a:buFont typeface="+mj-lt"/>
              <a:buAutoNum type="arabicParenR"/>
            </a:pPr>
            <a:r>
              <a:rPr lang="es-ES" sz="2700" dirty="0"/>
              <a:t>Decidir</a:t>
            </a:r>
          </a:p>
          <a:p>
            <a:pPr marL="741760" lvl="2" indent="-398860">
              <a:buFont typeface="+mj-lt"/>
              <a:buAutoNum type="arabicParenR"/>
            </a:pPr>
            <a:r>
              <a:rPr lang="es-ES" sz="2700" dirty="0"/>
              <a:t>Responder (</a:t>
            </a:r>
            <a:r>
              <a:rPr lang="es-ES" sz="2700" dirty="0" err="1"/>
              <a:t>Accountability</a:t>
            </a:r>
            <a:r>
              <a:rPr lang="es-ES" sz="2700" dirty="0"/>
              <a:t>)</a:t>
            </a:r>
          </a:p>
          <a:p>
            <a:pPr marL="741760" lvl="2" indent="-398860">
              <a:buFont typeface="+mj-lt"/>
              <a:buAutoNum type="arabicParenR"/>
            </a:pPr>
            <a:endParaRPr lang="es-ES" sz="2700" dirty="0"/>
          </a:p>
          <a:p>
            <a:pPr marL="342900" lvl="2" indent="0">
              <a:buNone/>
            </a:pPr>
            <a:r>
              <a:rPr lang="es-ES" sz="2700" dirty="0"/>
              <a:t>Mando Efectivo</a:t>
            </a:r>
          </a:p>
          <a:p>
            <a:pPr marL="857250" lvl="2" indent="-514350">
              <a:buFont typeface="+mj-lt"/>
              <a:buAutoNum type="arabicParenR"/>
            </a:pPr>
            <a:r>
              <a:rPr lang="es-ES" sz="2700" dirty="0"/>
              <a:t>Mando</a:t>
            </a:r>
          </a:p>
          <a:p>
            <a:pPr marL="857250" lvl="2" indent="-514350">
              <a:buFont typeface="+mj-lt"/>
              <a:buAutoNum type="arabicParenR"/>
            </a:pPr>
            <a:r>
              <a:rPr lang="es-ES" sz="2700" dirty="0"/>
              <a:t>Liderazgo</a:t>
            </a:r>
          </a:p>
          <a:p>
            <a:pPr marL="857250" lvl="2" indent="-514350">
              <a:buFont typeface="+mj-lt"/>
              <a:buAutoNum type="arabicParenR"/>
            </a:pPr>
            <a:r>
              <a:rPr lang="es-ES" sz="2700" dirty="0"/>
              <a:t>Gestión</a:t>
            </a:r>
          </a:p>
          <a:p>
            <a:pPr marL="741760" lvl="2" indent="-398860">
              <a:buFont typeface="+mj-lt"/>
              <a:buAutoNum type="arabicParenR"/>
            </a:pPr>
            <a:endParaRPr lang="es-ES" sz="2700" dirty="0"/>
          </a:p>
          <a:p>
            <a:pPr marL="342900" lvl="2" indent="0">
              <a:buNone/>
            </a:pPr>
            <a:endParaRPr lang="es-ES" sz="2700" dirty="0"/>
          </a:p>
          <a:p>
            <a:pPr marL="385763" indent="-385763">
              <a:buFont typeface="+mj-lt"/>
              <a:buAutoNum type="arabicParenR"/>
            </a:pPr>
            <a:endParaRPr lang="en-US" dirty="0"/>
          </a:p>
        </p:txBody>
      </p:sp>
    </p:spTree>
    <p:extLst>
      <p:ext uri="{BB962C8B-B14F-4D97-AF65-F5344CB8AC3E}">
        <p14:creationId xmlns:p14="http://schemas.microsoft.com/office/powerpoint/2010/main" val="32004003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0" y="857250"/>
            <a:ext cx="9144000" cy="5143500"/>
          </a:xfrm>
          <a:solidFill>
            <a:schemeClr val="accent6">
              <a:lumMod val="40000"/>
              <a:lumOff val="60000"/>
            </a:schemeClr>
          </a:solidFill>
          <a:ln>
            <a:solidFill>
              <a:schemeClr val="tx1">
                <a:lumMod val="75000"/>
                <a:lumOff val="25000"/>
              </a:schemeClr>
            </a:solidFill>
          </a:ln>
        </p:spPr>
        <p:txBody>
          <a:bodyPr numCol="1">
            <a:normAutofit/>
          </a:bodyPr>
          <a:lstStyle/>
          <a:p>
            <a:pPr marL="0" indent="0">
              <a:buNone/>
            </a:pPr>
            <a:r>
              <a:rPr lang="es-CL" sz="2400" dirty="0"/>
              <a:t>Un brigadier se encuentra en pleno período de reclutas, enseñando a sus cadetes todo lo relativo a la infantería doctrinal. Los cadetes antiguos se habían recogido hace una semana. Usted percibe que sus reclutas están adoptando algunas formas militares no apropiadas, presumiblemente han sido contaminados por los cadetes repitentes de curso, es decir hay un </a:t>
            </a:r>
            <a:r>
              <a:rPr lang="es-CL" sz="2400" u="sng" dirty="0"/>
              <a:t>tema de liderazgo</a:t>
            </a:r>
            <a:r>
              <a:rPr lang="es-CL" sz="2400" dirty="0"/>
              <a:t>.</a:t>
            </a:r>
          </a:p>
          <a:p>
            <a:pPr marL="0" indent="0">
              <a:buNone/>
            </a:pPr>
            <a:r>
              <a:rPr lang="es-CL" sz="2400" dirty="0"/>
              <a:t>El brigadier involucrado ha                    reunirse con sus reclutas, explicándoles que un buen cadete debe, entre otras cosas, demostrar impecables formas militares.</a:t>
            </a:r>
          </a:p>
          <a:p>
            <a:pPr marL="0" indent="0">
              <a:buNone/>
            </a:pPr>
            <a:r>
              <a:rPr lang="es-CL" sz="2400" dirty="0"/>
              <a:t>Este brigadier debe apelar a su                          que ha ido adquiriendo día a día con sus subalternos. Además de lo anterior, les indica que, ya que han tenido una adecuada formación militar, las va a                  como es debido, pese a que puede estar recibiendo ideas o conceptos no adecuados de algunos cadetes repitentes de curso.</a:t>
            </a:r>
          </a:p>
          <a:p>
            <a:pPr marL="0" indent="0">
              <a:buNone/>
            </a:pPr>
            <a:endParaRPr lang="es-CL" dirty="0"/>
          </a:p>
        </p:txBody>
      </p:sp>
      <p:sp>
        <p:nvSpPr>
          <p:cNvPr id="4" name="Rectángulo 3"/>
          <p:cNvSpPr/>
          <p:nvPr/>
        </p:nvSpPr>
        <p:spPr>
          <a:xfrm>
            <a:off x="3400022" y="3011241"/>
            <a:ext cx="1294327" cy="2704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decidido</a:t>
            </a:r>
          </a:p>
        </p:txBody>
      </p:sp>
      <p:sp>
        <p:nvSpPr>
          <p:cNvPr id="6" name="Rectángulo 5"/>
          <p:cNvSpPr/>
          <p:nvPr/>
        </p:nvSpPr>
        <p:spPr>
          <a:xfrm>
            <a:off x="3911959" y="4054431"/>
            <a:ext cx="1477850" cy="2994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autoridad</a:t>
            </a:r>
          </a:p>
        </p:txBody>
      </p:sp>
      <p:sp>
        <p:nvSpPr>
          <p:cNvPr id="7" name="Rectángulo 6"/>
          <p:cNvSpPr/>
          <p:nvPr/>
        </p:nvSpPr>
        <p:spPr>
          <a:xfrm>
            <a:off x="6519930" y="4759549"/>
            <a:ext cx="1110803" cy="2414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exigir</a:t>
            </a:r>
          </a:p>
        </p:txBody>
      </p:sp>
      <p:cxnSp>
        <p:nvCxnSpPr>
          <p:cNvPr id="9" name="Conector recto 8"/>
          <p:cNvCxnSpPr/>
          <p:nvPr/>
        </p:nvCxnSpPr>
        <p:spPr>
          <a:xfrm flipV="1">
            <a:off x="1709671" y="4718378"/>
            <a:ext cx="1419896" cy="9659"/>
          </a:xfrm>
          <a:prstGeom prst="line">
            <a:avLst/>
          </a:prstGeom>
          <a:ln w="38100">
            <a:solidFill>
              <a:srgbClr val="C0000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4057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 y="1949311"/>
            <a:ext cx="9144000" cy="4061674"/>
          </a:xfrm>
          <a:solidFill>
            <a:schemeClr val="accent6">
              <a:lumMod val="40000"/>
              <a:lumOff val="60000"/>
            </a:schemeClr>
          </a:solidFill>
          <a:ln>
            <a:solidFill>
              <a:schemeClr val="tx1">
                <a:lumMod val="75000"/>
                <a:lumOff val="25000"/>
              </a:schemeClr>
            </a:solidFill>
          </a:ln>
        </p:spPr>
        <p:txBody>
          <a:bodyPr numCol="1">
            <a:normAutofit/>
          </a:bodyPr>
          <a:lstStyle/>
          <a:p>
            <a:pPr marL="0" indent="0">
              <a:buNone/>
            </a:pPr>
            <a:r>
              <a:rPr lang="es-CL" dirty="0"/>
              <a:t>Un sargento le indica que usted no puede ordenarle que se corte el pelo, ya que no es subordinado suyo. Usted es:</a:t>
            </a:r>
          </a:p>
          <a:p>
            <a:pPr marL="0" indent="0">
              <a:buNone/>
            </a:pPr>
            <a:endParaRPr lang="es-CL" dirty="0"/>
          </a:p>
          <a:p>
            <a:pPr marL="0" indent="0">
              <a:buNone/>
            </a:pPr>
            <a:r>
              <a:rPr lang="es-CL" dirty="0"/>
              <a:t>	Un teniente del buque que está abarloado al costado.</a:t>
            </a:r>
          </a:p>
          <a:p>
            <a:pPr marL="0" indent="0">
              <a:buNone/>
            </a:pPr>
            <a:r>
              <a:rPr lang="es-CL" dirty="0"/>
              <a:t>	Un teniente del buque del sargento.</a:t>
            </a:r>
          </a:p>
          <a:p>
            <a:pPr marL="0" indent="0">
              <a:buNone/>
            </a:pPr>
            <a:r>
              <a:rPr lang="es-CL" dirty="0"/>
              <a:t>	El Oficial de Guardia del buque y sargento está franco 	abordo.</a:t>
            </a:r>
          </a:p>
        </p:txBody>
      </p:sp>
      <p:sp>
        <p:nvSpPr>
          <p:cNvPr id="2" name="Rectángulo 1"/>
          <p:cNvSpPr/>
          <p:nvPr/>
        </p:nvSpPr>
        <p:spPr>
          <a:xfrm>
            <a:off x="2" y="857250"/>
            <a:ext cx="9144000" cy="1081826"/>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Caso (indicar si es correcto o incorrecto)</a:t>
            </a:r>
          </a:p>
        </p:txBody>
      </p:sp>
    </p:spTree>
    <p:extLst>
      <p:ext uri="{BB962C8B-B14F-4D97-AF65-F5344CB8AC3E}">
        <p14:creationId xmlns:p14="http://schemas.microsoft.com/office/powerpoint/2010/main" val="14776493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497BB-E21B-6236-8C8F-DF1115AF27A1}"/>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E93E4C0F-C777-EDCE-7763-61168677EBC1}"/>
              </a:ext>
            </a:extLst>
          </p:cNvPr>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5BB9ABDF-5DB0-D19C-E458-E33BD5944021}"/>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Mando tipo misión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2738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B3256-1FBC-02E1-604C-A5D375D3B26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C8CC8BA-7DC1-8883-B8A7-DA47CC58B40C}"/>
              </a:ext>
            </a:extLst>
          </p:cNvPr>
          <p:cNvSpPr>
            <a:spLocks noGrp="1"/>
          </p:cNvSpPr>
          <p:nvPr>
            <p:ph type="title"/>
          </p:nvPr>
        </p:nvSpPr>
        <p:spPr>
          <a:xfrm>
            <a:off x="628650" y="-75236"/>
            <a:ext cx="7886700" cy="670391"/>
          </a:xfrm>
          <a:solidFill>
            <a:schemeClr val="bg1"/>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algn="ctr"/>
            <a:r>
              <a:rPr lang="es-ES" sz="3000" b="1" dirty="0"/>
              <a:t>MANDO TIPO MISIÓN (</a:t>
            </a:r>
            <a:r>
              <a:rPr lang="es-ES" sz="3000" b="1" dirty="0" err="1"/>
              <a:t>Mission</a:t>
            </a:r>
            <a:r>
              <a:rPr lang="es-ES" sz="3000" b="1" dirty="0"/>
              <a:t> </a:t>
            </a:r>
            <a:r>
              <a:rPr lang="es-ES" sz="3000" b="1" dirty="0" err="1"/>
              <a:t>Command</a:t>
            </a:r>
            <a:r>
              <a:rPr lang="es-ES" sz="3000" b="1" dirty="0"/>
              <a:t>)</a:t>
            </a:r>
            <a:endParaRPr lang="en-US" sz="3000" b="1" dirty="0"/>
          </a:p>
        </p:txBody>
      </p:sp>
      <p:sp>
        <p:nvSpPr>
          <p:cNvPr id="9" name="Elipse 8">
            <a:extLst>
              <a:ext uri="{FF2B5EF4-FFF2-40B4-BE49-F238E27FC236}">
                <a16:creationId xmlns:a16="http://schemas.microsoft.com/office/drawing/2014/main" id="{BB94FAFC-AC50-FA91-CE9E-3EE71E77CD56}"/>
              </a:ext>
            </a:extLst>
          </p:cNvPr>
          <p:cNvSpPr/>
          <p:nvPr/>
        </p:nvSpPr>
        <p:spPr>
          <a:xfrm>
            <a:off x="152400" y="1593272"/>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MANDO</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Elipse 9">
            <a:extLst>
              <a:ext uri="{FF2B5EF4-FFF2-40B4-BE49-F238E27FC236}">
                <a16:creationId xmlns:a16="http://schemas.microsoft.com/office/drawing/2014/main" id="{1634A0F1-A57A-038E-2642-7C0CFE66DDB4}"/>
              </a:ext>
            </a:extLst>
          </p:cNvPr>
          <p:cNvSpPr/>
          <p:nvPr/>
        </p:nvSpPr>
        <p:spPr>
          <a:xfrm>
            <a:off x="3075709" y="487679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MEDIOS</a:t>
            </a:r>
            <a:endParaRPr kumimoji="0" lang="es-CL"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Elipse 10">
            <a:extLst>
              <a:ext uri="{FF2B5EF4-FFF2-40B4-BE49-F238E27FC236}">
                <a16:creationId xmlns:a16="http://schemas.microsoft.com/office/drawing/2014/main" id="{197EE9E7-F3AE-90E7-D547-08A06AFC0FB5}"/>
              </a:ext>
            </a:extLst>
          </p:cNvPr>
          <p:cNvSpPr/>
          <p:nvPr/>
        </p:nvSpPr>
        <p:spPr>
          <a:xfrm>
            <a:off x="5952261" y="1406609"/>
            <a:ext cx="2438400" cy="1108364"/>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MISIÓN</a:t>
            </a:r>
          </a:p>
        </p:txBody>
      </p:sp>
      <p:sp>
        <p:nvSpPr>
          <p:cNvPr id="3" name="Rectángulo 2">
            <a:extLst>
              <a:ext uri="{FF2B5EF4-FFF2-40B4-BE49-F238E27FC236}">
                <a16:creationId xmlns:a16="http://schemas.microsoft.com/office/drawing/2014/main" id="{CB1150C5-F27F-F7A2-7D3B-504DCC7258C2}"/>
              </a:ext>
            </a:extLst>
          </p:cNvPr>
          <p:cNvSpPr/>
          <p:nvPr/>
        </p:nvSpPr>
        <p:spPr>
          <a:xfrm>
            <a:off x="152400" y="1032536"/>
            <a:ext cx="3241964" cy="3740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white"/>
                </a:solidFill>
                <a:effectLst/>
                <a:uLnTx/>
                <a:uFillTx/>
                <a:latin typeface="Calibri" panose="020F0502020204030204"/>
                <a:ea typeface="+mn-ea"/>
                <a:cs typeface="+mn-cs"/>
              </a:rPr>
              <a:t>MAND0 – MISIÓN - MEDIOS</a:t>
            </a:r>
            <a:endParaRPr kumimoji="0" lang="es-CL"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7" name="Conector recto de flecha 6">
            <a:extLst>
              <a:ext uri="{FF2B5EF4-FFF2-40B4-BE49-F238E27FC236}">
                <a16:creationId xmlns:a16="http://schemas.microsoft.com/office/drawing/2014/main" id="{862EC354-0146-D3AB-DDDE-551BEFE95DF3}"/>
              </a:ext>
            </a:extLst>
          </p:cNvPr>
          <p:cNvCxnSpPr/>
          <p:nvPr/>
        </p:nvCxnSpPr>
        <p:spPr>
          <a:xfrm>
            <a:off x="2590800" y="2264921"/>
            <a:ext cx="609600" cy="360219"/>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a:extLst>
              <a:ext uri="{FF2B5EF4-FFF2-40B4-BE49-F238E27FC236}">
                <a16:creationId xmlns:a16="http://schemas.microsoft.com/office/drawing/2014/main" id="{B8645275-4D76-832B-0FAC-EE66BD05B3E6}"/>
              </a:ext>
            </a:extLst>
          </p:cNvPr>
          <p:cNvCxnSpPr>
            <a:cxnSpLocks/>
          </p:cNvCxnSpPr>
          <p:nvPr/>
        </p:nvCxnSpPr>
        <p:spPr>
          <a:xfrm flipH="1">
            <a:off x="5342661" y="2313708"/>
            <a:ext cx="725632" cy="387928"/>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44C115F2-02BB-EE88-7463-3FA2AD7EA56E}"/>
              </a:ext>
            </a:extLst>
          </p:cNvPr>
          <p:cNvCxnSpPr>
            <a:cxnSpLocks/>
          </p:cNvCxnSpPr>
          <p:nvPr/>
        </p:nvCxnSpPr>
        <p:spPr>
          <a:xfrm flipV="1">
            <a:off x="4294909" y="4100945"/>
            <a:ext cx="0" cy="665019"/>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7" name="Hexágono 16">
            <a:extLst>
              <a:ext uri="{FF2B5EF4-FFF2-40B4-BE49-F238E27FC236}">
                <a16:creationId xmlns:a16="http://schemas.microsoft.com/office/drawing/2014/main" id="{AD9A54F2-A641-A216-DF07-00EDB2E370E0}"/>
              </a:ext>
            </a:extLst>
          </p:cNvPr>
          <p:cNvSpPr/>
          <p:nvPr/>
        </p:nvSpPr>
        <p:spPr>
          <a:xfrm>
            <a:off x="2977424" y="2410097"/>
            <a:ext cx="2588203" cy="1607720"/>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MANDO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TIPO MISIÓN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es-MX" sz="2400" b="1" i="0" u="none" strike="noStrike" kern="1200" cap="none" spc="0" normalizeH="0" baseline="0" noProof="0" dirty="0" err="1">
                <a:ln>
                  <a:noFill/>
                </a:ln>
                <a:solidFill>
                  <a:prstClr val="white"/>
                </a:solidFill>
                <a:effectLst/>
                <a:uLnTx/>
                <a:uFillTx/>
                <a:latin typeface="Calibri" panose="020F0502020204030204"/>
                <a:ea typeface="+mn-ea"/>
                <a:cs typeface="+mn-cs"/>
              </a:rPr>
              <a:t>Mission</a:t>
            </a: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s-MX" sz="2400" b="1" i="0" u="none" strike="noStrike" kern="1200" cap="none" spc="0" normalizeH="0" baseline="0" noProof="0" dirty="0" err="1">
                <a:ln>
                  <a:noFill/>
                </a:ln>
                <a:solidFill>
                  <a:prstClr val="white"/>
                </a:solidFill>
                <a:effectLst/>
                <a:uLnTx/>
                <a:uFillTx/>
                <a:latin typeface="Calibri" panose="020F0502020204030204"/>
                <a:ea typeface="+mn-ea"/>
                <a:cs typeface="+mn-cs"/>
              </a:rPr>
              <a:t>Command</a:t>
            </a:r>
            <a:r>
              <a:rPr kumimoji="0" lang="es-MX" sz="2400" b="1" i="0" u="none" strike="noStrike" kern="1200" cap="none" spc="0" normalizeH="0" baseline="0" noProof="0" dirty="0">
                <a:ln>
                  <a:noFill/>
                </a:ln>
                <a:solidFill>
                  <a:prstClr val="white"/>
                </a:solidFill>
                <a:effectLst/>
                <a:uLnTx/>
                <a:uFillTx/>
                <a:latin typeface="Calibri" panose="020F0502020204030204"/>
                <a:ea typeface="+mn-ea"/>
                <a:cs typeface="+mn-cs"/>
              </a:rPr>
              <a:t>)</a:t>
            </a:r>
            <a:endParaRPr kumimoji="0" lang="es-CL"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Globo: flecha hacia arriba 3">
            <a:extLst>
              <a:ext uri="{FF2B5EF4-FFF2-40B4-BE49-F238E27FC236}">
                <a16:creationId xmlns:a16="http://schemas.microsoft.com/office/drawing/2014/main" id="{FE903F90-0AD8-7F59-70C6-3546A9DF38B1}"/>
              </a:ext>
            </a:extLst>
          </p:cNvPr>
          <p:cNvSpPr/>
          <p:nvPr/>
        </p:nvSpPr>
        <p:spPr>
          <a:xfrm>
            <a:off x="235529" y="2846734"/>
            <a:ext cx="2272142" cy="969818"/>
          </a:xfrm>
          <a:prstGeom prst="upArrow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Quien está a cargo de cumplir la misión</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Globo: flecha hacia arriba 4">
            <a:extLst>
              <a:ext uri="{FF2B5EF4-FFF2-40B4-BE49-F238E27FC236}">
                <a16:creationId xmlns:a16="http://schemas.microsoft.com/office/drawing/2014/main" id="{CB3D2871-873E-E9E6-0C4B-9AD2862AEA9B}"/>
              </a:ext>
            </a:extLst>
          </p:cNvPr>
          <p:cNvSpPr/>
          <p:nvPr/>
        </p:nvSpPr>
        <p:spPr>
          <a:xfrm>
            <a:off x="6243208" y="2701341"/>
            <a:ext cx="2272142" cy="969818"/>
          </a:xfrm>
          <a:prstGeom prst="upArrow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La orden o tarea dada</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Globo: flecha izquierda 5">
            <a:extLst>
              <a:ext uri="{FF2B5EF4-FFF2-40B4-BE49-F238E27FC236}">
                <a16:creationId xmlns:a16="http://schemas.microsoft.com/office/drawing/2014/main" id="{5FB91A5C-EB82-9DF2-DDF4-EB6A5DABE949}"/>
              </a:ext>
            </a:extLst>
          </p:cNvPr>
          <p:cNvSpPr/>
          <p:nvPr/>
        </p:nvSpPr>
        <p:spPr>
          <a:xfrm>
            <a:off x="5705477" y="4882763"/>
            <a:ext cx="2272142" cy="1143964"/>
          </a:xfrm>
          <a:prstGeom prst="leftArrowCallou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Poseer los medios para cumplir la misión.</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04708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857251"/>
            <a:ext cx="9144000" cy="1369218"/>
          </a:xfrm>
          <a:solidFill>
            <a:schemeClr val="accent4">
              <a:lumMod val="60000"/>
              <a:lumOff val="40000"/>
            </a:schemeClr>
          </a:solidFill>
          <a:ln>
            <a:solidFill>
              <a:schemeClr val="tx1"/>
            </a:solidFill>
          </a:ln>
        </p:spPr>
        <p:txBody>
          <a:bodyPr/>
          <a:lstStyle/>
          <a:p>
            <a:pPr algn="ctr"/>
            <a:r>
              <a:rPr lang="es-CL" dirty="0"/>
              <a:t>Visiones del mando.</a:t>
            </a:r>
          </a:p>
        </p:txBody>
      </p:sp>
      <p:sp>
        <p:nvSpPr>
          <p:cNvPr id="3" name="Marcador de contenido 2"/>
          <p:cNvSpPr>
            <a:spLocks noGrp="1"/>
          </p:cNvSpPr>
          <p:nvPr>
            <p:ph idx="1"/>
          </p:nvPr>
        </p:nvSpPr>
        <p:spPr>
          <a:xfrm>
            <a:off x="0" y="2226469"/>
            <a:ext cx="9144000" cy="3774281"/>
          </a:xfrm>
          <a:solidFill>
            <a:schemeClr val="accent6">
              <a:lumMod val="40000"/>
              <a:lumOff val="60000"/>
            </a:schemeClr>
          </a:solidFill>
          <a:ln>
            <a:solidFill>
              <a:schemeClr val="tx1">
                <a:lumMod val="75000"/>
                <a:lumOff val="25000"/>
              </a:schemeClr>
            </a:solidFill>
          </a:ln>
        </p:spPr>
        <p:txBody>
          <a:bodyPr>
            <a:normAutofit lnSpcReduction="10000"/>
          </a:bodyPr>
          <a:lstStyle/>
          <a:p>
            <a:pPr marL="0" indent="0">
              <a:buNone/>
            </a:pPr>
            <a:r>
              <a:rPr lang="es-CL" sz="2400" dirty="0"/>
              <a:t>Su comandante lo llama y le da la siguiente orden:</a:t>
            </a:r>
          </a:p>
          <a:p>
            <a:pPr marL="0" indent="0">
              <a:buNone/>
            </a:pPr>
            <a:r>
              <a:rPr lang="es-CL" sz="2400" dirty="0"/>
              <a:t>“Chiporro, nos ordenaron montar una exposición sobre la Armada para el mes del mar en el Mall de Talcahuano. Quiero que salga todo bien, ya que es una muy buena oportunidad para representar a la institución. Usted contará con gente y hable con el segundo para que lo apoye en lo que necesite. Éxito”.</a:t>
            </a:r>
          </a:p>
          <a:p>
            <a:r>
              <a:rPr lang="es-CL" sz="2400" dirty="0"/>
              <a:t>Relacione esta orden con el concepto de mando militar.</a:t>
            </a:r>
          </a:p>
          <a:p>
            <a:r>
              <a:rPr lang="es-CL" sz="2400" dirty="0"/>
              <a:t>Relacione esta orden con la segunda visión, el liderazgo.</a:t>
            </a:r>
          </a:p>
          <a:p>
            <a:r>
              <a:rPr lang="es-CL" sz="2400" dirty="0"/>
              <a:t>Relacione esta orden con la tercera visión, gestión.</a:t>
            </a:r>
          </a:p>
          <a:p>
            <a:r>
              <a:rPr lang="es-CL" sz="2400" dirty="0"/>
              <a:t>Relacione esta orden con el concepto de mando tipo misión.</a:t>
            </a:r>
          </a:p>
          <a:p>
            <a:pPr marL="0" indent="0">
              <a:buNone/>
            </a:pPr>
            <a:endParaRPr lang="es-CL" dirty="0"/>
          </a:p>
        </p:txBody>
      </p:sp>
      <p:sp>
        <p:nvSpPr>
          <p:cNvPr id="4" name="Rectángulo 3">
            <a:extLst>
              <a:ext uri="{FF2B5EF4-FFF2-40B4-BE49-F238E27FC236}">
                <a16:creationId xmlns:a16="http://schemas.microsoft.com/office/drawing/2014/main" id="{93127880-350F-85E3-9210-939D3EDAFA05}"/>
              </a:ext>
            </a:extLst>
          </p:cNvPr>
          <p:cNvSpPr/>
          <p:nvPr/>
        </p:nvSpPr>
        <p:spPr>
          <a:xfrm>
            <a:off x="290946" y="2604655"/>
            <a:ext cx="7786254" cy="2798618"/>
          </a:xfrm>
          <a:prstGeom prst="rect">
            <a:avLst/>
          </a:prstGeom>
          <a:solidFill>
            <a:schemeClr val="bg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Finalmente se logró el objetivo, la exposición fue un éxito, la gente trabajó con entusiasmo y los recursos comprometidos fueron muy pocos, ya que hubo muy buenas ideas del equipo de trabajo para ocupar cosas que estaban disponibles. Incluso se ocupó menos gente de la que se consideró.</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¿Qué tipo de mando se logró?</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ángulo 4">
            <a:extLst>
              <a:ext uri="{FF2B5EF4-FFF2-40B4-BE49-F238E27FC236}">
                <a16:creationId xmlns:a16="http://schemas.microsoft.com/office/drawing/2014/main" id="{0268B251-F2AF-84DE-0F4B-0EF434173FB7}"/>
              </a:ext>
            </a:extLst>
          </p:cNvPr>
          <p:cNvSpPr/>
          <p:nvPr/>
        </p:nvSpPr>
        <p:spPr>
          <a:xfrm>
            <a:off x="1593273" y="2828925"/>
            <a:ext cx="5181599" cy="23137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Hubo un buen mando?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Hubo liderazgo?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Hubo una correcta gestión?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rPr>
              <a:t>Entonces hubo un </a:t>
            </a:r>
            <a:r>
              <a:rPr kumimoji="0" lang="es-MX" sz="1800" b="1" i="0" u="none" strike="noStrike" kern="1200" cap="none" spc="0" normalizeH="0" baseline="0" noProof="0" dirty="0">
                <a:ln>
                  <a:noFill/>
                </a:ln>
                <a:solidFill>
                  <a:prstClr val="black"/>
                </a:solidFill>
                <a:effectLst/>
                <a:uLnTx/>
                <a:uFillTx/>
                <a:latin typeface="Calibri" panose="020F0502020204030204"/>
                <a:ea typeface="+mn-ea"/>
                <a:cs typeface="+mn-cs"/>
              </a:rPr>
              <a:t>MANDO EFECTIVO</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356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F2D4E-AE2C-FA57-4090-52C092672300}"/>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F3F78C5C-A8DB-82A1-D8F1-78CA4293FAE8}"/>
              </a:ext>
            </a:extLst>
          </p:cNvPr>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3755D23C-D600-0A63-707B-5473F94C0286}"/>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Mando tipo misión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59951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1482384" y="4597688"/>
            <a:ext cx="5517729" cy="553998"/>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 Y AUTORIDAD</a:t>
            </a:r>
          </a:p>
        </p:txBody>
      </p:sp>
      <p:pic>
        <p:nvPicPr>
          <p:cNvPr id="6" name="Imagen 5"/>
          <p:cNvPicPr>
            <a:picLocks noChangeAspect="1"/>
          </p:cNvPicPr>
          <p:nvPr/>
        </p:nvPicPr>
        <p:blipFill>
          <a:blip r:embed="rId2"/>
          <a:stretch>
            <a:fillRect/>
          </a:stretch>
        </p:blipFill>
        <p:spPr>
          <a:xfrm>
            <a:off x="216196" y="990914"/>
            <a:ext cx="2770648" cy="2030399"/>
          </a:xfrm>
          <a:prstGeom prst="rect">
            <a:avLst/>
          </a:prstGeom>
        </p:spPr>
      </p:pic>
      <p:sp>
        <p:nvSpPr>
          <p:cNvPr id="3" name="CuadroTexto 2"/>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n 3"/>
          <p:cNvPicPr>
            <a:picLocks noChangeAspect="1"/>
          </p:cNvPicPr>
          <p:nvPr/>
        </p:nvPicPr>
        <p:blipFill>
          <a:blip r:embed="rId3"/>
          <a:stretch>
            <a:fillRect/>
          </a:stretch>
        </p:blipFill>
        <p:spPr>
          <a:xfrm>
            <a:off x="5752531" y="990915"/>
            <a:ext cx="3166363" cy="2026472"/>
          </a:xfrm>
          <a:prstGeom prst="rect">
            <a:avLst/>
          </a:prstGeom>
        </p:spPr>
      </p:pic>
    </p:spTree>
    <p:extLst>
      <p:ext uri="{BB962C8B-B14F-4D97-AF65-F5344CB8AC3E}">
        <p14:creationId xmlns:p14="http://schemas.microsoft.com/office/powerpoint/2010/main" val="29787055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690820" y="1489390"/>
            <a:ext cx="7758752" cy="3693319"/>
          </a:xfrm>
          <a:prstGeom prst="rect">
            <a:avLst/>
          </a:prstGeom>
          <a:solidFill>
            <a:schemeClr val="bg1"/>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La sociedad busca un converger ordenado de todos y hacia su perfección común.</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Hay ciertos </a:t>
            </a:r>
            <a:r>
              <a:rPr kumimoji="0" lang="es-ES" sz="1800" b="0" i="0" u="sng" strike="noStrike" kern="1200" cap="none" spc="0" normalizeH="0" baseline="0" noProof="0" dirty="0">
                <a:ln>
                  <a:noFill/>
                </a:ln>
                <a:solidFill>
                  <a:prstClr val="black"/>
                </a:solidFill>
                <a:effectLst/>
                <a:uLnTx/>
                <a:uFillTx/>
                <a:latin typeface="Calibri" panose="020F0502020204030204"/>
                <a:ea typeface="+mn-ea"/>
                <a:cs typeface="+mn-cs"/>
              </a:rPr>
              <a:t>objetivos que los unen</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Se hace necesario que la sociedad sea </a:t>
            </a:r>
            <a:r>
              <a:rPr kumimoji="0" lang="es-ES" sz="1800" b="0" i="0" u="sng" strike="noStrike" kern="1200" cap="none" spc="0" normalizeH="0" baseline="0" noProof="0" dirty="0">
                <a:ln>
                  <a:noFill/>
                </a:ln>
                <a:solidFill>
                  <a:prstClr val="black"/>
                </a:solidFill>
                <a:effectLst/>
                <a:uLnTx/>
                <a:uFillTx/>
                <a:latin typeface="Calibri" panose="020F0502020204030204"/>
                <a:ea typeface="+mn-ea"/>
                <a:cs typeface="+mn-cs"/>
              </a:rPr>
              <a:t>dirigida para lograr los objetivos comunes</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Toda sociedad debe ser dirigida correctamente y de ahí viene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la </a:t>
            </a:r>
            <a:r>
              <a:rPr kumimoji="0" lang="es-ES" sz="1800" b="0" i="0" u="sng" strike="noStrike" kern="1200" cap="none" spc="0" normalizeH="0" baseline="0" noProof="0" dirty="0">
                <a:ln>
                  <a:noFill/>
                </a:ln>
                <a:solidFill>
                  <a:prstClr val="black"/>
                </a:solidFill>
                <a:effectLst/>
                <a:uLnTx/>
                <a:uFillTx/>
                <a:latin typeface="Calibri" panose="020F0502020204030204"/>
                <a:ea typeface="+mn-ea"/>
                <a:cs typeface="+mn-cs"/>
              </a:rPr>
              <a:t>potestad</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del que gobierna y </a:t>
            </a:r>
            <a:r>
              <a:rPr kumimoji="0" lang="es-ES" sz="1800" b="1" i="0" u="none" strike="noStrike" kern="1200" cap="none" spc="0" normalizeH="0" baseline="0" noProof="0" dirty="0">
                <a:ln>
                  <a:noFill/>
                </a:ln>
                <a:solidFill>
                  <a:prstClr val="black"/>
                </a:solidFill>
                <a:effectLst/>
                <a:uLnTx/>
                <a:uFillTx/>
                <a:latin typeface="Calibri" panose="020F0502020204030204"/>
                <a:ea typeface="+mn-ea"/>
                <a:cs typeface="+mn-cs"/>
              </a:rPr>
              <a:t>la fuente del poder y su autoridad </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(jerarquía).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Quien dirige busca el bien común y tiene, por lo tanto, potestad para ejercer el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mando.</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La Constitución establece que las Fuerzas Armadas son profesionales,</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black"/>
                </a:solidFill>
                <a:effectLst/>
                <a:uLnTx/>
                <a:uFillTx/>
                <a:latin typeface="Calibri" panose="020F0502020204030204"/>
                <a:ea typeface="+mn-ea"/>
                <a:cs typeface="+mn-cs"/>
              </a:rPr>
              <a:t>jerarquizadas y disciplinadas</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Por lo tanto, existe un orden establecido que entrega a cada uno de sus miembros el </a:t>
            </a:r>
            <a:r>
              <a:rPr kumimoji="0" lang="es-ES" sz="1800" b="1" i="0" u="none" strike="noStrike" kern="1200" cap="none" spc="0" normalizeH="0" baseline="0" noProof="0" dirty="0">
                <a:ln>
                  <a:noFill/>
                </a:ln>
                <a:solidFill>
                  <a:prstClr val="black"/>
                </a:solidFill>
                <a:effectLst/>
                <a:uLnTx/>
                <a:uFillTx/>
                <a:latin typeface="Calibri" panose="020F0502020204030204"/>
                <a:ea typeface="+mn-ea"/>
                <a:cs typeface="+mn-cs"/>
              </a:rPr>
              <a:t>poder legal </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para ejercer el mando sobre algún subordinado.</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649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1443740" y="2246842"/>
            <a:ext cx="5383554" cy="3000821"/>
          </a:xfrm>
          <a:prstGeom prst="rect">
            <a:avLst/>
          </a:prstGeom>
          <a:solidFill>
            <a:schemeClr val="bg1"/>
          </a:solid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¿EXISTE ALGÚN PUNTO EN COMÚN ENTRE EL ANARQUISMO Y LA AUTORIDAD?</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¿SON ANTAGÓNICOS?</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ARGUMENTE</a:t>
            </a:r>
            <a:endParaRPr kumimoji="0" lang="en-US" sz="27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5436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1443740" y="2246841"/>
            <a:ext cx="5383554" cy="2585323"/>
          </a:xfrm>
          <a:prstGeom prst="rect">
            <a:avLst/>
          </a:prstGeom>
          <a:solidFill>
            <a:schemeClr val="bg1"/>
          </a:solid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Para que exista autoridad la “sociedad” debe aceptar que ciertas libertades se </a:t>
            </a:r>
            <a:r>
              <a:rPr kumimoji="0" lang="es-ES" sz="2700" b="1" i="0" u="none" strike="noStrike" kern="1200" cap="none" spc="0" normalizeH="0" baseline="0" noProof="0">
                <a:ln>
                  <a:noFill/>
                </a:ln>
                <a:solidFill>
                  <a:prstClr val="black"/>
                </a:solidFill>
                <a:effectLst/>
                <a:uLnTx/>
                <a:uFillTx/>
                <a:latin typeface="Calibri" panose="020F0502020204030204"/>
                <a:ea typeface="+mn-ea"/>
                <a:cs typeface="+mn-cs"/>
              </a:rPr>
              <a:t>deben perder y, que además, </a:t>
            </a: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debe haber “alguien” que ordene a la sociedad.</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BIEN COMÚN</a:t>
            </a:r>
            <a:endParaRPr kumimoji="0" lang="en-US" sz="27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70685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911477" y="1632692"/>
            <a:ext cx="7471661" cy="3785652"/>
          </a:xfrm>
          <a:prstGeom prst="rect">
            <a:avLst/>
          </a:prstGeom>
          <a:solidFill>
            <a:schemeClr val="bg1"/>
          </a:solid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 sociedad busca un converger ordenado de todos con objetivos que los une.</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Para que la sociedad funcione debe haber </a:t>
            </a: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dirección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y debe haber obediencia.</a:t>
            </a: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Sin gobierno (anarquismo) no se puede lograr el bien común.</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 obediencia se basa en una </a:t>
            </a: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potestad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legítima.</a:t>
            </a: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94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931948" y="2748396"/>
            <a:ext cx="7471661" cy="2677656"/>
          </a:xfrm>
          <a:prstGeom prst="rect">
            <a:avLst/>
          </a:prstGeom>
          <a:solidFill>
            <a:schemeClr val="bg1"/>
          </a:solid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De donde viene </a:t>
            </a: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principalmente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 fuente del poder (autoridad jerárquica) en las FF.AA.</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Constitución Política del Estado.</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Ley Orgánica Constitucional de las FF.AA.</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Código de Justicia Militar (ley)</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Reglamentos (disciplina)</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424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 calcmode="lin" valueType="num">
                                      <p:cBhvr additive="base">
                                        <p:cTn id="1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931948" y="2748396"/>
            <a:ext cx="7471661" cy="2308324"/>
          </a:xfrm>
          <a:prstGeom prst="rect">
            <a:avLst/>
          </a:prstGeom>
          <a:solidFill>
            <a:schemeClr val="bg1"/>
          </a:solid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Las FF.AA. deben servir a la sociedad entera. Son:</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Jerarquizadas. Existe un orden u organización establecido.</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Férrea disciplina y unidad de propósito.</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Obediencia.</a:t>
            </a: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98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839826" y="2021653"/>
            <a:ext cx="7614962" cy="3416320"/>
          </a:xfrm>
          <a:prstGeom prst="rect">
            <a:avLst/>
          </a:prstGeom>
          <a:solidFill>
            <a:schemeClr val="bg1"/>
          </a:solid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Oficial de Marina:</a:t>
            </a: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Tiene el poder.</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Debe ganar su autoridad. Estudiando y dando el ejemplo.</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Es el llamado a ejercer el mando y tiene el </a:t>
            </a: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deber de mandar.</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Si el oficial no manda, se rompe la cadena de mando y la jerarquía.</a:t>
            </a:r>
          </a:p>
          <a:p>
            <a:pPr marL="342900" marR="0" lvl="0" indent="-34290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649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6/6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CuadroTexto 1"/>
          <p:cNvSpPr txBox="1"/>
          <p:nvPr/>
        </p:nvSpPr>
        <p:spPr>
          <a:xfrm>
            <a:off x="8403609" y="1123382"/>
            <a:ext cx="495649" cy="25391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050" b="0" i="0" u="none" strike="noStrike" kern="1200" cap="none" spc="0" normalizeH="0" baseline="0" noProof="0" dirty="0">
                <a:ln>
                  <a:noFill/>
                </a:ln>
                <a:solidFill>
                  <a:prstClr val="black"/>
                </a:solidFill>
                <a:effectLst/>
                <a:uLnTx/>
                <a:uFillTx/>
                <a:latin typeface="Calibri" panose="020F0502020204030204"/>
                <a:ea typeface="+mn-ea"/>
                <a:cs typeface="+mn-cs"/>
              </a:rPr>
              <a:t>14:26</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363371" y="1469480"/>
            <a:ext cx="5715000" cy="4157663"/>
          </a:xfrm>
          <a:prstGeom prst="rect">
            <a:avLst/>
          </a:prstGeom>
          <a:ln w="57150">
            <a:solidFill>
              <a:schemeClr val="tx1"/>
            </a:solidFill>
          </a:ln>
        </p:spPr>
      </p:pic>
      <p:sp>
        <p:nvSpPr>
          <p:cNvPr id="7" name="CuadroTexto 6"/>
          <p:cNvSpPr txBox="1"/>
          <p:nvPr/>
        </p:nvSpPr>
        <p:spPr>
          <a:xfrm>
            <a:off x="2589663" y="1019507"/>
            <a:ext cx="3149901"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srgbClr val="FF0000"/>
                </a:solidFill>
                <a:effectLst/>
                <a:uLnTx/>
                <a:uFillTx/>
                <a:latin typeface="Calibri" panose="020F0502020204030204"/>
                <a:ea typeface="+mn-ea"/>
                <a:cs typeface="+mn-cs"/>
              </a:rPr>
              <a:t>EL MOTÍN DEL BOUNTY</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8" name="Rectángulo 7"/>
          <p:cNvSpPr/>
          <p:nvPr/>
        </p:nvSpPr>
        <p:spPr>
          <a:xfrm>
            <a:off x="6315990" y="1402910"/>
            <a:ext cx="2374711" cy="4524315"/>
          </a:xfrm>
          <a:prstGeom prst="rect">
            <a:avLst/>
          </a:prstGeom>
          <a:solidFill>
            <a:schemeClr val="bg1"/>
          </a:solidFill>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Un grupo de tripulantes insatisfechos, liderados por el ayudante de maestre </a:t>
            </a:r>
            <a:r>
              <a:rPr kumimoji="0" lang="es-ES" sz="1800" b="0" i="0" u="none" strike="noStrike" kern="1200" cap="none" spc="0" normalizeH="0" baseline="0" noProof="0" dirty="0" err="1">
                <a:ln>
                  <a:noFill/>
                </a:ln>
                <a:solidFill>
                  <a:prstClr val="black"/>
                </a:solidFill>
                <a:effectLst/>
                <a:uLnTx/>
                <a:uFillTx/>
                <a:latin typeface="Calibri" panose="020F0502020204030204"/>
                <a:ea typeface="+mn-ea"/>
                <a:cs typeface="+mn-cs"/>
              </a:rPr>
              <a:t>Fletcher</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Christian, tomó el control de la embarcación de manos de su capitán, el teniente William </a:t>
            </a:r>
            <a:r>
              <a:rPr kumimoji="0" lang="es-ES" sz="1800" b="0" i="0" u="none" strike="noStrike" kern="1200" cap="none" spc="0" normalizeH="0" baseline="0" noProof="0" dirty="0" err="1">
                <a:ln>
                  <a:noFill/>
                </a:ln>
                <a:solidFill>
                  <a:prstClr val="black"/>
                </a:solidFill>
                <a:effectLst/>
                <a:uLnTx/>
                <a:uFillTx/>
                <a:latin typeface="Calibri" panose="020F0502020204030204"/>
                <a:ea typeface="+mn-ea"/>
                <a:cs typeface="+mn-cs"/>
              </a:rPr>
              <a:t>Bligh</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a quien dejaron a la deriva a bordo de un bote con pocas provisiones junto con otros dieciocho marineros leales.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1961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6/6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CuadroTexto 1"/>
          <p:cNvSpPr txBox="1"/>
          <p:nvPr/>
        </p:nvSpPr>
        <p:spPr>
          <a:xfrm>
            <a:off x="8403609" y="1123382"/>
            <a:ext cx="495649" cy="25391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1050" b="0" i="0" u="none" strike="noStrike" kern="1200" cap="none" spc="0" normalizeH="0" baseline="0" noProof="0" dirty="0">
                <a:ln>
                  <a:noFill/>
                </a:ln>
                <a:solidFill>
                  <a:prstClr val="black"/>
                </a:solidFill>
                <a:effectLst/>
                <a:uLnTx/>
                <a:uFillTx/>
                <a:latin typeface="Calibri" panose="020F0502020204030204"/>
                <a:ea typeface="+mn-ea"/>
                <a:cs typeface="+mn-cs"/>
              </a:rPr>
              <a:t>14:26</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Imagen 4"/>
          <p:cNvPicPr>
            <a:picLocks noChangeAspect="1"/>
          </p:cNvPicPr>
          <p:nvPr/>
        </p:nvPicPr>
        <p:blipFill>
          <a:blip r:embed="rId2"/>
          <a:stretch>
            <a:fillRect/>
          </a:stretch>
        </p:blipFill>
        <p:spPr>
          <a:xfrm>
            <a:off x="495285" y="857250"/>
            <a:ext cx="7908324" cy="5143500"/>
          </a:xfrm>
          <a:prstGeom prst="rect">
            <a:avLst/>
          </a:prstGeom>
        </p:spPr>
      </p:pic>
      <p:sp>
        <p:nvSpPr>
          <p:cNvPr id="3" name="Rectángulo 2"/>
          <p:cNvSpPr/>
          <p:nvPr/>
        </p:nvSpPr>
        <p:spPr>
          <a:xfrm>
            <a:off x="5783239" y="1491871"/>
            <a:ext cx="2200702" cy="99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white"/>
                </a:solidFill>
                <a:effectLst/>
                <a:uLnTx/>
                <a:uFillTx/>
                <a:latin typeface="Calibri" panose="020F0502020204030204"/>
                <a:ea typeface="+mn-ea"/>
                <a:cs typeface="+mn-cs"/>
              </a:rPr>
              <a:t>Anarquismo total. Destrucción y muerte</a:t>
            </a:r>
            <a:r>
              <a:rPr kumimoji="0" lang="es-ES" sz="1350" b="0" i="0" u="none" strike="noStrike" kern="1200" cap="none" spc="0" normalizeH="0" baseline="0" noProof="0" dirty="0">
                <a:ln>
                  <a:noFill/>
                </a:ln>
                <a:solidFill>
                  <a:prstClr val="white"/>
                </a:solidFill>
                <a:effectLst/>
                <a:uLnTx/>
                <a:uFillTx/>
                <a:latin typeface="Calibri" panose="020F0502020204030204"/>
                <a:ea typeface="+mn-ea"/>
                <a:cs typeface="+mn-cs"/>
              </a:rPr>
              <a:t>.</a:t>
            </a: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736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55543" y="941638"/>
            <a:ext cx="3265638" cy="5539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CL" sz="3000" b="0" i="0" u="none" strike="noStrike" kern="1200" cap="none" spc="0" normalizeH="0" baseline="0" noProof="0" dirty="0">
                <a:ln>
                  <a:noFill/>
                </a:ln>
                <a:solidFill>
                  <a:srgbClr val="FF0000"/>
                </a:solidFill>
                <a:effectLst/>
                <a:uLnTx/>
                <a:uFillTx/>
                <a:latin typeface="Calibri" panose="020F0502020204030204"/>
                <a:ea typeface="+mn-ea"/>
                <a:cs typeface="+mn-cs"/>
              </a:rPr>
              <a:t>FUENTE DEL PODER</a:t>
            </a:r>
          </a:p>
        </p:txBody>
      </p:sp>
      <p:sp>
        <p:nvSpPr>
          <p:cNvPr id="2" name="CuadroTexto 1"/>
          <p:cNvSpPr txBox="1"/>
          <p:nvPr/>
        </p:nvSpPr>
        <p:spPr>
          <a:xfrm>
            <a:off x="1673702" y="1653163"/>
            <a:ext cx="5383554" cy="1338828"/>
          </a:xfrm>
          <a:prstGeom prst="rect">
            <a:avLst/>
          </a:prstGeom>
          <a:solidFill>
            <a:schemeClr val="bg1"/>
          </a:solid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prstClr val="black"/>
                </a:solidFill>
                <a:effectLst/>
                <a:uLnTx/>
                <a:uFillTx/>
                <a:latin typeface="Calibri" panose="020F0502020204030204"/>
                <a:ea typeface="+mn-ea"/>
                <a:cs typeface="+mn-cs"/>
              </a:rPr>
              <a:t>Relacione lo recién analizado (fuente del poder) con el accidente de los uruguayos en 1972.</a:t>
            </a:r>
            <a:endParaRPr kumimoji="0" lang="en-US" sz="27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uadroTexto 3"/>
          <p:cNvSpPr txBox="1"/>
          <p:nvPr/>
        </p:nvSpPr>
        <p:spPr>
          <a:xfrm>
            <a:off x="8546911" y="5627143"/>
            <a:ext cx="330540" cy="21929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5/6</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Imagen 2"/>
          <p:cNvPicPr>
            <a:picLocks noChangeAspect="1"/>
          </p:cNvPicPr>
          <p:nvPr/>
        </p:nvPicPr>
        <p:blipFill>
          <a:blip r:embed="rId2"/>
          <a:stretch>
            <a:fillRect/>
          </a:stretch>
        </p:blipFill>
        <p:spPr>
          <a:xfrm>
            <a:off x="2180924" y="3333360"/>
            <a:ext cx="4369111" cy="2293783"/>
          </a:xfrm>
          <a:prstGeom prst="rect">
            <a:avLst/>
          </a:prstGeom>
        </p:spPr>
      </p:pic>
    </p:spTree>
    <p:extLst>
      <p:ext uri="{BB962C8B-B14F-4D97-AF65-F5344CB8AC3E}">
        <p14:creationId xmlns:p14="http://schemas.microsoft.com/office/powerpoint/2010/main" val="26928848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19C6A-4FC5-59DC-629D-B7796290CA68}"/>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FE39505B-A66D-4DFD-2AD5-677BF739034B}"/>
              </a:ext>
            </a:extLst>
          </p:cNvPr>
          <p:cNvSpPr txBox="1"/>
          <p:nvPr/>
        </p:nvSpPr>
        <p:spPr>
          <a:xfrm>
            <a:off x="8601892" y="5608865"/>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D6DC3C0C-1380-37D1-EE03-E8893101F8EF}"/>
              </a:ext>
            </a:extLst>
          </p:cNvPr>
          <p:cNvSpPr/>
          <p:nvPr/>
        </p:nvSpPr>
        <p:spPr>
          <a:xfrm>
            <a:off x="180115" y="1149927"/>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1: MODELO DE LIDERAZGO (MLA) Y CONCEPTOS GENERALES DEL MANDO Y LIDERAZGO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Desarrollo del liderazgo en la Armada</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Origen y naturaleza de la función de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Mando tipo misión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Diversas Visiones del mando y liderazgo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Fuente del poder y autoridad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Definiciones básicas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43031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3644" y="1227185"/>
            <a:ext cx="9144000" cy="2792934"/>
          </a:xfrm>
          <a:solidFill>
            <a:schemeClr val="accent6">
              <a:lumMod val="40000"/>
              <a:lumOff val="60000"/>
            </a:schemeClr>
          </a:solidFill>
          <a:ln>
            <a:solidFill>
              <a:schemeClr val="tx1">
                <a:lumMod val="75000"/>
                <a:lumOff val="25000"/>
              </a:schemeClr>
            </a:solidFill>
          </a:ln>
        </p:spPr>
        <p:txBody>
          <a:bodyPr numCol="2">
            <a:normAutofit fontScale="32500" lnSpcReduction="20000"/>
          </a:bodyPr>
          <a:lstStyle/>
          <a:p>
            <a:endParaRPr lang="es-CL" sz="2400" dirty="0"/>
          </a:p>
          <a:p>
            <a:pPr marL="0" indent="0">
              <a:buNone/>
            </a:pPr>
            <a:endParaRPr lang="es-CL" sz="2400" dirty="0"/>
          </a:p>
          <a:p>
            <a:r>
              <a:rPr lang="es-CL" sz="4900" dirty="0"/>
              <a:t>Mando.				</a:t>
            </a:r>
          </a:p>
          <a:p>
            <a:r>
              <a:rPr lang="es-CL" sz="4900" dirty="0"/>
              <a:t>Mando militar.</a:t>
            </a:r>
          </a:p>
          <a:p>
            <a:r>
              <a:rPr lang="es-CL" sz="4900" dirty="0"/>
              <a:t>Autoridad.</a:t>
            </a:r>
          </a:p>
          <a:p>
            <a:r>
              <a:rPr lang="es-CL" sz="4900" dirty="0"/>
              <a:t>Autoridad jerárquica.</a:t>
            </a:r>
          </a:p>
          <a:p>
            <a:r>
              <a:rPr lang="es-CL" sz="4900" dirty="0"/>
              <a:t>Conducto regular.</a:t>
            </a:r>
          </a:p>
          <a:p>
            <a:r>
              <a:rPr lang="es-CL" sz="4900" dirty="0"/>
              <a:t>Orden.</a:t>
            </a:r>
          </a:p>
          <a:p>
            <a:pPr marL="0" indent="0">
              <a:buNone/>
            </a:pPr>
            <a:endParaRPr lang="es-CL" sz="4900" dirty="0"/>
          </a:p>
          <a:p>
            <a:endParaRPr lang="es-CL" sz="4900" dirty="0"/>
          </a:p>
          <a:p>
            <a:pPr marL="0" indent="0">
              <a:buNone/>
            </a:pPr>
            <a:endParaRPr lang="es-CL" sz="4900" dirty="0"/>
          </a:p>
          <a:p>
            <a:r>
              <a:rPr lang="es-CL" sz="4900" dirty="0"/>
              <a:t>Potestad</a:t>
            </a:r>
          </a:p>
          <a:p>
            <a:r>
              <a:rPr lang="es-CL" sz="4900" dirty="0"/>
              <a:t>Abuso de poder.</a:t>
            </a:r>
          </a:p>
          <a:p>
            <a:r>
              <a:rPr lang="es-CL" sz="4900" dirty="0"/>
              <a:t>Responsabilidad de mando.</a:t>
            </a:r>
          </a:p>
          <a:p>
            <a:r>
              <a:rPr lang="es-CL" sz="4900" dirty="0"/>
              <a:t>Servilismo.</a:t>
            </a:r>
          </a:p>
          <a:p>
            <a:r>
              <a:rPr lang="es-CL" sz="4900" dirty="0"/>
              <a:t>Fraternización.</a:t>
            </a:r>
          </a:p>
          <a:p>
            <a:r>
              <a:rPr lang="es-CL" sz="4900" dirty="0"/>
              <a:t>Afecto</a:t>
            </a:r>
          </a:p>
          <a:p>
            <a:pPr marL="0" indent="0">
              <a:buNone/>
            </a:pPr>
            <a:endParaRPr lang="es-CL" sz="2400" dirty="0"/>
          </a:p>
          <a:p>
            <a:endParaRPr lang="es-CL" sz="2400" dirty="0"/>
          </a:p>
          <a:p>
            <a:pPr marL="0" indent="0">
              <a:buNone/>
            </a:pPr>
            <a:endParaRPr lang="es-CL" dirty="0"/>
          </a:p>
        </p:txBody>
      </p:sp>
      <p:pic>
        <p:nvPicPr>
          <p:cNvPr id="2" name="Imagen 1"/>
          <p:cNvPicPr>
            <a:picLocks noChangeAspect="1"/>
          </p:cNvPicPr>
          <p:nvPr/>
        </p:nvPicPr>
        <p:blipFill>
          <a:blip r:embed="rId2"/>
          <a:stretch>
            <a:fillRect/>
          </a:stretch>
        </p:blipFill>
        <p:spPr>
          <a:xfrm>
            <a:off x="580030" y="4388001"/>
            <a:ext cx="2767084" cy="1552882"/>
          </a:xfrm>
          <a:prstGeom prst="rect">
            <a:avLst/>
          </a:prstGeom>
        </p:spPr>
      </p:pic>
      <p:pic>
        <p:nvPicPr>
          <p:cNvPr id="4" name="Imagen 3"/>
          <p:cNvPicPr>
            <a:picLocks noChangeAspect="1"/>
          </p:cNvPicPr>
          <p:nvPr/>
        </p:nvPicPr>
        <p:blipFill>
          <a:blip r:embed="rId3"/>
          <a:stretch>
            <a:fillRect/>
          </a:stretch>
        </p:blipFill>
        <p:spPr>
          <a:xfrm>
            <a:off x="3587656" y="4306113"/>
            <a:ext cx="2330780" cy="1552882"/>
          </a:xfrm>
          <a:prstGeom prst="rect">
            <a:avLst/>
          </a:prstGeom>
        </p:spPr>
      </p:pic>
      <p:pic>
        <p:nvPicPr>
          <p:cNvPr id="5" name="Imagen 4"/>
          <p:cNvPicPr>
            <a:picLocks noChangeAspect="1"/>
          </p:cNvPicPr>
          <p:nvPr/>
        </p:nvPicPr>
        <p:blipFill>
          <a:blip r:embed="rId4"/>
          <a:stretch>
            <a:fillRect/>
          </a:stretch>
        </p:blipFill>
        <p:spPr>
          <a:xfrm>
            <a:off x="6158977" y="4306113"/>
            <a:ext cx="2438207" cy="1431302"/>
          </a:xfrm>
          <a:prstGeom prst="rect">
            <a:avLst/>
          </a:prstGeom>
        </p:spPr>
      </p:pic>
      <p:sp>
        <p:nvSpPr>
          <p:cNvPr id="6" name="Rectángulo 5"/>
          <p:cNvSpPr/>
          <p:nvPr/>
        </p:nvSpPr>
        <p:spPr>
          <a:xfrm>
            <a:off x="1160267" y="357444"/>
            <a:ext cx="5680881"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prstClr val="white"/>
                </a:solidFill>
                <a:effectLst/>
                <a:uLnTx/>
                <a:uFillTx/>
                <a:latin typeface="Calibri" panose="020F0502020204030204"/>
                <a:ea typeface="+mn-ea"/>
                <a:cs typeface="+mn-cs"/>
              </a:rPr>
              <a:t>DEFINICIONERS BÁSICAS</a:t>
            </a:r>
            <a:endParaRPr kumimoji="0" lang="en-US" sz="27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861633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72AAB-284B-031D-5EB6-2909FB4FA24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C0500B9-6D26-1EF2-8FC5-1A19D2D6816E}"/>
              </a:ext>
            </a:extLst>
          </p:cNvPr>
          <p:cNvSpPr>
            <a:spLocks noGrp="1"/>
          </p:cNvSpPr>
          <p:nvPr>
            <p:ph idx="1"/>
          </p:nvPr>
        </p:nvSpPr>
        <p:spPr>
          <a:xfrm>
            <a:off x="13644" y="1227185"/>
            <a:ext cx="9144000" cy="2792934"/>
          </a:xfrm>
          <a:solidFill>
            <a:schemeClr val="accent6">
              <a:lumMod val="40000"/>
              <a:lumOff val="60000"/>
            </a:schemeClr>
          </a:solidFill>
          <a:ln>
            <a:solidFill>
              <a:schemeClr val="tx1">
                <a:lumMod val="75000"/>
                <a:lumOff val="25000"/>
              </a:schemeClr>
            </a:solidFill>
          </a:ln>
        </p:spPr>
        <p:txBody>
          <a:bodyPr numCol="2">
            <a:normAutofit fontScale="32500" lnSpcReduction="20000"/>
          </a:bodyPr>
          <a:lstStyle/>
          <a:p>
            <a:endParaRPr lang="es-CL" sz="2400" dirty="0"/>
          </a:p>
          <a:p>
            <a:pPr marL="0" indent="0">
              <a:buNone/>
            </a:pPr>
            <a:endParaRPr lang="es-CL" sz="2400" dirty="0"/>
          </a:p>
          <a:p>
            <a:r>
              <a:rPr lang="es-CL" sz="4900" dirty="0"/>
              <a:t>Mando.				</a:t>
            </a:r>
          </a:p>
          <a:p>
            <a:r>
              <a:rPr lang="es-CL" sz="4900" dirty="0"/>
              <a:t>Mando militar.</a:t>
            </a:r>
          </a:p>
          <a:p>
            <a:r>
              <a:rPr lang="es-CL" sz="4900" dirty="0"/>
              <a:t>Autoridad.</a:t>
            </a:r>
          </a:p>
          <a:p>
            <a:r>
              <a:rPr lang="es-CL" sz="4900" dirty="0"/>
              <a:t>Autoridad jerárquica.</a:t>
            </a:r>
          </a:p>
          <a:p>
            <a:r>
              <a:rPr lang="es-CL" sz="4900" dirty="0"/>
              <a:t>Conducto regular.</a:t>
            </a:r>
          </a:p>
          <a:p>
            <a:r>
              <a:rPr lang="es-CL" sz="4900" dirty="0"/>
              <a:t>Orden.</a:t>
            </a:r>
          </a:p>
          <a:p>
            <a:pPr marL="0" indent="0">
              <a:buNone/>
            </a:pPr>
            <a:endParaRPr lang="es-CL" sz="4900" dirty="0"/>
          </a:p>
          <a:p>
            <a:endParaRPr lang="es-CL" sz="4900" dirty="0"/>
          </a:p>
          <a:p>
            <a:pPr marL="0" indent="0">
              <a:buNone/>
            </a:pPr>
            <a:endParaRPr lang="es-CL" sz="4900" dirty="0"/>
          </a:p>
          <a:p>
            <a:r>
              <a:rPr lang="es-CL" sz="4900" dirty="0"/>
              <a:t>Potestad</a:t>
            </a:r>
          </a:p>
          <a:p>
            <a:r>
              <a:rPr lang="es-CL" sz="4900" dirty="0"/>
              <a:t>Abuso de poder.</a:t>
            </a:r>
          </a:p>
          <a:p>
            <a:r>
              <a:rPr lang="es-CL" sz="4900" dirty="0"/>
              <a:t>Responsabilidad de mando.</a:t>
            </a:r>
          </a:p>
          <a:p>
            <a:r>
              <a:rPr lang="es-CL" sz="4900" dirty="0"/>
              <a:t>Servilismo.</a:t>
            </a:r>
          </a:p>
          <a:p>
            <a:r>
              <a:rPr lang="es-CL" sz="4900" dirty="0"/>
              <a:t>Fraternización.</a:t>
            </a:r>
          </a:p>
          <a:p>
            <a:r>
              <a:rPr lang="es-CL" sz="4900" dirty="0"/>
              <a:t>Afecto</a:t>
            </a:r>
          </a:p>
          <a:p>
            <a:pPr marL="0" indent="0">
              <a:buNone/>
            </a:pPr>
            <a:endParaRPr lang="es-CL" sz="2400" dirty="0"/>
          </a:p>
          <a:p>
            <a:endParaRPr lang="es-CL" sz="2400" dirty="0"/>
          </a:p>
          <a:p>
            <a:pPr marL="0" indent="0">
              <a:buNone/>
            </a:pPr>
            <a:endParaRPr lang="es-CL" dirty="0"/>
          </a:p>
        </p:txBody>
      </p:sp>
      <p:pic>
        <p:nvPicPr>
          <p:cNvPr id="2" name="Imagen 1">
            <a:extLst>
              <a:ext uri="{FF2B5EF4-FFF2-40B4-BE49-F238E27FC236}">
                <a16:creationId xmlns:a16="http://schemas.microsoft.com/office/drawing/2014/main" id="{DB88DEC2-DA69-EACF-0E93-58E18DC51AE9}"/>
              </a:ext>
            </a:extLst>
          </p:cNvPr>
          <p:cNvPicPr>
            <a:picLocks noChangeAspect="1"/>
          </p:cNvPicPr>
          <p:nvPr/>
        </p:nvPicPr>
        <p:blipFill>
          <a:blip r:embed="rId2"/>
          <a:stretch>
            <a:fillRect/>
          </a:stretch>
        </p:blipFill>
        <p:spPr>
          <a:xfrm>
            <a:off x="580030" y="4388001"/>
            <a:ext cx="2767084" cy="1552882"/>
          </a:xfrm>
          <a:prstGeom prst="rect">
            <a:avLst/>
          </a:prstGeom>
        </p:spPr>
      </p:pic>
      <p:pic>
        <p:nvPicPr>
          <p:cNvPr id="4" name="Imagen 3">
            <a:extLst>
              <a:ext uri="{FF2B5EF4-FFF2-40B4-BE49-F238E27FC236}">
                <a16:creationId xmlns:a16="http://schemas.microsoft.com/office/drawing/2014/main" id="{9DF76EF8-22B5-BCDE-F53A-04EB8886D861}"/>
              </a:ext>
            </a:extLst>
          </p:cNvPr>
          <p:cNvPicPr>
            <a:picLocks noChangeAspect="1"/>
          </p:cNvPicPr>
          <p:nvPr/>
        </p:nvPicPr>
        <p:blipFill>
          <a:blip r:embed="rId3"/>
          <a:stretch>
            <a:fillRect/>
          </a:stretch>
        </p:blipFill>
        <p:spPr>
          <a:xfrm>
            <a:off x="3587656" y="4306113"/>
            <a:ext cx="2330780" cy="1552882"/>
          </a:xfrm>
          <a:prstGeom prst="rect">
            <a:avLst/>
          </a:prstGeom>
        </p:spPr>
      </p:pic>
      <p:pic>
        <p:nvPicPr>
          <p:cNvPr id="5" name="Imagen 4">
            <a:extLst>
              <a:ext uri="{FF2B5EF4-FFF2-40B4-BE49-F238E27FC236}">
                <a16:creationId xmlns:a16="http://schemas.microsoft.com/office/drawing/2014/main" id="{F2C3F7BC-B0C1-5D0F-8F05-4156556F7396}"/>
              </a:ext>
            </a:extLst>
          </p:cNvPr>
          <p:cNvPicPr>
            <a:picLocks noChangeAspect="1"/>
          </p:cNvPicPr>
          <p:nvPr/>
        </p:nvPicPr>
        <p:blipFill>
          <a:blip r:embed="rId4"/>
          <a:stretch>
            <a:fillRect/>
          </a:stretch>
        </p:blipFill>
        <p:spPr>
          <a:xfrm>
            <a:off x="6158977" y="4306113"/>
            <a:ext cx="2438207" cy="1431302"/>
          </a:xfrm>
          <a:prstGeom prst="rect">
            <a:avLst/>
          </a:prstGeom>
        </p:spPr>
      </p:pic>
      <p:sp>
        <p:nvSpPr>
          <p:cNvPr id="6" name="Rectángulo 5">
            <a:extLst>
              <a:ext uri="{FF2B5EF4-FFF2-40B4-BE49-F238E27FC236}">
                <a16:creationId xmlns:a16="http://schemas.microsoft.com/office/drawing/2014/main" id="{8B2A54B9-3AE0-FBE1-93E1-4C51BB849EF1}"/>
              </a:ext>
            </a:extLst>
          </p:cNvPr>
          <p:cNvSpPr/>
          <p:nvPr/>
        </p:nvSpPr>
        <p:spPr>
          <a:xfrm>
            <a:off x="1160267" y="357444"/>
            <a:ext cx="5680881"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prstClr val="white"/>
                </a:solidFill>
                <a:effectLst/>
                <a:uLnTx/>
                <a:uFillTx/>
                <a:latin typeface="Calibri" panose="020F0502020204030204"/>
                <a:ea typeface="+mn-ea"/>
                <a:cs typeface="+mn-cs"/>
              </a:rPr>
              <a:t>DEFINICIONERS BÁSICAS</a:t>
            </a:r>
            <a:endParaRPr kumimoji="0" lang="en-US" sz="27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Elipse 6">
            <a:extLst>
              <a:ext uri="{FF2B5EF4-FFF2-40B4-BE49-F238E27FC236}">
                <a16:creationId xmlns:a16="http://schemas.microsoft.com/office/drawing/2014/main" id="{323953E1-6746-81FB-35D2-898FD8539A18}"/>
              </a:ext>
            </a:extLst>
          </p:cNvPr>
          <p:cNvSpPr/>
          <p:nvPr/>
        </p:nvSpPr>
        <p:spPr>
          <a:xfrm>
            <a:off x="152400" y="3061855"/>
            <a:ext cx="1007867" cy="367145"/>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6102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07075" y="1946576"/>
            <a:ext cx="8690211" cy="3831818"/>
          </a:xfrm>
          <a:prstGeom prst="rect">
            <a:avLst/>
          </a:prstGeom>
          <a:solidFill>
            <a:schemeClr val="bg1">
              <a:lumMod val="8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Art. 334. Todo militar está obligado a obedecer, salvo fuerza mayor, una orden relativa al servicio que, en uso de </a:t>
            </a:r>
            <a:r>
              <a:rPr kumimoji="0" lang="es-ES" sz="1350" b="0" i="0" u="sng" strike="noStrike" kern="1200" cap="none" spc="0" normalizeH="0" baseline="0" noProof="0" dirty="0">
                <a:ln>
                  <a:noFill/>
                </a:ln>
                <a:solidFill>
                  <a:srgbClr val="000000"/>
                </a:solidFill>
                <a:effectLst/>
                <a:uLnTx/>
                <a:uFillTx/>
                <a:latin typeface="Courier New" panose="02070309020205020404" pitchFamily="49" charset="0"/>
                <a:ea typeface="+mn-ea"/>
                <a:cs typeface="+mn-cs"/>
              </a:rPr>
              <a:t>atribuciones legítimas</a:t>
            </a: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le fuere impartida por un superior.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El derecho a reclamar de los actos de un superior que conceden las leyes o reglamentos, no dispensa de la obediencia ni suspende el cumplimiento de una orden del servicio.</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s-ES" sz="1350" b="0" i="0" u="none" strike="noStrike" kern="1200" cap="none" spc="0" normalizeH="0" baseline="0" noProof="0" dirty="0">
                <a:ln>
                  <a:noFill/>
                </a:ln>
                <a:solidFill>
                  <a:srgbClr val="54585D"/>
                </a:solidFill>
                <a:effectLst/>
                <a:uLnTx/>
                <a:uFillTx/>
                <a:latin typeface="Roboto Condensed"/>
                <a:ea typeface="+mn-ea"/>
                <a:cs typeface="+mn-cs"/>
              </a:rPr>
            </a:br>
            <a:endParaRPr kumimoji="0" lang="es-ES" sz="1350" b="0" i="0" u="none" strike="noStrike" kern="1200" cap="none" spc="0" normalizeH="0" baseline="0" noProof="0" dirty="0">
              <a:ln>
                <a:noFill/>
              </a:ln>
              <a:solidFill>
                <a:srgbClr val="54585D"/>
              </a:solidFill>
              <a:effectLst/>
              <a:uLnTx/>
              <a:uFillTx/>
              <a:latin typeface="Roboto Condense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Art. 335. No obstante lo prescrito en el artículo anterior, si el inferior que ha recibido la orden sabe que el superior al dictarla, no ha podido apreciar suficientemente la situación, o cuando los acontecimientos se hayan anticipado a la orden, o aparezca que ésta se ha obtenido por engaño, o se tema con razón que de su ejecución resulten graves males que el superior no pudo prever, o la orden tienda notoriamente </a:t>
            </a:r>
            <a:r>
              <a:rPr kumimoji="0" lang="es-ES" sz="1350" b="0" i="0" u="sng" strike="noStrike" kern="1200" cap="none" spc="0" normalizeH="0" baseline="0" noProof="0" dirty="0">
                <a:ln>
                  <a:noFill/>
                </a:ln>
                <a:solidFill>
                  <a:srgbClr val="000000"/>
                </a:solidFill>
                <a:effectLst/>
                <a:uLnTx/>
                <a:uFillTx/>
                <a:latin typeface="Courier New" panose="02070309020205020404" pitchFamily="49" charset="0"/>
                <a:ea typeface="+mn-ea"/>
                <a:cs typeface="+mn-cs"/>
              </a:rPr>
              <a:t>a la perpetración de un delito</a:t>
            </a: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podrá el inferior suspender el cumplimiento de tal orden, y en casos urgentes modificarla, dando inmediata cuenta al superior.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Si éste insistiere en su orden, deberá cumplirse en los términos del artículo anterior. (Esto es dudoso)</a:t>
            </a:r>
          </a:p>
        </p:txBody>
      </p:sp>
      <p:sp>
        <p:nvSpPr>
          <p:cNvPr id="3" name="Rectángulo 2"/>
          <p:cNvSpPr/>
          <p:nvPr/>
        </p:nvSpPr>
        <p:spPr>
          <a:xfrm>
            <a:off x="2978623" y="990316"/>
            <a:ext cx="3347114" cy="68580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Código de Justicia Militar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872374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07075" y="1752095"/>
            <a:ext cx="8690211" cy="1962076"/>
          </a:xfrm>
          <a:prstGeom prst="rect">
            <a:avLst/>
          </a:prstGeom>
          <a:solidFill>
            <a:schemeClr val="bg1">
              <a:lumMod val="8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Art. 214. Cuando se haya cometido un delito por la ejecución de una orden del servicio, el superior que la hubiere impartido </a:t>
            </a:r>
            <a:r>
              <a:rPr kumimoji="0" lang="es-ES" sz="1350" b="0" i="0" u="sng" strike="noStrike" kern="1200" cap="none" spc="0" normalizeH="0" baseline="0" noProof="0" dirty="0">
                <a:ln>
                  <a:noFill/>
                </a:ln>
                <a:solidFill>
                  <a:srgbClr val="000000"/>
                </a:solidFill>
                <a:effectLst/>
                <a:uLnTx/>
                <a:uFillTx/>
                <a:latin typeface="Courier New" panose="02070309020205020404" pitchFamily="49" charset="0"/>
                <a:ea typeface="+mn-ea"/>
                <a:cs typeface="+mn-cs"/>
              </a:rPr>
              <a:t>será el único responsable</a:t>
            </a: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salvo el caso de concierto previo, en que serán responsables todos los concertados.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El inferior que, fuera del caso de excepción a que se refiere la parte final del inciso anterior, se hubiere excedido en su ejecución, o si, tendiendo la orden notoriamente a la perpetración de un delito, no hubiere cumplido con la formalidad del artículo 335, será castigado con la pena inferior en un grado a la asignada por la ley al delito</a:t>
            </a:r>
          </a:p>
        </p:txBody>
      </p:sp>
      <p:sp>
        <p:nvSpPr>
          <p:cNvPr id="3" name="Rectángulo 2"/>
          <p:cNvSpPr/>
          <p:nvPr/>
        </p:nvSpPr>
        <p:spPr>
          <a:xfrm>
            <a:off x="2978623" y="990316"/>
            <a:ext cx="3347114" cy="68580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Código de Justicia Militar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p:cNvSpPr/>
          <p:nvPr/>
        </p:nvSpPr>
        <p:spPr>
          <a:xfrm>
            <a:off x="307075" y="3767067"/>
            <a:ext cx="8690210" cy="2169825"/>
          </a:xfrm>
          <a:prstGeom prst="rect">
            <a:avLst/>
          </a:prstGeom>
          <a:solidFill>
            <a:schemeClr val="bg1">
              <a:lumMod val="8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Art. 337. El militar que se negare abiertamente a cumplir una orden del servicio que le fuere impartida por un superior, será castigado: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1° Con la pena de reclusión militar perpetua a muerte, si la desobediencia se llevare a cabo en las condiciones señaladas en el número 1° del artículo anterior;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2° Con la de reclusión militar mayor en grado medio </a:t>
            </a:r>
            <a:r>
              <a:rPr kumimoji="0" lang="es-ES" sz="1350" b="0" i="0" u="none" strike="noStrike" kern="1200" cap="none" spc="0" normalizeH="0" baseline="0" noProof="0">
                <a:ln>
                  <a:noFill/>
                </a:ln>
                <a:solidFill>
                  <a:srgbClr val="000000"/>
                </a:solidFill>
                <a:effectLst/>
                <a:uLnTx/>
                <a:uFillTx/>
                <a:latin typeface="Courier New" panose="02070309020205020404" pitchFamily="49" charset="0"/>
                <a:ea typeface="+mn-ea"/>
                <a:cs typeface="+mn-cs"/>
              </a:rPr>
              <a:t>a máximo,  </a:t>
            </a: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si la desobediencia se cometiere en presencia de rebeldes o sediciosos y se hubieren producido perjuicios graves o si cometida en presencia del enemigo, no se hubieren producido los efectos a que se refiere dicho número 1° del artículo anterior;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3° Con la pena de reclusión militar menor en su grado mínimo a reclusión militar mayor en su grado mínimo, en los demás casos.</a:t>
            </a:r>
            <a:endParaRPr kumimoji="0" lang="en-US" sz="1350" b="0"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endParaRPr>
          </a:p>
        </p:txBody>
      </p:sp>
    </p:spTree>
    <p:extLst>
      <p:ext uri="{BB962C8B-B14F-4D97-AF65-F5344CB8AC3E}">
        <p14:creationId xmlns:p14="http://schemas.microsoft.com/office/powerpoint/2010/main" val="21333307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90AD2-1DB5-287B-221D-C4C4C6FFF59D}"/>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0EB7931-BFCE-8FD0-4081-E7736601EC57}"/>
              </a:ext>
            </a:extLst>
          </p:cNvPr>
          <p:cNvSpPr>
            <a:spLocks noGrp="1"/>
          </p:cNvSpPr>
          <p:nvPr>
            <p:ph idx="1"/>
          </p:nvPr>
        </p:nvSpPr>
        <p:spPr>
          <a:xfrm>
            <a:off x="13644" y="1227185"/>
            <a:ext cx="9144000" cy="2792934"/>
          </a:xfrm>
          <a:solidFill>
            <a:schemeClr val="accent6">
              <a:lumMod val="40000"/>
              <a:lumOff val="60000"/>
            </a:schemeClr>
          </a:solidFill>
          <a:ln>
            <a:solidFill>
              <a:schemeClr val="tx1">
                <a:lumMod val="75000"/>
                <a:lumOff val="25000"/>
              </a:schemeClr>
            </a:solidFill>
          </a:ln>
        </p:spPr>
        <p:txBody>
          <a:bodyPr numCol="2">
            <a:normAutofit fontScale="32500" lnSpcReduction="20000"/>
          </a:bodyPr>
          <a:lstStyle/>
          <a:p>
            <a:endParaRPr lang="es-CL" sz="2400" dirty="0"/>
          </a:p>
          <a:p>
            <a:pPr marL="0" indent="0">
              <a:buNone/>
            </a:pPr>
            <a:endParaRPr lang="es-CL" sz="2400" dirty="0"/>
          </a:p>
          <a:p>
            <a:r>
              <a:rPr lang="es-CL" sz="4900" dirty="0"/>
              <a:t>Mando.				</a:t>
            </a:r>
          </a:p>
          <a:p>
            <a:r>
              <a:rPr lang="es-CL" sz="4900" dirty="0"/>
              <a:t>Mando militar.</a:t>
            </a:r>
          </a:p>
          <a:p>
            <a:r>
              <a:rPr lang="es-CL" sz="4900" dirty="0"/>
              <a:t>Autoridad.</a:t>
            </a:r>
          </a:p>
          <a:p>
            <a:r>
              <a:rPr lang="es-CL" sz="4900" dirty="0"/>
              <a:t>Autoridad jerárquica.</a:t>
            </a:r>
          </a:p>
          <a:p>
            <a:r>
              <a:rPr lang="es-CL" sz="4900" dirty="0"/>
              <a:t>Conducto regular.</a:t>
            </a:r>
          </a:p>
          <a:p>
            <a:r>
              <a:rPr lang="es-CL" sz="4900" dirty="0"/>
              <a:t>Orden.</a:t>
            </a:r>
          </a:p>
          <a:p>
            <a:pPr marL="0" indent="0">
              <a:buNone/>
            </a:pPr>
            <a:endParaRPr lang="es-CL" sz="4900" dirty="0"/>
          </a:p>
          <a:p>
            <a:endParaRPr lang="es-CL" sz="4900" dirty="0"/>
          </a:p>
          <a:p>
            <a:pPr marL="0" indent="0">
              <a:buNone/>
            </a:pPr>
            <a:endParaRPr lang="es-CL" sz="4900" dirty="0"/>
          </a:p>
          <a:p>
            <a:r>
              <a:rPr lang="es-CL" sz="4900" dirty="0"/>
              <a:t>Potestad</a:t>
            </a:r>
          </a:p>
          <a:p>
            <a:r>
              <a:rPr lang="es-CL" sz="4900" dirty="0"/>
              <a:t>Abuso de poder.</a:t>
            </a:r>
          </a:p>
          <a:p>
            <a:r>
              <a:rPr lang="es-CL" sz="4900" dirty="0"/>
              <a:t>Responsabilidad de mando.</a:t>
            </a:r>
          </a:p>
          <a:p>
            <a:r>
              <a:rPr lang="es-CL" sz="4900" dirty="0"/>
              <a:t>Servilismo.</a:t>
            </a:r>
          </a:p>
          <a:p>
            <a:r>
              <a:rPr lang="es-CL" sz="4900" dirty="0"/>
              <a:t>Fraternización.</a:t>
            </a:r>
          </a:p>
          <a:p>
            <a:r>
              <a:rPr lang="es-CL" sz="4900" dirty="0"/>
              <a:t>Afecto</a:t>
            </a:r>
          </a:p>
          <a:p>
            <a:pPr marL="0" indent="0">
              <a:buNone/>
            </a:pPr>
            <a:endParaRPr lang="es-CL" sz="2400" dirty="0"/>
          </a:p>
          <a:p>
            <a:endParaRPr lang="es-CL" sz="2400" dirty="0"/>
          </a:p>
          <a:p>
            <a:pPr marL="0" indent="0">
              <a:buNone/>
            </a:pPr>
            <a:endParaRPr lang="es-CL" dirty="0"/>
          </a:p>
        </p:txBody>
      </p:sp>
      <p:pic>
        <p:nvPicPr>
          <p:cNvPr id="2" name="Imagen 1">
            <a:extLst>
              <a:ext uri="{FF2B5EF4-FFF2-40B4-BE49-F238E27FC236}">
                <a16:creationId xmlns:a16="http://schemas.microsoft.com/office/drawing/2014/main" id="{4A78C403-7124-4C38-333A-BE7452BE9C3D}"/>
              </a:ext>
            </a:extLst>
          </p:cNvPr>
          <p:cNvPicPr>
            <a:picLocks noChangeAspect="1"/>
          </p:cNvPicPr>
          <p:nvPr/>
        </p:nvPicPr>
        <p:blipFill>
          <a:blip r:embed="rId2"/>
          <a:stretch>
            <a:fillRect/>
          </a:stretch>
        </p:blipFill>
        <p:spPr>
          <a:xfrm>
            <a:off x="580030" y="4388001"/>
            <a:ext cx="2767084" cy="1552882"/>
          </a:xfrm>
          <a:prstGeom prst="rect">
            <a:avLst/>
          </a:prstGeom>
        </p:spPr>
      </p:pic>
      <p:pic>
        <p:nvPicPr>
          <p:cNvPr id="4" name="Imagen 3">
            <a:extLst>
              <a:ext uri="{FF2B5EF4-FFF2-40B4-BE49-F238E27FC236}">
                <a16:creationId xmlns:a16="http://schemas.microsoft.com/office/drawing/2014/main" id="{DE895ED7-760D-AB52-76F5-E9077C4F90F6}"/>
              </a:ext>
            </a:extLst>
          </p:cNvPr>
          <p:cNvPicPr>
            <a:picLocks noChangeAspect="1"/>
          </p:cNvPicPr>
          <p:nvPr/>
        </p:nvPicPr>
        <p:blipFill>
          <a:blip r:embed="rId3"/>
          <a:stretch>
            <a:fillRect/>
          </a:stretch>
        </p:blipFill>
        <p:spPr>
          <a:xfrm>
            <a:off x="3587656" y="4306113"/>
            <a:ext cx="2330780" cy="1552882"/>
          </a:xfrm>
          <a:prstGeom prst="rect">
            <a:avLst/>
          </a:prstGeom>
        </p:spPr>
      </p:pic>
      <p:pic>
        <p:nvPicPr>
          <p:cNvPr id="5" name="Imagen 4">
            <a:extLst>
              <a:ext uri="{FF2B5EF4-FFF2-40B4-BE49-F238E27FC236}">
                <a16:creationId xmlns:a16="http://schemas.microsoft.com/office/drawing/2014/main" id="{CDDF193F-91A7-1506-BA11-DBC9220C4574}"/>
              </a:ext>
            </a:extLst>
          </p:cNvPr>
          <p:cNvPicPr>
            <a:picLocks noChangeAspect="1"/>
          </p:cNvPicPr>
          <p:nvPr/>
        </p:nvPicPr>
        <p:blipFill>
          <a:blip r:embed="rId4"/>
          <a:stretch>
            <a:fillRect/>
          </a:stretch>
        </p:blipFill>
        <p:spPr>
          <a:xfrm>
            <a:off x="6158977" y="4306113"/>
            <a:ext cx="2438207" cy="1431302"/>
          </a:xfrm>
          <a:prstGeom prst="rect">
            <a:avLst/>
          </a:prstGeom>
        </p:spPr>
      </p:pic>
      <p:sp>
        <p:nvSpPr>
          <p:cNvPr id="6" name="Rectángulo 5">
            <a:extLst>
              <a:ext uri="{FF2B5EF4-FFF2-40B4-BE49-F238E27FC236}">
                <a16:creationId xmlns:a16="http://schemas.microsoft.com/office/drawing/2014/main" id="{FA3A2F0A-10B5-605F-1E87-F863212E8253}"/>
              </a:ext>
            </a:extLst>
          </p:cNvPr>
          <p:cNvSpPr/>
          <p:nvPr/>
        </p:nvSpPr>
        <p:spPr>
          <a:xfrm>
            <a:off x="1160267" y="357444"/>
            <a:ext cx="5680881"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prstClr val="white"/>
                </a:solidFill>
                <a:effectLst/>
                <a:uLnTx/>
                <a:uFillTx/>
                <a:latin typeface="Calibri" panose="020F0502020204030204"/>
                <a:ea typeface="+mn-ea"/>
                <a:cs typeface="+mn-cs"/>
              </a:rPr>
              <a:t>DEFINICIONERS BÁSICAS</a:t>
            </a:r>
            <a:endParaRPr kumimoji="0" lang="en-US" sz="27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Elipse 6">
            <a:extLst>
              <a:ext uri="{FF2B5EF4-FFF2-40B4-BE49-F238E27FC236}">
                <a16:creationId xmlns:a16="http://schemas.microsoft.com/office/drawing/2014/main" id="{D5B8B5BB-99F1-8184-DB81-B9C37E4D47BA}"/>
              </a:ext>
            </a:extLst>
          </p:cNvPr>
          <p:cNvSpPr/>
          <p:nvPr/>
        </p:nvSpPr>
        <p:spPr>
          <a:xfrm>
            <a:off x="4753046" y="1745673"/>
            <a:ext cx="1592336" cy="367145"/>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256526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2358" y="1669451"/>
            <a:ext cx="8946107" cy="3139321"/>
          </a:xfrm>
          <a:prstGeom prst="rect">
            <a:avLst/>
          </a:prstGeom>
          <a:solidFill>
            <a:schemeClr val="bg1"/>
          </a:solidFill>
          <a:ln>
            <a:solidFill>
              <a:schemeClr val="tx1">
                <a:lumMod val="65000"/>
                <a:lumOff val="3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Entre 2010 y junio de este año (2018), las ramas de las Fuerzas Armadas y las de Orden y Seguridad recibieron -en total- 284 denuncias, divididas entre acoso sexual, abuso sexual, violación y otro tipo de actos indebidos, donde 103 casos terminaron con sanciones. Es decir, un 36 por ciento. Carabineros fue la institución que más registró, con 160, seguida del Ejército con 78. A su turno, la </a:t>
            </a:r>
            <a:r>
              <a:rPr kumimoji="0" lang="es-ES" sz="1800" b="0" i="0" u="none" strike="noStrike" kern="1200" cap="none" spc="0" normalizeH="0" baseline="0" noProof="0" dirty="0" err="1">
                <a:ln>
                  <a:noFill/>
                </a:ln>
                <a:solidFill>
                  <a:prstClr val="black"/>
                </a:solidFill>
                <a:effectLst/>
                <a:uLnTx/>
                <a:uFillTx/>
                <a:latin typeface="Calibri" panose="020F0502020204030204"/>
                <a:ea typeface="+mn-ea"/>
                <a:cs typeface="+mn-cs"/>
              </a:rPr>
              <a:t>FACh</a:t>
            </a: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 reportó 29 y la Armada 17. Dentro de los castigos aplicados, los más frecuentes fueron las desvinculaciones y la imposición de días de “arresto militar”. Las acusaciones han ido en aumento en los últimos años, en parte por la decisión de las víctimas, como también por el mejoramiento, aunque lento, de los protocolos internos.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La única entidad que no dio respuesta a la solicitud realizada a través de la Ley de Transparencia fue la Policía de Investigaciones de Chile (PDI). La institución violó abiertamente el plazo que establece el cuerpo legal sin siquiera enviar los datos solicitados.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p:cNvSpPr/>
          <p:nvPr/>
        </p:nvSpPr>
        <p:spPr>
          <a:xfrm>
            <a:off x="3162868" y="402367"/>
            <a:ext cx="2825087" cy="6858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100" b="0" i="0" u="none" strike="noStrike" kern="1200" cap="none" spc="0" normalizeH="0" baseline="0" noProof="0" dirty="0">
                <a:ln>
                  <a:noFill/>
                </a:ln>
                <a:solidFill>
                  <a:prstClr val="black"/>
                </a:solidFill>
                <a:effectLst/>
                <a:uLnTx/>
                <a:uFillTx/>
                <a:latin typeface="Calibri" panose="020F0502020204030204"/>
                <a:ea typeface="+mn-ea"/>
                <a:cs typeface="+mn-cs"/>
              </a:rPr>
              <a:t>ABUSO DE PODER</a:t>
            </a:r>
            <a:endParaRPr kumimoji="0" lang="en-US" sz="2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ángulo 7"/>
          <p:cNvSpPr/>
          <p:nvPr/>
        </p:nvSpPr>
        <p:spPr>
          <a:xfrm>
            <a:off x="1818564" y="5665915"/>
            <a:ext cx="5506871" cy="6858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Describa posibles situaciones de abuso de poder que pueden ocurrir en la ESNAVAL.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767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D79F1-2F1D-F803-20DA-071DCC7543B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AB68E6A-A287-5059-B962-49A53FB7FAB2}"/>
              </a:ext>
            </a:extLst>
          </p:cNvPr>
          <p:cNvSpPr>
            <a:spLocks noGrp="1"/>
          </p:cNvSpPr>
          <p:nvPr>
            <p:ph idx="1"/>
          </p:nvPr>
        </p:nvSpPr>
        <p:spPr>
          <a:xfrm>
            <a:off x="13644" y="1227185"/>
            <a:ext cx="9144000" cy="2792934"/>
          </a:xfrm>
          <a:solidFill>
            <a:schemeClr val="accent6">
              <a:lumMod val="40000"/>
              <a:lumOff val="60000"/>
            </a:schemeClr>
          </a:solidFill>
          <a:ln>
            <a:solidFill>
              <a:schemeClr val="tx1">
                <a:lumMod val="75000"/>
                <a:lumOff val="25000"/>
              </a:schemeClr>
            </a:solidFill>
          </a:ln>
        </p:spPr>
        <p:txBody>
          <a:bodyPr numCol="2">
            <a:normAutofit fontScale="32500" lnSpcReduction="20000"/>
          </a:bodyPr>
          <a:lstStyle/>
          <a:p>
            <a:endParaRPr lang="es-CL" sz="2400" dirty="0"/>
          </a:p>
          <a:p>
            <a:pPr marL="0" indent="0">
              <a:buNone/>
            </a:pPr>
            <a:endParaRPr lang="es-CL" sz="2400" dirty="0"/>
          </a:p>
          <a:p>
            <a:r>
              <a:rPr lang="es-CL" sz="4900" dirty="0"/>
              <a:t>Mando.				</a:t>
            </a:r>
          </a:p>
          <a:p>
            <a:r>
              <a:rPr lang="es-CL" sz="4900" dirty="0"/>
              <a:t>Mando militar.</a:t>
            </a:r>
          </a:p>
          <a:p>
            <a:r>
              <a:rPr lang="es-CL" sz="4900" dirty="0"/>
              <a:t>Autoridad.</a:t>
            </a:r>
          </a:p>
          <a:p>
            <a:r>
              <a:rPr lang="es-CL" sz="4900" dirty="0"/>
              <a:t>Autoridad jerárquica.</a:t>
            </a:r>
          </a:p>
          <a:p>
            <a:r>
              <a:rPr lang="es-CL" sz="4900" dirty="0"/>
              <a:t>Conducto regular.</a:t>
            </a:r>
          </a:p>
          <a:p>
            <a:r>
              <a:rPr lang="es-CL" sz="4900" dirty="0"/>
              <a:t>Orden.</a:t>
            </a:r>
          </a:p>
          <a:p>
            <a:pPr marL="0" indent="0">
              <a:buNone/>
            </a:pPr>
            <a:endParaRPr lang="es-CL" sz="4900" dirty="0"/>
          </a:p>
          <a:p>
            <a:endParaRPr lang="es-CL" sz="4900" dirty="0"/>
          </a:p>
          <a:p>
            <a:pPr marL="0" indent="0">
              <a:buNone/>
            </a:pPr>
            <a:endParaRPr lang="es-CL" sz="4900" dirty="0"/>
          </a:p>
          <a:p>
            <a:r>
              <a:rPr lang="es-CL" sz="4900" dirty="0"/>
              <a:t>Potestad</a:t>
            </a:r>
          </a:p>
          <a:p>
            <a:r>
              <a:rPr lang="es-CL" sz="4900" dirty="0"/>
              <a:t>Abuso de poder.</a:t>
            </a:r>
          </a:p>
          <a:p>
            <a:r>
              <a:rPr lang="es-CL" sz="4900" dirty="0"/>
              <a:t>Responsabilidad de mando.</a:t>
            </a:r>
          </a:p>
          <a:p>
            <a:r>
              <a:rPr lang="es-CL" sz="4900" dirty="0"/>
              <a:t>Servilismo.</a:t>
            </a:r>
          </a:p>
          <a:p>
            <a:r>
              <a:rPr lang="es-CL" sz="4900" dirty="0"/>
              <a:t>Fraternización.</a:t>
            </a:r>
          </a:p>
          <a:p>
            <a:r>
              <a:rPr lang="es-CL" sz="4900" dirty="0"/>
              <a:t>Afecto</a:t>
            </a:r>
          </a:p>
          <a:p>
            <a:pPr marL="0" indent="0">
              <a:buNone/>
            </a:pPr>
            <a:endParaRPr lang="es-CL" sz="2400" dirty="0"/>
          </a:p>
          <a:p>
            <a:endParaRPr lang="es-CL" sz="2400" dirty="0"/>
          </a:p>
          <a:p>
            <a:pPr marL="0" indent="0">
              <a:buNone/>
            </a:pPr>
            <a:endParaRPr lang="es-CL" dirty="0"/>
          </a:p>
        </p:txBody>
      </p:sp>
      <p:pic>
        <p:nvPicPr>
          <p:cNvPr id="2" name="Imagen 1">
            <a:extLst>
              <a:ext uri="{FF2B5EF4-FFF2-40B4-BE49-F238E27FC236}">
                <a16:creationId xmlns:a16="http://schemas.microsoft.com/office/drawing/2014/main" id="{D04B6813-0275-A036-B525-E0C816F223D0}"/>
              </a:ext>
            </a:extLst>
          </p:cNvPr>
          <p:cNvPicPr>
            <a:picLocks noChangeAspect="1"/>
          </p:cNvPicPr>
          <p:nvPr/>
        </p:nvPicPr>
        <p:blipFill>
          <a:blip r:embed="rId2"/>
          <a:stretch>
            <a:fillRect/>
          </a:stretch>
        </p:blipFill>
        <p:spPr>
          <a:xfrm>
            <a:off x="580030" y="4388001"/>
            <a:ext cx="2767084" cy="1552882"/>
          </a:xfrm>
          <a:prstGeom prst="rect">
            <a:avLst/>
          </a:prstGeom>
        </p:spPr>
      </p:pic>
      <p:pic>
        <p:nvPicPr>
          <p:cNvPr id="4" name="Imagen 3">
            <a:extLst>
              <a:ext uri="{FF2B5EF4-FFF2-40B4-BE49-F238E27FC236}">
                <a16:creationId xmlns:a16="http://schemas.microsoft.com/office/drawing/2014/main" id="{49D094FF-2EF6-98CB-4760-F8422514E852}"/>
              </a:ext>
            </a:extLst>
          </p:cNvPr>
          <p:cNvPicPr>
            <a:picLocks noChangeAspect="1"/>
          </p:cNvPicPr>
          <p:nvPr/>
        </p:nvPicPr>
        <p:blipFill>
          <a:blip r:embed="rId3"/>
          <a:stretch>
            <a:fillRect/>
          </a:stretch>
        </p:blipFill>
        <p:spPr>
          <a:xfrm>
            <a:off x="3587656" y="4306113"/>
            <a:ext cx="2330780" cy="1552882"/>
          </a:xfrm>
          <a:prstGeom prst="rect">
            <a:avLst/>
          </a:prstGeom>
        </p:spPr>
      </p:pic>
      <p:pic>
        <p:nvPicPr>
          <p:cNvPr id="5" name="Imagen 4">
            <a:extLst>
              <a:ext uri="{FF2B5EF4-FFF2-40B4-BE49-F238E27FC236}">
                <a16:creationId xmlns:a16="http://schemas.microsoft.com/office/drawing/2014/main" id="{59A21E48-2C2F-46AF-B500-19EF8F1598F4}"/>
              </a:ext>
            </a:extLst>
          </p:cNvPr>
          <p:cNvPicPr>
            <a:picLocks noChangeAspect="1"/>
          </p:cNvPicPr>
          <p:nvPr/>
        </p:nvPicPr>
        <p:blipFill>
          <a:blip r:embed="rId4"/>
          <a:stretch>
            <a:fillRect/>
          </a:stretch>
        </p:blipFill>
        <p:spPr>
          <a:xfrm>
            <a:off x="6158977" y="4306113"/>
            <a:ext cx="2438207" cy="1431302"/>
          </a:xfrm>
          <a:prstGeom prst="rect">
            <a:avLst/>
          </a:prstGeom>
        </p:spPr>
      </p:pic>
      <p:sp>
        <p:nvSpPr>
          <p:cNvPr id="6" name="Rectángulo 5">
            <a:extLst>
              <a:ext uri="{FF2B5EF4-FFF2-40B4-BE49-F238E27FC236}">
                <a16:creationId xmlns:a16="http://schemas.microsoft.com/office/drawing/2014/main" id="{24179134-1061-5386-6EEC-0FE9EC0AA0ED}"/>
              </a:ext>
            </a:extLst>
          </p:cNvPr>
          <p:cNvSpPr/>
          <p:nvPr/>
        </p:nvSpPr>
        <p:spPr>
          <a:xfrm>
            <a:off x="1160267" y="357444"/>
            <a:ext cx="5680881"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prstClr val="white"/>
                </a:solidFill>
                <a:effectLst/>
                <a:uLnTx/>
                <a:uFillTx/>
                <a:latin typeface="Calibri" panose="020F0502020204030204"/>
                <a:ea typeface="+mn-ea"/>
                <a:cs typeface="+mn-cs"/>
              </a:rPr>
              <a:t>DEFINICIONERS BÁSICAS</a:t>
            </a:r>
            <a:endParaRPr kumimoji="0" lang="en-US" sz="27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84892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3644" y="1227185"/>
            <a:ext cx="9144000" cy="2792934"/>
          </a:xfrm>
          <a:solidFill>
            <a:schemeClr val="bg1">
              <a:lumMod val="85000"/>
            </a:schemeClr>
          </a:solidFill>
          <a:ln>
            <a:solidFill>
              <a:schemeClr val="tx1">
                <a:lumMod val="75000"/>
                <a:lumOff val="25000"/>
              </a:schemeClr>
            </a:solidFill>
          </a:ln>
        </p:spPr>
        <p:txBody>
          <a:bodyPr numCol="1">
            <a:normAutofit/>
          </a:bodyPr>
          <a:lstStyle/>
          <a:p>
            <a:endParaRPr lang="es-CL" sz="2400" dirty="0"/>
          </a:p>
          <a:p>
            <a:pPr>
              <a:buFont typeface="Wingdings" panose="05000000000000000000" pitchFamily="2" charset="2"/>
              <a:buChar char="§"/>
            </a:pPr>
            <a:r>
              <a:rPr lang="es-CL" sz="2400" dirty="0"/>
              <a:t>Modelo de liderazgo</a:t>
            </a:r>
          </a:p>
          <a:p>
            <a:pPr>
              <a:buFont typeface="Wingdings" panose="05000000000000000000" pitchFamily="2" charset="2"/>
              <a:buChar char="§"/>
            </a:pPr>
            <a:r>
              <a:rPr lang="es-CL" sz="2400" dirty="0"/>
              <a:t>Origen y naturaleza de la función de mando.</a:t>
            </a:r>
          </a:p>
          <a:p>
            <a:pPr>
              <a:buFont typeface="Wingdings" panose="05000000000000000000" pitchFamily="2" charset="2"/>
              <a:buChar char="§"/>
            </a:pPr>
            <a:r>
              <a:rPr lang="es-CL" sz="2400" dirty="0"/>
              <a:t>Diversas visiones del mando y liderazgo.</a:t>
            </a:r>
          </a:p>
          <a:p>
            <a:pPr>
              <a:buFont typeface="Wingdings" panose="05000000000000000000" pitchFamily="2" charset="2"/>
              <a:buChar char="§"/>
            </a:pPr>
            <a:r>
              <a:rPr lang="es-CL" sz="2400" dirty="0"/>
              <a:t>Fuente del poder y autoridad.</a:t>
            </a:r>
          </a:p>
          <a:p>
            <a:pPr>
              <a:buFont typeface="Wingdings" panose="05000000000000000000" pitchFamily="2" charset="2"/>
              <a:buChar char="§"/>
            </a:pPr>
            <a:r>
              <a:rPr lang="es-CL" sz="2400" dirty="0"/>
              <a:t>Definiciones básicas.</a:t>
            </a:r>
          </a:p>
          <a:p>
            <a:pPr>
              <a:buFont typeface="Wingdings" panose="05000000000000000000" pitchFamily="2" charset="2"/>
              <a:buChar char="§"/>
            </a:pPr>
            <a:endParaRPr lang="es-CL" sz="2400" dirty="0"/>
          </a:p>
          <a:p>
            <a:endParaRPr lang="es-CL" sz="2400" dirty="0"/>
          </a:p>
          <a:p>
            <a:pPr marL="0" indent="0">
              <a:buNone/>
            </a:pPr>
            <a:endParaRPr lang="es-CL" sz="2400" dirty="0"/>
          </a:p>
          <a:p>
            <a:endParaRPr lang="es-CL" sz="2400" dirty="0"/>
          </a:p>
          <a:p>
            <a:pPr marL="0" indent="0">
              <a:buNone/>
            </a:pPr>
            <a:endParaRPr lang="es-CL" dirty="0"/>
          </a:p>
        </p:txBody>
      </p:sp>
      <p:sp>
        <p:nvSpPr>
          <p:cNvPr id="6" name="Rectángulo 5"/>
          <p:cNvSpPr/>
          <p:nvPr/>
        </p:nvSpPr>
        <p:spPr>
          <a:xfrm>
            <a:off x="1146412" y="414779"/>
            <a:ext cx="5680881"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prstClr val="white"/>
                </a:solidFill>
                <a:effectLst/>
                <a:uLnTx/>
                <a:uFillTx/>
                <a:latin typeface="Calibri" panose="020F0502020204030204"/>
                <a:ea typeface="+mn-ea"/>
                <a:cs typeface="+mn-cs"/>
              </a:rPr>
              <a:t>RESUMEN DEL CAPÍTULO</a:t>
            </a:r>
            <a:endParaRPr kumimoji="0" lang="en-US" sz="27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Imagen 6"/>
          <p:cNvPicPr>
            <a:picLocks noChangeAspect="1"/>
          </p:cNvPicPr>
          <p:nvPr/>
        </p:nvPicPr>
        <p:blipFill>
          <a:blip r:embed="rId2"/>
          <a:stretch>
            <a:fillRect/>
          </a:stretch>
        </p:blipFill>
        <p:spPr>
          <a:xfrm>
            <a:off x="1796150" y="4202767"/>
            <a:ext cx="3858675" cy="2229457"/>
          </a:xfrm>
          <a:prstGeom prst="rect">
            <a:avLst/>
          </a:prstGeom>
          <a:ln>
            <a:solidFill>
              <a:schemeClr val="tx1"/>
            </a:solidFill>
          </a:ln>
        </p:spPr>
      </p:pic>
      <p:sp>
        <p:nvSpPr>
          <p:cNvPr id="8" name="Rectángulo 7"/>
          <p:cNvSpPr/>
          <p:nvPr/>
        </p:nvSpPr>
        <p:spPr>
          <a:xfrm>
            <a:off x="6724934" y="4081534"/>
            <a:ext cx="1791269"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500" b="0" i="0" u="none" strike="noStrike" kern="1200" cap="none" spc="0" normalizeH="0" baseline="0" noProof="0" dirty="0">
                <a:ln>
                  <a:noFill/>
                </a:ln>
                <a:solidFill>
                  <a:srgbClr val="FF0000"/>
                </a:solidFill>
                <a:effectLst/>
                <a:uLnTx/>
                <a:uFillTx/>
                <a:latin typeface="Calibri" panose="020F0502020204030204"/>
                <a:ea typeface="+mn-ea"/>
                <a:cs typeface="+mn-cs"/>
              </a:rPr>
              <a:t>Certamen 31 – 4 de abril </a:t>
            </a:r>
            <a:r>
              <a:rPr kumimoji="0" lang="es-ES" sz="1350" b="0" i="0" u="none" strike="noStrike" kern="1200" cap="none" spc="0" normalizeH="0" baseline="0" noProof="0" dirty="0">
                <a:ln>
                  <a:noFill/>
                </a:ln>
                <a:solidFill>
                  <a:srgbClr val="FF0000"/>
                </a:solidFill>
                <a:effectLst/>
                <a:uLnTx/>
                <a:uFillTx/>
                <a:latin typeface="Calibri" panose="020F0502020204030204"/>
                <a:ea typeface="+mn-ea"/>
                <a:cs typeface="+mn-cs"/>
              </a:rPr>
              <a:t> </a:t>
            </a:r>
            <a:endParaRPr kumimoji="0" lang="en-US" sz="135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9" name="Imagen 8"/>
          <p:cNvPicPr>
            <a:picLocks noChangeAspect="1"/>
          </p:cNvPicPr>
          <p:nvPr/>
        </p:nvPicPr>
        <p:blipFill>
          <a:blip r:embed="rId3"/>
          <a:stretch>
            <a:fillRect/>
          </a:stretch>
        </p:blipFill>
        <p:spPr>
          <a:xfrm>
            <a:off x="7082275" y="4828749"/>
            <a:ext cx="1076585" cy="1151117"/>
          </a:xfrm>
          <a:prstGeom prst="rect">
            <a:avLst/>
          </a:prstGeom>
        </p:spPr>
      </p:pic>
    </p:spTree>
    <p:extLst>
      <p:ext uri="{BB962C8B-B14F-4D97-AF65-F5344CB8AC3E}">
        <p14:creationId xmlns:p14="http://schemas.microsoft.com/office/powerpoint/2010/main" val="414573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Tema de Offic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0478263_TF66835393" id="{E0DB5EC9-88BE-4326-8CDA-183FE8A56833}" vid="{BD83488B-7349-4AD6-9D0F-E5C648D25B91}"/>
    </a:ext>
  </a:extLst>
</a:theme>
</file>

<file path=ppt/theme/theme4.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4098</TotalTime>
  <Words>3832</Words>
  <Application>Microsoft Office PowerPoint</Application>
  <PresentationFormat>Presentación en pantalla (4:3)</PresentationFormat>
  <Paragraphs>694</Paragraphs>
  <Slides>64</Slides>
  <Notes>1</Notes>
  <HiddenSlides>0</HiddenSlides>
  <MMClips>1</MMClips>
  <ScaleCrop>false</ScaleCrop>
  <HeadingPairs>
    <vt:vector size="6" baseType="variant">
      <vt:variant>
        <vt:lpstr>Fuentes usadas</vt:lpstr>
      </vt:variant>
      <vt:variant>
        <vt:i4>7</vt:i4>
      </vt:variant>
      <vt:variant>
        <vt:lpstr>Tema</vt:lpstr>
      </vt:variant>
      <vt:variant>
        <vt:i4>5</vt:i4>
      </vt:variant>
      <vt:variant>
        <vt:lpstr>Títulos de diapositiva</vt:lpstr>
      </vt:variant>
      <vt:variant>
        <vt:i4>64</vt:i4>
      </vt:variant>
    </vt:vector>
  </HeadingPairs>
  <TitlesOfParts>
    <vt:vector size="76" baseType="lpstr">
      <vt:lpstr>Arial</vt:lpstr>
      <vt:lpstr>Calibri</vt:lpstr>
      <vt:lpstr>Calibri Light</vt:lpstr>
      <vt:lpstr>Corbel</vt:lpstr>
      <vt:lpstr>Courier New</vt:lpstr>
      <vt:lpstr>Roboto Condensed</vt:lpstr>
      <vt:lpstr>Wingdings</vt:lpstr>
      <vt:lpstr>5_Tema de Office</vt:lpstr>
      <vt:lpstr>Tema de Office</vt:lpstr>
      <vt:lpstr>3_Tema de Office</vt:lpstr>
      <vt:lpstr>4_Tema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DIVERSAS VISIONES DEL MANDO Y LIDERAZGO</vt:lpstr>
      <vt:lpstr>DIVERSAS VISIONES DEL MANDO Y LIDERAZGO</vt:lpstr>
      <vt:lpstr>DIVERSAS VISIONES DEL MANDO Y LIDERAZGO</vt:lpstr>
      <vt:lpstr>DIVERSAS VISIONES DEL MANDO Y LIDERAZGO</vt:lpstr>
      <vt:lpstr>Presentación de PowerPoint</vt:lpstr>
      <vt:lpstr>Presentación de PowerPoint</vt:lpstr>
      <vt:lpstr>Presentación de PowerPoint</vt:lpstr>
      <vt:lpstr>DIVERSAS VISIONES DEL MANDO Y LIDERAZGO</vt:lpstr>
      <vt:lpstr>DIVERSAS VISIONES DEL MANDO Y LIDERAZGO</vt:lpstr>
      <vt:lpstr>Presentación de PowerPoint</vt:lpstr>
      <vt:lpstr>Presentación de PowerPoint</vt:lpstr>
      <vt:lpstr>Presentación de PowerPoint</vt:lpstr>
      <vt:lpstr>DIVERSAS VISIONES DEL MANDO Y LIDERAZGO</vt:lpstr>
      <vt:lpstr>DIVERSAS VISIONES DEL MANDO Y LIDERAZGO</vt:lpstr>
      <vt:lpstr>DIVERSAS VISIONES DEL MANDO Y LIDERAZGO</vt:lpstr>
      <vt:lpstr>Presentación de PowerPoint</vt:lpstr>
      <vt:lpstr>Presentación de PowerPoint</vt:lpstr>
      <vt:lpstr>Presentación de PowerPoint</vt:lpstr>
      <vt:lpstr>MANDO TIPO MISIÓN (Mission Command)</vt:lpstr>
      <vt:lpstr>Visiones del mando.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dc:creator>
  <cp:lastModifiedBy>Eduardo Sims</cp:lastModifiedBy>
  <cp:revision>53</cp:revision>
  <dcterms:created xsi:type="dcterms:W3CDTF">2018-12-19T15:42:05Z</dcterms:created>
  <dcterms:modified xsi:type="dcterms:W3CDTF">2025-02-06T17:32:57Z</dcterms:modified>
</cp:coreProperties>
</file>