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3E5098-D857-4332-AEF3-2C8E0C64A711}" type="doc">
      <dgm:prSet loTypeId="urn:microsoft.com/office/officeart/2005/8/layout/orgChart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0B96F335-2AF6-43B4-A4C2-515768A7DB73}">
      <dgm:prSet phldrT="[Texto]" custT="1"/>
      <dgm:spPr/>
      <dgm:t>
        <a:bodyPr/>
        <a:lstStyle/>
        <a:p>
          <a:r>
            <a:rPr lang="es-ES" sz="2400" b="1" dirty="0"/>
            <a:t>Objetivos</a:t>
          </a:r>
        </a:p>
        <a:p>
          <a:r>
            <a:rPr lang="es-ES" sz="1800" dirty="0"/>
            <a:t>(Deben ser claros y concretos)</a:t>
          </a:r>
          <a:endParaRPr lang="es-CL" sz="1800" dirty="0"/>
        </a:p>
      </dgm:t>
    </dgm:pt>
    <dgm:pt modelId="{A6A323AA-CBBC-4FAF-B860-1E6F10F39AE1}" type="parTrans" cxnId="{AD25DFFE-3AF8-46E1-8A37-4264B9A57940}">
      <dgm:prSet/>
      <dgm:spPr/>
      <dgm:t>
        <a:bodyPr/>
        <a:lstStyle/>
        <a:p>
          <a:endParaRPr lang="es-CL"/>
        </a:p>
      </dgm:t>
    </dgm:pt>
    <dgm:pt modelId="{2130B0E2-B3F5-4BBD-91D8-FA5BD5615292}" type="sibTrans" cxnId="{AD25DFFE-3AF8-46E1-8A37-4264B9A57940}">
      <dgm:prSet/>
      <dgm:spPr/>
      <dgm:t>
        <a:bodyPr/>
        <a:lstStyle/>
        <a:p>
          <a:endParaRPr lang="es-CL"/>
        </a:p>
      </dgm:t>
    </dgm:pt>
    <dgm:pt modelId="{34951695-F2F8-442D-A1FB-D44D7DFEC815}" type="asst">
      <dgm:prSet phldrT="[Texto]"/>
      <dgm:spPr/>
      <dgm:t>
        <a:bodyPr/>
        <a:lstStyle/>
        <a:p>
          <a:r>
            <a:rPr lang="es-ES" dirty="0"/>
            <a:t>Propósito y contribución que se quiere realizar</a:t>
          </a:r>
          <a:endParaRPr lang="es-CL" dirty="0"/>
        </a:p>
      </dgm:t>
    </dgm:pt>
    <dgm:pt modelId="{41A132BE-E1A9-4F89-A6D5-7305AFB262AF}" type="parTrans" cxnId="{93EE4652-17BF-499E-AAE1-6D8BDC304CFA}">
      <dgm:prSet/>
      <dgm:spPr/>
      <dgm:t>
        <a:bodyPr/>
        <a:lstStyle/>
        <a:p>
          <a:endParaRPr lang="es-CL"/>
        </a:p>
      </dgm:t>
    </dgm:pt>
    <dgm:pt modelId="{77C33395-9CE5-465C-B50A-8D95634AF7B0}" type="sibTrans" cxnId="{93EE4652-17BF-499E-AAE1-6D8BDC304CFA}">
      <dgm:prSet/>
      <dgm:spPr/>
      <dgm:t>
        <a:bodyPr/>
        <a:lstStyle/>
        <a:p>
          <a:endParaRPr lang="es-CL"/>
        </a:p>
      </dgm:t>
    </dgm:pt>
    <dgm:pt modelId="{A58D8DEE-9F39-4FF9-BC04-319B91B17A2D}">
      <dgm:prSet phldrT="[Texto]" custT="1"/>
      <dgm:spPr/>
      <dgm:t>
        <a:bodyPr/>
        <a:lstStyle/>
        <a:p>
          <a:r>
            <a:rPr lang="es-ES" sz="2000" b="1" dirty="0"/>
            <a:t>Generales</a:t>
          </a:r>
        </a:p>
        <a:p>
          <a:r>
            <a:rPr lang="es-ES" sz="1600" dirty="0"/>
            <a:t>Lo que se quiere lograr al final del proyecto</a:t>
          </a:r>
          <a:endParaRPr lang="es-CL" sz="1600" dirty="0"/>
        </a:p>
      </dgm:t>
    </dgm:pt>
    <dgm:pt modelId="{FC40B37C-863E-45D0-80E2-E1AC8C5728EF}" type="parTrans" cxnId="{C96D1105-FBF9-4420-A44B-5DCA5E7A8B0D}">
      <dgm:prSet/>
      <dgm:spPr/>
      <dgm:t>
        <a:bodyPr/>
        <a:lstStyle/>
        <a:p>
          <a:endParaRPr lang="es-CL"/>
        </a:p>
      </dgm:t>
    </dgm:pt>
    <dgm:pt modelId="{23103DCD-C74F-4EAD-B290-DC7FD3EB9950}" type="sibTrans" cxnId="{C96D1105-FBF9-4420-A44B-5DCA5E7A8B0D}">
      <dgm:prSet/>
      <dgm:spPr/>
      <dgm:t>
        <a:bodyPr/>
        <a:lstStyle/>
        <a:p>
          <a:endParaRPr lang="es-CL"/>
        </a:p>
      </dgm:t>
    </dgm:pt>
    <dgm:pt modelId="{33EDE9C9-2EF6-4DA3-A236-78D5BED3FDE8}">
      <dgm:prSet phldrT="[Texto]" custT="1"/>
      <dgm:spPr/>
      <dgm:t>
        <a:bodyPr/>
        <a:lstStyle/>
        <a:p>
          <a:r>
            <a:rPr lang="es-ES" sz="2000" b="1" dirty="0"/>
            <a:t>Específicos</a:t>
          </a:r>
        </a:p>
        <a:p>
          <a:r>
            <a:rPr lang="es-ES" sz="1600" b="0" dirty="0"/>
            <a:t>Procedimientos o etapas que buscan alcanzar el objetivo general</a:t>
          </a:r>
          <a:endParaRPr lang="es-CL" sz="1600" b="0" dirty="0"/>
        </a:p>
      </dgm:t>
    </dgm:pt>
    <dgm:pt modelId="{51DDDDCF-E148-43CE-A523-00405794458F}" type="parTrans" cxnId="{CE4D4C3E-C0BF-4D38-B310-02F6BD6D2A2F}">
      <dgm:prSet/>
      <dgm:spPr/>
      <dgm:t>
        <a:bodyPr/>
        <a:lstStyle/>
        <a:p>
          <a:endParaRPr lang="es-CL"/>
        </a:p>
      </dgm:t>
    </dgm:pt>
    <dgm:pt modelId="{46356980-F332-4C00-9089-F2B3BA446565}" type="sibTrans" cxnId="{CE4D4C3E-C0BF-4D38-B310-02F6BD6D2A2F}">
      <dgm:prSet/>
      <dgm:spPr/>
      <dgm:t>
        <a:bodyPr/>
        <a:lstStyle/>
        <a:p>
          <a:endParaRPr lang="es-CL"/>
        </a:p>
      </dgm:t>
    </dgm:pt>
    <dgm:pt modelId="{FD25C8A5-F3ED-434B-8341-27B46858B45D}" type="pres">
      <dgm:prSet presAssocID="{A53E5098-D857-4332-AEF3-2C8E0C64A71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B9CF065-B79D-461F-822F-C176BC1B5982}" type="pres">
      <dgm:prSet presAssocID="{0B96F335-2AF6-43B4-A4C2-515768A7DB73}" presName="hierRoot1" presStyleCnt="0">
        <dgm:presLayoutVars>
          <dgm:hierBranch val="init"/>
        </dgm:presLayoutVars>
      </dgm:prSet>
      <dgm:spPr/>
    </dgm:pt>
    <dgm:pt modelId="{0FF49D6F-231F-4A98-AD8B-CC8C4ECCA6C6}" type="pres">
      <dgm:prSet presAssocID="{0B96F335-2AF6-43B4-A4C2-515768A7DB73}" presName="rootComposite1" presStyleCnt="0"/>
      <dgm:spPr/>
    </dgm:pt>
    <dgm:pt modelId="{F9954CC1-5E60-4A55-A389-193F04CB8536}" type="pres">
      <dgm:prSet presAssocID="{0B96F335-2AF6-43B4-A4C2-515768A7DB73}" presName="rootText1" presStyleLbl="node0" presStyleIdx="0" presStyleCnt="1">
        <dgm:presLayoutVars>
          <dgm:chPref val="3"/>
        </dgm:presLayoutVars>
      </dgm:prSet>
      <dgm:spPr/>
    </dgm:pt>
    <dgm:pt modelId="{E4A0A7DE-29AD-442F-B7D9-763EE800FE17}" type="pres">
      <dgm:prSet presAssocID="{0B96F335-2AF6-43B4-A4C2-515768A7DB73}" presName="rootConnector1" presStyleLbl="node1" presStyleIdx="0" presStyleCnt="0"/>
      <dgm:spPr/>
    </dgm:pt>
    <dgm:pt modelId="{BAC5572D-84FE-4B33-8D48-AD1A18C9CFE6}" type="pres">
      <dgm:prSet presAssocID="{0B96F335-2AF6-43B4-A4C2-515768A7DB73}" presName="hierChild2" presStyleCnt="0"/>
      <dgm:spPr/>
    </dgm:pt>
    <dgm:pt modelId="{92BE4835-6A0F-467E-B1C4-332AA2C89A42}" type="pres">
      <dgm:prSet presAssocID="{FC40B37C-863E-45D0-80E2-E1AC8C5728EF}" presName="Name37" presStyleLbl="parChTrans1D2" presStyleIdx="0" presStyleCnt="3"/>
      <dgm:spPr/>
    </dgm:pt>
    <dgm:pt modelId="{3616180B-A415-455C-9442-C1A7CE6D096A}" type="pres">
      <dgm:prSet presAssocID="{A58D8DEE-9F39-4FF9-BC04-319B91B17A2D}" presName="hierRoot2" presStyleCnt="0">
        <dgm:presLayoutVars>
          <dgm:hierBranch val="init"/>
        </dgm:presLayoutVars>
      </dgm:prSet>
      <dgm:spPr/>
    </dgm:pt>
    <dgm:pt modelId="{5B439EF6-F622-40BE-90D2-5BBC415A3A4D}" type="pres">
      <dgm:prSet presAssocID="{A58D8DEE-9F39-4FF9-BC04-319B91B17A2D}" presName="rootComposite" presStyleCnt="0"/>
      <dgm:spPr/>
    </dgm:pt>
    <dgm:pt modelId="{A8AED641-1778-4EA9-810E-67B5EC50708F}" type="pres">
      <dgm:prSet presAssocID="{A58D8DEE-9F39-4FF9-BC04-319B91B17A2D}" presName="rootText" presStyleLbl="node2" presStyleIdx="0" presStyleCnt="2">
        <dgm:presLayoutVars>
          <dgm:chPref val="3"/>
        </dgm:presLayoutVars>
      </dgm:prSet>
      <dgm:spPr/>
    </dgm:pt>
    <dgm:pt modelId="{71BFC131-CB71-4822-A982-2551D320002B}" type="pres">
      <dgm:prSet presAssocID="{A58D8DEE-9F39-4FF9-BC04-319B91B17A2D}" presName="rootConnector" presStyleLbl="node2" presStyleIdx="0" presStyleCnt="2"/>
      <dgm:spPr/>
    </dgm:pt>
    <dgm:pt modelId="{D3BDBE5A-490F-45BB-B8CE-FC768C884254}" type="pres">
      <dgm:prSet presAssocID="{A58D8DEE-9F39-4FF9-BC04-319B91B17A2D}" presName="hierChild4" presStyleCnt="0"/>
      <dgm:spPr/>
    </dgm:pt>
    <dgm:pt modelId="{FFD5EB63-3CD1-4645-AEE6-82886349BAFB}" type="pres">
      <dgm:prSet presAssocID="{A58D8DEE-9F39-4FF9-BC04-319B91B17A2D}" presName="hierChild5" presStyleCnt="0"/>
      <dgm:spPr/>
    </dgm:pt>
    <dgm:pt modelId="{745ED30A-CA95-4018-A03E-0F3AA3A80FF4}" type="pres">
      <dgm:prSet presAssocID="{51DDDDCF-E148-43CE-A523-00405794458F}" presName="Name37" presStyleLbl="parChTrans1D2" presStyleIdx="1" presStyleCnt="3"/>
      <dgm:spPr/>
    </dgm:pt>
    <dgm:pt modelId="{D76F4492-7D3F-4046-A581-F4CE166877F0}" type="pres">
      <dgm:prSet presAssocID="{33EDE9C9-2EF6-4DA3-A236-78D5BED3FDE8}" presName="hierRoot2" presStyleCnt="0">
        <dgm:presLayoutVars>
          <dgm:hierBranch val="init"/>
        </dgm:presLayoutVars>
      </dgm:prSet>
      <dgm:spPr/>
    </dgm:pt>
    <dgm:pt modelId="{7B5F1650-FEDF-40B3-A54E-B631DA6B149F}" type="pres">
      <dgm:prSet presAssocID="{33EDE9C9-2EF6-4DA3-A236-78D5BED3FDE8}" presName="rootComposite" presStyleCnt="0"/>
      <dgm:spPr/>
    </dgm:pt>
    <dgm:pt modelId="{83AE39D8-6EFB-460F-85F0-C2DA5F28C132}" type="pres">
      <dgm:prSet presAssocID="{33EDE9C9-2EF6-4DA3-A236-78D5BED3FDE8}" presName="rootText" presStyleLbl="node2" presStyleIdx="1" presStyleCnt="2" custScaleX="124324">
        <dgm:presLayoutVars>
          <dgm:chPref val="3"/>
        </dgm:presLayoutVars>
      </dgm:prSet>
      <dgm:spPr/>
    </dgm:pt>
    <dgm:pt modelId="{99E7E5E2-24CA-42BC-AD90-EBF3CA24005A}" type="pres">
      <dgm:prSet presAssocID="{33EDE9C9-2EF6-4DA3-A236-78D5BED3FDE8}" presName="rootConnector" presStyleLbl="node2" presStyleIdx="1" presStyleCnt="2"/>
      <dgm:spPr/>
    </dgm:pt>
    <dgm:pt modelId="{81D7EAA1-5D73-4329-8EDC-292E8E035019}" type="pres">
      <dgm:prSet presAssocID="{33EDE9C9-2EF6-4DA3-A236-78D5BED3FDE8}" presName="hierChild4" presStyleCnt="0"/>
      <dgm:spPr/>
    </dgm:pt>
    <dgm:pt modelId="{9801F00C-3D4A-4F63-8782-33BC223C7200}" type="pres">
      <dgm:prSet presAssocID="{33EDE9C9-2EF6-4DA3-A236-78D5BED3FDE8}" presName="hierChild5" presStyleCnt="0"/>
      <dgm:spPr/>
    </dgm:pt>
    <dgm:pt modelId="{49BF1745-51B6-4E55-8F7A-ED3213FE3B2A}" type="pres">
      <dgm:prSet presAssocID="{0B96F335-2AF6-43B4-A4C2-515768A7DB73}" presName="hierChild3" presStyleCnt="0"/>
      <dgm:spPr/>
    </dgm:pt>
    <dgm:pt modelId="{259630AD-3752-492B-85E3-F9B2A20C2DAF}" type="pres">
      <dgm:prSet presAssocID="{41A132BE-E1A9-4F89-A6D5-7305AFB262AF}" presName="Name111" presStyleLbl="parChTrans1D2" presStyleIdx="2" presStyleCnt="3"/>
      <dgm:spPr/>
    </dgm:pt>
    <dgm:pt modelId="{2DA13C9B-F261-4669-9A37-B6D8CC68D8D5}" type="pres">
      <dgm:prSet presAssocID="{34951695-F2F8-442D-A1FB-D44D7DFEC815}" presName="hierRoot3" presStyleCnt="0">
        <dgm:presLayoutVars>
          <dgm:hierBranch val="init"/>
        </dgm:presLayoutVars>
      </dgm:prSet>
      <dgm:spPr/>
    </dgm:pt>
    <dgm:pt modelId="{F4C97D7D-4A17-46CF-9340-583195A0E7B7}" type="pres">
      <dgm:prSet presAssocID="{34951695-F2F8-442D-A1FB-D44D7DFEC815}" presName="rootComposite3" presStyleCnt="0"/>
      <dgm:spPr/>
    </dgm:pt>
    <dgm:pt modelId="{8383152A-E2C6-4292-8D30-FED3A9FDC07F}" type="pres">
      <dgm:prSet presAssocID="{34951695-F2F8-442D-A1FB-D44D7DFEC815}" presName="rootText3" presStyleLbl="asst1" presStyleIdx="0" presStyleCnt="1">
        <dgm:presLayoutVars>
          <dgm:chPref val="3"/>
        </dgm:presLayoutVars>
      </dgm:prSet>
      <dgm:spPr/>
    </dgm:pt>
    <dgm:pt modelId="{F693AD9E-DD92-4F94-879F-19A365F5383B}" type="pres">
      <dgm:prSet presAssocID="{34951695-F2F8-442D-A1FB-D44D7DFEC815}" presName="rootConnector3" presStyleLbl="asst1" presStyleIdx="0" presStyleCnt="1"/>
      <dgm:spPr/>
    </dgm:pt>
    <dgm:pt modelId="{958A74EB-75A7-4F0D-BDF1-47A925A9B93D}" type="pres">
      <dgm:prSet presAssocID="{34951695-F2F8-442D-A1FB-D44D7DFEC815}" presName="hierChild6" presStyleCnt="0"/>
      <dgm:spPr/>
    </dgm:pt>
    <dgm:pt modelId="{E636055D-3276-4421-9C98-759FD8579458}" type="pres">
      <dgm:prSet presAssocID="{34951695-F2F8-442D-A1FB-D44D7DFEC815}" presName="hierChild7" presStyleCnt="0"/>
      <dgm:spPr/>
    </dgm:pt>
  </dgm:ptLst>
  <dgm:cxnLst>
    <dgm:cxn modelId="{C96D1105-FBF9-4420-A44B-5DCA5E7A8B0D}" srcId="{0B96F335-2AF6-43B4-A4C2-515768A7DB73}" destId="{A58D8DEE-9F39-4FF9-BC04-319B91B17A2D}" srcOrd="1" destOrd="0" parTransId="{FC40B37C-863E-45D0-80E2-E1AC8C5728EF}" sibTransId="{23103DCD-C74F-4EAD-B290-DC7FD3EB9950}"/>
    <dgm:cxn modelId="{D48DD910-D866-4CBC-9EAE-61CC05BE1993}" type="presOf" srcId="{0B96F335-2AF6-43B4-A4C2-515768A7DB73}" destId="{F9954CC1-5E60-4A55-A389-193F04CB8536}" srcOrd="0" destOrd="0" presId="urn:microsoft.com/office/officeart/2005/8/layout/orgChart1"/>
    <dgm:cxn modelId="{2F4F8212-35F2-440A-9B75-E7E7EEF7E866}" type="presOf" srcId="{41A132BE-E1A9-4F89-A6D5-7305AFB262AF}" destId="{259630AD-3752-492B-85E3-F9B2A20C2DAF}" srcOrd="0" destOrd="0" presId="urn:microsoft.com/office/officeart/2005/8/layout/orgChart1"/>
    <dgm:cxn modelId="{40013035-85A7-40C8-B5B2-69507C28F535}" type="presOf" srcId="{51DDDDCF-E148-43CE-A523-00405794458F}" destId="{745ED30A-CA95-4018-A03E-0F3AA3A80FF4}" srcOrd="0" destOrd="0" presId="urn:microsoft.com/office/officeart/2005/8/layout/orgChart1"/>
    <dgm:cxn modelId="{CE4D4C3E-C0BF-4D38-B310-02F6BD6D2A2F}" srcId="{0B96F335-2AF6-43B4-A4C2-515768A7DB73}" destId="{33EDE9C9-2EF6-4DA3-A236-78D5BED3FDE8}" srcOrd="2" destOrd="0" parTransId="{51DDDDCF-E148-43CE-A523-00405794458F}" sibTransId="{46356980-F332-4C00-9089-F2B3BA446565}"/>
    <dgm:cxn modelId="{32DC0C5E-8867-4DED-86DF-4FF997C16C41}" type="presOf" srcId="{34951695-F2F8-442D-A1FB-D44D7DFEC815}" destId="{8383152A-E2C6-4292-8D30-FED3A9FDC07F}" srcOrd="0" destOrd="0" presId="urn:microsoft.com/office/officeart/2005/8/layout/orgChart1"/>
    <dgm:cxn modelId="{835F5770-C879-4F6A-AF8D-B00195E0331A}" type="presOf" srcId="{0B96F335-2AF6-43B4-A4C2-515768A7DB73}" destId="{E4A0A7DE-29AD-442F-B7D9-763EE800FE17}" srcOrd="1" destOrd="0" presId="urn:microsoft.com/office/officeart/2005/8/layout/orgChart1"/>
    <dgm:cxn modelId="{93EE4652-17BF-499E-AAE1-6D8BDC304CFA}" srcId="{0B96F335-2AF6-43B4-A4C2-515768A7DB73}" destId="{34951695-F2F8-442D-A1FB-D44D7DFEC815}" srcOrd="0" destOrd="0" parTransId="{41A132BE-E1A9-4F89-A6D5-7305AFB262AF}" sibTransId="{77C33395-9CE5-465C-B50A-8D95634AF7B0}"/>
    <dgm:cxn modelId="{21027985-8F62-438D-8E35-0ACD283C8A99}" type="presOf" srcId="{33EDE9C9-2EF6-4DA3-A236-78D5BED3FDE8}" destId="{83AE39D8-6EFB-460F-85F0-C2DA5F28C132}" srcOrd="0" destOrd="0" presId="urn:microsoft.com/office/officeart/2005/8/layout/orgChart1"/>
    <dgm:cxn modelId="{27987E88-C44C-4383-A3ED-6C1755AA612B}" type="presOf" srcId="{34951695-F2F8-442D-A1FB-D44D7DFEC815}" destId="{F693AD9E-DD92-4F94-879F-19A365F5383B}" srcOrd="1" destOrd="0" presId="urn:microsoft.com/office/officeart/2005/8/layout/orgChart1"/>
    <dgm:cxn modelId="{999F5C91-2AB1-4218-896E-AC9F37B3468E}" type="presOf" srcId="{FC40B37C-863E-45D0-80E2-E1AC8C5728EF}" destId="{92BE4835-6A0F-467E-B1C4-332AA2C89A42}" srcOrd="0" destOrd="0" presId="urn:microsoft.com/office/officeart/2005/8/layout/orgChart1"/>
    <dgm:cxn modelId="{4F272AC4-B5A8-4081-83DD-75814E1725B8}" type="presOf" srcId="{A58D8DEE-9F39-4FF9-BC04-319B91B17A2D}" destId="{A8AED641-1778-4EA9-810E-67B5EC50708F}" srcOrd="0" destOrd="0" presId="urn:microsoft.com/office/officeart/2005/8/layout/orgChart1"/>
    <dgm:cxn modelId="{ECE1DBE0-2946-496F-88D9-575CB2489EB9}" type="presOf" srcId="{A58D8DEE-9F39-4FF9-BC04-319B91B17A2D}" destId="{71BFC131-CB71-4822-A982-2551D320002B}" srcOrd="1" destOrd="0" presId="urn:microsoft.com/office/officeart/2005/8/layout/orgChart1"/>
    <dgm:cxn modelId="{6D4832E2-93A0-43CE-8F76-355B4CDE8FDB}" type="presOf" srcId="{A53E5098-D857-4332-AEF3-2C8E0C64A711}" destId="{FD25C8A5-F3ED-434B-8341-27B46858B45D}" srcOrd="0" destOrd="0" presId="urn:microsoft.com/office/officeart/2005/8/layout/orgChart1"/>
    <dgm:cxn modelId="{205257E6-B036-43B3-A49E-A3D031CA1307}" type="presOf" srcId="{33EDE9C9-2EF6-4DA3-A236-78D5BED3FDE8}" destId="{99E7E5E2-24CA-42BC-AD90-EBF3CA24005A}" srcOrd="1" destOrd="0" presId="urn:microsoft.com/office/officeart/2005/8/layout/orgChart1"/>
    <dgm:cxn modelId="{AD25DFFE-3AF8-46E1-8A37-4264B9A57940}" srcId="{A53E5098-D857-4332-AEF3-2C8E0C64A711}" destId="{0B96F335-2AF6-43B4-A4C2-515768A7DB73}" srcOrd="0" destOrd="0" parTransId="{A6A323AA-CBBC-4FAF-B860-1E6F10F39AE1}" sibTransId="{2130B0E2-B3F5-4BBD-91D8-FA5BD5615292}"/>
    <dgm:cxn modelId="{11324FC1-EC72-4E78-ACC2-9884B028FE56}" type="presParOf" srcId="{FD25C8A5-F3ED-434B-8341-27B46858B45D}" destId="{1B9CF065-B79D-461F-822F-C176BC1B5982}" srcOrd="0" destOrd="0" presId="urn:microsoft.com/office/officeart/2005/8/layout/orgChart1"/>
    <dgm:cxn modelId="{DB64C81E-D8AF-4728-911A-9B96F5B6FE1F}" type="presParOf" srcId="{1B9CF065-B79D-461F-822F-C176BC1B5982}" destId="{0FF49D6F-231F-4A98-AD8B-CC8C4ECCA6C6}" srcOrd="0" destOrd="0" presId="urn:microsoft.com/office/officeart/2005/8/layout/orgChart1"/>
    <dgm:cxn modelId="{4B6112D9-C7E4-4477-96A9-57C24AB57EFA}" type="presParOf" srcId="{0FF49D6F-231F-4A98-AD8B-CC8C4ECCA6C6}" destId="{F9954CC1-5E60-4A55-A389-193F04CB8536}" srcOrd="0" destOrd="0" presId="urn:microsoft.com/office/officeart/2005/8/layout/orgChart1"/>
    <dgm:cxn modelId="{06F725D6-0C83-4312-9A9D-02E4BE5550C5}" type="presParOf" srcId="{0FF49D6F-231F-4A98-AD8B-CC8C4ECCA6C6}" destId="{E4A0A7DE-29AD-442F-B7D9-763EE800FE17}" srcOrd="1" destOrd="0" presId="urn:microsoft.com/office/officeart/2005/8/layout/orgChart1"/>
    <dgm:cxn modelId="{D62CF634-7CAD-434F-A6ED-440ACC83057C}" type="presParOf" srcId="{1B9CF065-B79D-461F-822F-C176BC1B5982}" destId="{BAC5572D-84FE-4B33-8D48-AD1A18C9CFE6}" srcOrd="1" destOrd="0" presId="urn:microsoft.com/office/officeart/2005/8/layout/orgChart1"/>
    <dgm:cxn modelId="{22C69212-80E4-43EA-845F-DCDE3ABF3207}" type="presParOf" srcId="{BAC5572D-84FE-4B33-8D48-AD1A18C9CFE6}" destId="{92BE4835-6A0F-467E-B1C4-332AA2C89A42}" srcOrd="0" destOrd="0" presId="urn:microsoft.com/office/officeart/2005/8/layout/orgChart1"/>
    <dgm:cxn modelId="{DCBB8984-1E21-4E74-8E0D-E6781A14E7D4}" type="presParOf" srcId="{BAC5572D-84FE-4B33-8D48-AD1A18C9CFE6}" destId="{3616180B-A415-455C-9442-C1A7CE6D096A}" srcOrd="1" destOrd="0" presId="urn:microsoft.com/office/officeart/2005/8/layout/orgChart1"/>
    <dgm:cxn modelId="{8039A3EE-4702-4228-8165-1C5A1573CC6B}" type="presParOf" srcId="{3616180B-A415-455C-9442-C1A7CE6D096A}" destId="{5B439EF6-F622-40BE-90D2-5BBC415A3A4D}" srcOrd="0" destOrd="0" presId="urn:microsoft.com/office/officeart/2005/8/layout/orgChart1"/>
    <dgm:cxn modelId="{BC3C9140-CC29-455D-9081-20187B63BC4E}" type="presParOf" srcId="{5B439EF6-F622-40BE-90D2-5BBC415A3A4D}" destId="{A8AED641-1778-4EA9-810E-67B5EC50708F}" srcOrd="0" destOrd="0" presId="urn:microsoft.com/office/officeart/2005/8/layout/orgChart1"/>
    <dgm:cxn modelId="{1ACFB64A-FD36-451F-A28C-A46AAEF3D03C}" type="presParOf" srcId="{5B439EF6-F622-40BE-90D2-5BBC415A3A4D}" destId="{71BFC131-CB71-4822-A982-2551D320002B}" srcOrd="1" destOrd="0" presId="urn:microsoft.com/office/officeart/2005/8/layout/orgChart1"/>
    <dgm:cxn modelId="{FAB931D6-846C-4030-A7EB-1EB15179611F}" type="presParOf" srcId="{3616180B-A415-455C-9442-C1A7CE6D096A}" destId="{D3BDBE5A-490F-45BB-B8CE-FC768C884254}" srcOrd="1" destOrd="0" presId="urn:microsoft.com/office/officeart/2005/8/layout/orgChart1"/>
    <dgm:cxn modelId="{A377FC79-2827-448A-88FB-A230C05786E3}" type="presParOf" srcId="{3616180B-A415-455C-9442-C1A7CE6D096A}" destId="{FFD5EB63-3CD1-4645-AEE6-82886349BAFB}" srcOrd="2" destOrd="0" presId="urn:microsoft.com/office/officeart/2005/8/layout/orgChart1"/>
    <dgm:cxn modelId="{7A822E27-0811-4345-8CA9-DA0A83F6E670}" type="presParOf" srcId="{BAC5572D-84FE-4B33-8D48-AD1A18C9CFE6}" destId="{745ED30A-CA95-4018-A03E-0F3AA3A80FF4}" srcOrd="2" destOrd="0" presId="urn:microsoft.com/office/officeart/2005/8/layout/orgChart1"/>
    <dgm:cxn modelId="{81FB1D3C-7231-49E7-9F9B-7410D02D3DF3}" type="presParOf" srcId="{BAC5572D-84FE-4B33-8D48-AD1A18C9CFE6}" destId="{D76F4492-7D3F-4046-A581-F4CE166877F0}" srcOrd="3" destOrd="0" presId="urn:microsoft.com/office/officeart/2005/8/layout/orgChart1"/>
    <dgm:cxn modelId="{17B9E42A-E561-4681-A207-607A28E75F02}" type="presParOf" srcId="{D76F4492-7D3F-4046-A581-F4CE166877F0}" destId="{7B5F1650-FEDF-40B3-A54E-B631DA6B149F}" srcOrd="0" destOrd="0" presId="urn:microsoft.com/office/officeart/2005/8/layout/orgChart1"/>
    <dgm:cxn modelId="{FCC43F86-471B-4A0D-B5D1-A6D406075DE8}" type="presParOf" srcId="{7B5F1650-FEDF-40B3-A54E-B631DA6B149F}" destId="{83AE39D8-6EFB-460F-85F0-C2DA5F28C132}" srcOrd="0" destOrd="0" presId="urn:microsoft.com/office/officeart/2005/8/layout/orgChart1"/>
    <dgm:cxn modelId="{F2AC3103-E81D-4561-BC1D-CD03C11C6C43}" type="presParOf" srcId="{7B5F1650-FEDF-40B3-A54E-B631DA6B149F}" destId="{99E7E5E2-24CA-42BC-AD90-EBF3CA24005A}" srcOrd="1" destOrd="0" presId="urn:microsoft.com/office/officeart/2005/8/layout/orgChart1"/>
    <dgm:cxn modelId="{95429061-3FF6-455D-B4A3-74306AFB145B}" type="presParOf" srcId="{D76F4492-7D3F-4046-A581-F4CE166877F0}" destId="{81D7EAA1-5D73-4329-8EDC-292E8E035019}" srcOrd="1" destOrd="0" presId="urn:microsoft.com/office/officeart/2005/8/layout/orgChart1"/>
    <dgm:cxn modelId="{32830983-482F-425E-A8BE-FC64338F8F1B}" type="presParOf" srcId="{D76F4492-7D3F-4046-A581-F4CE166877F0}" destId="{9801F00C-3D4A-4F63-8782-33BC223C7200}" srcOrd="2" destOrd="0" presId="urn:microsoft.com/office/officeart/2005/8/layout/orgChart1"/>
    <dgm:cxn modelId="{3D18BB5B-ADFE-4D21-99AF-5C1314336E59}" type="presParOf" srcId="{1B9CF065-B79D-461F-822F-C176BC1B5982}" destId="{49BF1745-51B6-4E55-8F7A-ED3213FE3B2A}" srcOrd="2" destOrd="0" presId="urn:microsoft.com/office/officeart/2005/8/layout/orgChart1"/>
    <dgm:cxn modelId="{295C9C07-AAC2-49E6-B3DC-701C4DDF00C8}" type="presParOf" srcId="{49BF1745-51B6-4E55-8F7A-ED3213FE3B2A}" destId="{259630AD-3752-492B-85E3-F9B2A20C2DAF}" srcOrd="0" destOrd="0" presId="urn:microsoft.com/office/officeart/2005/8/layout/orgChart1"/>
    <dgm:cxn modelId="{EA515CA4-8480-4316-98FE-FB8C141FECEB}" type="presParOf" srcId="{49BF1745-51B6-4E55-8F7A-ED3213FE3B2A}" destId="{2DA13C9B-F261-4669-9A37-B6D8CC68D8D5}" srcOrd="1" destOrd="0" presId="urn:microsoft.com/office/officeart/2005/8/layout/orgChart1"/>
    <dgm:cxn modelId="{AA2239FB-8282-492B-9578-D3354905AC12}" type="presParOf" srcId="{2DA13C9B-F261-4669-9A37-B6D8CC68D8D5}" destId="{F4C97D7D-4A17-46CF-9340-583195A0E7B7}" srcOrd="0" destOrd="0" presId="urn:microsoft.com/office/officeart/2005/8/layout/orgChart1"/>
    <dgm:cxn modelId="{208599A7-689E-4BCE-94D1-A260B5144E76}" type="presParOf" srcId="{F4C97D7D-4A17-46CF-9340-583195A0E7B7}" destId="{8383152A-E2C6-4292-8D30-FED3A9FDC07F}" srcOrd="0" destOrd="0" presId="urn:microsoft.com/office/officeart/2005/8/layout/orgChart1"/>
    <dgm:cxn modelId="{CA56CE1F-F87D-4A1A-889A-5899905917A8}" type="presParOf" srcId="{F4C97D7D-4A17-46CF-9340-583195A0E7B7}" destId="{F693AD9E-DD92-4F94-879F-19A365F5383B}" srcOrd="1" destOrd="0" presId="urn:microsoft.com/office/officeart/2005/8/layout/orgChart1"/>
    <dgm:cxn modelId="{C8F634F8-5076-4193-977C-E687CD74F5D5}" type="presParOf" srcId="{2DA13C9B-F261-4669-9A37-B6D8CC68D8D5}" destId="{958A74EB-75A7-4F0D-BDF1-47A925A9B93D}" srcOrd="1" destOrd="0" presId="urn:microsoft.com/office/officeart/2005/8/layout/orgChart1"/>
    <dgm:cxn modelId="{AB0F9D91-39FB-418E-8458-7293DFCBC96A}" type="presParOf" srcId="{2DA13C9B-F261-4669-9A37-B6D8CC68D8D5}" destId="{E636055D-3276-4421-9C98-759FD857945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630AD-3752-492B-85E3-F9B2A20C2DAF}">
      <dsp:nvSpPr>
        <dsp:cNvPr id="0" name=""/>
        <dsp:cNvSpPr/>
      </dsp:nvSpPr>
      <dsp:spPr>
        <a:xfrm>
          <a:off x="2826097" y="1059854"/>
          <a:ext cx="221902" cy="972145"/>
        </a:xfrm>
        <a:custGeom>
          <a:avLst/>
          <a:gdLst/>
          <a:ahLst/>
          <a:cxnLst/>
          <a:rect l="0" t="0" r="0" b="0"/>
          <a:pathLst>
            <a:path>
              <a:moveTo>
                <a:pt x="221902" y="0"/>
              </a:moveTo>
              <a:lnTo>
                <a:pt x="221902" y="972145"/>
              </a:lnTo>
              <a:lnTo>
                <a:pt x="0" y="97214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5ED30A-CA95-4018-A03E-0F3AA3A80FF4}">
      <dsp:nvSpPr>
        <dsp:cNvPr id="0" name=""/>
        <dsp:cNvSpPr/>
      </dsp:nvSpPr>
      <dsp:spPr>
        <a:xfrm>
          <a:off x="3048000" y="1059854"/>
          <a:ext cx="1278582" cy="1944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2387"/>
              </a:lnTo>
              <a:lnTo>
                <a:pt x="1278582" y="1722387"/>
              </a:lnTo>
              <a:lnTo>
                <a:pt x="1278582" y="194429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BE4835-6A0F-467E-B1C4-332AA2C89A42}">
      <dsp:nvSpPr>
        <dsp:cNvPr id="0" name=""/>
        <dsp:cNvSpPr/>
      </dsp:nvSpPr>
      <dsp:spPr>
        <a:xfrm>
          <a:off x="1512390" y="1059854"/>
          <a:ext cx="1535609" cy="1944290"/>
        </a:xfrm>
        <a:custGeom>
          <a:avLst/>
          <a:gdLst/>
          <a:ahLst/>
          <a:cxnLst/>
          <a:rect l="0" t="0" r="0" b="0"/>
          <a:pathLst>
            <a:path>
              <a:moveTo>
                <a:pt x="1535609" y="0"/>
              </a:moveTo>
              <a:lnTo>
                <a:pt x="1535609" y="1722387"/>
              </a:lnTo>
              <a:lnTo>
                <a:pt x="0" y="1722387"/>
              </a:lnTo>
              <a:lnTo>
                <a:pt x="0" y="194429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54CC1-5E60-4A55-A389-193F04CB8536}">
      <dsp:nvSpPr>
        <dsp:cNvPr id="0" name=""/>
        <dsp:cNvSpPr/>
      </dsp:nvSpPr>
      <dsp:spPr>
        <a:xfrm>
          <a:off x="1991320" y="3175"/>
          <a:ext cx="2113359" cy="105667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/>
            <a:t>Objetivos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(Deben ser claros y concretos)</a:t>
          </a:r>
          <a:endParaRPr lang="es-CL" sz="1800" kern="1200" dirty="0"/>
        </a:p>
      </dsp:txBody>
      <dsp:txXfrm>
        <a:off x="1991320" y="3175"/>
        <a:ext cx="2113359" cy="1056679"/>
      </dsp:txXfrm>
    </dsp:sp>
    <dsp:sp modelId="{A8AED641-1778-4EA9-810E-67B5EC50708F}">
      <dsp:nvSpPr>
        <dsp:cNvPr id="0" name=""/>
        <dsp:cNvSpPr/>
      </dsp:nvSpPr>
      <dsp:spPr>
        <a:xfrm>
          <a:off x="455711" y="3004145"/>
          <a:ext cx="2113359" cy="105667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/>
            <a:t>Generales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/>
            <a:t>Lo que se quiere lograr al final del proyecto</a:t>
          </a:r>
          <a:endParaRPr lang="es-CL" sz="1600" kern="1200" dirty="0"/>
        </a:p>
      </dsp:txBody>
      <dsp:txXfrm>
        <a:off x="455711" y="3004145"/>
        <a:ext cx="2113359" cy="1056679"/>
      </dsp:txXfrm>
    </dsp:sp>
    <dsp:sp modelId="{83AE39D8-6EFB-460F-85F0-C2DA5F28C132}">
      <dsp:nvSpPr>
        <dsp:cNvPr id="0" name=""/>
        <dsp:cNvSpPr/>
      </dsp:nvSpPr>
      <dsp:spPr>
        <a:xfrm>
          <a:off x="3012875" y="3004145"/>
          <a:ext cx="2627412" cy="105667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/>
            <a:t>Específicos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0" kern="1200" dirty="0"/>
            <a:t>Procedimientos o etapas que buscan alcanzar el objetivo general</a:t>
          </a:r>
          <a:endParaRPr lang="es-CL" sz="1600" b="0" kern="1200" dirty="0"/>
        </a:p>
      </dsp:txBody>
      <dsp:txXfrm>
        <a:off x="3012875" y="3004145"/>
        <a:ext cx="2627412" cy="1056679"/>
      </dsp:txXfrm>
    </dsp:sp>
    <dsp:sp modelId="{8383152A-E2C6-4292-8D30-FED3A9FDC07F}">
      <dsp:nvSpPr>
        <dsp:cNvPr id="0" name=""/>
        <dsp:cNvSpPr/>
      </dsp:nvSpPr>
      <dsp:spPr>
        <a:xfrm>
          <a:off x="712737" y="1503660"/>
          <a:ext cx="2113359" cy="105667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/>
            <a:t>Propósito y contribución que se quiere realizar</a:t>
          </a:r>
          <a:endParaRPr lang="es-CL" sz="2200" kern="1200" dirty="0"/>
        </a:p>
      </dsp:txBody>
      <dsp:txXfrm>
        <a:off x="712737" y="1503660"/>
        <a:ext cx="2113359" cy="10566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E2F67ED-0CF6-4AE0-B640-EB947C318208}" type="datetimeFigureOut">
              <a:rPr lang="es-CL" smtClean="0"/>
              <a:t>02-10-2023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9658" y="3140968"/>
            <a:ext cx="7644684" cy="3471664"/>
          </a:xfrm>
        </p:spPr>
        <p:txBody>
          <a:bodyPr/>
          <a:lstStyle/>
          <a:p>
            <a:r>
              <a:rPr lang="es-CL" sz="4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UNIDAD 7</a:t>
            </a:r>
            <a:br>
              <a:rPr lang="es-CL" sz="4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es-CL" sz="4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PROYECTO DE INTEGRACIÓN DE HABILIDADES COMUNICATIVAS</a:t>
            </a:r>
            <a:br>
              <a:rPr lang="es-CL" sz="4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br>
              <a:rPr lang="es-CL" sz="4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br>
              <a:rPr lang="es-CL" sz="4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Christiane Arentsen a.</a:t>
            </a:r>
            <a:b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PROFESORA DE LENGUAJE</a:t>
            </a:r>
            <a:b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MG. EN HISTORIA</a:t>
            </a:r>
            <a:b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br>
              <a:rPr lang="es-C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es-CL" sz="1600" dirty="0">
              <a:latin typeface="Arial Black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7D89D8D-1492-B62F-14C7-1E709B8B1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58" y="404664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972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Objetivo de la unidad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91254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s-E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Planificar la elaboración de un proyecto en el contexto naval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s-ES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Crear un proyecto innovador</a:t>
            </a:r>
            <a:r>
              <a:rPr lang="es-ES" sz="20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partir </a:t>
            </a:r>
            <a:r>
              <a:rPr lang="es-ES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alguna necesidad propia de la Escuela Naval</a:t>
            </a:r>
            <a:endParaRPr lang="es-E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endParaRPr lang="es-CL" sz="200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846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Responda las siguientes preguntas </a:t>
            </a:r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81921F4D-5FFF-085C-B2C4-52BA7FB2DB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400" dirty="0"/>
              <a:t>1. ¿Qué entiende por “proyecto”?</a:t>
            </a:r>
          </a:p>
          <a:p>
            <a:r>
              <a:rPr lang="es-ES" sz="2400" dirty="0"/>
              <a:t>2. ¿Qué importancia tienen las habilidades comunicativas en el desarrollo de un proyecto?</a:t>
            </a:r>
          </a:p>
          <a:p>
            <a:r>
              <a:rPr lang="es-ES" sz="2400" dirty="0"/>
              <a:t>3. ¿Qué elementos deben estar presentes en la elaboración de un proyecto?</a:t>
            </a:r>
          </a:p>
          <a:p>
            <a:r>
              <a:rPr lang="es-ES" sz="2400" dirty="0"/>
              <a:t>4. ¿Cómo debe planificarse la elaboración de este?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277239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3F03382-F5D7-2539-B8C2-554CDF5CDF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s-ES" sz="20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Idea de una cosa que se piensa hacer y para la cual se establece un modo determinado y un conjunto de medios necesarios</a:t>
            </a:r>
          </a:p>
          <a:p>
            <a:pPr marL="457200" indent="-457200">
              <a:buAutoNum type="arabicPeriod"/>
            </a:pPr>
            <a:r>
              <a:rPr lang="es-ES" sz="2000" b="0" dirty="0">
                <a:solidFill>
                  <a:srgbClr val="040C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s-ES" sz="2000" b="0" i="0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 esenciales para facilitar la convivencia y el entendimiento entre personas</a:t>
            </a:r>
            <a:r>
              <a:rPr lang="es-ES" sz="20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sobre todo en las relaciones laborales, pues logra transmitir ideas de forma clara y precisa es la base para una sana convivencia y una comunicación efectiva.</a:t>
            </a:r>
          </a:p>
          <a:p>
            <a:pPr marL="457200" indent="-457200">
              <a:buAutoNum type="arabicPeriod"/>
            </a:pPr>
            <a:r>
              <a:rPr lang="es-ES" sz="2000" b="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Problemática, objetivos, posibles soluciones</a:t>
            </a:r>
          </a:p>
          <a:p>
            <a:pPr marL="457200" indent="-457200">
              <a:buAutoNum type="arabicPeriod"/>
            </a:pPr>
            <a:endParaRPr lang="es-ES" sz="2000" b="0" i="0" dirty="0">
              <a:solidFill>
                <a:srgbClr val="20212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endParaRPr lang="es-ES" sz="2000" b="0" i="0" dirty="0">
              <a:solidFill>
                <a:srgbClr val="20212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4112480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7544" y="365760"/>
            <a:ext cx="8280920" cy="758984"/>
          </a:xfrm>
        </p:spPr>
        <p:txBody>
          <a:bodyPr/>
          <a:lstStyle/>
          <a:p>
            <a:r>
              <a:rPr lang="es-CL" dirty="0">
                <a:solidFill>
                  <a:schemeClr val="accent3">
                    <a:lumMod val="50000"/>
                  </a:schemeClr>
                </a:solidFill>
              </a:rPr>
              <a:t>Pasos para la realización de un proyecto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67A9ABF-AB07-9D4E-6ED6-59BB8838B8FF}"/>
              </a:ext>
            </a:extLst>
          </p:cNvPr>
          <p:cNvSpPr txBox="1"/>
          <p:nvPr/>
        </p:nvSpPr>
        <p:spPr>
          <a:xfrm>
            <a:off x="611560" y="1484784"/>
            <a:ext cx="77768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s-ES" sz="2400" b="1" dirty="0"/>
              <a:t>¿Qué se va a hacer?</a:t>
            </a:r>
          </a:p>
          <a:p>
            <a:endParaRPr lang="es-CL" dirty="0"/>
          </a:p>
        </p:txBody>
      </p:sp>
      <p:sp>
        <p:nvSpPr>
          <p:cNvPr id="8" name="Flecha: doblada hacia arriba 7">
            <a:extLst>
              <a:ext uri="{FF2B5EF4-FFF2-40B4-BE49-F238E27FC236}">
                <a16:creationId xmlns:a16="http://schemas.microsoft.com/office/drawing/2014/main" id="{71BC233F-7C1D-3100-F0AB-FE4042610326}"/>
              </a:ext>
            </a:extLst>
          </p:cNvPr>
          <p:cNvSpPr/>
          <p:nvPr/>
        </p:nvSpPr>
        <p:spPr>
          <a:xfrm rot="5400000">
            <a:off x="1691680" y="1988840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1EE8F2B-0047-CCF4-03FA-BDB296ED79CD}"/>
              </a:ext>
            </a:extLst>
          </p:cNvPr>
          <p:cNvSpPr txBox="1"/>
          <p:nvPr/>
        </p:nvSpPr>
        <p:spPr>
          <a:xfrm>
            <a:off x="2627784" y="2223448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u="sng" dirty="0"/>
              <a:t>Descripción del proyecto</a:t>
            </a:r>
            <a:r>
              <a:rPr lang="es-ES" dirty="0"/>
              <a:t>: lo que se quiere llevar a cabo</a:t>
            </a:r>
            <a:endParaRPr lang="es-CL" dirty="0"/>
          </a:p>
        </p:txBody>
      </p:sp>
      <p:sp>
        <p:nvSpPr>
          <p:cNvPr id="10" name="Flecha: doblada hacia arriba 9">
            <a:extLst>
              <a:ext uri="{FF2B5EF4-FFF2-40B4-BE49-F238E27FC236}">
                <a16:creationId xmlns:a16="http://schemas.microsoft.com/office/drawing/2014/main" id="{029C1236-1BE5-60A2-7A5A-8FD1712AF6C3}"/>
              </a:ext>
            </a:extLst>
          </p:cNvPr>
          <p:cNvSpPr/>
          <p:nvPr/>
        </p:nvSpPr>
        <p:spPr>
          <a:xfrm rot="5400000">
            <a:off x="3851920" y="2869779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ACB68F8-AABD-69AC-64CC-2069314C3EF0}"/>
              </a:ext>
            </a:extLst>
          </p:cNvPr>
          <p:cNvSpPr txBox="1"/>
          <p:nvPr/>
        </p:nvSpPr>
        <p:spPr>
          <a:xfrm>
            <a:off x="4716016" y="3212976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- Objetivos</a:t>
            </a:r>
          </a:p>
          <a:p>
            <a:r>
              <a:rPr lang="es-ES" dirty="0"/>
              <a:t>- Alcance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2529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6F9BB1C-3527-C7AD-1FAC-20EB3CED872A}"/>
              </a:ext>
            </a:extLst>
          </p:cNvPr>
          <p:cNvSpPr txBox="1"/>
          <p:nvPr/>
        </p:nvSpPr>
        <p:spPr>
          <a:xfrm>
            <a:off x="539552" y="617801"/>
            <a:ext cx="77768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/>
              <a:t>2. ¿Por qué se va a hacer?</a:t>
            </a:r>
          </a:p>
          <a:p>
            <a:endParaRPr lang="es-CL" dirty="0"/>
          </a:p>
        </p:txBody>
      </p:sp>
      <p:sp>
        <p:nvSpPr>
          <p:cNvPr id="3" name="Flecha: doblada hacia arriba 2">
            <a:extLst>
              <a:ext uri="{FF2B5EF4-FFF2-40B4-BE49-F238E27FC236}">
                <a16:creationId xmlns:a16="http://schemas.microsoft.com/office/drawing/2014/main" id="{8AF85D2E-2783-1525-8E2C-5D4CDAD7EDE1}"/>
              </a:ext>
            </a:extLst>
          </p:cNvPr>
          <p:cNvSpPr/>
          <p:nvPr/>
        </p:nvSpPr>
        <p:spPr>
          <a:xfrm rot="5400000">
            <a:off x="2590909" y="2088415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2889E00-A931-D8F2-D918-0055F16C92DD}"/>
              </a:ext>
            </a:extLst>
          </p:cNvPr>
          <p:cNvSpPr txBox="1"/>
          <p:nvPr/>
        </p:nvSpPr>
        <p:spPr>
          <a:xfrm>
            <a:off x="2465724" y="138083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Diagnóstico, justificación y fundamentos</a:t>
            </a:r>
            <a:endParaRPr lang="es-CL" dirty="0"/>
          </a:p>
        </p:txBody>
      </p:sp>
      <p:sp>
        <p:nvSpPr>
          <p:cNvPr id="5" name="Flecha: doblada hacia arriba 4">
            <a:extLst>
              <a:ext uri="{FF2B5EF4-FFF2-40B4-BE49-F238E27FC236}">
                <a16:creationId xmlns:a16="http://schemas.microsoft.com/office/drawing/2014/main" id="{15149335-4940-B35D-4545-6C42058AF020}"/>
              </a:ext>
            </a:extLst>
          </p:cNvPr>
          <p:cNvSpPr/>
          <p:nvPr/>
        </p:nvSpPr>
        <p:spPr>
          <a:xfrm rot="5400000">
            <a:off x="1619569" y="1152282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0A70F1-967E-03D6-B5A5-2160D7E24861}"/>
              </a:ext>
            </a:extLst>
          </p:cNvPr>
          <p:cNvSpPr txBox="1"/>
          <p:nvPr/>
        </p:nvSpPr>
        <p:spPr>
          <a:xfrm>
            <a:off x="3419872" y="2272509"/>
            <a:ext cx="43924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Se identifica una necesidad o problemática y una alternativa de solución</a:t>
            </a:r>
          </a:p>
          <a:p>
            <a:r>
              <a:rPr lang="es-ES" dirty="0"/>
              <a:t>PREGUNTAS RECTORAS:</a:t>
            </a:r>
          </a:p>
          <a:p>
            <a:r>
              <a:rPr lang="es-ES" dirty="0"/>
              <a:t>¿Qué problema está más al alcance para ser resuelto?</a:t>
            </a:r>
          </a:p>
          <a:p>
            <a:r>
              <a:rPr lang="es-ES" dirty="0"/>
              <a:t>¿Cuáles son las necesidades insatisfechas relacionadas con esta problemática?</a:t>
            </a:r>
          </a:p>
          <a:p>
            <a:r>
              <a:rPr lang="es-ES" dirty="0"/>
              <a:t>¿Qué ámbitos del cotidiano se ven afectados por este problema?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74912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78FF294-E0C3-6401-1F11-3005E55030DD}"/>
              </a:ext>
            </a:extLst>
          </p:cNvPr>
          <p:cNvSpPr txBox="1"/>
          <p:nvPr/>
        </p:nvSpPr>
        <p:spPr>
          <a:xfrm>
            <a:off x="1115616" y="548680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3. ¿Para qué se va a hacer?</a:t>
            </a:r>
          </a:p>
        </p:txBody>
      </p:sp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7B5D9DAE-BAB3-CA85-5ED5-8DD6C3DCE3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410950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Flecha: a la derecha 11">
            <a:extLst>
              <a:ext uri="{FF2B5EF4-FFF2-40B4-BE49-F238E27FC236}">
                <a16:creationId xmlns:a16="http://schemas.microsoft.com/office/drawing/2014/main" id="{8D829976-263E-5A1C-124D-A38EF8B29D47}"/>
              </a:ext>
            </a:extLst>
          </p:cNvPr>
          <p:cNvSpPr/>
          <p:nvPr/>
        </p:nvSpPr>
        <p:spPr>
          <a:xfrm>
            <a:off x="4283968" y="3068960"/>
            <a:ext cx="1512168" cy="7200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1C5F4A3-9C1F-C81B-5592-138A7A26E107}"/>
              </a:ext>
            </a:extLst>
          </p:cNvPr>
          <p:cNvSpPr txBox="1"/>
          <p:nvPr/>
        </p:nvSpPr>
        <p:spPr>
          <a:xfrm>
            <a:off x="5868144" y="2263805"/>
            <a:ext cx="2364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Estrategias y acciones específicas para su solución (necesidad de plantear objetivos que indicarán los resultados esperados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21020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A7E17ED-74B4-7693-9528-C577B0C3B0E7}"/>
              </a:ext>
            </a:extLst>
          </p:cNvPr>
          <p:cNvSpPr txBox="1"/>
          <p:nvPr/>
        </p:nvSpPr>
        <p:spPr>
          <a:xfrm>
            <a:off x="899592" y="620688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4. ¿Para quiénes se va a hacer?</a:t>
            </a:r>
          </a:p>
        </p:txBody>
      </p:sp>
      <p:sp>
        <p:nvSpPr>
          <p:cNvPr id="4" name="Flecha: doblada hacia arriba 3">
            <a:extLst>
              <a:ext uri="{FF2B5EF4-FFF2-40B4-BE49-F238E27FC236}">
                <a16:creationId xmlns:a16="http://schemas.microsoft.com/office/drawing/2014/main" id="{4F681F63-C015-2378-9683-96274A11F53F}"/>
              </a:ext>
            </a:extLst>
          </p:cNvPr>
          <p:cNvSpPr/>
          <p:nvPr/>
        </p:nvSpPr>
        <p:spPr>
          <a:xfrm rot="5400000">
            <a:off x="2502386" y="1119228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390EF9-1E2C-F4F1-D3DB-0C8441073868}"/>
              </a:ext>
            </a:extLst>
          </p:cNvPr>
          <p:cNvSpPr txBox="1"/>
          <p:nvPr/>
        </p:nvSpPr>
        <p:spPr>
          <a:xfrm>
            <a:off x="3419872" y="126876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u="sng" dirty="0"/>
              <a:t>Destinatarios</a:t>
            </a:r>
            <a:r>
              <a:rPr lang="es-ES" dirty="0"/>
              <a:t>: beneficiarios del proyecto</a:t>
            </a: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45207AD-620E-71AC-AEC6-79680EA3D8D1}"/>
              </a:ext>
            </a:extLst>
          </p:cNvPr>
          <p:cNvSpPr txBox="1"/>
          <p:nvPr/>
        </p:nvSpPr>
        <p:spPr>
          <a:xfrm>
            <a:off x="899592" y="2101498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5. ¿Dónde se va a realizar?</a:t>
            </a:r>
          </a:p>
        </p:txBody>
      </p:sp>
      <p:sp>
        <p:nvSpPr>
          <p:cNvPr id="7" name="Flecha: doblada hacia arriba 6">
            <a:extLst>
              <a:ext uri="{FF2B5EF4-FFF2-40B4-BE49-F238E27FC236}">
                <a16:creationId xmlns:a16="http://schemas.microsoft.com/office/drawing/2014/main" id="{12B1BB1A-62F7-9C91-6339-2F1886EF34D9}"/>
              </a:ext>
            </a:extLst>
          </p:cNvPr>
          <p:cNvSpPr/>
          <p:nvPr/>
        </p:nvSpPr>
        <p:spPr>
          <a:xfrm rot="5400000">
            <a:off x="2502385" y="2602243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292AFB4-F8CC-0D9D-3044-CB8A13207165}"/>
              </a:ext>
            </a:extLst>
          </p:cNvPr>
          <p:cNvSpPr txBox="1"/>
          <p:nvPr/>
        </p:nvSpPr>
        <p:spPr>
          <a:xfrm>
            <a:off x="3563888" y="2821579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Características propias del espacio </a:t>
            </a:r>
            <a:endParaRPr lang="es-CL" dirty="0"/>
          </a:p>
        </p:txBody>
      </p:sp>
      <p:sp>
        <p:nvSpPr>
          <p:cNvPr id="9" name="Flecha: hacia abajo 8">
            <a:extLst>
              <a:ext uri="{FF2B5EF4-FFF2-40B4-BE49-F238E27FC236}">
                <a16:creationId xmlns:a16="http://schemas.microsoft.com/office/drawing/2014/main" id="{BE766E44-F0F8-42D3-6941-2E26787A1794}"/>
              </a:ext>
            </a:extLst>
          </p:cNvPr>
          <p:cNvSpPr/>
          <p:nvPr/>
        </p:nvSpPr>
        <p:spPr>
          <a:xfrm>
            <a:off x="4788024" y="3283245"/>
            <a:ext cx="144016" cy="50579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741256-DFCA-2B78-EF12-FB045ECCBA88}"/>
              </a:ext>
            </a:extLst>
          </p:cNvPr>
          <p:cNvSpPr txBox="1"/>
          <p:nvPr/>
        </p:nvSpPr>
        <p:spPr>
          <a:xfrm>
            <a:off x="3185591" y="3700781"/>
            <a:ext cx="41227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Búsqueda de datos</a:t>
            </a:r>
          </a:p>
          <a:p>
            <a:r>
              <a:rPr lang="es-ES" dirty="0"/>
              <a:t>	- número de personas</a:t>
            </a:r>
          </a:p>
          <a:p>
            <a:r>
              <a:rPr lang="es-ES" dirty="0"/>
              <a:t>	- distinción por género</a:t>
            </a:r>
          </a:p>
          <a:p>
            <a:r>
              <a:rPr lang="es-ES" dirty="0"/>
              <a:t>	- beneficiarios directos del 	proyecto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3677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8A200AB-B996-94E6-B30B-86C7B3018056}"/>
              </a:ext>
            </a:extLst>
          </p:cNvPr>
          <p:cNvSpPr txBox="1"/>
          <p:nvPr/>
        </p:nvSpPr>
        <p:spPr>
          <a:xfrm>
            <a:off x="755576" y="620688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/>
              <a:t>6. ¿Cómo lo haremos?</a:t>
            </a:r>
          </a:p>
        </p:txBody>
      </p:sp>
      <p:sp>
        <p:nvSpPr>
          <p:cNvPr id="3" name="Flecha: doblada hacia arriba 2">
            <a:extLst>
              <a:ext uri="{FF2B5EF4-FFF2-40B4-BE49-F238E27FC236}">
                <a16:creationId xmlns:a16="http://schemas.microsoft.com/office/drawing/2014/main" id="{B89F642A-C2E3-DFF1-D723-F4C81DE85DA2}"/>
              </a:ext>
            </a:extLst>
          </p:cNvPr>
          <p:cNvSpPr/>
          <p:nvPr/>
        </p:nvSpPr>
        <p:spPr>
          <a:xfrm rot="5400000">
            <a:off x="1438781" y="1119228"/>
            <a:ext cx="720080" cy="646331"/>
          </a:xfrm>
          <a:prstGeom prst="bent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453434E-6438-0E2D-4140-DF1C0BE46656}"/>
              </a:ext>
            </a:extLst>
          </p:cNvPr>
          <p:cNvSpPr txBox="1"/>
          <p:nvPr/>
        </p:nvSpPr>
        <p:spPr>
          <a:xfrm>
            <a:off x="2339752" y="1484784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u="sng" dirty="0"/>
              <a:t>Metodología:</a:t>
            </a:r>
            <a:r>
              <a:rPr lang="es-ES" dirty="0"/>
              <a:t> estrategias necesarias para el cumplimiento de los objetivos</a:t>
            </a:r>
            <a:endParaRPr lang="es-CL" dirty="0"/>
          </a:p>
        </p:txBody>
      </p:sp>
      <p:sp>
        <p:nvSpPr>
          <p:cNvPr id="5" name="Flecha: hacia abajo 4">
            <a:extLst>
              <a:ext uri="{FF2B5EF4-FFF2-40B4-BE49-F238E27FC236}">
                <a16:creationId xmlns:a16="http://schemas.microsoft.com/office/drawing/2014/main" id="{CC729965-5281-F0EC-815A-107BDA992D82}"/>
              </a:ext>
            </a:extLst>
          </p:cNvPr>
          <p:cNvSpPr/>
          <p:nvPr/>
        </p:nvSpPr>
        <p:spPr>
          <a:xfrm>
            <a:off x="4130237" y="2293715"/>
            <a:ext cx="45719" cy="5168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C70FFE1-272F-2AE5-15C5-CA6472527A99}"/>
              </a:ext>
            </a:extLst>
          </p:cNvPr>
          <p:cNvSpPr txBox="1"/>
          <p:nvPr/>
        </p:nvSpPr>
        <p:spPr>
          <a:xfrm>
            <a:off x="1798821" y="2839214"/>
            <a:ext cx="59678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eriod"/>
            </a:pPr>
            <a:r>
              <a:rPr lang="es-ES" dirty="0"/>
              <a:t>Planteamiento del problema</a:t>
            </a:r>
          </a:p>
          <a:p>
            <a:pPr marL="342900" indent="-342900">
              <a:buAutoNum type="alphaLcPeriod"/>
            </a:pPr>
            <a:r>
              <a:rPr lang="es-ES" dirty="0"/>
              <a:t>Planteamiento de posibles soluciones</a:t>
            </a:r>
          </a:p>
          <a:p>
            <a:pPr marL="342900" indent="-342900">
              <a:buAutoNum type="alphaLcPeriod"/>
            </a:pPr>
            <a:r>
              <a:rPr lang="es-ES" dirty="0"/>
              <a:t>Formulación de un enunciado claro y conciso de los objetivos (generales y específicos)</a:t>
            </a:r>
          </a:p>
          <a:p>
            <a:pPr marL="342900" indent="-342900">
              <a:buAutoNum type="alphaLcPeriod"/>
            </a:pPr>
            <a:r>
              <a:rPr lang="es-ES" dirty="0"/>
              <a:t>Justificación del proyecto</a:t>
            </a:r>
          </a:p>
          <a:p>
            <a:pPr marL="342900" indent="-342900">
              <a:buAutoNum type="alphaLcPeriod"/>
            </a:pPr>
            <a:r>
              <a:rPr lang="es-ES" dirty="0"/>
              <a:t>Descripción clara y precisa de las necesidades</a:t>
            </a:r>
          </a:p>
          <a:p>
            <a:pPr marL="342900" indent="-342900">
              <a:buAutoNum type="alphaLcPeriod"/>
            </a:pPr>
            <a:r>
              <a:rPr lang="es-ES" dirty="0"/>
              <a:t>Descripción clara y precisa de los beneficiarios</a:t>
            </a:r>
          </a:p>
          <a:p>
            <a:pPr marL="342900" indent="-342900">
              <a:buAutoNum type="alphaLcPeriod"/>
            </a:pPr>
            <a:r>
              <a:rPr lang="es-ES" dirty="0"/>
              <a:t>Elaboración de un instrumento de evaluación de las necesidades de la realización del proyecto (encuesta, formulario de preguntas, entrevista)</a:t>
            </a:r>
          </a:p>
          <a:p>
            <a:pPr marL="342900" indent="-342900">
              <a:buAutoNum type="alphaLcPeriod"/>
            </a:pPr>
            <a:r>
              <a:rPr lang="es-ES" dirty="0"/>
              <a:t>Evaluación del proyecto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111138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ngulos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Á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179</TotalTime>
  <Words>464</Words>
  <Application>Microsoft Office PowerPoint</Application>
  <PresentationFormat>Presentación en pantalla (4:3)</PresentationFormat>
  <Paragraphs>52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Arial</vt:lpstr>
      <vt:lpstr>Arial Black</vt:lpstr>
      <vt:lpstr>Franklin Gothic Book</vt:lpstr>
      <vt:lpstr>Franklin Gothic Medium</vt:lpstr>
      <vt:lpstr>Wingdings</vt:lpstr>
      <vt:lpstr>Ángulos</vt:lpstr>
      <vt:lpstr>UNIDAD 7 PROYECTO DE INTEGRACIÓN DE HABILIDADES COMUNICATIVAS   Christiane Arentsen a. PROFESORA DE LENGUAJE MG. EN HISTORIA  </vt:lpstr>
      <vt:lpstr>Objetivo de la unidad </vt:lpstr>
      <vt:lpstr>Responda las siguientes preguntas </vt:lpstr>
      <vt:lpstr>Presentación de PowerPoint</vt:lpstr>
      <vt:lpstr>Pasos para la realización de un proyecto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inferencia en la comprensión lectora</dc:title>
  <dc:creator>Vale</dc:creator>
  <cp:lastModifiedBy>Christiane Arentsen Aramburú</cp:lastModifiedBy>
  <cp:revision>18</cp:revision>
  <dcterms:created xsi:type="dcterms:W3CDTF">2017-07-26T18:54:14Z</dcterms:created>
  <dcterms:modified xsi:type="dcterms:W3CDTF">2023-10-02T14:07:26Z</dcterms:modified>
</cp:coreProperties>
</file>