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85" r:id="rId2"/>
    <p:sldId id="284" r:id="rId3"/>
    <p:sldId id="324" r:id="rId4"/>
    <p:sldId id="286" r:id="rId5"/>
    <p:sldId id="287" r:id="rId6"/>
    <p:sldId id="289" r:id="rId7"/>
    <p:sldId id="307" r:id="rId8"/>
    <p:sldId id="308" r:id="rId9"/>
    <p:sldId id="309" r:id="rId10"/>
    <p:sldId id="310" r:id="rId11"/>
    <p:sldId id="311" r:id="rId12"/>
    <p:sldId id="288" r:id="rId13"/>
    <p:sldId id="290" r:id="rId14"/>
    <p:sldId id="325" r:id="rId15"/>
    <p:sldId id="312" r:id="rId16"/>
    <p:sldId id="291" r:id="rId17"/>
    <p:sldId id="313" r:id="rId18"/>
    <p:sldId id="292" r:id="rId19"/>
    <p:sldId id="314" r:id="rId20"/>
    <p:sldId id="293" r:id="rId21"/>
    <p:sldId id="295" r:id="rId22"/>
    <p:sldId id="297" r:id="rId23"/>
    <p:sldId id="315" r:id="rId24"/>
    <p:sldId id="296" r:id="rId25"/>
    <p:sldId id="294" r:id="rId26"/>
    <p:sldId id="298" r:id="rId27"/>
    <p:sldId id="300" r:id="rId28"/>
    <p:sldId id="299" r:id="rId29"/>
    <p:sldId id="301" r:id="rId30"/>
    <p:sldId id="302" r:id="rId31"/>
    <p:sldId id="303" r:id="rId32"/>
    <p:sldId id="304" r:id="rId33"/>
    <p:sldId id="316" r:id="rId34"/>
    <p:sldId id="317" r:id="rId35"/>
    <p:sldId id="318" r:id="rId36"/>
    <p:sldId id="319" r:id="rId37"/>
    <p:sldId id="320" r:id="rId38"/>
    <p:sldId id="321" r:id="rId39"/>
    <p:sldId id="322" r:id="rId40"/>
    <p:sldId id="323" r:id="rId41"/>
    <p:sldId id="305" r:id="rId4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AA1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snapToGrid="0">
      <p:cViewPr varScale="1">
        <p:scale>
          <a:sx n="74" d="100"/>
          <a:sy n="74" d="100"/>
        </p:scale>
        <p:origin x="540"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0D0D44-A1AB-44BA-A824-6A91B3772A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ES"/>
        </a:p>
      </dgm:t>
    </dgm:pt>
    <dgm:pt modelId="{4C35868B-2EEC-4230-A11B-4AFB72E4F920}">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CP BRIGADA</a:t>
          </a:r>
        </a:p>
      </dgm:t>
    </dgm:pt>
    <dgm:pt modelId="{86EFACFF-843F-4BCE-8677-C77A372FAC77}" type="parTrans" cxnId="{3EB235F7-A1AA-4719-A04A-F6B59D7CBA14}">
      <dgm:prSet/>
      <dgm:spPr/>
      <dgm:t>
        <a:bodyPr/>
        <a:lstStyle/>
        <a:p>
          <a:endParaRPr lang="es-ES"/>
        </a:p>
      </dgm:t>
    </dgm:pt>
    <dgm:pt modelId="{844AE628-DC9D-49BD-8801-1A39A9B1754E}" type="sibTrans" cxnId="{3EB235F7-A1AA-4719-A04A-F6B59D7CBA14}">
      <dgm:prSet/>
      <dgm:spPr/>
      <dgm:t>
        <a:bodyPr/>
        <a:lstStyle/>
        <a:p>
          <a:endParaRPr lang="es-ES"/>
        </a:p>
      </dgm:t>
    </dgm:pt>
    <dgm:pt modelId="{D215C6CA-1161-4BFE-B0ED-AE1604AC7FFF}">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DE COMUNICACIONES (COMCEN)</a:t>
          </a:r>
        </a:p>
      </dgm:t>
    </dgm:pt>
    <dgm:pt modelId="{10B6C848-4061-45D2-B6C8-E5992119186E}" type="parTrans" cxnId="{FA1C0EB3-22F2-4725-AC9B-7B314FD34536}">
      <dgm:prSet/>
      <dgm:spPr/>
      <dgm:t>
        <a:bodyPr/>
        <a:lstStyle/>
        <a:p>
          <a:endParaRPr lang="es-ES"/>
        </a:p>
      </dgm:t>
    </dgm:pt>
    <dgm:pt modelId="{9366BBEC-2AA6-4AD7-8811-4601D583C6EB}" type="sibTrans" cxnId="{FA1C0EB3-22F2-4725-AC9B-7B314FD34536}">
      <dgm:prSet/>
      <dgm:spPr/>
      <dgm:t>
        <a:bodyPr/>
        <a:lstStyle/>
        <a:p>
          <a:endParaRPr lang="es-ES"/>
        </a:p>
      </dgm:t>
    </dgm:pt>
    <dgm:pt modelId="{277FFA7A-2A2F-4381-B204-061538E6B725}">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DE OPERACIONES DE COMBATE (COC)</a:t>
          </a:r>
        </a:p>
      </dgm:t>
    </dgm:pt>
    <dgm:pt modelId="{C856018D-7201-489A-A94D-6166F9F2B812}" type="parTrans" cxnId="{D542F0A8-2FE2-4D06-8576-B106E28E1E47}">
      <dgm:prSet/>
      <dgm:spPr/>
      <dgm:t>
        <a:bodyPr/>
        <a:lstStyle/>
        <a:p>
          <a:endParaRPr lang="es-ES"/>
        </a:p>
      </dgm:t>
    </dgm:pt>
    <dgm:pt modelId="{6EC4C924-6C0F-44FF-ABEA-7D5F36AB4049}" type="sibTrans" cxnId="{D542F0A8-2FE2-4D06-8576-B106E28E1E47}">
      <dgm:prSet/>
      <dgm:spPr/>
      <dgm:t>
        <a:bodyPr/>
        <a:lstStyle/>
        <a:p>
          <a:endParaRPr lang="es-ES"/>
        </a:p>
      </dgm:t>
    </dgm:pt>
    <dgm:pt modelId="{4CDEF5C5-B005-42CF-9000-A91D4FC4C519}">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COORDINADO FUEGOS DE APOYO (CCFA/FSCC)</a:t>
          </a:r>
        </a:p>
      </dgm:t>
    </dgm:pt>
    <dgm:pt modelId="{1620E0C5-885F-431D-AD73-1EA7A0010C91}" type="parTrans" cxnId="{D7E9D10C-9FC6-4B85-8218-FA22C932C556}">
      <dgm:prSet/>
      <dgm:spPr/>
      <dgm:t>
        <a:bodyPr/>
        <a:lstStyle/>
        <a:p>
          <a:endParaRPr lang="es-ES"/>
        </a:p>
      </dgm:t>
    </dgm:pt>
    <dgm:pt modelId="{8FBEDEB0-4AF6-4240-9D58-DD220954FF83}" type="sibTrans" cxnId="{D7E9D10C-9FC6-4B85-8218-FA22C932C556}">
      <dgm:prSet/>
      <dgm:spPr/>
      <dgm:t>
        <a:bodyPr/>
        <a:lstStyle/>
        <a:p>
          <a:endParaRPr lang="es-ES"/>
        </a:p>
      </dgm:t>
    </dgm:pt>
    <dgm:pt modelId="{90F62C53-699F-48AE-9B12-1FC7FCA3D440}">
      <dgm:prSet custT="1"/>
      <dgm:spPr>
        <a:solidFill>
          <a:schemeClr val="accent6"/>
        </a:solidFill>
        <a:ln>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DE INTELIGENCIA (CINT)</a:t>
          </a:r>
        </a:p>
      </dgm:t>
    </dgm:pt>
    <dgm:pt modelId="{DE5C15AC-4C56-40BE-8AD7-37CD24076948}" type="parTrans" cxnId="{7C6AE504-A511-40DB-A487-93E6661DB974}">
      <dgm:prSet/>
      <dgm:spPr/>
      <dgm:t>
        <a:bodyPr/>
        <a:lstStyle/>
        <a:p>
          <a:endParaRPr lang="es-ES"/>
        </a:p>
      </dgm:t>
    </dgm:pt>
    <dgm:pt modelId="{E71C66B3-799E-4A9B-82F3-40DDB8044BD5}" type="sibTrans" cxnId="{7C6AE504-A511-40DB-A487-93E6661DB974}">
      <dgm:prSet/>
      <dgm:spPr/>
      <dgm:t>
        <a:bodyPr/>
        <a:lstStyle/>
        <a:p>
          <a:endParaRPr lang="es-ES"/>
        </a:p>
      </dgm:t>
    </dgm:pt>
    <dgm:pt modelId="{3811D5FA-34DF-4501-B6F1-02A180FF7230}">
      <dgm:prSet custT="1"/>
      <dgm:spPr>
        <a:solidFill>
          <a:schemeClr val="accent6"/>
        </a:solidFill>
        <a:ln>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CENTRO OPERACIONES LOGISTICAS (COL/LOC)</a:t>
          </a:r>
        </a:p>
      </dgm:t>
    </dgm:pt>
    <dgm:pt modelId="{D247FF84-12EA-4C5C-AE11-77536FE716F5}" type="parTrans" cxnId="{3BD81EAC-DE4F-4B43-B419-9DE506D4CC37}">
      <dgm:prSet/>
      <dgm:spPr/>
      <dgm:t>
        <a:bodyPr/>
        <a:lstStyle/>
        <a:p>
          <a:endParaRPr lang="es-ES"/>
        </a:p>
      </dgm:t>
    </dgm:pt>
    <dgm:pt modelId="{7A6EAC56-BE3E-4903-97F5-DD8037E7530E}" type="sibTrans" cxnId="{3BD81EAC-DE4F-4B43-B419-9DE506D4CC37}">
      <dgm:prSet/>
      <dgm:spPr/>
      <dgm:t>
        <a:bodyPr/>
        <a:lstStyle/>
        <a:p>
          <a:endParaRPr lang="es-ES"/>
        </a:p>
      </dgm:t>
    </dgm:pt>
    <dgm:pt modelId="{F3BF0863-4375-4DE8-A325-7F6A4D90CD3B}" type="pres">
      <dgm:prSet presAssocID="{E70D0D44-A1AB-44BA-A824-6A91B3772AF7}" presName="hierChild1" presStyleCnt="0">
        <dgm:presLayoutVars>
          <dgm:orgChart val="1"/>
          <dgm:chPref val="1"/>
          <dgm:dir/>
          <dgm:animOne val="branch"/>
          <dgm:animLvl val="lvl"/>
          <dgm:resizeHandles/>
        </dgm:presLayoutVars>
      </dgm:prSet>
      <dgm:spPr/>
      <dgm:t>
        <a:bodyPr/>
        <a:lstStyle/>
        <a:p>
          <a:endParaRPr lang="es-CL"/>
        </a:p>
      </dgm:t>
    </dgm:pt>
    <dgm:pt modelId="{1B52BFA9-7D0A-4F87-A777-FE762A25202C}" type="pres">
      <dgm:prSet presAssocID="{4C35868B-2EEC-4230-A11B-4AFB72E4F920}" presName="hierRoot1" presStyleCnt="0">
        <dgm:presLayoutVars>
          <dgm:hierBranch val="init"/>
        </dgm:presLayoutVars>
      </dgm:prSet>
      <dgm:spPr/>
    </dgm:pt>
    <dgm:pt modelId="{A72AA9C5-4547-4B13-A08B-FAD1E7CF1413}" type="pres">
      <dgm:prSet presAssocID="{4C35868B-2EEC-4230-A11B-4AFB72E4F920}" presName="rootComposite1" presStyleCnt="0"/>
      <dgm:spPr/>
    </dgm:pt>
    <dgm:pt modelId="{2AEAE74C-5179-4237-A5EF-4A3C87DBF43E}" type="pres">
      <dgm:prSet presAssocID="{4C35868B-2EEC-4230-A11B-4AFB72E4F920}" presName="rootText1" presStyleLbl="node0" presStyleIdx="0" presStyleCnt="1" custScaleX="168558" custScaleY="166237" custLinFactY="-23054" custLinFactNeighborX="7606" custLinFactNeighborY="-100000">
        <dgm:presLayoutVars>
          <dgm:chPref val="3"/>
        </dgm:presLayoutVars>
      </dgm:prSet>
      <dgm:spPr/>
      <dgm:t>
        <a:bodyPr/>
        <a:lstStyle/>
        <a:p>
          <a:endParaRPr lang="es-CL"/>
        </a:p>
      </dgm:t>
    </dgm:pt>
    <dgm:pt modelId="{43DAE371-AC26-4C47-AC7F-4D765A80A137}" type="pres">
      <dgm:prSet presAssocID="{4C35868B-2EEC-4230-A11B-4AFB72E4F920}" presName="rootConnector1" presStyleLbl="node1" presStyleIdx="0" presStyleCnt="0"/>
      <dgm:spPr/>
      <dgm:t>
        <a:bodyPr/>
        <a:lstStyle/>
        <a:p>
          <a:endParaRPr lang="es-CL"/>
        </a:p>
      </dgm:t>
    </dgm:pt>
    <dgm:pt modelId="{BDFB1AA1-CEAC-4D2D-A84F-A2F3DE09358D}" type="pres">
      <dgm:prSet presAssocID="{4C35868B-2EEC-4230-A11B-4AFB72E4F920}" presName="hierChild2" presStyleCnt="0"/>
      <dgm:spPr/>
    </dgm:pt>
    <dgm:pt modelId="{2F510B54-4CCE-4BE7-9FA0-BCB40A904334}" type="pres">
      <dgm:prSet presAssocID="{10B6C848-4061-45D2-B6C8-E5992119186E}" presName="Name37" presStyleLbl="parChTrans1D2" presStyleIdx="0" presStyleCnt="5"/>
      <dgm:spPr/>
      <dgm:t>
        <a:bodyPr/>
        <a:lstStyle/>
        <a:p>
          <a:endParaRPr lang="es-CL"/>
        </a:p>
      </dgm:t>
    </dgm:pt>
    <dgm:pt modelId="{B06E16D3-0377-4DB0-AB63-6E969814A2C1}" type="pres">
      <dgm:prSet presAssocID="{D215C6CA-1161-4BFE-B0ED-AE1604AC7FFF}" presName="hierRoot2" presStyleCnt="0">
        <dgm:presLayoutVars>
          <dgm:hierBranch val="init"/>
        </dgm:presLayoutVars>
      </dgm:prSet>
      <dgm:spPr/>
    </dgm:pt>
    <dgm:pt modelId="{E1D55176-EE00-4E97-932B-81D7B4AA40D5}" type="pres">
      <dgm:prSet presAssocID="{D215C6CA-1161-4BFE-B0ED-AE1604AC7FFF}" presName="rootComposite" presStyleCnt="0"/>
      <dgm:spPr/>
    </dgm:pt>
    <dgm:pt modelId="{1E19E832-9FB4-47D2-96FE-257B23A1FF18}" type="pres">
      <dgm:prSet presAssocID="{D215C6CA-1161-4BFE-B0ED-AE1604AC7FFF}" presName="rootText" presStyleLbl="node2" presStyleIdx="0" presStyleCnt="5" custScaleX="193514" custScaleY="174129" custLinFactNeighborX="-311" custLinFactNeighborY="60262">
        <dgm:presLayoutVars>
          <dgm:chPref val="3"/>
        </dgm:presLayoutVars>
      </dgm:prSet>
      <dgm:spPr/>
      <dgm:t>
        <a:bodyPr/>
        <a:lstStyle/>
        <a:p>
          <a:endParaRPr lang="es-CL"/>
        </a:p>
      </dgm:t>
    </dgm:pt>
    <dgm:pt modelId="{2D10CFE3-5B44-4CCA-9526-F9FE28B4E762}" type="pres">
      <dgm:prSet presAssocID="{D215C6CA-1161-4BFE-B0ED-AE1604AC7FFF}" presName="rootConnector" presStyleLbl="node2" presStyleIdx="0" presStyleCnt="5"/>
      <dgm:spPr/>
      <dgm:t>
        <a:bodyPr/>
        <a:lstStyle/>
        <a:p>
          <a:endParaRPr lang="es-CL"/>
        </a:p>
      </dgm:t>
    </dgm:pt>
    <dgm:pt modelId="{88640621-2BEE-4B48-8CA9-1373E2B34617}" type="pres">
      <dgm:prSet presAssocID="{D215C6CA-1161-4BFE-B0ED-AE1604AC7FFF}" presName="hierChild4" presStyleCnt="0"/>
      <dgm:spPr/>
    </dgm:pt>
    <dgm:pt modelId="{0D741CCF-31DD-42BC-9006-3692CE4946C7}" type="pres">
      <dgm:prSet presAssocID="{D215C6CA-1161-4BFE-B0ED-AE1604AC7FFF}" presName="hierChild5" presStyleCnt="0"/>
      <dgm:spPr/>
    </dgm:pt>
    <dgm:pt modelId="{78574EF9-3809-4345-B505-9887E6C090FA}" type="pres">
      <dgm:prSet presAssocID="{C856018D-7201-489A-A94D-6166F9F2B812}" presName="Name37" presStyleLbl="parChTrans1D2" presStyleIdx="1" presStyleCnt="5"/>
      <dgm:spPr/>
      <dgm:t>
        <a:bodyPr/>
        <a:lstStyle/>
        <a:p>
          <a:endParaRPr lang="es-CL"/>
        </a:p>
      </dgm:t>
    </dgm:pt>
    <dgm:pt modelId="{C36A9874-992A-43D9-AC3E-058C67B0A768}" type="pres">
      <dgm:prSet presAssocID="{277FFA7A-2A2F-4381-B204-061538E6B725}" presName="hierRoot2" presStyleCnt="0">
        <dgm:presLayoutVars>
          <dgm:hierBranch val="init"/>
        </dgm:presLayoutVars>
      </dgm:prSet>
      <dgm:spPr/>
    </dgm:pt>
    <dgm:pt modelId="{24C98E6E-DCE0-4560-8DBB-9FC0A76F1FF9}" type="pres">
      <dgm:prSet presAssocID="{277FFA7A-2A2F-4381-B204-061538E6B725}" presName="rootComposite" presStyleCnt="0"/>
      <dgm:spPr/>
    </dgm:pt>
    <dgm:pt modelId="{0690C6AF-DB28-4EC1-AAF4-3F774AC97FAE}" type="pres">
      <dgm:prSet presAssocID="{277FFA7A-2A2F-4381-B204-061538E6B725}" presName="rootText" presStyleLbl="node2" presStyleIdx="1" presStyleCnt="5" custScaleX="187566" custScaleY="172491" custLinFactNeighborX="-4520" custLinFactNeighborY="57249">
        <dgm:presLayoutVars>
          <dgm:chPref val="3"/>
        </dgm:presLayoutVars>
      </dgm:prSet>
      <dgm:spPr/>
      <dgm:t>
        <a:bodyPr/>
        <a:lstStyle/>
        <a:p>
          <a:endParaRPr lang="es-CL"/>
        </a:p>
      </dgm:t>
    </dgm:pt>
    <dgm:pt modelId="{026725E3-D2FC-4091-B90C-0C1425DB7728}" type="pres">
      <dgm:prSet presAssocID="{277FFA7A-2A2F-4381-B204-061538E6B725}" presName="rootConnector" presStyleLbl="node2" presStyleIdx="1" presStyleCnt="5"/>
      <dgm:spPr/>
      <dgm:t>
        <a:bodyPr/>
        <a:lstStyle/>
        <a:p>
          <a:endParaRPr lang="es-CL"/>
        </a:p>
      </dgm:t>
    </dgm:pt>
    <dgm:pt modelId="{764FA13A-B91A-4434-94D9-F29BD0C38AD2}" type="pres">
      <dgm:prSet presAssocID="{277FFA7A-2A2F-4381-B204-061538E6B725}" presName="hierChild4" presStyleCnt="0"/>
      <dgm:spPr/>
    </dgm:pt>
    <dgm:pt modelId="{42E26653-E195-4D3C-A00A-AF98294742BC}" type="pres">
      <dgm:prSet presAssocID="{277FFA7A-2A2F-4381-B204-061538E6B725}" presName="hierChild5" presStyleCnt="0"/>
      <dgm:spPr/>
    </dgm:pt>
    <dgm:pt modelId="{FEE7D2E0-B195-4601-9587-8846A833BCC9}" type="pres">
      <dgm:prSet presAssocID="{1620E0C5-885F-431D-AD73-1EA7A0010C91}" presName="Name37" presStyleLbl="parChTrans1D2" presStyleIdx="2" presStyleCnt="5"/>
      <dgm:spPr/>
      <dgm:t>
        <a:bodyPr/>
        <a:lstStyle/>
        <a:p>
          <a:endParaRPr lang="es-CL"/>
        </a:p>
      </dgm:t>
    </dgm:pt>
    <dgm:pt modelId="{4A2E8E12-5616-4DA4-9B1D-EFD27E5EBC18}" type="pres">
      <dgm:prSet presAssocID="{4CDEF5C5-B005-42CF-9000-A91D4FC4C519}" presName="hierRoot2" presStyleCnt="0">
        <dgm:presLayoutVars>
          <dgm:hierBranch val="init"/>
        </dgm:presLayoutVars>
      </dgm:prSet>
      <dgm:spPr/>
    </dgm:pt>
    <dgm:pt modelId="{A63CACA3-A704-4ADB-BE9C-41F3E494F321}" type="pres">
      <dgm:prSet presAssocID="{4CDEF5C5-B005-42CF-9000-A91D4FC4C519}" presName="rootComposite" presStyleCnt="0"/>
      <dgm:spPr/>
    </dgm:pt>
    <dgm:pt modelId="{7F2DBDE6-A32F-4873-B765-72B2B2D545B6}" type="pres">
      <dgm:prSet presAssocID="{4CDEF5C5-B005-42CF-9000-A91D4FC4C519}" presName="rootText" presStyleLbl="node2" presStyleIdx="2" presStyleCnt="5" custScaleX="201092" custScaleY="174129" custLinFactNeighborX="-1507" custLinFactNeighborY="60262">
        <dgm:presLayoutVars>
          <dgm:chPref val="3"/>
        </dgm:presLayoutVars>
      </dgm:prSet>
      <dgm:spPr/>
      <dgm:t>
        <a:bodyPr/>
        <a:lstStyle/>
        <a:p>
          <a:endParaRPr lang="es-CL"/>
        </a:p>
      </dgm:t>
    </dgm:pt>
    <dgm:pt modelId="{29969304-F36C-4F5F-AE31-079B55D15D89}" type="pres">
      <dgm:prSet presAssocID="{4CDEF5C5-B005-42CF-9000-A91D4FC4C519}" presName="rootConnector" presStyleLbl="node2" presStyleIdx="2" presStyleCnt="5"/>
      <dgm:spPr/>
      <dgm:t>
        <a:bodyPr/>
        <a:lstStyle/>
        <a:p>
          <a:endParaRPr lang="es-CL"/>
        </a:p>
      </dgm:t>
    </dgm:pt>
    <dgm:pt modelId="{E4CE6E71-8A95-49CB-A49C-66FB82D4C588}" type="pres">
      <dgm:prSet presAssocID="{4CDEF5C5-B005-42CF-9000-A91D4FC4C519}" presName="hierChild4" presStyleCnt="0"/>
      <dgm:spPr/>
    </dgm:pt>
    <dgm:pt modelId="{EBA571DE-ED5F-4599-AF89-7BCF6A363913}" type="pres">
      <dgm:prSet presAssocID="{4CDEF5C5-B005-42CF-9000-A91D4FC4C519}" presName="hierChild5" presStyleCnt="0"/>
      <dgm:spPr/>
    </dgm:pt>
    <dgm:pt modelId="{6FB6674D-B5E9-42E8-9C71-9E8486390715}" type="pres">
      <dgm:prSet presAssocID="{DE5C15AC-4C56-40BE-8AD7-37CD24076948}" presName="Name37" presStyleLbl="parChTrans1D2" presStyleIdx="3" presStyleCnt="5"/>
      <dgm:spPr/>
      <dgm:t>
        <a:bodyPr/>
        <a:lstStyle/>
        <a:p>
          <a:endParaRPr lang="es-CL"/>
        </a:p>
      </dgm:t>
    </dgm:pt>
    <dgm:pt modelId="{3552EF3D-041D-42EF-9EC6-DB38D14637A0}" type="pres">
      <dgm:prSet presAssocID="{90F62C53-699F-48AE-9B12-1FC7FCA3D440}" presName="hierRoot2" presStyleCnt="0">
        <dgm:presLayoutVars>
          <dgm:hierBranch val="init"/>
        </dgm:presLayoutVars>
      </dgm:prSet>
      <dgm:spPr/>
    </dgm:pt>
    <dgm:pt modelId="{27F78B4B-FE01-4D51-92DA-DD453454B099}" type="pres">
      <dgm:prSet presAssocID="{90F62C53-699F-48AE-9B12-1FC7FCA3D440}" presName="rootComposite" presStyleCnt="0"/>
      <dgm:spPr/>
    </dgm:pt>
    <dgm:pt modelId="{23210DD1-C06B-41BF-9364-878DD2C50192}" type="pres">
      <dgm:prSet presAssocID="{90F62C53-699F-48AE-9B12-1FC7FCA3D440}" presName="rootText" presStyleLbl="node2" presStyleIdx="3" presStyleCnt="5" custScaleX="170234" custScaleY="172825" custLinFactNeighborX="3013" custLinFactNeighborY="60262">
        <dgm:presLayoutVars>
          <dgm:chPref val="3"/>
        </dgm:presLayoutVars>
      </dgm:prSet>
      <dgm:spPr/>
      <dgm:t>
        <a:bodyPr/>
        <a:lstStyle/>
        <a:p>
          <a:endParaRPr lang="es-CL"/>
        </a:p>
      </dgm:t>
    </dgm:pt>
    <dgm:pt modelId="{7CFEBE11-F932-4B0A-9909-FAB84149A35C}" type="pres">
      <dgm:prSet presAssocID="{90F62C53-699F-48AE-9B12-1FC7FCA3D440}" presName="rootConnector" presStyleLbl="node2" presStyleIdx="3" presStyleCnt="5"/>
      <dgm:spPr/>
      <dgm:t>
        <a:bodyPr/>
        <a:lstStyle/>
        <a:p>
          <a:endParaRPr lang="es-CL"/>
        </a:p>
      </dgm:t>
    </dgm:pt>
    <dgm:pt modelId="{E4BB2DA3-DA94-42DB-8F27-16E001980AB9}" type="pres">
      <dgm:prSet presAssocID="{90F62C53-699F-48AE-9B12-1FC7FCA3D440}" presName="hierChild4" presStyleCnt="0"/>
      <dgm:spPr/>
    </dgm:pt>
    <dgm:pt modelId="{EAA3E0C5-E577-4FFC-9A70-58278222877B}" type="pres">
      <dgm:prSet presAssocID="{90F62C53-699F-48AE-9B12-1FC7FCA3D440}" presName="hierChild5" presStyleCnt="0"/>
      <dgm:spPr/>
    </dgm:pt>
    <dgm:pt modelId="{B09B4DA9-EC97-40CE-9CFB-767619D8CF75}" type="pres">
      <dgm:prSet presAssocID="{D247FF84-12EA-4C5C-AE11-77536FE716F5}" presName="Name37" presStyleLbl="parChTrans1D2" presStyleIdx="4" presStyleCnt="5"/>
      <dgm:spPr/>
      <dgm:t>
        <a:bodyPr/>
        <a:lstStyle/>
        <a:p>
          <a:endParaRPr lang="es-CL"/>
        </a:p>
      </dgm:t>
    </dgm:pt>
    <dgm:pt modelId="{41E91FA0-D599-426F-9914-ECE53EC3BF61}" type="pres">
      <dgm:prSet presAssocID="{3811D5FA-34DF-4501-B6F1-02A180FF7230}" presName="hierRoot2" presStyleCnt="0">
        <dgm:presLayoutVars>
          <dgm:hierBranch val="init"/>
        </dgm:presLayoutVars>
      </dgm:prSet>
      <dgm:spPr/>
    </dgm:pt>
    <dgm:pt modelId="{7057B55D-4156-475C-976D-A461C9C1C51A}" type="pres">
      <dgm:prSet presAssocID="{3811D5FA-34DF-4501-B6F1-02A180FF7230}" presName="rootComposite" presStyleCnt="0"/>
      <dgm:spPr/>
    </dgm:pt>
    <dgm:pt modelId="{8ACEF58C-132C-489B-85C8-B9AA19CA9FCD}" type="pres">
      <dgm:prSet presAssocID="{3811D5FA-34DF-4501-B6F1-02A180FF7230}" presName="rootText" presStyleLbl="node2" presStyleIdx="4" presStyleCnt="5" custScaleX="169670" custScaleY="177055" custLinFactNeighborX="9039" custLinFactNeighborY="60262">
        <dgm:presLayoutVars>
          <dgm:chPref val="3"/>
        </dgm:presLayoutVars>
      </dgm:prSet>
      <dgm:spPr/>
      <dgm:t>
        <a:bodyPr/>
        <a:lstStyle/>
        <a:p>
          <a:endParaRPr lang="es-CL"/>
        </a:p>
      </dgm:t>
    </dgm:pt>
    <dgm:pt modelId="{BF7C17B9-5C43-4093-9F82-F700BA9D45C1}" type="pres">
      <dgm:prSet presAssocID="{3811D5FA-34DF-4501-B6F1-02A180FF7230}" presName="rootConnector" presStyleLbl="node2" presStyleIdx="4" presStyleCnt="5"/>
      <dgm:spPr/>
      <dgm:t>
        <a:bodyPr/>
        <a:lstStyle/>
        <a:p>
          <a:endParaRPr lang="es-CL"/>
        </a:p>
      </dgm:t>
    </dgm:pt>
    <dgm:pt modelId="{1C5A2CA8-10D5-4D47-92CD-FDCC2808592B}" type="pres">
      <dgm:prSet presAssocID="{3811D5FA-34DF-4501-B6F1-02A180FF7230}" presName="hierChild4" presStyleCnt="0"/>
      <dgm:spPr/>
    </dgm:pt>
    <dgm:pt modelId="{53B2EE69-414E-4EE7-8276-2A98F7857D05}" type="pres">
      <dgm:prSet presAssocID="{3811D5FA-34DF-4501-B6F1-02A180FF7230}" presName="hierChild5" presStyleCnt="0"/>
      <dgm:spPr/>
    </dgm:pt>
    <dgm:pt modelId="{47117431-F1FA-4FBF-B214-1BEF25BC6F69}" type="pres">
      <dgm:prSet presAssocID="{4C35868B-2EEC-4230-A11B-4AFB72E4F920}" presName="hierChild3" presStyleCnt="0"/>
      <dgm:spPr/>
    </dgm:pt>
  </dgm:ptLst>
  <dgm:cxnLst>
    <dgm:cxn modelId="{28334DAB-757E-401B-BDA2-16433847A035}" type="presOf" srcId="{10B6C848-4061-45D2-B6C8-E5992119186E}" destId="{2F510B54-4CCE-4BE7-9FA0-BCB40A904334}" srcOrd="0" destOrd="0" presId="urn:microsoft.com/office/officeart/2005/8/layout/orgChart1"/>
    <dgm:cxn modelId="{D36A73B5-F78D-4D34-B12E-57AEF55BB568}" type="presOf" srcId="{D247FF84-12EA-4C5C-AE11-77536FE716F5}" destId="{B09B4DA9-EC97-40CE-9CFB-767619D8CF75}" srcOrd="0" destOrd="0" presId="urn:microsoft.com/office/officeart/2005/8/layout/orgChart1"/>
    <dgm:cxn modelId="{3EB235F7-A1AA-4719-A04A-F6B59D7CBA14}" srcId="{E70D0D44-A1AB-44BA-A824-6A91B3772AF7}" destId="{4C35868B-2EEC-4230-A11B-4AFB72E4F920}" srcOrd="0" destOrd="0" parTransId="{86EFACFF-843F-4BCE-8677-C77A372FAC77}" sibTransId="{844AE628-DC9D-49BD-8801-1A39A9B1754E}"/>
    <dgm:cxn modelId="{C8FA8587-DB54-4BB8-900F-2DCF61FDCEA8}" type="presOf" srcId="{D215C6CA-1161-4BFE-B0ED-AE1604AC7FFF}" destId="{1E19E832-9FB4-47D2-96FE-257B23A1FF18}" srcOrd="0" destOrd="0" presId="urn:microsoft.com/office/officeart/2005/8/layout/orgChart1"/>
    <dgm:cxn modelId="{E7EF533F-8BCE-4157-BE1C-307B820AAA02}" type="presOf" srcId="{C856018D-7201-489A-A94D-6166F9F2B812}" destId="{78574EF9-3809-4345-B505-9887E6C090FA}" srcOrd="0" destOrd="0" presId="urn:microsoft.com/office/officeart/2005/8/layout/orgChart1"/>
    <dgm:cxn modelId="{1EC19FC6-DB84-4D35-80EC-7D609E54BF03}" type="presOf" srcId="{4CDEF5C5-B005-42CF-9000-A91D4FC4C519}" destId="{7F2DBDE6-A32F-4873-B765-72B2B2D545B6}" srcOrd="0" destOrd="0" presId="urn:microsoft.com/office/officeart/2005/8/layout/orgChart1"/>
    <dgm:cxn modelId="{7C6AE504-A511-40DB-A487-93E6661DB974}" srcId="{4C35868B-2EEC-4230-A11B-4AFB72E4F920}" destId="{90F62C53-699F-48AE-9B12-1FC7FCA3D440}" srcOrd="3" destOrd="0" parTransId="{DE5C15AC-4C56-40BE-8AD7-37CD24076948}" sibTransId="{E71C66B3-799E-4A9B-82F3-40DDB8044BD5}"/>
    <dgm:cxn modelId="{D542F0A8-2FE2-4D06-8576-B106E28E1E47}" srcId="{4C35868B-2EEC-4230-A11B-4AFB72E4F920}" destId="{277FFA7A-2A2F-4381-B204-061538E6B725}" srcOrd="1" destOrd="0" parTransId="{C856018D-7201-489A-A94D-6166F9F2B812}" sibTransId="{6EC4C924-6C0F-44FF-ABEA-7D5F36AB4049}"/>
    <dgm:cxn modelId="{832EF6B4-7F15-4F38-BF6C-3F6EDCC0A836}" type="presOf" srcId="{3811D5FA-34DF-4501-B6F1-02A180FF7230}" destId="{8ACEF58C-132C-489B-85C8-B9AA19CA9FCD}" srcOrd="0" destOrd="0" presId="urn:microsoft.com/office/officeart/2005/8/layout/orgChart1"/>
    <dgm:cxn modelId="{0FDCD701-0D16-413B-935A-92F6DDA9A21C}" type="presOf" srcId="{4C35868B-2EEC-4230-A11B-4AFB72E4F920}" destId="{43DAE371-AC26-4C47-AC7F-4D765A80A137}" srcOrd="1" destOrd="0" presId="urn:microsoft.com/office/officeart/2005/8/layout/orgChart1"/>
    <dgm:cxn modelId="{5EE09E04-9B2B-49CE-8C5A-4ACE7F204429}" type="presOf" srcId="{4C35868B-2EEC-4230-A11B-4AFB72E4F920}" destId="{2AEAE74C-5179-4237-A5EF-4A3C87DBF43E}" srcOrd="0" destOrd="0" presId="urn:microsoft.com/office/officeart/2005/8/layout/orgChart1"/>
    <dgm:cxn modelId="{F2C1CFD7-4624-46A5-A007-CB2A1BC6E177}" type="presOf" srcId="{E70D0D44-A1AB-44BA-A824-6A91B3772AF7}" destId="{F3BF0863-4375-4DE8-A325-7F6A4D90CD3B}" srcOrd="0" destOrd="0" presId="urn:microsoft.com/office/officeart/2005/8/layout/orgChart1"/>
    <dgm:cxn modelId="{FA1C0EB3-22F2-4725-AC9B-7B314FD34536}" srcId="{4C35868B-2EEC-4230-A11B-4AFB72E4F920}" destId="{D215C6CA-1161-4BFE-B0ED-AE1604AC7FFF}" srcOrd="0" destOrd="0" parTransId="{10B6C848-4061-45D2-B6C8-E5992119186E}" sibTransId="{9366BBEC-2AA6-4AD7-8811-4601D583C6EB}"/>
    <dgm:cxn modelId="{3BD81EAC-DE4F-4B43-B419-9DE506D4CC37}" srcId="{4C35868B-2EEC-4230-A11B-4AFB72E4F920}" destId="{3811D5FA-34DF-4501-B6F1-02A180FF7230}" srcOrd="4" destOrd="0" parTransId="{D247FF84-12EA-4C5C-AE11-77536FE716F5}" sibTransId="{7A6EAC56-BE3E-4903-97F5-DD8037E7530E}"/>
    <dgm:cxn modelId="{1E84198F-F732-492B-8B0B-39B70E746EEB}" type="presOf" srcId="{3811D5FA-34DF-4501-B6F1-02A180FF7230}" destId="{BF7C17B9-5C43-4093-9F82-F700BA9D45C1}" srcOrd="1" destOrd="0" presId="urn:microsoft.com/office/officeart/2005/8/layout/orgChart1"/>
    <dgm:cxn modelId="{99B94767-BED8-4375-8136-C8C7E960E44A}" type="presOf" srcId="{1620E0C5-885F-431D-AD73-1EA7A0010C91}" destId="{FEE7D2E0-B195-4601-9587-8846A833BCC9}" srcOrd="0" destOrd="0" presId="urn:microsoft.com/office/officeart/2005/8/layout/orgChart1"/>
    <dgm:cxn modelId="{B09558FA-DFA7-4CC6-AE01-1403F946C44B}" type="presOf" srcId="{90F62C53-699F-48AE-9B12-1FC7FCA3D440}" destId="{7CFEBE11-F932-4B0A-9909-FAB84149A35C}" srcOrd="1" destOrd="0" presId="urn:microsoft.com/office/officeart/2005/8/layout/orgChart1"/>
    <dgm:cxn modelId="{D7E9D10C-9FC6-4B85-8218-FA22C932C556}" srcId="{4C35868B-2EEC-4230-A11B-4AFB72E4F920}" destId="{4CDEF5C5-B005-42CF-9000-A91D4FC4C519}" srcOrd="2" destOrd="0" parTransId="{1620E0C5-885F-431D-AD73-1EA7A0010C91}" sibTransId="{8FBEDEB0-4AF6-4240-9D58-DD220954FF83}"/>
    <dgm:cxn modelId="{A9321053-1683-4313-BD45-25F206819BD2}" type="presOf" srcId="{277FFA7A-2A2F-4381-B204-061538E6B725}" destId="{0690C6AF-DB28-4EC1-AAF4-3F774AC97FAE}" srcOrd="0" destOrd="0" presId="urn:microsoft.com/office/officeart/2005/8/layout/orgChart1"/>
    <dgm:cxn modelId="{2A09F934-81E7-4F83-BED8-81BA19EEBA9B}" type="presOf" srcId="{277FFA7A-2A2F-4381-B204-061538E6B725}" destId="{026725E3-D2FC-4091-B90C-0C1425DB7728}" srcOrd="1" destOrd="0" presId="urn:microsoft.com/office/officeart/2005/8/layout/orgChart1"/>
    <dgm:cxn modelId="{4E9A0717-5584-4BFC-BEE3-1ABBE8AC3BF8}" type="presOf" srcId="{D215C6CA-1161-4BFE-B0ED-AE1604AC7FFF}" destId="{2D10CFE3-5B44-4CCA-9526-F9FE28B4E762}" srcOrd="1" destOrd="0" presId="urn:microsoft.com/office/officeart/2005/8/layout/orgChart1"/>
    <dgm:cxn modelId="{D9983E9B-A392-4AEB-986D-B0F49FCCF326}" type="presOf" srcId="{90F62C53-699F-48AE-9B12-1FC7FCA3D440}" destId="{23210DD1-C06B-41BF-9364-878DD2C50192}" srcOrd="0" destOrd="0" presId="urn:microsoft.com/office/officeart/2005/8/layout/orgChart1"/>
    <dgm:cxn modelId="{13C35D59-DD4D-4AB7-A6F6-65B459B77105}" type="presOf" srcId="{DE5C15AC-4C56-40BE-8AD7-37CD24076948}" destId="{6FB6674D-B5E9-42E8-9C71-9E8486390715}" srcOrd="0" destOrd="0" presId="urn:microsoft.com/office/officeart/2005/8/layout/orgChart1"/>
    <dgm:cxn modelId="{85522CE4-EFD8-4C95-A951-14FB1AD1143D}" type="presOf" srcId="{4CDEF5C5-B005-42CF-9000-A91D4FC4C519}" destId="{29969304-F36C-4F5F-AE31-079B55D15D89}" srcOrd="1" destOrd="0" presId="urn:microsoft.com/office/officeart/2005/8/layout/orgChart1"/>
    <dgm:cxn modelId="{0F74E49D-0633-44B8-BA51-CEBCA52AE828}" type="presParOf" srcId="{F3BF0863-4375-4DE8-A325-7F6A4D90CD3B}" destId="{1B52BFA9-7D0A-4F87-A777-FE762A25202C}" srcOrd="0" destOrd="0" presId="urn:microsoft.com/office/officeart/2005/8/layout/orgChart1"/>
    <dgm:cxn modelId="{D477B9D2-8D36-4136-A629-710235BBE90B}" type="presParOf" srcId="{1B52BFA9-7D0A-4F87-A777-FE762A25202C}" destId="{A72AA9C5-4547-4B13-A08B-FAD1E7CF1413}" srcOrd="0" destOrd="0" presId="urn:microsoft.com/office/officeart/2005/8/layout/orgChart1"/>
    <dgm:cxn modelId="{A67F7F6D-C186-4C58-9EBB-D2BABF92EA31}" type="presParOf" srcId="{A72AA9C5-4547-4B13-A08B-FAD1E7CF1413}" destId="{2AEAE74C-5179-4237-A5EF-4A3C87DBF43E}" srcOrd="0" destOrd="0" presId="urn:microsoft.com/office/officeart/2005/8/layout/orgChart1"/>
    <dgm:cxn modelId="{4411705E-563F-4ED0-A60F-CDDA40092D8A}" type="presParOf" srcId="{A72AA9C5-4547-4B13-A08B-FAD1E7CF1413}" destId="{43DAE371-AC26-4C47-AC7F-4D765A80A137}" srcOrd="1" destOrd="0" presId="urn:microsoft.com/office/officeart/2005/8/layout/orgChart1"/>
    <dgm:cxn modelId="{2A4EF09B-5798-433C-9921-AC5C9209A673}" type="presParOf" srcId="{1B52BFA9-7D0A-4F87-A777-FE762A25202C}" destId="{BDFB1AA1-CEAC-4D2D-A84F-A2F3DE09358D}" srcOrd="1" destOrd="0" presId="urn:microsoft.com/office/officeart/2005/8/layout/orgChart1"/>
    <dgm:cxn modelId="{0881651B-EC30-44C5-B3BB-98029EED9B74}" type="presParOf" srcId="{BDFB1AA1-CEAC-4D2D-A84F-A2F3DE09358D}" destId="{2F510B54-4CCE-4BE7-9FA0-BCB40A904334}" srcOrd="0" destOrd="0" presId="urn:microsoft.com/office/officeart/2005/8/layout/orgChart1"/>
    <dgm:cxn modelId="{6B10FF3F-9AF6-480E-909E-40849656A898}" type="presParOf" srcId="{BDFB1AA1-CEAC-4D2D-A84F-A2F3DE09358D}" destId="{B06E16D3-0377-4DB0-AB63-6E969814A2C1}" srcOrd="1" destOrd="0" presId="urn:microsoft.com/office/officeart/2005/8/layout/orgChart1"/>
    <dgm:cxn modelId="{3CAC22DA-D8C1-4A3C-9001-5B9CB3EFEA7B}" type="presParOf" srcId="{B06E16D3-0377-4DB0-AB63-6E969814A2C1}" destId="{E1D55176-EE00-4E97-932B-81D7B4AA40D5}" srcOrd="0" destOrd="0" presId="urn:microsoft.com/office/officeart/2005/8/layout/orgChart1"/>
    <dgm:cxn modelId="{565E94B4-CC2E-4A0B-9BAD-AE1146F4802D}" type="presParOf" srcId="{E1D55176-EE00-4E97-932B-81D7B4AA40D5}" destId="{1E19E832-9FB4-47D2-96FE-257B23A1FF18}" srcOrd="0" destOrd="0" presId="urn:microsoft.com/office/officeart/2005/8/layout/orgChart1"/>
    <dgm:cxn modelId="{7BF3FA4B-BEA9-4420-B919-6206E6F06990}" type="presParOf" srcId="{E1D55176-EE00-4E97-932B-81D7B4AA40D5}" destId="{2D10CFE3-5B44-4CCA-9526-F9FE28B4E762}" srcOrd="1" destOrd="0" presId="urn:microsoft.com/office/officeart/2005/8/layout/orgChart1"/>
    <dgm:cxn modelId="{0D2E76B2-6873-463B-B893-CBA303CAF4CE}" type="presParOf" srcId="{B06E16D3-0377-4DB0-AB63-6E969814A2C1}" destId="{88640621-2BEE-4B48-8CA9-1373E2B34617}" srcOrd="1" destOrd="0" presId="urn:microsoft.com/office/officeart/2005/8/layout/orgChart1"/>
    <dgm:cxn modelId="{9D0E6645-BC12-437A-8EBC-733F6041E7B3}" type="presParOf" srcId="{B06E16D3-0377-4DB0-AB63-6E969814A2C1}" destId="{0D741CCF-31DD-42BC-9006-3692CE4946C7}" srcOrd="2" destOrd="0" presId="urn:microsoft.com/office/officeart/2005/8/layout/orgChart1"/>
    <dgm:cxn modelId="{C9CF89C8-B34E-49FA-817F-EA81CE16F07A}" type="presParOf" srcId="{BDFB1AA1-CEAC-4D2D-A84F-A2F3DE09358D}" destId="{78574EF9-3809-4345-B505-9887E6C090FA}" srcOrd="2" destOrd="0" presId="urn:microsoft.com/office/officeart/2005/8/layout/orgChart1"/>
    <dgm:cxn modelId="{9724929F-05B4-4831-AF18-3524684586D7}" type="presParOf" srcId="{BDFB1AA1-CEAC-4D2D-A84F-A2F3DE09358D}" destId="{C36A9874-992A-43D9-AC3E-058C67B0A768}" srcOrd="3" destOrd="0" presId="urn:microsoft.com/office/officeart/2005/8/layout/orgChart1"/>
    <dgm:cxn modelId="{81F425A1-4951-4C45-9332-41795FE480E6}" type="presParOf" srcId="{C36A9874-992A-43D9-AC3E-058C67B0A768}" destId="{24C98E6E-DCE0-4560-8DBB-9FC0A76F1FF9}" srcOrd="0" destOrd="0" presId="urn:microsoft.com/office/officeart/2005/8/layout/orgChart1"/>
    <dgm:cxn modelId="{1BF32DA2-71CF-4E00-9CFF-39825418D47C}" type="presParOf" srcId="{24C98E6E-DCE0-4560-8DBB-9FC0A76F1FF9}" destId="{0690C6AF-DB28-4EC1-AAF4-3F774AC97FAE}" srcOrd="0" destOrd="0" presId="urn:microsoft.com/office/officeart/2005/8/layout/orgChart1"/>
    <dgm:cxn modelId="{F5F84BCA-04CE-4210-9D1A-F61E174448E7}" type="presParOf" srcId="{24C98E6E-DCE0-4560-8DBB-9FC0A76F1FF9}" destId="{026725E3-D2FC-4091-B90C-0C1425DB7728}" srcOrd="1" destOrd="0" presId="urn:microsoft.com/office/officeart/2005/8/layout/orgChart1"/>
    <dgm:cxn modelId="{4238494A-08EB-4616-977C-1C2694FC2E7E}" type="presParOf" srcId="{C36A9874-992A-43D9-AC3E-058C67B0A768}" destId="{764FA13A-B91A-4434-94D9-F29BD0C38AD2}" srcOrd="1" destOrd="0" presId="urn:microsoft.com/office/officeart/2005/8/layout/orgChart1"/>
    <dgm:cxn modelId="{C2371BD5-CAE9-4F39-B9AB-6B6805F688CF}" type="presParOf" srcId="{C36A9874-992A-43D9-AC3E-058C67B0A768}" destId="{42E26653-E195-4D3C-A00A-AF98294742BC}" srcOrd="2" destOrd="0" presId="urn:microsoft.com/office/officeart/2005/8/layout/orgChart1"/>
    <dgm:cxn modelId="{870ACF5E-0B26-477A-BA7D-AC45124A4377}" type="presParOf" srcId="{BDFB1AA1-CEAC-4D2D-A84F-A2F3DE09358D}" destId="{FEE7D2E0-B195-4601-9587-8846A833BCC9}" srcOrd="4" destOrd="0" presId="urn:microsoft.com/office/officeart/2005/8/layout/orgChart1"/>
    <dgm:cxn modelId="{A5732BA2-C727-4A32-9982-CDCB07D5A6C0}" type="presParOf" srcId="{BDFB1AA1-CEAC-4D2D-A84F-A2F3DE09358D}" destId="{4A2E8E12-5616-4DA4-9B1D-EFD27E5EBC18}" srcOrd="5" destOrd="0" presId="urn:microsoft.com/office/officeart/2005/8/layout/orgChart1"/>
    <dgm:cxn modelId="{957211FC-B6D1-44F4-A32A-BA85FD157B13}" type="presParOf" srcId="{4A2E8E12-5616-4DA4-9B1D-EFD27E5EBC18}" destId="{A63CACA3-A704-4ADB-BE9C-41F3E494F321}" srcOrd="0" destOrd="0" presId="urn:microsoft.com/office/officeart/2005/8/layout/orgChart1"/>
    <dgm:cxn modelId="{8B8EADD0-872C-4780-A34F-BD5E4B84337B}" type="presParOf" srcId="{A63CACA3-A704-4ADB-BE9C-41F3E494F321}" destId="{7F2DBDE6-A32F-4873-B765-72B2B2D545B6}" srcOrd="0" destOrd="0" presId="urn:microsoft.com/office/officeart/2005/8/layout/orgChart1"/>
    <dgm:cxn modelId="{0870A3F3-85BF-4732-B2A7-C4700EC8FBE4}" type="presParOf" srcId="{A63CACA3-A704-4ADB-BE9C-41F3E494F321}" destId="{29969304-F36C-4F5F-AE31-079B55D15D89}" srcOrd="1" destOrd="0" presId="urn:microsoft.com/office/officeart/2005/8/layout/orgChart1"/>
    <dgm:cxn modelId="{B97FA1D4-25F2-43D0-AD3E-A8AE50FB2343}" type="presParOf" srcId="{4A2E8E12-5616-4DA4-9B1D-EFD27E5EBC18}" destId="{E4CE6E71-8A95-49CB-A49C-66FB82D4C588}" srcOrd="1" destOrd="0" presId="urn:microsoft.com/office/officeart/2005/8/layout/orgChart1"/>
    <dgm:cxn modelId="{CA62BD0F-28B9-46AB-8326-A43077DC9D98}" type="presParOf" srcId="{4A2E8E12-5616-4DA4-9B1D-EFD27E5EBC18}" destId="{EBA571DE-ED5F-4599-AF89-7BCF6A363913}" srcOrd="2" destOrd="0" presId="urn:microsoft.com/office/officeart/2005/8/layout/orgChart1"/>
    <dgm:cxn modelId="{7A2B2526-1229-4794-8F2B-C3EA9EAE983C}" type="presParOf" srcId="{BDFB1AA1-CEAC-4D2D-A84F-A2F3DE09358D}" destId="{6FB6674D-B5E9-42E8-9C71-9E8486390715}" srcOrd="6" destOrd="0" presId="urn:microsoft.com/office/officeart/2005/8/layout/orgChart1"/>
    <dgm:cxn modelId="{D2E31C26-1F09-444A-AACD-D70424BCC9D1}" type="presParOf" srcId="{BDFB1AA1-CEAC-4D2D-A84F-A2F3DE09358D}" destId="{3552EF3D-041D-42EF-9EC6-DB38D14637A0}" srcOrd="7" destOrd="0" presId="urn:microsoft.com/office/officeart/2005/8/layout/orgChart1"/>
    <dgm:cxn modelId="{D44522BC-0F45-4D00-903D-1C815F50420C}" type="presParOf" srcId="{3552EF3D-041D-42EF-9EC6-DB38D14637A0}" destId="{27F78B4B-FE01-4D51-92DA-DD453454B099}" srcOrd="0" destOrd="0" presId="urn:microsoft.com/office/officeart/2005/8/layout/orgChart1"/>
    <dgm:cxn modelId="{B4BBAC73-3DBF-4483-A52D-D3FE3AF01F1E}" type="presParOf" srcId="{27F78B4B-FE01-4D51-92DA-DD453454B099}" destId="{23210DD1-C06B-41BF-9364-878DD2C50192}" srcOrd="0" destOrd="0" presId="urn:microsoft.com/office/officeart/2005/8/layout/orgChart1"/>
    <dgm:cxn modelId="{ADBDFD29-6D50-424D-8198-BD50BAC77665}" type="presParOf" srcId="{27F78B4B-FE01-4D51-92DA-DD453454B099}" destId="{7CFEBE11-F932-4B0A-9909-FAB84149A35C}" srcOrd="1" destOrd="0" presId="urn:microsoft.com/office/officeart/2005/8/layout/orgChart1"/>
    <dgm:cxn modelId="{76BEF4AD-E447-4B83-BAB3-D78DDC4C3C97}" type="presParOf" srcId="{3552EF3D-041D-42EF-9EC6-DB38D14637A0}" destId="{E4BB2DA3-DA94-42DB-8F27-16E001980AB9}" srcOrd="1" destOrd="0" presId="urn:microsoft.com/office/officeart/2005/8/layout/orgChart1"/>
    <dgm:cxn modelId="{83DFBDAB-E5E9-4EE5-8FFF-A27ECF88DC04}" type="presParOf" srcId="{3552EF3D-041D-42EF-9EC6-DB38D14637A0}" destId="{EAA3E0C5-E577-4FFC-9A70-58278222877B}" srcOrd="2" destOrd="0" presId="urn:microsoft.com/office/officeart/2005/8/layout/orgChart1"/>
    <dgm:cxn modelId="{85D9272C-7BA3-4D3E-BE36-FBAAB0F0AD32}" type="presParOf" srcId="{BDFB1AA1-CEAC-4D2D-A84F-A2F3DE09358D}" destId="{B09B4DA9-EC97-40CE-9CFB-767619D8CF75}" srcOrd="8" destOrd="0" presId="urn:microsoft.com/office/officeart/2005/8/layout/orgChart1"/>
    <dgm:cxn modelId="{2D422EAE-1645-4B5D-9244-F8F1FC0DE79F}" type="presParOf" srcId="{BDFB1AA1-CEAC-4D2D-A84F-A2F3DE09358D}" destId="{41E91FA0-D599-426F-9914-ECE53EC3BF61}" srcOrd="9" destOrd="0" presId="urn:microsoft.com/office/officeart/2005/8/layout/orgChart1"/>
    <dgm:cxn modelId="{AFA16C4C-41BB-4EDD-963B-59AA9158FF1E}" type="presParOf" srcId="{41E91FA0-D599-426F-9914-ECE53EC3BF61}" destId="{7057B55D-4156-475C-976D-A461C9C1C51A}" srcOrd="0" destOrd="0" presId="urn:microsoft.com/office/officeart/2005/8/layout/orgChart1"/>
    <dgm:cxn modelId="{3A57BC79-DF82-414A-8A15-F26B548C7036}" type="presParOf" srcId="{7057B55D-4156-475C-976D-A461C9C1C51A}" destId="{8ACEF58C-132C-489B-85C8-B9AA19CA9FCD}" srcOrd="0" destOrd="0" presId="urn:microsoft.com/office/officeart/2005/8/layout/orgChart1"/>
    <dgm:cxn modelId="{C1A93773-6851-437F-AA6D-0C5A0E5CE2B9}" type="presParOf" srcId="{7057B55D-4156-475C-976D-A461C9C1C51A}" destId="{BF7C17B9-5C43-4093-9F82-F700BA9D45C1}" srcOrd="1" destOrd="0" presId="urn:microsoft.com/office/officeart/2005/8/layout/orgChart1"/>
    <dgm:cxn modelId="{2DA9D721-4AB7-4F26-9F9A-BE3A611D5B73}" type="presParOf" srcId="{41E91FA0-D599-426F-9914-ECE53EC3BF61}" destId="{1C5A2CA8-10D5-4D47-92CD-FDCC2808592B}" srcOrd="1" destOrd="0" presId="urn:microsoft.com/office/officeart/2005/8/layout/orgChart1"/>
    <dgm:cxn modelId="{5DFC97B2-1957-405D-9892-870BD265EAE9}" type="presParOf" srcId="{41E91FA0-D599-426F-9914-ECE53EC3BF61}" destId="{53B2EE69-414E-4EE7-8276-2A98F7857D05}" srcOrd="2" destOrd="0" presId="urn:microsoft.com/office/officeart/2005/8/layout/orgChart1"/>
    <dgm:cxn modelId="{4EB52C1C-3748-46DC-A225-835756890738}" type="presParOf" srcId="{1B52BFA9-7D0A-4F87-A777-FE762A25202C}" destId="{47117431-F1FA-4FBF-B214-1BEF25BC6F69}" srcOrd="2" destOrd="0" presId="urn:microsoft.com/office/officeart/2005/8/layout/orgChart1"/>
  </dgm:cxnLst>
  <dgm:bg>
    <a:noFill/>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0D0D44-A1AB-44BA-A824-6A91B3772A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ES"/>
        </a:p>
      </dgm:t>
    </dgm:pt>
    <dgm:pt modelId="{4C35868B-2EEC-4230-A11B-4AFB72E4F920}">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FSCC</a:t>
          </a:r>
        </a:p>
      </dgm:t>
    </dgm:pt>
    <dgm:pt modelId="{86EFACFF-843F-4BCE-8677-C77A372FAC77}" type="parTrans" cxnId="{3EB235F7-A1AA-4719-A04A-F6B59D7CBA14}">
      <dgm:prSet/>
      <dgm:spPr/>
      <dgm:t>
        <a:bodyPr/>
        <a:lstStyle/>
        <a:p>
          <a:endParaRPr lang="es-ES"/>
        </a:p>
      </dgm:t>
    </dgm:pt>
    <dgm:pt modelId="{844AE628-DC9D-49BD-8801-1A39A9B1754E}" type="sibTrans" cxnId="{3EB235F7-A1AA-4719-A04A-F6B59D7CBA14}">
      <dgm:prSet/>
      <dgm:spPr/>
      <dgm:t>
        <a:bodyPr/>
        <a:lstStyle/>
        <a:p>
          <a:endParaRPr lang="es-ES"/>
        </a:p>
      </dgm:t>
    </dgm:pt>
    <dgm:pt modelId="{D215C6CA-1161-4BFE-B0ED-AE1604AC7FFF}">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CÉLULA DE OPERACIONES FUTURAS</a:t>
          </a:r>
        </a:p>
      </dgm:t>
    </dgm:pt>
    <dgm:pt modelId="{10B6C848-4061-45D2-B6C8-E5992119186E}" type="parTrans" cxnId="{FA1C0EB3-22F2-4725-AC9B-7B314FD34536}">
      <dgm:prSet/>
      <dgm:spPr/>
      <dgm:t>
        <a:bodyPr/>
        <a:lstStyle/>
        <a:p>
          <a:endParaRPr lang="es-ES"/>
        </a:p>
      </dgm:t>
    </dgm:pt>
    <dgm:pt modelId="{9366BBEC-2AA6-4AD7-8811-4601D583C6EB}" type="sibTrans" cxnId="{FA1C0EB3-22F2-4725-AC9B-7B314FD34536}">
      <dgm:prSet/>
      <dgm:spPr/>
      <dgm:t>
        <a:bodyPr/>
        <a:lstStyle/>
        <a:p>
          <a:endParaRPr lang="es-ES"/>
        </a:p>
      </dgm:t>
    </dgm:pt>
    <dgm:pt modelId="{277FFA7A-2A2F-4381-B204-061538E6B725}">
      <dgm:prSet phldrT="[Texto]" custT="1"/>
      <dgm:spPr>
        <a:solidFill>
          <a:schemeClr val="accent6"/>
        </a:solidFill>
        <a:ln w="19050">
          <a:solidFill>
            <a:schemeClr val="tx1"/>
          </a:solidFill>
        </a:ln>
      </dgm:spPr>
      <dgm:t>
        <a:bodyPr/>
        <a:lstStyle/>
        <a:p>
          <a:r>
            <a:rPr lang="es-ES" sz="1600" b="1" dirty="0">
              <a:solidFill>
                <a:schemeClr val="bg1"/>
              </a:solidFill>
              <a:latin typeface="Arial" panose="020B0604020202020204" pitchFamily="34" charset="0"/>
              <a:cs typeface="Arial" panose="020B0604020202020204" pitchFamily="34" charset="0"/>
            </a:rPr>
            <a:t>CÉLULA DE OPERACIONES EN DESARROLLO</a:t>
          </a:r>
        </a:p>
      </dgm:t>
    </dgm:pt>
    <dgm:pt modelId="{C856018D-7201-489A-A94D-6166F9F2B812}" type="parTrans" cxnId="{D542F0A8-2FE2-4D06-8576-B106E28E1E47}">
      <dgm:prSet/>
      <dgm:spPr/>
      <dgm:t>
        <a:bodyPr/>
        <a:lstStyle/>
        <a:p>
          <a:endParaRPr lang="es-ES"/>
        </a:p>
      </dgm:t>
    </dgm:pt>
    <dgm:pt modelId="{6EC4C924-6C0F-44FF-ABEA-7D5F36AB4049}" type="sibTrans" cxnId="{D542F0A8-2FE2-4D06-8576-B106E28E1E47}">
      <dgm:prSet/>
      <dgm:spPr/>
      <dgm:t>
        <a:bodyPr/>
        <a:lstStyle/>
        <a:p>
          <a:endParaRPr lang="es-ES"/>
        </a:p>
      </dgm:t>
    </dgm:pt>
    <dgm:pt modelId="{7246E641-6121-4409-A606-6534D59700D3}" type="asst">
      <dgm:prSet custT="1"/>
      <dgm:spPr>
        <a:solidFill>
          <a:schemeClr val="accent6"/>
        </a:solidFill>
      </dgm:spPr>
      <dgm:t>
        <a:bodyPr/>
        <a:lstStyle/>
        <a:p>
          <a:r>
            <a:rPr lang="es-ES" sz="1600" b="1" dirty="0">
              <a:latin typeface="Arial" panose="020B0604020202020204" pitchFamily="34" charset="0"/>
              <a:cs typeface="Arial" panose="020B0604020202020204" pitchFamily="34" charset="0"/>
            </a:rPr>
            <a:t>CÉLULA INTEGRADA</a:t>
          </a:r>
        </a:p>
      </dgm:t>
    </dgm:pt>
    <dgm:pt modelId="{3412FEC6-A24E-427A-98DF-C333E3D0F61E}" type="parTrans" cxnId="{BA6A44C9-AFC9-4336-971E-F112F8BEB26E}">
      <dgm:prSet/>
      <dgm:spPr/>
      <dgm:t>
        <a:bodyPr/>
        <a:lstStyle/>
        <a:p>
          <a:endParaRPr lang="es-ES"/>
        </a:p>
      </dgm:t>
    </dgm:pt>
    <dgm:pt modelId="{759D5326-51EB-4384-AEB6-BE63B1155A97}" type="sibTrans" cxnId="{BA6A44C9-AFC9-4336-971E-F112F8BEB26E}">
      <dgm:prSet/>
      <dgm:spPr/>
      <dgm:t>
        <a:bodyPr/>
        <a:lstStyle/>
        <a:p>
          <a:endParaRPr lang="es-ES"/>
        </a:p>
      </dgm:t>
    </dgm:pt>
    <dgm:pt modelId="{F3BF0863-4375-4DE8-A325-7F6A4D90CD3B}" type="pres">
      <dgm:prSet presAssocID="{E70D0D44-A1AB-44BA-A824-6A91B3772AF7}" presName="hierChild1" presStyleCnt="0">
        <dgm:presLayoutVars>
          <dgm:orgChart val="1"/>
          <dgm:chPref val="1"/>
          <dgm:dir/>
          <dgm:animOne val="branch"/>
          <dgm:animLvl val="lvl"/>
          <dgm:resizeHandles/>
        </dgm:presLayoutVars>
      </dgm:prSet>
      <dgm:spPr/>
      <dgm:t>
        <a:bodyPr/>
        <a:lstStyle/>
        <a:p>
          <a:endParaRPr lang="es-CL"/>
        </a:p>
      </dgm:t>
    </dgm:pt>
    <dgm:pt modelId="{1B52BFA9-7D0A-4F87-A777-FE762A25202C}" type="pres">
      <dgm:prSet presAssocID="{4C35868B-2EEC-4230-A11B-4AFB72E4F920}" presName="hierRoot1" presStyleCnt="0">
        <dgm:presLayoutVars>
          <dgm:hierBranch val="init"/>
        </dgm:presLayoutVars>
      </dgm:prSet>
      <dgm:spPr/>
    </dgm:pt>
    <dgm:pt modelId="{A72AA9C5-4547-4B13-A08B-FAD1E7CF1413}" type="pres">
      <dgm:prSet presAssocID="{4C35868B-2EEC-4230-A11B-4AFB72E4F920}" presName="rootComposite1" presStyleCnt="0"/>
      <dgm:spPr/>
    </dgm:pt>
    <dgm:pt modelId="{2AEAE74C-5179-4237-A5EF-4A3C87DBF43E}" type="pres">
      <dgm:prSet presAssocID="{4C35868B-2EEC-4230-A11B-4AFB72E4F920}" presName="rootText1" presStyleLbl="node0" presStyleIdx="0" presStyleCnt="1" custScaleX="123217" custScaleY="77635" custLinFactNeighborX="10289" custLinFactNeighborY="17852">
        <dgm:presLayoutVars>
          <dgm:chPref val="3"/>
        </dgm:presLayoutVars>
      </dgm:prSet>
      <dgm:spPr/>
      <dgm:t>
        <a:bodyPr/>
        <a:lstStyle/>
        <a:p>
          <a:endParaRPr lang="es-CL"/>
        </a:p>
      </dgm:t>
    </dgm:pt>
    <dgm:pt modelId="{43DAE371-AC26-4C47-AC7F-4D765A80A137}" type="pres">
      <dgm:prSet presAssocID="{4C35868B-2EEC-4230-A11B-4AFB72E4F920}" presName="rootConnector1" presStyleLbl="node1" presStyleIdx="0" presStyleCnt="0"/>
      <dgm:spPr/>
      <dgm:t>
        <a:bodyPr/>
        <a:lstStyle/>
        <a:p>
          <a:endParaRPr lang="es-CL"/>
        </a:p>
      </dgm:t>
    </dgm:pt>
    <dgm:pt modelId="{BDFB1AA1-CEAC-4D2D-A84F-A2F3DE09358D}" type="pres">
      <dgm:prSet presAssocID="{4C35868B-2EEC-4230-A11B-4AFB72E4F920}" presName="hierChild2" presStyleCnt="0"/>
      <dgm:spPr/>
    </dgm:pt>
    <dgm:pt modelId="{2F510B54-4CCE-4BE7-9FA0-BCB40A904334}" type="pres">
      <dgm:prSet presAssocID="{10B6C848-4061-45D2-B6C8-E5992119186E}" presName="Name37" presStyleLbl="parChTrans1D2" presStyleIdx="0" presStyleCnt="3"/>
      <dgm:spPr/>
      <dgm:t>
        <a:bodyPr/>
        <a:lstStyle/>
        <a:p>
          <a:endParaRPr lang="es-CL"/>
        </a:p>
      </dgm:t>
    </dgm:pt>
    <dgm:pt modelId="{B06E16D3-0377-4DB0-AB63-6E969814A2C1}" type="pres">
      <dgm:prSet presAssocID="{D215C6CA-1161-4BFE-B0ED-AE1604AC7FFF}" presName="hierRoot2" presStyleCnt="0">
        <dgm:presLayoutVars>
          <dgm:hierBranch val="init"/>
        </dgm:presLayoutVars>
      </dgm:prSet>
      <dgm:spPr/>
    </dgm:pt>
    <dgm:pt modelId="{E1D55176-EE00-4E97-932B-81D7B4AA40D5}" type="pres">
      <dgm:prSet presAssocID="{D215C6CA-1161-4BFE-B0ED-AE1604AC7FFF}" presName="rootComposite" presStyleCnt="0"/>
      <dgm:spPr/>
    </dgm:pt>
    <dgm:pt modelId="{1E19E832-9FB4-47D2-96FE-257B23A1FF18}" type="pres">
      <dgm:prSet presAssocID="{D215C6CA-1161-4BFE-B0ED-AE1604AC7FFF}" presName="rootText" presStyleLbl="node2" presStyleIdx="0" presStyleCnt="2" custScaleX="141460" custScaleY="81321" custLinFactNeighborX="-311" custLinFactNeighborY="60262">
        <dgm:presLayoutVars>
          <dgm:chPref val="3"/>
        </dgm:presLayoutVars>
      </dgm:prSet>
      <dgm:spPr/>
      <dgm:t>
        <a:bodyPr/>
        <a:lstStyle/>
        <a:p>
          <a:endParaRPr lang="es-CL"/>
        </a:p>
      </dgm:t>
    </dgm:pt>
    <dgm:pt modelId="{2D10CFE3-5B44-4CCA-9526-F9FE28B4E762}" type="pres">
      <dgm:prSet presAssocID="{D215C6CA-1161-4BFE-B0ED-AE1604AC7FFF}" presName="rootConnector" presStyleLbl="node2" presStyleIdx="0" presStyleCnt="2"/>
      <dgm:spPr/>
      <dgm:t>
        <a:bodyPr/>
        <a:lstStyle/>
        <a:p>
          <a:endParaRPr lang="es-CL"/>
        </a:p>
      </dgm:t>
    </dgm:pt>
    <dgm:pt modelId="{88640621-2BEE-4B48-8CA9-1373E2B34617}" type="pres">
      <dgm:prSet presAssocID="{D215C6CA-1161-4BFE-B0ED-AE1604AC7FFF}" presName="hierChild4" presStyleCnt="0"/>
      <dgm:spPr/>
    </dgm:pt>
    <dgm:pt modelId="{0D741CCF-31DD-42BC-9006-3692CE4946C7}" type="pres">
      <dgm:prSet presAssocID="{D215C6CA-1161-4BFE-B0ED-AE1604AC7FFF}" presName="hierChild5" presStyleCnt="0"/>
      <dgm:spPr/>
    </dgm:pt>
    <dgm:pt modelId="{78574EF9-3809-4345-B505-9887E6C090FA}" type="pres">
      <dgm:prSet presAssocID="{C856018D-7201-489A-A94D-6166F9F2B812}" presName="Name37" presStyleLbl="parChTrans1D2" presStyleIdx="1" presStyleCnt="3"/>
      <dgm:spPr/>
      <dgm:t>
        <a:bodyPr/>
        <a:lstStyle/>
        <a:p>
          <a:endParaRPr lang="es-CL"/>
        </a:p>
      </dgm:t>
    </dgm:pt>
    <dgm:pt modelId="{C36A9874-992A-43D9-AC3E-058C67B0A768}" type="pres">
      <dgm:prSet presAssocID="{277FFA7A-2A2F-4381-B204-061538E6B725}" presName="hierRoot2" presStyleCnt="0">
        <dgm:presLayoutVars>
          <dgm:hierBranch val="init"/>
        </dgm:presLayoutVars>
      </dgm:prSet>
      <dgm:spPr/>
    </dgm:pt>
    <dgm:pt modelId="{24C98E6E-DCE0-4560-8DBB-9FC0A76F1FF9}" type="pres">
      <dgm:prSet presAssocID="{277FFA7A-2A2F-4381-B204-061538E6B725}" presName="rootComposite" presStyleCnt="0"/>
      <dgm:spPr/>
    </dgm:pt>
    <dgm:pt modelId="{0690C6AF-DB28-4EC1-AAF4-3F774AC97FAE}" type="pres">
      <dgm:prSet presAssocID="{277FFA7A-2A2F-4381-B204-061538E6B725}" presName="rootText" presStyleLbl="node2" presStyleIdx="1" presStyleCnt="2" custScaleX="137112" custScaleY="80557" custLinFactNeighborX="-4520" custLinFactNeighborY="57249">
        <dgm:presLayoutVars>
          <dgm:chPref val="3"/>
        </dgm:presLayoutVars>
      </dgm:prSet>
      <dgm:spPr/>
      <dgm:t>
        <a:bodyPr/>
        <a:lstStyle/>
        <a:p>
          <a:endParaRPr lang="es-CL"/>
        </a:p>
      </dgm:t>
    </dgm:pt>
    <dgm:pt modelId="{026725E3-D2FC-4091-B90C-0C1425DB7728}" type="pres">
      <dgm:prSet presAssocID="{277FFA7A-2A2F-4381-B204-061538E6B725}" presName="rootConnector" presStyleLbl="node2" presStyleIdx="1" presStyleCnt="2"/>
      <dgm:spPr/>
      <dgm:t>
        <a:bodyPr/>
        <a:lstStyle/>
        <a:p>
          <a:endParaRPr lang="es-CL"/>
        </a:p>
      </dgm:t>
    </dgm:pt>
    <dgm:pt modelId="{764FA13A-B91A-4434-94D9-F29BD0C38AD2}" type="pres">
      <dgm:prSet presAssocID="{277FFA7A-2A2F-4381-B204-061538E6B725}" presName="hierChild4" presStyleCnt="0"/>
      <dgm:spPr/>
    </dgm:pt>
    <dgm:pt modelId="{42E26653-E195-4D3C-A00A-AF98294742BC}" type="pres">
      <dgm:prSet presAssocID="{277FFA7A-2A2F-4381-B204-061538E6B725}" presName="hierChild5" presStyleCnt="0"/>
      <dgm:spPr/>
    </dgm:pt>
    <dgm:pt modelId="{47117431-F1FA-4FBF-B214-1BEF25BC6F69}" type="pres">
      <dgm:prSet presAssocID="{4C35868B-2EEC-4230-A11B-4AFB72E4F920}" presName="hierChild3" presStyleCnt="0"/>
      <dgm:spPr/>
    </dgm:pt>
    <dgm:pt modelId="{43FEBD79-C4BF-4316-BABB-18EBBEB3CFD5}" type="pres">
      <dgm:prSet presAssocID="{3412FEC6-A24E-427A-98DF-C333E3D0F61E}" presName="Name111" presStyleLbl="parChTrans1D2" presStyleIdx="2" presStyleCnt="3"/>
      <dgm:spPr/>
      <dgm:t>
        <a:bodyPr/>
        <a:lstStyle/>
        <a:p>
          <a:endParaRPr lang="es-CL"/>
        </a:p>
      </dgm:t>
    </dgm:pt>
    <dgm:pt modelId="{C4691779-5131-4BCF-8AD1-E0DC3260DD6F}" type="pres">
      <dgm:prSet presAssocID="{7246E641-6121-4409-A606-6534D59700D3}" presName="hierRoot3" presStyleCnt="0">
        <dgm:presLayoutVars>
          <dgm:hierBranch val="init"/>
        </dgm:presLayoutVars>
      </dgm:prSet>
      <dgm:spPr/>
    </dgm:pt>
    <dgm:pt modelId="{DBDF3CB0-8E2A-42CF-BC33-4ABE88D70AD7}" type="pres">
      <dgm:prSet presAssocID="{7246E641-6121-4409-A606-6534D59700D3}" presName="rootComposite3" presStyleCnt="0"/>
      <dgm:spPr/>
    </dgm:pt>
    <dgm:pt modelId="{2DD4554D-D965-48A5-9ECE-8CB3CD7535B5}" type="pres">
      <dgm:prSet presAssocID="{7246E641-6121-4409-A606-6534D59700D3}" presName="rootText3" presStyleLbl="asst1" presStyleIdx="0" presStyleCnt="1">
        <dgm:presLayoutVars>
          <dgm:chPref val="3"/>
        </dgm:presLayoutVars>
      </dgm:prSet>
      <dgm:spPr/>
      <dgm:t>
        <a:bodyPr/>
        <a:lstStyle/>
        <a:p>
          <a:endParaRPr lang="es-CL"/>
        </a:p>
      </dgm:t>
    </dgm:pt>
    <dgm:pt modelId="{0327D137-4DB5-487F-984A-761792C15703}" type="pres">
      <dgm:prSet presAssocID="{7246E641-6121-4409-A606-6534D59700D3}" presName="rootConnector3" presStyleLbl="asst1" presStyleIdx="0" presStyleCnt="1"/>
      <dgm:spPr/>
      <dgm:t>
        <a:bodyPr/>
        <a:lstStyle/>
        <a:p>
          <a:endParaRPr lang="es-CL"/>
        </a:p>
      </dgm:t>
    </dgm:pt>
    <dgm:pt modelId="{CE838E58-13AA-4256-B86C-7621E5AC03F9}" type="pres">
      <dgm:prSet presAssocID="{7246E641-6121-4409-A606-6534D59700D3}" presName="hierChild6" presStyleCnt="0"/>
      <dgm:spPr/>
    </dgm:pt>
    <dgm:pt modelId="{567020EA-BA0F-4A9D-A5FB-860750AB3993}" type="pres">
      <dgm:prSet presAssocID="{7246E641-6121-4409-A606-6534D59700D3}" presName="hierChild7" presStyleCnt="0"/>
      <dgm:spPr/>
    </dgm:pt>
  </dgm:ptLst>
  <dgm:cxnLst>
    <dgm:cxn modelId="{C8FA8587-DB54-4BB8-900F-2DCF61FDCEA8}" type="presOf" srcId="{D215C6CA-1161-4BFE-B0ED-AE1604AC7FFF}" destId="{1E19E832-9FB4-47D2-96FE-257B23A1FF18}" srcOrd="0" destOrd="0" presId="urn:microsoft.com/office/officeart/2005/8/layout/orgChart1"/>
    <dgm:cxn modelId="{4E9A0717-5584-4BFC-BEE3-1ABBE8AC3BF8}" type="presOf" srcId="{D215C6CA-1161-4BFE-B0ED-AE1604AC7FFF}" destId="{2D10CFE3-5B44-4CCA-9526-F9FE28B4E762}" srcOrd="1" destOrd="0" presId="urn:microsoft.com/office/officeart/2005/8/layout/orgChart1"/>
    <dgm:cxn modelId="{5EE09E04-9B2B-49CE-8C5A-4ACE7F204429}" type="presOf" srcId="{4C35868B-2EEC-4230-A11B-4AFB72E4F920}" destId="{2AEAE74C-5179-4237-A5EF-4A3C87DBF43E}" srcOrd="0" destOrd="0" presId="urn:microsoft.com/office/officeart/2005/8/layout/orgChart1"/>
    <dgm:cxn modelId="{D542F0A8-2FE2-4D06-8576-B106E28E1E47}" srcId="{4C35868B-2EEC-4230-A11B-4AFB72E4F920}" destId="{277FFA7A-2A2F-4381-B204-061538E6B725}" srcOrd="1" destOrd="0" parTransId="{C856018D-7201-489A-A94D-6166F9F2B812}" sibTransId="{6EC4C924-6C0F-44FF-ABEA-7D5F36AB4049}"/>
    <dgm:cxn modelId="{F2C1CFD7-4624-46A5-A007-CB2A1BC6E177}" type="presOf" srcId="{E70D0D44-A1AB-44BA-A824-6A91B3772AF7}" destId="{F3BF0863-4375-4DE8-A325-7F6A4D90CD3B}" srcOrd="0" destOrd="0" presId="urn:microsoft.com/office/officeart/2005/8/layout/orgChart1"/>
    <dgm:cxn modelId="{3EB235F7-A1AA-4719-A04A-F6B59D7CBA14}" srcId="{E70D0D44-A1AB-44BA-A824-6A91B3772AF7}" destId="{4C35868B-2EEC-4230-A11B-4AFB72E4F920}" srcOrd="0" destOrd="0" parTransId="{86EFACFF-843F-4BCE-8677-C77A372FAC77}" sibTransId="{844AE628-DC9D-49BD-8801-1A39A9B1754E}"/>
    <dgm:cxn modelId="{30FC30DB-7B7C-4835-9F4B-FE3BAE816BF8}" type="presOf" srcId="{7246E641-6121-4409-A606-6534D59700D3}" destId="{0327D137-4DB5-487F-984A-761792C15703}" srcOrd="1" destOrd="0" presId="urn:microsoft.com/office/officeart/2005/8/layout/orgChart1"/>
    <dgm:cxn modelId="{A9321053-1683-4313-BD45-25F206819BD2}" type="presOf" srcId="{277FFA7A-2A2F-4381-B204-061538E6B725}" destId="{0690C6AF-DB28-4EC1-AAF4-3F774AC97FAE}" srcOrd="0" destOrd="0" presId="urn:microsoft.com/office/officeart/2005/8/layout/orgChart1"/>
    <dgm:cxn modelId="{F8C7649E-C875-4925-ADE5-D7DA9D7CD960}" type="presOf" srcId="{3412FEC6-A24E-427A-98DF-C333E3D0F61E}" destId="{43FEBD79-C4BF-4316-BABB-18EBBEB3CFD5}" srcOrd="0" destOrd="0" presId="urn:microsoft.com/office/officeart/2005/8/layout/orgChart1"/>
    <dgm:cxn modelId="{C406915F-D8AD-4B9C-9BC9-5BA7EDAC33F0}" type="presOf" srcId="{7246E641-6121-4409-A606-6534D59700D3}" destId="{2DD4554D-D965-48A5-9ECE-8CB3CD7535B5}" srcOrd="0" destOrd="0" presId="urn:microsoft.com/office/officeart/2005/8/layout/orgChart1"/>
    <dgm:cxn modelId="{FA1C0EB3-22F2-4725-AC9B-7B314FD34536}" srcId="{4C35868B-2EEC-4230-A11B-4AFB72E4F920}" destId="{D215C6CA-1161-4BFE-B0ED-AE1604AC7FFF}" srcOrd="0" destOrd="0" parTransId="{10B6C848-4061-45D2-B6C8-E5992119186E}" sibTransId="{9366BBEC-2AA6-4AD7-8811-4601D583C6EB}"/>
    <dgm:cxn modelId="{2A09F934-81E7-4F83-BED8-81BA19EEBA9B}" type="presOf" srcId="{277FFA7A-2A2F-4381-B204-061538E6B725}" destId="{026725E3-D2FC-4091-B90C-0C1425DB7728}" srcOrd="1" destOrd="0" presId="urn:microsoft.com/office/officeart/2005/8/layout/orgChart1"/>
    <dgm:cxn modelId="{28334DAB-757E-401B-BDA2-16433847A035}" type="presOf" srcId="{10B6C848-4061-45D2-B6C8-E5992119186E}" destId="{2F510B54-4CCE-4BE7-9FA0-BCB40A904334}" srcOrd="0" destOrd="0" presId="urn:microsoft.com/office/officeart/2005/8/layout/orgChart1"/>
    <dgm:cxn modelId="{0FDCD701-0D16-413B-935A-92F6DDA9A21C}" type="presOf" srcId="{4C35868B-2EEC-4230-A11B-4AFB72E4F920}" destId="{43DAE371-AC26-4C47-AC7F-4D765A80A137}" srcOrd="1" destOrd="0" presId="urn:microsoft.com/office/officeart/2005/8/layout/orgChart1"/>
    <dgm:cxn modelId="{BA6A44C9-AFC9-4336-971E-F112F8BEB26E}" srcId="{4C35868B-2EEC-4230-A11B-4AFB72E4F920}" destId="{7246E641-6121-4409-A606-6534D59700D3}" srcOrd="2" destOrd="0" parTransId="{3412FEC6-A24E-427A-98DF-C333E3D0F61E}" sibTransId="{759D5326-51EB-4384-AEB6-BE63B1155A97}"/>
    <dgm:cxn modelId="{E7EF533F-8BCE-4157-BE1C-307B820AAA02}" type="presOf" srcId="{C856018D-7201-489A-A94D-6166F9F2B812}" destId="{78574EF9-3809-4345-B505-9887E6C090FA}" srcOrd="0" destOrd="0" presId="urn:microsoft.com/office/officeart/2005/8/layout/orgChart1"/>
    <dgm:cxn modelId="{0F74E49D-0633-44B8-BA51-CEBCA52AE828}" type="presParOf" srcId="{F3BF0863-4375-4DE8-A325-7F6A4D90CD3B}" destId="{1B52BFA9-7D0A-4F87-A777-FE762A25202C}" srcOrd="0" destOrd="0" presId="urn:microsoft.com/office/officeart/2005/8/layout/orgChart1"/>
    <dgm:cxn modelId="{D477B9D2-8D36-4136-A629-710235BBE90B}" type="presParOf" srcId="{1B52BFA9-7D0A-4F87-A777-FE762A25202C}" destId="{A72AA9C5-4547-4B13-A08B-FAD1E7CF1413}" srcOrd="0" destOrd="0" presId="urn:microsoft.com/office/officeart/2005/8/layout/orgChart1"/>
    <dgm:cxn modelId="{A67F7F6D-C186-4C58-9EBB-D2BABF92EA31}" type="presParOf" srcId="{A72AA9C5-4547-4B13-A08B-FAD1E7CF1413}" destId="{2AEAE74C-5179-4237-A5EF-4A3C87DBF43E}" srcOrd="0" destOrd="0" presId="urn:microsoft.com/office/officeart/2005/8/layout/orgChart1"/>
    <dgm:cxn modelId="{4411705E-563F-4ED0-A60F-CDDA40092D8A}" type="presParOf" srcId="{A72AA9C5-4547-4B13-A08B-FAD1E7CF1413}" destId="{43DAE371-AC26-4C47-AC7F-4D765A80A137}" srcOrd="1" destOrd="0" presId="urn:microsoft.com/office/officeart/2005/8/layout/orgChart1"/>
    <dgm:cxn modelId="{2A4EF09B-5798-433C-9921-AC5C9209A673}" type="presParOf" srcId="{1B52BFA9-7D0A-4F87-A777-FE762A25202C}" destId="{BDFB1AA1-CEAC-4D2D-A84F-A2F3DE09358D}" srcOrd="1" destOrd="0" presId="urn:microsoft.com/office/officeart/2005/8/layout/orgChart1"/>
    <dgm:cxn modelId="{0881651B-EC30-44C5-B3BB-98029EED9B74}" type="presParOf" srcId="{BDFB1AA1-CEAC-4D2D-A84F-A2F3DE09358D}" destId="{2F510B54-4CCE-4BE7-9FA0-BCB40A904334}" srcOrd="0" destOrd="0" presId="urn:microsoft.com/office/officeart/2005/8/layout/orgChart1"/>
    <dgm:cxn modelId="{6B10FF3F-9AF6-480E-909E-40849656A898}" type="presParOf" srcId="{BDFB1AA1-CEAC-4D2D-A84F-A2F3DE09358D}" destId="{B06E16D3-0377-4DB0-AB63-6E969814A2C1}" srcOrd="1" destOrd="0" presId="urn:microsoft.com/office/officeart/2005/8/layout/orgChart1"/>
    <dgm:cxn modelId="{3CAC22DA-D8C1-4A3C-9001-5B9CB3EFEA7B}" type="presParOf" srcId="{B06E16D3-0377-4DB0-AB63-6E969814A2C1}" destId="{E1D55176-EE00-4E97-932B-81D7B4AA40D5}" srcOrd="0" destOrd="0" presId="urn:microsoft.com/office/officeart/2005/8/layout/orgChart1"/>
    <dgm:cxn modelId="{565E94B4-CC2E-4A0B-9BAD-AE1146F4802D}" type="presParOf" srcId="{E1D55176-EE00-4E97-932B-81D7B4AA40D5}" destId="{1E19E832-9FB4-47D2-96FE-257B23A1FF18}" srcOrd="0" destOrd="0" presId="urn:microsoft.com/office/officeart/2005/8/layout/orgChart1"/>
    <dgm:cxn modelId="{7BF3FA4B-BEA9-4420-B919-6206E6F06990}" type="presParOf" srcId="{E1D55176-EE00-4E97-932B-81D7B4AA40D5}" destId="{2D10CFE3-5B44-4CCA-9526-F9FE28B4E762}" srcOrd="1" destOrd="0" presId="urn:microsoft.com/office/officeart/2005/8/layout/orgChart1"/>
    <dgm:cxn modelId="{0D2E76B2-6873-463B-B893-CBA303CAF4CE}" type="presParOf" srcId="{B06E16D3-0377-4DB0-AB63-6E969814A2C1}" destId="{88640621-2BEE-4B48-8CA9-1373E2B34617}" srcOrd="1" destOrd="0" presId="urn:microsoft.com/office/officeart/2005/8/layout/orgChart1"/>
    <dgm:cxn modelId="{9D0E6645-BC12-437A-8EBC-733F6041E7B3}" type="presParOf" srcId="{B06E16D3-0377-4DB0-AB63-6E969814A2C1}" destId="{0D741CCF-31DD-42BC-9006-3692CE4946C7}" srcOrd="2" destOrd="0" presId="urn:microsoft.com/office/officeart/2005/8/layout/orgChart1"/>
    <dgm:cxn modelId="{C9CF89C8-B34E-49FA-817F-EA81CE16F07A}" type="presParOf" srcId="{BDFB1AA1-CEAC-4D2D-A84F-A2F3DE09358D}" destId="{78574EF9-3809-4345-B505-9887E6C090FA}" srcOrd="2" destOrd="0" presId="urn:microsoft.com/office/officeart/2005/8/layout/orgChart1"/>
    <dgm:cxn modelId="{9724929F-05B4-4831-AF18-3524684586D7}" type="presParOf" srcId="{BDFB1AA1-CEAC-4D2D-A84F-A2F3DE09358D}" destId="{C36A9874-992A-43D9-AC3E-058C67B0A768}" srcOrd="3" destOrd="0" presId="urn:microsoft.com/office/officeart/2005/8/layout/orgChart1"/>
    <dgm:cxn modelId="{81F425A1-4951-4C45-9332-41795FE480E6}" type="presParOf" srcId="{C36A9874-992A-43D9-AC3E-058C67B0A768}" destId="{24C98E6E-DCE0-4560-8DBB-9FC0A76F1FF9}" srcOrd="0" destOrd="0" presId="urn:microsoft.com/office/officeart/2005/8/layout/orgChart1"/>
    <dgm:cxn modelId="{1BF32DA2-71CF-4E00-9CFF-39825418D47C}" type="presParOf" srcId="{24C98E6E-DCE0-4560-8DBB-9FC0A76F1FF9}" destId="{0690C6AF-DB28-4EC1-AAF4-3F774AC97FAE}" srcOrd="0" destOrd="0" presId="urn:microsoft.com/office/officeart/2005/8/layout/orgChart1"/>
    <dgm:cxn modelId="{F5F84BCA-04CE-4210-9D1A-F61E174448E7}" type="presParOf" srcId="{24C98E6E-DCE0-4560-8DBB-9FC0A76F1FF9}" destId="{026725E3-D2FC-4091-B90C-0C1425DB7728}" srcOrd="1" destOrd="0" presId="urn:microsoft.com/office/officeart/2005/8/layout/orgChart1"/>
    <dgm:cxn modelId="{4238494A-08EB-4616-977C-1C2694FC2E7E}" type="presParOf" srcId="{C36A9874-992A-43D9-AC3E-058C67B0A768}" destId="{764FA13A-B91A-4434-94D9-F29BD0C38AD2}" srcOrd="1" destOrd="0" presId="urn:microsoft.com/office/officeart/2005/8/layout/orgChart1"/>
    <dgm:cxn modelId="{C2371BD5-CAE9-4F39-B9AB-6B6805F688CF}" type="presParOf" srcId="{C36A9874-992A-43D9-AC3E-058C67B0A768}" destId="{42E26653-E195-4D3C-A00A-AF98294742BC}" srcOrd="2" destOrd="0" presId="urn:microsoft.com/office/officeart/2005/8/layout/orgChart1"/>
    <dgm:cxn modelId="{4EB52C1C-3748-46DC-A225-835756890738}" type="presParOf" srcId="{1B52BFA9-7D0A-4F87-A777-FE762A25202C}" destId="{47117431-F1FA-4FBF-B214-1BEF25BC6F69}" srcOrd="2" destOrd="0" presId="urn:microsoft.com/office/officeart/2005/8/layout/orgChart1"/>
    <dgm:cxn modelId="{754AD1E6-993B-4DAD-BECE-D0BE43AF946E}" type="presParOf" srcId="{47117431-F1FA-4FBF-B214-1BEF25BC6F69}" destId="{43FEBD79-C4BF-4316-BABB-18EBBEB3CFD5}" srcOrd="0" destOrd="0" presId="urn:microsoft.com/office/officeart/2005/8/layout/orgChart1"/>
    <dgm:cxn modelId="{6142F07D-4279-42E0-A270-2F4265AE47ED}" type="presParOf" srcId="{47117431-F1FA-4FBF-B214-1BEF25BC6F69}" destId="{C4691779-5131-4BCF-8AD1-E0DC3260DD6F}" srcOrd="1" destOrd="0" presId="urn:microsoft.com/office/officeart/2005/8/layout/orgChart1"/>
    <dgm:cxn modelId="{001DE8F7-62A8-4D62-9CB6-31BF57B9EC7D}" type="presParOf" srcId="{C4691779-5131-4BCF-8AD1-E0DC3260DD6F}" destId="{DBDF3CB0-8E2A-42CF-BC33-4ABE88D70AD7}" srcOrd="0" destOrd="0" presId="urn:microsoft.com/office/officeart/2005/8/layout/orgChart1"/>
    <dgm:cxn modelId="{D39C1DBF-A724-4BA4-982F-2B901136DA47}" type="presParOf" srcId="{DBDF3CB0-8E2A-42CF-BC33-4ABE88D70AD7}" destId="{2DD4554D-D965-48A5-9ECE-8CB3CD7535B5}" srcOrd="0" destOrd="0" presId="urn:microsoft.com/office/officeart/2005/8/layout/orgChart1"/>
    <dgm:cxn modelId="{1298C923-EDF9-4692-9D6A-7B93069AD578}" type="presParOf" srcId="{DBDF3CB0-8E2A-42CF-BC33-4ABE88D70AD7}" destId="{0327D137-4DB5-487F-984A-761792C15703}" srcOrd="1" destOrd="0" presId="urn:microsoft.com/office/officeart/2005/8/layout/orgChart1"/>
    <dgm:cxn modelId="{958A5019-5FF0-41D8-908D-EA87E097655F}" type="presParOf" srcId="{C4691779-5131-4BCF-8AD1-E0DC3260DD6F}" destId="{CE838E58-13AA-4256-B86C-7621E5AC03F9}" srcOrd="1" destOrd="0" presId="urn:microsoft.com/office/officeart/2005/8/layout/orgChart1"/>
    <dgm:cxn modelId="{DD4AAEA2-C72C-42BC-8F38-F6F9639D496A}" type="presParOf" srcId="{C4691779-5131-4BCF-8AD1-E0DC3260DD6F}" destId="{567020EA-BA0F-4A9D-A5FB-860750AB3993}" srcOrd="2" destOrd="0" presId="urn:microsoft.com/office/officeart/2005/8/layout/orgChart1"/>
  </dgm:cxnLst>
  <dgm:bg>
    <a:noFill/>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B83BB1-BEBE-40B1-9E75-3F468EE3E1BA}" type="datetimeFigureOut">
              <a:rPr lang="es-CL" smtClean="0"/>
              <a:t>14-02-2025</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C6123A-B6C3-479D-8B71-C5DE5C69417C}" type="slidenum">
              <a:rPr lang="es-CL" smtClean="0"/>
              <a:t>‹Nº›</a:t>
            </a:fld>
            <a:endParaRPr lang="es-CL" dirty="0"/>
          </a:p>
        </p:txBody>
      </p:sp>
    </p:spTree>
    <p:extLst>
      <p:ext uri="{BB962C8B-B14F-4D97-AF65-F5344CB8AC3E}">
        <p14:creationId xmlns:p14="http://schemas.microsoft.com/office/powerpoint/2010/main" val="30950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22619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83587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4869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269957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62993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3755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991524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136152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619971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807128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5317221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94997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2009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186126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87078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437642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697420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260465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77425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044687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25478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321269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242242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771106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453459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027120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498260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218561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02246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022888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4035920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4988706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1756766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763710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182692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238287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1835081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393108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8157809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2681089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28489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8C88BC08-C07F-4E62-A4BB-E4C06669DBB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xmlns="" id="{51365489-F0DE-441F-9AB8-C5FE91EB0A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xmlns="" id="{06B41F3A-6F08-4D41-9B9B-137025004EB5}"/>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5" name="Marcador de pie de página 4">
            <a:extLst>
              <a:ext uri="{FF2B5EF4-FFF2-40B4-BE49-F238E27FC236}">
                <a16:creationId xmlns:a16="http://schemas.microsoft.com/office/drawing/2014/main" xmlns="" id="{C8D99E90-7EF9-4D76-8D6F-5DB227A9A8A9}"/>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xmlns="" id="{4E742E24-D4EF-4D48-A9BB-57C96297FE18}"/>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65238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B3781582-C280-4367-84A5-635275B5697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xmlns="" id="{8B6BFDD2-4509-40B1-9FF4-B2343EA4A12D}"/>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xmlns="" id="{6968295F-1776-4D88-8C9D-818A0623C656}"/>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5" name="Marcador de pie de página 4">
            <a:extLst>
              <a:ext uri="{FF2B5EF4-FFF2-40B4-BE49-F238E27FC236}">
                <a16:creationId xmlns:a16="http://schemas.microsoft.com/office/drawing/2014/main" xmlns="" id="{58D2883D-F9CD-4F62-88BC-6E3C8B2DA615}"/>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xmlns="" id="{06AB1085-0158-4216-8394-27C781FE368B}"/>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2578218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F874DEB7-F80F-4B00-AADB-F3FBEF72B39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xmlns="" id="{12369B97-390A-4EB2-B3EC-75F0CCF8C3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xmlns="" id="{C1566197-6A8D-4F71-BF1F-9D93DBCFA95A}"/>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5" name="Marcador de pie de página 4">
            <a:extLst>
              <a:ext uri="{FF2B5EF4-FFF2-40B4-BE49-F238E27FC236}">
                <a16:creationId xmlns:a16="http://schemas.microsoft.com/office/drawing/2014/main" xmlns="" id="{B8ED79B4-A414-4C95-A3C7-B5739E71C238}"/>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xmlns="" id="{1D5C49C3-B2F9-41CA-9A0C-2B6ACF35E0D7}"/>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004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E91932AA-E8E6-4730-9F96-75F4486AF81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xmlns="" id="{D9882807-583A-4136-A7A9-F3DFA9955C24}"/>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xmlns="" id="{B7715082-DBCB-4C41-9E98-31E327F7D495}"/>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xmlns="" id="{527668FA-8863-4FCE-98E4-F606EBE08DB7}"/>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6" name="Marcador de pie de página 5">
            <a:extLst>
              <a:ext uri="{FF2B5EF4-FFF2-40B4-BE49-F238E27FC236}">
                <a16:creationId xmlns:a16="http://schemas.microsoft.com/office/drawing/2014/main" xmlns="" id="{AB96EC85-BC51-40C0-8CCF-FA3FE8C7B216}"/>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xmlns="" id="{7B491290-E028-46F1-9058-62AA6173051B}"/>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2442428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505A848E-8875-448D-884D-E2AC7CAAE647}"/>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xmlns="" id="{50E119BB-3CEA-4A99-8E4F-66AFB2E5CD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xmlns="" id="{B077D0BB-0329-4804-ABF6-BBCF5E272F64}"/>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xmlns="" id="{9B22150F-6750-4DCF-9746-884CE3E799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xmlns="" id="{52393250-75BC-477F-A593-C20F81A4C0FC}"/>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xmlns="" id="{1F35E8A6-6309-4BBB-969E-9290691F0E03}"/>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8" name="Marcador de pie de página 7">
            <a:extLst>
              <a:ext uri="{FF2B5EF4-FFF2-40B4-BE49-F238E27FC236}">
                <a16:creationId xmlns:a16="http://schemas.microsoft.com/office/drawing/2014/main" xmlns="" id="{BE6E87F4-27B0-4710-B78F-71C4A66391BB}"/>
              </a:ext>
            </a:extLst>
          </p:cNvPr>
          <p:cNvSpPr>
            <a:spLocks noGrp="1"/>
          </p:cNvSpPr>
          <p:nvPr>
            <p:ph type="ftr" sz="quarter" idx="11"/>
          </p:nvPr>
        </p:nvSpPr>
        <p:spPr/>
        <p:txBody>
          <a:bodyPr/>
          <a:lstStyle/>
          <a:p>
            <a:endParaRPr lang="es-CL" dirty="0"/>
          </a:p>
        </p:txBody>
      </p:sp>
      <p:sp>
        <p:nvSpPr>
          <p:cNvPr id="9" name="Marcador de número de diapositiva 8">
            <a:extLst>
              <a:ext uri="{FF2B5EF4-FFF2-40B4-BE49-F238E27FC236}">
                <a16:creationId xmlns:a16="http://schemas.microsoft.com/office/drawing/2014/main" xmlns="" id="{16AC6487-2B9C-43AC-B5A1-4F24FEDC772A}"/>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270228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66F0D189-7EA2-4272-92A9-DC718E1B9B2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xmlns="" id="{E2752E4A-F9FF-411C-99C3-839A7F77AA27}"/>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4" name="Marcador de pie de página 3">
            <a:extLst>
              <a:ext uri="{FF2B5EF4-FFF2-40B4-BE49-F238E27FC236}">
                <a16:creationId xmlns:a16="http://schemas.microsoft.com/office/drawing/2014/main" xmlns="" id="{F8D7E642-E1F1-4C59-945D-1DFD978CE913}"/>
              </a:ext>
            </a:extLst>
          </p:cNvPr>
          <p:cNvSpPr>
            <a:spLocks noGrp="1"/>
          </p:cNvSpPr>
          <p:nvPr>
            <p:ph type="ftr" sz="quarter" idx="11"/>
          </p:nvPr>
        </p:nvSpPr>
        <p:spPr/>
        <p:txBody>
          <a:bodyPr/>
          <a:lstStyle/>
          <a:p>
            <a:endParaRPr lang="es-CL" dirty="0"/>
          </a:p>
        </p:txBody>
      </p:sp>
      <p:sp>
        <p:nvSpPr>
          <p:cNvPr id="5" name="Marcador de número de diapositiva 4">
            <a:extLst>
              <a:ext uri="{FF2B5EF4-FFF2-40B4-BE49-F238E27FC236}">
                <a16:creationId xmlns:a16="http://schemas.microsoft.com/office/drawing/2014/main" xmlns="" id="{BC44812B-561F-4AE8-8CC9-66F0EFB09D56}"/>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305968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xmlns="" id="{29976317-7BBB-47E8-9165-26009C6C46BE}"/>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3" name="Marcador de pie de página 2">
            <a:extLst>
              <a:ext uri="{FF2B5EF4-FFF2-40B4-BE49-F238E27FC236}">
                <a16:creationId xmlns:a16="http://schemas.microsoft.com/office/drawing/2014/main" xmlns="" id="{97B63DAC-A9C3-406F-AE0F-EBBF051D25F0}"/>
              </a:ext>
            </a:extLst>
          </p:cNvPr>
          <p:cNvSpPr>
            <a:spLocks noGrp="1"/>
          </p:cNvSpPr>
          <p:nvPr>
            <p:ph type="ftr" sz="quarter" idx="11"/>
          </p:nvPr>
        </p:nvSpPr>
        <p:spPr/>
        <p:txBody>
          <a:bodyPr/>
          <a:lstStyle/>
          <a:p>
            <a:endParaRPr lang="es-CL" dirty="0"/>
          </a:p>
        </p:txBody>
      </p:sp>
      <p:sp>
        <p:nvSpPr>
          <p:cNvPr id="4" name="Marcador de número de diapositiva 3">
            <a:extLst>
              <a:ext uri="{FF2B5EF4-FFF2-40B4-BE49-F238E27FC236}">
                <a16:creationId xmlns:a16="http://schemas.microsoft.com/office/drawing/2014/main" xmlns="" id="{B537DC80-A42E-4478-AEC2-A7F367490B10}"/>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293796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B18BE079-781F-478D-AF4A-FB6B1241298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xmlns="" id="{1A8656E8-D7D0-4276-847C-5C8C8595A7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xmlns="" id="{9AFECB5B-9EFE-4E7B-9123-5458E4D7AD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xmlns="" id="{77AC76B6-7674-4486-8B64-14C4D834292E}"/>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6" name="Marcador de pie de página 5">
            <a:extLst>
              <a:ext uri="{FF2B5EF4-FFF2-40B4-BE49-F238E27FC236}">
                <a16:creationId xmlns:a16="http://schemas.microsoft.com/office/drawing/2014/main" xmlns="" id="{B567D952-4E83-4725-A79A-01A37CBE2908}"/>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xmlns="" id="{353AFC54-E8FD-420B-8F83-38B10B978B39}"/>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432689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0AE60272-2F2E-4667-A43E-0285B4B1C77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xmlns="" id="{619B5B90-29EB-46C7-9A35-0EDA305C6A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a:t>Haga clic en el icono para agregar una imagen</a:t>
            </a:r>
            <a:endParaRPr lang="es-CL" dirty="0"/>
          </a:p>
        </p:txBody>
      </p:sp>
      <p:sp>
        <p:nvSpPr>
          <p:cNvPr id="4" name="Marcador de texto 3">
            <a:extLst>
              <a:ext uri="{FF2B5EF4-FFF2-40B4-BE49-F238E27FC236}">
                <a16:creationId xmlns:a16="http://schemas.microsoft.com/office/drawing/2014/main" xmlns="" id="{1C2FB44B-8515-4752-99E4-CF850F8EB8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xmlns="" id="{6622A0A2-60F8-4D04-BF67-86FFE15F92BA}"/>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6" name="Marcador de pie de página 5">
            <a:extLst>
              <a:ext uri="{FF2B5EF4-FFF2-40B4-BE49-F238E27FC236}">
                <a16:creationId xmlns:a16="http://schemas.microsoft.com/office/drawing/2014/main" xmlns="" id="{70FCCE4E-D250-4AD7-AA55-BF19FDA0A560}"/>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xmlns="" id="{89180C9F-771E-477B-A22D-54283F4DCA0F}"/>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3517954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27A16157-1FA5-4B01-97ED-664AE97E93B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xmlns="" id="{56F9734E-93A0-4CF9-90A8-19055FE34465}"/>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xmlns="" id="{BF765350-D375-4A78-88EA-B5245F6B74C4}"/>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5" name="Marcador de pie de página 4">
            <a:extLst>
              <a:ext uri="{FF2B5EF4-FFF2-40B4-BE49-F238E27FC236}">
                <a16:creationId xmlns:a16="http://schemas.microsoft.com/office/drawing/2014/main" xmlns="" id="{4331692B-C3E8-4174-899F-F7286A283E28}"/>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xmlns="" id="{CAC15FD3-BC46-49A0-8AD9-29621CEBB5FB}"/>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2274704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xmlns="" id="{68E98EAB-818B-43AF-97D5-10E731FC0F8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xmlns="" id="{8D6B284B-ABA5-4164-A6D6-2A3BFF3E820D}"/>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xmlns="" id="{4451A01F-5067-4AEF-BC1E-53EB2AE4C76E}"/>
              </a:ext>
            </a:extLst>
          </p:cNvPr>
          <p:cNvSpPr>
            <a:spLocks noGrp="1"/>
          </p:cNvSpPr>
          <p:nvPr>
            <p:ph type="dt" sz="half" idx="10"/>
          </p:nvPr>
        </p:nvSpPr>
        <p:spPr/>
        <p:txBody>
          <a:bodyPr/>
          <a:lstStyle/>
          <a:p>
            <a:fld id="{7628EE00-4E3C-4B1C-BF51-5C04B8A1A755}" type="datetimeFigureOut">
              <a:rPr lang="es-CL" smtClean="0"/>
              <a:t>14-02-2025</a:t>
            </a:fld>
            <a:endParaRPr lang="es-CL" dirty="0"/>
          </a:p>
        </p:txBody>
      </p:sp>
      <p:sp>
        <p:nvSpPr>
          <p:cNvPr id="5" name="Marcador de pie de página 4">
            <a:extLst>
              <a:ext uri="{FF2B5EF4-FFF2-40B4-BE49-F238E27FC236}">
                <a16:creationId xmlns:a16="http://schemas.microsoft.com/office/drawing/2014/main" xmlns="" id="{2A01F93E-322B-465F-B643-1BBB81367CEB}"/>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xmlns="" id="{08BBB2AB-9C73-444D-973A-BCB64C923420}"/>
              </a:ext>
            </a:extLst>
          </p:cNvPr>
          <p:cNvSpPr>
            <a:spLocks noGrp="1"/>
          </p:cNvSpPr>
          <p:nvPr>
            <p:ph type="sldNum" sz="quarter" idx="12"/>
          </p:nvPr>
        </p:nvSpPr>
        <p:spPr/>
        <p:txBody>
          <a:bodyPr/>
          <a:lstStyle/>
          <a:p>
            <a:fld id="{8CA581B9-80AF-4A82-B58B-1C4B6C7752E7}" type="slidenum">
              <a:rPr lang="es-CL" smtClean="0"/>
              <a:t>‹Nº›</a:t>
            </a:fld>
            <a:endParaRPr lang="es-CL" dirty="0"/>
          </a:p>
        </p:txBody>
      </p:sp>
    </p:spTree>
    <p:extLst>
      <p:ext uri="{BB962C8B-B14F-4D97-AF65-F5344CB8AC3E}">
        <p14:creationId xmlns:p14="http://schemas.microsoft.com/office/powerpoint/2010/main" val="642819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xmlns="" id="{BACF76A4-3428-42A1-AAB3-2C04AC92C6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xmlns="" id="{8EA46F39-3CA2-4CB8-9F20-67C0D906C7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xmlns="" id="{632E27D4-B175-4B72-A0D8-B647FCFF9B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28EE00-4E3C-4B1C-BF51-5C04B8A1A755}" type="datetimeFigureOut">
              <a:rPr lang="es-CL" smtClean="0"/>
              <a:t>14-02-2025</a:t>
            </a:fld>
            <a:endParaRPr lang="es-CL" dirty="0"/>
          </a:p>
        </p:txBody>
      </p:sp>
      <p:sp>
        <p:nvSpPr>
          <p:cNvPr id="5" name="Marcador de pie de página 4">
            <a:extLst>
              <a:ext uri="{FF2B5EF4-FFF2-40B4-BE49-F238E27FC236}">
                <a16:creationId xmlns:a16="http://schemas.microsoft.com/office/drawing/2014/main" xmlns="" id="{0D31F27A-49C3-405C-BDBA-7DF3530670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a:extLst>
              <a:ext uri="{FF2B5EF4-FFF2-40B4-BE49-F238E27FC236}">
                <a16:creationId xmlns:a16="http://schemas.microsoft.com/office/drawing/2014/main" xmlns="" id="{1A5432C7-65C3-433A-ACCE-D3047F7D23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A581B9-80AF-4A82-B58B-1C4B6C7752E7}" type="slidenum">
              <a:rPr lang="es-CL" smtClean="0"/>
              <a:t>‹Nº›</a:t>
            </a:fld>
            <a:endParaRPr lang="es-CL" dirty="0"/>
          </a:p>
        </p:txBody>
      </p:sp>
    </p:spTree>
    <p:extLst>
      <p:ext uri="{BB962C8B-B14F-4D97-AF65-F5344CB8AC3E}">
        <p14:creationId xmlns:p14="http://schemas.microsoft.com/office/powerpoint/2010/main" val="10296419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jpg"/><Relationship Id="rId7"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jpg"/><Relationship Id="rId7"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jpg"/><Relationship Id="rId7" Type="http://schemas.openxmlformats.org/officeDocument/2006/relationships/diagramQuickStyle" Target="../diagrams/quickStyle1.xm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jpeg"/><Relationship Id="rId9" Type="http://schemas.microsoft.com/office/2007/relationships/diagramDrawing" Target="../diagrams/drawing1.xml"/></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jpg"/><Relationship Id="rId7" Type="http://schemas.openxmlformats.org/officeDocument/2006/relationships/diagramQuickStyle" Target="../diagrams/quickStyle2.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jpeg"/><Relationship Id="rId9" Type="http://schemas.microsoft.com/office/2007/relationships/diagramDrawing" Target="../diagrams/drawing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APOYO DE COMBATE II</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7276" y="2247026"/>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UT N°1:</a:t>
            </a:r>
          </a:p>
          <a:p>
            <a:pPr algn="ctr"/>
            <a:r>
              <a:rPr lang="es-ES" sz="3200" b="1" dirty="0">
                <a:solidFill>
                  <a:schemeClr val="tx1"/>
                </a:solidFill>
                <a:latin typeface="Arial" panose="020B0604020202020204" pitchFamily="34" charset="0"/>
                <a:cs typeface="Arial" panose="020B0604020202020204" pitchFamily="34" charset="0"/>
              </a:rPr>
              <a:t>CONCEPTOS BÁSICOS DE TÁCTICA DE ARTILLERÍA DE CAMPAÑA Y DE COSTA</a:t>
            </a:r>
            <a:endParaRPr lang="es-CL" sz="3200" b="1" dirty="0">
              <a:solidFill>
                <a:schemeClr val="tx1"/>
              </a:solidFill>
              <a:latin typeface="Arial" panose="020B0604020202020204" pitchFamily="34" charset="0"/>
              <a:cs typeface="Arial" panose="020B0604020202020204" pitchFamily="34" charset="0"/>
            </a:endParaRPr>
          </a:p>
        </p:txBody>
      </p:sp>
      <p:sp>
        <p:nvSpPr>
          <p:cNvPr id="2" name="CuadroTexto 1"/>
          <p:cNvSpPr txBox="1"/>
          <p:nvPr/>
        </p:nvSpPr>
        <p:spPr>
          <a:xfrm>
            <a:off x="7430954" y="5472922"/>
            <a:ext cx="4598125" cy="646331"/>
          </a:xfrm>
          <a:prstGeom prst="rect">
            <a:avLst/>
          </a:prstGeom>
          <a:noFill/>
        </p:spPr>
        <p:txBody>
          <a:bodyPr wrap="square" rtlCol="0">
            <a:spAutoFit/>
          </a:bodyPr>
          <a:lstStyle/>
          <a:p>
            <a:r>
              <a:rPr lang="es-ES" b="1" dirty="0">
                <a:latin typeface="Arial" panose="020B0604020202020204" pitchFamily="34" charset="0"/>
                <a:cs typeface="Arial" panose="020B0604020202020204" pitchFamily="34" charset="0"/>
              </a:rPr>
              <a:t>Profesor: </a:t>
            </a:r>
            <a:r>
              <a:rPr lang="es-ES" dirty="0">
                <a:latin typeface="Arial" panose="020B0604020202020204" pitchFamily="34" charset="0"/>
                <a:cs typeface="Arial" panose="020B0604020202020204" pitchFamily="34" charset="0"/>
              </a:rPr>
              <a:t>T1 IM </a:t>
            </a:r>
            <a:r>
              <a:rPr lang="es-ES" dirty="0" smtClean="0">
                <a:latin typeface="Arial" panose="020B0604020202020204" pitchFamily="34" charset="0"/>
                <a:cs typeface="Arial" panose="020B0604020202020204" pitchFamily="34" charset="0"/>
              </a:rPr>
              <a:t>Matías OSORIO Araya</a:t>
            </a:r>
            <a:endParaRPr lang="es-ES" dirty="0">
              <a:latin typeface="Arial" panose="020B0604020202020204" pitchFamily="34" charset="0"/>
              <a:cs typeface="Arial" panose="020B0604020202020204" pitchFamily="34" charset="0"/>
            </a:endParaRPr>
          </a:p>
          <a:p>
            <a:r>
              <a:rPr lang="es-ES" b="1" dirty="0">
                <a:latin typeface="Arial" panose="020B0604020202020204" pitchFamily="34" charset="0"/>
                <a:cs typeface="Arial" panose="020B0604020202020204" pitchFamily="34" charset="0"/>
              </a:rPr>
              <a:t>Fecha	:</a:t>
            </a:r>
            <a:r>
              <a:rPr lang="es-ES" dirty="0" smtClean="0">
                <a:latin typeface="Arial" panose="020B0604020202020204" pitchFamily="34" charset="0"/>
                <a:cs typeface="Arial" panose="020B0604020202020204" pitchFamily="34" charset="0"/>
              </a:rPr>
              <a:t>14 </a:t>
            </a:r>
            <a:r>
              <a:rPr lang="es-ES" dirty="0">
                <a:latin typeface="Arial" panose="020B0604020202020204" pitchFamily="34" charset="0"/>
                <a:cs typeface="Arial" panose="020B0604020202020204" pitchFamily="34" charset="0"/>
              </a:rPr>
              <a:t>de febrero </a:t>
            </a:r>
            <a:r>
              <a:rPr lang="es-ES" dirty="0" smtClean="0">
                <a:latin typeface="Arial" panose="020B0604020202020204" pitchFamily="34" charset="0"/>
                <a:cs typeface="Arial" panose="020B0604020202020204" pitchFamily="34" charset="0"/>
              </a:rPr>
              <a:t>2025</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55508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TEMARIO</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1398879" y="1466230"/>
            <a:ext cx="9283700" cy="2246769"/>
          </a:xfrm>
          <a:prstGeom prst="rect">
            <a:avLst/>
          </a:prstGeom>
          <a:noFill/>
        </p:spPr>
        <p:txBody>
          <a:bodyPr wrap="square" rtlCol="0">
            <a:spAutoFit/>
          </a:bodyPr>
          <a:lstStyle/>
          <a:p>
            <a:pPr lvl="2" indent="-914400" fontAlgn="base"/>
            <a:r>
              <a:rPr lang="es-ES_tradnl" sz="2000" b="1" dirty="0">
                <a:latin typeface="Arial" panose="020B0604020202020204" pitchFamily="34" charset="0"/>
                <a:cs typeface="Arial" panose="020B0604020202020204" pitchFamily="34" charset="0"/>
              </a:rPr>
              <a:t>1. Artillería de Campaña.</a:t>
            </a:r>
            <a:endParaRPr lang="en-US" sz="2000" dirty="0">
              <a:latin typeface="Arial" panose="020B0604020202020204" pitchFamily="34" charset="0"/>
              <a:cs typeface="Arial" panose="020B0604020202020204" pitchFamily="34" charset="0"/>
            </a:endParaRPr>
          </a:p>
          <a:p>
            <a:r>
              <a:rPr lang="es-ES_tradnl" sz="2000" b="1"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Conceptos básicos y Simbología de Artillería de Campaña.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El Apoyo de Fuego.</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conducción y coordinación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Los fuegos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artillería en las diferentes acciones tácticas.</a:t>
            </a:r>
            <a:endParaRPr lang="en-US" sz="20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5"/>
          <a:stretch>
            <a:fillRect/>
          </a:stretch>
        </p:blipFill>
        <p:spPr>
          <a:xfrm>
            <a:off x="0" y="4221255"/>
            <a:ext cx="2784143" cy="1818791"/>
          </a:xfrm>
          <a:prstGeom prst="rect">
            <a:avLst/>
          </a:prstGeom>
          <a:ln>
            <a:noFill/>
          </a:ln>
          <a:effectLst>
            <a:softEdge rad="112500"/>
          </a:effectLst>
        </p:spPr>
      </p:pic>
      <p:pic>
        <p:nvPicPr>
          <p:cNvPr id="6" name="Imagen 5"/>
          <p:cNvPicPr>
            <a:picLocks noChangeAspect="1"/>
          </p:cNvPicPr>
          <p:nvPr/>
        </p:nvPicPr>
        <p:blipFill>
          <a:blip r:embed="rId6"/>
          <a:stretch>
            <a:fillRect/>
          </a:stretch>
        </p:blipFill>
        <p:spPr>
          <a:xfrm>
            <a:off x="2676267" y="4221255"/>
            <a:ext cx="3247841" cy="1818791"/>
          </a:xfrm>
          <a:prstGeom prst="rect">
            <a:avLst/>
          </a:prstGeom>
          <a:ln>
            <a:noFill/>
          </a:ln>
          <a:effectLst>
            <a:softEdge rad="112500"/>
          </a:effectLst>
        </p:spPr>
      </p:pic>
      <p:pic>
        <p:nvPicPr>
          <p:cNvPr id="7" name="Imagen 6"/>
          <p:cNvPicPr>
            <a:picLocks noChangeAspect="1"/>
          </p:cNvPicPr>
          <p:nvPr/>
        </p:nvPicPr>
        <p:blipFill>
          <a:blip r:embed="rId7"/>
          <a:stretch>
            <a:fillRect/>
          </a:stretch>
        </p:blipFill>
        <p:spPr>
          <a:xfrm>
            <a:off x="5808415" y="4221255"/>
            <a:ext cx="3247843" cy="1818792"/>
          </a:xfrm>
          <a:prstGeom prst="rect">
            <a:avLst/>
          </a:prstGeom>
          <a:ln>
            <a:noFill/>
          </a:ln>
          <a:effectLst>
            <a:softEdge rad="112500"/>
          </a:effectLst>
        </p:spPr>
      </p:pic>
      <p:pic>
        <p:nvPicPr>
          <p:cNvPr id="8" name="Imagen 7"/>
          <p:cNvPicPr>
            <a:picLocks noChangeAspect="1"/>
          </p:cNvPicPr>
          <p:nvPr/>
        </p:nvPicPr>
        <p:blipFill>
          <a:blip r:embed="rId8"/>
          <a:stretch>
            <a:fillRect/>
          </a:stretch>
        </p:blipFill>
        <p:spPr>
          <a:xfrm>
            <a:off x="8940564" y="4221255"/>
            <a:ext cx="3258671" cy="1818793"/>
          </a:xfrm>
          <a:prstGeom prst="rect">
            <a:avLst/>
          </a:prstGeom>
          <a:ln>
            <a:noFill/>
          </a:ln>
          <a:effectLst>
            <a:softEdge rad="112500"/>
          </a:effectLst>
        </p:spPr>
      </p:pic>
    </p:spTree>
    <p:extLst>
      <p:ext uri="{BB962C8B-B14F-4D97-AF65-F5344CB8AC3E}">
        <p14:creationId xmlns:p14="http://schemas.microsoft.com/office/powerpoint/2010/main" val="1915527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5" name="Rectángulo redondeado 4"/>
          <p:cNvSpPr/>
          <p:nvPr/>
        </p:nvSpPr>
        <p:spPr>
          <a:xfrm>
            <a:off x="1447629" y="1991410"/>
            <a:ext cx="9607058" cy="41567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s-ES" sz="1600" cap="all" dirty="0">
                <a:solidFill>
                  <a:srgbClr val="FFFF00"/>
                </a:solidFill>
                <a:latin typeface="Arial" panose="020B0604020202020204" pitchFamily="34" charset="0"/>
                <a:cs typeface="Arial" panose="020B0604020202020204" pitchFamily="34" charset="0"/>
              </a:rPr>
              <a:t>LA MANIOBRA IMPLICA EL EMPLEO DE LA VIOLENCIA, POR ELLOS ES FUNDAMENTAL CONTAR CON APOYOS DE FUEGO</a:t>
            </a:r>
            <a:r>
              <a:rPr lang="es-ES" sz="1600" cap="all" dirty="0">
                <a:latin typeface="Arial" panose="020B0604020202020204" pitchFamily="34" charset="0"/>
                <a:cs typeface="Arial" panose="020B0604020202020204" pitchFamily="34" charset="0"/>
              </a:rPr>
              <a:t>, QUE POSEAN ALTA MOVILIDAD Y UNA INDEPENDENCIA LOGÍSTICA AL COMIENZO DE LAS ACCIONES, DE MODO TAL DE ACOMPAÑAR PERMANENTEMENTE A LA MANIOBRA.</a:t>
            </a:r>
          </a:p>
          <a:p>
            <a:pPr algn="just">
              <a:lnSpc>
                <a:spcPct val="120000"/>
              </a:lnSpc>
            </a:pPr>
            <a:endParaRPr lang="es-ES" sz="800" cap="all" dirty="0">
              <a:latin typeface="Arial" panose="020B0604020202020204" pitchFamily="34" charset="0"/>
              <a:cs typeface="Arial" panose="020B0604020202020204" pitchFamily="34" charset="0"/>
            </a:endParaRPr>
          </a:p>
          <a:p>
            <a:pPr algn="just">
              <a:lnSpc>
                <a:spcPct val="120000"/>
              </a:lnSpc>
            </a:pPr>
            <a:r>
              <a:rPr lang="es-ES" sz="1600" cap="all" dirty="0">
                <a:latin typeface="Arial" panose="020B0604020202020204" pitchFamily="34" charset="0"/>
                <a:cs typeface="Arial" panose="020B0604020202020204" pitchFamily="34" charset="0"/>
              </a:rPr>
              <a:t>EL </a:t>
            </a:r>
            <a:r>
              <a:rPr lang="es-ES" sz="1600" cap="all" dirty="0">
                <a:solidFill>
                  <a:srgbClr val="FFFF00"/>
                </a:solidFill>
                <a:latin typeface="Arial" panose="020B0604020202020204" pitchFamily="34" charset="0"/>
                <a:cs typeface="Arial" panose="020B0604020202020204" pitchFamily="34" charset="0"/>
              </a:rPr>
              <a:t>APOYO DE FUEGO SERA INÚTIL SI NO ES OPORTUNO Y EFICAZ</a:t>
            </a:r>
            <a:r>
              <a:rPr lang="es-ES" sz="1600" cap="all" dirty="0">
                <a:latin typeface="Arial" panose="020B0604020202020204" pitchFamily="34" charset="0"/>
                <a:cs typeface="Arial" panose="020B0604020202020204" pitchFamily="34" charset="0"/>
              </a:rPr>
              <a:t>. PARA LOGRAR ESTO EN LA PRÁCTICA, </a:t>
            </a:r>
            <a:r>
              <a:rPr lang="es-ES" sz="1600" cap="all" dirty="0">
                <a:solidFill>
                  <a:srgbClr val="FFFF00"/>
                </a:solidFill>
                <a:latin typeface="Arial" panose="020B0604020202020204" pitchFamily="34" charset="0"/>
                <a:cs typeface="Arial" panose="020B0604020202020204" pitchFamily="34" charset="0"/>
              </a:rPr>
              <a:t>LA UNIDAD DESIGNADA COMO ESFUERZO PRINCIPAL, DEBERÁ GOZAR DE DISPONIBILIDAD INMEDIATA DE LOS FUEGOS.</a:t>
            </a:r>
          </a:p>
          <a:p>
            <a:pPr algn="just">
              <a:lnSpc>
                <a:spcPct val="120000"/>
              </a:lnSpc>
            </a:pPr>
            <a:endParaRPr lang="es-ES" sz="600" cap="all" dirty="0">
              <a:solidFill>
                <a:srgbClr val="FFFF00"/>
              </a:solidFill>
              <a:latin typeface="Arial" panose="020B0604020202020204" pitchFamily="34" charset="0"/>
              <a:cs typeface="Arial" panose="020B0604020202020204" pitchFamily="34" charset="0"/>
            </a:endParaRPr>
          </a:p>
          <a:p>
            <a:pPr algn="just">
              <a:lnSpc>
                <a:spcPct val="120000"/>
              </a:lnSpc>
            </a:pPr>
            <a:r>
              <a:rPr lang="es-ES" sz="1600" cap="all" dirty="0">
                <a:solidFill>
                  <a:srgbClr val="FFFF00"/>
                </a:solidFill>
                <a:latin typeface="Arial" panose="020B0604020202020204" pitchFamily="34" charset="0"/>
                <a:cs typeface="Arial" panose="020B0604020202020204" pitchFamily="34" charset="0"/>
              </a:rPr>
              <a:t>EL COMANDANTE</a:t>
            </a:r>
            <a:r>
              <a:rPr lang="es-ES" sz="1600" cap="all" dirty="0">
                <a:latin typeface="Arial" panose="020B0604020202020204" pitchFamily="34" charset="0"/>
                <a:cs typeface="Arial" panose="020B0604020202020204" pitchFamily="34" charset="0"/>
              </a:rPr>
              <a:t>, PARA PODER SATISFACER LOS REQUERIMIENTOS DE APOYO DE FUEGO,,</a:t>
            </a:r>
            <a:r>
              <a:rPr lang="es-ES" sz="1600" cap="all" dirty="0">
                <a:solidFill>
                  <a:srgbClr val="FFFF00"/>
                </a:solidFill>
                <a:latin typeface="Arial" panose="020B0604020202020204" pitchFamily="34" charset="0"/>
                <a:cs typeface="Arial" panose="020B0604020202020204" pitchFamily="34" charset="0"/>
              </a:rPr>
              <a:t> CUENTA CON UNIDADES DE ARTILLERÍA DE CAMPAÑA Y MORTEROS QUE ESTAN BAJO SU MANDO O ASIGNADOS A ÉL,</a:t>
            </a:r>
            <a:r>
              <a:rPr lang="es-ES" sz="1600" cap="all" dirty="0">
                <a:latin typeface="Arial" panose="020B0604020202020204" pitchFamily="34" charset="0"/>
                <a:cs typeface="Arial" panose="020B0604020202020204" pitchFamily="34" charset="0"/>
              </a:rPr>
              <a:t> LOS QUE DEBERÁ CONDUCIR TÁCTICAMENTE EN DIFERENTES SITUACIONES </a:t>
            </a:r>
            <a:r>
              <a:rPr lang="es-ES" sz="1600" cap="all" dirty="0">
                <a:solidFill>
                  <a:srgbClr val="FFFF00"/>
                </a:solidFill>
                <a:latin typeface="Arial" panose="020B0604020202020204" pitchFamily="34" charset="0"/>
                <a:cs typeface="Arial" panose="020B0604020202020204" pitchFamily="34" charset="0"/>
              </a:rPr>
              <a:t>PARA APOYAR</a:t>
            </a:r>
            <a:r>
              <a:rPr lang="es-ES" sz="1600" cap="all" dirty="0">
                <a:latin typeface="Arial" panose="020B0604020202020204" pitchFamily="34" charset="0"/>
                <a:cs typeface="Arial" panose="020B0604020202020204" pitchFamily="34" charset="0"/>
              </a:rPr>
              <a:t> A LAS UNIDADES COMPROMETIDAS EN LA MANIOBRA Y ASEGURAR LA SUPERVIVENCIA.</a:t>
            </a:r>
          </a:p>
        </p:txBody>
      </p:sp>
      <p:sp>
        <p:nvSpPr>
          <p:cNvPr id="13" name="Rectángulo redondeado 12"/>
          <p:cNvSpPr/>
          <p:nvPr/>
        </p:nvSpPr>
        <p:spPr>
          <a:xfrm>
            <a:off x="1499737" y="1372321"/>
            <a:ext cx="4517605"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 CONCEPTOS BASICOS DE ARTILLERÍA</a:t>
            </a:r>
            <a:endParaRPr lang="en-US" b="1" dirty="0"/>
          </a:p>
        </p:txBody>
      </p:sp>
    </p:spTree>
    <p:extLst>
      <p:ext uri="{BB962C8B-B14F-4D97-AF65-F5344CB8AC3E}">
        <p14:creationId xmlns:p14="http://schemas.microsoft.com/office/powerpoint/2010/main" val="2477936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 name="Rectángulo redondeado 2"/>
          <p:cNvSpPr/>
          <p:nvPr/>
        </p:nvSpPr>
        <p:spPr>
          <a:xfrm>
            <a:off x="3819832" y="2123768"/>
            <a:ext cx="4395020" cy="7079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¿QUÉ ES LA ARTILLERÍA?</a:t>
            </a:r>
            <a:endParaRPr lang="en-US" dirty="0"/>
          </a:p>
        </p:txBody>
      </p:sp>
      <p:sp>
        <p:nvSpPr>
          <p:cNvPr id="4" name="Flecha abajo 3"/>
          <p:cNvSpPr/>
          <p:nvPr/>
        </p:nvSpPr>
        <p:spPr>
          <a:xfrm>
            <a:off x="5530645" y="2948674"/>
            <a:ext cx="882856" cy="77018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ángulo redondeado 4"/>
          <p:cNvSpPr/>
          <p:nvPr/>
        </p:nvSpPr>
        <p:spPr>
          <a:xfrm>
            <a:off x="1366906" y="3770962"/>
            <a:ext cx="9202994" cy="20795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s-ES" cap="all" dirty="0">
                <a:latin typeface="Arial" panose="020B0604020202020204" pitchFamily="34" charset="0"/>
                <a:cs typeface="Arial" panose="020B0604020202020204" pitchFamily="34" charset="0"/>
              </a:rPr>
              <a:t>La </a:t>
            </a:r>
            <a:r>
              <a:rPr lang="es-ES" b="1" cap="all" dirty="0">
                <a:solidFill>
                  <a:srgbClr val="FFFF00"/>
                </a:solidFill>
                <a:latin typeface="Arial" panose="020B0604020202020204" pitchFamily="34" charset="0"/>
                <a:cs typeface="Arial" panose="020B0604020202020204" pitchFamily="34" charset="0"/>
              </a:rPr>
              <a:t>artillería</a:t>
            </a:r>
            <a:r>
              <a:rPr lang="es-ES" cap="all" dirty="0">
                <a:latin typeface="Arial" panose="020B0604020202020204" pitchFamily="34" charset="0"/>
                <a:cs typeface="Arial" panose="020B0604020202020204" pitchFamily="34" charset="0"/>
              </a:rPr>
              <a:t> es un arma de apoyo de fuego de combate por excelencia que tiene por misión fundamental </a:t>
            </a:r>
            <a:r>
              <a:rPr lang="es-ES" b="1" cap="all" dirty="0">
                <a:solidFill>
                  <a:srgbClr val="FFFF00"/>
                </a:solidFill>
                <a:latin typeface="Arial" panose="020B0604020202020204" pitchFamily="34" charset="0"/>
                <a:cs typeface="Arial" panose="020B0604020202020204" pitchFamily="34" charset="0"/>
              </a:rPr>
              <a:t>brindar apoyo de fuego a la unidad operativa a la que pertenece O ES ASIGNADA, integrándose a su maniobra, quebrantando la moral del adversario, destruyendo o neutralizando objetivos</a:t>
            </a:r>
            <a:r>
              <a:rPr lang="es-ES" cap="all" dirty="0">
                <a:solidFill>
                  <a:srgbClr val="FFFF00"/>
                </a:solidFill>
                <a:latin typeface="Arial" panose="020B0604020202020204" pitchFamily="34" charset="0"/>
                <a:cs typeface="Arial" panose="020B0604020202020204" pitchFamily="34" charset="0"/>
              </a:rPr>
              <a:t> </a:t>
            </a:r>
            <a:r>
              <a:rPr lang="es-ES" cap="all" dirty="0">
                <a:latin typeface="Arial" panose="020B0604020202020204" pitchFamily="34" charset="0"/>
                <a:cs typeface="Arial" panose="020B0604020202020204" pitchFamily="34" charset="0"/>
              </a:rPr>
              <a:t>que se opongan al cumplimiento de la misión de la unidad apoyada.</a:t>
            </a:r>
          </a:p>
        </p:txBody>
      </p:sp>
      <p:sp>
        <p:nvSpPr>
          <p:cNvPr id="13" name="Rectángulo redondeado 12"/>
          <p:cNvSpPr/>
          <p:nvPr/>
        </p:nvSpPr>
        <p:spPr>
          <a:xfrm>
            <a:off x="1499737" y="1372321"/>
            <a:ext cx="4517605"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 CONCEPTOS BASICOS DE ARTILLERÍA</a:t>
            </a:r>
            <a:endParaRPr lang="en-US" b="1" dirty="0"/>
          </a:p>
        </p:txBody>
      </p:sp>
    </p:spTree>
    <p:extLst>
      <p:ext uri="{BB962C8B-B14F-4D97-AF65-F5344CB8AC3E}">
        <p14:creationId xmlns:p14="http://schemas.microsoft.com/office/powerpoint/2010/main" val="40994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redondeado 1"/>
          <p:cNvSpPr/>
          <p:nvPr/>
        </p:nvSpPr>
        <p:spPr>
          <a:xfrm>
            <a:off x="4088767" y="1430047"/>
            <a:ext cx="3731342" cy="7521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¿CÓMO LO HACE?</a:t>
            </a:r>
            <a:endParaRPr lang="en-US" b="1" dirty="0">
              <a:latin typeface="Arial" panose="020B0604020202020204" pitchFamily="34" charset="0"/>
              <a:cs typeface="Arial" panose="020B0604020202020204" pitchFamily="34" charset="0"/>
            </a:endParaRPr>
          </a:p>
        </p:txBody>
      </p:sp>
      <p:sp>
        <p:nvSpPr>
          <p:cNvPr id="3" name="Flecha derecha 2"/>
          <p:cNvSpPr/>
          <p:nvPr/>
        </p:nvSpPr>
        <p:spPr>
          <a:xfrm rot="9623347">
            <a:off x="2720984" y="2216107"/>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echa derecha 12"/>
          <p:cNvSpPr/>
          <p:nvPr/>
        </p:nvSpPr>
        <p:spPr>
          <a:xfrm rot="1690949">
            <a:off x="7907422" y="227419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ángulo redondeado 3"/>
          <p:cNvSpPr/>
          <p:nvPr/>
        </p:nvSpPr>
        <p:spPr>
          <a:xfrm>
            <a:off x="1356758" y="2836436"/>
            <a:ext cx="2005781" cy="7079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FUEGOS INDIRECTOS</a:t>
            </a:r>
            <a:endParaRPr lang="en-US" b="1" dirty="0">
              <a:latin typeface="Arial" panose="020B0604020202020204" pitchFamily="34" charset="0"/>
              <a:cs typeface="Arial" panose="020B0604020202020204" pitchFamily="34" charset="0"/>
            </a:endParaRPr>
          </a:p>
        </p:txBody>
      </p:sp>
      <p:sp>
        <p:nvSpPr>
          <p:cNvPr id="17" name="Rectángulo redondeado 16"/>
          <p:cNvSpPr/>
          <p:nvPr/>
        </p:nvSpPr>
        <p:spPr>
          <a:xfrm>
            <a:off x="8930148" y="2924743"/>
            <a:ext cx="2005781" cy="7079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 </a:t>
            </a:r>
          </a:p>
          <a:p>
            <a:pPr algn="ctr"/>
            <a:r>
              <a:rPr lang="es-ES" b="1" dirty="0">
                <a:latin typeface="Arial" panose="020B0604020202020204" pitchFamily="34" charset="0"/>
                <a:cs typeface="Arial" panose="020B0604020202020204" pitchFamily="34" charset="0"/>
              </a:rPr>
              <a:t>DIRECTO</a:t>
            </a:r>
            <a:endParaRPr lang="en-US" b="1" dirty="0">
              <a:latin typeface="Arial" panose="020B0604020202020204" pitchFamily="34" charset="0"/>
              <a:cs typeface="Arial" panose="020B0604020202020204" pitchFamily="34" charset="0"/>
            </a:endParaRPr>
          </a:p>
        </p:txBody>
      </p:sp>
      <p:grpSp>
        <p:nvGrpSpPr>
          <p:cNvPr id="6" name="Grupo 5"/>
          <p:cNvGrpSpPr/>
          <p:nvPr/>
        </p:nvGrpSpPr>
        <p:grpSpPr>
          <a:xfrm>
            <a:off x="52224" y="4148884"/>
            <a:ext cx="5130711" cy="3805084"/>
            <a:chOff x="52224" y="4148884"/>
            <a:chExt cx="5130711" cy="3805084"/>
          </a:xfrm>
        </p:grpSpPr>
        <p:pic>
          <p:nvPicPr>
            <p:cNvPr id="21506" name="Picture 2" descr="El sesenta-quince: el cañón de 75 francé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52224" y="4367194"/>
              <a:ext cx="1490872" cy="1093005"/>
            </a:xfrm>
            <a:prstGeom prst="rect">
              <a:avLst/>
            </a:prstGeom>
            <a:noFill/>
            <a:extLst>
              <a:ext uri="{909E8E84-426E-40DD-AFC4-6F175D3DCCD1}">
                <a14:hiddenFill xmlns:a14="http://schemas.microsoft.com/office/drawing/2010/main">
                  <a:solidFill>
                    <a:srgbClr val="FFFFFF"/>
                  </a:solidFill>
                </a14:hiddenFill>
              </a:ext>
            </a:extLst>
          </p:spPr>
        </p:pic>
        <p:sp>
          <p:nvSpPr>
            <p:cNvPr id="5" name="Arco 4"/>
            <p:cNvSpPr/>
            <p:nvPr/>
          </p:nvSpPr>
          <p:spPr>
            <a:xfrm rot="19009203">
              <a:off x="404270" y="4148884"/>
              <a:ext cx="4778665" cy="3805084"/>
            </a:xfrm>
            <a:prstGeom prst="arc">
              <a:avLst/>
            </a:prstGeom>
            <a:solidFill>
              <a:schemeClr val="bg1"/>
            </a:solid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28" name="Grupo 27"/>
            <p:cNvGrpSpPr/>
            <p:nvPr/>
          </p:nvGrpSpPr>
          <p:grpSpPr>
            <a:xfrm>
              <a:off x="1697257" y="4206973"/>
              <a:ext cx="2042038" cy="1040438"/>
              <a:chOff x="1997078" y="4253932"/>
              <a:chExt cx="1710813" cy="799222"/>
            </a:xfrm>
          </p:grpSpPr>
          <p:sp>
            <p:nvSpPr>
              <p:cNvPr id="8" name="Triángulo isósceles 7"/>
              <p:cNvSpPr/>
              <p:nvPr/>
            </p:nvSpPr>
            <p:spPr>
              <a:xfrm>
                <a:off x="1997078" y="4258075"/>
                <a:ext cx="1710813" cy="795079"/>
              </a:xfrm>
              <a:prstGeom prst="triangle">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riángulo isósceles 9"/>
              <p:cNvSpPr/>
              <p:nvPr/>
            </p:nvSpPr>
            <p:spPr>
              <a:xfrm>
                <a:off x="2595531" y="4253932"/>
                <a:ext cx="513906" cy="260906"/>
              </a:xfrm>
              <a:prstGeom prst="triangl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8" name="Grupo 17"/>
            <p:cNvGrpSpPr/>
            <p:nvPr/>
          </p:nvGrpSpPr>
          <p:grpSpPr>
            <a:xfrm>
              <a:off x="4330357" y="4253932"/>
              <a:ext cx="831578" cy="868738"/>
              <a:chOff x="5220929" y="3731342"/>
              <a:chExt cx="1032387" cy="1076632"/>
            </a:xfrm>
          </p:grpSpPr>
          <p:cxnSp>
            <p:nvCxnSpPr>
              <p:cNvPr id="7" name="Conector recto 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Explosión 2 1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Explosión 2 2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12" name="Grupo 11"/>
          <p:cNvGrpSpPr/>
          <p:nvPr/>
        </p:nvGrpSpPr>
        <p:grpSpPr>
          <a:xfrm>
            <a:off x="6936316" y="4207608"/>
            <a:ext cx="4965632" cy="1086762"/>
            <a:chOff x="6936316" y="4207608"/>
            <a:chExt cx="4965632" cy="1086762"/>
          </a:xfrm>
        </p:grpSpPr>
        <p:pic>
          <p:nvPicPr>
            <p:cNvPr id="22" name="Picture 2" descr="El sesenta-quince: el cañón de 75 francé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64877" y="4361660"/>
              <a:ext cx="1637071" cy="932710"/>
            </a:xfrm>
            <a:prstGeom prst="rect">
              <a:avLst/>
            </a:prstGeom>
            <a:noFill/>
            <a:extLst>
              <a:ext uri="{909E8E84-426E-40DD-AFC4-6F175D3DCCD1}">
                <a14:hiddenFill xmlns:a14="http://schemas.microsoft.com/office/drawing/2010/main">
                  <a:solidFill>
                    <a:srgbClr val="FFFFFF"/>
                  </a:solidFill>
                </a14:hiddenFill>
              </a:ext>
            </a:extLst>
          </p:spPr>
        </p:pic>
        <p:cxnSp>
          <p:nvCxnSpPr>
            <p:cNvPr id="25" name="Conector recto 24"/>
            <p:cNvCxnSpPr/>
            <p:nvPr/>
          </p:nvCxnSpPr>
          <p:spPr>
            <a:xfrm>
              <a:off x="7595419" y="4688883"/>
              <a:ext cx="2669458" cy="53281"/>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9" name="Grupo 28"/>
            <p:cNvGrpSpPr/>
            <p:nvPr/>
          </p:nvGrpSpPr>
          <p:grpSpPr>
            <a:xfrm flipH="1">
              <a:off x="6936316" y="4207608"/>
              <a:ext cx="727967" cy="761009"/>
              <a:chOff x="5220929" y="3731342"/>
              <a:chExt cx="1032387" cy="1076632"/>
            </a:xfrm>
          </p:grpSpPr>
          <p:cxnSp>
            <p:nvCxnSpPr>
              <p:cNvPr id="30" name="Conector recto 29"/>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Explosión 2 3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Explosión 2 3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7" name="Elipse 26"/>
          <p:cNvSpPr/>
          <p:nvPr/>
        </p:nvSpPr>
        <p:spPr>
          <a:xfrm>
            <a:off x="5348577" y="4253932"/>
            <a:ext cx="1401097" cy="868738"/>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latin typeface="Arial" panose="020B0604020202020204" pitchFamily="34" charset="0"/>
                <a:cs typeface="Arial" panose="020B0604020202020204" pitchFamily="34" charset="0"/>
              </a:rPr>
              <a:t>OBJ</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72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4" grpId="0" animBg="1"/>
      <p:bldP spid="17"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528353" y="1812732"/>
            <a:ext cx="2436247"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1) APOYAR POR FUEGO</a:t>
            </a:r>
            <a:endParaRPr lang="en-US" dirty="0"/>
          </a:p>
        </p:txBody>
      </p:sp>
      <p:grpSp>
        <p:nvGrpSpPr>
          <p:cNvPr id="51" name="Grupo 50"/>
          <p:cNvGrpSpPr/>
          <p:nvPr/>
        </p:nvGrpSpPr>
        <p:grpSpPr>
          <a:xfrm>
            <a:off x="1218637" y="4024230"/>
            <a:ext cx="619432"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Rombo 52"/>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9" name="Grupo 1028"/>
          <p:cNvGrpSpPr/>
          <p:nvPr/>
        </p:nvGrpSpPr>
        <p:grpSpPr>
          <a:xfrm>
            <a:off x="2355177" y="2349536"/>
            <a:ext cx="957943"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477535" y="4087335"/>
            <a:ext cx="957943" cy="152786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79" name="Conector recto 78"/>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36" name="Grupo 1035"/>
          <p:cNvGrpSpPr/>
          <p:nvPr/>
        </p:nvGrpSpPr>
        <p:grpSpPr>
          <a:xfrm>
            <a:off x="5496278" y="3248535"/>
            <a:ext cx="619432"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6630583" y="4496772"/>
            <a:ext cx="619432"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578377" y="2656595"/>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719105" y="532655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6858988" y="267263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6873931" y="532655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719105" y="4156513"/>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6858988" y="4156513"/>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6585717" y="2565646"/>
            <a:ext cx="71283"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6743444" y="4055455"/>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6655634" y="5230747"/>
            <a:ext cx="71283"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7" name="Grupo 1046"/>
          <p:cNvGrpSpPr/>
          <p:nvPr/>
        </p:nvGrpSpPr>
        <p:grpSpPr>
          <a:xfrm>
            <a:off x="-451653" y="2573723"/>
            <a:ext cx="12609864" cy="11391925"/>
            <a:chOff x="-451653" y="2573723"/>
            <a:chExt cx="12609864" cy="11391925"/>
          </a:xfrm>
        </p:grpSpPr>
        <p:sp>
          <p:nvSpPr>
            <p:cNvPr id="116" name="Arco 115"/>
            <p:cNvSpPr/>
            <p:nvPr/>
          </p:nvSpPr>
          <p:spPr>
            <a:xfrm rot="19009203">
              <a:off x="-451653" y="2573723"/>
              <a:ext cx="12609864" cy="11391925"/>
            </a:xfrm>
            <a:prstGeom prst="arc">
              <a:avLst>
                <a:gd name="adj1" fmla="val 16200000"/>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17" name="Grupo 116"/>
            <p:cNvGrpSpPr/>
            <p:nvPr/>
          </p:nvGrpSpPr>
          <p:grpSpPr>
            <a:xfrm>
              <a:off x="10154111" y="3427443"/>
              <a:ext cx="831578" cy="868738"/>
              <a:chOff x="5220929" y="3731342"/>
              <a:chExt cx="1032387" cy="1076632"/>
            </a:xfrm>
          </p:grpSpPr>
          <p:cxnSp>
            <p:nvCxnSpPr>
              <p:cNvPr id="118" name="Conector recto 11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9" name="Explosión 2 11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Explosión 2 11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224340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upo 50"/>
          <p:cNvGrpSpPr/>
          <p:nvPr/>
        </p:nvGrpSpPr>
        <p:grpSpPr>
          <a:xfrm>
            <a:off x="438475" y="3799609"/>
            <a:ext cx="619432"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1575015" y="2124915"/>
            <a:ext cx="957943"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1697373" y="3862714"/>
            <a:ext cx="957943" cy="152786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 name="Grupo 1"/>
          <p:cNvGrpSpPr/>
          <p:nvPr/>
        </p:nvGrpSpPr>
        <p:grpSpPr>
          <a:xfrm>
            <a:off x="9352069" y="3472866"/>
            <a:ext cx="599812" cy="647877"/>
            <a:chOff x="10294917" y="3949792"/>
            <a:chExt cx="599812" cy="647877"/>
          </a:xfrm>
        </p:grpSpPr>
        <p:sp>
          <p:nvSpPr>
            <p:cNvPr id="53" name="Rombo 52"/>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16116" y="3023914"/>
            <a:ext cx="619432"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850421" y="4272151"/>
            <a:ext cx="619432"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2798215" y="2431974"/>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2938943" y="510193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6078826" y="244801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6093769" y="510193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2938943" y="3931892"/>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6078826" y="3931892"/>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805555" y="2341025"/>
            <a:ext cx="71283"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963282" y="3830834"/>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875472" y="5006126"/>
            <a:ext cx="71283"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Abrir llave 4"/>
          <p:cNvSpPr/>
          <p:nvPr/>
        </p:nvSpPr>
        <p:spPr>
          <a:xfrm rot="16200000">
            <a:off x="5027122" y="1211010"/>
            <a:ext cx="524793" cy="9000438"/>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3" name="CuadroTexto 82"/>
          <p:cNvSpPr txBox="1"/>
          <p:nvPr/>
        </p:nvSpPr>
        <p:spPr>
          <a:xfrm>
            <a:off x="4785474" y="6014397"/>
            <a:ext cx="1737264" cy="381475"/>
          </a:xfrm>
          <a:prstGeom prst="rect">
            <a:avLst/>
          </a:prstGeom>
          <a:noFill/>
        </p:spPr>
        <p:txBody>
          <a:bodyPr wrap="square" rtlCol="0">
            <a:spAutoFit/>
          </a:bodyPr>
          <a:lstStyle/>
          <a:p>
            <a:r>
              <a:rPr lang="es-ES" dirty="0"/>
              <a:t>7000 MTS</a:t>
            </a:r>
            <a:endParaRPr lang="en-US" dirty="0"/>
          </a:p>
        </p:txBody>
      </p:sp>
      <p:cxnSp>
        <p:nvCxnSpPr>
          <p:cNvPr id="15" name="Conector recto 14"/>
          <p:cNvCxnSpPr/>
          <p:nvPr/>
        </p:nvCxnSpPr>
        <p:spPr>
          <a:xfrm>
            <a:off x="1473607" y="893700"/>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2301" y="3844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26" y="56868"/>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61117" y="-246290"/>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6316" y="939204"/>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402432" y="1432625"/>
            <a:ext cx="4230907" cy="394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2) PROFUNDIDAD AL COMBATE Y AISLAR.</a:t>
            </a:r>
            <a:endParaRPr lang="en-US" dirty="0"/>
          </a:p>
        </p:txBody>
      </p:sp>
      <p:grpSp>
        <p:nvGrpSpPr>
          <p:cNvPr id="86" name="Grupo 85"/>
          <p:cNvGrpSpPr/>
          <p:nvPr/>
        </p:nvGrpSpPr>
        <p:grpSpPr>
          <a:xfrm>
            <a:off x="11401238" y="3466508"/>
            <a:ext cx="599812" cy="647877"/>
            <a:chOff x="10294917" y="3949792"/>
            <a:chExt cx="599812" cy="647877"/>
          </a:xfrm>
        </p:grpSpPr>
        <p:sp>
          <p:nvSpPr>
            <p:cNvPr id="87" name="Rombo 86"/>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8" name="Conector recto 87"/>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Conector recto 93"/>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Conector recto 94"/>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 name="Flecha abajo 9"/>
          <p:cNvSpPr/>
          <p:nvPr/>
        </p:nvSpPr>
        <p:spPr>
          <a:xfrm rot="5400000">
            <a:off x="10554849" y="3336704"/>
            <a:ext cx="393325" cy="988259"/>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ES" sz="1050" dirty="0">
                <a:latin typeface="Arial" panose="020B0604020202020204" pitchFamily="34" charset="0"/>
                <a:cs typeface="Arial" panose="020B0604020202020204" pitchFamily="34" charset="0"/>
              </a:rPr>
              <a:t>REFORZAR</a:t>
            </a:r>
            <a:endParaRPr lang="en-US" sz="1050" dirty="0">
              <a:latin typeface="Arial" panose="020B0604020202020204" pitchFamily="34" charset="0"/>
              <a:cs typeface="Arial" panose="020B0604020202020204" pitchFamily="34" charset="0"/>
            </a:endParaRPr>
          </a:p>
        </p:txBody>
      </p:sp>
      <p:grpSp>
        <p:nvGrpSpPr>
          <p:cNvPr id="9" name="Grupo 8"/>
          <p:cNvGrpSpPr/>
          <p:nvPr/>
        </p:nvGrpSpPr>
        <p:grpSpPr>
          <a:xfrm>
            <a:off x="-3416778" y="2147149"/>
            <a:ext cx="16265788" cy="12039365"/>
            <a:chOff x="-3544399" y="2125030"/>
            <a:chExt cx="16265788" cy="12039365"/>
          </a:xfrm>
        </p:grpSpPr>
        <p:grpSp>
          <p:nvGrpSpPr>
            <p:cNvPr id="66" name="Grupo 65"/>
            <p:cNvGrpSpPr/>
            <p:nvPr/>
          </p:nvGrpSpPr>
          <p:grpSpPr>
            <a:xfrm>
              <a:off x="10846560" y="4524111"/>
              <a:ext cx="831578" cy="868738"/>
              <a:chOff x="5220929" y="3731342"/>
              <a:chExt cx="1032387" cy="1076632"/>
            </a:xfrm>
          </p:grpSpPr>
          <p:cxnSp>
            <p:nvCxnSpPr>
              <p:cNvPr id="67" name="Conector recto 6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Explosión 2 6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Explosión 2 68"/>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5" name="Grupo 74"/>
            <p:cNvGrpSpPr/>
            <p:nvPr/>
          </p:nvGrpSpPr>
          <p:grpSpPr>
            <a:xfrm>
              <a:off x="10726768" y="2125030"/>
              <a:ext cx="831578" cy="868738"/>
              <a:chOff x="5220929" y="3731342"/>
              <a:chExt cx="1032387" cy="1076632"/>
            </a:xfrm>
          </p:grpSpPr>
          <p:cxnSp>
            <p:nvCxnSpPr>
              <p:cNvPr id="77" name="Conector recto 7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Explosión 2 7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Explosión 2 7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2" name="Abrir llave 81"/>
            <p:cNvSpPr/>
            <p:nvPr/>
          </p:nvSpPr>
          <p:spPr>
            <a:xfrm rot="16200000">
              <a:off x="10609544" y="4790963"/>
              <a:ext cx="524793" cy="1840118"/>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CuadroTexto 5"/>
            <p:cNvSpPr txBox="1"/>
            <p:nvPr/>
          </p:nvSpPr>
          <p:spPr>
            <a:xfrm>
              <a:off x="10289930" y="6014398"/>
              <a:ext cx="1737264" cy="381475"/>
            </a:xfrm>
            <a:prstGeom prst="rect">
              <a:avLst/>
            </a:prstGeom>
            <a:noFill/>
          </p:spPr>
          <p:txBody>
            <a:bodyPr wrap="square" rtlCol="0">
              <a:spAutoFit/>
            </a:bodyPr>
            <a:lstStyle/>
            <a:p>
              <a:r>
                <a:rPr lang="es-ES" dirty="0"/>
                <a:t>3000 MTS</a:t>
              </a:r>
              <a:endParaRPr lang="en-US" dirty="0"/>
            </a:p>
          </p:txBody>
        </p:sp>
        <p:grpSp>
          <p:nvGrpSpPr>
            <p:cNvPr id="60" name="Grupo 59"/>
            <p:cNvGrpSpPr/>
            <p:nvPr/>
          </p:nvGrpSpPr>
          <p:grpSpPr>
            <a:xfrm>
              <a:off x="-3544399" y="2772470"/>
              <a:ext cx="16265788" cy="11391925"/>
              <a:chOff x="-1833502" y="3066818"/>
              <a:chExt cx="13734314" cy="11391925"/>
            </a:xfrm>
          </p:grpSpPr>
          <p:grpSp>
            <p:nvGrpSpPr>
              <p:cNvPr id="62" name="Grupo 61"/>
              <p:cNvGrpSpPr/>
              <p:nvPr/>
            </p:nvGrpSpPr>
            <p:grpSpPr>
              <a:xfrm>
                <a:off x="10154111" y="3427443"/>
                <a:ext cx="831578" cy="868738"/>
                <a:chOff x="5220929" y="3731342"/>
                <a:chExt cx="1032387" cy="1076632"/>
              </a:xfrm>
            </p:grpSpPr>
            <p:cxnSp>
              <p:nvCxnSpPr>
                <p:cNvPr id="63" name="Conector recto 6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Explosión 2 63"/>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Explosión 2 64"/>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1" name="Arco 60"/>
              <p:cNvSpPr/>
              <p:nvPr/>
            </p:nvSpPr>
            <p:spPr>
              <a:xfrm rot="19393010">
                <a:off x="-1833502" y="3066818"/>
                <a:ext cx="13734314" cy="11391925"/>
              </a:xfrm>
              <a:prstGeom prst="arc">
                <a:avLst>
                  <a:gd name="adj1" fmla="val 16200000"/>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grpSp>
    </p:spTree>
    <p:extLst>
      <p:ext uri="{BB962C8B-B14F-4D97-AF65-F5344CB8AC3E}">
        <p14:creationId xmlns:p14="http://schemas.microsoft.com/office/powerpoint/2010/main" val="262731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676984" y="1864568"/>
            <a:ext cx="3819293"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3) FORMAR CENTROS DE GRAVEDAD.</a:t>
            </a:r>
            <a:endParaRPr lang="en-US" dirty="0"/>
          </a:p>
        </p:txBody>
      </p:sp>
      <p:grpSp>
        <p:nvGrpSpPr>
          <p:cNvPr id="51" name="Grupo 50"/>
          <p:cNvGrpSpPr/>
          <p:nvPr/>
        </p:nvGrpSpPr>
        <p:grpSpPr>
          <a:xfrm>
            <a:off x="528827" y="4182853"/>
            <a:ext cx="538165"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1516257" y="2508159"/>
            <a:ext cx="832265"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1559723" y="4346183"/>
            <a:ext cx="957943" cy="132741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 name="Grupo 5"/>
          <p:cNvGrpSpPr/>
          <p:nvPr/>
        </p:nvGrpSpPr>
        <p:grpSpPr>
          <a:xfrm>
            <a:off x="8260305" y="3803611"/>
            <a:ext cx="521119" cy="647877"/>
            <a:chOff x="8414334" y="4108415"/>
            <a:chExt cx="521119" cy="647877"/>
          </a:xfrm>
        </p:grpSpPr>
        <p:sp>
          <p:nvSpPr>
            <p:cNvPr id="53" name="Rombo 52"/>
            <p:cNvSpPr/>
            <p:nvPr/>
          </p:nvSpPr>
          <p:spPr>
            <a:xfrm>
              <a:off x="8414334" y="4215313"/>
              <a:ext cx="521119"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8542469" y="4338659"/>
              <a:ext cx="252114"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8542469" y="4338659"/>
              <a:ext cx="252114"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8674661" y="4108415"/>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6855278" y="3374730"/>
            <a:ext cx="538165"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6241298" y="4801864"/>
            <a:ext cx="538165"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2578978" y="2815218"/>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2701243" y="548518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429186" y="283126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442168" y="548518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2701243" y="4315136"/>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429186" y="4315136"/>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191767" y="2724269"/>
            <a:ext cx="61931"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328801" y="4214078"/>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252511" y="5389370"/>
            <a:ext cx="61931"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 name="Grupo 8"/>
          <p:cNvGrpSpPr/>
          <p:nvPr/>
        </p:nvGrpSpPr>
        <p:grpSpPr>
          <a:xfrm>
            <a:off x="9916395" y="2466433"/>
            <a:ext cx="1865361" cy="2894413"/>
            <a:chOff x="9348807" y="2091537"/>
            <a:chExt cx="2468912" cy="3279774"/>
          </a:xfrm>
        </p:grpSpPr>
        <p:grpSp>
          <p:nvGrpSpPr>
            <p:cNvPr id="5" name="Grupo 4"/>
            <p:cNvGrpSpPr/>
            <p:nvPr/>
          </p:nvGrpSpPr>
          <p:grpSpPr>
            <a:xfrm>
              <a:off x="9348807" y="2091537"/>
              <a:ext cx="2077452" cy="1846274"/>
              <a:chOff x="9224211" y="2342147"/>
              <a:chExt cx="2077452" cy="1846274"/>
            </a:xfrm>
          </p:grpSpPr>
          <p:cxnSp>
            <p:nvCxnSpPr>
              <p:cNvPr id="4" name="Conector curvado 3"/>
              <p:cNvCxnSpPr/>
              <p:nvPr/>
            </p:nvCxnSpPr>
            <p:spPr>
              <a:xfrm flipV="1">
                <a:off x="9224211" y="2342147"/>
                <a:ext cx="1925052"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Conector curvado 60"/>
              <p:cNvCxnSpPr/>
              <p:nvPr/>
            </p:nvCxnSpPr>
            <p:spPr>
              <a:xfrm flipV="1">
                <a:off x="9376611" y="2494547"/>
                <a:ext cx="1925052"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6" name="Grupo 65"/>
            <p:cNvGrpSpPr/>
            <p:nvPr/>
          </p:nvGrpSpPr>
          <p:grpSpPr>
            <a:xfrm rot="13865004">
              <a:off x="9819615" y="3373207"/>
              <a:ext cx="2082622" cy="1913586"/>
              <a:chOff x="9083073" y="2342432"/>
              <a:chExt cx="2082622" cy="1913586"/>
            </a:xfrm>
          </p:grpSpPr>
          <p:cxnSp>
            <p:nvCxnSpPr>
              <p:cNvPr id="67" name="Conector curvado 66"/>
              <p:cNvCxnSpPr/>
              <p:nvPr/>
            </p:nvCxnSpPr>
            <p:spPr>
              <a:xfrm flipV="1">
                <a:off x="9083073" y="2342432"/>
                <a:ext cx="1925052" cy="1693873"/>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Conector curvado 67"/>
              <p:cNvCxnSpPr/>
              <p:nvPr/>
            </p:nvCxnSpPr>
            <p:spPr>
              <a:xfrm flipV="1">
                <a:off x="9240644" y="2562144"/>
                <a:ext cx="1925051"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0" name="Grupo 9"/>
          <p:cNvGrpSpPr/>
          <p:nvPr/>
        </p:nvGrpSpPr>
        <p:grpSpPr>
          <a:xfrm>
            <a:off x="-4652910" y="2322189"/>
            <a:ext cx="17611352" cy="12638879"/>
            <a:chOff x="-4652910" y="2322189"/>
            <a:chExt cx="17611352" cy="12638879"/>
          </a:xfrm>
        </p:grpSpPr>
        <p:sp>
          <p:nvSpPr>
            <p:cNvPr id="116" name="Arco 115"/>
            <p:cNvSpPr/>
            <p:nvPr/>
          </p:nvSpPr>
          <p:spPr>
            <a:xfrm rot="19009203">
              <a:off x="-1344296" y="2322189"/>
              <a:ext cx="13853797" cy="11391925"/>
            </a:xfrm>
            <a:prstGeom prst="arc">
              <a:avLst>
                <a:gd name="adj1" fmla="val 15758709"/>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17" name="Grupo 116"/>
            <p:cNvGrpSpPr/>
            <p:nvPr/>
          </p:nvGrpSpPr>
          <p:grpSpPr>
            <a:xfrm>
              <a:off x="10238306" y="2663739"/>
              <a:ext cx="913611" cy="868738"/>
              <a:chOff x="5220929" y="3731342"/>
              <a:chExt cx="1032387" cy="1076632"/>
            </a:xfrm>
          </p:grpSpPr>
          <p:cxnSp>
            <p:nvCxnSpPr>
              <p:cNvPr id="118" name="Conector recto 11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9" name="Explosión 2 11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Explosión 2 11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Arco 74"/>
            <p:cNvSpPr/>
            <p:nvPr/>
          </p:nvSpPr>
          <p:spPr>
            <a:xfrm rot="20184816">
              <a:off x="-4652910" y="3569143"/>
              <a:ext cx="17611352" cy="11391925"/>
            </a:xfrm>
            <a:prstGeom prst="arc">
              <a:avLst>
                <a:gd name="adj1" fmla="val 15758709"/>
                <a:gd name="adj2" fmla="val 20826364"/>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77" name="Grupo 76"/>
            <p:cNvGrpSpPr/>
            <p:nvPr/>
          </p:nvGrpSpPr>
          <p:grpSpPr>
            <a:xfrm rot="1041490">
              <a:off x="10906025" y="3994437"/>
              <a:ext cx="913611" cy="868738"/>
              <a:chOff x="5220929" y="3731342"/>
              <a:chExt cx="1032387" cy="1076632"/>
            </a:xfrm>
          </p:grpSpPr>
          <p:cxnSp>
            <p:nvCxnSpPr>
              <p:cNvPr id="78" name="Conector recto 7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0" name="Explosión 2 79"/>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Explosión 2 8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208345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098938" y="1939527"/>
            <a:ext cx="4246805"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4) INFORMACION DEL CAMPO DE BATALLA</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140582" y="2276264"/>
            <a:ext cx="864509" cy="936572"/>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Grupo 3"/>
          <p:cNvGrpSpPr/>
          <p:nvPr/>
        </p:nvGrpSpPr>
        <p:grpSpPr>
          <a:xfrm>
            <a:off x="7594792" y="2678211"/>
            <a:ext cx="437461" cy="419709"/>
            <a:chOff x="10042358" y="2295654"/>
            <a:chExt cx="527542" cy="524951"/>
          </a:xfrm>
        </p:grpSpPr>
        <p:sp>
          <p:nvSpPr>
            <p:cNvPr id="3" name="Triángulo isósceles 2"/>
            <p:cNvSpPr/>
            <p:nvPr/>
          </p:nvSpPr>
          <p:spPr>
            <a:xfrm>
              <a:off x="10042358" y="2295654"/>
              <a:ext cx="527542" cy="524951"/>
            </a:xfrm>
            <a:prstGeom prst="triangle">
              <a:avLst/>
            </a:prstGeom>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Elipse 64"/>
            <p:cNvSpPr/>
            <p:nvPr/>
          </p:nvSpPr>
          <p:spPr>
            <a:xfrm>
              <a:off x="10242306" y="2579339"/>
              <a:ext cx="127646" cy="165211"/>
            </a:xfrm>
            <a:prstGeom prst="ellipse">
              <a:avLst/>
            </a:prstGeom>
            <a:solidFill>
              <a:schemeClr val="tx1"/>
            </a:solid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7" name="Conector recto de flecha 6"/>
          <p:cNvCxnSpPr>
            <a:stCxn id="3" idx="4"/>
            <a:endCxn id="3" idx="4"/>
          </p:cNvCxnSpPr>
          <p:nvPr/>
        </p:nvCxnSpPr>
        <p:spPr>
          <a:xfrm>
            <a:off x="8032253" y="3097920"/>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3" name="Grupo 12"/>
          <p:cNvGrpSpPr/>
          <p:nvPr/>
        </p:nvGrpSpPr>
        <p:grpSpPr>
          <a:xfrm>
            <a:off x="7349734" y="2740382"/>
            <a:ext cx="3879133" cy="3609619"/>
            <a:chOff x="7349734" y="2740382"/>
            <a:chExt cx="3879133" cy="3609619"/>
          </a:xfrm>
        </p:grpSpPr>
        <p:sp>
          <p:nvSpPr>
            <p:cNvPr id="9" name="Triángulo isósceles 8"/>
            <p:cNvSpPr/>
            <p:nvPr/>
          </p:nvSpPr>
          <p:spPr>
            <a:xfrm rot="18908220">
              <a:off x="7349734" y="2740382"/>
              <a:ext cx="3309950" cy="2661105"/>
            </a:xfrm>
            <a:prstGeom prst="triangle">
              <a:avLst/>
            </a:prstGeom>
            <a:solidFill>
              <a:srgbClr val="92D050">
                <a:alpha val="56000"/>
              </a:srgb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Conector recto de flecha 10"/>
            <p:cNvCxnSpPr>
              <a:stCxn id="9" idx="0"/>
            </p:cNvCxnSpPr>
            <p:nvPr/>
          </p:nvCxnSpPr>
          <p:spPr>
            <a:xfrm>
              <a:off x="8066119" y="3127845"/>
              <a:ext cx="734981" cy="322215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5" name="Conector recto de flecha 74"/>
            <p:cNvCxnSpPr/>
            <p:nvPr/>
          </p:nvCxnSpPr>
          <p:spPr>
            <a:xfrm>
              <a:off x="8066118" y="3127845"/>
              <a:ext cx="3162749" cy="76694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CuadroTexto 15"/>
          <p:cNvSpPr txBox="1"/>
          <p:nvPr/>
        </p:nvSpPr>
        <p:spPr>
          <a:xfrm>
            <a:off x="7833235" y="2818734"/>
            <a:ext cx="1360654" cy="276999"/>
          </a:xfrm>
          <a:prstGeom prst="rect">
            <a:avLst/>
          </a:prstGeom>
          <a:noFill/>
        </p:spPr>
        <p:txBody>
          <a:bodyPr wrap="square" rtlCol="0">
            <a:spAutoFit/>
          </a:bodyPr>
          <a:lstStyle/>
          <a:p>
            <a:pPr algn="ctr"/>
            <a:r>
              <a:rPr lang="es-ES" sz="1200" b="1" dirty="0">
                <a:latin typeface="Arial" panose="020B0604020202020204" pitchFamily="34" charset="0"/>
                <a:cs typeface="Arial" panose="020B0604020202020204" pitchFamily="34" charset="0"/>
              </a:rPr>
              <a:t>PARTIDA OA</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047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098938" y="1939527"/>
            <a:ext cx="5837689"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4) QUEBRANTAR LA VOLUNTAD DE COMBATE DEL ENEMIGO.</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 name="Grupo 1"/>
          <p:cNvGrpSpPr/>
          <p:nvPr/>
        </p:nvGrpSpPr>
        <p:grpSpPr>
          <a:xfrm>
            <a:off x="9092267" y="4145598"/>
            <a:ext cx="519130" cy="604790"/>
            <a:chOff x="8913628" y="4595012"/>
            <a:chExt cx="519130" cy="604790"/>
          </a:xfrm>
        </p:grpSpPr>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140582" y="2276264"/>
            <a:ext cx="864509" cy="936572"/>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7" name="Grupo 66"/>
          <p:cNvGrpSpPr/>
          <p:nvPr/>
        </p:nvGrpSpPr>
        <p:grpSpPr>
          <a:xfrm>
            <a:off x="8559444" y="5185975"/>
            <a:ext cx="695559" cy="900418"/>
            <a:chOff x="5220929" y="3731342"/>
            <a:chExt cx="1032387" cy="1076632"/>
          </a:xfrm>
        </p:grpSpPr>
        <p:cxnSp>
          <p:nvCxnSpPr>
            <p:cNvPr id="95" name="Conector recto 94"/>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Explosión 2 10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Explosión 2 10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8" name="Grupo 67"/>
          <p:cNvGrpSpPr/>
          <p:nvPr/>
        </p:nvGrpSpPr>
        <p:grpSpPr>
          <a:xfrm>
            <a:off x="8459246" y="2699408"/>
            <a:ext cx="695559" cy="900418"/>
            <a:chOff x="5220929" y="3731342"/>
            <a:chExt cx="1032387" cy="1076632"/>
          </a:xfrm>
        </p:grpSpPr>
        <p:cxnSp>
          <p:nvCxnSpPr>
            <p:cNvPr id="87" name="Conector recto 8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Explosión 2 8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Explosión 2 9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CuadroTexto 76"/>
          <p:cNvSpPr txBox="1"/>
          <p:nvPr/>
        </p:nvSpPr>
        <p:spPr>
          <a:xfrm>
            <a:off x="8093861" y="6730607"/>
            <a:ext cx="1453103" cy="395386"/>
          </a:xfrm>
          <a:prstGeom prst="rect">
            <a:avLst/>
          </a:prstGeom>
          <a:noFill/>
        </p:spPr>
        <p:txBody>
          <a:bodyPr wrap="square" rtlCol="0">
            <a:spAutoFit/>
          </a:bodyPr>
          <a:lstStyle/>
          <a:p>
            <a:r>
              <a:rPr lang="es-ES" dirty="0"/>
              <a:t>3000 MTS</a:t>
            </a:r>
            <a:endParaRPr lang="en-US" dirty="0"/>
          </a:p>
        </p:txBody>
      </p:sp>
      <p:grpSp>
        <p:nvGrpSpPr>
          <p:cNvPr id="78" name="Grupo 77"/>
          <p:cNvGrpSpPr/>
          <p:nvPr/>
        </p:nvGrpSpPr>
        <p:grpSpPr>
          <a:xfrm>
            <a:off x="-664539" y="2973792"/>
            <a:ext cx="11807346" cy="13605228"/>
            <a:chOff x="880463" y="2851633"/>
            <a:chExt cx="11919375" cy="13126551"/>
          </a:xfrm>
        </p:grpSpPr>
        <p:grpSp>
          <p:nvGrpSpPr>
            <p:cNvPr id="80" name="Grupo 79"/>
            <p:cNvGrpSpPr/>
            <p:nvPr/>
          </p:nvGrpSpPr>
          <p:grpSpPr>
            <a:xfrm>
              <a:off x="9879826" y="3460793"/>
              <a:ext cx="831578" cy="868738"/>
              <a:chOff x="4880410" y="3772673"/>
              <a:chExt cx="1032387" cy="1076632"/>
            </a:xfrm>
          </p:grpSpPr>
          <p:cxnSp>
            <p:nvCxnSpPr>
              <p:cNvPr id="83" name="Conector recto 8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Explosión 2 83"/>
              <p:cNvSpPr/>
              <p:nvPr/>
            </p:nvSpPr>
            <p:spPr>
              <a:xfrm>
                <a:off x="4880410" y="3772673"/>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Explosión 2 85"/>
              <p:cNvSpPr/>
              <p:nvPr/>
            </p:nvSpPr>
            <p:spPr>
              <a:xfrm>
                <a:off x="5024386" y="4015715"/>
                <a:ext cx="767327" cy="631097"/>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2" name="Arco 81"/>
            <p:cNvSpPr/>
            <p:nvPr/>
          </p:nvSpPr>
          <p:spPr>
            <a:xfrm rot="18150052">
              <a:off x="276875" y="3455221"/>
              <a:ext cx="13126551" cy="11919375"/>
            </a:xfrm>
            <a:prstGeom prst="arc">
              <a:avLst>
                <a:gd name="adj1" fmla="val 17557094"/>
                <a:gd name="adj2" fmla="val 21341556"/>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103" name="Flecha derecha 102"/>
          <p:cNvSpPr/>
          <p:nvPr/>
        </p:nvSpPr>
        <p:spPr>
          <a:xfrm>
            <a:off x="9730398" y="4194916"/>
            <a:ext cx="1057625" cy="529128"/>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a:latin typeface="Arial" panose="020B0604020202020204" pitchFamily="34" charset="0"/>
                <a:cs typeface="Arial" panose="020B0604020202020204" pitchFamily="34" charset="0"/>
              </a:rPr>
              <a:t>RETIRADA</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8893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GENERALES</a:t>
            </a:r>
            <a:endParaRPr lang="en-US" dirty="0"/>
          </a:p>
        </p:txBody>
      </p:sp>
      <p:sp>
        <p:nvSpPr>
          <p:cNvPr id="47" name="Rectángulo redondeado 46"/>
          <p:cNvSpPr/>
          <p:nvPr/>
        </p:nvSpPr>
        <p:spPr>
          <a:xfrm>
            <a:off x="1098937" y="1939527"/>
            <a:ext cx="6994923"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4) BATIR OBJETIVOS QUE NO PUEDEN SER BATIDOS POR OTRAS ARMAS.</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 name="Grupo 1"/>
          <p:cNvGrpSpPr/>
          <p:nvPr/>
        </p:nvGrpSpPr>
        <p:grpSpPr>
          <a:xfrm>
            <a:off x="9167598" y="4147112"/>
            <a:ext cx="519130" cy="604790"/>
            <a:chOff x="8913628" y="4595012"/>
            <a:chExt cx="519130" cy="604790"/>
          </a:xfrm>
        </p:grpSpPr>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278790" y="2397720"/>
            <a:ext cx="688956" cy="949134"/>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CuadroTexto 76"/>
          <p:cNvSpPr txBox="1"/>
          <p:nvPr/>
        </p:nvSpPr>
        <p:spPr>
          <a:xfrm>
            <a:off x="8093861" y="6730607"/>
            <a:ext cx="1453103" cy="395386"/>
          </a:xfrm>
          <a:prstGeom prst="rect">
            <a:avLst/>
          </a:prstGeom>
          <a:noFill/>
        </p:spPr>
        <p:txBody>
          <a:bodyPr wrap="square" rtlCol="0">
            <a:spAutoFit/>
          </a:bodyPr>
          <a:lstStyle/>
          <a:p>
            <a:r>
              <a:rPr lang="es-ES" dirty="0"/>
              <a:t>3000 MTS</a:t>
            </a:r>
            <a:endParaRPr lang="en-US" dirty="0"/>
          </a:p>
        </p:txBody>
      </p:sp>
      <p:grpSp>
        <p:nvGrpSpPr>
          <p:cNvPr id="67" name="Grupo 66"/>
          <p:cNvGrpSpPr/>
          <p:nvPr/>
        </p:nvGrpSpPr>
        <p:grpSpPr>
          <a:xfrm>
            <a:off x="8514435" y="4639151"/>
            <a:ext cx="695559" cy="900418"/>
            <a:chOff x="5220929" y="3731342"/>
            <a:chExt cx="1032387" cy="1076632"/>
          </a:xfrm>
        </p:grpSpPr>
        <p:cxnSp>
          <p:nvCxnSpPr>
            <p:cNvPr id="95" name="Conector recto 94"/>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Explosión 2 10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Explosión 2 10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8" name="Grupo 67"/>
          <p:cNvGrpSpPr/>
          <p:nvPr/>
        </p:nvGrpSpPr>
        <p:grpSpPr>
          <a:xfrm>
            <a:off x="8750560" y="2968421"/>
            <a:ext cx="695559" cy="900418"/>
            <a:chOff x="5220929" y="3731342"/>
            <a:chExt cx="1032387" cy="1076632"/>
          </a:xfrm>
        </p:grpSpPr>
        <p:cxnSp>
          <p:nvCxnSpPr>
            <p:cNvPr id="87" name="Conector recto 8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Explosión 2 8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Explosión 2 9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8" name="Grupo 77"/>
          <p:cNvGrpSpPr/>
          <p:nvPr/>
        </p:nvGrpSpPr>
        <p:grpSpPr>
          <a:xfrm>
            <a:off x="-721980" y="2967315"/>
            <a:ext cx="11807346" cy="13605228"/>
            <a:chOff x="880463" y="2851633"/>
            <a:chExt cx="11919375" cy="13126551"/>
          </a:xfrm>
        </p:grpSpPr>
        <p:grpSp>
          <p:nvGrpSpPr>
            <p:cNvPr id="80" name="Grupo 79"/>
            <p:cNvGrpSpPr/>
            <p:nvPr/>
          </p:nvGrpSpPr>
          <p:grpSpPr>
            <a:xfrm>
              <a:off x="9879826" y="3460793"/>
              <a:ext cx="831578" cy="868738"/>
              <a:chOff x="4880410" y="3772673"/>
              <a:chExt cx="1032387" cy="1076632"/>
            </a:xfrm>
          </p:grpSpPr>
          <p:cxnSp>
            <p:nvCxnSpPr>
              <p:cNvPr id="83" name="Conector recto 8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Explosión 2 83"/>
              <p:cNvSpPr/>
              <p:nvPr/>
            </p:nvSpPr>
            <p:spPr>
              <a:xfrm>
                <a:off x="4880410" y="3772673"/>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Explosión 2 85"/>
              <p:cNvSpPr/>
              <p:nvPr/>
            </p:nvSpPr>
            <p:spPr>
              <a:xfrm>
                <a:off x="5024386" y="4015715"/>
                <a:ext cx="767327" cy="631097"/>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2" name="Arco 81"/>
            <p:cNvSpPr/>
            <p:nvPr/>
          </p:nvSpPr>
          <p:spPr>
            <a:xfrm rot="18150052">
              <a:off x="276875" y="3455221"/>
              <a:ext cx="13126551" cy="11919375"/>
            </a:xfrm>
            <a:prstGeom prst="arc">
              <a:avLst>
                <a:gd name="adj1" fmla="val 17557094"/>
                <a:gd name="adj2" fmla="val 21341556"/>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9" name="Arco 8"/>
          <p:cNvSpPr/>
          <p:nvPr/>
        </p:nvSpPr>
        <p:spPr>
          <a:xfrm rot="10800000">
            <a:off x="8497124" y="3433011"/>
            <a:ext cx="598749" cy="1131312"/>
          </a:xfrm>
          <a:prstGeom prst="arc">
            <a:avLst>
              <a:gd name="adj1" fmla="val 12968395"/>
              <a:gd name="adj2" fmla="val 806929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4" name="Arco 103"/>
          <p:cNvSpPr/>
          <p:nvPr/>
        </p:nvSpPr>
        <p:spPr>
          <a:xfrm rot="10800000">
            <a:off x="8514435" y="4751902"/>
            <a:ext cx="600866" cy="1107838"/>
          </a:xfrm>
          <a:prstGeom prst="arc">
            <a:avLst>
              <a:gd name="adj1" fmla="val 12968395"/>
              <a:gd name="adj2" fmla="val 806929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1" name="Grupo 10"/>
          <p:cNvGrpSpPr/>
          <p:nvPr/>
        </p:nvGrpSpPr>
        <p:grpSpPr>
          <a:xfrm rot="16200000">
            <a:off x="8975443" y="3934525"/>
            <a:ext cx="233412" cy="72739"/>
            <a:chOff x="9239416" y="2967315"/>
            <a:chExt cx="233412" cy="72739"/>
          </a:xfrm>
          <a:solidFill>
            <a:schemeClr val="tx1"/>
          </a:solidFill>
        </p:grpSpPr>
        <p:sp>
          <p:nvSpPr>
            <p:cNvPr id="10" name="Elipse 9"/>
            <p:cNvSpPr/>
            <p:nvPr/>
          </p:nvSpPr>
          <p:spPr>
            <a:xfrm>
              <a:off x="9239416" y="2967315"/>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Elipse 104"/>
            <p:cNvSpPr/>
            <p:nvPr/>
          </p:nvSpPr>
          <p:spPr>
            <a:xfrm>
              <a:off x="9328208" y="2968633"/>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Elipse 105"/>
            <p:cNvSpPr/>
            <p:nvPr/>
          </p:nvSpPr>
          <p:spPr>
            <a:xfrm>
              <a:off x="9417000" y="2969971"/>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 name="Grupo 108"/>
          <p:cNvGrpSpPr/>
          <p:nvPr/>
        </p:nvGrpSpPr>
        <p:grpSpPr>
          <a:xfrm rot="16200000">
            <a:off x="8975442" y="5242682"/>
            <a:ext cx="233412" cy="72739"/>
            <a:chOff x="9239416" y="2967315"/>
            <a:chExt cx="233412" cy="72739"/>
          </a:xfrm>
          <a:solidFill>
            <a:schemeClr val="tx1"/>
          </a:solidFill>
        </p:grpSpPr>
        <p:sp>
          <p:nvSpPr>
            <p:cNvPr id="110" name="Elipse 109"/>
            <p:cNvSpPr/>
            <p:nvPr/>
          </p:nvSpPr>
          <p:spPr>
            <a:xfrm>
              <a:off x="9239416" y="2967315"/>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Elipse 110"/>
            <p:cNvSpPr/>
            <p:nvPr/>
          </p:nvSpPr>
          <p:spPr>
            <a:xfrm>
              <a:off x="9328208" y="2968633"/>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Elipse 114"/>
            <p:cNvSpPr/>
            <p:nvPr/>
          </p:nvSpPr>
          <p:spPr>
            <a:xfrm>
              <a:off x="9417000" y="2969971"/>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794313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39611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4" name="Rectángulo redondeado 3"/>
          <p:cNvSpPr/>
          <p:nvPr/>
        </p:nvSpPr>
        <p:spPr>
          <a:xfrm>
            <a:off x="569070" y="2729187"/>
            <a:ext cx="2569050" cy="1637070"/>
          </a:xfrm>
          <a:prstGeom prst="round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bg1"/>
                </a:solidFill>
                <a:latin typeface="Arial" panose="020B0604020202020204" pitchFamily="34" charset="0"/>
                <a:cs typeface="Arial" panose="020B0604020202020204" pitchFamily="34" charset="0"/>
              </a:rPr>
              <a:t>CARACTERÍSTICAS</a:t>
            </a:r>
          </a:p>
          <a:p>
            <a:pPr algn="ctr"/>
            <a:r>
              <a:rPr lang="es-ES" b="1" dirty="0">
                <a:solidFill>
                  <a:schemeClr val="bg1"/>
                </a:solidFill>
                <a:latin typeface="Arial" panose="020B0604020202020204" pitchFamily="34" charset="0"/>
                <a:cs typeface="Arial" panose="020B0604020202020204" pitchFamily="34" charset="0"/>
              </a:rPr>
              <a:t>DE LA</a:t>
            </a:r>
          </a:p>
          <a:p>
            <a:pPr algn="ctr"/>
            <a:r>
              <a:rPr lang="es-ES" b="1" dirty="0">
                <a:solidFill>
                  <a:schemeClr val="bg1"/>
                </a:solidFill>
                <a:latin typeface="Arial" panose="020B0604020202020204" pitchFamily="34" charset="0"/>
                <a:cs typeface="Arial" panose="020B0604020202020204" pitchFamily="34" charset="0"/>
              </a:rPr>
              <a:t>ARTILLERÍA</a:t>
            </a:r>
            <a:endParaRPr lang="en-US" b="1" dirty="0">
              <a:solidFill>
                <a:schemeClr val="bg1"/>
              </a:solidFill>
              <a:latin typeface="Arial" panose="020B0604020202020204" pitchFamily="34" charset="0"/>
              <a:cs typeface="Arial" panose="020B0604020202020204" pitchFamily="34" charset="0"/>
            </a:endParaRPr>
          </a:p>
        </p:txBody>
      </p:sp>
      <p:sp>
        <p:nvSpPr>
          <p:cNvPr id="5" name="Rectángulo redondeado 4"/>
          <p:cNvSpPr/>
          <p:nvPr/>
        </p:nvSpPr>
        <p:spPr>
          <a:xfrm>
            <a:off x="5774531" y="1442305"/>
            <a:ext cx="4957512"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OBRA ESCENCIALMENTE POR FUEGO</a:t>
            </a:r>
            <a:endParaRPr lang="en-US" b="1" dirty="0">
              <a:latin typeface="Arial" panose="020B0604020202020204" pitchFamily="34" charset="0"/>
              <a:cs typeface="Arial" panose="020B0604020202020204" pitchFamily="34" charset="0"/>
            </a:endParaRPr>
          </a:p>
        </p:txBody>
      </p:sp>
      <p:sp>
        <p:nvSpPr>
          <p:cNvPr id="16" name="Rectángulo redondeado 15"/>
          <p:cNvSpPr/>
          <p:nvPr/>
        </p:nvSpPr>
        <p:spPr>
          <a:xfrm>
            <a:off x="5774527" y="2022626"/>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MEDIO DE ACCIÓN ES EL PROYECTIL</a:t>
            </a:r>
            <a:endParaRPr lang="en-US" b="1" dirty="0">
              <a:latin typeface="Arial" panose="020B0604020202020204" pitchFamily="34" charset="0"/>
              <a:cs typeface="Arial" panose="020B0604020202020204" pitchFamily="34" charset="0"/>
            </a:endParaRPr>
          </a:p>
        </p:txBody>
      </p:sp>
      <p:sp>
        <p:nvSpPr>
          <p:cNvPr id="17" name="Rectángulo redondeado 16"/>
          <p:cNvSpPr/>
          <p:nvPr/>
        </p:nvSpPr>
        <p:spPr>
          <a:xfrm>
            <a:off x="5774527" y="2575598"/>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SE ADAPTA A LA SITUACIÓN TÁCTICA</a:t>
            </a:r>
            <a:endParaRPr lang="en-US" b="1" dirty="0">
              <a:latin typeface="Arial" panose="020B0604020202020204" pitchFamily="34" charset="0"/>
              <a:cs typeface="Arial" panose="020B0604020202020204" pitchFamily="34" charset="0"/>
            </a:endParaRPr>
          </a:p>
        </p:txBody>
      </p:sp>
      <p:sp>
        <p:nvSpPr>
          <p:cNvPr id="18" name="Rectángulo redondeado 17"/>
          <p:cNvSpPr/>
          <p:nvPr/>
        </p:nvSpPr>
        <p:spPr>
          <a:xfrm>
            <a:off x="5774527" y="3140617"/>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APTA PARA EXPLOTAR LA SORPRESA</a:t>
            </a:r>
            <a:endParaRPr lang="en-US" b="1" dirty="0">
              <a:latin typeface="Arial" panose="020B0604020202020204" pitchFamily="34" charset="0"/>
              <a:cs typeface="Arial" panose="020B0604020202020204" pitchFamily="34" charset="0"/>
            </a:endParaRPr>
          </a:p>
        </p:txBody>
      </p:sp>
      <p:sp>
        <p:nvSpPr>
          <p:cNvPr id="22" name="Rectángulo redondeado 21"/>
          <p:cNvSpPr/>
          <p:nvPr/>
        </p:nvSpPr>
        <p:spPr>
          <a:xfrm>
            <a:off x="5774525" y="3667733"/>
            <a:ext cx="4957518"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EFECTO MORAL SOBRE EL ENEMIGO</a:t>
            </a:r>
            <a:endParaRPr lang="en-US" b="1" dirty="0">
              <a:latin typeface="Arial" panose="020B0604020202020204" pitchFamily="34" charset="0"/>
              <a:cs typeface="Arial" panose="020B0604020202020204" pitchFamily="34" charset="0"/>
            </a:endParaRPr>
          </a:p>
        </p:txBody>
      </p:sp>
      <p:sp>
        <p:nvSpPr>
          <p:cNvPr id="23" name="Rectángulo redondeado 22"/>
          <p:cNvSpPr/>
          <p:nvPr/>
        </p:nvSpPr>
        <p:spPr>
          <a:xfrm>
            <a:off x="5774525" y="4226670"/>
            <a:ext cx="4957518" cy="574356"/>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HERRAMIENTA DEL CMDTE PARA INFLUIR EN EL COMBATE</a:t>
            </a:r>
            <a:endParaRPr lang="en-US" b="1" dirty="0">
              <a:latin typeface="Arial" panose="020B0604020202020204" pitchFamily="34" charset="0"/>
              <a:cs typeface="Arial" panose="020B0604020202020204" pitchFamily="34" charset="0"/>
            </a:endParaRPr>
          </a:p>
        </p:txBody>
      </p:sp>
      <p:sp>
        <p:nvSpPr>
          <p:cNvPr id="24" name="Rectángulo redondeado 23"/>
          <p:cNvSpPr/>
          <p:nvPr/>
        </p:nvSpPr>
        <p:spPr>
          <a:xfrm>
            <a:off x="5774525" y="4919407"/>
            <a:ext cx="4957518" cy="57986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VULNERABLE A ACC. AÉREA, FF.EE. Y BLINDADOS</a:t>
            </a:r>
            <a:endParaRPr lang="en-US" b="1" dirty="0">
              <a:latin typeface="Arial" panose="020B0604020202020204" pitchFamily="34" charset="0"/>
              <a:cs typeface="Arial" panose="020B0604020202020204" pitchFamily="34" charset="0"/>
            </a:endParaRPr>
          </a:p>
        </p:txBody>
      </p:sp>
      <p:sp>
        <p:nvSpPr>
          <p:cNvPr id="25" name="Rectángulo redondeado 24"/>
          <p:cNvSpPr/>
          <p:nvPr/>
        </p:nvSpPr>
        <p:spPr>
          <a:xfrm>
            <a:off x="5774525" y="5630392"/>
            <a:ext cx="4957518" cy="460310"/>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DIFÍCIL DE MANTENER LOGÍSTICAMENTE</a:t>
            </a:r>
            <a:endParaRPr lang="en-US" b="1" dirty="0">
              <a:latin typeface="Arial" panose="020B0604020202020204" pitchFamily="34" charset="0"/>
              <a:cs typeface="Arial" panose="020B0604020202020204" pitchFamily="34" charset="0"/>
            </a:endParaRPr>
          </a:p>
        </p:txBody>
      </p:sp>
      <p:cxnSp>
        <p:nvCxnSpPr>
          <p:cNvPr id="7" name="Conector recto de flecha 6"/>
          <p:cNvCxnSpPr/>
          <p:nvPr/>
        </p:nvCxnSpPr>
        <p:spPr>
          <a:xfrm flipV="1">
            <a:off x="3479819" y="1561082"/>
            <a:ext cx="2011663" cy="116810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p:cNvCxnSpPr/>
          <p:nvPr/>
        </p:nvCxnSpPr>
        <p:spPr>
          <a:xfrm flipV="1">
            <a:off x="3479819" y="2172400"/>
            <a:ext cx="1928690" cy="86343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p:cNvCxnSpPr/>
          <p:nvPr/>
        </p:nvCxnSpPr>
        <p:spPr>
          <a:xfrm flipV="1">
            <a:off x="3479819" y="2680452"/>
            <a:ext cx="2011663" cy="58424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p:cNvCxnSpPr/>
          <p:nvPr/>
        </p:nvCxnSpPr>
        <p:spPr>
          <a:xfrm flipV="1">
            <a:off x="3479819" y="3264695"/>
            <a:ext cx="1928690" cy="179419"/>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ector recto de flecha 28"/>
          <p:cNvCxnSpPr/>
          <p:nvPr/>
        </p:nvCxnSpPr>
        <p:spPr>
          <a:xfrm>
            <a:off x="3504138" y="3667733"/>
            <a:ext cx="1904371" cy="98771"/>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ector recto de flecha 30"/>
          <p:cNvCxnSpPr/>
          <p:nvPr/>
        </p:nvCxnSpPr>
        <p:spPr>
          <a:xfrm>
            <a:off x="3479819" y="3893029"/>
            <a:ext cx="1928690" cy="42015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ector recto de flecha 32"/>
          <p:cNvCxnSpPr/>
          <p:nvPr/>
        </p:nvCxnSpPr>
        <p:spPr>
          <a:xfrm>
            <a:off x="3479819" y="4121888"/>
            <a:ext cx="2011663" cy="722233"/>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de flecha 35"/>
          <p:cNvCxnSpPr/>
          <p:nvPr/>
        </p:nvCxnSpPr>
        <p:spPr>
          <a:xfrm>
            <a:off x="3504138" y="4366257"/>
            <a:ext cx="1987344" cy="123502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6931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22" grpId="0" animBg="1"/>
      <p:bldP spid="23"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3966953" y="14772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 DE LA ARTILLERÍA</a:t>
            </a:r>
            <a:endParaRPr lang="en-US" dirty="0"/>
          </a:p>
        </p:txBody>
      </p:sp>
      <p:sp>
        <p:nvSpPr>
          <p:cNvPr id="11" name="Rectángulo redondeado 10"/>
          <p:cNvSpPr/>
          <p:nvPr/>
        </p:nvSpPr>
        <p:spPr>
          <a:xfrm>
            <a:off x="1247816" y="2657160"/>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LA FUERZA</a:t>
            </a:r>
            <a:endParaRPr lang="en-US" dirty="0"/>
          </a:p>
        </p:txBody>
      </p:sp>
      <p:sp>
        <p:nvSpPr>
          <p:cNvPr id="12" name="Rectángulo redondeado 11"/>
          <p:cNvSpPr/>
          <p:nvPr/>
        </p:nvSpPr>
        <p:spPr>
          <a:xfrm>
            <a:off x="7034817" y="2657159"/>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BATERÍA</a:t>
            </a:r>
            <a:endParaRPr lang="en-US" dirty="0"/>
          </a:p>
        </p:txBody>
      </p:sp>
      <p:sp>
        <p:nvSpPr>
          <p:cNvPr id="2" name="CuadroTexto 1"/>
          <p:cNvSpPr txBox="1"/>
          <p:nvPr/>
        </p:nvSpPr>
        <p:spPr>
          <a:xfrm>
            <a:off x="1247816" y="3224463"/>
            <a:ext cx="3859369" cy="1754326"/>
          </a:xfrm>
          <a:prstGeom prst="rect">
            <a:avLst/>
          </a:prstGeom>
          <a:solidFill>
            <a:schemeClr val="accent6">
              <a:lumMod val="60000"/>
              <a:lumOff val="40000"/>
            </a:schemeClr>
          </a:solidFill>
        </p:spPr>
        <p:txBody>
          <a:bodyPr wrap="square" rtlCol="0">
            <a:spAutoFit/>
          </a:bodyPr>
          <a:lstStyle/>
          <a:p>
            <a:pPr algn="just"/>
            <a:r>
              <a:rPr lang="es-ES" dirty="0"/>
              <a:t>TIENE EL MANDO DE LA ARTILLERÍA, ASIGNA MISIONES Y DETERMINA CÓMO SE EMPLEARÁ DENTRO DE SU CONCEPTO DE OPERACIONES EN APOYO A SUS UNIDADES SUBORDINADAS.</a:t>
            </a:r>
            <a:endParaRPr lang="en-US" dirty="0"/>
          </a:p>
        </p:txBody>
      </p:sp>
      <p:sp>
        <p:nvSpPr>
          <p:cNvPr id="16" name="Flecha derecha 15"/>
          <p:cNvSpPr/>
          <p:nvPr/>
        </p:nvSpPr>
        <p:spPr>
          <a:xfrm rot="9623347">
            <a:off x="3325398" y="202317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lecha derecha 16"/>
          <p:cNvSpPr/>
          <p:nvPr/>
        </p:nvSpPr>
        <p:spPr>
          <a:xfrm rot="1205250">
            <a:off x="7071699" y="2038914"/>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uadroTexto 17"/>
          <p:cNvSpPr txBox="1"/>
          <p:nvPr/>
        </p:nvSpPr>
        <p:spPr>
          <a:xfrm>
            <a:off x="7034817" y="3246496"/>
            <a:ext cx="3859369" cy="2031325"/>
          </a:xfrm>
          <a:prstGeom prst="rect">
            <a:avLst/>
          </a:prstGeom>
          <a:solidFill>
            <a:schemeClr val="accent6">
              <a:lumMod val="60000"/>
              <a:lumOff val="40000"/>
            </a:schemeClr>
          </a:solidFill>
        </p:spPr>
        <p:txBody>
          <a:bodyPr wrap="square" rtlCol="0">
            <a:spAutoFit/>
          </a:bodyPr>
          <a:lstStyle/>
          <a:p>
            <a:pPr algn="just"/>
            <a:r>
              <a:rPr lang="es-ES" dirty="0"/>
              <a:t>TIENE EL MANDO DE LA BATERÍA, ES EL RESPONSABLE DE SU DIRECCIÓN TÉCNICA Y SU CONDUCCIÓN TÁCTICA, ASESORANDO AL COMANDANTE DE LA FUERZA Y AL COMANDANTE DE LA UNIDAD APOYADA EN RELACIÓN AL MEJOR EMPLEO DE LOS MEDIOS.</a:t>
            </a:r>
            <a:endParaRPr lang="en-US" dirty="0"/>
          </a:p>
        </p:txBody>
      </p:sp>
    </p:spTree>
    <p:extLst>
      <p:ext uri="{BB962C8B-B14F-4D97-AF65-F5344CB8AC3E}">
        <p14:creationId xmlns:p14="http://schemas.microsoft.com/office/powerpoint/2010/main" val="204670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redondeado 10"/>
          <p:cNvSpPr/>
          <p:nvPr/>
        </p:nvSpPr>
        <p:spPr>
          <a:xfrm>
            <a:off x="1629953" y="14772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EL COMANDANTE DE LA FUERZA DEBE:</a:t>
            </a:r>
            <a:endParaRPr lang="en-US" dirty="0"/>
          </a:p>
        </p:txBody>
      </p:sp>
      <p:sp>
        <p:nvSpPr>
          <p:cNvPr id="2" name="CuadroTexto 1"/>
          <p:cNvSpPr txBox="1"/>
          <p:nvPr/>
        </p:nvSpPr>
        <p:spPr>
          <a:xfrm>
            <a:off x="1629953" y="2108850"/>
            <a:ext cx="8237378" cy="3416320"/>
          </a:xfrm>
          <a:prstGeom prst="rect">
            <a:avLst/>
          </a:prstGeom>
          <a:solidFill>
            <a:schemeClr val="accent6">
              <a:lumMod val="60000"/>
              <a:lumOff val="40000"/>
            </a:schemeClr>
          </a:solidFill>
        </p:spPr>
        <p:txBody>
          <a:bodyPr wrap="square" rtlCol="0">
            <a:spAutoFit/>
          </a:bodyPr>
          <a:lstStyle/>
          <a:p>
            <a:pPr marL="342900" indent="-342900" algn="just">
              <a:buFont typeface="+mj-lt"/>
              <a:buAutoNum type="arabicPeriod"/>
            </a:pPr>
            <a:r>
              <a:rPr lang="es-ES" dirty="0"/>
              <a:t>MANDAR A LA ARTILLERIA ORGÁNICA DE LA FUERZA O LA QUE SE LE ASIGNE</a:t>
            </a:r>
            <a:r>
              <a:rPr lang="en-US" dirty="0"/>
              <a:t>.</a:t>
            </a:r>
          </a:p>
          <a:p>
            <a:pPr marL="342900" indent="-342900" algn="just">
              <a:buFont typeface="+mj-lt"/>
              <a:buAutoNum type="arabicPeriod"/>
            </a:pPr>
            <a:endParaRPr lang="en-US" dirty="0"/>
          </a:p>
          <a:p>
            <a:pPr marL="342900" indent="-342900" algn="just">
              <a:buFont typeface="+mj-lt"/>
              <a:buAutoNum type="arabicPeriod"/>
            </a:pPr>
            <a:r>
              <a:rPr lang="es-ES" dirty="0"/>
              <a:t>PLANIFICAR LOS APOYOS DE FUEGOS.</a:t>
            </a:r>
          </a:p>
          <a:p>
            <a:pPr marL="342900" indent="-342900" algn="just">
              <a:buFont typeface="+mj-lt"/>
              <a:buAutoNum type="arabicPeriod"/>
            </a:pPr>
            <a:endParaRPr lang="es-ES" dirty="0"/>
          </a:p>
          <a:p>
            <a:pPr marL="342900" indent="-342900" algn="just">
              <a:buFont typeface="+mj-lt"/>
              <a:buAutoNum type="arabicPeriod"/>
            </a:pPr>
            <a:r>
              <a:rPr lang="es-ES" dirty="0"/>
              <a:t>COORDINAR EL APOYO DE FUEGO TERRESTRE, AÉREO Y NAVAL.</a:t>
            </a:r>
          </a:p>
          <a:p>
            <a:pPr marL="342900" indent="-342900" algn="just">
              <a:buFont typeface="+mj-lt"/>
              <a:buAutoNum type="arabicPeriod"/>
            </a:pPr>
            <a:endParaRPr lang="es-ES" dirty="0"/>
          </a:p>
          <a:p>
            <a:pPr marL="342900" indent="-342900" algn="just">
              <a:buFont typeface="+mj-lt"/>
              <a:buAutoNum type="arabicPeriod"/>
            </a:pPr>
            <a:r>
              <a:rPr lang="es-ES" dirty="0"/>
              <a:t>ASEGURAR LA SUPERVIVENCIA DE UNIDADES DE ARTILLERÍA DE CAMPAÑA PROPORCIONANDOLES ÁREAS DE OPERACIÓN, EN LAS QUE PUEDEN OCUPAR VARIAS POSICIONES DE FUEGO DURANTE EL COMBATE.</a:t>
            </a:r>
          </a:p>
          <a:p>
            <a:pPr marL="342900" indent="-342900" algn="just">
              <a:buFont typeface="+mj-lt"/>
              <a:buAutoNum type="arabicPeriod"/>
            </a:pPr>
            <a:endParaRPr lang="es-ES" dirty="0"/>
          </a:p>
          <a:p>
            <a:pPr marL="342900" indent="-342900" algn="just">
              <a:buFont typeface="+mj-lt"/>
              <a:buAutoNum type="arabicPeriod"/>
            </a:pPr>
            <a:r>
              <a:rPr lang="es-ES" dirty="0"/>
              <a:t>COORDINAR Y CONTROLAR LOS CAMBIOS DE POSICIONES DE LAS DIFERENTES UNIDADES DE ARTILLERÍA.</a:t>
            </a:r>
          </a:p>
        </p:txBody>
      </p:sp>
    </p:spTree>
    <p:extLst>
      <p:ext uri="{BB962C8B-B14F-4D97-AF65-F5344CB8AC3E}">
        <p14:creationId xmlns:p14="http://schemas.microsoft.com/office/powerpoint/2010/main" val="15858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5" y="122922"/>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535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356996" y="3349313"/>
            <a:ext cx="2438600" cy="11863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CONTROL DEL FUEGO</a:t>
            </a:r>
            <a:endParaRPr lang="en-US" b="1" dirty="0"/>
          </a:p>
        </p:txBody>
      </p:sp>
      <p:sp>
        <p:nvSpPr>
          <p:cNvPr id="11" name="Rectángulo redondeado 10"/>
          <p:cNvSpPr/>
          <p:nvPr/>
        </p:nvSpPr>
        <p:spPr>
          <a:xfrm>
            <a:off x="4214518" y="1760908"/>
            <a:ext cx="1834607" cy="11471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DIRECCIÓN DEL FUEGO</a:t>
            </a:r>
            <a:endParaRPr lang="en-US" b="1" dirty="0"/>
          </a:p>
        </p:txBody>
      </p:sp>
      <p:sp>
        <p:nvSpPr>
          <p:cNvPr id="12" name="Rectángulo redondeado 11"/>
          <p:cNvSpPr/>
          <p:nvPr/>
        </p:nvSpPr>
        <p:spPr>
          <a:xfrm>
            <a:off x="9674114" y="4961745"/>
            <a:ext cx="1862481" cy="6807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BATERÍA</a:t>
            </a:r>
            <a:endParaRPr lang="en-US" dirty="0"/>
          </a:p>
        </p:txBody>
      </p:sp>
      <p:sp>
        <p:nvSpPr>
          <p:cNvPr id="16" name="Flecha derecha 15"/>
          <p:cNvSpPr/>
          <p:nvPr/>
        </p:nvSpPr>
        <p:spPr>
          <a:xfrm rot="19613391">
            <a:off x="2768593" y="2543965"/>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lecha derecha 16"/>
          <p:cNvSpPr/>
          <p:nvPr/>
        </p:nvSpPr>
        <p:spPr>
          <a:xfrm rot="1205250">
            <a:off x="2786036" y="4776629"/>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ángulo redondeado 23"/>
          <p:cNvSpPr/>
          <p:nvPr/>
        </p:nvSpPr>
        <p:spPr>
          <a:xfrm>
            <a:off x="4214519" y="4734361"/>
            <a:ext cx="1834607" cy="11471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CONDUCCIÓN DEL FUEGO</a:t>
            </a:r>
            <a:endParaRPr lang="en-US" b="1" dirty="0"/>
          </a:p>
        </p:txBody>
      </p:sp>
      <p:sp>
        <p:nvSpPr>
          <p:cNvPr id="4" name="CuadroTexto 3"/>
          <p:cNvSpPr txBox="1"/>
          <p:nvPr/>
        </p:nvSpPr>
        <p:spPr>
          <a:xfrm>
            <a:off x="6195386" y="1629395"/>
            <a:ext cx="3271338" cy="1754326"/>
          </a:xfrm>
          <a:prstGeom prst="rect">
            <a:avLst/>
          </a:prstGeom>
          <a:solidFill>
            <a:srgbClr val="AAA12C"/>
          </a:solidFill>
        </p:spPr>
        <p:txBody>
          <a:bodyPr wrap="square" rtlCol="0">
            <a:spAutoFit/>
          </a:bodyPr>
          <a:lstStyle/>
          <a:p>
            <a:pPr algn="just"/>
            <a:r>
              <a:rPr lang="es-ES" cap="all" dirty="0">
                <a:solidFill>
                  <a:schemeClr val="bg1"/>
                </a:solidFill>
              </a:rPr>
              <a:t>Es el ejercicio del mando táctico de una o más unidades de artillería, determinando a quién dispararle, cuándo, cómo y para qué.</a:t>
            </a:r>
            <a:endParaRPr lang="en-US" cap="all" dirty="0">
              <a:solidFill>
                <a:schemeClr val="bg1"/>
              </a:solidFill>
            </a:endParaRPr>
          </a:p>
        </p:txBody>
      </p:sp>
      <p:sp>
        <p:nvSpPr>
          <p:cNvPr id="22" name="Rectángulo redondeado 21"/>
          <p:cNvSpPr/>
          <p:nvPr/>
        </p:nvSpPr>
        <p:spPr>
          <a:xfrm>
            <a:off x="9680222" y="1964247"/>
            <a:ext cx="1781409" cy="7981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COMANDANTE DE LA FUERZA</a:t>
            </a:r>
            <a:endParaRPr lang="en-US" dirty="0"/>
          </a:p>
        </p:txBody>
      </p:sp>
      <p:sp>
        <p:nvSpPr>
          <p:cNvPr id="25" name="CuadroTexto 24"/>
          <p:cNvSpPr txBox="1"/>
          <p:nvPr/>
        </p:nvSpPr>
        <p:spPr>
          <a:xfrm>
            <a:off x="6157617" y="4226259"/>
            <a:ext cx="3262676" cy="2031325"/>
          </a:xfrm>
          <a:prstGeom prst="rect">
            <a:avLst/>
          </a:prstGeom>
          <a:solidFill>
            <a:srgbClr val="AAA12C"/>
          </a:solidFill>
        </p:spPr>
        <p:txBody>
          <a:bodyPr wrap="square" rtlCol="0">
            <a:spAutoFit/>
          </a:bodyPr>
          <a:lstStyle/>
          <a:p>
            <a:pPr algn="just"/>
            <a:r>
              <a:rPr lang="es-ES" cap="all" dirty="0">
                <a:solidFill>
                  <a:schemeClr val="bg1"/>
                </a:solidFill>
              </a:rPr>
              <a:t>Es el empleo de los medios y técnicas para colocar fuego exacto sobre el blanco. Al recibirse la misión de fuego, se le debe dar cumplimiento en forma exacta, flexible y rápida.</a:t>
            </a:r>
            <a:endParaRPr lang="en-US" cap="all" dirty="0">
              <a:solidFill>
                <a:schemeClr val="bg1"/>
              </a:solidFill>
            </a:endParaRPr>
          </a:p>
        </p:txBody>
      </p:sp>
    </p:spTree>
    <p:extLst>
      <p:ext uri="{BB962C8B-B14F-4D97-AF65-F5344CB8AC3E}">
        <p14:creationId xmlns:p14="http://schemas.microsoft.com/office/powerpoint/2010/main" val="82290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6" grpId="0" animBg="1"/>
      <p:bldP spid="17" grpId="0" animBg="1"/>
      <p:bldP spid="24" grpId="0" animBg="1"/>
      <p:bldP spid="4" grpId="0" animBg="1"/>
      <p:bldP spid="22"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4197700" y="1397429"/>
            <a:ext cx="3864996" cy="4684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MISIONES TÁCTICAS DE LA ARTILLERÍA</a:t>
            </a:r>
            <a:endParaRPr lang="en-US" dirty="0"/>
          </a:p>
        </p:txBody>
      </p:sp>
      <p:sp>
        <p:nvSpPr>
          <p:cNvPr id="10" name="CuadroTexto 9"/>
          <p:cNvSpPr txBox="1"/>
          <p:nvPr/>
        </p:nvSpPr>
        <p:spPr>
          <a:xfrm>
            <a:off x="1709900" y="2041380"/>
            <a:ext cx="8760586" cy="1477328"/>
          </a:xfrm>
          <a:prstGeom prst="rect">
            <a:avLst/>
          </a:prstGeom>
          <a:solidFill>
            <a:schemeClr val="accent6">
              <a:lumMod val="60000"/>
              <a:lumOff val="40000"/>
            </a:schemeClr>
          </a:solidFill>
        </p:spPr>
        <p:txBody>
          <a:bodyPr wrap="square" rtlCol="0">
            <a:spAutoFit/>
          </a:bodyPr>
          <a:lstStyle/>
          <a:p>
            <a:pPr algn="just"/>
            <a:r>
              <a:rPr lang="es-ES" cap="all" dirty="0"/>
              <a:t>Las misiones tácticas son las responsabilidades de apoyo de fuego fijadas a una unidad de artillería. </a:t>
            </a:r>
            <a:r>
              <a:rPr lang="es-ES" u="sng" cap="all" dirty="0"/>
              <a:t>Son impuestas por el Comandante</a:t>
            </a:r>
            <a:r>
              <a:rPr lang="es-ES" cap="all" dirty="0"/>
              <a:t>, normalmente asesorado por el coordinador de los fuegos de apoyo (CFA). Constituyen la forma o modalidad de su empleo en coordinación con la maniobra de la unidad apoyada.</a:t>
            </a:r>
            <a:endParaRPr lang="en-US" cap="all" dirty="0"/>
          </a:p>
        </p:txBody>
      </p:sp>
      <p:sp>
        <p:nvSpPr>
          <p:cNvPr id="2" name="Flecha abajo 1"/>
          <p:cNvSpPr/>
          <p:nvPr/>
        </p:nvSpPr>
        <p:spPr>
          <a:xfrm>
            <a:off x="2333082" y="3568755"/>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echa abajo 12"/>
          <p:cNvSpPr/>
          <p:nvPr/>
        </p:nvSpPr>
        <p:spPr>
          <a:xfrm>
            <a:off x="8835756" y="3556240"/>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ángulo redondeado 16"/>
          <p:cNvSpPr/>
          <p:nvPr/>
        </p:nvSpPr>
        <p:spPr>
          <a:xfrm>
            <a:off x="1772766" y="4336389"/>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a:t>
            </a:r>
            <a:r>
              <a:rPr lang="es-ES" dirty="0"/>
              <a:t> </a:t>
            </a:r>
            <a:r>
              <a:rPr lang="es-ES" b="1" dirty="0"/>
              <a:t>GENERAL</a:t>
            </a:r>
            <a:endParaRPr lang="en-US" b="1" dirty="0"/>
          </a:p>
        </p:txBody>
      </p:sp>
      <p:sp>
        <p:nvSpPr>
          <p:cNvPr id="18" name="Rectángulo redondeado 17"/>
          <p:cNvSpPr/>
          <p:nvPr/>
        </p:nvSpPr>
        <p:spPr>
          <a:xfrm>
            <a:off x="5117430" y="4341681"/>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 DIRECTO</a:t>
            </a:r>
            <a:endParaRPr lang="en-US" b="1" dirty="0"/>
          </a:p>
        </p:txBody>
      </p:sp>
      <p:sp>
        <p:nvSpPr>
          <p:cNvPr id="22" name="Rectángulo redondeado 21"/>
          <p:cNvSpPr/>
          <p:nvPr/>
        </p:nvSpPr>
        <p:spPr>
          <a:xfrm>
            <a:off x="8286201" y="4320976"/>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REFUERZO</a:t>
            </a:r>
            <a:endParaRPr lang="en-US" b="1" dirty="0"/>
          </a:p>
        </p:txBody>
      </p:sp>
      <p:sp>
        <p:nvSpPr>
          <p:cNvPr id="23" name="Flecha abajo 22"/>
          <p:cNvSpPr/>
          <p:nvPr/>
        </p:nvSpPr>
        <p:spPr>
          <a:xfrm>
            <a:off x="5666984" y="3568755"/>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2479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17" grpId="0" animBg="1"/>
      <p:bldP spid="18" grpId="0" animBg="1"/>
      <p:bldP spid="22" grpId="0"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346956" y="1534398"/>
            <a:ext cx="249776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  GENERAL</a:t>
            </a:r>
            <a:endParaRPr lang="en-US" b="1" dirty="0"/>
          </a:p>
        </p:txBody>
      </p:sp>
      <p:sp>
        <p:nvSpPr>
          <p:cNvPr id="11" name="CuadroTexto 10"/>
          <p:cNvSpPr txBox="1"/>
          <p:nvPr/>
        </p:nvSpPr>
        <p:spPr>
          <a:xfrm>
            <a:off x="823901" y="2187727"/>
            <a:ext cx="5543870" cy="923330"/>
          </a:xfrm>
          <a:prstGeom prst="rect">
            <a:avLst/>
          </a:prstGeom>
          <a:solidFill>
            <a:schemeClr val="accent6">
              <a:lumMod val="60000"/>
              <a:lumOff val="40000"/>
            </a:schemeClr>
          </a:solidFill>
        </p:spPr>
        <p:txBody>
          <a:bodyPr wrap="square" rtlCol="0">
            <a:spAutoFit/>
          </a:bodyPr>
          <a:lstStyle/>
          <a:p>
            <a:pPr algn="just"/>
            <a:r>
              <a:rPr lang="es-ES" cap="all" dirty="0"/>
              <a:t>misión táctica que consiste en el empleo de una unidad de artillería en beneficio de la unidad apoyada, considerándola como un todo. </a:t>
            </a:r>
            <a:endParaRPr lang="en-US" cap="all" dirty="0"/>
          </a:p>
        </p:txBody>
      </p:sp>
      <p:sp>
        <p:nvSpPr>
          <p:cNvPr id="12" name="Rectángulo redondeado 11"/>
          <p:cNvSpPr/>
          <p:nvPr/>
        </p:nvSpPr>
        <p:spPr>
          <a:xfrm>
            <a:off x="823901" y="3310537"/>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a:t>
            </a:r>
            <a:endParaRPr lang="en-US" dirty="0"/>
          </a:p>
        </p:txBody>
      </p:sp>
      <p:sp>
        <p:nvSpPr>
          <p:cNvPr id="13" name="Rectángulo redondeado 12"/>
          <p:cNvSpPr/>
          <p:nvPr/>
        </p:nvSpPr>
        <p:spPr>
          <a:xfrm>
            <a:off x="823901" y="3961944"/>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¿PRIORIDADES DE FUEGO?</a:t>
            </a:r>
            <a:endParaRPr lang="en-US" dirty="0"/>
          </a:p>
        </p:txBody>
      </p:sp>
      <p:sp>
        <p:nvSpPr>
          <p:cNvPr id="16" name="Rectángulo redondeado 15"/>
          <p:cNvSpPr/>
          <p:nvPr/>
        </p:nvSpPr>
        <p:spPr>
          <a:xfrm>
            <a:off x="823901" y="4757602"/>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¿OBJETIVOS?</a:t>
            </a:r>
            <a:endParaRPr lang="en-US" dirty="0"/>
          </a:p>
        </p:txBody>
      </p:sp>
      <p:sp>
        <p:nvSpPr>
          <p:cNvPr id="17" name="CuadroTexto 16"/>
          <p:cNvSpPr txBox="1"/>
          <p:nvPr/>
        </p:nvSpPr>
        <p:spPr>
          <a:xfrm>
            <a:off x="2906168" y="3340569"/>
            <a:ext cx="3435279" cy="369332"/>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COMANDANTE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06169" y="4008154"/>
            <a:ext cx="3435278" cy="369332"/>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PLAN DE FUEGOS GENERAL</a:t>
            </a:r>
            <a:endParaRPr lang="en-US" dirty="0">
              <a:latin typeface="Arial" panose="020B0604020202020204" pitchFamily="34" charset="0"/>
              <a:cs typeface="Arial" panose="020B0604020202020204" pitchFamily="34" charset="0"/>
            </a:endParaRPr>
          </a:p>
        </p:txBody>
      </p:sp>
      <p:sp>
        <p:nvSpPr>
          <p:cNvPr id="22" name="CuadroTexto 21"/>
          <p:cNvSpPr txBox="1"/>
          <p:nvPr/>
        </p:nvSpPr>
        <p:spPr>
          <a:xfrm>
            <a:off x="2906169" y="4741441"/>
            <a:ext cx="3435278" cy="923330"/>
          </a:xfrm>
          <a:prstGeom prst="rect">
            <a:avLst/>
          </a:prstGeom>
          <a:solidFill>
            <a:schemeClr val="accent6">
              <a:lumMod val="60000"/>
              <a:lumOff val="40000"/>
            </a:schemeClr>
          </a:solidFill>
        </p:spPr>
        <p:txBody>
          <a:bodyPr wrap="square" rtlCol="0">
            <a:spAutoFit/>
          </a:bodyPr>
          <a:lstStyle/>
          <a:p>
            <a:pPr marL="285750" indent="-285750" algn="just">
              <a:buFontTx/>
              <a:buChar char="-"/>
            </a:pPr>
            <a:r>
              <a:rPr lang="es-ES" dirty="0"/>
              <a:t>OBJETIVOS EN PROFUNDIDAD.</a:t>
            </a:r>
          </a:p>
          <a:p>
            <a:pPr marL="285750" indent="-285750" algn="just">
              <a:buFontTx/>
              <a:buChar char="-"/>
            </a:pPr>
            <a:r>
              <a:rPr lang="es-ES" dirty="0"/>
              <a:t>ARTILLERIA ADVERSARIA.</a:t>
            </a:r>
          </a:p>
          <a:p>
            <a:pPr marL="285750" indent="-285750" algn="just">
              <a:buFontTx/>
              <a:buChar char="-"/>
            </a:pPr>
            <a:r>
              <a:rPr lang="es-ES" dirty="0"/>
              <a:t>ZONA DE ACCIÓN.</a:t>
            </a:r>
            <a:endParaRPr lang="en-US" dirty="0"/>
          </a:p>
        </p:txBody>
      </p:sp>
      <p:pic>
        <p:nvPicPr>
          <p:cNvPr id="23" name="Imagen 22"/>
          <p:cNvPicPr>
            <a:picLocks noChangeAspect="1"/>
          </p:cNvPicPr>
          <p:nvPr/>
        </p:nvPicPr>
        <p:blipFill>
          <a:blip r:embed="rId5"/>
          <a:stretch>
            <a:fillRect/>
          </a:stretch>
        </p:blipFill>
        <p:spPr>
          <a:xfrm>
            <a:off x="6568585" y="1533467"/>
            <a:ext cx="5498170" cy="4493113"/>
          </a:xfrm>
          <a:prstGeom prst="rect">
            <a:avLst/>
          </a:prstGeom>
        </p:spPr>
      </p:pic>
    </p:spTree>
    <p:extLst>
      <p:ext uri="{BB962C8B-B14F-4D97-AF65-F5344CB8AC3E}">
        <p14:creationId xmlns:p14="http://schemas.microsoft.com/office/powerpoint/2010/main" val="3873606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379039" y="1453998"/>
            <a:ext cx="2690265"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APOYO  DIRECTO</a:t>
            </a:r>
            <a:endParaRPr lang="en-US" b="1" dirty="0"/>
          </a:p>
        </p:txBody>
      </p:sp>
      <p:sp>
        <p:nvSpPr>
          <p:cNvPr id="11" name="CuadroTexto 10"/>
          <p:cNvSpPr txBox="1"/>
          <p:nvPr/>
        </p:nvSpPr>
        <p:spPr>
          <a:xfrm>
            <a:off x="855985" y="2107327"/>
            <a:ext cx="5543870" cy="1200329"/>
          </a:xfrm>
          <a:prstGeom prst="rect">
            <a:avLst/>
          </a:prstGeom>
          <a:solidFill>
            <a:schemeClr val="accent6">
              <a:lumMod val="60000"/>
              <a:lumOff val="40000"/>
            </a:schemeClr>
          </a:solidFill>
        </p:spPr>
        <p:txBody>
          <a:bodyPr wrap="square" rtlCol="0">
            <a:spAutoFit/>
          </a:bodyPr>
          <a:lstStyle/>
          <a:p>
            <a:pPr algn="just"/>
            <a:r>
              <a:rPr lang="es-ES" cap="all" dirty="0"/>
              <a:t>misión táctica que sólo puede ser atribuida a una unidad de artillería para el apoyo a una unidad que no dispone de artillería o armas de apoyo orgánicas, no implicando subordinación.</a:t>
            </a:r>
            <a:endParaRPr lang="en-US" cap="all" dirty="0"/>
          </a:p>
        </p:txBody>
      </p:sp>
      <p:sp>
        <p:nvSpPr>
          <p:cNvPr id="12" name="Rectángulo redondeado 11"/>
          <p:cNvSpPr/>
          <p:nvPr/>
        </p:nvSpPr>
        <p:spPr>
          <a:xfrm>
            <a:off x="855985" y="3534090"/>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a:t>
            </a:r>
            <a:endParaRPr lang="en-US" dirty="0"/>
          </a:p>
        </p:txBody>
      </p:sp>
      <p:sp>
        <p:nvSpPr>
          <p:cNvPr id="13" name="Rectángulo redondeado 12"/>
          <p:cNvSpPr/>
          <p:nvPr/>
        </p:nvSpPr>
        <p:spPr>
          <a:xfrm>
            <a:off x="855985" y="4334758"/>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¿PRIORIDADES DE FUEGO?</a:t>
            </a:r>
            <a:endParaRPr lang="en-US" dirty="0"/>
          </a:p>
        </p:txBody>
      </p:sp>
      <p:sp>
        <p:nvSpPr>
          <p:cNvPr id="16" name="Rectángulo redondeado 15"/>
          <p:cNvSpPr/>
          <p:nvPr/>
        </p:nvSpPr>
        <p:spPr>
          <a:xfrm>
            <a:off x="855985" y="5103362"/>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¿OBJETIVOS?</a:t>
            </a:r>
            <a:endParaRPr lang="en-US" dirty="0"/>
          </a:p>
        </p:txBody>
      </p:sp>
      <p:sp>
        <p:nvSpPr>
          <p:cNvPr id="17" name="CuadroTexto 16"/>
          <p:cNvSpPr txBox="1"/>
          <p:nvPr/>
        </p:nvSpPr>
        <p:spPr>
          <a:xfrm>
            <a:off x="2938254" y="3547170"/>
            <a:ext cx="3461601" cy="646331"/>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COMANDANTE UNIDAD APOYADA (PARCIALMENTE)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51415" y="4367312"/>
            <a:ext cx="3448439" cy="584775"/>
          </a:xfrm>
          <a:prstGeom prst="rect">
            <a:avLst/>
          </a:prstGeom>
          <a:solidFill>
            <a:schemeClr val="accent6">
              <a:lumMod val="60000"/>
              <a:lumOff val="40000"/>
            </a:schemeClr>
          </a:solidFill>
        </p:spPr>
        <p:txBody>
          <a:bodyPr wrap="square" rtlCol="0">
            <a:spAutoFit/>
          </a:bodyPr>
          <a:lstStyle/>
          <a:p>
            <a:pPr algn="ctr"/>
            <a:r>
              <a:rPr lang="es-ES" sz="1600" dirty="0">
                <a:latin typeface="Arial" panose="020B0604020202020204" pitchFamily="34" charset="0"/>
                <a:cs typeface="Arial" panose="020B0604020202020204" pitchFamily="34" charset="0"/>
              </a:rPr>
              <a:t>PLAN DE FUEGOS DE UNIDAD APOYADA</a:t>
            </a:r>
            <a:endParaRPr lang="en-US" sz="1600" dirty="0">
              <a:latin typeface="Arial" panose="020B0604020202020204" pitchFamily="34" charset="0"/>
              <a:cs typeface="Arial" panose="020B0604020202020204" pitchFamily="34" charset="0"/>
            </a:endParaRPr>
          </a:p>
        </p:txBody>
      </p:sp>
      <p:sp>
        <p:nvSpPr>
          <p:cNvPr id="22" name="CuadroTexto 21"/>
          <p:cNvSpPr txBox="1"/>
          <p:nvPr/>
        </p:nvSpPr>
        <p:spPr>
          <a:xfrm>
            <a:off x="2951416" y="5062579"/>
            <a:ext cx="3497510" cy="1200329"/>
          </a:xfrm>
          <a:prstGeom prst="rect">
            <a:avLst/>
          </a:prstGeom>
          <a:solidFill>
            <a:schemeClr val="accent6">
              <a:lumMod val="60000"/>
              <a:lumOff val="40000"/>
            </a:schemeClr>
          </a:solidFill>
        </p:spPr>
        <p:txBody>
          <a:bodyPr wrap="square" rtlCol="0">
            <a:spAutoFit/>
          </a:bodyPr>
          <a:lstStyle/>
          <a:p>
            <a:pPr algn="just"/>
            <a:r>
              <a:rPr lang="es-ES" dirty="0"/>
              <a:t>OBJETIVOS QUE SE ENCUENTREN DENTRO DEL ÁREA DE RESPONSABILIDAD DE LA UNIDAD APOYADA.</a:t>
            </a:r>
            <a:endParaRPr lang="en-US" dirty="0"/>
          </a:p>
        </p:txBody>
      </p:sp>
      <p:pic>
        <p:nvPicPr>
          <p:cNvPr id="23" name="Imagen 22"/>
          <p:cNvPicPr>
            <a:picLocks noChangeAspect="1"/>
          </p:cNvPicPr>
          <p:nvPr/>
        </p:nvPicPr>
        <p:blipFill>
          <a:blip r:embed="rId5"/>
          <a:stretch>
            <a:fillRect/>
          </a:stretch>
        </p:blipFill>
        <p:spPr>
          <a:xfrm>
            <a:off x="6782784" y="1697552"/>
            <a:ext cx="5089384" cy="4656563"/>
          </a:xfrm>
          <a:prstGeom prst="rect">
            <a:avLst/>
          </a:prstGeom>
        </p:spPr>
      </p:pic>
    </p:spTree>
    <p:extLst>
      <p:ext uri="{BB962C8B-B14F-4D97-AF65-F5344CB8AC3E}">
        <p14:creationId xmlns:p14="http://schemas.microsoft.com/office/powerpoint/2010/main" val="261235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379040" y="1453998"/>
            <a:ext cx="249776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REFUERZO</a:t>
            </a:r>
            <a:endParaRPr lang="en-US" b="1" dirty="0"/>
          </a:p>
        </p:txBody>
      </p:sp>
      <p:sp>
        <p:nvSpPr>
          <p:cNvPr id="11" name="CuadroTexto 10"/>
          <p:cNvSpPr txBox="1"/>
          <p:nvPr/>
        </p:nvSpPr>
        <p:spPr>
          <a:xfrm>
            <a:off x="855985" y="2107327"/>
            <a:ext cx="5885898" cy="1077218"/>
          </a:xfrm>
          <a:prstGeom prst="rect">
            <a:avLst/>
          </a:prstGeom>
          <a:solidFill>
            <a:schemeClr val="accent6">
              <a:lumMod val="60000"/>
              <a:lumOff val="40000"/>
            </a:schemeClr>
          </a:solidFill>
        </p:spPr>
        <p:txBody>
          <a:bodyPr wrap="square" rtlCol="0">
            <a:spAutoFit/>
          </a:bodyPr>
          <a:lstStyle/>
          <a:p>
            <a:pPr algn="just"/>
            <a:r>
              <a:rPr lang="es-ES" sz="1600" cap="all" dirty="0">
                <a:latin typeface="Arial" panose="020B0604020202020204" pitchFamily="34" charset="0"/>
                <a:cs typeface="Arial" panose="020B0604020202020204" pitchFamily="34" charset="0"/>
              </a:rPr>
              <a:t>misión táctica que tiene por objeto incrementar el poder de fuego de otra unidad de artillería en su misión de apoyo. La artillería que refuerza permanece bajo las órdenes del Comandante.</a:t>
            </a:r>
            <a:endParaRPr lang="en-US" sz="1600" cap="all" dirty="0">
              <a:latin typeface="Arial" panose="020B0604020202020204" pitchFamily="34" charset="0"/>
              <a:cs typeface="Arial" panose="020B0604020202020204" pitchFamily="34" charset="0"/>
            </a:endParaRPr>
          </a:p>
        </p:txBody>
      </p:sp>
      <p:sp>
        <p:nvSpPr>
          <p:cNvPr id="12" name="Rectángulo redondeado 11"/>
          <p:cNvSpPr/>
          <p:nvPr/>
        </p:nvSpPr>
        <p:spPr>
          <a:xfrm>
            <a:off x="855985" y="3534090"/>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¿MANDO?</a:t>
            </a:r>
            <a:endParaRPr lang="en-US" dirty="0"/>
          </a:p>
        </p:txBody>
      </p:sp>
      <p:sp>
        <p:nvSpPr>
          <p:cNvPr id="13" name="Rectángulo redondeado 12"/>
          <p:cNvSpPr/>
          <p:nvPr/>
        </p:nvSpPr>
        <p:spPr>
          <a:xfrm>
            <a:off x="914675" y="4264205"/>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¿PRIORIDADES DE FUEGO?</a:t>
            </a:r>
            <a:endParaRPr lang="en-US" dirty="0"/>
          </a:p>
        </p:txBody>
      </p:sp>
      <p:sp>
        <p:nvSpPr>
          <p:cNvPr id="16" name="Rectángulo redondeado 15"/>
          <p:cNvSpPr/>
          <p:nvPr/>
        </p:nvSpPr>
        <p:spPr>
          <a:xfrm>
            <a:off x="902911" y="5051657"/>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¿OBJETIVOS?</a:t>
            </a:r>
            <a:endParaRPr lang="en-US" dirty="0"/>
          </a:p>
        </p:txBody>
      </p:sp>
      <p:sp>
        <p:nvSpPr>
          <p:cNvPr id="17" name="CuadroTexto 16"/>
          <p:cNvSpPr txBox="1"/>
          <p:nvPr/>
        </p:nvSpPr>
        <p:spPr>
          <a:xfrm>
            <a:off x="2938254" y="3595296"/>
            <a:ext cx="3461601" cy="369332"/>
          </a:xfrm>
          <a:prstGeom prst="rect">
            <a:avLst/>
          </a:prstGeom>
          <a:solidFill>
            <a:schemeClr val="accent6">
              <a:lumMod val="60000"/>
              <a:lumOff val="40000"/>
            </a:schemeClr>
          </a:solidFill>
        </p:spPr>
        <p:txBody>
          <a:bodyPr wrap="square" rtlCol="0">
            <a:spAutoFit/>
          </a:bodyPr>
          <a:lstStyle/>
          <a:p>
            <a:pPr algn="ctr"/>
            <a:r>
              <a:rPr lang="es-ES" dirty="0">
                <a:latin typeface="Arial" panose="020B0604020202020204" pitchFamily="34" charset="0"/>
                <a:cs typeface="Arial" panose="020B0604020202020204" pitchFamily="34" charset="0"/>
              </a:rPr>
              <a:t>COMANDANTE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51416" y="4308356"/>
            <a:ext cx="3435278" cy="338554"/>
          </a:xfrm>
          <a:prstGeom prst="rect">
            <a:avLst/>
          </a:prstGeom>
          <a:solidFill>
            <a:schemeClr val="accent6">
              <a:lumMod val="60000"/>
              <a:lumOff val="40000"/>
            </a:schemeClr>
          </a:solidFill>
        </p:spPr>
        <p:txBody>
          <a:bodyPr wrap="square" rtlCol="0">
            <a:spAutoFit/>
          </a:bodyPr>
          <a:lstStyle/>
          <a:p>
            <a:pPr algn="ctr"/>
            <a:r>
              <a:rPr lang="es-ES" sz="1600" dirty="0">
                <a:latin typeface="Arial" panose="020B0604020202020204" pitchFamily="34" charset="0"/>
                <a:cs typeface="Arial" panose="020B0604020202020204" pitchFamily="34" charset="0"/>
              </a:rPr>
              <a:t>PLAN DE FUEGOS GENERAL</a:t>
            </a:r>
            <a:endParaRPr lang="en-US" sz="1600" dirty="0">
              <a:latin typeface="Arial" panose="020B0604020202020204" pitchFamily="34" charset="0"/>
              <a:cs typeface="Arial" panose="020B0604020202020204" pitchFamily="34" charset="0"/>
            </a:endParaRPr>
          </a:p>
        </p:txBody>
      </p:sp>
      <p:sp>
        <p:nvSpPr>
          <p:cNvPr id="22" name="CuadroTexto 21"/>
          <p:cNvSpPr txBox="1"/>
          <p:nvPr/>
        </p:nvSpPr>
        <p:spPr>
          <a:xfrm>
            <a:off x="2951416" y="5062579"/>
            <a:ext cx="3435278" cy="1200329"/>
          </a:xfrm>
          <a:prstGeom prst="rect">
            <a:avLst/>
          </a:prstGeom>
          <a:solidFill>
            <a:schemeClr val="accent6">
              <a:lumMod val="60000"/>
              <a:lumOff val="40000"/>
            </a:schemeClr>
          </a:solidFill>
        </p:spPr>
        <p:txBody>
          <a:bodyPr wrap="square" rtlCol="0">
            <a:spAutoFit/>
          </a:bodyPr>
          <a:lstStyle/>
          <a:p>
            <a:pPr algn="just"/>
            <a:r>
              <a:rPr lang="es-ES" dirty="0"/>
              <a:t>OBJETIVOS QUE SE ENCUENTREN DENTRO DEL ÁREA DE RESPONSABILIDAD DE LA UNIDAD APOYADA.</a:t>
            </a:r>
            <a:endParaRPr lang="en-US" dirty="0"/>
          </a:p>
        </p:txBody>
      </p:sp>
      <p:pic>
        <p:nvPicPr>
          <p:cNvPr id="2" name="Imagen 1"/>
          <p:cNvPicPr>
            <a:picLocks noChangeAspect="1"/>
          </p:cNvPicPr>
          <p:nvPr/>
        </p:nvPicPr>
        <p:blipFill>
          <a:blip r:embed="rId5"/>
          <a:stretch>
            <a:fillRect/>
          </a:stretch>
        </p:blipFill>
        <p:spPr>
          <a:xfrm>
            <a:off x="6741883" y="1863980"/>
            <a:ext cx="5287196" cy="4100300"/>
          </a:xfrm>
          <a:prstGeom prst="rect">
            <a:avLst/>
          </a:prstGeom>
        </p:spPr>
      </p:pic>
    </p:spTree>
    <p:extLst>
      <p:ext uri="{BB962C8B-B14F-4D97-AF65-F5344CB8AC3E}">
        <p14:creationId xmlns:p14="http://schemas.microsoft.com/office/powerpoint/2010/main" val="42289409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1448342" y="1405973"/>
            <a:ext cx="3653945" cy="5103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B) EL APOYO DE FUEGO</a:t>
            </a:r>
            <a:endParaRPr lang="en-US" b="1" dirty="0">
              <a:latin typeface="Arial" panose="020B0604020202020204" pitchFamily="34" charset="0"/>
              <a:cs typeface="Arial" panose="020B0604020202020204" pitchFamily="34" charset="0"/>
            </a:endParaRPr>
          </a:p>
        </p:txBody>
      </p:sp>
      <p:sp>
        <p:nvSpPr>
          <p:cNvPr id="11" name="CuadroTexto 10"/>
          <p:cNvSpPr txBox="1"/>
          <p:nvPr/>
        </p:nvSpPr>
        <p:spPr>
          <a:xfrm>
            <a:off x="1448342" y="2148638"/>
            <a:ext cx="9120421" cy="1200329"/>
          </a:xfrm>
          <a:prstGeom prst="rect">
            <a:avLst/>
          </a:prstGeom>
          <a:solidFill>
            <a:schemeClr val="accent6">
              <a:lumMod val="60000"/>
              <a:lumOff val="40000"/>
            </a:schemeClr>
          </a:solidFill>
        </p:spPr>
        <p:txBody>
          <a:bodyPr wrap="square" rtlCol="0">
            <a:spAutoFit/>
          </a:bodyPr>
          <a:lstStyle/>
          <a:p>
            <a:pPr algn="just"/>
            <a:r>
              <a:rPr lang="es-ES" cap="all" dirty="0"/>
              <a:t>ES EL EMPLEO COORDINADO DE LAS ARMAS DE TIRO INDIRECTO, DE LAS aeroNAVES DE ATAQUE AIRE-SUPERFICIE Y OTROS MEDIOS LETALES Y NO LETALES QUE APOYEN UN PLAN EN EL COMBATE TERRESTRE. EL APOYO DE FUEGO INCLUYE MORTEROS, ARTILLERÍA DE CAMAPAÑA, FUEGO DE APOYO NAVAL, ARTILLERÍA ANTIAÉREA Y PROYECTILES LANZADOS DESDE EL AIRE.</a:t>
            </a:r>
            <a:endParaRPr lang="en-US" cap="all" dirty="0"/>
          </a:p>
        </p:txBody>
      </p:sp>
      <p:pic>
        <p:nvPicPr>
          <p:cNvPr id="2" name="Imagen 1"/>
          <p:cNvPicPr>
            <a:picLocks noChangeAspect="1"/>
          </p:cNvPicPr>
          <p:nvPr/>
        </p:nvPicPr>
        <p:blipFill>
          <a:blip r:embed="rId5"/>
          <a:stretch>
            <a:fillRect/>
          </a:stretch>
        </p:blipFill>
        <p:spPr>
          <a:xfrm>
            <a:off x="138655" y="3642971"/>
            <a:ext cx="2619375"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Close Air Support Timeline Cut; Wait For Tech Was Too Long - Breaking  Defense Breaking Defense - Defense industry news, analysis and commentar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02523" y="3626051"/>
            <a:ext cx="2787670"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7"/>
          <a:stretch>
            <a:fillRect/>
          </a:stretch>
        </p:blipFill>
        <p:spPr>
          <a:xfrm>
            <a:off x="6446471" y="3642971"/>
            <a:ext cx="2638425" cy="17335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30" name="Picture 6" descr="How I watched British troops in desperate battle with Taliban for hearts  and minds - Mail Online - Afghan Diaries: Matthew Hickley reports from  Helmand Provinc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9031" y="3626050"/>
            <a:ext cx="2581737"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581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3056958" y="1369249"/>
            <a:ext cx="6066469" cy="7833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CENTRO COORDINADOR DE FUEGOS DE APOYO (CCFA/FSCC)</a:t>
            </a:r>
            <a:endParaRPr lang="en-US" sz="2000" b="1" dirty="0">
              <a:latin typeface="Arial" panose="020B0604020202020204" pitchFamily="34" charset="0"/>
              <a:cs typeface="Arial" panose="020B0604020202020204" pitchFamily="34" charset="0"/>
            </a:endParaRPr>
          </a:p>
        </p:txBody>
      </p:sp>
      <p:sp>
        <p:nvSpPr>
          <p:cNvPr id="10" name="CuadroTexto 9"/>
          <p:cNvSpPr txBox="1"/>
          <p:nvPr/>
        </p:nvSpPr>
        <p:spPr>
          <a:xfrm>
            <a:off x="1270923" y="2262850"/>
            <a:ext cx="9882062" cy="1200329"/>
          </a:xfrm>
          <a:prstGeom prst="rect">
            <a:avLst/>
          </a:prstGeom>
          <a:solidFill>
            <a:schemeClr val="accent6">
              <a:lumMod val="60000"/>
              <a:lumOff val="40000"/>
            </a:schemeClr>
          </a:solidFill>
        </p:spPr>
        <p:txBody>
          <a:bodyPr wrap="square" rtlCol="0">
            <a:spAutoFit/>
          </a:bodyPr>
          <a:lstStyle/>
          <a:p>
            <a:pPr algn="just"/>
            <a:r>
              <a:rPr lang="es-ES" cap="all" dirty="0">
                <a:latin typeface="Arial" panose="020B0604020202020204" pitchFamily="34" charset="0"/>
                <a:cs typeface="Arial" panose="020B0604020202020204" pitchFamily="34" charset="0"/>
              </a:rPr>
              <a:t>CONFORMADO A NIVEL </a:t>
            </a:r>
            <a:r>
              <a:rPr lang="es-ES" b="1" cap="all" dirty="0">
                <a:latin typeface="Arial" panose="020B0604020202020204" pitchFamily="34" charset="0"/>
                <a:cs typeface="Arial" panose="020B0604020202020204" pitchFamily="34" charset="0"/>
              </a:rPr>
              <a:t>TF</a:t>
            </a:r>
            <a:r>
              <a:rPr lang="es-ES" cap="all" dirty="0">
                <a:latin typeface="Arial" panose="020B0604020202020204" pitchFamily="34" charset="0"/>
                <a:cs typeface="Arial" panose="020B0604020202020204" pitchFamily="34" charset="0"/>
              </a:rPr>
              <a:t>, </a:t>
            </a:r>
            <a:r>
              <a:rPr lang="es-ES" b="1" cap="all" dirty="0">
                <a:latin typeface="Arial" panose="020B0604020202020204" pitchFamily="34" charset="0"/>
                <a:cs typeface="Arial" panose="020B0604020202020204" pitchFamily="34" charset="0"/>
              </a:rPr>
              <a:t>LF</a:t>
            </a:r>
            <a:r>
              <a:rPr lang="es-ES" cap="all" dirty="0">
                <a:latin typeface="Arial" panose="020B0604020202020204" pitchFamily="34" charset="0"/>
                <a:cs typeface="Arial" panose="020B0604020202020204" pitchFamily="34" charset="0"/>
              </a:rPr>
              <a:t>, </a:t>
            </a:r>
            <a:r>
              <a:rPr lang="es-ES" b="1" cap="all" dirty="0">
                <a:latin typeface="Arial" panose="020B0604020202020204" pitchFamily="34" charset="0"/>
                <a:cs typeface="Arial" panose="020B0604020202020204" pitchFamily="34" charset="0"/>
              </a:rPr>
              <a:t>BN</a:t>
            </a:r>
            <a:r>
              <a:rPr lang="es-ES" cap="all" dirty="0">
                <a:latin typeface="Arial" panose="020B0604020202020204" pitchFamily="34" charset="0"/>
                <a:cs typeface="Arial" panose="020B0604020202020204" pitchFamily="34" charset="0"/>
              </a:rPr>
              <a:t> Y </a:t>
            </a:r>
            <a:r>
              <a:rPr lang="es-ES" b="1" cap="all" dirty="0">
                <a:latin typeface="Arial" panose="020B0604020202020204" pitchFamily="34" charset="0"/>
                <a:cs typeface="Arial" panose="020B0604020202020204" pitchFamily="34" charset="0"/>
              </a:rPr>
              <a:t>UT</a:t>
            </a:r>
            <a:r>
              <a:rPr lang="es-ES" cap="all" dirty="0">
                <a:latin typeface="Arial" panose="020B0604020202020204" pitchFamily="34" charset="0"/>
                <a:cs typeface="Arial" panose="020B0604020202020204" pitchFamily="34" charset="0"/>
              </a:rPr>
              <a:t>, tiene la función principal de planificar el apoyo de fuegos de su maniobra y coordinar CON EL </a:t>
            </a:r>
            <a:r>
              <a:rPr lang="es-ES" b="1" cap="all" dirty="0">
                <a:latin typeface="Arial" panose="020B0604020202020204" pitchFamily="34" charset="0"/>
                <a:cs typeface="Arial" panose="020B0604020202020204" pitchFamily="34" charset="0"/>
              </a:rPr>
              <a:t>ccfa</a:t>
            </a:r>
            <a:r>
              <a:rPr lang="es-ES" cap="all" dirty="0">
                <a:latin typeface="Arial" panose="020B0604020202020204" pitchFamily="34" charset="0"/>
                <a:cs typeface="Arial" panose="020B0604020202020204" pitchFamily="34" charset="0"/>
              </a:rPr>
              <a:t> superior o con el </a:t>
            </a:r>
            <a:r>
              <a:rPr lang="es-ES" b="1" cap="all" dirty="0">
                <a:latin typeface="Arial" panose="020B0604020202020204" pitchFamily="34" charset="0"/>
                <a:cs typeface="Arial" panose="020B0604020202020204" pitchFamily="34" charset="0"/>
              </a:rPr>
              <a:t>ccaa</a:t>
            </a:r>
            <a:r>
              <a:rPr lang="es-ES" cap="all" dirty="0">
                <a:latin typeface="Arial" panose="020B0604020202020204" pitchFamily="34" charset="0"/>
                <a:cs typeface="Arial" panose="020B0604020202020204" pitchFamily="34" charset="0"/>
              </a:rPr>
              <a:t> (centro coordinador de armas de apoyo), medios adicionales para satisfacer sus requerimientos de ser necesario. </a:t>
            </a:r>
            <a:endParaRPr lang="en-US" cap="all" dirty="0">
              <a:latin typeface="Arial" panose="020B0604020202020204" pitchFamily="34" charset="0"/>
              <a:cs typeface="Arial" panose="020B0604020202020204" pitchFamily="34" charset="0"/>
            </a:endParaRPr>
          </a:p>
        </p:txBody>
      </p:sp>
      <p:grpSp>
        <p:nvGrpSpPr>
          <p:cNvPr id="5" name="Grupo 4"/>
          <p:cNvGrpSpPr/>
          <p:nvPr/>
        </p:nvGrpSpPr>
        <p:grpSpPr>
          <a:xfrm>
            <a:off x="1" y="3893494"/>
            <a:ext cx="12346004" cy="1907612"/>
            <a:chOff x="163497" y="3915897"/>
            <a:chExt cx="12028503" cy="1907612"/>
          </a:xfrm>
        </p:grpSpPr>
        <p:pic>
          <p:nvPicPr>
            <p:cNvPr id="3074" name="Picture 2" descr="29 Naval gunfire Images: NARA &amp;amp; DVIDS Public Domain Archive Public Domain  Searc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497" y="3915897"/>
              <a:ext cx="2729711" cy="1885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6"/>
            <a:stretch>
              <a:fillRect/>
            </a:stretch>
          </p:blipFill>
          <p:spPr>
            <a:xfrm>
              <a:off x="2752544" y="3915897"/>
              <a:ext cx="3029446" cy="1885207"/>
            </a:xfrm>
            <a:prstGeom prst="rect">
              <a:avLst/>
            </a:prstGeom>
            <a:ln>
              <a:noFill/>
            </a:ln>
            <a:effectLst>
              <a:softEdge rad="112500"/>
            </a:effectLst>
          </p:spPr>
        </p:pic>
        <p:pic>
          <p:nvPicPr>
            <p:cNvPr id="3" name="Imagen 2"/>
            <p:cNvPicPr>
              <a:picLocks noChangeAspect="1"/>
            </p:cNvPicPr>
            <p:nvPr/>
          </p:nvPicPr>
          <p:blipFill>
            <a:blip r:embed="rId7"/>
            <a:stretch>
              <a:fillRect/>
            </a:stretch>
          </p:blipFill>
          <p:spPr>
            <a:xfrm>
              <a:off x="5654178" y="3931938"/>
              <a:ext cx="3400173" cy="1885207"/>
            </a:xfrm>
            <a:prstGeom prst="rect">
              <a:avLst/>
            </a:prstGeom>
            <a:ln>
              <a:noFill/>
            </a:ln>
            <a:effectLst>
              <a:softEdge rad="112500"/>
            </a:effectLst>
          </p:spPr>
        </p:pic>
        <p:pic>
          <p:nvPicPr>
            <p:cNvPr id="4" name="Imagen 3"/>
            <p:cNvPicPr>
              <a:picLocks noChangeAspect="1"/>
            </p:cNvPicPr>
            <p:nvPr/>
          </p:nvPicPr>
          <p:blipFill>
            <a:blip r:embed="rId8"/>
            <a:stretch>
              <a:fillRect/>
            </a:stretch>
          </p:blipFill>
          <p:spPr>
            <a:xfrm>
              <a:off x="8898431" y="3938301"/>
              <a:ext cx="3293569" cy="1885208"/>
            </a:xfrm>
            <a:prstGeom prst="rect">
              <a:avLst/>
            </a:prstGeom>
            <a:ln>
              <a:noFill/>
            </a:ln>
            <a:effectLst>
              <a:softEdge rad="112500"/>
            </a:effectLst>
          </p:spPr>
        </p:pic>
      </p:grpSp>
    </p:spTree>
    <p:extLst>
      <p:ext uri="{BB962C8B-B14F-4D97-AF65-F5344CB8AC3E}">
        <p14:creationId xmlns:p14="http://schemas.microsoft.com/office/powerpoint/2010/main" val="32741958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aphicFrame>
        <p:nvGraphicFramePr>
          <p:cNvPr id="2" name="Diagrama 1"/>
          <p:cNvGraphicFramePr/>
          <p:nvPr>
            <p:extLst>
              <p:ext uri="{D42A27DB-BD31-4B8C-83A1-F6EECF244321}">
                <p14:modId xmlns:p14="http://schemas.microsoft.com/office/powerpoint/2010/main" val="503808663"/>
              </p:ext>
            </p:extLst>
          </p:nvPr>
        </p:nvGraphicFramePr>
        <p:xfrm>
          <a:off x="576808" y="2125663"/>
          <a:ext cx="10719467" cy="39289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Rectángulo redondeado 9"/>
          <p:cNvSpPr/>
          <p:nvPr/>
        </p:nvSpPr>
        <p:spPr>
          <a:xfrm>
            <a:off x="3568040" y="1565758"/>
            <a:ext cx="5044305" cy="390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ORGANIZACIÓN CP BAE</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3810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aphicFrame>
        <p:nvGraphicFramePr>
          <p:cNvPr id="2" name="Diagrama 1"/>
          <p:cNvGraphicFramePr/>
          <p:nvPr>
            <p:extLst>
              <p:ext uri="{D42A27DB-BD31-4B8C-83A1-F6EECF244321}">
                <p14:modId xmlns:p14="http://schemas.microsoft.com/office/powerpoint/2010/main" val="3669655564"/>
              </p:ext>
            </p:extLst>
          </p:nvPr>
        </p:nvGraphicFramePr>
        <p:xfrm>
          <a:off x="689392" y="2082970"/>
          <a:ext cx="10719467" cy="39289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Rectángulo redondeado 9"/>
          <p:cNvSpPr/>
          <p:nvPr/>
        </p:nvSpPr>
        <p:spPr>
          <a:xfrm>
            <a:off x="3608045" y="1549730"/>
            <a:ext cx="5044305" cy="390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ORGANIZACIÓN DEL FSCC</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4440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upo 15"/>
          <p:cNvGrpSpPr/>
          <p:nvPr/>
        </p:nvGrpSpPr>
        <p:grpSpPr>
          <a:xfrm>
            <a:off x="54163" y="1903377"/>
            <a:ext cx="11280941" cy="4123606"/>
            <a:chOff x="-136956" y="1707591"/>
            <a:chExt cx="12166034" cy="4461848"/>
          </a:xfrm>
        </p:grpSpPr>
        <p:sp>
          <p:nvSpPr>
            <p:cNvPr id="12" name="Rectángulo 11"/>
            <p:cNvSpPr/>
            <p:nvPr/>
          </p:nvSpPr>
          <p:spPr>
            <a:xfrm>
              <a:off x="6118394" y="1727148"/>
              <a:ext cx="5148263" cy="4325897"/>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Acorde 8"/>
            <p:cNvSpPr/>
            <p:nvPr/>
          </p:nvSpPr>
          <p:spPr>
            <a:xfrm>
              <a:off x="-136956" y="1727149"/>
              <a:ext cx="8901045" cy="4442290"/>
            </a:xfrm>
            <a:custGeom>
              <a:avLst/>
              <a:gdLst>
                <a:gd name="connsiteX0" fmla="*/ 8381838 w 12549175"/>
                <a:gd name="connsiteY0" fmla="*/ 4344437 h 4474374"/>
                <a:gd name="connsiteX1" fmla="*/ 5009474 w 12549175"/>
                <a:gd name="connsiteY1" fmla="*/ 4428428 h 4474374"/>
                <a:gd name="connsiteX2" fmla="*/ 1258558 w 12549175"/>
                <a:gd name="connsiteY2" fmla="*/ 893145 h 4474374"/>
                <a:gd name="connsiteX3" fmla="*/ 6274588 w 12549175"/>
                <a:gd name="connsiteY3" fmla="*/ -1 h 4474374"/>
                <a:gd name="connsiteX4" fmla="*/ 8381838 w 12549175"/>
                <a:gd name="connsiteY4" fmla="*/ 4344437 h 4474374"/>
                <a:gd name="connsiteX0" fmla="*/ 8387115 w 8901045"/>
                <a:gd name="connsiteY0" fmla="*/ 4344438 h 4474375"/>
                <a:gd name="connsiteX1" fmla="*/ 5014751 w 8901045"/>
                <a:gd name="connsiteY1" fmla="*/ 4428429 h 4474375"/>
                <a:gd name="connsiteX2" fmla="*/ 1263835 w 8901045"/>
                <a:gd name="connsiteY2" fmla="*/ 893146 h 4474375"/>
                <a:gd name="connsiteX3" fmla="*/ 6279865 w 8901045"/>
                <a:gd name="connsiteY3" fmla="*/ 0 h 4474375"/>
                <a:gd name="connsiteX4" fmla="*/ 8799692 w 8901045"/>
                <a:gd name="connsiteY4" fmla="*/ 1645209 h 4474375"/>
                <a:gd name="connsiteX5" fmla="*/ 8387115 w 8901045"/>
                <a:gd name="connsiteY5" fmla="*/ 4344438 h 447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01045" h="4474375">
                  <a:moveTo>
                    <a:pt x="8387115" y="4344438"/>
                  </a:moveTo>
                  <a:cubicBezTo>
                    <a:pt x="7305715" y="4481912"/>
                    <a:pt x="6139254" y="4510964"/>
                    <a:pt x="5014751" y="4428429"/>
                  </a:cubicBezTo>
                  <a:cubicBezTo>
                    <a:pt x="505553" y="4097471"/>
                    <a:pt x="-1501971" y="2205357"/>
                    <a:pt x="1263835" y="893146"/>
                  </a:cubicBezTo>
                  <a:cubicBezTo>
                    <a:pt x="2449063" y="330826"/>
                    <a:pt x="4307026" y="0"/>
                    <a:pt x="6279865" y="0"/>
                  </a:cubicBezTo>
                  <a:cubicBezTo>
                    <a:pt x="6510207" y="489582"/>
                    <a:pt x="8569350" y="1155627"/>
                    <a:pt x="8799692" y="1645209"/>
                  </a:cubicBezTo>
                  <a:cubicBezTo>
                    <a:pt x="9271766" y="2603773"/>
                    <a:pt x="7915041" y="3385874"/>
                    <a:pt x="8387115" y="4344438"/>
                  </a:cubicBezTo>
                  <a:close/>
                </a:path>
              </a:pathLst>
            </a:cu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ángulo 12"/>
            <p:cNvSpPr/>
            <p:nvPr/>
          </p:nvSpPr>
          <p:spPr>
            <a:xfrm>
              <a:off x="7131677" y="1707591"/>
              <a:ext cx="4897401" cy="4361495"/>
            </a:xfrm>
            <a:custGeom>
              <a:avLst/>
              <a:gdLst>
                <a:gd name="connsiteX0" fmla="*/ 0 w 3606974"/>
                <a:gd name="connsiteY0" fmla="*/ 0 h 4361495"/>
                <a:gd name="connsiteX1" fmla="*/ 3606974 w 3606974"/>
                <a:gd name="connsiteY1" fmla="*/ 0 h 4361495"/>
                <a:gd name="connsiteX2" fmla="*/ 3606974 w 3606974"/>
                <a:gd name="connsiteY2" fmla="*/ 4361495 h 4361495"/>
                <a:gd name="connsiteX3" fmla="*/ 0 w 3606974"/>
                <a:gd name="connsiteY3" fmla="*/ 4361495 h 4361495"/>
                <a:gd name="connsiteX4" fmla="*/ 0 w 3606974"/>
                <a:gd name="connsiteY4" fmla="*/ 0 h 4361495"/>
                <a:gd name="connsiteX0" fmla="*/ 0 w 4665753"/>
                <a:gd name="connsiteY0" fmla="*/ 0 h 4361495"/>
                <a:gd name="connsiteX1" fmla="*/ 4665753 w 4665753"/>
                <a:gd name="connsiteY1" fmla="*/ 0 h 4361495"/>
                <a:gd name="connsiteX2" fmla="*/ 4665753 w 4665753"/>
                <a:gd name="connsiteY2" fmla="*/ 4361495 h 4361495"/>
                <a:gd name="connsiteX3" fmla="*/ 1058779 w 4665753"/>
                <a:gd name="connsiteY3" fmla="*/ 4361495 h 4361495"/>
                <a:gd name="connsiteX4" fmla="*/ 0 w 4665753"/>
                <a:gd name="connsiteY4" fmla="*/ 0 h 4361495"/>
                <a:gd name="connsiteX0" fmla="*/ 0 w 4665753"/>
                <a:gd name="connsiteY0" fmla="*/ 0 h 4361495"/>
                <a:gd name="connsiteX1" fmla="*/ 4665753 w 4665753"/>
                <a:gd name="connsiteY1" fmla="*/ 0 h 4361495"/>
                <a:gd name="connsiteX2" fmla="*/ 4665753 w 4665753"/>
                <a:gd name="connsiteY2" fmla="*/ 4361495 h 4361495"/>
                <a:gd name="connsiteX3" fmla="*/ 1058779 w 4665753"/>
                <a:gd name="connsiteY3" fmla="*/ 4361495 h 4361495"/>
                <a:gd name="connsiteX4" fmla="*/ 0 w 4665753"/>
                <a:gd name="connsiteY4" fmla="*/ 0 h 4361495"/>
                <a:gd name="connsiteX0" fmla="*/ 91754 w 4757507"/>
                <a:gd name="connsiteY0" fmla="*/ 0 h 4361495"/>
                <a:gd name="connsiteX1" fmla="*/ 4757507 w 4757507"/>
                <a:gd name="connsiteY1" fmla="*/ 0 h 4361495"/>
                <a:gd name="connsiteX2" fmla="*/ 4757507 w 4757507"/>
                <a:gd name="connsiteY2" fmla="*/ 4361495 h 4361495"/>
                <a:gd name="connsiteX3" fmla="*/ 1150533 w 4757507"/>
                <a:gd name="connsiteY3" fmla="*/ 4361495 h 4361495"/>
                <a:gd name="connsiteX4" fmla="*/ 2080976 w 4757507"/>
                <a:gd name="connsiteY4" fmla="*/ 1789588 h 4361495"/>
                <a:gd name="connsiteX5" fmla="*/ 91754 w 4757507"/>
                <a:gd name="connsiteY5" fmla="*/ 0 h 4361495"/>
                <a:gd name="connsiteX0" fmla="*/ 72004 w 5507779"/>
                <a:gd name="connsiteY0" fmla="*/ 0 h 4361495"/>
                <a:gd name="connsiteX1" fmla="*/ 5507779 w 5507779"/>
                <a:gd name="connsiteY1" fmla="*/ 0 h 4361495"/>
                <a:gd name="connsiteX2" fmla="*/ 5507779 w 5507779"/>
                <a:gd name="connsiteY2" fmla="*/ 4361495 h 4361495"/>
                <a:gd name="connsiteX3" fmla="*/ 1900805 w 5507779"/>
                <a:gd name="connsiteY3" fmla="*/ 4361495 h 4361495"/>
                <a:gd name="connsiteX4" fmla="*/ 2831248 w 5507779"/>
                <a:gd name="connsiteY4" fmla="*/ 1789588 h 4361495"/>
                <a:gd name="connsiteX5" fmla="*/ 72004 w 5507779"/>
                <a:gd name="connsiteY5" fmla="*/ 0 h 4361495"/>
                <a:gd name="connsiteX0" fmla="*/ 92815 w 4726484"/>
                <a:gd name="connsiteY0" fmla="*/ 80211 h 4361495"/>
                <a:gd name="connsiteX1" fmla="*/ 4726484 w 4726484"/>
                <a:gd name="connsiteY1" fmla="*/ 0 h 4361495"/>
                <a:gd name="connsiteX2" fmla="*/ 4726484 w 4726484"/>
                <a:gd name="connsiteY2" fmla="*/ 4361495 h 4361495"/>
                <a:gd name="connsiteX3" fmla="*/ 1119510 w 4726484"/>
                <a:gd name="connsiteY3" fmla="*/ 4361495 h 4361495"/>
                <a:gd name="connsiteX4" fmla="*/ 2049953 w 4726484"/>
                <a:gd name="connsiteY4" fmla="*/ 1789588 h 4361495"/>
                <a:gd name="connsiteX5" fmla="*/ 92815 w 4726484"/>
                <a:gd name="connsiteY5" fmla="*/ 80211 h 4361495"/>
                <a:gd name="connsiteX0" fmla="*/ 92815 w 4726484"/>
                <a:gd name="connsiteY0" fmla="*/ 80211 h 4361495"/>
                <a:gd name="connsiteX1" fmla="*/ 4726484 w 4726484"/>
                <a:gd name="connsiteY1" fmla="*/ 0 h 4361495"/>
                <a:gd name="connsiteX2" fmla="*/ 4726484 w 4726484"/>
                <a:gd name="connsiteY2" fmla="*/ 4361495 h 4361495"/>
                <a:gd name="connsiteX3" fmla="*/ 1697026 w 4726484"/>
                <a:gd name="connsiteY3" fmla="*/ 4329411 h 4361495"/>
                <a:gd name="connsiteX4" fmla="*/ 2049953 w 4726484"/>
                <a:gd name="connsiteY4" fmla="*/ 1789588 h 4361495"/>
                <a:gd name="connsiteX5" fmla="*/ 92815 w 4726484"/>
                <a:gd name="connsiteY5" fmla="*/ 80211 h 4361495"/>
                <a:gd name="connsiteX0" fmla="*/ 87269 w 4897401"/>
                <a:gd name="connsiteY0" fmla="*/ 16042 h 4361495"/>
                <a:gd name="connsiteX1" fmla="*/ 4897401 w 4897401"/>
                <a:gd name="connsiteY1" fmla="*/ 0 h 4361495"/>
                <a:gd name="connsiteX2" fmla="*/ 4897401 w 4897401"/>
                <a:gd name="connsiteY2" fmla="*/ 4361495 h 4361495"/>
                <a:gd name="connsiteX3" fmla="*/ 1867943 w 4897401"/>
                <a:gd name="connsiteY3" fmla="*/ 4329411 h 4361495"/>
                <a:gd name="connsiteX4" fmla="*/ 2220870 w 4897401"/>
                <a:gd name="connsiteY4" fmla="*/ 1789588 h 4361495"/>
                <a:gd name="connsiteX5" fmla="*/ 87269 w 4897401"/>
                <a:gd name="connsiteY5" fmla="*/ 16042 h 4361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7401" h="4361495">
                  <a:moveTo>
                    <a:pt x="87269" y="16042"/>
                  </a:moveTo>
                  <a:lnTo>
                    <a:pt x="4897401" y="0"/>
                  </a:lnTo>
                  <a:lnTo>
                    <a:pt x="4897401" y="4361495"/>
                  </a:lnTo>
                  <a:lnTo>
                    <a:pt x="1867943" y="4329411"/>
                  </a:lnTo>
                  <a:cubicBezTo>
                    <a:pt x="1282823" y="4192191"/>
                    <a:pt x="2397333" y="2516504"/>
                    <a:pt x="2220870" y="1789588"/>
                  </a:cubicBezTo>
                  <a:cubicBezTo>
                    <a:pt x="2044407" y="1062672"/>
                    <a:pt x="-497851" y="605738"/>
                    <a:pt x="87269" y="16042"/>
                  </a:cubicBezTo>
                  <a:close/>
                </a:path>
              </a:pathLst>
            </a:cu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pSp>
        <p:nvGrpSpPr>
          <p:cNvPr id="26" name="Grupo 25"/>
          <p:cNvGrpSpPr/>
          <p:nvPr/>
        </p:nvGrpSpPr>
        <p:grpSpPr>
          <a:xfrm>
            <a:off x="1926686" y="2932072"/>
            <a:ext cx="829339" cy="203174"/>
            <a:chOff x="2849526" y="1742584"/>
            <a:chExt cx="829339" cy="203174"/>
          </a:xfrm>
          <a:solidFill>
            <a:schemeClr val="bg2">
              <a:lumMod val="50000"/>
            </a:schemeClr>
          </a:solidFill>
        </p:grpSpPr>
        <p:sp>
          <p:nvSpPr>
            <p:cNvPr id="17" name="Operación manual 16"/>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rapecio 21"/>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ángulo 22"/>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upo 28"/>
          <p:cNvGrpSpPr/>
          <p:nvPr/>
        </p:nvGrpSpPr>
        <p:grpSpPr>
          <a:xfrm>
            <a:off x="1528353" y="3885433"/>
            <a:ext cx="829339" cy="203174"/>
            <a:chOff x="2849526" y="1742584"/>
            <a:chExt cx="829339" cy="203174"/>
          </a:xfrm>
          <a:solidFill>
            <a:schemeClr val="bg2">
              <a:lumMod val="50000"/>
            </a:schemeClr>
          </a:solidFill>
        </p:grpSpPr>
        <p:sp>
          <p:nvSpPr>
            <p:cNvPr id="30" name="Operación manual 29"/>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rapecio 30"/>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ángulo 31"/>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3" name="Grupo 32"/>
          <p:cNvGrpSpPr/>
          <p:nvPr/>
        </p:nvGrpSpPr>
        <p:grpSpPr>
          <a:xfrm>
            <a:off x="1528353" y="4500003"/>
            <a:ext cx="829339" cy="203174"/>
            <a:chOff x="2849526" y="1742584"/>
            <a:chExt cx="829339" cy="203174"/>
          </a:xfrm>
          <a:solidFill>
            <a:schemeClr val="bg2">
              <a:lumMod val="50000"/>
            </a:schemeClr>
          </a:solidFill>
        </p:grpSpPr>
        <p:sp>
          <p:nvSpPr>
            <p:cNvPr id="34" name="Operación manual 33"/>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rapecio 34"/>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ángulo 35"/>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 name="Grupo 36"/>
          <p:cNvGrpSpPr/>
          <p:nvPr/>
        </p:nvGrpSpPr>
        <p:grpSpPr>
          <a:xfrm>
            <a:off x="2294895" y="3418492"/>
            <a:ext cx="829339" cy="203174"/>
            <a:chOff x="2849526" y="1742584"/>
            <a:chExt cx="829339" cy="203174"/>
          </a:xfrm>
          <a:solidFill>
            <a:schemeClr val="bg2">
              <a:lumMod val="50000"/>
            </a:schemeClr>
          </a:solidFill>
        </p:grpSpPr>
        <p:sp>
          <p:nvSpPr>
            <p:cNvPr id="38" name="Operación manual 37"/>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rapecio 38"/>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ángulo 39"/>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052" name="Picture 4" descr="Course: F/A-18C Hornet Basic Course (DC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2924472" y="1391137"/>
            <a:ext cx="1195913" cy="505111"/>
          </a:xfrm>
          <a:prstGeom prst="rect">
            <a:avLst/>
          </a:prstGeom>
          <a:noFill/>
          <a:extLst>
            <a:ext uri="{909E8E84-426E-40DD-AFC4-6F175D3DCCD1}">
              <a14:hiddenFill xmlns:a14="http://schemas.microsoft.com/office/drawing/2010/main">
                <a:solidFill>
                  <a:srgbClr val="FFFFFF"/>
                </a:solidFill>
              </a14:hiddenFill>
            </a:ext>
          </a:extLst>
        </p:spPr>
      </p:pic>
      <p:sp>
        <p:nvSpPr>
          <p:cNvPr id="58" name="CuadroTexto 57"/>
          <p:cNvSpPr txBox="1"/>
          <p:nvPr/>
        </p:nvSpPr>
        <p:spPr>
          <a:xfrm>
            <a:off x="361873" y="1836462"/>
            <a:ext cx="2762362" cy="738664"/>
          </a:xfrm>
          <a:prstGeom prst="rect">
            <a:avLst/>
          </a:prstGeom>
          <a:solidFill>
            <a:srgbClr val="FF0000"/>
          </a:solidFill>
        </p:spPr>
        <p:txBody>
          <a:bodyPr wrap="square" rtlCol="0">
            <a:spAutoFit/>
          </a:bodyPr>
          <a:lstStyle/>
          <a:p>
            <a:pPr algn="ctr"/>
            <a:r>
              <a:rPr lang="es-ES" sz="1400" dirty="0">
                <a:solidFill>
                  <a:schemeClr val="bg1"/>
                </a:solidFill>
                <a:latin typeface="Arial" panose="020B0604020202020204" pitchFamily="34" charset="0"/>
                <a:cs typeface="Arial" panose="020B0604020202020204" pitchFamily="34" charset="0"/>
              </a:rPr>
              <a:t>CATF </a:t>
            </a:r>
          </a:p>
          <a:p>
            <a:pPr algn="ctr"/>
            <a:r>
              <a:rPr lang="es-ES" sz="1400" dirty="0">
                <a:solidFill>
                  <a:schemeClr val="bg1"/>
                </a:solidFill>
                <a:latin typeface="Arial" panose="020B0604020202020204" pitchFamily="34" charset="0"/>
                <a:cs typeface="Arial" panose="020B0604020202020204" pitchFamily="34" charset="0"/>
              </a:rPr>
              <a:t>CENTRO COORDINADADOR ARMA DE APOYO</a:t>
            </a:r>
            <a:endParaRPr lang="en-US" sz="1400" dirty="0">
              <a:solidFill>
                <a:schemeClr val="bg1"/>
              </a:solidFill>
              <a:latin typeface="Arial" panose="020B0604020202020204" pitchFamily="34" charset="0"/>
              <a:cs typeface="Arial" panose="020B0604020202020204" pitchFamily="34" charset="0"/>
            </a:endParaRPr>
          </a:p>
        </p:txBody>
      </p:sp>
      <p:grpSp>
        <p:nvGrpSpPr>
          <p:cNvPr id="69" name="Grupo 68"/>
          <p:cNvGrpSpPr/>
          <p:nvPr/>
        </p:nvGrpSpPr>
        <p:grpSpPr>
          <a:xfrm>
            <a:off x="3939144" y="2658088"/>
            <a:ext cx="1879007" cy="1720436"/>
            <a:chOff x="3939144" y="2658088"/>
            <a:chExt cx="1879007" cy="1720436"/>
          </a:xfrm>
        </p:grpSpPr>
        <p:grpSp>
          <p:nvGrpSpPr>
            <p:cNvPr id="67" name="Grupo 66"/>
            <p:cNvGrpSpPr/>
            <p:nvPr/>
          </p:nvGrpSpPr>
          <p:grpSpPr>
            <a:xfrm>
              <a:off x="3939144" y="3129525"/>
              <a:ext cx="1879007" cy="1248999"/>
              <a:chOff x="4577627" y="3135246"/>
              <a:chExt cx="1879007" cy="1248999"/>
            </a:xfrm>
          </p:grpSpPr>
          <p:sp>
            <p:nvSpPr>
              <p:cNvPr id="44" name="Terminador 43"/>
              <p:cNvSpPr/>
              <p:nvPr/>
            </p:nvSpPr>
            <p:spPr>
              <a:xfrm>
                <a:off x="5530861" y="31352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rminador 44"/>
              <p:cNvSpPr/>
              <p:nvPr/>
            </p:nvSpPr>
            <p:spPr>
              <a:xfrm>
                <a:off x="5683261" y="32876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Terminador 45"/>
              <p:cNvSpPr/>
              <p:nvPr/>
            </p:nvSpPr>
            <p:spPr>
              <a:xfrm>
                <a:off x="5835661" y="34400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Terminador 46"/>
              <p:cNvSpPr/>
              <p:nvPr/>
            </p:nvSpPr>
            <p:spPr>
              <a:xfrm>
                <a:off x="5988061" y="35924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rminador 47"/>
              <p:cNvSpPr/>
              <p:nvPr/>
            </p:nvSpPr>
            <p:spPr>
              <a:xfrm>
                <a:off x="6140461" y="37448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Terminador 48"/>
              <p:cNvSpPr/>
              <p:nvPr/>
            </p:nvSpPr>
            <p:spPr>
              <a:xfrm>
                <a:off x="6292861" y="38972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rminador 49"/>
              <p:cNvSpPr/>
              <p:nvPr/>
            </p:nvSpPr>
            <p:spPr>
              <a:xfrm>
                <a:off x="6240541" y="40496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erminador 50"/>
              <p:cNvSpPr/>
              <p:nvPr/>
            </p:nvSpPr>
            <p:spPr>
              <a:xfrm>
                <a:off x="6119981" y="42020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Terminador 51"/>
              <p:cNvSpPr/>
              <p:nvPr/>
            </p:nvSpPr>
            <p:spPr>
              <a:xfrm>
                <a:off x="5969853" y="433852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3" name="Conector recto 52"/>
              <p:cNvCxnSpPr/>
              <p:nvPr/>
            </p:nvCxnSpPr>
            <p:spPr>
              <a:xfrm>
                <a:off x="4577627" y="3148894"/>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Conector recto 58"/>
              <p:cNvCxnSpPr/>
              <p:nvPr/>
            </p:nvCxnSpPr>
            <p:spPr>
              <a:xfrm>
                <a:off x="4716691" y="3292341"/>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Conector recto 59"/>
              <p:cNvCxnSpPr/>
              <p:nvPr/>
            </p:nvCxnSpPr>
            <p:spPr>
              <a:xfrm>
                <a:off x="4880431" y="3467832"/>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Conector recto 60"/>
              <p:cNvCxnSpPr/>
              <p:nvPr/>
            </p:nvCxnSpPr>
            <p:spPr>
              <a:xfrm>
                <a:off x="5024718" y="3620350"/>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Conector recto 61"/>
              <p:cNvCxnSpPr/>
              <p:nvPr/>
            </p:nvCxnSpPr>
            <p:spPr>
              <a:xfrm>
                <a:off x="5123623" y="3785977"/>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Conector recto 62"/>
              <p:cNvCxnSpPr/>
              <p:nvPr/>
            </p:nvCxnSpPr>
            <p:spPr>
              <a:xfrm>
                <a:off x="5314175" y="3897246"/>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Conector recto 63"/>
              <p:cNvCxnSpPr/>
              <p:nvPr/>
            </p:nvCxnSpPr>
            <p:spPr>
              <a:xfrm>
                <a:off x="5244884" y="4049828"/>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Conector recto 64"/>
              <p:cNvCxnSpPr/>
              <p:nvPr/>
            </p:nvCxnSpPr>
            <p:spPr>
              <a:xfrm>
                <a:off x="5158577" y="4215771"/>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Conector recto 65"/>
              <p:cNvCxnSpPr/>
              <p:nvPr/>
            </p:nvCxnSpPr>
            <p:spPr>
              <a:xfrm>
                <a:off x="4993029" y="4367278"/>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2" name="CuadroTexto 71"/>
            <p:cNvSpPr txBox="1"/>
            <p:nvPr/>
          </p:nvSpPr>
          <p:spPr>
            <a:xfrm>
              <a:off x="4180905" y="2658088"/>
              <a:ext cx="684860" cy="313805"/>
            </a:xfrm>
            <a:prstGeom prst="rect">
              <a:avLst/>
            </a:prstGeom>
            <a:solidFill>
              <a:srgbClr val="FF0000"/>
            </a:solidFill>
          </p:spPr>
          <p:txBody>
            <a:bodyPr wrap="square" rtlCol="0">
              <a:spAutoFit/>
            </a:bodyPr>
            <a:lstStyle/>
            <a:p>
              <a:pPr algn="ctr"/>
              <a:r>
                <a:rPr lang="es-ES" sz="1400" dirty="0">
                  <a:solidFill>
                    <a:schemeClr val="bg1"/>
                  </a:solidFill>
                  <a:latin typeface="Arial" panose="020B0604020202020204" pitchFamily="34" charset="0"/>
                  <a:cs typeface="Arial" panose="020B0604020202020204" pitchFamily="34" charset="0"/>
                </a:rPr>
                <a:t>CLF</a:t>
              </a:r>
              <a:endParaRPr lang="en-US" sz="1400" dirty="0">
                <a:solidFill>
                  <a:schemeClr val="bg1"/>
                </a:solidFill>
                <a:latin typeface="Arial" panose="020B0604020202020204" pitchFamily="34" charset="0"/>
                <a:cs typeface="Arial" panose="020B0604020202020204" pitchFamily="34" charset="0"/>
              </a:endParaRPr>
            </a:p>
          </p:txBody>
        </p:sp>
      </p:grpSp>
      <p:grpSp>
        <p:nvGrpSpPr>
          <p:cNvPr id="80" name="Grupo 79"/>
          <p:cNvGrpSpPr/>
          <p:nvPr/>
        </p:nvGrpSpPr>
        <p:grpSpPr>
          <a:xfrm>
            <a:off x="9413740" y="3038426"/>
            <a:ext cx="963343" cy="837516"/>
            <a:chOff x="9241244" y="3043875"/>
            <a:chExt cx="673607" cy="663819"/>
          </a:xfrm>
        </p:grpSpPr>
        <p:sp>
          <p:nvSpPr>
            <p:cNvPr id="70" name="Rectángulo 69"/>
            <p:cNvSpPr/>
            <p:nvPr/>
          </p:nvSpPr>
          <p:spPr>
            <a:xfrm>
              <a:off x="9241244" y="3288914"/>
              <a:ext cx="655093" cy="418780"/>
            </a:xfrm>
            <a:prstGeom prst="rect">
              <a:avLst/>
            </a:prstGeom>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3" name="Conector recto 72"/>
            <p:cNvCxnSpPr/>
            <p:nvPr/>
          </p:nvCxnSpPr>
          <p:spPr>
            <a:xfrm>
              <a:off x="9247213" y="3304784"/>
              <a:ext cx="649124" cy="40291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Conector recto 77"/>
            <p:cNvCxnSpPr/>
            <p:nvPr/>
          </p:nvCxnSpPr>
          <p:spPr>
            <a:xfrm flipV="1">
              <a:off x="9254186" y="3288914"/>
              <a:ext cx="660665" cy="4187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CuadroTexto 78"/>
            <p:cNvSpPr txBox="1"/>
            <p:nvPr/>
          </p:nvSpPr>
          <p:spPr>
            <a:xfrm>
              <a:off x="9452312" y="3043875"/>
              <a:ext cx="260185" cy="292735"/>
            </a:xfrm>
            <a:prstGeom prst="rect">
              <a:avLst/>
            </a:prstGeom>
            <a:noFill/>
          </p:spPr>
          <p:txBody>
            <a:bodyPr wrap="square" rtlCol="0">
              <a:spAutoFit/>
            </a:bodyPr>
            <a:lstStyle/>
            <a:p>
              <a:r>
                <a:rPr lang="es-ES" b="1" dirty="0"/>
                <a:t>X</a:t>
              </a:r>
              <a:endParaRPr lang="en-US" b="1" dirty="0"/>
            </a:p>
          </p:txBody>
        </p:sp>
      </p:grpSp>
      <p:sp>
        <p:nvSpPr>
          <p:cNvPr id="85" name="CuadroTexto 84"/>
          <p:cNvSpPr txBox="1"/>
          <p:nvPr/>
        </p:nvSpPr>
        <p:spPr>
          <a:xfrm>
            <a:off x="8482886" y="2230860"/>
            <a:ext cx="2738453" cy="738664"/>
          </a:xfrm>
          <a:prstGeom prst="rect">
            <a:avLst/>
          </a:prstGeom>
          <a:solidFill>
            <a:srgbClr val="FF0000"/>
          </a:solidFill>
        </p:spPr>
        <p:txBody>
          <a:bodyPr wrap="square" rtlCol="0">
            <a:spAutoFit/>
          </a:bodyPr>
          <a:lstStyle/>
          <a:p>
            <a:pPr algn="ctr"/>
            <a:r>
              <a:rPr lang="es-ES" sz="1400" b="1" dirty="0">
                <a:solidFill>
                  <a:schemeClr val="bg1"/>
                </a:solidFill>
                <a:latin typeface="Arial" panose="020B0604020202020204" pitchFamily="34" charset="0"/>
                <a:cs typeface="Arial" panose="020B0604020202020204" pitchFamily="34" charset="0"/>
              </a:rPr>
              <a:t>CLF</a:t>
            </a:r>
          </a:p>
          <a:p>
            <a:pPr algn="ctr"/>
            <a:r>
              <a:rPr lang="es-ES" sz="1400" b="1" dirty="0">
                <a:solidFill>
                  <a:schemeClr val="bg1"/>
                </a:solidFill>
                <a:latin typeface="Arial" panose="020B0604020202020204" pitchFamily="34" charset="0"/>
                <a:cs typeface="Arial" panose="020B0604020202020204" pitchFamily="34" charset="0"/>
              </a:rPr>
              <a:t>CENTRO COORDINADADOR DE FUEGOS DE APOYO</a:t>
            </a:r>
            <a:endParaRPr lang="en-US" sz="1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618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08333E-7 -2.96296E-6 L 0.22344 -0.00717 " pathEditMode="relative" rAng="0" ptsTypes="AA">
                                      <p:cBhvr>
                                        <p:cTn id="6" dur="2000" fill="hold"/>
                                        <p:tgtEl>
                                          <p:spTgt spid="69"/>
                                        </p:tgtEl>
                                        <p:attrNameLst>
                                          <p:attrName>ppt_x</p:attrName>
                                          <p:attrName>ppt_y</p:attrName>
                                        </p:attrNameLst>
                                      </p:cBhvr>
                                      <p:rCtr x="11172" y="-370"/>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redondeado 10"/>
          <p:cNvSpPr/>
          <p:nvPr/>
        </p:nvSpPr>
        <p:spPr>
          <a:xfrm>
            <a:off x="4463362" y="1426057"/>
            <a:ext cx="3653945" cy="6697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TAREAS PRINCIPALES DEL APOYO DE FUEGO</a:t>
            </a:r>
            <a:endParaRPr lang="en-US" sz="2000" b="1" dirty="0">
              <a:latin typeface="Arial" panose="020B0604020202020204" pitchFamily="34" charset="0"/>
              <a:cs typeface="Arial" panose="020B0604020202020204" pitchFamily="34" charset="0"/>
            </a:endParaRPr>
          </a:p>
        </p:txBody>
      </p:sp>
      <p:sp>
        <p:nvSpPr>
          <p:cNvPr id="12" name="Rectángulo redondeado 11"/>
          <p:cNvSpPr/>
          <p:nvPr/>
        </p:nvSpPr>
        <p:spPr>
          <a:xfrm>
            <a:off x="765515" y="2646163"/>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APOYAR A LAS FUERZAS EN CONTACTO CON EL ENEMIGO</a:t>
            </a:r>
            <a:endParaRPr lang="en-US" sz="1600" b="1" dirty="0">
              <a:latin typeface="Arial" panose="020B0604020202020204" pitchFamily="34" charset="0"/>
              <a:cs typeface="Arial" panose="020B0604020202020204" pitchFamily="34" charset="0"/>
            </a:endParaRPr>
          </a:p>
        </p:txBody>
      </p:sp>
      <p:sp>
        <p:nvSpPr>
          <p:cNvPr id="23" name="Rectángulo redondeado 22"/>
          <p:cNvSpPr/>
          <p:nvPr/>
        </p:nvSpPr>
        <p:spPr>
          <a:xfrm>
            <a:off x="3589508" y="2646162"/>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APOYAR EL ESQUEMA DE MANIOBRA</a:t>
            </a:r>
            <a:endParaRPr lang="en-US" sz="1600" b="1" dirty="0">
              <a:latin typeface="Arial" panose="020B0604020202020204" pitchFamily="34" charset="0"/>
              <a:cs typeface="Arial" panose="020B0604020202020204" pitchFamily="34" charset="0"/>
            </a:endParaRPr>
          </a:p>
        </p:txBody>
      </p:sp>
      <p:sp>
        <p:nvSpPr>
          <p:cNvPr id="24" name="Rectángulo redondeado 23"/>
          <p:cNvSpPr/>
          <p:nvPr/>
        </p:nvSpPr>
        <p:spPr>
          <a:xfrm>
            <a:off x="6445585" y="2646162"/>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SINCRONIZAR LOS FUEGOS DE APOYO</a:t>
            </a:r>
            <a:endParaRPr lang="en-US" sz="1600" b="1" dirty="0">
              <a:latin typeface="Arial" panose="020B0604020202020204" pitchFamily="34" charset="0"/>
              <a:cs typeface="Arial" panose="020B0604020202020204" pitchFamily="34" charset="0"/>
            </a:endParaRPr>
          </a:p>
        </p:txBody>
      </p:sp>
      <p:sp>
        <p:nvSpPr>
          <p:cNvPr id="25" name="Rectángulo redondeado 24"/>
          <p:cNvSpPr/>
          <p:nvPr/>
        </p:nvSpPr>
        <p:spPr>
          <a:xfrm>
            <a:off x="9287473" y="2632374"/>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EJECUTAR APOYOS DE FUEGOS SOSTENIDOS</a:t>
            </a:r>
            <a:endParaRPr lang="en-US" sz="1600" b="1" dirty="0">
              <a:latin typeface="Arial" panose="020B0604020202020204" pitchFamily="34" charset="0"/>
              <a:cs typeface="Arial" panose="020B0604020202020204" pitchFamily="34" charset="0"/>
            </a:endParaRPr>
          </a:p>
        </p:txBody>
      </p:sp>
      <p:sp>
        <p:nvSpPr>
          <p:cNvPr id="3" name="Flecha abajo 2"/>
          <p:cNvSpPr/>
          <p:nvPr/>
        </p:nvSpPr>
        <p:spPr>
          <a:xfrm rot="4406513">
            <a:off x="3201735" y="1425277"/>
            <a:ext cx="278419" cy="15954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lecha abajo 25"/>
          <p:cNvSpPr/>
          <p:nvPr/>
        </p:nvSpPr>
        <p:spPr>
          <a:xfrm rot="17473730">
            <a:off x="8936655" y="1411481"/>
            <a:ext cx="256963" cy="15954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lecha abajo 3"/>
          <p:cNvSpPr/>
          <p:nvPr/>
        </p:nvSpPr>
        <p:spPr>
          <a:xfrm>
            <a:off x="4957011" y="224589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lecha abajo 26"/>
          <p:cNvSpPr/>
          <p:nvPr/>
        </p:nvSpPr>
        <p:spPr>
          <a:xfrm>
            <a:off x="7310917" y="224001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uadroTexto 27"/>
          <p:cNvSpPr txBox="1"/>
          <p:nvPr/>
        </p:nvSpPr>
        <p:spPr>
          <a:xfrm>
            <a:off x="765515" y="3824285"/>
            <a:ext cx="2564853" cy="2169825"/>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INCLUYE TODOS LOS MEDIOS DE APOYO DE FUEGO CON QUE CUENTA EL COMANDANTE PARA APOYAR LA EJECUCIÓN DE SU MANIOBRA Y LA DE SU UNIDADES SUBORDINADAS. </a:t>
            </a:r>
          </a:p>
        </p:txBody>
      </p:sp>
      <p:sp>
        <p:nvSpPr>
          <p:cNvPr id="29" name="CuadroTexto 28"/>
          <p:cNvSpPr txBox="1"/>
          <p:nvPr/>
        </p:nvSpPr>
        <p:spPr>
          <a:xfrm>
            <a:off x="3647868" y="3824285"/>
            <a:ext cx="2564853" cy="2169825"/>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EL SISTEMA DE APOYO DE FUEGO RESPONDE A LOS REQUERIMIENTOS DEL PLAN DEL COMANDANTE MEDIANTE LA EJECUCION DE FUEGOS PRECISOS Y OPORTUNOS.</a:t>
            </a:r>
          </a:p>
        </p:txBody>
      </p:sp>
      <p:sp>
        <p:nvSpPr>
          <p:cNvPr id="31" name="CuadroTexto 30"/>
          <p:cNvSpPr txBox="1"/>
          <p:nvPr/>
        </p:nvSpPr>
        <p:spPr>
          <a:xfrm>
            <a:off x="6468199" y="3835132"/>
            <a:ext cx="2564853" cy="1708160"/>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LA SINCRONIZACION SE REFIERE A LA COORDINACION DE LOS FUEGOS EN ESPACIO Y TIEMPO  DE ACUERDO A LA INTENCION DEL COMANDANTE.</a:t>
            </a:r>
          </a:p>
        </p:txBody>
      </p:sp>
      <p:sp>
        <p:nvSpPr>
          <p:cNvPr id="32" name="CuadroTexto 31"/>
          <p:cNvSpPr txBox="1"/>
          <p:nvPr/>
        </p:nvSpPr>
        <p:spPr>
          <a:xfrm>
            <a:off x="9268740" y="3835029"/>
            <a:ext cx="2564853" cy="1938992"/>
          </a:xfrm>
          <a:prstGeom prst="rect">
            <a:avLst/>
          </a:prstGeom>
          <a:solidFill>
            <a:schemeClr val="accent6">
              <a:lumMod val="60000"/>
              <a:lumOff val="40000"/>
            </a:schemeClr>
          </a:solidFill>
        </p:spPr>
        <p:txBody>
          <a:bodyPr wrap="square" rtlCol="0">
            <a:spAutoFit/>
          </a:bodyPr>
          <a:lstStyle/>
          <a:p>
            <a:pPr algn="just"/>
            <a:r>
              <a:rPr lang="es-ES" sz="1500" dirty="0">
                <a:latin typeface="Arial" panose="020B0604020202020204" pitchFamily="34" charset="0"/>
                <a:cs typeface="Arial" panose="020B0604020202020204" pitchFamily="34" charset="0"/>
              </a:rPr>
              <a:t>INVOLUCRA TODAS AQUELLAS TAREAS NECESARIAS PARA LOGRAR LA SOBREVIVENCIA LOGISTICA Y TÉCNICA DE LOS MEDIOS DE APOYO DE FUEGO.</a:t>
            </a:r>
          </a:p>
        </p:txBody>
      </p:sp>
    </p:spTree>
    <p:extLst>
      <p:ext uri="{BB962C8B-B14F-4D97-AF65-F5344CB8AC3E}">
        <p14:creationId xmlns:p14="http://schemas.microsoft.com/office/powerpoint/2010/main" val="318922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3" grpId="0" animBg="1"/>
      <p:bldP spid="24" grpId="0" animBg="1"/>
      <p:bldP spid="25" grpId="0" animBg="1"/>
      <p:bldP spid="3" grpId="0" animBg="1"/>
      <p:bldP spid="26" grpId="0" animBg="1"/>
      <p:bldP spid="4" grpId="0" animBg="1"/>
      <p:bldP spid="27" grpId="0" animBg="1"/>
      <p:bldP spid="28" grpId="0" animBg="1"/>
      <p:bldP spid="29" grpId="0" animBg="1"/>
      <p:bldP spid="31" grpId="0" animBg="1"/>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76618" y="87977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787877" y="8949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1" y="32973"/>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29804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2417918" y="1018234"/>
            <a:ext cx="7464520" cy="7075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PROCEDIMIENTO PARA SOLICITUD DE APOYO DE FUEGO</a:t>
            </a:r>
            <a:endParaRPr lang="en-US" sz="2000" b="1" dirty="0">
              <a:latin typeface="Arial" panose="020B0604020202020204" pitchFamily="34" charset="0"/>
              <a:cs typeface="Arial" panose="020B0604020202020204" pitchFamily="34" charset="0"/>
            </a:endParaRPr>
          </a:p>
        </p:txBody>
      </p:sp>
      <p:sp>
        <p:nvSpPr>
          <p:cNvPr id="2" name="Rectángulo 1"/>
          <p:cNvSpPr/>
          <p:nvPr/>
        </p:nvSpPr>
        <p:spPr>
          <a:xfrm>
            <a:off x="1576618" y="5164290"/>
            <a:ext cx="1134498" cy="8622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COY FUS IM</a:t>
            </a:r>
            <a:endParaRPr lang="en-US" dirty="0"/>
          </a:p>
        </p:txBody>
      </p:sp>
      <p:sp>
        <p:nvSpPr>
          <p:cNvPr id="11" name="Rectángulo 10"/>
          <p:cNvSpPr/>
          <p:nvPr/>
        </p:nvSpPr>
        <p:spPr>
          <a:xfrm>
            <a:off x="3020567" y="3454328"/>
            <a:ext cx="1230592" cy="7914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CP BN</a:t>
            </a:r>
            <a:endParaRPr lang="en-US" dirty="0"/>
          </a:p>
        </p:txBody>
      </p:sp>
      <p:sp>
        <p:nvSpPr>
          <p:cNvPr id="12" name="Rectángulo 11"/>
          <p:cNvSpPr/>
          <p:nvPr/>
        </p:nvSpPr>
        <p:spPr>
          <a:xfrm>
            <a:off x="5397584" y="1950838"/>
            <a:ext cx="1385217" cy="639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CP BRIGADA</a:t>
            </a:r>
            <a:endParaRPr lang="en-US" dirty="0"/>
          </a:p>
        </p:txBody>
      </p:sp>
      <p:sp>
        <p:nvSpPr>
          <p:cNvPr id="13" name="Rectángulo 12"/>
          <p:cNvSpPr/>
          <p:nvPr/>
        </p:nvSpPr>
        <p:spPr>
          <a:xfrm>
            <a:off x="7816555" y="2066640"/>
            <a:ext cx="1020643"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FSCC</a:t>
            </a:r>
            <a:endParaRPr lang="en-US" dirty="0"/>
          </a:p>
        </p:txBody>
      </p:sp>
      <p:sp>
        <p:nvSpPr>
          <p:cNvPr id="16" name="Rectángulo 15"/>
          <p:cNvSpPr/>
          <p:nvPr/>
        </p:nvSpPr>
        <p:spPr>
          <a:xfrm>
            <a:off x="80862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BTY 105</a:t>
            </a:r>
            <a:endParaRPr lang="en-US" dirty="0"/>
          </a:p>
        </p:txBody>
      </p:sp>
      <p:sp>
        <p:nvSpPr>
          <p:cNvPr id="17" name="Rectángulo 16"/>
          <p:cNvSpPr/>
          <p:nvPr/>
        </p:nvSpPr>
        <p:spPr>
          <a:xfrm>
            <a:off x="93054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M-81</a:t>
            </a:r>
            <a:endParaRPr lang="en-US" dirty="0"/>
          </a:p>
        </p:txBody>
      </p:sp>
      <p:sp>
        <p:nvSpPr>
          <p:cNvPr id="18" name="Rectángulo 17"/>
          <p:cNvSpPr/>
          <p:nvPr/>
        </p:nvSpPr>
        <p:spPr>
          <a:xfrm>
            <a:off x="105246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CAS</a:t>
            </a:r>
            <a:endParaRPr lang="en-US" dirty="0"/>
          </a:p>
        </p:txBody>
      </p:sp>
      <p:sp>
        <p:nvSpPr>
          <p:cNvPr id="3" name="Flecha curvada hacia abajo 2"/>
          <p:cNvSpPr/>
          <p:nvPr/>
        </p:nvSpPr>
        <p:spPr>
          <a:xfrm rot="17464624">
            <a:off x="1595604" y="3985310"/>
            <a:ext cx="1205890" cy="668808"/>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2" name="Flecha curvada hacia abajo 21"/>
          <p:cNvSpPr/>
          <p:nvPr/>
        </p:nvSpPr>
        <p:spPr>
          <a:xfrm rot="19372661">
            <a:off x="3424467" y="2135587"/>
            <a:ext cx="1816224" cy="688419"/>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Flecha derecha 4"/>
          <p:cNvSpPr/>
          <p:nvPr/>
        </p:nvSpPr>
        <p:spPr>
          <a:xfrm>
            <a:off x="7003670" y="2187059"/>
            <a:ext cx="592015" cy="2179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lecha curvada hacia abajo 22"/>
          <p:cNvSpPr/>
          <p:nvPr/>
        </p:nvSpPr>
        <p:spPr>
          <a:xfrm rot="4986923">
            <a:off x="8620285" y="2467603"/>
            <a:ext cx="1361014" cy="624083"/>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Flecha izquierda y derecha 5"/>
          <p:cNvSpPr/>
          <p:nvPr/>
        </p:nvSpPr>
        <p:spPr>
          <a:xfrm rot="20428593">
            <a:off x="2785084" y="4593912"/>
            <a:ext cx="5158435" cy="45458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uadroTexto 3"/>
          <p:cNvSpPr txBox="1"/>
          <p:nvPr/>
        </p:nvSpPr>
        <p:spPr>
          <a:xfrm rot="20433978">
            <a:off x="4315347" y="4931520"/>
            <a:ext cx="2756848" cy="368489"/>
          </a:xfrm>
          <a:prstGeom prst="rect">
            <a:avLst/>
          </a:prstGeom>
          <a:noFill/>
        </p:spPr>
        <p:txBody>
          <a:bodyPr wrap="square" rtlCol="0">
            <a:spAutoFit/>
          </a:bodyPr>
          <a:lstStyle/>
          <a:p>
            <a:r>
              <a:rPr lang="es-ES" dirty="0"/>
              <a:t>COORDINACIÓN DIRECTA</a:t>
            </a:r>
            <a:endParaRPr lang="en-US" dirty="0"/>
          </a:p>
        </p:txBody>
      </p:sp>
    </p:spTree>
    <p:extLst>
      <p:ext uri="{BB962C8B-B14F-4D97-AF65-F5344CB8AC3E}">
        <p14:creationId xmlns:p14="http://schemas.microsoft.com/office/powerpoint/2010/main" val="3060291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 name="Rectángulo redondeado 8"/>
          <p:cNvSpPr/>
          <p:nvPr/>
        </p:nvSpPr>
        <p:spPr>
          <a:xfrm>
            <a:off x="657356" y="2811439"/>
            <a:ext cx="2481628" cy="14937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latin typeface="Arial" panose="020B0604020202020204" pitchFamily="34" charset="0"/>
                <a:cs typeface="Arial" panose="020B0604020202020204" pitchFamily="34" charset="0"/>
              </a:rPr>
              <a:t>EL APOYO DE FUEGO Y LOS PRINCIPIOS DE LA GUERRA</a:t>
            </a:r>
            <a:endParaRPr lang="en-US" sz="2000" b="1" dirty="0">
              <a:latin typeface="Arial" panose="020B0604020202020204" pitchFamily="34" charset="0"/>
              <a:cs typeface="Arial" panose="020B0604020202020204" pitchFamily="34" charset="0"/>
            </a:endParaRPr>
          </a:p>
        </p:txBody>
      </p:sp>
      <p:sp>
        <p:nvSpPr>
          <p:cNvPr id="10" name="Flecha derecha 9"/>
          <p:cNvSpPr/>
          <p:nvPr/>
        </p:nvSpPr>
        <p:spPr>
          <a:xfrm rot="19613391">
            <a:off x="3346819" y="2017440"/>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lecha derecha 10"/>
          <p:cNvSpPr/>
          <p:nvPr/>
        </p:nvSpPr>
        <p:spPr>
          <a:xfrm rot="20517114">
            <a:off x="3494751" y="272296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lecha derecha 11"/>
          <p:cNvSpPr/>
          <p:nvPr/>
        </p:nvSpPr>
        <p:spPr>
          <a:xfrm>
            <a:off x="3494052" y="3398179"/>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echa derecha 12"/>
          <p:cNvSpPr/>
          <p:nvPr/>
        </p:nvSpPr>
        <p:spPr>
          <a:xfrm rot="1306786">
            <a:off x="3495451" y="4121692"/>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ángulo redondeado 16"/>
          <p:cNvSpPr/>
          <p:nvPr/>
        </p:nvSpPr>
        <p:spPr>
          <a:xfrm>
            <a:off x="4854313" y="1630909"/>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MANTENCIÓN DEL OBJETO</a:t>
            </a:r>
            <a:endParaRPr lang="en-US" b="1" dirty="0"/>
          </a:p>
        </p:txBody>
      </p:sp>
      <p:sp>
        <p:nvSpPr>
          <p:cNvPr id="23" name="Rectángulo redondeado 22"/>
          <p:cNvSpPr/>
          <p:nvPr/>
        </p:nvSpPr>
        <p:spPr>
          <a:xfrm>
            <a:off x="4854313" y="253507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ACCIÓN OFENSIVA</a:t>
            </a:r>
            <a:endParaRPr lang="en-US" b="1" dirty="0"/>
          </a:p>
        </p:txBody>
      </p:sp>
      <p:sp>
        <p:nvSpPr>
          <p:cNvPr id="24" name="Rectángulo redondeado 23"/>
          <p:cNvSpPr/>
          <p:nvPr/>
        </p:nvSpPr>
        <p:spPr>
          <a:xfrm>
            <a:off x="4854313" y="333337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SEGURIDAD</a:t>
            </a:r>
            <a:endParaRPr lang="en-US" b="1" dirty="0"/>
          </a:p>
        </p:txBody>
      </p:sp>
      <p:sp>
        <p:nvSpPr>
          <p:cNvPr id="25" name="Rectángulo redondeado 24"/>
          <p:cNvSpPr/>
          <p:nvPr/>
        </p:nvSpPr>
        <p:spPr>
          <a:xfrm>
            <a:off x="4854313" y="4219331"/>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SORPRESA</a:t>
            </a:r>
            <a:endParaRPr lang="en-US" b="1" dirty="0"/>
          </a:p>
        </p:txBody>
      </p:sp>
      <p:sp>
        <p:nvSpPr>
          <p:cNvPr id="26" name="Rectángulo redondeado 25"/>
          <p:cNvSpPr/>
          <p:nvPr/>
        </p:nvSpPr>
        <p:spPr>
          <a:xfrm>
            <a:off x="4854312" y="511911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CONCENTRACIÓN</a:t>
            </a:r>
            <a:endParaRPr lang="en-US" b="1" dirty="0"/>
          </a:p>
        </p:txBody>
      </p:sp>
      <p:sp>
        <p:nvSpPr>
          <p:cNvPr id="27" name="Flecha derecha 26"/>
          <p:cNvSpPr/>
          <p:nvPr/>
        </p:nvSpPr>
        <p:spPr>
          <a:xfrm rot="1943410">
            <a:off x="3337395" y="4811537"/>
            <a:ext cx="1513595"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uadroTexto 27"/>
          <p:cNvSpPr txBox="1"/>
          <p:nvPr/>
        </p:nvSpPr>
        <p:spPr>
          <a:xfrm>
            <a:off x="7191672" y="2636134"/>
            <a:ext cx="3702514" cy="369332"/>
          </a:xfrm>
          <a:prstGeom prst="rect">
            <a:avLst/>
          </a:prstGeom>
          <a:solidFill>
            <a:srgbClr val="AAA12C"/>
          </a:solidFill>
        </p:spPr>
        <p:txBody>
          <a:bodyPr wrap="square" rtlCol="0">
            <a:spAutoFit/>
          </a:bodyPr>
          <a:lstStyle/>
          <a:p>
            <a:pPr algn="ctr"/>
            <a:r>
              <a:rPr lang="es-ES" dirty="0">
                <a:solidFill>
                  <a:schemeClr val="bg1"/>
                </a:solidFill>
              </a:rPr>
              <a:t>ACTITUD OFENSIVA, INICIATIVA.</a:t>
            </a:r>
            <a:endParaRPr lang="en-US" dirty="0">
              <a:solidFill>
                <a:schemeClr val="bg1"/>
              </a:solidFill>
            </a:endParaRPr>
          </a:p>
        </p:txBody>
      </p:sp>
      <p:sp>
        <p:nvSpPr>
          <p:cNvPr id="29" name="CuadroTexto 28"/>
          <p:cNvSpPr txBox="1"/>
          <p:nvPr/>
        </p:nvSpPr>
        <p:spPr>
          <a:xfrm>
            <a:off x="7191672" y="1641224"/>
            <a:ext cx="3702514" cy="646331"/>
          </a:xfrm>
          <a:prstGeom prst="rect">
            <a:avLst/>
          </a:prstGeom>
          <a:solidFill>
            <a:srgbClr val="AAA12C"/>
          </a:solidFill>
        </p:spPr>
        <p:txBody>
          <a:bodyPr wrap="square" rtlCol="0">
            <a:spAutoFit/>
          </a:bodyPr>
          <a:lstStyle/>
          <a:p>
            <a:pPr algn="ctr"/>
            <a:r>
              <a:rPr lang="es-ES" dirty="0">
                <a:solidFill>
                  <a:schemeClr val="bg1"/>
                </a:solidFill>
              </a:rPr>
              <a:t>OBJETIVOS BIEN DEFINIDOS LIGADOS A LA INTENCIÓN DEL CMDTE.</a:t>
            </a:r>
            <a:endParaRPr lang="en-US" dirty="0">
              <a:solidFill>
                <a:schemeClr val="bg1"/>
              </a:solidFill>
            </a:endParaRPr>
          </a:p>
        </p:txBody>
      </p:sp>
      <p:sp>
        <p:nvSpPr>
          <p:cNvPr id="30" name="CuadroTexto 29"/>
          <p:cNvSpPr txBox="1"/>
          <p:nvPr/>
        </p:nvSpPr>
        <p:spPr>
          <a:xfrm>
            <a:off x="7191672" y="3296025"/>
            <a:ext cx="3702514" cy="646331"/>
          </a:xfrm>
          <a:prstGeom prst="rect">
            <a:avLst/>
          </a:prstGeom>
          <a:solidFill>
            <a:srgbClr val="AAA12C"/>
          </a:solidFill>
        </p:spPr>
        <p:txBody>
          <a:bodyPr wrap="square" rtlCol="0">
            <a:spAutoFit/>
          </a:bodyPr>
          <a:lstStyle/>
          <a:p>
            <a:pPr algn="ctr"/>
            <a:r>
              <a:rPr lang="es-ES" dirty="0">
                <a:solidFill>
                  <a:schemeClr val="bg1"/>
                </a:solidFill>
              </a:rPr>
              <a:t>PROTECCIÓN A LA FUERZA. SUPERVIVENCIA DE LA ARTILLERÍA.</a:t>
            </a:r>
            <a:endParaRPr lang="en-US" dirty="0">
              <a:solidFill>
                <a:schemeClr val="bg1"/>
              </a:solidFill>
            </a:endParaRPr>
          </a:p>
        </p:txBody>
      </p:sp>
      <p:sp>
        <p:nvSpPr>
          <p:cNvPr id="31" name="CuadroTexto 30"/>
          <p:cNvSpPr txBox="1"/>
          <p:nvPr/>
        </p:nvSpPr>
        <p:spPr>
          <a:xfrm>
            <a:off x="7191672" y="4036943"/>
            <a:ext cx="3702514" cy="923330"/>
          </a:xfrm>
          <a:prstGeom prst="rect">
            <a:avLst/>
          </a:prstGeom>
          <a:solidFill>
            <a:srgbClr val="AAA12C"/>
          </a:solidFill>
        </p:spPr>
        <p:txBody>
          <a:bodyPr wrap="square" rtlCol="0">
            <a:spAutoFit/>
          </a:bodyPr>
          <a:lstStyle/>
          <a:p>
            <a:pPr algn="ctr"/>
            <a:r>
              <a:rPr lang="es-ES" dirty="0">
                <a:solidFill>
                  <a:schemeClr val="bg1"/>
                </a:solidFill>
              </a:rPr>
              <a:t>PRINCIPIO FUNDAMENTAL EN LA EJECUCCIÓN DE LOS FUEGOS. DECEPCIÓN, SECRETO.</a:t>
            </a:r>
            <a:endParaRPr lang="en-US" dirty="0">
              <a:solidFill>
                <a:schemeClr val="bg1"/>
              </a:solidFill>
            </a:endParaRPr>
          </a:p>
        </p:txBody>
      </p:sp>
      <p:sp>
        <p:nvSpPr>
          <p:cNvPr id="32" name="CuadroTexto 31"/>
          <p:cNvSpPr txBox="1"/>
          <p:nvPr/>
        </p:nvSpPr>
        <p:spPr>
          <a:xfrm>
            <a:off x="7191672" y="5119112"/>
            <a:ext cx="3702514" cy="646331"/>
          </a:xfrm>
          <a:prstGeom prst="rect">
            <a:avLst/>
          </a:prstGeom>
          <a:solidFill>
            <a:srgbClr val="AAA12C"/>
          </a:solidFill>
        </p:spPr>
        <p:txBody>
          <a:bodyPr wrap="square" rtlCol="0">
            <a:spAutoFit/>
          </a:bodyPr>
          <a:lstStyle/>
          <a:p>
            <a:pPr algn="ctr"/>
            <a:r>
              <a:rPr lang="es-ES" dirty="0">
                <a:solidFill>
                  <a:schemeClr val="bg1"/>
                </a:solidFill>
              </a:rPr>
              <a:t>MASIFICACIÓN DE LOS FUEGOS SOBRE OBJETIVOS.</a:t>
            </a:r>
            <a:endParaRPr lang="en-US" dirty="0">
              <a:solidFill>
                <a:schemeClr val="bg1"/>
              </a:solidFill>
            </a:endParaRPr>
          </a:p>
        </p:txBody>
      </p:sp>
    </p:spTree>
    <p:extLst>
      <p:ext uri="{BB962C8B-B14F-4D97-AF65-F5344CB8AC3E}">
        <p14:creationId xmlns:p14="http://schemas.microsoft.com/office/powerpoint/2010/main" val="3849847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7"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1528353" y="1365654"/>
            <a:ext cx="6469235" cy="4756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C) CONDUCCIÓN Y COORDINACIÓN DE LA ARTILLERIA </a:t>
            </a:r>
            <a:endParaRPr lang="en-US" b="1" dirty="0">
              <a:latin typeface="Arial" panose="020B0604020202020204" pitchFamily="34" charset="0"/>
              <a:cs typeface="Arial" panose="020B0604020202020204" pitchFamily="34" charset="0"/>
            </a:endParaRPr>
          </a:p>
        </p:txBody>
      </p:sp>
      <p:sp>
        <p:nvSpPr>
          <p:cNvPr id="9" name="Rectángulo 8"/>
          <p:cNvSpPr/>
          <p:nvPr/>
        </p:nvSpPr>
        <p:spPr>
          <a:xfrm>
            <a:off x="1610486"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CuadroTexto 9"/>
          <p:cNvSpPr txBox="1"/>
          <p:nvPr/>
        </p:nvSpPr>
        <p:spPr>
          <a:xfrm>
            <a:off x="1528352" y="2026142"/>
            <a:ext cx="9041547" cy="923330"/>
          </a:xfrm>
          <a:prstGeom prst="rect">
            <a:avLst/>
          </a:prstGeom>
          <a:solidFill>
            <a:schemeClr val="accent6">
              <a:lumMod val="60000"/>
              <a:lumOff val="40000"/>
            </a:schemeClr>
          </a:solidFill>
        </p:spPr>
        <p:txBody>
          <a:bodyPr wrap="square" rtlCol="0">
            <a:spAutoFit/>
          </a:bodyPr>
          <a:lstStyle/>
          <a:p>
            <a:pPr algn="just"/>
            <a:r>
              <a:rPr lang="es-ES" dirty="0"/>
              <a:t>LA CONDUCCIÓN DE LA UNIDADES DE ARTILLERÍA ES UNA DE LAS TAREAS INHERENTES DEL COMANDANTE, MIENTRAS QUE LA TAREA DE COORDINACIÓN RECAE PRINCIPALMENTE EN SOBRE EL CENTRO COORDINADOR DE LOS FUEGOS DE APOYO (CCFA/FSCC).</a:t>
            </a:r>
            <a:endParaRPr lang="en-US" dirty="0"/>
          </a:p>
        </p:txBody>
      </p:sp>
      <p:sp>
        <p:nvSpPr>
          <p:cNvPr id="11" name="Rectángulo redondeado 10"/>
          <p:cNvSpPr/>
          <p:nvPr/>
        </p:nvSpPr>
        <p:spPr>
          <a:xfrm>
            <a:off x="2610928" y="3358676"/>
            <a:ext cx="6876393" cy="147395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000" b="1" dirty="0">
                <a:latin typeface="Arial" panose="020B0604020202020204" pitchFamily="34" charset="0"/>
                <a:cs typeface="Arial" panose="020B0604020202020204" pitchFamily="34" charset="0"/>
              </a:rPr>
              <a:t>INTENCÓN DEL COMANDANTE</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757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3638946" y="1465180"/>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CONDUCCIÓN</a:t>
            </a:r>
            <a:endParaRPr lang="en-US" sz="1600" b="1" dirty="0">
              <a:latin typeface="Arial" panose="020B0604020202020204" pitchFamily="34" charset="0"/>
              <a:cs typeface="Arial" panose="020B0604020202020204" pitchFamily="34" charset="0"/>
            </a:endParaRPr>
          </a:p>
        </p:txBody>
      </p:sp>
      <p:sp>
        <p:nvSpPr>
          <p:cNvPr id="11" name="Rectángulo redondeado 10"/>
          <p:cNvSpPr/>
          <p:nvPr/>
        </p:nvSpPr>
        <p:spPr>
          <a:xfrm>
            <a:off x="437969" y="2715911"/>
            <a:ext cx="2414413" cy="5731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ACCIÓN EN MASA</a:t>
            </a:r>
            <a:endParaRPr lang="en-US" sz="1600" b="1" dirty="0">
              <a:latin typeface="Arial" panose="020B0604020202020204" pitchFamily="34" charset="0"/>
              <a:cs typeface="Arial" panose="020B0604020202020204" pitchFamily="34" charset="0"/>
            </a:endParaRPr>
          </a:p>
        </p:txBody>
      </p:sp>
      <p:sp>
        <p:nvSpPr>
          <p:cNvPr id="12" name="Rectángulo redondeado 11"/>
          <p:cNvSpPr/>
          <p:nvPr/>
        </p:nvSpPr>
        <p:spPr>
          <a:xfrm>
            <a:off x="3101557" y="2715910"/>
            <a:ext cx="2575913" cy="573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CONCENTRACIÓN</a:t>
            </a:r>
            <a:endParaRPr lang="en-US" sz="1600" b="1" dirty="0">
              <a:latin typeface="Arial" panose="020B0604020202020204" pitchFamily="34" charset="0"/>
              <a:cs typeface="Arial" panose="020B0604020202020204" pitchFamily="34" charset="0"/>
            </a:endParaRPr>
          </a:p>
        </p:txBody>
      </p:sp>
      <p:grpSp>
        <p:nvGrpSpPr>
          <p:cNvPr id="2" name="Grupo 1"/>
          <p:cNvGrpSpPr/>
          <p:nvPr/>
        </p:nvGrpSpPr>
        <p:grpSpPr>
          <a:xfrm>
            <a:off x="3182305" y="4844311"/>
            <a:ext cx="2414413" cy="367348"/>
            <a:chOff x="3101557" y="4384468"/>
            <a:chExt cx="2575913" cy="367348"/>
          </a:xfrm>
        </p:grpSpPr>
        <p:sp>
          <p:nvSpPr>
            <p:cNvPr id="13" name="Rectángulo redondeado 12"/>
            <p:cNvSpPr/>
            <p:nvPr/>
          </p:nvSpPr>
          <p:spPr>
            <a:xfrm>
              <a:off x="4510260" y="4384468"/>
              <a:ext cx="1167210" cy="3673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TIRO</a:t>
              </a:r>
              <a:endParaRPr lang="en-US" sz="1600" b="1" dirty="0">
                <a:latin typeface="Arial" panose="020B0604020202020204" pitchFamily="34" charset="0"/>
                <a:cs typeface="Arial" panose="020B0604020202020204" pitchFamily="34" charset="0"/>
              </a:endParaRPr>
            </a:p>
          </p:txBody>
        </p:sp>
        <p:sp>
          <p:nvSpPr>
            <p:cNvPr id="16" name="Rectángulo redondeado 15"/>
            <p:cNvSpPr/>
            <p:nvPr/>
          </p:nvSpPr>
          <p:spPr>
            <a:xfrm>
              <a:off x="3101557" y="4384469"/>
              <a:ext cx="1290747" cy="3673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MANDO</a:t>
              </a:r>
              <a:endParaRPr lang="en-US" sz="1600" b="1" dirty="0">
                <a:latin typeface="Arial" panose="020B0604020202020204" pitchFamily="34" charset="0"/>
                <a:cs typeface="Arial" panose="020B0604020202020204" pitchFamily="34" charset="0"/>
              </a:endParaRPr>
            </a:p>
          </p:txBody>
        </p:sp>
      </p:grpSp>
      <p:sp>
        <p:nvSpPr>
          <p:cNvPr id="17" name="Rectángulo redondeado 16"/>
          <p:cNvSpPr/>
          <p:nvPr/>
        </p:nvSpPr>
        <p:spPr>
          <a:xfrm>
            <a:off x="5926645" y="2719587"/>
            <a:ext cx="2575913" cy="5695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CONTINUIDAD DEL APOYO DE FUEGO</a:t>
            </a:r>
            <a:endParaRPr lang="en-US" sz="1600" b="1" dirty="0">
              <a:latin typeface="Arial" panose="020B0604020202020204" pitchFamily="34" charset="0"/>
              <a:cs typeface="Arial" panose="020B0604020202020204" pitchFamily="34" charset="0"/>
            </a:endParaRPr>
          </a:p>
        </p:txBody>
      </p:sp>
      <p:sp>
        <p:nvSpPr>
          <p:cNvPr id="18" name="Rectángulo redondeado 17"/>
          <p:cNvSpPr/>
          <p:nvPr/>
        </p:nvSpPr>
        <p:spPr>
          <a:xfrm>
            <a:off x="8751733" y="2715910"/>
            <a:ext cx="2575913" cy="573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SEGURIDAD</a:t>
            </a:r>
            <a:endParaRPr lang="en-US" sz="1600" b="1" dirty="0">
              <a:latin typeface="Arial" panose="020B0604020202020204" pitchFamily="34" charset="0"/>
              <a:cs typeface="Arial" panose="020B0604020202020204" pitchFamily="34" charset="0"/>
            </a:endParaRPr>
          </a:p>
        </p:txBody>
      </p:sp>
      <p:sp>
        <p:nvSpPr>
          <p:cNvPr id="22" name="CuadroTexto 21"/>
          <p:cNvSpPr txBox="1"/>
          <p:nvPr/>
        </p:nvSpPr>
        <p:spPr>
          <a:xfrm>
            <a:off x="437968" y="3389675"/>
            <a:ext cx="2414413" cy="2062103"/>
          </a:xfrm>
          <a:prstGeom prst="rect">
            <a:avLst/>
          </a:prstGeom>
          <a:solidFill>
            <a:schemeClr val="accent6">
              <a:lumMod val="60000"/>
              <a:lumOff val="40000"/>
            </a:schemeClr>
          </a:solidFill>
        </p:spPr>
        <p:txBody>
          <a:bodyPr wrap="square" rtlCol="0">
            <a:spAutoFit/>
          </a:bodyPr>
          <a:lstStyle/>
          <a:p>
            <a:pPr algn="just"/>
            <a:r>
              <a:rPr lang="es-ES" sz="1600" cap="all" dirty="0"/>
              <a:t>permitirá la mayor o menor potencia de fuego. Es decir, es la capacidad de concentrar el mayor número de proyectiles en una zona en un tiempo determinado</a:t>
            </a:r>
            <a:r>
              <a:rPr lang="es-ES" sz="1600" dirty="0"/>
              <a:t>.</a:t>
            </a:r>
            <a:endParaRPr lang="en-US" sz="1600" dirty="0"/>
          </a:p>
        </p:txBody>
      </p:sp>
      <p:sp>
        <p:nvSpPr>
          <p:cNvPr id="23" name="CuadroTexto 22"/>
          <p:cNvSpPr txBox="1"/>
          <p:nvPr/>
        </p:nvSpPr>
        <p:spPr>
          <a:xfrm>
            <a:off x="3182305" y="3391967"/>
            <a:ext cx="2414413" cy="1323439"/>
          </a:xfrm>
          <a:prstGeom prst="rect">
            <a:avLst/>
          </a:prstGeom>
          <a:solidFill>
            <a:schemeClr val="accent6">
              <a:lumMod val="60000"/>
              <a:lumOff val="40000"/>
            </a:schemeClr>
          </a:solidFill>
        </p:spPr>
        <p:txBody>
          <a:bodyPr wrap="square" rtlCol="0">
            <a:spAutoFit/>
          </a:bodyPr>
          <a:lstStyle/>
          <a:p>
            <a:pPr algn="just"/>
            <a:r>
              <a:rPr lang="es-ES" sz="1600" cap="all" dirty="0"/>
              <a:t>Los mayores y mejores efectos se logran cuando la artillería se encuentra centralizada</a:t>
            </a:r>
            <a:r>
              <a:rPr lang="es-ES" sz="1600" dirty="0"/>
              <a:t>. </a:t>
            </a:r>
            <a:endParaRPr lang="en-US" sz="1600" dirty="0"/>
          </a:p>
        </p:txBody>
      </p:sp>
      <p:sp>
        <p:nvSpPr>
          <p:cNvPr id="24" name="CuadroTexto 23"/>
          <p:cNvSpPr txBox="1"/>
          <p:nvPr/>
        </p:nvSpPr>
        <p:spPr>
          <a:xfrm>
            <a:off x="5926643" y="3404988"/>
            <a:ext cx="2575915" cy="2339102"/>
          </a:xfrm>
          <a:prstGeom prst="rect">
            <a:avLst/>
          </a:prstGeom>
          <a:solidFill>
            <a:schemeClr val="accent6">
              <a:lumMod val="60000"/>
              <a:lumOff val="40000"/>
            </a:schemeClr>
          </a:solidFill>
        </p:spPr>
        <p:txBody>
          <a:bodyPr wrap="square" rtlCol="0">
            <a:spAutoFit/>
          </a:bodyPr>
          <a:lstStyle/>
          <a:p>
            <a:pPr algn="just"/>
            <a:r>
              <a:rPr lang="es-ES" sz="1600" cap="all" dirty="0"/>
              <a:t> se asegura a través de la movilidad que tenga la artillería que debe acompañar a la unidad apoyada, tanto en los desplazamientos como en el combate, integrando los fuegos a la maniobra</a:t>
            </a:r>
            <a:r>
              <a:rPr lang="es-ES" dirty="0"/>
              <a:t>. </a:t>
            </a:r>
            <a:endParaRPr lang="en-US" dirty="0"/>
          </a:p>
        </p:txBody>
      </p:sp>
      <p:sp>
        <p:nvSpPr>
          <p:cNvPr id="25" name="CuadroTexto 24"/>
          <p:cNvSpPr txBox="1"/>
          <p:nvPr/>
        </p:nvSpPr>
        <p:spPr>
          <a:xfrm>
            <a:off x="8832482" y="3389675"/>
            <a:ext cx="2495164" cy="2062103"/>
          </a:xfrm>
          <a:prstGeom prst="rect">
            <a:avLst/>
          </a:prstGeom>
          <a:solidFill>
            <a:schemeClr val="accent6">
              <a:lumMod val="60000"/>
              <a:lumOff val="40000"/>
            </a:schemeClr>
          </a:solidFill>
        </p:spPr>
        <p:txBody>
          <a:bodyPr wrap="square" rtlCol="0">
            <a:spAutoFit/>
          </a:bodyPr>
          <a:lstStyle/>
          <a:p>
            <a:pPr algn="just"/>
            <a:r>
              <a:rPr lang="es-ES" sz="1600" cap="all" dirty="0"/>
              <a:t>Encierra A todas aquellas medidas tácticas y técnicas que permiten proteger a la artillería y a las propias tropas del efecto de las armas enemigas.</a:t>
            </a:r>
            <a:endParaRPr lang="en-US" sz="1600" cap="all" dirty="0"/>
          </a:p>
        </p:txBody>
      </p:sp>
      <p:sp>
        <p:nvSpPr>
          <p:cNvPr id="26" name="Flecha abajo 25"/>
          <p:cNvSpPr/>
          <p:nvPr/>
        </p:nvSpPr>
        <p:spPr>
          <a:xfrm>
            <a:off x="4188985" y="222355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lecha abajo 26"/>
          <p:cNvSpPr/>
          <p:nvPr/>
        </p:nvSpPr>
        <p:spPr>
          <a:xfrm>
            <a:off x="1444648" y="219064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lecha abajo 27"/>
          <p:cNvSpPr/>
          <p:nvPr/>
        </p:nvSpPr>
        <p:spPr>
          <a:xfrm>
            <a:off x="6995393" y="219064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lecha abajo 28"/>
          <p:cNvSpPr/>
          <p:nvPr/>
        </p:nvSpPr>
        <p:spPr>
          <a:xfrm>
            <a:off x="9839163" y="216701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0581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P spid="18"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528611" y="1408212"/>
            <a:ext cx="4851114" cy="3915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CONDUCCIÓN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175195" y="3300077"/>
            <a:ext cx="2575913" cy="10425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CONCENTRACIÓN</a:t>
            </a:r>
            <a:endParaRPr lang="en-US" sz="1600" b="1" dirty="0">
              <a:latin typeface="Arial" panose="020B0604020202020204" pitchFamily="34" charset="0"/>
              <a:cs typeface="Arial" panose="020B0604020202020204" pitchFamily="34" charset="0"/>
            </a:endParaRPr>
          </a:p>
        </p:txBody>
      </p:sp>
      <p:sp>
        <p:nvSpPr>
          <p:cNvPr id="11" name="Flecha derecha 10"/>
          <p:cNvSpPr/>
          <p:nvPr/>
        </p:nvSpPr>
        <p:spPr>
          <a:xfrm rot="19613391">
            <a:off x="2630514" y="2582431"/>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lecha derecha 11"/>
          <p:cNvSpPr/>
          <p:nvPr/>
        </p:nvSpPr>
        <p:spPr>
          <a:xfrm rot="1462864">
            <a:off x="2630513" y="4567915"/>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ángulo redondeado 12"/>
          <p:cNvSpPr/>
          <p:nvPr/>
        </p:nvSpPr>
        <p:spPr>
          <a:xfrm>
            <a:off x="4023913" y="2055767"/>
            <a:ext cx="2183675" cy="94353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CENTRALIZACIÓN DEL MANDO</a:t>
            </a:r>
            <a:endParaRPr lang="en-US" sz="1600" b="1" dirty="0">
              <a:latin typeface="Arial" panose="020B0604020202020204" pitchFamily="34" charset="0"/>
              <a:cs typeface="Arial" panose="020B0604020202020204" pitchFamily="34" charset="0"/>
            </a:endParaRPr>
          </a:p>
        </p:txBody>
      </p:sp>
      <p:sp>
        <p:nvSpPr>
          <p:cNvPr id="16" name="Rectángulo redondeado 15"/>
          <p:cNvSpPr/>
          <p:nvPr/>
        </p:nvSpPr>
        <p:spPr>
          <a:xfrm>
            <a:off x="4023913" y="4788927"/>
            <a:ext cx="2183675" cy="7935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CENTRALIZACIÓN TIRO</a:t>
            </a:r>
            <a:endParaRPr lang="en-US" sz="1600" b="1" dirty="0">
              <a:latin typeface="Arial" panose="020B0604020202020204" pitchFamily="34" charset="0"/>
              <a:cs typeface="Arial" panose="020B0604020202020204" pitchFamily="34" charset="0"/>
            </a:endParaRPr>
          </a:p>
        </p:txBody>
      </p:sp>
      <p:sp>
        <p:nvSpPr>
          <p:cNvPr id="17" name="CuadroTexto 16"/>
          <p:cNvSpPr txBox="1"/>
          <p:nvPr/>
        </p:nvSpPr>
        <p:spPr>
          <a:xfrm>
            <a:off x="6378076" y="1996592"/>
            <a:ext cx="3310198" cy="1077218"/>
          </a:xfrm>
          <a:prstGeom prst="rect">
            <a:avLst/>
          </a:prstGeom>
          <a:solidFill>
            <a:srgbClr val="AAA12C"/>
          </a:solidFill>
        </p:spPr>
        <p:txBody>
          <a:bodyPr wrap="square" rtlCol="0">
            <a:spAutoFit/>
          </a:bodyPr>
          <a:lstStyle/>
          <a:p>
            <a:pPr algn="just"/>
            <a:r>
              <a:rPr lang="es-ES" sz="1600" cap="all" dirty="0">
                <a:solidFill>
                  <a:schemeClr val="bg1"/>
                </a:solidFill>
              </a:rPr>
              <a:t>se entiende por el ejercicio </a:t>
            </a:r>
          </a:p>
          <a:p>
            <a:pPr algn="just"/>
            <a:r>
              <a:rPr lang="es-ES" sz="1600" cap="all" dirty="0">
                <a:solidFill>
                  <a:schemeClr val="bg1"/>
                </a:solidFill>
              </a:rPr>
              <a:t>del control táctico y logístico de las unidades de artillería Pertenecientes a la fuerza. </a:t>
            </a:r>
            <a:endParaRPr lang="en-US" cap="all" dirty="0">
              <a:solidFill>
                <a:schemeClr val="bg1"/>
              </a:solidFill>
            </a:endParaRPr>
          </a:p>
        </p:txBody>
      </p:sp>
      <p:sp>
        <p:nvSpPr>
          <p:cNvPr id="18" name="CuadroTexto 17"/>
          <p:cNvSpPr txBox="1"/>
          <p:nvPr/>
        </p:nvSpPr>
        <p:spPr>
          <a:xfrm>
            <a:off x="6342652" y="4034178"/>
            <a:ext cx="3381047" cy="2062103"/>
          </a:xfrm>
          <a:prstGeom prst="rect">
            <a:avLst/>
          </a:prstGeom>
          <a:solidFill>
            <a:srgbClr val="AAA12C"/>
          </a:solidFill>
        </p:spPr>
        <p:txBody>
          <a:bodyPr wrap="square" rtlCol="0">
            <a:spAutoFit/>
          </a:bodyPr>
          <a:lstStyle/>
          <a:p>
            <a:pPr algn="just"/>
            <a:r>
              <a:rPr lang="es-ES" sz="1600" cap="all" dirty="0">
                <a:solidFill>
                  <a:schemeClr val="bg1"/>
                </a:solidFill>
              </a:rPr>
              <a:t> se caracteriza por la posibilidad </a:t>
            </a:r>
          </a:p>
          <a:p>
            <a:pPr algn="just"/>
            <a:r>
              <a:rPr lang="es-ES" sz="1600" cap="all" dirty="0">
                <a:solidFill>
                  <a:schemeClr val="bg1"/>
                </a:solidFill>
              </a:rPr>
              <a:t>que tiene el Comandante de concentrar sobre uno o </a:t>
            </a:r>
          </a:p>
          <a:p>
            <a:pPr algn="just"/>
            <a:r>
              <a:rPr lang="es-ES" sz="1600" cap="all" dirty="0">
                <a:solidFill>
                  <a:schemeClr val="bg1"/>
                </a:solidFill>
              </a:rPr>
              <a:t>varios objetivos, con rapidez y precisión, la totalidad o </a:t>
            </a:r>
          </a:p>
          <a:p>
            <a:pPr algn="just"/>
            <a:r>
              <a:rPr lang="es-ES" sz="1600" cap="all" dirty="0">
                <a:solidFill>
                  <a:schemeClr val="bg1"/>
                </a:solidFill>
              </a:rPr>
              <a:t>mayoría de los fuegos de las unidades de artillería bajo </a:t>
            </a:r>
          </a:p>
          <a:p>
            <a:pPr algn="just"/>
            <a:r>
              <a:rPr lang="es-ES" sz="1600" cap="all" dirty="0">
                <a:solidFill>
                  <a:schemeClr val="bg1"/>
                </a:solidFill>
              </a:rPr>
              <a:t>su mando.</a:t>
            </a:r>
            <a:endParaRPr lang="en-US" cap="all" dirty="0">
              <a:solidFill>
                <a:schemeClr val="bg1"/>
              </a:solidFill>
            </a:endParaRPr>
          </a:p>
        </p:txBody>
      </p:sp>
    </p:spTree>
    <p:extLst>
      <p:ext uri="{BB962C8B-B14F-4D97-AF65-F5344CB8AC3E}">
        <p14:creationId xmlns:p14="http://schemas.microsoft.com/office/powerpoint/2010/main" val="307868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788787"/>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CuadroTexto 9"/>
          <p:cNvSpPr txBox="1"/>
          <p:nvPr/>
        </p:nvSpPr>
        <p:spPr>
          <a:xfrm>
            <a:off x="1331973" y="2399780"/>
            <a:ext cx="9676460" cy="2031325"/>
          </a:xfrm>
          <a:prstGeom prst="rect">
            <a:avLst/>
          </a:prstGeom>
          <a:solidFill>
            <a:schemeClr val="accent6">
              <a:lumMod val="60000"/>
              <a:lumOff val="40000"/>
            </a:schemeClr>
          </a:solidFill>
        </p:spPr>
        <p:txBody>
          <a:bodyPr wrap="square" rtlCol="0">
            <a:spAutoFit/>
          </a:bodyPr>
          <a:lstStyle/>
          <a:p>
            <a:pPr algn="just"/>
            <a:r>
              <a:rPr lang="es-ES" cap="all" dirty="0"/>
              <a:t>La planificación del APOYO DE FUEGO tiene poco valor Práctico si el coordinador de fuegos de apoyo no puede realizar la coordinación necesaria para lograr que el plan de fuegos se ejecute exitosamente. </a:t>
            </a:r>
            <a:r>
              <a:rPr lang="es-ES" u="sng" cap="all" dirty="0"/>
              <a:t>La eficiencia con que un Comandante emplea el apoyo de fuego disponible,</a:t>
            </a:r>
            <a:r>
              <a:rPr lang="es-ES" cap="all" dirty="0"/>
              <a:t> utilizando a las unidades de artillería de campaña, </a:t>
            </a:r>
            <a:r>
              <a:rPr lang="es-ES" u="sng" cap="all" dirty="0"/>
              <a:t>puede ser un factor decisivo para el éxito de la maniobra</a:t>
            </a:r>
            <a:r>
              <a:rPr lang="es-ES" cap="all" dirty="0"/>
              <a:t>. Para lograr dicha eficiencia, la coordinación se rige por ciertos principios establecidos, que deben aplicar los coordinadores de fuegos de apoyo. </a:t>
            </a:r>
            <a:endParaRPr lang="en-US" cap="all" dirty="0"/>
          </a:p>
        </p:txBody>
      </p:sp>
      <p:sp>
        <p:nvSpPr>
          <p:cNvPr id="2" name="Rectángulo 1"/>
          <p:cNvSpPr/>
          <p:nvPr/>
        </p:nvSpPr>
        <p:spPr>
          <a:xfrm>
            <a:off x="2864649" y="4737170"/>
            <a:ext cx="6961740" cy="1200329"/>
          </a:xfrm>
          <a:prstGeom prst="rect">
            <a:avLst/>
          </a:prstGeom>
          <a:solidFill>
            <a:srgbClr val="FF0000"/>
          </a:solidFill>
        </p:spPr>
        <p:txBody>
          <a:bodyPr wrap="square">
            <a:spAutoFit/>
          </a:bodyPr>
          <a:lstStyle/>
          <a:p>
            <a:pPr lvl="0" algn="ctr" eaLnBrk="0" fontAlgn="base" hangingPunct="0">
              <a:spcBef>
                <a:spcPct val="0"/>
              </a:spcBef>
              <a:spcAft>
                <a:spcPct val="0"/>
              </a:spcAft>
            </a:pPr>
            <a:endParaRPr lang="es-ES" altLang="en-US" b="1" cap="all"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a:p>
            <a:pPr lvl="0" algn="ctr" eaLnBrk="0" fontAlgn="base" hangingPunct="0">
              <a:spcBef>
                <a:spcPct val="0"/>
              </a:spcBef>
              <a:spcAft>
                <a:spcPct val="0"/>
              </a:spcAft>
            </a:pPr>
            <a:r>
              <a:rPr lang="es-ES" altLang="en-US" b="1" cap="all" dirty="0">
                <a:solidFill>
                  <a:schemeClr val="bg1"/>
                </a:solidFill>
                <a:latin typeface="Arial" panose="020B0604020202020204" pitchFamily="34" charset="0"/>
                <a:ea typeface="Times New Roman" panose="02020603050405020304" pitchFamily="18" charset="0"/>
                <a:cs typeface="Arial" panose="020B0604020202020204" pitchFamily="34" charset="0"/>
              </a:rPr>
              <a:t>El fuego y la maniobra son interdependientes y deben planificarse simultáneamente</a:t>
            </a:r>
            <a:r>
              <a:rPr lang="es-ES" altLang="en-US" cap="all" dirty="0">
                <a:solidFill>
                  <a:schemeClr val="bg1"/>
                </a:solidFill>
                <a:latin typeface="Arial" panose="020B0604020202020204" pitchFamily="34" charset="0"/>
                <a:ea typeface="Times New Roman" panose="02020603050405020304" pitchFamily="18" charset="0"/>
                <a:cs typeface="Arial" panose="020B0604020202020204" pitchFamily="34" charset="0"/>
              </a:rPr>
              <a:t>.</a:t>
            </a:r>
          </a:p>
          <a:p>
            <a:pPr lvl="0" algn="ctr" eaLnBrk="0" fontAlgn="base" hangingPunct="0">
              <a:spcBef>
                <a:spcPct val="0"/>
              </a:spcBef>
              <a:spcAft>
                <a:spcPct val="0"/>
              </a:spcAft>
            </a:pPr>
            <a:endParaRPr lang="es-ES" altLang="en-US" cap="all"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92167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928469" y="3249212"/>
            <a:ext cx="8483465" cy="2031325"/>
          </a:xfrm>
          <a:prstGeom prst="rect">
            <a:avLst/>
          </a:prstGeom>
          <a:solidFill>
            <a:srgbClr val="AAA12C"/>
          </a:solidFill>
        </p:spPr>
        <p:txBody>
          <a:bodyPr wrap="square">
            <a:spAutoFit/>
          </a:bodyPr>
          <a:lstStyle/>
          <a:p>
            <a:pPr algn="just"/>
            <a:r>
              <a:rPr lang="es-ES" cap="all" dirty="0">
                <a:solidFill>
                  <a:schemeClr val="bg1"/>
                </a:solidFill>
              </a:rPr>
              <a:t>el coordinador de fuegos de apoyo debe </a:t>
            </a:r>
            <a:r>
              <a:rPr lang="es-ES" u="sng" cap="all" dirty="0">
                <a:solidFill>
                  <a:schemeClr val="bg1"/>
                </a:solidFill>
              </a:rPr>
              <a:t>asegurar que toda la información disponible sobre la selección de objetivos continúe fluyendo </a:t>
            </a:r>
            <a:r>
              <a:rPr lang="es-ES" cap="all" dirty="0">
                <a:solidFill>
                  <a:schemeClr val="bg1"/>
                </a:solidFill>
              </a:rPr>
              <a:t>dentro del sistema de apoyo de fuego. </a:t>
            </a:r>
            <a:r>
              <a:rPr lang="es-ES" cap="all" dirty="0">
                <a:solidFill>
                  <a:srgbClr val="FF0000"/>
                </a:solidFill>
              </a:rPr>
              <a:t>Esta información será provista por los OA pertenecientes a las unidades de artillería, por las unidades de fuerzas especiales </a:t>
            </a:r>
            <a:r>
              <a:rPr lang="es-ES" cap="all" dirty="0">
                <a:solidFill>
                  <a:schemeClr val="bg1"/>
                </a:solidFill>
              </a:rPr>
              <a:t>que se encuentren operando en la retaguardia del dispositivo enemigo y por las propias unidades de maniobra que se encuentren en contacto con las fuerzas adversarias. </a:t>
            </a:r>
            <a:endParaRPr lang="en-US" cap="all" dirty="0">
              <a:solidFill>
                <a:schemeClr val="bg1"/>
              </a:solidFill>
            </a:endParaRPr>
          </a:p>
        </p:txBody>
      </p:sp>
      <p:sp>
        <p:nvSpPr>
          <p:cNvPr id="11" name="Rectángulo redondeado 10"/>
          <p:cNvSpPr/>
          <p:nvPr/>
        </p:nvSpPr>
        <p:spPr>
          <a:xfrm>
            <a:off x="1928470" y="2488172"/>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1) ASEGURAR UN CONSTANTE FLUJO DE INFORMACION RESPECTO A LA SELECCIÓN DE OBJETIVOS </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0613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2585323"/>
          </a:xfrm>
          <a:prstGeom prst="rect">
            <a:avLst/>
          </a:prstGeom>
          <a:solidFill>
            <a:srgbClr val="AAA12C"/>
          </a:solidFill>
        </p:spPr>
        <p:txBody>
          <a:bodyPr wrap="square">
            <a:spAutoFit/>
          </a:bodyPr>
          <a:lstStyle/>
          <a:p>
            <a:pPr algn="just"/>
            <a:r>
              <a:rPr lang="es-ES" cap="all" dirty="0">
                <a:solidFill>
                  <a:schemeClr val="bg1"/>
                </a:solidFill>
              </a:rPr>
              <a:t>cada coordinador de fuegos de apoyo </a:t>
            </a:r>
            <a:r>
              <a:rPr lang="es-ES" u="sng" cap="all" dirty="0">
                <a:solidFill>
                  <a:schemeClr val="bg1"/>
                </a:solidFill>
              </a:rPr>
              <a:t>debe considerar el apoyo de fuego disponible bajo su mando y aquellos que sean asignados </a:t>
            </a:r>
            <a:r>
              <a:rPr lang="es-ES" cap="all" dirty="0">
                <a:solidFill>
                  <a:schemeClr val="bg1"/>
                </a:solidFill>
              </a:rPr>
              <a:t>para tal efecto en apoyo a la maniobra de la fuerza, </a:t>
            </a:r>
            <a:r>
              <a:rPr lang="es-ES" u="sng" cap="all" dirty="0">
                <a:solidFill>
                  <a:schemeClr val="bg1"/>
                </a:solidFill>
              </a:rPr>
              <a:t>conociendo cabalmente en que etapas del combate van a estar disponibles para ser usados. </a:t>
            </a:r>
          </a:p>
          <a:p>
            <a:pPr algn="just"/>
            <a:endParaRPr lang="es-ES" cap="all" dirty="0">
              <a:solidFill>
                <a:schemeClr val="bg1"/>
              </a:solidFill>
            </a:endParaRPr>
          </a:p>
          <a:p>
            <a:pPr algn="just"/>
            <a:r>
              <a:rPr lang="es-ES" cap="all" dirty="0">
                <a:solidFill>
                  <a:schemeClr val="bg1"/>
                </a:solidFill>
              </a:rPr>
              <a:t>Esto permitirá efectuar cambios de posiciones con algunas unidades mientras las otras mantienen el apoyo de fuego sobre los objetivos, como también, permitirá el abastecimiento a aquellas unidades que han llegado al nivel crítico.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2) CONSIDERAR TODOS LOS MEDIOS DE FUEGOS DE APOYO DISPONIBLES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51967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2585323"/>
          </a:xfrm>
          <a:prstGeom prst="rect">
            <a:avLst/>
          </a:prstGeom>
          <a:solidFill>
            <a:srgbClr val="AAA12C"/>
          </a:solidFill>
        </p:spPr>
        <p:txBody>
          <a:bodyPr wrap="square">
            <a:spAutoFit/>
          </a:bodyPr>
          <a:lstStyle/>
          <a:p>
            <a:pPr algn="just"/>
            <a:r>
              <a:rPr lang="es-ES" cap="all" dirty="0">
                <a:solidFill>
                  <a:schemeClr val="bg1"/>
                </a:solidFill>
              </a:rPr>
              <a:t>las solicitudes de apoyo de fuego se enviarán a través de la red de conducción de los fuegos, debiendo el coordinador de fuegos de apoyo considerar </a:t>
            </a:r>
            <a:r>
              <a:rPr lang="es-ES" u="sng" cap="all" dirty="0">
                <a:solidFill>
                  <a:schemeClr val="bg1"/>
                </a:solidFill>
              </a:rPr>
              <a:t>la naturaleza e importancia del objetivo, la posibilidad de que éste pueda desplazarse, la disponibilidad de los medios para batirlo y los </a:t>
            </a:r>
          </a:p>
          <a:p>
            <a:pPr algn="just"/>
            <a:r>
              <a:rPr lang="es-ES" u="sng" cap="all" dirty="0">
                <a:solidFill>
                  <a:schemeClr val="bg1"/>
                </a:solidFill>
              </a:rPr>
              <a:t>efectos que se desean obtener. </a:t>
            </a:r>
          </a:p>
          <a:p>
            <a:pPr algn="just"/>
            <a:endParaRPr lang="es-ES" cap="all" dirty="0">
              <a:solidFill>
                <a:schemeClr val="bg1"/>
              </a:solidFill>
            </a:endParaRPr>
          </a:p>
          <a:p>
            <a:pPr algn="just"/>
            <a:r>
              <a:rPr lang="es-ES" cap="all" dirty="0">
                <a:solidFill>
                  <a:schemeClr val="bg1"/>
                </a:solidFill>
              </a:rPr>
              <a:t>Para lograr los efectos deseados frecuentemente será </a:t>
            </a:r>
            <a:r>
              <a:rPr lang="es-ES" u="sng" cap="all" dirty="0">
                <a:solidFill>
                  <a:schemeClr val="bg1"/>
                </a:solidFill>
              </a:rPr>
              <a:t>necesario utilizar un medio que no es el más adecuado, a fin de batir y desgastar temporalmente el objetivo</a:t>
            </a:r>
            <a:r>
              <a:rPr lang="es-ES" cap="all" dirty="0">
                <a:solidFill>
                  <a:schemeClr val="bg1"/>
                </a:solidFill>
              </a:rPr>
              <a:t>, hasta que se pueda batir con un medio más eficaz.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3) USAR ÉL O LOS MEDIOS MAS EFICACES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13194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el solicitante del apoyo de fuego está normalmente en mejor posición </a:t>
            </a:r>
          </a:p>
          <a:p>
            <a:pPr algn="just"/>
            <a:r>
              <a:rPr lang="es-ES" cap="all" dirty="0">
                <a:solidFill>
                  <a:schemeClr val="bg1"/>
                </a:solidFill>
              </a:rPr>
              <a:t>para saber lo que necesita realmente. Sin embargo, el coordinador de fuegos de apoyo está en la mejor posición para comparar la solicitud con las orientaciones del Comandante en lo que se refiere a la prioridad de los </a:t>
            </a:r>
          </a:p>
          <a:p>
            <a:pPr algn="just"/>
            <a:r>
              <a:rPr lang="es-ES" cap="all" dirty="0">
                <a:solidFill>
                  <a:schemeClr val="bg1"/>
                </a:solidFill>
              </a:rPr>
              <a:t>blancos y al uso actual y futuro del apoyo de fuego.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4) BRINDAR EL TIPO DE FUEGO DE APOYO SOLICITADO</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29353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una tarea fundamental del coordinador de fuegos de apoyo es la de asegurarse de que se resuelva la duplicidad en el batimiento de los objetivos y que sólo se utilicen aquellos medios necesarios para lograr los efectos deseados. Este principio es de gran importancia, especialmente cuando se dispone de menor cantidad de bocas de fuego que el enemigo.</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5) EVITAR DUPLICIDAD INNECESARIA</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9883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754326"/>
          </a:xfrm>
          <a:prstGeom prst="rect">
            <a:avLst/>
          </a:prstGeom>
          <a:solidFill>
            <a:srgbClr val="AAA12C"/>
          </a:solidFill>
        </p:spPr>
        <p:txBody>
          <a:bodyPr wrap="square">
            <a:spAutoFit/>
          </a:bodyPr>
          <a:lstStyle/>
          <a:p>
            <a:pPr algn="just"/>
            <a:r>
              <a:rPr lang="es-ES" cap="all" dirty="0">
                <a:solidFill>
                  <a:schemeClr val="bg1"/>
                </a:solidFill>
              </a:rPr>
              <a:t>deben ser establecidas normas de coordinación de apoyo de fuego lo más dinámicas posible. No puede haber vacilaciones en la ejecución del apoyo de fuego. El coordinador de fuegos de apoyo debe conocer las características técnicas y tácticas de cada uno de los medios de artillería pertenecientes a la fuerza y tener la información inmediata sobre su disponibilidad de apoyar con fuego a la maniobra.</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6) PROPORCIONAR COORDINACIÓN CON RAPIDEZ.</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20294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200329"/>
          </a:xfrm>
          <a:prstGeom prst="rect">
            <a:avLst/>
          </a:prstGeom>
          <a:solidFill>
            <a:srgbClr val="AAA12C"/>
          </a:solidFill>
        </p:spPr>
        <p:txBody>
          <a:bodyPr wrap="square">
            <a:spAutoFit/>
          </a:bodyPr>
          <a:lstStyle/>
          <a:p>
            <a:pPr algn="just"/>
            <a:r>
              <a:rPr lang="es-ES" cap="all" dirty="0">
                <a:solidFill>
                  <a:schemeClr val="bg1"/>
                </a:solidFill>
              </a:rPr>
              <a:t> se deberá mantener la ubicación y los límites de las propias tropas en forma permanente, llevando las evoluciones tácticas de las unidades de maniobra, lo que permitirá activar el plan de fuegos restrictivos cuando se necesite.</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7) PROPORCIONAR SEGURIDAD A LA TROPAS E INSTALACIONES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04498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200329"/>
          </a:xfrm>
          <a:prstGeom prst="rect">
            <a:avLst/>
          </a:prstGeom>
          <a:solidFill>
            <a:srgbClr val="AAA12C"/>
          </a:solidFill>
        </p:spPr>
        <p:txBody>
          <a:bodyPr wrap="square">
            <a:spAutoFit/>
          </a:bodyPr>
          <a:lstStyle/>
          <a:p>
            <a:pPr algn="just"/>
            <a:r>
              <a:rPr lang="es-ES" cap="all" dirty="0">
                <a:solidFill>
                  <a:schemeClr val="bg1"/>
                </a:solidFill>
              </a:rPr>
              <a:t>todos los medios de apoyo de fuego de la fuerza deberán </a:t>
            </a:r>
            <a:r>
              <a:rPr lang="es-ES" u="sng" cap="all" dirty="0">
                <a:solidFill>
                  <a:schemeClr val="bg1"/>
                </a:solidFill>
              </a:rPr>
              <a:t>estar en condiciones de identificar un objetivo por medio de su designación</a:t>
            </a:r>
            <a:r>
              <a:rPr lang="es-ES" cap="all" dirty="0">
                <a:solidFill>
                  <a:schemeClr val="bg1"/>
                </a:solidFill>
              </a:rPr>
              <a:t>. Para que esto sea posible será necesario establecer un sistema común de designación de objetivos. </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8) UTILIZAR COMÚN DESIGNACIÓN DE OBJETIVOS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50615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 las trayectorias de las armas de apoyo de fuego son peligrosas para las aeronaves de apoyo aéreo estrecho, para las aeronaves de evacuación médica y para cualquier movimiento vertical que pueda estar contemplado en la maniobra del Comandante. El coordinador de apoyo de fuego proporcionará la información necesaria al uso del espacio aéreo. </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9) CONSIDERAR LA COORDINACIÓN DEL ESPACIO AÉREO.</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93354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6342775" y="2352630"/>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4916" y="2228674"/>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CuadroTexto 1"/>
          <p:cNvSpPr txBox="1"/>
          <p:nvPr/>
        </p:nvSpPr>
        <p:spPr>
          <a:xfrm>
            <a:off x="3365588" y="4376758"/>
            <a:ext cx="5609230" cy="523220"/>
          </a:xfrm>
          <a:prstGeom prst="rect">
            <a:avLst/>
          </a:prstGeom>
          <a:noFill/>
        </p:spPr>
        <p:txBody>
          <a:bodyPr wrap="square" rtlCol="0">
            <a:spAutoFit/>
          </a:bodyPr>
          <a:lstStyle/>
          <a:p>
            <a:pPr algn="ctr"/>
            <a:r>
              <a:rPr lang="es-ES" sz="2800" b="1" dirty="0"/>
              <a:t>TERMINO DE LA PRESENTACIÓN</a:t>
            </a:r>
            <a:endParaRPr lang="en-US" sz="2800" b="1" dirty="0"/>
          </a:p>
        </p:txBody>
      </p:sp>
    </p:spTree>
    <p:extLst>
      <p:ext uri="{BB962C8B-B14F-4D97-AF65-F5344CB8AC3E}">
        <p14:creationId xmlns:p14="http://schemas.microsoft.com/office/powerpoint/2010/main" val="955471808"/>
      </p:ext>
    </p:extLst>
  </p:cSld>
  <p:clrMapOvr>
    <a:masterClrMapping/>
  </p:clrMapOvr>
</p:sld>
</file>

<file path=ppt/theme/theme1.xml><?xml version="1.0" encoding="utf-8"?>
<a:theme xmlns:a="http://schemas.openxmlformats.org/drawingml/2006/main" name="PRESENTACION ESTANDAR I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ON ESTANDAR IM" id="{753392C9-1664-44B1-A234-6528C66C5B71}" vid="{2DB87932-C794-46EE-8DE9-F5B0FCE189B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PRESENTACION ESTANDAR IM</Template>
  <TotalTime>13561</TotalTime>
  <Words>2524</Words>
  <Application>Microsoft Office PowerPoint</Application>
  <PresentationFormat>Panorámica</PresentationFormat>
  <Paragraphs>346</Paragraphs>
  <Slides>41</Slides>
  <Notes>41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41</vt:i4>
      </vt:variant>
    </vt:vector>
  </HeadingPairs>
  <TitlesOfParts>
    <vt:vector size="46" baseType="lpstr">
      <vt:lpstr>Arial</vt:lpstr>
      <vt:lpstr>Calibri</vt:lpstr>
      <vt:lpstr>Calibri Light</vt:lpstr>
      <vt:lpstr>Times New Roman</vt:lpstr>
      <vt:lpstr>PRESENTACION ESTANDAR IM</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5 C2 Pablo Gonzalez</dc:creator>
  <cp:lastModifiedBy>Cuenta Microsoft</cp:lastModifiedBy>
  <cp:revision>97</cp:revision>
  <dcterms:created xsi:type="dcterms:W3CDTF">2021-04-29T16:33:31Z</dcterms:created>
  <dcterms:modified xsi:type="dcterms:W3CDTF">2025-02-14T13:07:21Z</dcterms:modified>
</cp:coreProperties>
</file>