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325" r:id="rId5"/>
    <p:sldId id="326" r:id="rId6"/>
    <p:sldId id="327" r:id="rId7"/>
    <p:sldId id="328" r:id="rId8"/>
    <p:sldId id="330" r:id="rId9"/>
    <p:sldId id="331" r:id="rId10"/>
    <p:sldId id="334" r:id="rId11"/>
    <p:sldId id="332" r:id="rId12"/>
    <p:sldId id="333" r:id="rId13"/>
    <p:sldId id="335" r:id="rId14"/>
    <p:sldId id="33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816" userDrawn="1">
          <p15:clr>
            <a:srgbClr val="A4A3A4"/>
          </p15:clr>
        </p15:guide>
        <p15:guide id="2" orient="horz" pos="38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205" autoAdjust="0"/>
  </p:normalViewPr>
  <p:slideViewPr>
    <p:cSldViewPr snapToGrid="0">
      <p:cViewPr varScale="1">
        <p:scale>
          <a:sx n="80" d="100"/>
          <a:sy n="80" d="100"/>
        </p:scale>
        <p:origin x="782" y="62"/>
      </p:cViewPr>
      <p:guideLst>
        <p:guide pos="816"/>
        <p:guide orient="horz" pos="38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nica Puentes" userId="38bf80c6427eeb12" providerId="LiveId" clId="{B86DEC3A-5FEF-400F-8686-E8C9AB06F3B6}"/>
    <pc:docChg chg="undo custSel addSld delSld modSld">
      <pc:chgData name="Monica Puentes" userId="38bf80c6427eeb12" providerId="LiveId" clId="{B86DEC3A-5FEF-400F-8686-E8C9AB06F3B6}" dt="2024-04-08T11:31:01.952" v="976" actId="20577"/>
      <pc:docMkLst>
        <pc:docMk/>
      </pc:docMkLst>
      <pc:sldChg chg="addSp delSp modSp mod">
        <pc:chgData name="Monica Puentes" userId="38bf80c6427eeb12" providerId="LiveId" clId="{B86DEC3A-5FEF-400F-8686-E8C9AB06F3B6}" dt="2024-03-31T21:46:17.145" v="158" actId="113"/>
        <pc:sldMkLst>
          <pc:docMk/>
          <pc:sldMk cId="2910866480" sldId="326"/>
        </pc:sldMkLst>
        <pc:spChg chg="add mod">
          <ac:chgData name="Monica Puentes" userId="38bf80c6427eeb12" providerId="LiveId" clId="{B86DEC3A-5FEF-400F-8686-E8C9AB06F3B6}" dt="2024-03-31T21:45:03.519" v="148" actId="2711"/>
          <ac:spMkLst>
            <pc:docMk/>
            <pc:sldMk cId="2910866480" sldId="326"/>
            <ac:spMk id="3" creationId="{E414C872-AB54-C3A9-386E-9B902EF2FC9D}"/>
          </ac:spMkLst>
        </pc:spChg>
        <pc:spChg chg="add mod">
          <ac:chgData name="Monica Puentes" userId="38bf80c6427eeb12" providerId="LiveId" clId="{B86DEC3A-5FEF-400F-8686-E8C9AB06F3B6}" dt="2024-03-31T21:46:17.145" v="158" actId="113"/>
          <ac:spMkLst>
            <pc:docMk/>
            <pc:sldMk cId="2910866480" sldId="326"/>
            <ac:spMk id="5" creationId="{E30B54E6-D579-D8AB-B57F-A5A3D736EE27}"/>
          </ac:spMkLst>
        </pc:spChg>
        <pc:spChg chg="mod">
          <ac:chgData name="Monica Puentes" userId="38bf80c6427eeb12" providerId="LiveId" clId="{B86DEC3A-5FEF-400F-8686-E8C9AB06F3B6}" dt="2024-03-31T21:43:07.571" v="140" actId="1076"/>
          <ac:spMkLst>
            <pc:docMk/>
            <pc:sldMk cId="2910866480" sldId="326"/>
            <ac:spMk id="10" creationId="{2C49F689-ED19-868D-DDB3-25F1AA862697}"/>
          </ac:spMkLst>
        </pc:spChg>
        <pc:spChg chg="mod">
          <ac:chgData name="Monica Puentes" userId="38bf80c6427eeb12" providerId="LiveId" clId="{B86DEC3A-5FEF-400F-8686-E8C9AB06F3B6}" dt="2024-03-31T21:43:11.307" v="141" actId="1076"/>
          <ac:spMkLst>
            <pc:docMk/>
            <pc:sldMk cId="2910866480" sldId="326"/>
            <ac:spMk id="12" creationId="{10A3EEB3-825B-F7F9-465E-5A40EA2F2D0A}"/>
          </ac:spMkLst>
        </pc:spChg>
        <pc:spChg chg="mod">
          <ac:chgData name="Monica Puentes" userId="38bf80c6427eeb12" providerId="LiveId" clId="{B86DEC3A-5FEF-400F-8686-E8C9AB06F3B6}" dt="2024-03-31T21:43:15.196" v="142" actId="1076"/>
          <ac:spMkLst>
            <pc:docMk/>
            <pc:sldMk cId="2910866480" sldId="326"/>
            <ac:spMk id="14" creationId="{6C9A67C9-E50A-593E-71F9-F258A25905FD}"/>
          </ac:spMkLst>
        </pc:spChg>
        <pc:picChg chg="add del mod">
          <ac:chgData name="Monica Puentes" userId="38bf80c6427eeb12" providerId="LiveId" clId="{B86DEC3A-5FEF-400F-8686-E8C9AB06F3B6}" dt="2024-03-31T21:45:45.795" v="152" actId="478"/>
          <ac:picMkLst>
            <pc:docMk/>
            <pc:sldMk cId="2910866480" sldId="326"/>
            <ac:picMk id="4" creationId="{412F21C6-DB9B-6C9F-DC83-82E092C2C6E7}"/>
          </ac:picMkLst>
        </pc:picChg>
      </pc:sldChg>
      <pc:sldChg chg="modSp mod">
        <pc:chgData name="Monica Puentes" userId="38bf80c6427eeb12" providerId="LiveId" clId="{B86DEC3A-5FEF-400F-8686-E8C9AB06F3B6}" dt="2024-03-31T21:47:50.612" v="225" actId="20577"/>
        <pc:sldMkLst>
          <pc:docMk/>
          <pc:sldMk cId="12484556" sldId="327"/>
        </pc:sldMkLst>
        <pc:spChg chg="mod">
          <ac:chgData name="Monica Puentes" userId="38bf80c6427eeb12" providerId="LiveId" clId="{B86DEC3A-5FEF-400F-8686-E8C9AB06F3B6}" dt="2024-03-31T21:47:50.612" v="225" actId="20577"/>
          <ac:spMkLst>
            <pc:docMk/>
            <pc:sldMk cId="12484556" sldId="327"/>
            <ac:spMk id="10" creationId="{65550305-A2C5-D712-CC5D-C41B993D2AE3}"/>
          </ac:spMkLst>
        </pc:spChg>
      </pc:sldChg>
      <pc:sldChg chg="modSp mod">
        <pc:chgData name="Monica Puentes" userId="38bf80c6427eeb12" providerId="LiveId" clId="{B86DEC3A-5FEF-400F-8686-E8C9AB06F3B6}" dt="2024-03-31T22:01:43.092" v="417" actId="1076"/>
        <pc:sldMkLst>
          <pc:docMk/>
          <pc:sldMk cId="2148743713" sldId="328"/>
        </pc:sldMkLst>
        <pc:spChg chg="mod">
          <ac:chgData name="Monica Puentes" userId="38bf80c6427eeb12" providerId="LiveId" clId="{B86DEC3A-5FEF-400F-8686-E8C9AB06F3B6}" dt="2024-03-31T21:59:31.139" v="392" actId="790"/>
          <ac:spMkLst>
            <pc:docMk/>
            <pc:sldMk cId="2148743713" sldId="328"/>
            <ac:spMk id="8" creationId="{D8D71696-7BDE-C5F1-13D5-D452168B1366}"/>
          </ac:spMkLst>
        </pc:spChg>
        <pc:spChg chg="mod">
          <ac:chgData name="Monica Puentes" userId="38bf80c6427eeb12" providerId="LiveId" clId="{B86DEC3A-5FEF-400F-8686-E8C9AB06F3B6}" dt="2024-03-31T21:59:56.019" v="393" actId="790"/>
          <ac:spMkLst>
            <pc:docMk/>
            <pc:sldMk cId="2148743713" sldId="328"/>
            <ac:spMk id="9" creationId="{9F16C4AC-2C8A-7AB8-6806-67D0B4F354E7}"/>
          </ac:spMkLst>
        </pc:spChg>
        <pc:spChg chg="mod">
          <ac:chgData name="Monica Puentes" userId="38bf80c6427eeb12" providerId="LiveId" clId="{B86DEC3A-5FEF-400F-8686-E8C9AB06F3B6}" dt="2024-03-31T21:59:07.673" v="391" actId="20577"/>
          <ac:spMkLst>
            <pc:docMk/>
            <pc:sldMk cId="2148743713" sldId="328"/>
            <ac:spMk id="10" creationId="{B2E44F64-D1BD-C68F-27F6-E5DE0A41DAB1}"/>
          </ac:spMkLst>
        </pc:spChg>
        <pc:spChg chg="mod">
          <ac:chgData name="Monica Puentes" userId="38bf80c6427eeb12" providerId="LiveId" clId="{B86DEC3A-5FEF-400F-8686-E8C9AB06F3B6}" dt="2024-03-31T22:01:43.092" v="417" actId="1076"/>
          <ac:spMkLst>
            <pc:docMk/>
            <pc:sldMk cId="2148743713" sldId="328"/>
            <ac:spMk id="11" creationId="{64BE7B72-7FAC-99F3-3DE9-85064469E9F0}"/>
          </ac:spMkLst>
        </pc:spChg>
        <pc:spChg chg="mod">
          <ac:chgData name="Monica Puentes" userId="38bf80c6427eeb12" providerId="LiveId" clId="{B86DEC3A-5FEF-400F-8686-E8C9AB06F3B6}" dt="2024-03-31T21:56:06.245" v="345" actId="1076"/>
          <ac:spMkLst>
            <pc:docMk/>
            <pc:sldMk cId="2148743713" sldId="328"/>
            <ac:spMk id="14" creationId="{AEC409F2-3463-D77E-FCAF-14DC86834A29}"/>
          </ac:spMkLst>
        </pc:spChg>
      </pc:sldChg>
      <pc:sldChg chg="delSp del mod">
        <pc:chgData name="Monica Puentes" userId="38bf80c6427eeb12" providerId="LiveId" clId="{B86DEC3A-5FEF-400F-8686-E8C9AB06F3B6}" dt="2024-03-31T22:10:52.663" v="429" actId="47"/>
        <pc:sldMkLst>
          <pc:docMk/>
          <pc:sldMk cId="1614554217" sldId="329"/>
        </pc:sldMkLst>
        <pc:spChg chg="del">
          <ac:chgData name="Monica Puentes" userId="38bf80c6427eeb12" providerId="LiveId" clId="{B86DEC3A-5FEF-400F-8686-E8C9AB06F3B6}" dt="2024-03-31T22:09:56.601" v="419" actId="21"/>
          <ac:spMkLst>
            <pc:docMk/>
            <pc:sldMk cId="1614554217" sldId="329"/>
            <ac:spMk id="7" creationId="{ECCFB24B-EC4A-6592-EF9B-06D5E3ABC5D6}"/>
          </ac:spMkLst>
        </pc:spChg>
        <pc:spChg chg="del">
          <ac:chgData name="Monica Puentes" userId="38bf80c6427eeb12" providerId="LiveId" clId="{B86DEC3A-5FEF-400F-8686-E8C9AB06F3B6}" dt="2024-03-31T22:10:42.121" v="427" actId="21"/>
          <ac:spMkLst>
            <pc:docMk/>
            <pc:sldMk cId="1614554217" sldId="329"/>
            <ac:spMk id="8" creationId="{5FA23E8D-0D88-AC39-A630-B41519D1F0F4}"/>
          </ac:spMkLst>
        </pc:spChg>
        <pc:spChg chg="del">
          <ac:chgData name="Monica Puentes" userId="38bf80c6427eeb12" providerId="LiveId" clId="{B86DEC3A-5FEF-400F-8686-E8C9AB06F3B6}" dt="2024-03-31T22:05:17.266" v="418" actId="478"/>
          <ac:spMkLst>
            <pc:docMk/>
            <pc:sldMk cId="1614554217" sldId="329"/>
            <ac:spMk id="13" creationId="{88D8391F-C1C7-F7AF-58B1-58CAA9165526}"/>
          </ac:spMkLst>
        </pc:spChg>
      </pc:sldChg>
      <pc:sldChg chg="addSp modSp mod">
        <pc:chgData name="Monica Puentes" userId="38bf80c6427eeb12" providerId="LiveId" clId="{B86DEC3A-5FEF-400F-8686-E8C9AB06F3B6}" dt="2024-03-31T22:10:47.979" v="428"/>
        <pc:sldMkLst>
          <pc:docMk/>
          <pc:sldMk cId="4281949743" sldId="330"/>
        </pc:sldMkLst>
        <pc:spChg chg="add mod">
          <ac:chgData name="Monica Puentes" userId="38bf80c6427eeb12" providerId="LiveId" clId="{B86DEC3A-5FEF-400F-8686-E8C9AB06F3B6}" dt="2024-03-31T22:10:36.123" v="426" actId="1076"/>
          <ac:spMkLst>
            <pc:docMk/>
            <pc:sldMk cId="4281949743" sldId="330"/>
            <ac:spMk id="3" creationId="{E2058314-35DC-0377-E9EB-4F4DD05FAA37}"/>
          </ac:spMkLst>
        </pc:spChg>
        <pc:spChg chg="add mod">
          <ac:chgData name="Monica Puentes" userId="38bf80c6427eeb12" providerId="LiveId" clId="{B86DEC3A-5FEF-400F-8686-E8C9AB06F3B6}" dt="2024-03-31T22:10:47.979" v="428"/>
          <ac:spMkLst>
            <pc:docMk/>
            <pc:sldMk cId="4281949743" sldId="330"/>
            <ac:spMk id="5" creationId="{7E411C28-2D82-DD37-EBF2-D7DD38EB0DD5}"/>
          </ac:spMkLst>
        </pc:spChg>
        <pc:spChg chg="mod">
          <ac:chgData name="Monica Puentes" userId="38bf80c6427eeb12" providerId="LiveId" clId="{B86DEC3A-5FEF-400F-8686-E8C9AB06F3B6}" dt="2024-03-31T22:10:19.027" v="422" actId="1076"/>
          <ac:spMkLst>
            <pc:docMk/>
            <pc:sldMk cId="4281949743" sldId="330"/>
            <ac:spMk id="10" creationId="{63C259DB-0A70-D87A-2E70-2513E1750336}"/>
          </ac:spMkLst>
        </pc:spChg>
        <pc:spChg chg="mod">
          <ac:chgData name="Monica Puentes" userId="38bf80c6427eeb12" providerId="LiveId" clId="{B86DEC3A-5FEF-400F-8686-E8C9AB06F3B6}" dt="2024-03-31T22:10:25.560" v="424" actId="14100"/>
          <ac:spMkLst>
            <pc:docMk/>
            <pc:sldMk cId="4281949743" sldId="330"/>
            <ac:spMk id="12" creationId="{1F144088-3A7F-D9AE-4FE4-4B17D7AD65A2}"/>
          </ac:spMkLst>
        </pc:spChg>
        <pc:spChg chg="mod">
          <ac:chgData name="Monica Puentes" userId="38bf80c6427eeb12" providerId="LiveId" clId="{B86DEC3A-5FEF-400F-8686-E8C9AB06F3B6}" dt="2024-03-31T22:10:30.471" v="425" actId="1076"/>
          <ac:spMkLst>
            <pc:docMk/>
            <pc:sldMk cId="4281949743" sldId="330"/>
            <ac:spMk id="13" creationId="{9FEA0E28-14E1-7CB6-D879-09A4A4322FC5}"/>
          </ac:spMkLst>
        </pc:spChg>
      </pc:sldChg>
      <pc:sldChg chg="addSp modSp mod">
        <pc:chgData name="Monica Puentes" userId="38bf80c6427eeb12" providerId="LiveId" clId="{B86DEC3A-5FEF-400F-8686-E8C9AB06F3B6}" dt="2024-04-03T13:52:56.756" v="474" actId="1076"/>
        <pc:sldMkLst>
          <pc:docMk/>
          <pc:sldMk cId="3853443117" sldId="331"/>
        </pc:sldMkLst>
        <pc:spChg chg="add mod">
          <ac:chgData name="Monica Puentes" userId="38bf80c6427eeb12" providerId="LiveId" clId="{B86DEC3A-5FEF-400F-8686-E8C9AB06F3B6}" dt="2024-04-03T13:52:56.756" v="474" actId="1076"/>
          <ac:spMkLst>
            <pc:docMk/>
            <pc:sldMk cId="3853443117" sldId="331"/>
            <ac:spMk id="3" creationId="{78476A9F-C07D-3BFE-CCA9-BCE4EBC3C2C5}"/>
          </ac:spMkLst>
        </pc:spChg>
      </pc:sldChg>
      <pc:sldChg chg="addSp modSp mod">
        <pc:chgData name="Monica Puentes" userId="38bf80c6427eeb12" providerId="LiveId" clId="{B86DEC3A-5FEF-400F-8686-E8C9AB06F3B6}" dt="2024-04-07T22:47:59.263" v="786" actId="14100"/>
        <pc:sldMkLst>
          <pc:docMk/>
          <pc:sldMk cId="567398409" sldId="332"/>
        </pc:sldMkLst>
        <pc:picChg chg="add mod">
          <ac:chgData name="Monica Puentes" userId="38bf80c6427eeb12" providerId="LiveId" clId="{B86DEC3A-5FEF-400F-8686-E8C9AB06F3B6}" dt="2024-04-07T22:47:59.263" v="786" actId="14100"/>
          <ac:picMkLst>
            <pc:docMk/>
            <pc:sldMk cId="567398409" sldId="332"/>
            <ac:picMk id="3" creationId="{8B38024D-57F0-E918-5702-89F0F079B6D7}"/>
          </ac:picMkLst>
        </pc:picChg>
      </pc:sldChg>
      <pc:sldChg chg="addSp modSp mod">
        <pc:chgData name="Monica Puentes" userId="38bf80c6427eeb12" providerId="LiveId" clId="{B86DEC3A-5FEF-400F-8686-E8C9AB06F3B6}" dt="2024-04-08T00:29:31.594" v="801" actId="1076"/>
        <pc:sldMkLst>
          <pc:docMk/>
          <pc:sldMk cId="2868808145" sldId="333"/>
        </pc:sldMkLst>
        <pc:spChg chg="add mod">
          <ac:chgData name="Monica Puentes" userId="38bf80c6427eeb12" providerId="LiveId" clId="{B86DEC3A-5FEF-400F-8686-E8C9AB06F3B6}" dt="2024-04-08T00:29:04.135" v="798" actId="1076"/>
          <ac:spMkLst>
            <pc:docMk/>
            <pc:sldMk cId="2868808145" sldId="333"/>
            <ac:spMk id="3" creationId="{1CD5C468-3CBB-7912-45BF-61D39C9B69E5}"/>
          </ac:spMkLst>
        </pc:spChg>
        <pc:picChg chg="add mod">
          <ac:chgData name="Monica Puentes" userId="38bf80c6427eeb12" providerId="LiveId" clId="{B86DEC3A-5FEF-400F-8686-E8C9AB06F3B6}" dt="2024-04-08T00:29:31.594" v="801" actId="1076"/>
          <ac:picMkLst>
            <pc:docMk/>
            <pc:sldMk cId="2868808145" sldId="333"/>
            <ac:picMk id="6" creationId="{148FAC94-5B82-465E-161B-F3B6797B9F22}"/>
          </ac:picMkLst>
        </pc:picChg>
      </pc:sldChg>
      <pc:sldChg chg="addSp delSp modSp new mod">
        <pc:chgData name="Monica Puentes" userId="38bf80c6427eeb12" providerId="LiveId" clId="{B86DEC3A-5FEF-400F-8686-E8C9AB06F3B6}" dt="2024-04-07T22:40:21.972" v="783" actId="20577"/>
        <pc:sldMkLst>
          <pc:docMk/>
          <pc:sldMk cId="1452615211" sldId="334"/>
        </pc:sldMkLst>
        <pc:spChg chg="mod">
          <ac:chgData name="Monica Puentes" userId="38bf80c6427eeb12" providerId="LiveId" clId="{B86DEC3A-5FEF-400F-8686-E8C9AB06F3B6}" dt="2024-04-03T13:57:27.352" v="489" actId="1076"/>
          <ac:spMkLst>
            <pc:docMk/>
            <pc:sldMk cId="1452615211" sldId="334"/>
            <ac:spMk id="2" creationId="{7564892C-6E4F-60F9-1B4A-94CFBED02041}"/>
          </ac:spMkLst>
        </pc:spChg>
        <pc:spChg chg="del">
          <ac:chgData name="Monica Puentes" userId="38bf80c6427eeb12" providerId="LiveId" clId="{B86DEC3A-5FEF-400F-8686-E8C9AB06F3B6}" dt="2024-04-03T13:51:26.560" v="445" actId="478"/>
          <ac:spMkLst>
            <pc:docMk/>
            <pc:sldMk cId="1452615211" sldId="334"/>
            <ac:spMk id="3" creationId="{98BF0211-E600-6013-2D7A-CE28DA52882D}"/>
          </ac:spMkLst>
        </pc:spChg>
        <pc:spChg chg="del">
          <ac:chgData name="Monica Puentes" userId="38bf80c6427eeb12" providerId="LiveId" clId="{B86DEC3A-5FEF-400F-8686-E8C9AB06F3B6}" dt="2024-04-03T13:51:13.895" v="443" actId="478"/>
          <ac:spMkLst>
            <pc:docMk/>
            <pc:sldMk cId="1452615211" sldId="334"/>
            <ac:spMk id="5" creationId="{782265B2-4EE7-5613-F121-D10BA49C974E}"/>
          </ac:spMkLst>
        </pc:spChg>
        <pc:spChg chg="del">
          <ac:chgData name="Monica Puentes" userId="38bf80c6427eeb12" providerId="LiveId" clId="{B86DEC3A-5FEF-400F-8686-E8C9AB06F3B6}" dt="2024-04-03T13:51:19.063" v="444" actId="478"/>
          <ac:spMkLst>
            <pc:docMk/>
            <pc:sldMk cId="1452615211" sldId="334"/>
            <ac:spMk id="6" creationId="{8074CB8A-949C-4FCD-CE73-D56EB1E601C8}"/>
          </ac:spMkLst>
        </pc:spChg>
        <pc:spChg chg="add del mod">
          <ac:chgData name="Monica Puentes" userId="38bf80c6427eeb12" providerId="LiveId" clId="{B86DEC3A-5FEF-400F-8686-E8C9AB06F3B6}" dt="2024-04-03T14:03:11.255" v="571" actId="20577"/>
          <ac:spMkLst>
            <pc:docMk/>
            <pc:sldMk cId="1452615211" sldId="334"/>
            <ac:spMk id="7" creationId="{A3AC34E4-3E42-F253-2AD2-137973FAAA7A}"/>
          </ac:spMkLst>
        </pc:spChg>
        <pc:spChg chg="add mod">
          <ac:chgData name="Monica Puentes" userId="38bf80c6427eeb12" providerId="LiveId" clId="{B86DEC3A-5FEF-400F-8686-E8C9AB06F3B6}" dt="2024-04-03T14:05:43.211" v="667" actId="1076"/>
          <ac:spMkLst>
            <pc:docMk/>
            <pc:sldMk cId="1452615211" sldId="334"/>
            <ac:spMk id="8" creationId="{C4348320-3664-49EC-3635-B46613720DBD}"/>
          </ac:spMkLst>
        </pc:spChg>
        <pc:spChg chg="add mod">
          <ac:chgData name="Monica Puentes" userId="38bf80c6427eeb12" providerId="LiveId" clId="{B86DEC3A-5FEF-400F-8686-E8C9AB06F3B6}" dt="2024-04-07T22:40:21.972" v="783" actId="20577"/>
          <ac:spMkLst>
            <pc:docMk/>
            <pc:sldMk cId="1452615211" sldId="334"/>
            <ac:spMk id="9" creationId="{4FCA12E4-B387-A301-0CA7-F44D89FB80F9}"/>
          </ac:spMkLst>
        </pc:spChg>
      </pc:sldChg>
      <pc:sldChg chg="addSp delSp modSp new del mod">
        <pc:chgData name="Monica Puentes" userId="38bf80c6427eeb12" providerId="LiveId" clId="{B86DEC3A-5FEF-400F-8686-E8C9AB06F3B6}" dt="2024-03-31T21:46:26.656" v="159" actId="47"/>
        <pc:sldMkLst>
          <pc:docMk/>
          <pc:sldMk cId="3515311685" sldId="334"/>
        </pc:sldMkLst>
        <pc:spChg chg="mod">
          <ac:chgData name="Monica Puentes" userId="38bf80c6427eeb12" providerId="LiveId" clId="{B86DEC3A-5FEF-400F-8686-E8C9AB06F3B6}" dt="2024-03-31T21:39:52.505" v="11" actId="14100"/>
          <ac:spMkLst>
            <pc:docMk/>
            <pc:sldMk cId="3515311685" sldId="334"/>
            <ac:spMk id="2" creationId="{A10ABAFB-307C-6E84-4514-2E74032775BA}"/>
          </ac:spMkLst>
        </pc:spChg>
        <pc:spChg chg="del">
          <ac:chgData name="Monica Puentes" userId="38bf80c6427eeb12" providerId="LiveId" clId="{B86DEC3A-5FEF-400F-8686-E8C9AB06F3B6}" dt="2024-03-31T21:39:59.014" v="14" actId="478"/>
          <ac:spMkLst>
            <pc:docMk/>
            <pc:sldMk cId="3515311685" sldId="334"/>
            <ac:spMk id="3" creationId="{EEED510A-1B01-5973-8557-1A58C8A26D05}"/>
          </ac:spMkLst>
        </pc:spChg>
        <pc:spChg chg="del">
          <ac:chgData name="Monica Puentes" userId="38bf80c6427eeb12" providerId="LiveId" clId="{B86DEC3A-5FEF-400F-8686-E8C9AB06F3B6}" dt="2024-03-31T21:39:55.178" v="12" actId="478"/>
          <ac:spMkLst>
            <pc:docMk/>
            <pc:sldMk cId="3515311685" sldId="334"/>
            <ac:spMk id="5" creationId="{A495877F-91EE-A0CA-3554-24D9C5122603}"/>
          </ac:spMkLst>
        </pc:spChg>
        <pc:spChg chg="del">
          <ac:chgData name="Monica Puentes" userId="38bf80c6427eeb12" providerId="LiveId" clId="{B86DEC3A-5FEF-400F-8686-E8C9AB06F3B6}" dt="2024-03-31T21:39:56.944" v="13" actId="478"/>
          <ac:spMkLst>
            <pc:docMk/>
            <pc:sldMk cId="3515311685" sldId="334"/>
            <ac:spMk id="6" creationId="{8A29A81F-DAC2-B091-4535-3D8AF941A2B3}"/>
          </ac:spMkLst>
        </pc:spChg>
        <pc:spChg chg="add del mod">
          <ac:chgData name="Monica Puentes" userId="38bf80c6427eeb12" providerId="LiveId" clId="{B86DEC3A-5FEF-400F-8686-E8C9AB06F3B6}" dt="2024-03-31T21:43:43.347" v="144" actId="21"/>
          <ac:spMkLst>
            <pc:docMk/>
            <pc:sldMk cId="3515311685" sldId="334"/>
            <ac:spMk id="7" creationId="{62E2136C-6C30-D4FA-A80B-77098720FACC}"/>
          </ac:spMkLst>
        </pc:spChg>
        <pc:spChg chg="add del mod">
          <ac:chgData name="Monica Puentes" userId="38bf80c6427eeb12" providerId="LiveId" clId="{B86DEC3A-5FEF-400F-8686-E8C9AB06F3B6}" dt="2024-03-31T21:45:16.842" v="149" actId="21"/>
          <ac:spMkLst>
            <pc:docMk/>
            <pc:sldMk cId="3515311685" sldId="334"/>
            <ac:spMk id="8" creationId="{B8BF8DEA-A7F4-DE6A-1E94-8AAB48DBBFA4}"/>
          </ac:spMkLst>
        </pc:spChg>
      </pc:sldChg>
      <pc:sldChg chg="addSp delSp modSp new mod">
        <pc:chgData name="Monica Puentes" userId="38bf80c6427eeb12" providerId="LiveId" clId="{B86DEC3A-5FEF-400F-8686-E8C9AB06F3B6}" dt="2024-04-08T11:25:41.498" v="939" actId="21"/>
        <pc:sldMkLst>
          <pc:docMk/>
          <pc:sldMk cId="2539967303" sldId="335"/>
        </pc:sldMkLst>
        <pc:spChg chg="mod">
          <ac:chgData name="Monica Puentes" userId="38bf80c6427eeb12" providerId="LiveId" clId="{B86DEC3A-5FEF-400F-8686-E8C9AB06F3B6}" dt="2024-04-08T11:14:59.585" v="814" actId="1076"/>
          <ac:spMkLst>
            <pc:docMk/>
            <pc:sldMk cId="2539967303" sldId="335"/>
            <ac:spMk id="2" creationId="{F68CAFCD-A50E-B457-566C-4104E008C56B}"/>
          </ac:spMkLst>
        </pc:spChg>
        <pc:spChg chg="del">
          <ac:chgData name="Monica Puentes" userId="38bf80c6427eeb12" providerId="LiveId" clId="{B86DEC3A-5FEF-400F-8686-E8C9AB06F3B6}" dt="2024-04-08T11:15:09.986" v="817" actId="478"/>
          <ac:spMkLst>
            <pc:docMk/>
            <pc:sldMk cId="2539967303" sldId="335"/>
            <ac:spMk id="3" creationId="{FD44BAE0-E82B-6A22-7265-BEAE9DD1D748}"/>
          </ac:spMkLst>
        </pc:spChg>
        <pc:spChg chg="del">
          <ac:chgData name="Monica Puentes" userId="38bf80c6427eeb12" providerId="LiveId" clId="{B86DEC3A-5FEF-400F-8686-E8C9AB06F3B6}" dt="2024-04-08T11:15:03.967" v="815" actId="478"/>
          <ac:spMkLst>
            <pc:docMk/>
            <pc:sldMk cId="2539967303" sldId="335"/>
            <ac:spMk id="5" creationId="{1FCA919E-9D9B-3327-A268-E6677C516AAD}"/>
          </ac:spMkLst>
        </pc:spChg>
        <pc:spChg chg="del">
          <ac:chgData name="Monica Puentes" userId="38bf80c6427eeb12" providerId="LiveId" clId="{B86DEC3A-5FEF-400F-8686-E8C9AB06F3B6}" dt="2024-04-08T11:15:05.744" v="816" actId="478"/>
          <ac:spMkLst>
            <pc:docMk/>
            <pc:sldMk cId="2539967303" sldId="335"/>
            <ac:spMk id="6" creationId="{E1A2C7E6-A8EC-4077-10CA-B0A332C53630}"/>
          </ac:spMkLst>
        </pc:spChg>
        <pc:spChg chg="add mod">
          <ac:chgData name="Monica Puentes" userId="38bf80c6427eeb12" providerId="LiveId" clId="{B86DEC3A-5FEF-400F-8686-E8C9AB06F3B6}" dt="2024-04-08T11:25:41.498" v="939" actId="21"/>
          <ac:spMkLst>
            <pc:docMk/>
            <pc:sldMk cId="2539967303" sldId="335"/>
            <ac:spMk id="8" creationId="{93601845-8139-A4E0-76A6-4F9D36501BA7}"/>
          </ac:spMkLst>
        </pc:spChg>
      </pc:sldChg>
      <pc:sldChg chg="addSp delSp modSp new mod">
        <pc:chgData name="Monica Puentes" userId="38bf80c6427eeb12" providerId="LiveId" clId="{B86DEC3A-5FEF-400F-8686-E8C9AB06F3B6}" dt="2024-04-08T11:31:01.952" v="976" actId="20577"/>
        <pc:sldMkLst>
          <pc:docMk/>
          <pc:sldMk cId="2418623799" sldId="336"/>
        </pc:sldMkLst>
        <pc:spChg chg="mod">
          <ac:chgData name="Monica Puentes" userId="38bf80c6427eeb12" providerId="LiveId" clId="{B86DEC3A-5FEF-400F-8686-E8C9AB06F3B6}" dt="2024-04-08T11:25:19.720" v="935" actId="1076"/>
          <ac:spMkLst>
            <pc:docMk/>
            <pc:sldMk cId="2418623799" sldId="336"/>
            <ac:spMk id="2" creationId="{18B745B4-B700-B7DA-EEA2-424182992DAE}"/>
          </ac:spMkLst>
        </pc:spChg>
        <pc:spChg chg="del">
          <ac:chgData name="Monica Puentes" userId="38bf80c6427eeb12" providerId="LiveId" clId="{B86DEC3A-5FEF-400F-8686-E8C9AB06F3B6}" dt="2024-04-08T11:25:27.045" v="938" actId="478"/>
          <ac:spMkLst>
            <pc:docMk/>
            <pc:sldMk cId="2418623799" sldId="336"/>
            <ac:spMk id="3" creationId="{452D2F25-06DE-F397-3232-5C87805B71C4}"/>
          </ac:spMkLst>
        </pc:spChg>
        <pc:spChg chg="del">
          <ac:chgData name="Monica Puentes" userId="38bf80c6427eeb12" providerId="LiveId" clId="{B86DEC3A-5FEF-400F-8686-E8C9AB06F3B6}" dt="2024-04-08T11:25:22.497" v="936" actId="478"/>
          <ac:spMkLst>
            <pc:docMk/>
            <pc:sldMk cId="2418623799" sldId="336"/>
            <ac:spMk id="5" creationId="{62FF7495-98B3-CE35-40E4-C166832D3DD8}"/>
          </ac:spMkLst>
        </pc:spChg>
        <pc:spChg chg="del">
          <ac:chgData name="Monica Puentes" userId="38bf80c6427eeb12" providerId="LiveId" clId="{B86DEC3A-5FEF-400F-8686-E8C9AB06F3B6}" dt="2024-04-08T11:25:23.955" v="937" actId="478"/>
          <ac:spMkLst>
            <pc:docMk/>
            <pc:sldMk cId="2418623799" sldId="336"/>
            <ac:spMk id="6" creationId="{7843E197-4503-79C2-8716-E9EEECB519E6}"/>
          </ac:spMkLst>
        </pc:spChg>
        <pc:spChg chg="add mod">
          <ac:chgData name="Monica Puentes" userId="38bf80c6427eeb12" providerId="LiveId" clId="{B86DEC3A-5FEF-400F-8686-E8C9AB06F3B6}" dt="2024-04-08T11:31:01.952" v="976" actId="20577"/>
          <ac:spMkLst>
            <pc:docMk/>
            <pc:sldMk cId="2418623799" sldId="336"/>
            <ac:spMk id="8" creationId="{7002B2BD-5ADE-AAC5-A5F2-A412806760C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BA57456-157A-C12A-2FEC-91B7B9EE49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D46761-828E-1508-56BD-BAEADF34862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95820-84BB-3447-8286-60A51307E7F2}" type="datetimeFigureOut">
              <a:rPr lang="en-US" smtClean="0"/>
              <a:t>4/7/2024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428A7E-6B0E-809C-73D1-4B5E2FF471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A5AA6-0C5B-430A-E0C4-C90B2F0A1CD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76440-F66F-F947-8EFC-EA5202ACFD2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11763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8FC54-6AE4-6A4A-9756-823A0F1BE5A6}" type="datetimeFigureOut">
              <a:rPr lang="en-US" smtClean="0"/>
              <a:t>4/6/2024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79E9EB-07EB-9D44-9F5A-AB1FBECCDD8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75874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1C745E-9B5A-59BF-BF50-4F251E39D58D}"/>
              </a:ext>
            </a:extLst>
          </p:cNvPr>
          <p:cNvSpPr/>
          <p:nvPr userDrawn="1"/>
        </p:nvSpPr>
        <p:spPr>
          <a:xfrm>
            <a:off x="304800" y="266701"/>
            <a:ext cx="11582400" cy="6324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6044184"/>
            <a:ext cx="9144000" cy="356616"/>
          </a:xfrm>
        </p:spPr>
        <p:txBody>
          <a:bodyPr/>
          <a:lstStyle>
            <a:lvl1pPr marL="0" indent="0" algn="ct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2B4A7EA-9E3F-9CE1-56B5-92F4FDDA69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24100" y="758952"/>
            <a:ext cx="7543800" cy="5029200"/>
          </a:xfrm>
          <a:custGeom>
            <a:avLst/>
            <a:gdLst>
              <a:gd name="connsiteX0" fmla="*/ 3567113 w 7543800"/>
              <a:gd name="connsiteY0" fmla="*/ 4869270 h 5029200"/>
              <a:gd name="connsiteX1" fmla="*/ 3567113 w 7543800"/>
              <a:gd name="connsiteY1" fmla="*/ 4957572 h 5029200"/>
              <a:gd name="connsiteX2" fmla="*/ 3976688 w 7543800"/>
              <a:gd name="connsiteY2" fmla="*/ 4957572 h 5029200"/>
              <a:gd name="connsiteX3" fmla="*/ 3976688 w 7543800"/>
              <a:gd name="connsiteY3" fmla="*/ 4869270 h 5029200"/>
              <a:gd name="connsiteX4" fmla="*/ 0 w 7543800"/>
              <a:gd name="connsiteY4" fmla="*/ 0 h 5029200"/>
              <a:gd name="connsiteX5" fmla="*/ 7543800 w 7543800"/>
              <a:gd name="connsiteY5" fmla="*/ 0 h 5029200"/>
              <a:gd name="connsiteX6" fmla="*/ 7543800 w 7543800"/>
              <a:gd name="connsiteY6" fmla="*/ 5029200 h 5029200"/>
              <a:gd name="connsiteX7" fmla="*/ 0 w 7543800"/>
              <a:gd name="connsiteY7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43800" h="5029200">
                <a:moveTo>
                  <a:pt x="3567113" y="4869270"/>
                </a:moveTo>
                <a:lnTo>
                  <a:pt x="3567113" y="4957572"/>
                </a:lnTo>
                <a:lnTo>
                  <a:pt x="3976688" y="4957572"/>
                </a:lnTo>
                <a:lnTo>
                  <a:pt x="3976688" y="4869270"/>
                </a:lnTo>
                <a:close/>
                <a:moveTo>
                  <a:pt x="0" y="0"/>
                </a:moveTo>
                <a:lnTo>
                  <a:pt x="7543800" y="0"/>
                </a:lnTo>
                <a:lnTo>
                  <a:pt x="7543800" y="5029200"/>
                </a:lnTo>
                <a:lnTo>
                  <a:pt x="0" y="50292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42398E06-9E0E-BC81-DEB5-1DB2F8635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08960"/>
            <a:ext cx="10515600" cy="640080"/>
          </a:xfrm>
        </p:spPr>
        <p:txBody>
          <a:bodyPr anchor="ctr"/>
          <a:lstStyle>
            <a:lvl1pPr algn="ctr">
              <a:defRPr sz="6000" spc="300" baseline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F70834-CB8D-A95B-D859-6E5B4C6B4F78}"/>
              </a:ext>
            </a:extLst>
          </p:cNvPr>
          <p:cNvSpPr/>
          <p:nvPr userDrawn="1"/>
        </p:nvSpPr>
        <p:spPr>
          <a:xfrm>
            <a:off x="5891213" y="562822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691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4B2501-78A9-E41B-7C2D-09F09ADDCB5E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A0478E-A529-CF4E-CE5C-583ACA20D66C}"/>
              </a:ext>
            </a:extLst>
          </p:cNvPr>
          <p:cNvSpPr/>
          <p:nvPr userDrawn="1"/>
        </p:nvSpPr>
        <p:spPr>
          <a:xfrm>
            <a:off x="4462849" y="685800"/>
            <a:ext cx="7119551" cy="54864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1124712"/>
            <a:ext cx="3886200" cy="548640"/>
          </a:xfrm>
        </p:spPr>
        <p:txBody>
          <a:bodyPr/>
          <a:lstStyle>
            <a:lvl1pPr>
              <a:defRPr spc="300" baseline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816352"/>
            <a:ext cx="3602736" cy="3364992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2000" cap="all" spc="0" baseline="0"/>
            </a:lvl1pPr>
            <a:lvl2pPr marL="228600">
              <a:defRPr spc="0" baseline="0"/>
            </a:lvl2pPr>
            <a:lvl3pPr marL="457200">
              <a:defRPr spc="0" baseline="0"/>
            </a:lvl3pPr>
            <a:lvl4pPr marL="685800">
              <a:defRPr spc="0" baseline="0"/>
            </a:lvl4pPr>
            <a:lvl5pPr marL="1143000">
              <a:defRPr spc="0" baseline="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E607086-83FC-E680-56CD-FD986ACF5B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0AD0F96-99DE-C9D9-569E-AE6FC6307E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46904" y="1188720"/>
            <a:ext cx="6638544" cy="4480560"/>
          </a:xfrm>
          <a:noFill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D792E47F-4E2C-B4B2-51F0-43D9D15C5A60}"/>
              </a:ext>
            </a:extLst>
          </p:cNvPr>
          <p:cNvCxnSpPr>
            <a:cxnSpLocks/>
          </p:cNvCxnSpPr>
          <p:nvPr userDrawn="1"/>
        </p:nvCxnSpPr>
        <p:spPr>
          <a:xfrm>
            <a:off x="1295400" y="205740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81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BA0478E-A529-CF4E-CE5C-583ACA20D66C}"/>
              </a:ext>
            </a:extLst>
          </p:cNvPr>
          <p:cNvSpPr/>
          <p:nvPr userDrawn="1"/>
        </p:nvSpPr>
        <p:spPr>
          <a:xfrm>
            <a:off x="3578352" y="0"/>
            <a:ext cx="861364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9824" y="1124712"/>
            <a:ext cx="5760720" cy="548640"/>
          </a:xfrm>
        </p:spPr>
        <p:txBody>
          <a:bodyPr/>
          <a:lstStyle>
            <a:lvl1pPr>
              <a:defRPr spc="300" baseline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9824" y="2889504"/>
            <a:ext cx="5760720" cy="3319272"/>
          </a:xfrm>
        </p:spPr>
        <p:txBody>
          <a:bodyPr/>
          <a:lstStyle>
            <a:lvl1pPr marL="0" indent="0">
              <a:lnSpc>
                <a:spcPct val="150000"/>
              </a:lnSpc>
              <a:buNone/>
              <a:defRPr sz="2000" cap="none" spc="0" baseline="0"/>
            </a:lvl1pPr>
            <a:lvl2pPr marL="228600">
              <a:defRPr spc="0" baseline="0"/>
            </a:lvl2pPr>
            <a:lvl3pPr marL="457200">
              <a:defRPr spc="0" baseline="0"/>
            </a:lvl3pPr>
            <a:lvl4pPr marL="685800">
              <a:defRPr spc="0" baseline="0"/>
            </a:lvl4pPr>
            <a:lvl5pPr marL="1143000">
              <a:defRPr spc="0" baseline="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E607086-83FC-E680-56CD-FD986ACF5B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0AD0F96-99DE-C9D9-569E-AE6FC6307E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98448" y="1828800"/>
            <a:ext cx="3200400" cy="3200400"/>
          </a:xfrm>
          <a:prstGeom prst="ellipse">
            <a:avLst/>
          </a:prstGeom>
          <a:noFill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36BAAC-D89F-682D-12A3-1C31F92F0FAF}"/>
              </a:ext>
            </a:extLst>
          </p:cNvPr>
          <p:cNvCxnSpPr>
            <a:cxnSpLocks/>
          </p:cNvCxnSpPr>
          <p:nvPr userDrawn="1"/>
        </p:nvCxnSpPr>
        <p:spPr>
          <a:xfrm>
            <a:off x="649224" y="2667000"/>
            <a:ext cx="0" cy="31242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F877625-E710-6DF2-3E49-374C6DD8DBC0}"/>
              </a:ext>
            </a:extLst>
          </p:cNvPr>
          <p:cNvCxnSpPr>
            <a:cxnSpLocks/>
          </p:cNvCxnSpPr>
          <p:nvPr userDrawn="1"/>
        </p:nvCxnSpPr>
        <p:spPr>
          <a:xfrm>
            <a:off x="5447344" y="2057400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7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it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D0AC02C-19A4-4754-CC96-34357DEFF5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27048" y="1481328"/>
            <a:ext cx="9144000" cy="3886200"/>
          </a:xfrm>
          <a:custGeom>
            <a:avLst/>
            <a:gdLst>
              <a:gd name="connsiteX0" fmla="*/ 6521576 w 9144000"/>
              <a:gd name="connsiteY0" fmla="*/ 2811867 h 3886200"/>
              <a:gd name="connsiteX1" fmla="*/ 6521576 w 9144000"/>
              <a:gd name="connsiteY1" fmla="*/ 2900169 h 3886200"/>
              <a:gd name="connsiteX2" fmla="*/ 6931151 w 9144000"/>
              <a:gd name="connsiteY2" fmla="*/ 2900169 h 3886200"/>
              <a:gd name="connsiteX3" fmla="*/ 6931151 w 9144000"/>
              <a:gd name="connsiteY3" fmla="*/ 2811867 h 3886200"/>
              <a:gd name="connsiteX4" fmla="*/ 0 w 9144000"/>
              <a:gd name="connsiteY4" fmla="*/ 0 h 3886200"/>
              <a:gd name="connsiteX5" fmla="*/ 9144000 w 9144000"/>
              <a:gd name="connsiteY5" fmla="*/ 0 h 3886200"/>
              <a:gd name="connsiteX6" fmla="*/ 9144000 w 9144000"/>
              <a:gd name="connsiteY6" fmla="*/ 3886200 h 3886200"/>
              <a:gd name="connsiteX7" fmla="*/ 0 w 9144000"/>
              <a:gd name="connsiteY7" fmla="*/ 3886200 h 388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3886200">
                <a:moveTo>
                  <a:pt x="6521576" y="2811867"/>
                </a:moveTo>
                <a:lnTo>
                  <a:pt x="6521576" y="2900169"/>
                </a:lnTo>
                <a:lnTo>
                  <a:pt x="6931151" y="2900169"/>
                </a:lnTo>
                <a:lnTo>
                  <a:pt x="6931151" y="2811867"/>
                </a:lnTo>
                <a:close/>
                <a:moveTo>
                  <a:pt x="0" y="0"/>
                </a:moveTo>
                <a:lnTo>
                  <a:pt x="9144000" y="0"/>
                </a:lnTo>
                <a:lnTo>
                  <a:pt x="9144000" y="3886200"/>
                </a:lnTo>
                <a:lnTo>
                  <a:pt x="0" y="38862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636" y="3200400"/>
            <a:ext cx="8110728" cy="457200"/>
          </a:xfrm>
        </p:spPr>
        <p:txBody>
          <a:bodyPr anchor="ctr"/>
          <a:lstStyle>
            <a:lvl1pPr algn="ctr">
              <a:defRPr sz="4800" spc="300" baseline="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6720" y="4745736"/>
            <a:ext cx="1389888" cy="1280160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2E7004C-CFEF-6E88-A3C1-60FBC7F8CD13}"/>
              </a:ext>
            </a:extLst>
          </p:cNvPr>
          <p:cNvSpPr/>
          <p:nvPr userDrawn="1"/>
        </p:nvSpPr>
        <p:spPr>
          <a:xfrm>
            <a:off x="8048624" y="4293195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31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609600"/>
            <a:ext cx="10058400" cy="914400"/>
          </a:xfrm>
        </p:spPr>
        <p:txBody>
          <a:bodyPr/>
          <a:lstStyle>
            <a:lvl1pPr>
              <a:defRPr spc="3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1855945"/>
            <a:ext cx="9820656" cy="4352544"/>
          </a:xfrm>
        </p:spPr>
        <p:txBody>
          <a:bodyPr/>
          <a:lstStyle>
            <a:lvl1pPr>
              <a:defRPr spc="0" baseline="0"/>
            </a:lvl1pPr>
            <a:lvl2pPr>
              <a:defRPr spc="0" baseline="0"/>
            </a:lvl2pPr>
            <a:lvl3pPr>
              <a:defRPr spc="0" baseline="0"/>
            </a:lvl3pPr>
            <a:lvl4pPr>
              <a:defRPr spc="0" baseline="0"/>
            </a:lvl4pPr>
            <a:lvl5pPr>
              <a:defRPr spc="0" baseline="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E607086-83FC-E680-56CD-FD986ACF5B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52133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609600"/>
            <a:ext cx="9829800" cy="914400"/>
          </a:xfrm>
        </p:spPr>
        <p:txBody>
          <a:bodyPr/>
          <a:lstStyle>
            <a:lvl1pPr algn="ctr">
              <a:defRPr spc="300"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720" y="1746504"/>
            <a:ext cx="9829800" cy="4352544"/>
          </a:xfrm>
        </p:spPr>
        <p:txBody>
          <a:bodyPr/>
          <a:lstStyle>
            <a:lvl1pPr>
              <a:defRPr spc="0" baseline="0"/>
            </a:lvl1pPr>
            <a:lvl2pPr>
              <a:defRPr spc="0" baseline="0"/>
            </a:lvl2pPr>
            <a:lvl3pPr>
              <a:defRPr spc="0" baseline="0"/>
            </a:lvl3pPr>
            <a:lvl4pPr>
              <a:defRPr spc="0" baseline="0"/>
            </a:lvl4pPr>
            <a:lvl5pPr>
              <a:defRPr spc="0" baseline="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E607086-83FC-E680-56CD-FD986ACF5B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641840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17F99EA-AB5F-24F3-D971-2B9BDE3B4F3C}"/>
              </a:ext>
            </a:extLst>
          </p:cNvPr>
          <p:cNvSpPr txBox="1"/>
          <p:nvPr userDrawn="1"/>
        </p:nvSpPr>
        <p:spPr>
          <a:xfrm>
            <a:off x="641838" y="554794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9BB099-33E8-8B24-7E54-70E7457A1C7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E607086-83FC-E680-56CD-FD986ACF5B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7811310-A21F-0BFB-8198-22EDFCF9F4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370576" y="658368"/>
            <a:ext cx="6821424" cy="334670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3D2EFC-F14F-5508-06EE-4E5B5C535E16}"/>
              </a:ext>
            </a:extLst>
          </p:cNvPr>
          <p:cNvCxnSpPr>
            <a:cxnSpLocks/>
          </p:cNvCxnSpPr>
          <p:nvPr userDrawn="1"/>
        </p:nvCxnSpPr>
        <p:spPr>
          <a:xfrm>
            <a:off x="1819102" y="5548842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ubtitle 2">
            <a:extLst>
              <a:ext uri="{FF2B5EF4-FFF2-40B4-BE49-F238E27FC236}">
                <a16:creationId xmlns:a16="http://schemas.microsoft.com/office/drawing/2014/main" id="{28A6ACFB-D620-056D-1C62-903C5FBCEB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19656" y="5943600"/>
            <a:ext cx="4809744" cy="256032"/>
          </a:xfrm>
        </p:spPr>
        <p:txBody>
          <a:bodyPr/>
          <a:lstStyle>
            <a:lvl1pPr marL="0" indent="0" algn="l">
              <a:buNone/>
              <a:defRPr sz="2000" cap="all" spc="200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9656" y="2459736"/>
            <a:ext cx="5157216" cy="2670048"/>
          </a:xfrm>
        </p:spPr>
        <p:txBody>
          <a:bodyPr anchor="b"/>
          <a:lstStyle>
            <a:lvl1pPr algn="l">
              <a:lnSpc>
                <a:spcPts val="5200"/>
              </a:lnSpc>
              <a:defRPr sz="3600" spc="0" baseline="0">
                <a:latin typeface="+mn-lt"/>
              </a:defRPr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18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3ED19-9B5E-8852-24D6-62401816C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609600"/>
            <a:ext cx="10021824" cy="539496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07A8A0-5009-A086-A6AE-542CA46848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46F73-AB2D-A55B-67FD-85A2F20D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6F01F221-54DA-6EF2-D9DE-2B9A7AB60B1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98448" y="2441448"/>
            <a:ext cx="1828800" cy="18288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9BEECCD2-A0EF-0622-7377-A2BAE97865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6200" y="2441448"/>
            <a:ext cx="1828800" cy="18288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DDD9A982-D940-ADB7-F949-B3898D1984E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73952" y="2441448"/>
            <a:ext cx="1828800" cy="18288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492630AD-4FA0-C5D3-DC29-AE0E67CB6CA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34272" y="2441448"/>
            <a:ext cx="1828800" cy="18288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AA3DDCC3-9231-434E-A1D1-8A078DE7BF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98448" y="4974336"/>
            <a:ext cx="1828800" cy="539496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970A1046-F88C-E11E-0E2E-A7F3AEDB3A2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98448" y="5596128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F27FC0A-1C34-6BFF-806A-6911C16F21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86200" y="4974336"/>
            <a:ext cx="1828800" cy="539496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EF94CC5A-0B90-D0D3-CF42-2A9B863317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886200" y="5596128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8E685B28-FC51-9FE8-2F7E-C8255BD759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473952" y="4974336"/>
            <a:ext cx="1828800" cy="539496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72F1E6-DAE5-AE6D-F688-575FC243CD0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473952" y="5596128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138E486-F729-AEC8-0C2D-44FA21EDC61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70848" y="4974336"/>
            <a:ext cx="1828800" cy="539496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0F182FA8-4DA0-527F-89C3-96D9A996F2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070848" y="5596128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6E73E07-0346-2BA8-44BC-6CB3BDEAAA99}"/>
              </a:ext>
            </a:extLst>
          </p:cNvPr>
          <p:cNvCxnSpPr>
            <a:cxnSpLocks/>
          </p:cNvCxnSpPr>
          <p:nvPr userDrawn="1"/>
        </p:nvCxnSpPr>
        <p:spPr>
          <a:xfrm>
            <a:off x="4592478" y="4688743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6E62977-27C7-5882-6A33-75257911D09A}"/>
              </a:ext>
            </a:extLst>
          </p:cNvPr>
          <p:cNvCxnSpPr>
            <a:cxnSpLocks/>
          </p:cNvCxnSpPr>
          <p:nvPr userDrawn="1"/>
        </p:nvCxnSpPr>
        <p:spPr>
          <a:xfrm>
            <a:off x="2004720" y="4688743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705476C-2972-A423-7282-BABA9AAB32E6}"/>
              </a:ext>
            </a:extLst>
          </p:cNvPr>
          <p:cNvCxnSpPr>
            <a:cxnSpLocks/>
          </p:cNvCxnSpPr>
          <p:nvPr userDrawn="1"/>
        </p:nvCxnSpPr>
        <p:spPr>
          <a:xfrm>
            <a:off x="9737699" y="4688743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E0D781B-3CB4-A523-427F-3D444B28E60E}"/>
              </a:ext>
            </a:extLst>
          </p:cNvPr>
          <p:cNvCxnSpPr>
            <a:cxnSpLocks/>
          </p:cNvCxnSpPr>
          <p:nvPr userDrawn="1"/>
        </p:nvCxnSpPr>
        <p:spPr>
          <a:xfrm>
            <a:off x="7183278" y="4688743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8048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3ED19-9B5E-8852-24D6-62401816C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609600"/>
            <a:ext cx="10332720" cy="539496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07A8A0-5009-A086-A6AE-542CA46848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46F73-AB2D-A55B-67FD-85A2F20D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Picture Placeholder 8">
            <a:extLst>
              <a:ext uri="{FF2B5EF4-FFF2-40B4-BE49-F238E27FC236}">
                <a16:creationId xmlns:a16="http://schemas.microsoft.com/office/drawing/2014/main" id="{6F01F221-54DA-6EF2-D9DE-2B9A7AB60B1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636776" y="17556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6" name="Picture Placeholder 8">
            <a:extLst>
              <a:ext uri="{FF2B5EF4-FFF2-40B4-BE49-F238E27FC236}">
                <a16:creationId xmlns:a16="http://schemas.microsoft.com/office/drawing/2014/main" id="{9BEECCD2-A0EF-0622-7377-A2BAE97865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24528" y="17556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7" name="Picture Placeholder 8">
            <a:extLst>
              <a:ext uri="{FF2B5EF4-FFF2-40B4-BE49-F238E27FC236}">
                <a16:creationId xmlns:a16="http://schemas.microsoft.com/office/drawing/2014/main" id="{DDD9A982-D940-ADB7-F949-B3898D1984E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848856" y="17556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492630AD-4FA0-C5D3-DC29-AE0E67CB6CA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381744" y="17556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AA3DDCC3-9231-434E-A1D1-8A078DE7BF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98448" y="3300984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970A1046-F88C-E11E-0E2E-A7F3AEDB3A2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98448" y="37307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F27FC0A-1C34-6BFF-806A-6911C16F21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886200" y="3300984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EF94CC5A-0B90-D0D3-CF42-2A9B863317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886200" y="37307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8E685B28-FC51-9FE8-2F7E-C8255BD759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510528" y="3300984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72F1E6-DAE5-AE6D-F688-575FC243CD0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10528" y="37307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138E486-F729-AEC8-0C2D-44FA21EDC61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034272" y="3300984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0F182FA8-4DA0-527F-89C3-96D9A996F2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9034272" y="37307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F42A71B-2F05-7F67-85C0-0C5AA947983D}"/>
              </a:ext>
            </a:extLst>
          </p:cNvPr>
          <p:cNvCxnSpPr>
            <a:cxnSpLocks/>
          </p:cNvCxnSpPr>
          <p:nvPr userDrawn="1"/>
        </p:nvCxnSpPr>
        <p:spPr>
          <a:xfrm>
            <a:off x="4684061" y="3104299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C25395-CA95-6040-8ED6-C7D8A2E16C49}"/>
              </a:ext>
            </a:extLst>
          </p:cNvPr>
          <p:cNvCxnSpPr>
            <a:cxnSpLocks/>
          </p:cNvCxnSpPr>
          <p:nvPr userDrawn="1"/>
        </p:nvCxnSpPr>
        <p:spPr>
          <a:xfrm>
            <a:off x="2096160" y="3104299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E2F589B-649A-57C2-1D3E-79FDFF84BADB}"/>
              </a:ext>
            </a:extLst>
          </p:cNvPr>
          <p:cNvCxnSpPr>
            <a:cxnSpLocks/>
          </p:cNvCxnSpPr>
          <p:nvPr userDrawn="1"/>
        </p:nvCxnSpPr>
        <p:spPr>
          <a:xfrm>
            <a:off x="9837985" y="3104299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1F3728F-0FBF-5AD2-357E-FFCFFBF7687E}"/>
              </a:ext>
            </a:extLst>
          </p:cNvPr>
          <p:cNvCxnSpPr>
            <a:cxnSpLocks/>
          </p:cNvCxnSpPr>
          <p:nvPr userDrawn="1"/>
        </p:nvCxnSpPr>
        <p:spPr>
          <a:xfrm>
            <a:off x="7306235" y="3104299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Picture Placeholder 8">
            <a:extLst>
              <a:ext uri="{FF2B5EF4-FFF2-40B4-BE49-F238E27FC236}">
                <a16:creationId xmlns:a16="http://schemas.microsoft.com/office/drawing/2014/main" id="{09A756E1-5275-58A9-7B09-95BEA4F4FAC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36776" y="42702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A4DA2F88-85BF-29B8-6321-AF19B25A6261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224528" y="42702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3" name="Picture Placeholder 8">
            <a:extLst>
              <a:ext uri="{FF2B5EF4-FFF2-40B4-BE49-F238E27FC236}">
                <a16:creationId xmlns:a16="http://schemas.microsoft.com/office/drawing/2014/main" id="{4636CEF4-05E9-F5BB-BD6F-6B081DBDCA9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848856" y="42702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4" name="Picture Placeholder 8">
            <a:extLst>
              <a:ext uri="{FF2B5EF4-FFF2-40B4-BE49-F238E27FC236}">
                <a16:creationId xmlns:a16="http://schemas.microsoft.com/office/drawing/2014/main" id="{67B57C06-A1D0-7C74-6A14-2BFF0B1FC172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9381744" y="4270248"/>
            <a:ext cx="1143000" cy="1143000"/>
          </a:xfrm>
          <a:prstGeom prst="ellipse">
            <a:avLst/>
          </a:prstGeo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1025D334-8990-1960-8865-C877ECC47E6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298448" y="5824728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7F491CA2-1A10-E7DB-4203-DC7E9E48CCF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298448" y="62453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7" name="Text Placeholder 13">
            <a:extLst>
              <a:ext uri="{FF2B5EF4-FFF2-40B4-BE49-F238E27FC236}">
                <a16:creationId xmlns:a16="http://schemas.microsoft.com/office/drawing/2014/main" id="{697C28E5-6260-6DA9-B4F0-665506F5258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886200" y="5824728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8" name="Text Placeholder 13">
            <a:extLst>
              <a:ext uri="{FF2B5EF4-FFF2-40B4-BE49-F238E27FC236}">
                <a16:creationId xmlns:a16="http://schemas.microsoft.com/office/drawing/2014/main" id="{A594A25E-7F2D-4188-16B7-C34485FDD2F8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886200" y="62453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id="{584B38BF-6197-486D-7134-F86E1754AF78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510528" y="5824728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0" name="Text Placeholder 13">
            <a:extLst>
              <a:ext uri="{FF2B5EF4-FFF2-40B4-BE49-F238E27FC236}">
                <a16:creationId xmlns:a16="http://schemas.microsoft.com/office/drawing/2014/main" id="{D788F8D9-8CDB-C458-9AAD-0426AB467D2A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510528" y="62453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1" name="Text Placeholder 13">
            <a:extLst>
              <a:ext uri="{FF2B5EF4-FFF2-40B4-BE49-F238E27FC236}">
                <a16:creationId xmlns:a16="http://schemas.microsoft.com/office/drawing/2014/main" id="{78447882-2C86-B3A7-9450-29A0778E1B08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9034272" y="5824728"/>
            <a:ext cx="1828800" cy="411480"/>
          </a:xfrm>
        </p:spPr>
        <p:txBody>
          <a:bodyPr lIns="0" tIns="0" rIns="0" bIns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32" name="Text Placeholder 13">
            <a:extLst>
              <a:ext uri="{FF2B5EF4-FFF2-40B4-BE49-F238E27FC236}">
                <a16:creationId xmlns:a16="http://schemas.microsoft.com/office/drawing/2014/main" id="{E321AAE1-532A-23F0-9108-055D0D7BDFBA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034272" y="6245352"/>
            <a:ext cx="1828800" cy="347472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1BC4478-FBEA-422F-73BA-0A422F15D7EA}"/>
              </a:ext>
            </a:extLst>
          </p:cNvPr>
          <p:cNvCxnSpPr>
            <a:cxnSpLocks/>
          </p:cNvCxnSpPr>
          <p:nvPr userDrawn="1"/>
        </p:nvCxnSpPr>
        <p:spPr>
          <a:xfrm>
            <a:off x="4684061" y="5623560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A9AA302-5107-FDE7-557C-3305A9A7DEC2}"/>
              </a:ext>
            </a:extLst>
          </p:cNvPr>
          <p:cNvCxnSpPr>
            <a:cxnSpLocks/>
          </p:cNvCxnSpPr>
          <p:nvPr userDrawn="1"/>
        </p:nvCxnSpPr>
        <p:spPr>
          <a:xfrm>
            <a:off x="2096160" y="5623560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A9C9F7A3-B120-C59A-E379-173F84B7D153}"/>
              </a:ext>
            </a:extLst>
          </p:cNvPr>
          <p:cNvCxnSpPr>
            <a:cxnSpLocks/>
          </p:cNvCxnSpPr>
          <p:nvPr userDrawn="1"/>
        </p:nvCxnSpPr>
        <p:spPr>
          <a:xfrm>
            <a:off x="9837985" y="5623560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E073A4E7-9D16-A6C0-E297-A36B10A2FABB}"/>
              </a:ext>
            </a:extLst>
          </p:cNvPr>
          <p:cNvCxnSpPr>
            <a:cxnSpLocks/>
          </p:cNvCxnSpPr>
          <p:nvPr userDrawn="1"/>
        </p:nvCxnSpPr>
        <p:spPr>
          <a:xfrm>
            <a:off x="7306235" y="5623560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777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7068A9B7-F56A-44B7-D61E-66289C79F1C3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0" y="5175504"/>
            <a:ext cx="12188952" cy="1682496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83ED19-9B5E-8852-24D6-62401816C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088" y="609600"/>
            <a:ext cx="10021824" cy="1252728"/>
          </a:xfrm>
        </p:spPr>
        <p:txBody>
          <a:bodyPr/>
          <a:lstStyle>
            <a:lvl1pPr algn="ctr">
              <a:lnSpc>
                <a:spcPts val="5760"/>
              </a:lnSpc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07A8A0-5009-A086-A6AE-542CA46848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46F73-AB2D-A55B-67FD-85A2F20D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AA3DDCC3-9231-434E-A1D1-8A078DE7BF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98448" y="2441448"/>
            <a:ext cx="1280160" cy="758952"/>
          </a:xfrm>
        </p:spPr>
        <p:txBody>
          <a:bodyPr lIns="0" tIns="0" rIns="0" bIns="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970A1046-F88C-E11E-0E2E-A7F3AEDB3A2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98448" y="3730752"/>
            <a:ext cx="128016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F27FC0A-1C34-6BFF-806A-6911C16F21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383280" y="2441448"/>
            <a:ext cx="1280160" cy="758952"/>
          </a:xfrm>
        </p:spPr>
        <p:txBody>
          <a:bodyPr lIns="0" tIns="0" rIns="0" bIns="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EF94CC5A-0B90-D0D3-CF42-2A9B863317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383280" y="3730752"/>
            <a:ext cx="128016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8E685B28-FC51-9FE8-2F7E-C8255BD759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468112" y="2441448"/>
            <a:ext cx="1280160" cy="758952"/>
          </a:xfrm>
        </p:spPr>
        <p:txBody>
          <a:bodyPr lIns="0" tIns="0" rIns="0" bIns="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72F1E6-DAE5-AE6D-F688-575FC243CD0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468112" y="3730752"/>
            <a:ext cx="128016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138E486-F729-AEC8-0C2D-44FA21EDC61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552944" y="2441448"/>
            <a:ext cx="1280160" cy="758952"/>
          </a:xfrm>
        </p:spPr>
        <p:txBody>
          <a:bodyPr lIns="0" tIns="0" rIns="0" bIns="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0F182FA8-4DA0-527F-89C3-96D9A996F2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552944" y="3730752"/>
            <a:ext cx="128016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F42A71B-2F05-7F67-85C0-0C5AA947983D}"/>
              </a:ext>
            </a:extLst>
          </p:cNvPr>
          <p:cNvCxnSpPr>
            <a:cxnSpLocks/>
          </p:cNvCxnSpPr>
          <p:nvPr userDrawn="1"/>
        </p:nvCxnSpPr>
        <p:spPr>
          <a:xfrm>
            <a:off x="3383280" y="3438144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C25395-CA95-6040-8ED6-C7D8A2E16C49}"/>
              </a:ext>
            </a:extLst>
          </p:cNvPr>
          <p:cNvCxnSpPr>
            <a:cxnSpLocks/>
          </p:cNvCxnSpPr>
          <p:nvPr userDrawn="1"/>
        </p:nvCxnSpPr>
        <p:spPr>
          <a:xfrm>
            <a:off x="9637776" y="3438144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E2F589B-649A-57C2-1D3E-79FDFF84BADB}"/>
              </a:ext>
            </a:extLst>
          </p:cNvPr>
          <p:cNvCxnSpPr>
            <a:cxnSpLocks/>
          </p:cNvCxnSpPr>
          <p:nvPr userDrawn="1"/>
        </p:nvCxnSpPr>
        <p:spPr>
          <a:xfrm>
            <a:off x="7552944" y="3438144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81F3728F-0FBF-5AD2-357E-FFCFFBF7687E}"/>
              </a:ext>
            </a:extLst>
          </p:cNvPr>
          <p:cNvCxnSpPr>
            <a:cxnSpLocks/>
          </p:cNvCxnSpPr>
          <p:nvPr userDrawn="1"/>
        </p:nvCxnSpPr>
        <p:spPr>
          <a:xfrm>
            <a:off x="5468112" y="3438144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1025D334-8990-1960-8865-C877ECC47E6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637776" y="2441448"/>
            <a:ext cx="1280160" cy="758952"/>
          </a:xfrm>
        </p:spPr>
        <p:txBody>
          <a:bodyPr lIns="0" tIns="0" rIns="0" bIns="0" anchor="b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7F491CA2-1A10-E7DB-4203-DC7E9E48CCF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637776" y="3730752"/>
            <a:ext cx="128016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A9AA302-5107-FDE7-557C-3305A9A7DEC2}"/>
              </a:ext>
            </a:extLst>
          </p:cNvPr>
          <p:cNvCxnSpPr>
            <a:cxnSpLocks/>
          </p:cNvCxnSpPr>
          <p:nvPr userDrawn="1"/>
        </p:nvCxnSpPr>
        <p:spPr>
          <a:xfrm>
            <a:off x="1298448" y="3438144"/>
            <a:ext cx="22860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410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7068A9B7-F56A-44B7-D61E-66289C79F1C3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0" y="0"/>
            <a:ext cx="12188952" cy="1682496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83ED19-9B5E-8852-24D6-62401816C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48" y="5221224"/>
            <a:ext cx="3621024" cy="621792"/>
          </a:xfrm>
        </p:spPr>
        <p:txBody>
          <a:bodyPr/>
          <a:lstStyle>
            <a:lvl1pPr algn="l">
              <a:lnSpc>
                <a:spcPts val="5760"/>
              </a:lnSpc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07A8A0-5009-A086-A6AE-542CA46848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46F73-AB2D-A55B-67FD-85A2F20D5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9" name="Text Placeholder 13">
            <a:extLst>
              <a:ext uri="{FF2B5EF4-FFF2-40B4-BE49-F238E27FC236}">
                <a16:creationId xmlns:a16="http://schemas.microsoft.com/office/drawing/2014/main" id="{AA3DDCC3-9231-434E-A1D1-8A078DE7BF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298448" y="3351784"/>
            <a:ext cx="1620520" cy="411476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1" name="Text Placeholder 13">
            <a:extLst>
              <a:ext uri="{FF2B5EF4-FFF2-40B4-BE49-F238E27FC236}">
                <a16:creationId xmlns:a16="http://schemas.microsoft.com/office/drawing/2014/main" id="{BF27FC0A-1C34-6BFF-806A-6911C16F218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300984" y="3351784"/>
            <a:ext cx="1620520" cy="411476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3" name="Text Placeholder 13">
            <a:extLst>
              <a:ext uri="{FF2B5EF4-FFF2-40B4-BE49-F238E27FC236}">
                <a16:creationId xmlns:a16="http://schemas.microsoft.com/office/drawing/2014/main" id="{8E685B28-FC51-9FE8-2F7E-C8255BD7594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312664" y="3351784"/>
            <a:ext cx="1620520" cy="411476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7138E486-F729-AEC8-0C2D-44FA21EDC61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315200" y="3351784"/>
            <a:ext cx="1620520" cy="411476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1025D334-8990-1960-8865-C877ECC47E6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321800" y="3351784"/>
            <a:ext cx="1620520" cy="411476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 b="0" cap="all" spc="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3769F54-E10C-40C4-5EFF-E8A9CA520AEC}"/>
              </a:ext>
            </a:extLst>
          </p:cNvPr>
          <p:cNvCxnSpPr>
            <a:cxnSpLocks/>
          </p:cNvCxnSpPr>
          <p:nvPr userDrawn="1"/>
        </p:nvCxnSpPr>
        <p:spPr>
          <a:xfrm>
            <a:off x="1298448" y="6111876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6E7B1EF-9D07-1E66-7467-93C9AE48BD85}"/>
              </a:ext>
            </a:extLst>
          </p:cNvPr>
          <p:cNvCxnSpPr>
            <a:cxnSpLocks/>
          </p:cNvCxnSpPr>
          <p:nvPr userDrawn="1"/>
        </p:nvCxnSpPr>
        <p:spPr>
          <a:xfrm flipH="1">
            <a:off x="1219200" y="2871216"/>
            <a:ext cx="9595104" cy="0"/>
          </a:xfrm>
          <a:prstGeom prst="line">
            <a:avLst/>
          </a:prstGeom>
          <a:ln w="12700" cap="flat" cmpd="sng" algn="ctr">
            <a:solidFill>
              <a:schemeClr val="accent1"/>
            </a:solidFill>
            <a:prstDash val="solid"/>
            <a:round/>
            <a:headEnd type="triangl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" name="Text Placeholder 13">
            <a:extLst>
              <a:ext uri="{FF2B5EF4-FFF2-40B4-BE49-F238E27FC236}">
                <a16:creationId xmlns:a16="http://schemas.microsoft.com/office/drawing/2014/main" id="{970A1046-F88C-E11E-0E2E-A7F3AEDB3A2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98448" y="3803904"/>
            <a:ext cx="162052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2" name="Text Placeholder 13">
            <a:extLst>
              <a:ext uri="{FF2B5EF4-FFF2-40B4-BE49-F238E27FC236}">
                <a16:creationId xmlns:a16="http://schemas.microsoft.com/office/drawing/2014/main" id="{EF94CC5A-0B90-D0D3-CF42-2A9B8633172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3300984" y="3803904"/>
            <a:ext cx="162052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472F1E6-DAE5-AE6D-F688-575FC243CD0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312664" y="3803904"/>
            <a:ext cx="162052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0F182FA8-4DA0-527F-89C3-96D9A996F2C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315200" y="3803904"/>
            <a:ext cx="162052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6" name="Text Placeholder 13">
            <a:extLst>
              <a:ext uri="{FF2B5EF4-FFF2-40B4-BE49-F238E27FC236}">
                <a16:creationId xmlns:a16="http://schemas.microsoft.com/office/drawing/2014/main" id="{7F491CA2-1A10-E7DB-4203-DC7E9E48CCF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321800" y="3803904"/>
            <a:ext cx="1620520" cy="1143000"/>
          </a:xfrm>
        </p:spPr>
        <p:txBody>
          <a:bodyPr lIns="0" tIns="0" rIns="0" bIns="0" anchor="t">
            <a:noAutofit/>
          </a:bodyPr>
          <a:lstStyle>
            <a:lvl1pPr marL="0" indent="0" algn="l">
              <a:lnSpc>
                <a:spcPts val="1580"/>
              </a:lnSpc>
              <a:spcBef>
                <a:spcPts val="0"/>
              </a:spcBef>
              <a:buNone/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5476138-49FF-70BE-6359-0A511EFB243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00984" y="2638738"/>
            <a:ext cx="91440" cy="41148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6EFC43B-3F8D-6957-F343-F3D9C3E7A71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98448" y="2638738"/>
            <a:ext cx="91440" cy="41148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D6007DD2-0F2E-6F92-8457-FC670750ED3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312664" y="2638738"/>
            <a:ext cx="91440" cy="41148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06C5667F-C463-51B6-B8D6-F757BDB8AFCC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315200" y="2638738"/>
            <a:ext cx="91440" cy="41148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0FF09CBB-BD48-E8E5-EECF-B6CBC36B236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321800" y="2638738"/>
            <a:ext cx="91440" cy="41148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333783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A881D2A-2C75-8B2A-DA41-F42ABBA59A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56832" cy="6858000"/>
          </a:xfrm>
          <a:custGeom>
            <a:avLst/>
            <a:gdLst>
              <a:gd name="connsiteX0" fmla="*/ 1295400 w 6656832"/>
              <a:gd name="connsiteY0" fmla="*/ 1492377 h 6858000"/>
              <a:gd name="connsiteX1" fmla="*/ 1295400 w 6656832"/>
              <a:gd name="connsiteY1" fmla="*/ 1580679 h 6858000"/>
              <a:gd name="connsiteX2" fmla="*/ 1704975 w 6656832"/>
              <a:gd name="connsiteY2" fmla="*/ 1580679 h 6858000"/>
              <a:gd name="connsiteX3" fmla="*/ 1704975 w 6656832"/>
              <a:gd name="connsiteY3" fmla="*/ 1492377 h 6858000"/>
              <a:gd name="connsiteX4" fmla="*/ 0 w 6656832"/>
              <a:gd name="connsiteY4" fmla="*/ 0 h 6858000"/>
              <a:gd name="connsiteX5" fmla="*/ 6656832 w 6656832"/>
              <a:gd name="connsiteY5" fmla="*/ 0 h 6858000"/>
              <a:gd name="connsiteX6" fmla="*/ 6656832 w 6656832"/>
              <a:gd name="connsiteY6" fmla="*/ 6858000 h 6858000"/>
              <a:gd name="connsiteX7" fmla="*/ 0 w 6656832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656832" h="6858000">
                <a:moveTo>
                  <a:pt x="1295400" y="1492377"/>
                </a:moveTo>
                <a:lnTo>
                  <a:pt x="1295400" y="1580679"/>
                </a:lnTo>
                <a:lnTo>
                  <a:pt x="1704975" y="1580679"/>
                </a:lnTo>
                <a:lnTo>
                  <a:pt x="1704975" y="1492377"/>
                </a:lnTo>
                <a:close/>
                <a:moveTo>
                  <a:pt x="0" y="0"/>
                </a:moveTo>
                <a:lnTo>
                  <a:pt x="6656832" y="0"/>
                </a:lnTo>
                <a:lnTo>
                  <a:pt x="665683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48" y="609600"/>
            <a:ext cx="6656832" cy="530352"/>
          </a:xfrm>
        </p:spPr>
        <p:txBody>
          <a:bodyPr anchor="t" anchorCtr="0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CA7A15A-B484-E46E-FF4D-179F31F17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8448" y="2209800"/>
            <a:ext cx="4495744" cy="4648200"/>
          </a:xfrm>
          <a:custGeom>
            <a:avLst/>
            <a:gdLst>
              <a:gd name="connsiteX0" fmla="*/ 0 w 4495744"/>
              <a:gd name="connsiteY0" fmla="*/ 0 h 4648200"/>
              <a:gd name="connsiteX1" fmla="*/ 4495744 w 4495744"/>
              <a:gd name="connsiteY1" fmla="*/ 0 h 4648200"/>
              <a:gd name="connsiteX2" fmla="*/ 4495744 w 4495744"/>
              <a:gd name="connsiteY2" fmla="*/ 4648200 h 4648200"/>
              <a:gd name="connsiteX3" fmla="*/ 0 w 4495744"/>
              <a:gd name="connsiteY3" fmla="*/ 4648200 h 46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744" h="4648200">
                <a:moveTo>
                  <a:pt x="0" y="0"/>
                </a:moveTo>
                <a:lnTo>
                  <a:pt x="4495744" y="0"/>
                </a:lnTo>
                <a:lnTo>
                  <a:pt x="4495744" y="4648200"/>
                </a:lnTo>
                <a:lnTo>
                  <a:pt x="0" y="464820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lIns="310896" tIns="365760" rIns="274320" anchor="t">
            <a:noAutofit/>
          </a:bodyPr>
          <a:lstStyle>
            <a:lvl1pPr marL="0" indent="0">
              <a:lnSpc>
                <a:spcPts val="2400"/>
              </a:lnSpc>
              <a:buNone/>
              <a:defRPr sz="2000" b="0" i="0" cap="all" spc="200" baseline="0">
                <a:latin typeface="+mj-lt"/>
                <a:cs typeface="Posterama" panose="020B0504020200020000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18488" y="3630168"/>
            <a:ext cx="3886200" cy="2514600"/>
          </a:xfrm>
        </p:spPr>
        <p:txBody>
          <a:bodyPr/>
          <a:lstStyle>
            <a:lvl1pPr marL="0" indent="0">
              <a:buNone/>
              <a:defRPr sz="1400"/>
            </a:lvl1pPr>
            <a:lvl2pPr marL="228600">
              <a:defRPr sz="1400"/>
            </a:lvl2pPr>
            <a:lvl3pPr marL="457200">
              <a:defRPr sz="1400"/>
            </a:lvl3pPr>
            <a:lvl4pPr marL="685800">
              <a:defRPr sz="1400"/>
            </a:lvl4pPr>
            <a:lvl5pPr marL="1143000">
              <a:defRPr sz="140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123542D-139D-45CC-7853-FE3702B4BB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05600" y="2209800"/>
            <a:ext cx="4495744" cy="4648200"/>
          </a:xfrm>
          <a:custGeom>
            <a:avLst/>
            <a:gdLst>
              <a:gd name="connsiteX0" fmla="*/ 0 w 4495744"/>
              <a:gd name="connsiteY0" fmla="*/ 0 h 4648200"/>
              <a:gd name="connsiteX1" fmla="*/ 4495744 w 4495744"/>
              <a:gd name="connsiteY1" fmla="*/ 0 h 4648200"/>
              <a:gd name="connsiteX2" fmla="*/ 4495744 w 4495744"/>
              <a:gd name="connsiteY2" fmla="*/ 4648200 h 4648200"/>
              <a:gd name="connsiteX3" fmla="*/ 0 w 4495744"/>
              <a:gd name="connsiteY3" fmla="*/ 4648200 h 46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744" h="4648200">
                <a:moveTo>
                  <a:pt x="0" y="0"/>
                </a:moveTo>
                <a:lnTo>
                  <a:pt x="4495744" y="0"/>
                </a:lnTo>
                <a:lnTo>
                  <a:pt x="4495744" y="4648200"/>
                </a:lnTo>
                <a:lnTo>
                  <a:pt x="0" y="464820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lIns="310896" tIns="365760" rIns="274320" anchor="t" anchorCtr="0">
            <a:noAutofit/>
          </a:bodyPr>
          <a:lstStyle>
            <a:lvl1pPr marL="0" indent="0">
              <a:lnSpc>
                <a:spcPts val="2400"/>
              </a:lnSpc>
              <a:buNone/>
              <a:defRPr sz="2000" b="0" i="0" cap="all" spc="200" baseline="0">
                <a:latin typeface="+mj-lt"/>
                <a:cs typeface="Posterama" panose="020B0504020200020000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013448" y="3630168"/>
            <a:ext cx="3886200" cy="2514600"/>
          </a:xfrm>
        </p:spPr>
        <p:txBody>
          <a:bodyPr/>
          <a:lstStyle>
            <a:lvl1pPr marL="0" indent="0">
              <a:buNone/>
              <a:defRPr sz="1400"/>
            </a:lvl1pPr>
            <a:lvl2pPr marL="228600">
              <a:defRPr sz="1400"/>
            </a:lvl2pPr>
            <a:lvl3pPr marL="457200">
              <a:defRPr sz="1400"/>
            </a:lvl3pPr>
            <a:lvl4pPr marL="685800">
              <a:defRPr sz="1400"/>
            </a:lvl4pPr>
            <a:lvl5pPr marL="1143000">
              <a:defRPr sz="140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59A9D2-C6ED-A99E-6041-56B5688418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71F094C-919A-3E78-DE58-27C2B997C9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896335-CC4F-4D72-23F0-F7FBFA640021}"/>
              </a:ext>
            </a:extLst>
          </p:cNvPr>
          <p:cNvSpPr/>
          <p:nvPr userDrawn="1"/>
        </p:nvSpPr>
        <p:spPr>
          <a:xfrm>
            <a:off x="1295400" y="1492377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zon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B9EF4E7-F4EF-FFCD-9B0C-961E519F6DDD}"/>
              </a:ext>
            </a:extLst>
          </p:cNvPr>
          <p:cNvSpPr/>
          <p:nvPr userDrawn="1"/>
        </p:nvSpPr>
        <p:spPr>
          <a:xfrm>
            <a:off x="5791200" y="0"/>
            <a:ext cx="64008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48" y="4014216"/>
            <a:ext cx="4160520" cy="1828800"/>
          </a:xfrm>
        </p:spPr>
        <p:txBody>
          <a:bodyPr anchor="b" anchorCtr="0"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CA7A15A-B484-E46E-FF4D-179F31F17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98080" y="621792"/>
            <a:ext cx="4114800" cy="347472"/>
          </a:xfrm>
          <a:custGeom>
            <a:avLst/>
            <a:gdLst>
              <a:gd name="connsiteX0" fmla="*/ 0 w 4495744"/>
              <a:gd name="connsiteY0" fmla="*/ 0 h 4648200"/>
              <a:gd name="connsiteX1" fmla="*/ 4495744 w 4495744"/>
              <a:gd name="connsiteY1" fmla="*/ 0 h 4648200"/>
              <a:gd name="connsiteX2" fmla="*/ 4495744 w 4495744"/>
              <a:gd name="connsiteY2" fmla="*/ 4648200 h 4648200"/>
              <a:gd name="connsiteX3" fmla="*/ 0 w 4495744"/>
              <a:gd name="connsiteY3" fmla="*/ 4648200 h 46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744" h="4648200">
                <a:moveTo>
                  <a:pt x="0" y="0"/>
                </a:moveTo>
                <a:lnTo>
                  <a:pt x="4495744" y="0"/>
                </a:lnTo>
                <a:lnTo>
                  <a:pt x="4495744" y="4648200"/>
                </a:lnTo>
                <a:lnTo>
                  <a:pt x="0" y="4648200"/>
                </a:lnTo>
                <a:close/>
              </a:path>
            </a:pathLst>
          </a:custGeom>
          <a:noFill/>
        </p:spPr>
        <p:txBody>
          <a:bodyPr wrap="square" lIns="0" tIns="0" rIns="0" anchor="b">
            <a:noAutofit/>
          </a:bodyPr>
          <a:lstStyle>
            <a:lvl1pPr marL="0" indent="0">
              <a:lnSpc>
                <a:spcPts val="1720"/>
              </a:lnSpc>
              <a:buNone/>
              <a:defRPr sz="2000" b="0" i="0" cap="all" spc="200" baseline="0">
                <a:latin typeface="+mj-lt"/>
                <a:cs typeface="Posterama" panose="020B0504020200020000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98080" y="1069848"/>
            <a:ext cx="3886200" cy="1527048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  <a:lvl2pPr marL="228600">
              <a:lnSpc>
                <a:spcPct val="100000"/>
              </a:lnSpc>
              <a:defRPr sz="1400"/>
            </a:lvl2pPr>
            <a:lvl3pPr marL="457200">
              <a:lnSpc>
                <a:spcPct val="100000"/>
              </a:lnSpc>
              <a:defRPr sz="1400"/>
            </a:lvl3pPr>
            <a:lvl4pPr marL="685800">
              <a:lnSpc>
                <a:spcPct val="100000"/>
              </a:lnSpc>
              <a:defRPr sz="1400"/>
            </a:lvl4pPr>
            <a:lvl5pPr marL="1143000">
              <a:lnSpc>
                <a:spcPct val="100000"/>
              </a:lnSpc>
              <a:defRPr sz="140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A123542D-139D-45CC-7853-FE3702B4BB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98080" y="3172968"/>
            <a:ext cx="4114800" cy="347472"/>
          </a:xfrm>
          <a:custGeom>
            <a:avLst/>
            <a:gdLst>
              <a:gd name="connsiteX0" fmla="*/ 0 w 4495744"/>
              <a:gd name="connsiteY0" fmla="*/ 0 h 4648200"/>
              <a:gd name="connsiteX1" fmla="*/ 4495744 w 4495744"/>
              <a:gd name="connsiteY1" fmla="*/ 0 h 4648200"/>
              <a:gd name="connsiteX2" fmla="*/ 4495744 w 4495744"/>
              <a:gd name="connsiteY2" fmla="*/ 4648200 h 4648200"/>
              <a:gd name="connsiteX3" fmla="*/ 0 w 4495744"/>
              <a:gd name="connsiteY3" fmla="*/ 4648200 h 46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744" h="4648200">
                <a:moveTo>
                  <a:pt x="0" y="0"/>
                </a:moveTo>
                <a:lnTo>
                  <a:pt x="4495744" y="0"/>
                </a:lnTo>
                <a:lnTo>
                  <a:pt x="4495744" y="4648200"/>
                </a:lnTo>
                <a:lnTo>
                  <a:pt x="0" y="4648200"/>
                </a:lnTo>
                <a:close/>
              </a:path>
            </a:pathLst>
          </a:custGeom>
          <a:noFill/>
        </p:spPr>
        <p:txBody>
          <a:bodyPr wrap="square" lIns="0" tIns="0" rIns="0" anchor="b" anchorCtr="0">
            <a:noAutofit/>
          </a:bodyPr>
          <a:lstStyle>
            <a:lvl1pPr marL="0" indent="0">
              <a:lnSpc>
                <a:spcPts val="1720"/>
              </a:lnSpc>
              <a:buNone/>
              <a:defRPr sz="2000" b="0" i="0" cap="all" spc="200" baseline="0">
                <a:latin typeface="+mj-lt"/>
                <a:cs typeface="Posterama" panose="020B0504020200020000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98080" y="3621024"/>
            <a:ext cx="3886200" cy="1179576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  <a:lvl2pPr marL="228600">
              <a:lnSpc>
                <a:spcPct val="100000"/>
              </a:lnSpc>
              <a:defRPr sz="1400"/>
            </a:lvl2pPr>
            <a:lvl3pPr marL="457200">
              <a:lnSpc>
                <a:spcPct val="100000"/>
              </a:lnSpc>
              <a:defRPr sz="1400"/>
            </a:lvl3pPr>
            <a:lvl4pPr marL="685800">
              <a:lnSpc>
                <a:spcPct val="100000"/>
              </a:lnSpc>
              <a:defRPr sz="1400"/>
            </a:lvl4pPr>
            <a:lvl5pPr marL="1143000">
              <a:lnSpc>
                <a:spcPct val="100000"/>
              </a:lnSpc>
              <a:defRPr sz="140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59A9D2-C6ED-A99E-6041-56B5688418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71F094C-919A-3E78-DE58-27C2B997C9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AD6DBECB-0E53-C186-A485-96A8FC1252C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298448" y="612648"/>
            <a:ext cx="3200400" cy="3200400"/>
          </a:xfrm>
          <a:prstGeom prst="ellipse">
            <a:avLst/>
          </a:prstGeom>
          <a:noFill/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F0B28D44-29B3-3396-973D-82E36116125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498080" y="5129784"/>
            <a:ext cx="4114800" cy="347472"/>
          </a:xfrm>
          <a:custGeom>
            <a:avLst/>
            <a:gdLst>
              <a:gd name="connsiteX0" fmla="*/ 0 w 4495744"/>
              <a:gd name="connsiteY0" fmla="*/ 0 h 4648200"/>
              <a:gd name="connsiteX1" fmla="*/ 4495744 w 4495744"/>
              <a:gd name="connsiteY1" fmla="*/ 0 h 4648200"/>
              <a:gd name="connsiteX2" fmla="*/ 4495744 w 4495744"/>
              <a:gd name="connsiteY2" fmla="*/ 4648200 h 4648200"/>
              <a:gd name="connsiteX3" fmla="*/ 0 w 4495744"/>
              <a:gd name="connsiteY3" fmla="*/ 4648200 h 464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5744" h="4648200">
                <a:moveTo>
                  <a:pt x="0" y="0"/>
                </a:moveTo>
                <a:lnTo>
                  <a:pt x="4495744" y="0"/>
                </a:lnTo>
                <a:lnTo>
                  <a:pt x="4495744" y="4648200"/>
                </a:lnTo>
                <a:lnTo>
                  <a:pt x="0" y="4648200"/>
                </a:lnTo>
                <a:close/>
              </a:path>
            </a:pathLst>
          </a:custGeom>
          <a:noFill/>
        </p:spPr>
        <p:txBody>
          <a:bodyPr wrap="square" lIns="0" tIns="0" rIns="0" anchor="b" anchorCtr="0">
            <a:noAutofit/>
          </a:bodyPr>
          <a:lstStyle>
            <a:lvl1pPr marL="0" indent="0">
              <a:lnSpc>
                <a:spcPts val="1720"/>
              </a:lnSpc>
              <a:buNone/>
              <a:defRPr sz="2000" b="0" i="0" cap="all" spc="200" baseline="0">
                <a:latin typeface="+mj-lt"/>
                <a:cs typeface="Posterama" panose="020B0504020200020000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C06156AC-1153-3958-CFE6-6CDCC21C38A9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7498080" y="5568696"/>
            <a:ext cx="3886200" cy="905256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1400"/>
            </a:lvl1pPr>
            <a:lvl2pPr marL="228600">
              <a:lnSpc>
                <a:spcPct val="100000"/>
              </a:lnSpc>
              <a:defRPr sz="1400"/>
            </a:lvl2pPr>
            <a:lvl3pPr marL="457200">
              <a:lnSpc>
                <a:spcPct val="100000"/>
              </a:lnSpc>
              <a:defRPr sz="1400"/>
            </a:lvl3pPr>
            <a:lvl4pPr marL="685800">
              <a:lnSpc>
                <a:spcPct val="100000"/>
              </a:lnSpc>
              <a:defRPr sz="1400"/>
            </a:lvl4pPr>
            <a:lvl5pPr marL="1143000">
              <a:lnSpc>
                <a:spcPct val="100000"/>
              </a:lnSpc>
              <a:defRPr sz="1400"/>
            </a:lvl5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4CE90CA-176B-1E45-FECF-0290B1DCF55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45352" y="704088"/>
            <a:ext cx="914400" cy="914400"/>
          </a:xfrm>
        </p:spPr>
        <p:txBody>
          <a:bodyPr anchor="ctr"/>
          <a:lstStyle>
            <a:lvl1pPr marL="0" indent="0" algn="ctr">
              <a:buNone/>
              <a:defRPr sz="9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365BC287-99EE-D6FA-48B9-1E6FFE9357E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245352" y="3273552"/>
            <a:ext cx="914400" cy="914400"/>
          </a:xfrm>
        </p:spPr>
        <p:txBody>
          <a:bodyPr anchor="ctr"/>
          <a:lstStyle>
            <a:lvl1pPr marL="0" indent="0" algn="ctr">
              <a:buNone/>
              <a:defRPr sz="9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ECE7A377-A1E6-77DF-79F9-F251BD75774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245352" y="5166360"/>
            <a:ext cx="914400" cy="914400"/>
          </a:xfrm>
        </p:spPr>
        <p:txBody>
          <a:bodyPr anchor="ctr"/>
          <a:lstStyle>
            <a:lvl1pPr marL="0" indent="0" algn="ctr">
              <a:buNone/>
              <a:defRPr sz="90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2D976B1-BEF2-CB69-E97E-A6DAD1F04689}"/>
              </a:ext>
            </a:extLst>
          </p:cNvPr>
          <p:cNvCxnSpPr>
            <a:cxnSpLocks/>
          </p:cNvCxnSpPr>
          <p:nvPr userDrawn="1"/>
        </p:nvCxnSpPr>
        <p:spPr>
          <a:xfrm>
            <a:off x="1298448" y="6111876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3116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9358819-7D9B-11CB-DBC5-CC8BC5C07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EB2EEB-FE70-98B2-9437-0E1E91F92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AA902D-BDC9-E5AF-D40D-7B8DE616EBE0}"/>
              </a:ext>
            </a:extLst>
          </p:cNvPr>
          <p:cNvCxnSpPr>
            <a:cxnSpLocks/>
          </p:cNvCxnSpPr>
          <p:nvPr userDrawn="1"/>
        </p:nvCxnSpPr>
        <p:spPr>
          <a:xfrm>
            <a:off x="5890260" y="1536192"/>
            <a:ext cx="411480" cy="0"/>
          </a:xfrm>
          <a:prstGeom prst="line">
            <a:avLst/>
          </a:prstGeom>
          <a:ln w="889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2A4017E-4CAA-8499-38AE-3A3306A7EB2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834640" y="2057400"/>
            <a:ext cx="6519672" cy="2971800"/>
          </a:xfrm>
          <a:solidFill>
            <a:schemeClr val="accent4"/>
          </a:solidFill>
        </p:spPr>
        <p:txBody>
          <a:bodyPr lIns="576072" tIns="228600" rIns="576072" bIns="228600" anchor="ctr"/>
          <a:lstStyle>
            <a:lvl1pPr marL="0" indent="0" algn="ctr">
              <a:lnSpc>
                <a:spcPts val="2460"/>
              </a:lnSpc>
              <a:buNone/>
              <a:defRPr sz="2000"/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9103CB5-F9EF-D6DA-A5D4-DCCAEBEBE61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71216" y="5330952"/>
            <a:ext cx="6519672" cy="1527048"/>
          </a:xfrm>
        </p:spPr>
        <p:txBody>
          <a:bodyPr/>
          <a:lstStyle/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17F00C-8F19-CB9F-D5BF-9A5F4C77E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6324" y="609600"/>
            <a:ext cx="3959352" cy="530352"/>
          </a:xfrm>
        </p:spPr>
        <p:txBody>
          <a:bodyPr/>
          <a:lstStyle>
            <a:lvl1pPr algn="ctr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6269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8C402F40-958A-D2BF-629C-39B659EC95D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"/>
            <a:ext cx="12191999" cy="6858000"/>
          </a:xfrm>
          <a:custGeom>
            <a:avLst/>
            <a:gdLst>
              <a:gd name="connsiteX0" fmla="*/ 5890261 w 12191999"/>
              <a:gd name="connsiteY0" fmla="*/ 4496651 h 6858000"/>
              <a:gd name="connsiteX1" fmla="*/ 5890261 w 12191999"/>
              <a:gd name="connsiteY1" fmla="*/ 4584953 h 6858000"/>
              <a:gd name="connsiteX2" fmla="*/ 6299835 w 12191999"/>
              <a:gd name="connsiteY2" fmla="*/ 4584953 h 6858000"/>
              <a:gd name="connsiteX3" fmla="*/ 6299835 w 12191999"/>
              <a:gd name="connsiteY3" fmla="*/ 4496651 h 6858000"/>
              <a:gd name="connsiteX4" fmla="*/ 0 w 12191999"/>
              <a:gd name="connsiteY4" fmla="*/ 0 h 6858000"/>
              <a:gd name="connsiteX5" fmla="*/ 12191999 w 12191999"/>
              <a:gd name="connsiteY5" fmla="*/ 0 h 6858000"/>
              <a:gd name="connsiteX6" fmla="*/ 12191999 w 12191999"/>
              <a:gd name="connsiteY6" fmla="*/ 6858000 h 6858000"/>
              <a:gd name="connsiteX7" fmla="*/ 0 w 12191999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6858000">
                <a:moveTo>
                  <a:pt x="5890261" y="4496651"/>
                </a:moveTo>
                <a:lnTo>
                  <a:pt x="5890261" y="4584953"/>
                </a:lnTo>
                <a:lnTo>
                  <a:pt x="6299835" y="4584953"/>
                </a:lnTo>
                <a:lnTo>
                  <a:pt x="6299835" y="4496651"/>
                </a:ln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ABAFD431-F46D-3701-6A51-738ADAF3A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715" y="1485302"/>
            <a:ext cx="9120570" cy="3887396"/>
          </a:xfrm>
          <a:custGeom>
            <a:avLst/>
            <a:gdLst>
              <a:gd name="connsiteX0" fmla="*/ 4354545 w 9120570"/>
              <a:gd name="connsiteY0" fmla="*/ 3011350 h 3887396"/>
              <a:gd name="connsiteX1" fmla="*/ 4354545 w 9120570"/>
              <a:gd name="connsiteY1" fmla="*/ 3099652 h 3887396"/>
              <a:gd name="connsiteX2" fmla="*/ 4764120 w 9120570"/>
              <a:gd name="connsiteY2" fmla="*/ 3099652 h 3887396"/>
              <a:gd name="connsiteX3" fmla="*/ 4764120 w 9120570"/>
              <a:gd name="connsiteY3" fmla="*/ 3011350 h 3887396"/>
              <a:gd name="connsiteX4" fmla="*/ 0 w 9120570"/>
              <a:gd name="connsiteY4" fmla="*/ 0 h 3887396"/>
              <a:gd name="connsiteX5" fmla="*/ 9120570 w 9120570"/>
              <a:gd name="connsiteY5" fmla="*/ 0 h 3887396"/>
              <a:gd name="connsiteX6" fmla="*/ 9120570 w 9120570"/>
              <a:gd name="connsiteY6" fmla="*/ 3887396 h 3887396"/>
              <a:gd name="connsiteX7" fmla="*/ 0 w 9120570"/>
              <a:gd name="connsiteY7" fmla="*/ 3887396 h 3887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20570" h="3887396">
                <a:moveTo>
                  <a:pt x="4354545" y="3011350"/>
                </a:moveTo>
                <a:lnTo>
                  <a:pt x="4354545" y="3099652"/>
                </a:lnTo>
                <a:lnTo>
                  <a:pt x="4764120" y="3099652"/>
                </a:lnTo>
                <a:lnTo>
                  <a:pt x="4764120" y="3011350"/>
                </a:lnTo>
                <a:close/>
                <a:moveTo>
                  <a:pt x="0" y="0"/>
                </a:moveTo>
                <a:lnTo>
                  <a:pt x="9120570" y="0"/>
                </a:lnTo>
                <a:lnTo>
                  <a:pt x="9120570" y="3887396"/>
                </a:lnTo>
                <a:lnTo>
                  <a:pt x="0" y="388739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txBody>
          <a:bodyPr wrap="square" bIns="1097280" anchor="b">
            <a:noAutofit/>
          </a:bodyPr>
          <a:lstStyle>
            <a:lvl1pPr algn="ctr">
              <a:defRPr/>
            </a:lvl1pPr>
          </a:lstStyle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CAFD788D-D699-2BA7-3637-AA3B48C090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53000" y="612648"/>
            <a:ext cx="2286000" cy="2286000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1050"/>
            </a:lvl1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08A0C0-A02B-D1C7-6DE5-CA25624AD09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72768" y="5751576"/>
            <a:ext cx="9116568" cy="722376"/>
          </a:xfrm>
        </p:spPr>
        <p:txBody>
          <a:bodyPr anchor="ctr"/>
          <a:lstStyle>
            <a:lvl1pPr marL="0" indent="0" algn="ctr">
              <a:buNone/>
              <a:defRPr sz="2000" cap="all" baseline="0"/>
            </a:lvl1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9017C4-5BB0-DF6F-781B-FB81A3A5D977}"/>
              </a:ext>
            </a:extLst>
          </p:cNvPr>
          <p:cNvSpPr/>
          <p:nvPr userDrawn="1"/>
        </p:nvSpPr>
        <p:spPr>
          <a:xfrm>
            <a:off x="5890260" y="4496652"/>
            <a:ext cx="409575" cy="883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110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4BC7BE-FECC-8573-D4F0-FA004B4A04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DB0707-D3A6-4BF0-3225-EC3851AD738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1AE946-135C-E4E8-BA60-64AB48B87F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FD67329-9F30-BEB7-31E2-FECA7FD59B0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4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0684" y="987425"/>
            <a:ext cx="612470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844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83587-0236-046F-3B80-4D4EEA7A80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60C67779-9FAD-3FE4-5C67-7E5313C03B4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844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0684" y="993775"/>
            <a:ext cx="612470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 dirty="0"/>
              <a:t>Haz clic en el icono para agregar una imagen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844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D70A4E-ED43-B5A1-F8FE-762E21A30A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A4125545-56D8-5212-AA45-63F7C1DBF10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609600"/>
            <a:ext cx="9821955" cy="125611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s-MX"/>
              <a:t>Haz clic para modificar el estilo de título del patrón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1855945"/>
            <a:ext cx="9821955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78A08F60-CEF1-832D-D403-282EA76CB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20624" y="6019801"/>
            <a:ext cx="457200" cy="18415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200" cap="all" spc="200" baseline="0">
                <a:solidFill>
                  <a:schemeClr val="accent1"/>
                </a:solidFill>
                <a:latin typeface="Posterama" panose="020B0504020200020000" pitchFamily="34" charset="0"/>
              </a:defRPr>
            </a:lvl1pPr>
          </a:lstStyle>
          <a:p>
            <a:fld id="{75DF2D63-3FF5-D547-96B9-BE9CCD1ABA5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5" name="Footer Placeholder 24">
            <a:extLst>
              <a:ext uri="{FF2B5EF4-FFF2-40B4-BE49-F238E27FC236}">
                <a16:creationId xmlns:a16="http://schemas.microsoft.com/office/drawing/2014/main" id="{010F9766-B67A-A34E-2927-9A2D6360F7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242952" y="1451496"/>
            <a:ext cx="1784352" cy="18945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cap="all" spc="100" baseline="0">
                <a:solidFill>
                  <a:schemeClr val="accent1"/>
                </a:solidFill>
                <a:latin typeface="Posterama" panose="020B0504020200020000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0A131BE-DFE5-28BE-2AF8-50ADF9AFDB94}"/>
              </a:ext>
            </a:extLst>
          </p:cNvPr>
          <p:cNvCxnSpPr>
            <a:cxnSpLocks/>
          </p:cNvCxnSpPr>
          <p:nvPr userDrawn="1"/>
        </p:nvCxnSpPr>
        <p:spPr>
          <a:xfrm>
            <a:off x="649224" y="2667000"/>
            <a:ext cx="0" cy="31242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53" r:id="rId12"/>
    <p:sldLayoutId id="2147483671" r:id="rId13"/>
    <p:sldLayoutId id="2147483672" r:id="rId14"/>
    <p:sldLayoutId id="2147483673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cap="all" spc="300" baseline="0">
          <a:solidFill>
            <a:schemeClr val="tx1"/>
          </a:solidFill>
          <a:latin typeface="+mj-lt"/>
          <a:ea typeface="+mj-ea"/>
          <a:cs typeface="Posterama" panose="020B0504020200020000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0">
          <p15:clr>
            <a:srgbClr val="547EBF"/>
          </p15:clr>
        </p15:guide>
        <p15:guide id="4" orient="horz" pos="240">
          <p15:clr>
            <a:srgbClr val="547EBF"/>
          </p15:clr>
        </p15:guide>
        <p15:guide id="5" pos="7440">
          <p15:clr>
            <a:srgbClr val="547EBF"/>
          </p15:clr>
        </p15:guide>
        <p15:guide id="6" orient="horz" pos="4080">
          <p15:clr>
            <a:srgbClr val="547EBF"/>
          </p15:clr>
        </p15:guide>
        <p15:guide id="7" pos="3960">
          <p15:clr>
            <a:srgbClr val="547EBF"/>
          </p15:clr>
        </p15:guide>
        <p15:guide id="8" pos="3720">
          <p15:clr>
            <a:srgbClr val="547EBF"/>
          </p15:clr>
        </p15:guide>
        <p15:guide id="9" pos="2112">
          <p15:clr>
            <a:srgbClr val="547EBF"/>
          </p15:clr>
        </p15:guide>
        <p15:guide id="10" pos="1848">
          <p15:clr>
            <a:srgbClr val="547EBF"/>
          </p15:clr>
        </p15:guide>
        <p15:guide id="11" pos="5568">
          <p15:clr>
            <a:srgbClr val="547EBF"/>
          </p15:clr>
        </p15:guide>
        <p15:guide id="12" pos="5832">
          <p15:clr>
            <a:srgbClr val="547EBF"/>
          </p15:clr>
        </p15:guide>
        <p15:guide id="13" pos="4968">
          <p15:clr>
            <a:srgbClr val="9FCC3B"/>
          </p15:clr>
        </p15:guide>
        <p15:guide id="14" pos="5208">
          <p15:clr>
            <a:srgbClr val="9FCC3B"/>
          </p15:clr>
        </p15:guide>
        <p15:guide id="15" pos="2712">
          <p15:clr>
            <a:srgbClr val="9FCC3B"/>
          </p15:clr>
        </p15:guide>
        <p15:guide id="16" pos="2472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tri dish with some transparent capsules">
            <a:extLst>
              <a:ext uri="{FF2B5EF4-FFF2-40B4-BE49-F238E27FC236}">
                <a16:creationId xmlns:a16="http://schemas.microsoft.com/office/drawing/2014/main" id="{F8B829FC-0ACD-46C3-5D7E-74FB2C721D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16911" y="1414713"/>
            <a:ext cx="5439023" cy="3626015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305E10E9-9AB7-0642-D4C4-DDFDAB7B5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6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QUÍMICA APLICADA </a:t>
            </a:r>
            <a:endParaRPr lang="en-US" dirty="0"/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A1307D8B-2864-21B6-1CE1-B605F29281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2154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EB422-1287-FCEB-63CE-599FDC846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552" y="563419"/>
            <a:ext cx="11234351" cy="625301"/>
          </a:xfrm>
        </p:spPr>
        <p:txBody>
          <a:bodyPr/>
          <a:lstStyle/>
          <a:p>
            <a:r>
              <a:rPr lang="es-CL" sz="4400" dirty="0"/>
              <a:t>explosivos</a:t>
            </a:r>
            <a:endParaRPr lang="en-US" sz="44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C49F689-ED19-868D-DDB3-25F1AA862697}"/>
              </a:ext>
            </a:extLst>
          </p:cNvPr>
          <p:cNvSpPr txBox="1"/>
          <p:nvPr/>
        </p:nvSpPr>
        <p:spPr>
          <a:xfrm>
            <a:off x="730122" y="2092012"/>
            <a:ext cx="101131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Un Explosivo Químico es un compuesto o una mezcla que, bajo la aplicación de calor o un choque, 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se descompone o reacomoda con extrema rapidez, liberando mucho gas y calor.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9C5DBF4B-5A5C-05F2-20F2-F5791D9EF1D1}"/>
              </a:ext>
            </a:extLst>
          </p:cNvPr>
          <p:cNvSpPr txBox="1"/>
          <p:nvPr/>
        </p:nvSpPr>
        <p:spPr>
          <a:xfrm>
            <a:off x="976923" y="1574996"/>
            <a:ext cx="4337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 Black" panose="020B0A04020102020204" pitchFamily="34" charset="0"/>
              </a:rPr>
              <a:t>Que es?</a:t>
            </a:r>
            <a:endParaRPr lang="en-US" b="1" dirty="0">
              <a:latin typeface="Arial Black" panose="020B0A040201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0A3EEB3-825B-F7F9-465E-5A40EA2F2D0A}"/>
              </a:ext>
            </a:extLst>
          </p:cNvPr>
          <p:cNvSpPr txBox="1"/>
          <p:nvPr/>
        </p:nvSpPr>
        <p:spPr>
          <a:xfrm>
            <a:off x="730122" y="2777717"/>
            <a:ext cx="84875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Un explosivo se descompone, no explota, ocurre una reacción química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6C9A67C9-E50A-593E-71F9-F258A25905FD}"/>
              </a:ext>
            </a:extLst>
          </p:cNvPr>
          <p:cNvSpPr txBox="1"/>
          <p:nvPr/>
        </p:nvSpPr>
        <p:spPr>
          <a:xfrm>
            <a:off x="730122" y="3217201"/>
            <a:ext cx="104100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Para que un compuesto químico sea explosivo, debe exhibir lo siguiente:</a:t>
            </a:r>
          </a:p>
          <a:p>
            <a:endParaRPr lang="es-E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a) Desarrollo de calor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b) Formación de gases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c) Rapidez de reacción</a:t>
            </a: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d) Iniciación de la reacción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414C872-AB54-C3A9-386E-9B902EF2FC9D}"/>
              </a:ext>
            </a:extLst>
          </p:cNvPr>
          <p:cNvSpPr txBox="1"/>
          <p:nvPr/>
        </p:nvSpPr>
        <p:spPr>
          <a:xfrm>
            <a:off x="730122" y="4887791"/>
            <a:ext cx="105384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sz="1600" b="1" dirty="0">
                <a:latin typeface="Arial" panose="020B0604020202020204" pitchFamily="34" charset="0"/>
                <a:cs typeface="Arial" panose="020B0604020202020204" pitchFamily="34" charset="0"/>
              </a:rPr>
              <a:t>La descomposición química de un explosivo puede demorar años, días, hora o una fracción de segundos.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30B54E6-D579-D8AB-B57F-A5A3D736EE27}"/>
              </a:ext>
            </a:extLst>
          </p:cNvPr>
          <p:cNvSpPr txBox="1"/>
          <p:nvPr/>
        </p:nvSpPr>
        <p:spPr>
          <a:xfrm>
            <a:off x="730122" y="5458733"/>
            <a:ext cx="9698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La detonación se usa para describir un fenómeno explosivo de descomposición casi instantánea</a:t>
            </a:r>
            <a:r>
              <a:rPr lang="es-ES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866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DFB278-2416-DCDA-05F5-8FEF42842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5892" y="402336"/>
            <a:ext cx="9224108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F081D58-671A-2384-1B5D-6931C82730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3</a:t>
            </a:fld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4731C3A-51BD-388E-01A0-D014826BD9C7}"/>
              </a:ext>
            </a:extLst>
          </p:cNvPr>
          <p:cNvSpPr txBox="1"/>
          <p:nvPr/>
        </p:nvSpPr>
        <p:spPr>
          <a:xfrm>
            <a:off x="1117601" y="1422399"/>
            <a:ext cx="4650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 Black" panose="020B0A04020102020204" pitchFamily="34" charset="0"/>
              </a:rPr>
              <a:t>Estabilidad de los explosivos</a:t>
            </a:r>
            <a:endParaRPr lang="en-US" b="1" dirty="0">
              <a:latin typeface="Arial Black" panose="020B0A040201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AB94FC6-1C38-C62D-285C-5BFB7158E292}"/>
              </a:ext>
            </a:extLst>
          </p:cNvPr>
          <p:cNvSpPr txBox="1"/>
          <p:nvPr/>
        </p:nvSpPr>
        <p:spPr>
          <a:xfrm>
            <a:off x="1136161" y="2216746"/>
            <a:ext cx="88235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Que el explosivo resista las condiciones de almacenamiento.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C9D4FE6-00F3-536F-1730-242B08B7D7D1}"/>
              </a:ext>
            </a:extLst>
          </p:cNvPr>
          <p:cNvSpPr txBox="1"/>
          <p:nvPr/>
        </p:nvSpPr>
        <p:spPr>
          <a:xfrm>
            <a:off x="1117601" y="2718947"/>
            <a:ext cx="57052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Factores que afectan la estabilidad de un explosivo: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5550305-A2C5-D712-CC5D-C41B993D2AE3}"/>
              </a:ext>
            </a:extLst>
          </p:cNvPr>
          <p:cNvSpPr txBox="1"/>
          <p:nvPr/>
        </p:nvSpPr>
        <p:spPr>
          <a:xfrm>
            <a:off x="1257299" y="3540369"/>
            <a:ext cx="49509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Temperatura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Mayor a 70°C son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inestables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Volatilidad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facilidad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vaporizar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Higroscopicidad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777F0C8-6DEC-99DD-F10E-8823185CB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057" y="3857601"/>
            <a:ext cx="2486025" cy="169545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ED8C2788-0D19-CAED-3EA1-5A0AB20391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4420" y="225740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4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27E183-2650-FC4E-D60C-1630702CC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722" y="483851"/>
            <a:ext cx="7301523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1A33DB8-211A-5DD7-753B-08865B0E38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4</a:t>
            </a:fld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4BDC2C1-9A44-8EDD-4376-FFB19D05828F}"/>
              </a:ext>
            </a:extLst>
          </p:cNvPr>
          <p:cNvSpPr txBox="1"/>
          <p:nvPr/>
        </p:nvSpPr>
        <p:spPr>
          <a:xfrm flipH="1">
            <a:off x="1218027" y="1399953"/>
            <a:ext cx="6120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Propiedades de los explosivos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8D71696-7BDE-C5F1-13D5-D452168B1366}"/>
              </a:ext>
            </a:extLst>
          </p:cNvPr>
          <p:cNvSpPr txBox="1"/>
          <p:nvPr/>
        </p:nvSpPr>
        <p:spPr>
          <a:xfrm>
            <a:off x="1154722" y="3033921"/>
            <a:ext cx="61316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Sensibilidad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tendencia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explosionar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luego de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recibir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impacto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F16C4AC-2C8A-7AB8-6806-67D0B4F354E7}"/>
              </a:ext>
            </a:extLst>
          </p:cNvPr>
          <p:cNvSpPr txBox="1"/>
          <p:nvPr/>
        </p:nvSpPr>
        <p:spPr>
          <a:xfrm>
            <a:off x="1154722" y="3601438"/>
            <a:ext cx="5934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Potencia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capacidad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de “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hacer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trabajo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entregar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energia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2E44F64-D1BD-C68F-27F6-E5DE0A41DAB1}"/>
              </a:ext>
            </a:extLst>
          </p:cNvPr>
          <p:cNvSpPr txBox="1"/>
          <p:nvPr/>
        </p:nvSpPr>
        <p:spPr>
          <a:xfrm>
            <a:off x="1154722" y="4249266"/>
            <a:ext cx="4443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Poder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ruptura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alcanzar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presión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máxima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4BE7B72-7FAC-99F3-3DE9-85064469E9F0}"/>
              </a:ext>
            </a:extLst>
          </p:cNvPr>
          <p:cNvSpPr txBox="1"/>
          <p:nvPr/>
        </p:nvSpPr>
        <p:spPr>
          <a:xfrm>
            <a:off x="1154722" y="5035351"/>
            <a:ext cx="39903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Toxicidad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mediana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toxicidad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36D8B51-C81F-E499-9C62-DC6C90690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3570" y="1399544"/>
            <a:ext cx="4212492" cy="2029456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AEC409F2-3463-D77E-FCAF-14DC86834A29}"/>
              </a:ext>
            </a:extLst>
          </p:cNvPr>
          <p:cNvSpPr txBox="1"/>
          <p:nvPr/>
        </p:nvSpPr>
        <p:spPr>
          <a:xfrm>
            <a:off x="6450982" y="4333473"/>
            <a:ext cx="6096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lphaUcPeriod"/>
            </a:pPr>
            <a:r>
              <a:rPr lang="es-ES" dirty="0">
                <a:latin typeface="Arial Black" panose="020B0A04020102020204" pitchFamily="34" charset="0"/>
              </a:rPr>
              <a:t>Diatomita, serrín u otro material absorbente, empapado de nitroglicerina; </a:t>
            </a:r>
          </a:p>
          <a:p>
            <a:pPr marL="342900" indent="-342900">
              <a:buAutoNum type="alphaUcPeriod"/>
            </a:pPr>
            <a:r>
              <a:rPr lang="es-ES" dirty="0">
                <a:latin typeface="Arial Black" panose="020B0A04020102020204" pitchFamily="34" charset="0"/>
              </a:rPr>
              <a:t> Recubrimiento; </a:t>
            </a:r>
          </a:p>
          <a:p>
            <a:pPr marL="342900" indent="-342900">
              <a:buAutoNum type="alphaUcPeriod"/>
            </a:pPr>
            <a:r>
              <a:rPr lang="es-ES" dirty="0">
                <a:latin typeface="Arial Black" panose="020B0A04020102020204" pitchFamily="34" charset="0"/>
              </a:rPr>
              <a:t> Detonador; </a:t>
            </a:r>
          </a:p>
          <a:p>
            <a:r>
              <a:rPr lang="es-ES" dirty="0">
                <a:latin typeface="Arial Black" panose="020B0A04020102020204" pitchFamily="34" charset="0"/>
              </a:rPr>
              <a:t>D.  Cable del detonador</a:t>
            </a:r>
            <a:endParaRPr lang="en-U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74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DFE919-8CC8-3D05-05C5-243D709DB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2942" y="379728"/>
            <a:ext cx="7707923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3F7AE90-BA0E-6661-0621-A7731F671A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5</a:t>
            </a:fld>
            <a:endParaRPr lang="en-US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3C259DB-0A70-D87A-2E70-2513E1750336}"/>
              </a:ext>
            </a:extLst>
          </p:cNvPr>
          <p:cNvSpPr txBox="1"/>
          <p:nvPr/>
        </p:nvSpPr>
        <p:spPr>
          <a:xfrm>
            <a:off x="5759900" y="3495563"/>
            <a:ext cx="4415693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CL" dirty="0"/>
              <a:t>C</a:t>
            </a:r>
            <a:r>
              <a:rPr lang="es-CL" baseline="-25000" dirty="0"/>
              <a:t>a  </a:t>
            </a:r>
            <a:r>
              <a:rPr lang="es-CL" dirty="0"/>
              <a:t>H</a:t>
            </a:r>
            <a:r>
              <a:rPr lang="es-CL" baseline="-25000" dirty="0"/>
              <a:t>b  </a:t>
            </a:r>
            <a:r>
              <a:rPr lang="es-CL" dirty="0" err="1"/>
              <a:t>N</a:t>
            </a:r>
            <a:r>
              <a:rPr lang="es-CL" baseline="-25000" dirty="0" err="1"/>
              <a:t>c</a:t>
            </a:r>
            <a:r>
              <a:rPr lang="es-CL" baseline="-25000" dirty="0"/>
              <a:t>  </a:t>
            </a:r>
            <a:r>
              <a:rPr lang="es-CL" dirty="0" err="1"/>
              <a:t>O</a:t>
            </a:r>
            <a:r>
              <a:rPr lang="es-CL" baseline="-25000" dirty="0" err="1"/>
              <a:t>d</a:t>
            </a:r>
            <a:endParaRPr lang="es-CL" baseline="-25000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BO% </a:t>
            </a:r>
            <a:r>
              <a:rPr lang="es-CL" u="sng" dirty="0"/>
              <a:t>=         -  1600 ( 2a  +  b / 2  -  d)         </a:t>
            </a:r>
            <a:r>
              <a:rPr lang="es-ES" u="sng" dirty="0"/>
              <a:t>          </a:t>
            </a:r>
            <a:r>
              <a:rPr lang="es-ES" dirty="0"/>
              <a:t>	           </a:t>
            </a:r>
            <a:r>
              <a:rPr lang="es-ES" sz="1400" dirty="0">
                <a:latin typeface="Arial" pitchFamily="34" charset="0"/>
                <a:cs typeface="Arial" pitchFamily="34" charset="0"/>
              </a:rPr>
              <a:t>MM EXPLOSIVO</a:t>
            </a:r>
            <a:endParaRPr lang="es-CL" sz="1400" dirty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s-CL" sz="1400" dirty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CL" sz="1400" dirty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b="1" dirty="0">
                <a:latin typeface="Arial" panose="020B0604020202020204" pitchFamily="34" charset="0"/>
                <a:cs typeface="Arial" pitchFamily="34" charset="0"/>
              </a:rPr>
              <a:t>BO% = 0   SENSIBLE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s-CL" b="1" dirty="0">
                <a:latin typeface="Arial" panose="020B0604020202020204" pitchFamily="34" charset="0"/>
                <a:cs typeface="Arial" pitchFamily="34" charset="0"/>
              </a:rPr>
              <a:t>BO% &gt; 0   MUY SENSIBLE</a:t>
            </a:r>
            <a:r>
              <a:rPr lang="es-ES" b="1" dirty="0">
                <a:latin typeface="Arial" panose="020B0604020202020204" pitchFamily="34" charset="0"/>
                <a:cs typeface="Arial" pitchFamily="34" charset="0"/>
              </a:rPr>
              <a:t> </a:t>
            </a:r>
            <a:endParaRPr lang="es-CL" b="1" dirty="0">
              <a:latin typeface="Arial" panose="020B0604020202020204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b="1" dirty="0">
                <a:latin typeface="Arial" panose="020B0604020202020204" pitchFamily="34" charset="0"/>
                <a:cs typeface="Arial" pitchFamily="34" charset="0"/>
              </a:rPr>
              <a:t>BO%  &lt; 0   POCO SENSIBLE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1F144088-3A7F-D9AE-4FE4-4B17D7AD65A2}"/>
              </a:ext>
            </a:extLst>
          </p:cNvPr>
          <p:cNvSpPr txBox="1"/>
          <p:nvPr/>
        </p:nvSpPr>
        <p:spPr>
          <a:xfrm>
            <a:off x="649224" y="4441712"/>
            <a:ext cx="363401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Es una expresión usada para indicar el grado que puede oxidarse un explosivo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9FEA0E28-14E1-7CB6-D879-09A4A4322FC5}"/>
              </a:ext>
            </a:extLst>
          </p:cNvPr>
          <p:cNvSpPr txBox="1"/>
          <p:nvPr/>
        </p:nvSpPr>
        <p:spPr>
          <a:xfrm flipH="1">
            <a:off x="649224" y="3883500"/>
            <a:ext cx="4666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latin typeface="Arial Black" panose="020B0A04020102020204" pitchFamily="34" charset="0"/>
              </a:rPr>
              <a:t>Balance de oxigeno</a:t>
            </a:r>
            <a:endParaRPr lang="en-US" dirty="0">
              <a:latin typeface="Arial Black" panose="020B0A040201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2058314-35DC-0377-E9EB-4F4DD05FAA37}"/>
              </a:ext>
            </a:extLst>
          </p:cNvPr>
          <p:cNvSpPr txBox="1"/>
          <p:nvPr/>
        </p:nvSpPr>
        <p:spPr>
          <a:xfrm>
            <a:off x="649224" y="1490794"/>
            <a:ext cx="2422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TERMOQUÍMICA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E411C28-2D82-DD37-EBF2-D7DD38EB0DD5}"/>
              </a:ext>
            </a:extLst>
          </p:cNvPr>
          <p:cNvSpPr txBox="1"/>
          <p:nvPr/>
        </p:nvSpPr>
        <p:spPr>
          <a:xfrm flipH="1">
            <a:off x="953478" y="2321170"/>
            <a:ext cx="10419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Una explosión consta de una serie de reacciones, altamente exotérmicas, que implican la descomposición de los ingredientes y su recombinación para formar los productos de la explosión.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949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1CEB31-FBC8-03D5-8C1C-4B3AFE2DF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1861" y="476035"/>
            <a:ext cx="8981831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CFB56B5-B42B-DA32-ECAA-AFBCB2AB655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6</a:t>
            </a:fld>
            <a:endParaRPr lang="en-U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CB248F2-0931-D220-933D-DF1958F3F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224" y="1751623"/>
            <a:ext cx="4235391" cy="317654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EFCF1B26-CAF2-D38E-3F5F-B5F335BE8C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433"/>
          <a:stretch/>
        </p:blipFill>
        <p:spPr>
          <a:xfrm>
            <a:off x="6042593" y="1985106"/>
            <a:ext cx="5284504" cy="294305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78476A9F-C07D-3BFE-CCA9-BCE4EBC3C2C5}"/>
              </a:ext>
            </a:extLst>
          </p:cNvPr>
          <p:cNvSpPr txBox="1"/>
          <p:nvPr/>
        </p:nvSpPr>
        <p:spPr>
          <a:xfrm>
            <a:off x="649224" y="1262716"/>
            <a:ext cx="30800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1600" b="1" dirty="0">
                <a:latin typeface="Arial" panose="020B0604020202020204" pitchFamily="34" charset="0"/>
                <a:cs typeface="Arial" panose="020B0604020202020204" pitchFamily="34" charset="0"/>
              </a:rPr>
              <a:t>Algunos conceptos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443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64892C-6E4F-60F9-1B4A-94CFBED02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064" y="995894"/>
            <a:ext cx="6998368" cy="548640"/>
          </a:xfrm>
        </p:spPr>
        <p:txBody>
          <a:bodyPr/>
          <a:lstStyle/>
          <a:p>
            <a:r>
              <a:rPr lang="es-419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D9741D-C77B-48A3-C611-C59E1DFE4E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7</a:t>
            </a:fld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A3AC34E4-3E42-F253-2AD2-137973FAAA7A}"/>
              </a:ext>
            </a:extLst>
          </p:cNvPr>
          <p:cNvSpPr txBox="1"/>
          <p:nvPr/>
        </p:nvSpPr>
        <p:spPr>
          <a:xfrm>
            <a:off x="994610" y="2181726"/>
            <a:ext cx="79720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sz="1600" dirty="0">
                <a:latin typeface="Arial" panose="020B0604020202020204" pitchFamily="34" charset="0"/>
                <a:cs typeface="Arial" panose="020B0604020202020204" pitchFamily="34" charset="0"/>
              </a:rPr>
              <a:t>Combustión: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1600" dirty="0">
                <a:latin typeface="Arial" panose="020B0604020202020204" pitchFamily="34" charset="0"/>
                <a:cs typeface="Arial" panose="020B0604020202020204" pitchFamily="34" charset="0"/>
              </a:rPr>
              <a:t>Reacción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química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efectúa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superficialmente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conductividad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térmica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419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4348320-3664-49EC-3635-B46613720DBD}"/>
              </a:ext>
            </a:extLst>
          </p:cNvPr>
          <p:cNvSpPr txBox="1"/>
          <p:nvPr/>
        </p:nvSpPr>
        <p:spPr>
          <a:xfrm>
            <a:off x="994610" y="2988195"/>
            <a:ext cx="74126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sz="1600" dirty="0">
                <a:latin typeface="Arial" panose="020B0604020202020204" pitchFamily="34" charset="0"/>
                <a:cs typeface="Arial" panose="020B0604020202020204" pitchFamily="34" charset="0"/>
              </a:rPr>
              <a:t>Deflagración: combustión rápida que forma llama, y no involucra una explosión.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FCA12E4-B387-A301-0CA7-F44D89FB80F9}"/>
              </a:ext>
            </a:extLst>
          </p:cNvPr>
          <p:cNvSpPr txBox="1"/>
          <p:nvPr/>
        </p:nvSpPr>
        <p:spPr>
          <a:xfrm>
            <a:off x="1138989" y="3866147"/>
            <a:ext cx="90717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sz="1600" dirty="0">
                <a:latin typeface="Arial" panose="020B0604020202020204" pitchFamily="34" charset="0"/>
                <a:cs typeface="Arial" panose="020B0604020202020204" pitchFamily="34" charset="0"/>
              </a:rPr>
              <a:t>Detonación: reacción química de los explosivos (punta pie inicial de lo explosivo, en milisegundo).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615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59E92A-E1EA-6249-4C0D-EA8D88A0D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599" y="640080"/>
            <a:ext cx="8872415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CC5A1C-3F02-69D2-D075-DA3CDF5EFF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8</a:t>
            </a:fld>
            <a:endParaRPr lang="en-U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34CDD9B-2E4F-C3CF-9443-291C71F8C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477" y="1163515"/>
            <a:ext cx="6041292" cy="4530969"/>
          </a:xfrm>
          <a:prstGeom prst="rect">
            <a:avLst/>
          </a:prstGeom>
        </p:spPr>
      </p:pic>
      <p:sp>
        <p:nvSpPr>
          <p:cNvPr id="6" name="Cerrar llave 5">
            <a:extLst>
              <a:ext uri="{FF2B5EF4-FFF2-40B4-BE49-F238E27FC236}">
                <a16:creationId xmlns:a16="http://schemas.microsoft.com/office/drawing/2014/main" id="{956C1754-440E-606A-10EC-125CC8AA229D}"/>
              </a:ext>
            </a:extLst>
          </p:cNvPr>
          <p:cNvSpPr/>
          <p:nvPr/>
        </p:nvSpPr>
        <p:spPr>
          <a:xfrm rot="5400000">
            <a:off x="2565400" y="3550140"/>
            <a:ext cx="797170" cy="1551354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29B8BD8E-C87C-753C-C9FE-EF95A38EFDDE}"/>
              </a:ext>
            </a:extLst>
          </p:cNvPr>
          <p:cNvSpPr txBox="1"/>
          <p:nvPr/>
        </p:nvSpPr>
        <p:spPr>
          <a:xfrm>
            <a:off x="2340707" y="4724402"/>
            <a:ext cx="17193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>
                <a:latin typeface="Arial" panose="020B0604020202020204" pitchFamily="34" charset="0"/>
                <a:cs typeface="Arial" panose="020B0604020202020204" pitchFamily="34" charset="0"/>
              </a:rPr>
              <a:t>Combustión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B38024D-57F0-E918-5702-89F0F079B6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5608" y="2626658"/>
            <a:ext cx="4094948" cy="306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98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32FF6F-E8D1-9AF1-FE2C-B6A896B72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24" y="379728"/>
            <a:ext cx="6238631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8AF90A6-DE8F-DF2F-2D4C-934AA47350C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CD5C468-3CBB-7912-45BF-61D39C9B69E5}"/>
              </a:ext>
            </a:extLst>
          </p:cNvPr>
          <p:cNvSpPr txBox="1"/>
          <p:nvPr/>
        </p:nvSpPr>
        <p:spPr>
          <a:xfrm>
            <a:off x="1114425" y="146685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Munición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48FAC94-5B82-465E-161B-F3B6797B9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518" y="2190750"/>
            <a:ext cx="7402207" cy="306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08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8CAFCD-A50E-B457-566C-4104E008C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24" y="402336"/>
            <a:ext cx="5238750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6C84A55-5D81-8C97-D370-30A4FB2A9B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3601845-8139-A4E0-76A6-4F9D36501BA7}"/>
              </a:ext>
            </a:extLst>
          </p:cNvPr>
          <p:cNvSpPr txBox="1"/>
          <p:nvPr/>
        </p:nvSpPr>
        <p:spPr>
          <a:xfrm>
            <a:off x="733426" y="1084731"/>
            <a:ext cx="11325224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Almacenamiento, transporte y desecho de explosivos</a:t>
            </a:r>
            <a:r>
              <a:rPr lang="es-ES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se almacenan en lugares físicos denominados polvorines</a:t>
            </a:r>
            <a:r>
              <a:rPr lang="es-ES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Bajo estrictas normas de seguridad y reglamentarias</a:t>
            </a:r>
            <a:r>
              <a:rPr lang="es-ES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deben ser autorizados por la autoridad competente</a:t>
            </a:r>
            <a:r>
              <a:rPr lang="es-ES" dirty="0"/>
              <a:t>. </a:t>
            </a:r>
          </a:p>
          <a:p>
            <a:endParaRPr lang="es-ES" dirty="0"/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Los polvorines deben cumplir con las siguientes condiciones: </a:t>
            </a:r>
          </a:p>
          <a:p>
            <a:r>
              <a:rPr lang="es-ES" dirty="0"/>
              <a:t>•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Estar libres de material combustible, en un radio de 50 metros.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Poseer extintores</a:t>
            </a:r>
            <a:r>
              <a:rPr lang="es-ES" dirty="0"/>
              <a:t>.</a:t>
            </a:r>
          </a:p>
          <a:p>
            <a:r>
              <a:rPr lang="es-ES" dirty="0"/>
              <a:t> </a:t>
            </a:r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Para almacenar los explosivos se debe considerar:</a:t>
            </a:r>
            <a:r>
              <a:rPr lang="es-ES" dirty="0"/>
              <a:t> </a:t>
            </a:r>
          </a:p>
          <a:p>
            <a:r>
              <a:rPr lang="es-ES" dirty="0"/>
              <a:t>•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Disposición y distribución segura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Ventilación.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Sin detonantes o fulminantes.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No se almacenan en mal estado. </a:t>
            </a: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9673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B745B4-B700-B7DA-EEA2-424182992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24" y="477012"/>
            <a:ext cx="6638543" cy="548640"/>
          </a:xfrm>
        </p:spPr>
        <p:txBody>
          <a:bodyPr/>
          <a:lstStyle/>
          <a:p>
            <a:r>
              <a:rPr lang="es-CL" dirty="0"/>
              <a:t>explosivos</a:t>
            </a:r>
            <a:endParaRPr lang="en-U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C0D6CA7-39DB-D11A-37BA-C3C258A242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DF2D63-3FF5-D547-96B9-BE9CCD1ABA58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002B2BD-5ADE-AAC5-A5F2-A412806760C0}"/>
              </a:ext>
            </a:extLst>
          </p:cNvPr>
          <p:cNvSpPr txBox="1"/>
          <p:nvPr/>
        </p:nvSpPr>
        <p:spPr>
          <a:xfrm>
            <a:off x="420624" y="1289953"/>
            <a:ext cx="1118082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Para transportar explosivos se debe tener en cuenta que el vehículo: </a:t>
            </a:r>
          </a:p>
          <a:p>
            <a:r>
              <a:rPr lang="es-ES" dirty="0"/>
              <a:t>•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Deberá estar en óptimas condiciones mecánicas y eléctricas.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Deberá llevar cadena de seguridad a tierra.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La carga máxima será un 80% y debidamente distribuida.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No se puede transportar otra carga o herramienta.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Los detonadores y altos explosivos no se deben trasladar juntos.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El camino: siempre el más corto y de menor tráfico.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La velocidad: 50[km/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hr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] máximo, evitando golpes y sacudidas.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Prohibido transportar personal junto con los explosivos.</a:t>
            </a: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dirty="0"/>
              <a:t> 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Los explosivos pueden sufrir deterioro debido a: </a:t>
            </a:r>
          </a:p>
          <a:p>
            <a:r>
              <a:rPr lang="es-ES" dirty="0"/>
              <a:t>•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Congelación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Exudación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Descomposición por pérdida de su estabilizante. </a:t>
            </a: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Los procedimientos para eliminarlos en forma segura son</a:t>
            </a:r>
            <a:r>
              <a:rPr lang="es-ES" dirty="0"/>
              <a:t>: </a:t>
            </a:r>
          </a:p>
          <a:p>
            <a:r>
              <a:rPr lang="es-ES" dirty="0"/>
              <a:t>• 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Por combustión controlada.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Por explosión o detonación provocada y controlada. </a:t>
            </a: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• Los nitro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carbonitratos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anfo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sanfo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y similares) se disuelven </a:t>
            </a:r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en agua.</a:t>
            </a:r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6237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Scientific Discover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96D3ED"/>
      </a:accent1>
      <a:accent2>
        <a:srgbClr val="C7DBE1"/>
      </a:accent2>
      <a:accent3>
        <a:srgbClr val="688EBD"/>
      </a:accent3>
      <a:accent4>
        <a:srgbClr val="BCE5DD"/>
      </a:accent4>
      <a:accent5>
        <a:srgbClr val="66DDCC"/>
      </a:accent5>
      <a:accent6>
        <a:srgbClr val="E0CE61"/>
      </a:accent6>
      <a:hlink>
        <a:srgbClr val="0563C1"/>
      </a:hlink>
      <a:folHlink>
        <a:srgbClr val="954F72"/>
      </a:folHlink>
    </a:clrScheme>
    <a:fontScheme name="Custom 36">
      <a:majorFont>
        <a:latin typeface="Posterama"/>
        <a:ea typeface=""/>
        <a:cs typeface=""/>
      </a:majorFont>
      <a:minorFont>
        <a:latin typeface="Daytona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ientific-Discovery_Win32_EF_v4" id="{D94798B6-E450-4518-8015-6EE17CD1412B}" vid="{16A04E6B-C80A-471C-86D6-D49E9EAD76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5" ma:contentTypeDescription="Create a new document." ma:contentTypeScope="" ma:versionID="e02306daf00165b375dc6a58966960b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df88fb76bf5f555224557953949c1ec9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746342-5E84-430E-9251-61001F208E7A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0E8B3377-22F1-4153-96F0-CC2E4BE41C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EB2FABB-45EC-440E-B647-8CA57BA45A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{130C2F2B-79A3-4F0B-BEBD-8E2ACE9F9340}tf67061901_win32</Template>
  <TotalTime>5346</TotalTime>
  <Words>633</Words>
  <Application>Microsoft Office PowerPoint</Application>
  <PresentationFormat>Panorámica</PresentationFormat>
  <Paragraphs>98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Daytona Condensed Light</vt:lpstr>
      <vt:lpstr>Posterama</vt:lpstr>
      <vt:lpstr>Tema de Office</vt:lpstr>
      <vt:lpstr>QUÍMICA APLICADA </vt:lpstr>
      <vt:lpstr>explosivos</vt:lpstr>
      <vt:lpstr>Explosivos</vt:lpstr>
      <vt:lpstr>Explosivos</vt:lpstr>
      <vt:lpstr>explosivos</vt:lpstr>
      <vt:lpstr>explosivos</vt:lpstr>
      <vt:lpstr>explosivos</vt:lpstr>
      <vt:lpstr>explosivos</vt:lpstr>
      <vt:lpstr>Explosivos</vt:lpstr>
      <vt:lpstr>explosivos</vt:lpstr>
      <vt:lpstr>explosivos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DISCOVERY</dc:title>
  <dc:creator>Monica Puentes</dc:creator>
  <cp:lastModifiedBy>Monica Puentes</cp:lastModifiedBy>
  <cp:revision>6</cp:revision>
  <dcterms:created xsi:type="dcterms:W3CDTF">2023-06-28T16:27:07Z</dcterms:created>
  <dcterms:modified xsi:type="dcterms:W3CDTF">2024-04-08T11:31:04Z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