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67" r:id="rId3"/>
    <p:sldId id="294" r:id="rId4"/>
    <p:sldId id="280" r:id="rId5"/>
    <p:sldId id="293" r:id="rId6"/>
    <p:sldId id="290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C2A5F5-2947-43C7-8377-8A2717BF5068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DCBB8B6A-A238-43C0-A862-BF6BC1A5D9A9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s-CL" sz="1800" dirty="0" smtClean="0"/>
            <a:t>T1° IM </a:t>
          </a:r>
        </a:p>
        <a:p>
          <a:r>
            <a:rPr lang="es-CL" sz="1800" dirty="0" smtClean="0"/>
            <a:t>MATIAS OSORIO ARAYA</a:t>
          </a:r>
        </a:p>
        <a:p>
          <a:r>
            <a:rPr lang="es-CL" sz="1800" dirty="0" smtClean="0"/>
            <a:t>OFICIAL DE CARGO</a:t>
          </a:r>
          <a:endParaRPr lang="es-ES" sz="1800" dirty="0"/>
        </a:p>
      </dgm:t>
    </dgm:pt>
    <dgm:pt modelId="{A037321C-6D6D-408C-A3BC-D34E17D0FF16}" type="parTrans" cxnId="{C2824BB1-0A6F-4DEB-9F88-DB72C7C5BC5C}">
      <dgm:prSet/>
      <dgm:spPr/>
      <dgm:t>
        <a:bodyPr/>
        <a:lstStyle/>
        <a:p>
          <a:endParaRPr lang="es-ES" sz="1800"/>
        </a:p>
      </dgm:t>
    </dgm:pt>
    <dgm:pt modelId="{22CB17B7-1B5C-47F5-84E8-9A882D81BB87}" type="sibTrans" cxnId="{C2824BB1-0A6F-4DEB-9F88-DB72C7C5BC5C}">
      <dgm:prSet/>
      <dgm:spPr/>
      <dgm:t>
        <a:bodyPr/>
        <a:lstStyle/>
        <a:p>
          <a:endParaRPr lang="es-ES" sz="1800"/>
        </a:p>
      </dgm:t>
    </dgm:pt>
    <dgm:pt modelId="{19615D51-72B8-4DC6-AD06-6EBD69F22829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s-CL" sz="1800" dirty="0" smtClean="0"/>
            <a:t>SO IM (</a:t>
          </a:r>
          <a:r>
            <a:rPr lang="es-CL" sz="1800" dirty="0" err="1" smtClean="0"/>
            <a:t>Inf.Co</a:t>
          </a:r>
          <a:r>
            <a:rPr lang="es-CL" sz="1800" dirty="0" smtClean="0"/>
            <a:t>.) PATRICIO PÉREZ REYES </a:t>
          </a:r>
        </a:p>
        <a:p>
          <a:r>
            <a:rPr lang="es-CL" sz="1800" dirty="0" smtClean="0"/>
            <a:t>SAT EQUIM</a:t>
          </a:r>
          <a:endParaRPr lang="es-ES" sz="1800" dirty="0"/>
        </a:p>
      </dgm:t>
    </dgm:pt>
    <dgm:pt modelId="{6E02EE62-FE06-4452-88A5-2F7C94BF39A0}" type="parTrans" cxnId="{A696454D-A7A9-43BF-9EDB-58E0B84FCD58}">
      <dgm:prSet/>
      <dgm:spPr/>
      <dgm:t>
        <a:bodyPr/>
        <a:lstStyle/>
        <a:p>
          <a:endParaRPr lang="es-ES" sz="1800"/>
        </a:p>
      </dgm:t>
    </dgm:pt>
    <dgm:pt modelId="{148DE3D8-9786-440C-894E-30210665CB90}" type="sibTrans" cxnId="{A696454D-A7A9-43BF-9EDB-58E0B84FCD58}">
      <dgm:prSet/>
      <dgm:spPr/>
      <dgm:t>
        <a:bodyPr/>
        <a:lstStyle/>
        <a:p>
          <a:endParaRPr lang="es-ES" sz="1800"/>
        </a:p>
      </dgm:t>
    </dgm:pt>
    <dgm:pt modelId="{A679CA95-A697-43B4-B26B-66D621F001AD}" type="pres">
      <dgm:prSet presAssocID="{94C2A5F5-2947-43C7-8377-8A2717BF506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5629B86-2BE8-4D5E-8AB6-DD63CE692E36}" type="pres">
      <dgm:prSet presAssocID="{DCBB8B6A-A238-43C0-A862-BF6BC1A5D9A9}" presName="hierRoot1" presStyleCnt="0">
        <dgm:presLayoutVars>
          <dgm:hierBranch val="init"/>
        </dgm:presLayoutVars>
      </dgm:prSet>
      <dgm:spPr/>
    </dgm:pt>
    <dgm:pt modelId="{2CB05EE1-6DCE-46AD-B996-9EB5A8D51DBE}" type="pres">
      <dgm:prSet presAssocID="{DCBB8B6A-A238-43C0-A862-BF6BC1A5D9A9}" presName="rootComposite1" presStyleCnt="0"/>
      <dgm:spPr/>
    </dgm:pt>
    <dgm:pt modelId="{10048DA4-13E2-454D-AAB6-FAB034218CF3}" type="pres">
      <dgm:prSet presAssocID="{DCBB8B6A-A238-43C0-A862-BF6BC1A5D9A9}" presName="rootText1" presStyleLbl="node0" presStyleIdx="0" presStyleCnt="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BFF07A92-1D3C-49C9-82CA-D7E8AE85ACB7}" type="pres">
      <dgm:prSet presAssocID="{DCBB8B6A-A238-43C0-A862-BF6BC1A5D9A9}" presName="rootConnector1" presStyleLbl="node1" presStyleIdx="0" presStyleCnt="0"/>
      <dgm:spPr/>
    </dgm:pt>
    <dgm:pt modelId="{E2070087-A5B8-466F-BD48-87DA79575277}" type="pres">
      <dgm:prSet presAssocID="{DCBB8B6A-A238-43C0-A862-BF6BC1A5D9A9}" presName="hierChild2" presStyleCnt="0"/>
      <dgm:spPr/>
    </dgm:pt>
    <dgm:pt modelId="{2D7DDCC8-0A1D-4E20-83CF-987DEFC0E3BD}" type="pres">
      <dgm:prSet presAssocID="{6E02EE62-FE06-4452-88A5-2F7C94BF39A0}" presName="Name37" presStyleLbl="parChTrans1D2" presStyleIdx="0" presStyleCnt="1"/>
      <dgm:spPr/>
    </dgm:pt>
    <dgm:pt modelId="{493106A5-E1C9-43EA-B8AB-32FE275547B8}" type="pres">
      <dgm:prSet presAssocID="{19615D51-72B8-4DC6-AD06-6EBD69F22829}" presName="hierRoot2" presStyleCnt="0">
        <dgm:presLayoutVars>
          <dgm:hierBranch val="init"/>
        </dgm:presLayoutVars>
      </dgm:prSet>
      <dgm:spPr/>
    </dgm:pt>
    <dgm:pt modelId="{05326E87-F4B8-4766-AD25-7C02EBB1C45D}" type="pres">
      <dgm:prSet presAssocID="{19615D51-72B8-4DC6-AD06-6EBD69F22829}" presName="rootComposite" presStyleCnt="0"/>
      <dgm:spPr/>
    </dgm:pt>
    <dgm:pt modelId="{99507838-FB6B-4652-BB5A-68C8EE6B49AF}" type="pres">
      <dgm:prSet presAssocID="{19615D51-72B8-4DC6-AD06-6EBD69F22829}" presName="rootText" presStyleLbl="node2" presStyleIdx="0" presStyleCnt="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757F492D-B81F-4D2A-892D-722844C500CC}" type="pres">
      <dgm:prSet presAssocID="{19615D51-72B8-4DC6-AD06-6EBD69F22829}" presName="rootConnector" presStyleLbl="node2" presStyleIdx="0" presStyleCnt="1"/>
      <dgm:spPr/>
    </dgm:pt>
    <dgm:pt modelId="{9CA4A109-76A1-4EA2-982B-B02C8D3FACDF}" type="pres">
      <dgm:prSet presAssocID="{19615D51-72B8-4DC6-AD06-6EBD69F22829}" presName="hierChild4" presStyleCnt="0"/>
      <dgm:spPr/>
    </dgm:pt>
    <dgm:pt modelId="{FE12AE55-E548-4628-A85F-4016DC14D0A6}" type="pres">
      <dgm:prSet presAssocID="{19615D51-72B8-4DC6-AD06-6EBD69F22829}" presName="hierChild5" presStyleCnt="0"/>
      <dgm:spPr/>
    </dgm:pt>
    <dgm:pt modelId="{935BBD2A-17EF-4546-A56F-2B27DDB8FC52}" type="pres">
      <dgm:prSet presAssocID="{DCBB8B6A-A238-43C0-A862-BF6BC1A5D9A9}" presName="hierChild3" presStyleCnt="0"/>
      <dgm:spPr/>
    </dgm:pt>
  </dgm:ptLst>
  <dgm:cxnLst>
    <dgm:cxn modelId="{BED74F05-E38D-42BD-8CD0-2EC21512093A}" type="presOf" srcId="{6E02EE62-FE06-4452-88A5-2F7C94BF39A0}" destId="{2D7DDCC8-0A1D-4E20-83CF-987DEFC0E3BD}" srcOrd="0" destOrd="0" presId="urn:microsoft.com/office/officeart/2005/8/layout/orgChart1"/>
    <dgm:cxn modelId="{B5FB307A-4A97-4340-AEBD-881B9FE56083}" type="presOf" srcId="{94C2A5F5-2947-43C7-8377-8A2717BF5068}" destId="{A679CA95-A697-43B4-B26B-66D621F001AD}" srcOrd="0" destOrd="0" presId="urn:microsoft.com/office/officeart/2005/8/layout/orgChart1"/>
    <dgm:cxn modelId="{0A6658E9-6860-41AD-9015-78A006D35AA5}" type="presOf" srcId="{19615D51-72B8-4DC6-AD06-6EBD69F22829}" destId="{99507838-FB6B-4652-BB5A-68C8EE6B49AF}" srcOrd="0" destOrd="0" presId="urn:microsoft.com/office/officeart/2005/8/layout/orgChart1"/>
    <dgm:cxn modelId="{C2824BB1-0A6F-4DEB-9F88-DB72C7C5BC5C}" srcId="{94C2A5F5-2947-43C7-8377-8A2717BF5068}" destId="{DCBB8B6A-A238-43C0-A862-BF6BC1A5D9A9}" srcOrd="0" destOrd="0" parTransId="{A037321C-6D6D-408C-A3BC-D34E17D0FF16}" sibTransId="{22CB17B7-1B5C-47F5-84E8-9A882D81BB87}"/>
    <dgm:cxn modelId="{2A383ED8-4AF6-4BA6-AD20-CBEAE28E3E43}" type="presOf" srcId="{DCBB8B6A-A238-43C0-A862-BF6BC1A5D9A9}" destId="{10048DA4-13E2-454D-AAB6-FAB034218CF3}" srcOrd="0" destOrd="0" presId="urn:microsoft.com/office/officeart/2005/8/layout/orgChart1"/>
    <dgm:cxn modelId="{16D1A9B0-6A14-4DB7-9CA4-B25279EE4C79}" type="presOf" srcId="{19615D51-72B8-4DC6-AD06-6EBD69F22829}" destId="{757F492D-B81F-4D2A-892D-722844C500CC}" srcOrd="1" destOrd="0" presId="urn:microsoft.com/office/officeart/2005/8/layout/orgChart1"/>
    <dgm:cxn modelId="{A696454D-A7A9-43BF-9EDB-58E0B84FCD58}" srcId="{DCBB8B6A-A238-43C0-A862-BF6BC1A5D9A9}" destId="{19615D51-72B8-4DC6-AD06-6EBD69F22829}" srcOrd="0" destOrd="0" parTransId="{6E02EE62-FE06-4452-88A5-2F7C94BF39A0}" sibTransId="{148DE3D8-9786-440C-894E-30210665CB90}"/>
    <dgm:cxn modelId="{3EBFE9CD-55BA-434F-A83E-23161D93D166}" type="presOf" srcId="{DCBB8B6A-A238-43C0-A862-BF6BC1A5D9A9}" destId="{BFF07A92-1D3C-49C9-82CA-D7E8AE85ACB7}" srcOrd="1" destOrd="0" presId="urn:microsoft.com/office/officeart/2005/8/layout/orgChart1"/>
    <dgm:cxn modelId="{B0FF07D7-5AC7-42FE-B1B5-7DAAD64CE2E5}" type="presParOf" srcId="{A679CA95-A697-43B4-B26B-66D621F001AD}" destId="{C5629B86-2BE8-4D5E-8AB6-DD63CE692E36}" srcOrd="0" destOrd="0" presId="urn:microsoft.com/office/officeart/2005/8/layout/orgChart1"/>
    <dgm:cxn modelId="{93E25B9D-402D-41D3-B333-DF38A19EE388}" type="presParOf" srcId="{C5629B86-2BE8-4D5E-8AB6-DD63CE692E36}" destId="{2CB05EE1-6DCE-46AD-B996-9EB5A8D51DBE}" srcOrd="0" destOrd="0" presId="urn:microsoft.com/office/officeart/2005/8/layout/orgChart1"/>
    <dgm:cxn modelId="{C314E9B9-733D-4269-9F1D-04727CDEB151}" type="presParOf" srcId="{2CB05EE1-6DCE-46AD-B996-9EB5A8D51DBE}" destId="{10048DA4-13E2-454D-AAB6-FAB034218CF3}" srcOrd="0" destOrd="0" presId="urn:microsoft.com/office/officeart/2005/8/layout/orgChart1"/>
    <dgm:cxn modelId="{7D7C8F9B-5F84-4DA6-9631-5021FE0B5870}" type="presParOf" srcId="{2CB05EE1-6DCE-46AD-B996-9EB5A8D51DBE}" destId="{BFF07A92-1D3C-49C9-82CA-D7E8AE85ACB7}" srcOrd="1" destOrd="0" presId="urn:microsoft.com/office/officeart/2005/8/layout/orgChart1"/>
    <dgm:cxn modelId="{757E62E2-4E96-47D8-8E82-2EAE133BDE77}" type="presParOf" srcId="{C5629B86-2BE8-4D5E-8AB6-DD63CE692E36}" destId="{E2070087-A5B8-466F-BD48-87DA79575277}" srcOrd="1" destOrd="0" presId="urn:microsoft.com/office/officeart/2005/8/layout/orgChart1"/>
    <dgm:cxn modelId="{AC241B86-440B-46F5-824E-6DF80449A8D6}" type="presParOf" srcId="{E2070087-A5B8-466F-BD48-87DA79575277}" destId="{2D7DDCC8-0A1D-4E20-83CF-987DEFC0E3BD}" srcOrd="0" destOrd="0" presId="urn:microsoft.com/office/officeart/2005/8/layout/orgChart1"/>
    <dgm:cxn modelId="{B4830CC6-6FA2-40BC-9152-AEECB4D1C190}" type="presParOf" srcId="{E2070087-A5B8-466F-BD48-87DA79575277}" destId="{493106A5-E1C9-43EA-B8AB-32FE275547B8}" srcOrd="1" destOrd="0" presId="urn:microsoft.com/office/officeart/2005/8/layout/orgChart1"/>
    <dgm:cxn modelId="{D2C501DE-76FF-468A-B424-98444D849854}" type="presParOf" srcId="{493106A5-E1C9-43EA-B8AB-32FE275547B8}" destId="{05326E87-F4B8-4766-AD25-7C02EBB1C45D}" srcOrd="0" destOrd="0" presId="urn:microsoft.com/office/officeart/2005/8/layout/orgChart1"/>
    <dgm:cxn modelId="{A0499E1A-B499-42CB-AFB1-292CF2D79EFD}" type="presParOf" srcId="{05326E87-F4B8-4766-AD25-7C02EBB1C45D}" destId="{99507838-FB6B-4652-BB5A-68C8EE6B49AF}" srcOrd="0" destOrd="0" presId="urn:microsoft.com/office/officeart/2005/8/layout/orgChart1"/>
    <dgm:cxn modelId="{15625CF5-4FB3-4F2C-A1A4-F85143F0E075}" type="presParOf" srcId="{05326E87-F4B8-4766-AD25-7C02EBB1C45D}" destId="{757F492D-B81F-4D2A-892D-722844C500CC}" srcOrd="1" destOrd="0" presId="urn:microsoft.com/office/officeart/2005/8/layout/orgChart1"/>
    <dgm:cxn modelId="{D15454DA-0C2D-45B2-8984-63FB446B86A8}" type="presParOf" srcId="{493106A5-E1C9-43EA-B8AB-32FE275547B8}" destId="{9CA4A109-76A1-4EA2-982B-B02C8D3FACDF}" srcOrd="1" destOrd="0" presId="urn:microsoft.com/office/officeart/2005/8/layout/orgChart1"/>
    <dgm:cxn modelId="{AAD9B439-A921-40A3-B7AE-55D72513E7A7}" type="presParOf" srcId="{493106A5-E1C9-43EA-B8AB-32FE275547B8}" destId="{FE12AE55-E548-4628-A85F-4016DC14D0A6}" srcOrd="2" destOrd="0" presId="urn:microsoft.com/office/officeart/2005/8/layout/orgChart1"/>
    <dgm:cxn modelId="{AD092CF4-091B-4887-BB3D-2064E4EAE413}" type="presParOf" srcId="{C5629B86-2BE8-4D5E-8AB6-DD63CE692E36}" destId="{935BBD2A-17EF-4546-A56F-2B27DDB8FC5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DDCC8-0A1D-4E20-83CF-987DEFC0E3BD}">
      <dsp:nvSpPr>
        <dsp:cNvPr id="0" name=""/>
        <dsp:cNvSpPr/>
      </dsp:nvSpPr>
      <dsp:spPr>
        <a:xfrm>
          <a:off x="3782922" y="2088018"/>
          <a:ext cx="91440" cy="8764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6446"/>
              </a:lnTo>
            </a:path>
          </a:pathLst>
        </a:custGeom>
        <a:noFill/>
        <a:ln w="381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48DA4-13E2-454D-AAB6-FAB034218CF3}">
      <dsp:nvSpPr>
        <dsp:cNvPr id="0" name=""/>
        <dsp:cNvSpPr/>
      </dsp:nvSpPr>
      <dsp:spPr>
        <a:xfrm>
          <a:off x="1741863" y="1239"/>
          <a:ext cx="4173556" cy="2086778"/>
        </a:xfrm>
        <a:prstGeom prst="roundRect">
          <a:avLst/>
        </a:prstGeom>
        <a:solidFill>
          <a:schemeClr val="tx2">
            <a:lumMod val="5000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T1° IM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MATIAS OSORIO ARAYA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OFICIAL DE CARGO</a:t>
          </a:r>
          <a:endParaRPr lang="es-ES" sz="1800" kern="1200" dirty="0"/>
        </a:p>
      </dsp:txBody>
      <dsp:txXfrm>
        <a:off x="1843731" y="103107"/>
        <a:ext cx="3969820" cy="1883042"/>
      </dsp:txXfrm>
    </dsp:sp>
    <dsp:sp modelId="{99507838-FB6B-4652-BB5A-68C8EE6B49AF}">
      <dsp:nvSpPr>
        <dsp:cNvPr id="0" name=""/>
        <dsp:cNvSpPr/>
      </dsp:nvSpPr>
      <dsp:spPr>
        <a:xfrm>
          <a:off x="1741863" y="2964464"/>
          <a:ext cx="4173556" cy="2086778"/>
        </a:xfrm>
        <a:prstGeom prst="roundRect">
          <a:avLst/>
        </a:prstGeom>
        <a:solidFill>
          <a:schemeClr val="tx2">
            <a:lumMod val="5000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SO IM (</a:t>
          </a:r>
          <a:r>
            <a:rPr lang="es-CL" sz="1800" kern="1200" dirty="0" err="1" smtClean="0"/>
            <a:t>Inf.Co</a:t>
          </a:r>
          <a:r>
            <a:rPr lang="es-CL" sz="1800" kern="1200" dirty="0" smtClean="0"/>
            <a:t>.) PATRICIO PÉREZ REYES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SAT EQUIM</a:t>
          </a:r>
          <a:endParaRPr lang="es-ES" sz="1800" kern="1200" dirty="0"/>
        </a:p>
      </dsp:txBody>
      <dsp:txXfrm>
        <a:off x="1843731" y="3066332"/>
        <a:ext cx="3969820" cy="18830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4D6AC-4C9F-46F1-B355-4A89C8C43C0E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FCEEB-37E3-41F6-9446-4ADA63D236F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55342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26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946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7E3508D5-91E5-4FDE-AF0A-E2E3E8EF5485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211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143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687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5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687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687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7599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8901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94958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3633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1374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3597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3194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14343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476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359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26461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60BD4-40C6-4212-9888-52C2B13E0D68}" type="datetimeFigureOut">
              <a:rPr lang="es-CL" smtClean="0"/>
              <a:pPr/>
              <a:t>17-04-2024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41345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/>
          <p:cNvSpPr/>
          <p:nvPr/>
        </p:nvSpPr>
        <p:spPr>
          <a:xfrm>
            <a:off x="-6350" y="2482850"/>
            <a:ext cx="12192000" cy="1905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EQUIM CADETES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6395" name="19 CuadroTexto"/>
          <p:cNvSpPr txBox="1">
            <a:spLocks noChangeArrowheads="1"/>
          </p:cNvSpPr>
          <p:nvPr/>
        </p:nvSpPr>
        <p:spPr bwMode="auto">
          <a:xfrm>
            <a:off x="0" y="5830888"/>
            <a:ext cx="1219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Valparaíso,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18 de ABRIL 2024.</a:t>
            </a:r>
            <a:endParaRPr lang="es-CL" altLang="es-CL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3343365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anja diagonal 12"/>
          <p:cNvSpPr/>
          <p:nvPr/>
        </p:nvSpPr>
        <p:spPr>
          <a:xfrm>
            <a:off x="-2543" y="0"/>
            <a:ext cx="1793243" cy="2165351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8436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6A0F6F-7909-4537-BE42-2081C01501C2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8437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rgbClr val="FFFF00"/>
                </a:solidFill>
              </a:rPr>
              <a:t>P A T R I O T I S M O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8438" name="Marcador de número de diapositiva 3"/>
          <p:cNvSpPr txBox="1">
            <a:spLocks/>
          </p:cNvSpPr>
          <p:nvPr/>
        </p:nvSpPr>
        <p:spPr bwMode="auto">
          <a:xfrm>
            <a:off x="11463338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08293F1-A860-4862-85A8-BCEB87A0A9DC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pic>
        <p:nvPicPr>
          <p:cNvPr id="18439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Imagen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CustomShape 6"/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9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7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1877108" y="2465653"/>
            <a:ext cx="8474294" cy="3226560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40000" lvl="6" indent="-514350" algn="just">
              <a:buFont typeface="+mj-lt"/>
              <a:buAutoNum type="romanUcPeriod"/>
            </a:pP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PRESENTACION.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ORGANIZACION.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OBSERVACIONES.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RECURSOS ASIGNADOS.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SOLICITUDES.</a:t>
            </a:r>
          </a:p>
          <a:p>
            <a:pPr marL="2340000" lvl="6" indent="-514350" algn="just">
              <a:buFont typeface="+mj-lt"/>
              <a:buAutoNum type="romanUcPeriod"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4035102" y="-50218"/>
            <a:ext cx="3377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TEMARIO</a:t>
            </a:r>
            <a:endParaRPr lang="es-ES" sz="5400" b="1" cap="none" spc="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53233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66713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3" name="CustomShape 6">
            <a:extLst>
              <a:ext uri="{FF2B5EF4-FFF2-40B4-BE49-F238E27FC236}">
                <a16:creationId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976876" y="-24092"/>
            <a:ext cx="6238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ORGANIZACION</a:t>
            </a:r>
            <a:endParaRPr lang="es-C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1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177141786"/>
              </p:ext>
            </p:extLst>
          </p:nvPr>
        </p:nvGraphicFramePr>
        <p:xfrm>
          <a:off x="2267358" y="1085850"/>
          <a:ext cx="7657284" cy="5052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160414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66713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369886"/>
            <a:ext cx="10285412" cy="47435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s-CL" sz="2000" dirty="0" smtClean="0">
                <a:solidFill>
                  <a:schemeClr val="tx2"/>
                </a:solidFill>
              </a:rPr>
              <a:t> </a:t>
            </a: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574709"/>
              </p:ext>
            </p:extLst>
          </p:nvPr>
        </p:nvGraphicFramePr>
        <p:xfrm>
          <a:off x="1005836" y="1645921"/>
          <a:ext cx="9496700" cy="239414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74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8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341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OBSERVACIÓN 2023</a:t>
                      </a:r>
                      <a:endParaRPr lang="es-ES" sz="1800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GESTIÓN DESARROLLADA</a:t>
                      </a:r>
                      <a:endParaRPr lang="es-ES" sz="1800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437">
                <a:tc>
                  <a:txBody>
                    <a:bodyPr/>
                    <a:lstStyle/>
                    <a:p>
                      <a:pPr algn="just"/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DAR DE BAJA EQUIPO</a:t>
                      </a:r>
                      <a:r>
                        <a:rPr lang="es-ES" sz="1800" baseline="0" dirty="0" smtClean="0">
                          <a:latin typeface="Arial" pitchFamily="34" charset="0"/>
                          <a:cs typeface="Arial" pitchFamily="34" charset="0"/>
                        </a:rPr>
                        <a:t> Y MATERIAL  NO OPERATIVO Y QUE NO CUMPLE CON ESTANDARES MINIMOS DE SEGURIDAD</a:t>
                      </a:r>
                      <a:endParaRPr lang="es-E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CRECIÓN </a:t>
                      </a:r>
                      <a:r>
                        <a:rPr lang="es-ES" sz="1800" baseline="0" dirty="0" smtClean="0">
                          <a:latin typeface="Arial" pitchFamily="34" charset="0"/>
                          <a:cs typeface="Arial" pitchFamily="34" charset="0"/>
                        </a:rPr>
                        <a:t>ORTRA 9E57295 EN </a:t>
                      </a:r>
                      <a:r>
                        <a:rPr lang="es-ES" sz="1800" baseline="0" dirty="0" smtClean="0">
                          <a:latin typeface="Arial" pitchFamily="34" charset="0"/>
                          <a:cs typeface="Arial" pitchFamily="34" charset="0"/>
                        </a:rPr>
                        <a:t>SALINO CON INFORMES TÉCNICOS </a:t>
                      </a:r>
                      <a:r>
                        <a:rPr lang="es-ES" sz="1800" baseline="0" dirty="0" smtClean="0">
                          <a:latin typeface="Arial" pitchFamily="34" charset="0"/>
                          <a:cs typeface="Arial" pitchFamily="34" charset="0"/>
                        </a:rPr>
                        <a:t>CORRESPONDIENTES.</a:t>
                      </a:r>
                      <a:endParaRPr lang="es-E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006">
                <a:tc>
                  <a:txBody>
                    <a:bodyPr/>
                    <a:lstStyle/>
                    <a:p>
                      <a:pPr algn="just"/>
                      <a:endParaRPr lang="es-ES" sz="18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just"/>
                      <a:endParaRPr lang="es-E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SE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AUTORIZÓ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LA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DESTRUCCIÓN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DEL MATERIAL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SOLICITADO</a:t>
                      </a:r>
                      <a:r>
                        <a:rPr lang="es-ES" sz="1800" baseline="0" dirty="0" smtClean="0">
                          <a:latin typeface="Arial" pitchFamily="34" charset="0"/>
                          <a:cs typeface="Arial" pitchFamily="34" charset="0"/>
                        </a:rPr>
                        <a:t> (PENDIENTE DE EJECUTAR)</a:t>
                      </a:r>
                      <a:endParaRPr lang="es-E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16 Rectángulo"/>
          <p:cNvSpPr/>
          <p:nvPr/>
        </p:nvSpPr>
        <p:spPr>
          <a:xfrm>
            <a:off x="2637361" y="0"/>
            <a:ext cx="61993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OBSERVACIONES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1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6358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66713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47435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s-CL" sz="2000" dirty="0" smtClean="0">
                <a:solidFill>
                  <a:schemeClr val="tx2"/>
                </a:solidFill>
              </a:rPr>
              <a:t> </a:t>
            </a: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637361" y="0"/>
            <a:ext cx="73534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ESTADO DEL CARGO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1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401726"/>
              </p:ext>
            </p:extLst>
          </p:nvPr>
        </p:nvGraphicFramePr>
        <p:xfrm>
          <a:off x="1848644" y="1581180"/>
          <a:ext cx="8128000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00">
                  <a:extLst>
                    <a:ext uri="{9D8B030D-6E8A-4147-A177-3AD203B41FA5}">
                      <a16:colId xmlns:a16="http://schemas.microsoft.com/office/drawing/2014/main" val="2964383035"/>
                    </a:ext>
                  </a:extLst>
                </a:gridCol>
                <a:gridCol w="7416800">
                  <a:extLst>
                    <a:ext uri="{9D8B030D-6E8A-4147-A177-3AD203B41FA5}">
                      <a16:colId xmlns:a16="http://schemas.microsoft.com/office/drawing/2014/main" val="38010129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OBSERVACIONES</a:t>
                      </a:r>
                      <a:endParaRPr lang="es-CL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6654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1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latin typeface="Arial" pitchFamily="34" charset="0"/>
                          <a:cs typeface="Arial" pitchFamily="34" charset="0"/>
                        </a:rPr>
                        <a:t>LA GRAN MAYORÍA DEL  MATERIAL PERTENECIENTE AL EQUIM SE ENCUENTRA NO OPERATIVO LO QUE LIMITA EL DESARROLLO DE LAS ACTIVIDADES PROFESIONALES DE LOS CADETES IM</a:t>
                      </a:r>
                      <a:r>
                        <a:rPr lang="es-CL" dirty="0" smtClean="0">
                          <a:latin typeface="+mn-lt"/>
                          <a:cs typeface="+mn-cs"/>
                        </a:rPr>
                        <a:t>.</a:t>
                      </a:r>
                      <a:endParaRPr lang="es-ES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1663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SPBC (CIRA) CON INSERTOS</a:t>
                      </a:r>
                      <a:r>
                        <a:rPr lang="es-CL" baseline="0" dirty="0" smtClean="0"/>
                        <a:t> VENCIDOS.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8890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3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SIN ASIGNACIÓN DE RECURSOS.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723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6358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431074"/>
            <a:ext cx="12192000" cy="6426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47435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s-CL" sz="2000" dirty="0" smtClean="0">
                <a:solidFill>
                  <a:schemeClr val="tx2"/>
                </a:solidFill>
              </a:rPr>
              <a:t> </a:t>
            </a: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8" name="CustomShape 6">
            <a:extLst>
              <a:ext uri="{FF2B5EF4-FFF2-40B4-BE49-F238E27FC236}">
                <a16:creationId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1095375" y="15240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855706" y="2967335"/>
            <a:ext cx="448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L" sz="5400" b="1" cap="none" spc="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PREGUNTAS</a:t>
            </a:r>
            <a:endParaRPr lang="es-CL" sz="5400" b="1" cap="none" spc="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6358530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252</Words>
  <Application>Microsoft Office PowerPoint</Application>
  <PresentationFormat>Panorámica</PresentationFormat>
  <Paragraphs>57</Paragraphs>
  <Slides>6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MS PGothic</vt:lpstr>
      <vt:lpstr>MS PGothic</vt:lpstr>
      <vt:lpstr>Arial</vt:lpstr>
      <vt:lpstr>Arial Black</vt:lpstr>
      <vt:lpstr>Calibri</vt:lpstr>
      <vt:lpstr>DejaVu Sans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SO IM Gustavo Serrano Ugarte</dc:creator>
  <cp:lastModifiedBy>17353168-0</cp:lastModifiedBy>
  <cp:revision>62</cp:revision>
  <dcterms:created xsi:type="dcterms:W3CDTF">2021-10-04T13:40:01Z</dcterms:created>
  <dcterms:modified xsi:type="dcterms:W3CDTF">2024-04-17T21:13:34Z</dcterms:modified>
</cp:coreProperties>
</file>