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88" autoAdjust="0"/>
    <p:restoredTop sz="94624" autoAdjust="0"/>
  </p:normalViewPr>
  <p:slideViewPr>
    <p:cSldViewPr>
      <p:cViewPr varScale="1">
        <p:scale>
          <a:sx n="65" d="100"/>
          <a:sy n="65" d="100"/>
        </p:scale>
        <p:origin x="-145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Triángulo rectángulo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grpSp>
        <p:nvGrpSpPr>
          <p:cNvPr id="2" name="1 Grupo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6 Forma libre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7 Forma libre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10 Forma libre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11 Conector recto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E8E10D4-4C72-439F-8B04-0C43857C22C2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s-CL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8B660CD-4D92-458C-A04A-4920D92474A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8E10D4-4C72-439F-8B04-0C43857C22C2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B660CD-4D92-458C-A04A-4920D92474AE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6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8E10D4-4C72-439F-8B04-0C43857C22C2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B660CD-4D92-458C-A04A-4920D92474AE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6 Cheurón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7 Cheurón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8E10D4-4C72-439F-8B04-0C43857C22C2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B660CD-4D92-458C-A04A-4920D92474AE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8E10D4-4C72-439F-8B04-0C43857C22C2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B660CD-4D92-458C-A04A-4920D92474AE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8E10D4-4C72-439F-8B04-0C43857C22C2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B660CD-4D92-458C-A04A-4920D92474AE}" type="slidenum">
              <a:rPr lang="es-CL" smtClean="0"/>
              <a:t>‹Nº›</a:t>
            </a:fld>
            <a:endParaRPr lang="es-CL"/>
          </a:p>
        </p:txBody>
      </p:sp>
      <p:sp>
        <p:nvSpPr>
          <p:cNvPr id="6" name="5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8E10D4-4C72-439F-8B04-0C43857C22C2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B660CD-4D92-458C-A04A-4920D92474A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9E8E10D4-4C72-439F-8B04-0C43857C22C2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B660CD-4D92-458C-A04A-4920D92474AE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E8E10D4-4C72-439F-8B04-0C43857C22C2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8B660CD-4D92-458C-A04A-4920D92474AE}" type="slidenum">
              <a:rPr lang="es-CL" smtClean="0"/>
              <a:t>‹Nº›</a:t>
            </a:fld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8 Forma libre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9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10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11 Cheurón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12 Cheurón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8E10D4-4C72-439F-8B04-0C43857C22C2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B660CD-4D92-458C-A04A-4920D92474A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8E10D4-4C72-439F-8B04-0C43857C22C2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B660CD-4D92-458C-A04A-4920D92474A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Forma libre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11 Forma libre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13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14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9E8E10D4-4C72-439F-8B04-0C43857C22C2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s-CL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F8B660CD-4D92-458C-A04A-4920D92474AE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42910" y="785794"/>
            <a:ext cx="7772400" cy="1829761"/>
          </a:xfrm>
        </p:spPr>
        <p:txBody>
          <a:bodyPr/>
          <a:lstStyle/>
          <a:p>
            <a:r>
              <a:rPr lang="es-MX" dirty="0" smtClean="0">
                <a:latin typeface="Impact" pitchFamily="34" charset="0"/>
              </a:rPr>
              <a:t>YO EN LA ESCUELA NAVAL</a:t>
            </a:r>
            <a:endParaRPr lang="es-CL" dirty="0">
              <a:latin typeface="Impact" pitchFamily="34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57200" y="1500174"/>
            <a:ext cx="3257544" cy="4507117"/>
          </a:xfrm>
        </p:spPr>
        <p:txBody>
          <a:bodyPr>
            <a:normAutofit/>
          </a:bodyPr>
          <a:lstStyle/>
          <a:p>
            <a:endParaRPr lang="es-MX" sz="1400" dirty="0" smtClean="0"/>
          </a:p>
          <a:p>
            <a:endParaRPr lang="es-MX" sz="1400" dirty="0" smtClean="0"/>
          </a:p>
          <a:p>
            <a:pPr algn="just"/>
            <a:r>
              <a:rPr lang="es-MX" sz="1600" dirty="0" smtClean="0"/>
              <a:t>Este fue mi periodo de instrucción militar, en el cual teníamos infantería todo el día.</a:t>
            </a:r>
          </a:p>
          <a:p>
            <a:pPr algn="just"/>
            <a:endParaRPr lang="es-MX" sz="1600" dirty="0" smtClean="0"/>
          </a:p>
          <a:p>
            <a:pPr algn="just"/>
            <a:r>
              <a:rPr lang="es-MX" sz="1600" dirty="0" smtClean="0"/>
              <a:t>Luego de 2 meses dentro de la escuela tuvimos nuestro primer franco después de la revista de reclutas.</a:t>
            </a:r>
            <a:endParaRPr lang="es-CL" sz="1600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dirty="0" smtClean="0"/>
              <a:t>Periodo de reclutas</a:t>
            </a:r>
            <a:endParaRPr lang="es-CL" dirty="0"/>
          </a:p>
        </p:txBody>
      </p:sp>
      <p:pic>
        <p:nvPicPr>
          <p:cNvPr id="4" name="3 Imagen" descr="53499997243_cfd6a45340_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3372" y="1928802"/>
            <a:ext cx="3810000" cy="25431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57200" y="1481329"/>
            <a:ext cx="2971792" cy="4519440"/>
          </a:xfrm>
        </p:spPr>
        <p:txBody>
          <a:bodyPr>
            <a:normAutofit/>
          </a:bodyPr>
          <a:lstStyle/>
          <a:p>
            <a:pPr algn="just"/>
            <a:endParaRPr lang="es-MX" sz="1600" dirty="0" smtClean="0"/>
          </a:p>
          <a:p>
            <a:pPr algn="just"/>
            <a:endParaRPr lang="es-MX" sz="1600" dirty="0" smtClean="0"/>
          </a:p>
          <a:p>
            <a:pPr algn="just"/>
            <a:r>
              <a:rPr lang="es-MX" sz="1600" dirty="0" smtClean="0"/>
              <a:t>En el llamado Lautaro, logramos obtener en basquetbol el primer lugar como división.</a:t>
            </a:r>
          </a:p>
          <a:p>
            <a:pPr algn="just"/>
            <a:endParaRPr lang="es-MX" sz="1600" dirty="0" smtClean="0"/>
          </a:p>
          <a:p>
            <a:pPr algn="just"/>
            <a:endParaRPr lang="es-MX" sz="1600" dirty="0" smtClean="0"/>
          </a:p>
          <a:p>
            <a:pPr algn="just"/>
            <a:r>
              <a:rPr lang="es-MX" sz="1600" dirty="0" smtClean="0"/>
              <a:t>Hace algunos meses logré por medio de esfuerzo y aptitudes ser olímpico en el seleccionado de basquetbol naval.</a:t>
            </a:r>
            <a:endParaRPr lang="es-CL" sz="1600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Deporte y seleccionado.</a:t>
            </a:r>
            <a:endParaRPr lang="es-CL" dirty="0"/>
          </a:p>
        </p:txBody>
      </p:sp>
      <p:pic>
        <p:nvPicPr>
          <p:cNvPr id="4" name="3 Imagen" descr="53609188682_35e79cf3db_q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86380" y="1785926"/>
            <a:ext cx="2071702" cy="2071702"/>
          </a:xfrm>
          <a:prstGeom prst="rect">
            <a:avLst/>
          </a:prstGeom>
        </p:spPr>
      </p:pic>
      <p:pic>
        <p:nvPicPr>
          <p:cNvPr id="5" name="4 Imagen" descr="53610063216_4dabe2a85f_q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4500570"/>
            <a:ext cx="1785950" cy="17859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urrencia">
  <a:themeElements>
    <a:clrScheme name="Concurrencia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urrencia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urrenc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50</TotalTime>
  <Words>82</Words>
  <Application>Microsoft Office PowerPoint</Application>
  <PresentationFormat>Presentación en pantalla (4:3)</PresentationFormat>
  <Paragraphs>14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5" baseType="lpstr">
      <vt:lpstr>Concurrencia</vt:lpstr>
      <vt:lpstr>YO EN LA ESCUELA NAVAL</vt:lpstr>
      <vt:lpstr>Periodo de reclutas</vt:lpstr>
      <vt:lpstr>Deporte y seleccionado.</vt:lpstr>
      <vt:lpstr>Diapositiva 4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Administrador</dc:creator>
  <cp:lastModifiedBy>Administrador</cp:lastModifiedBy>
  <cp:revision>6</cp:revision>
  <dcterms:created xsi:type="dcterms:W3CDTF">2024-06-05T16:03:09Z</dcterms:created>
  <dcterms:modified xsi:type="dcterms:W3CDTF">2024-06-05T16:53:31Z</dcterms:modified>
</cp:coreProperties>
</file>