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60" r:id="rId4"/>
    <p:sldId id="261" r:id="rId5"/>
    <p:sldId id="262" r:id="rId6"/>
    <p:sldId id="263" r:id="rId7"/>
    <p:sldId id="259" r:id="rId8"/>
    <p:sldId id="264" r:id="rId9"/>
    <p:sldId id="265" r:id="rId10"/>
    <p:sldId id="266" r:id="rId11"/>
    <p:sldId id="268" r:id="rId12"/>
    <p:sldId id="269" r:id="rId13"/>
    <p:sldId id="270" r:id="rId14"/>
    <p:sldId id="271" r:id="rId15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086" y="21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9EFFD35-1FBB-4BDE-96E5-EC655A35EE7A}" type="doc">
      <dgm:prSet loTypeId="urn:microsoft.com/office/officeart/2005/8/layout/chevron2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s-CL"/>
        </a:p>
      </dgm:t>
    </dgm:pt>
    <dgm:pt modelId="{3E7EA4EF-2A6B-4418-A6DF-25D6AA9EAF6F}">
      <dgm:prSet phldrT="[Texto]" phldr="1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endParaRPr lang="es-CL"/>
        </a:p>
      </dgm:t>
    </dgm:pt>
    <dgm:pt modelId="{D9CD0AAE-4354-4ADF-96FF-4FF097CCA0B3}" type="parTrans" cxnId="{A69599AA-A8D5-43A5-B9D6-EB7E3947FC49}">
      <dgm:prSet/>
      <dgm:spPr/>
      <dgm:t>
        <a:bodyPr/>
        <a:lstStyle/>
        <a:p>
          <a:endParaRPr lang="es-CL"/>
        </a:p>
      </dgm:t>
    </dgm:pt>
    <dgm:pt modelId="{56E58D21-86F4-4B57-82A8-5040D06AC477}" type="sibTrans" cxnId="{A69599AA-A8D5-43A5-B9D6-EB7E3947FC49}">
      <dgm:prSet/>
      <dgm:spPr/>
      <dgm:t>
        <a:bodyPr/>
        <a:lstStyle/>
        <a:p>
          <a:endParaRPr lang="es-CL"/>
        </a:p>
      </dgm:t>
    </dgm:pt>
    <dgm:pt modelId="{5AC2EE50-B42F-412D-89E6-7F31F603C6D6}">
      <dgm:prSet phldrT="[Texto]"/>
      <dgm:spPr/>
      <dgm:t>
        <a:bodyPr/>
        <a:lstStyle/>
        <a:p>
          <a:r>
            <a:rPr lang="es-CL" dirty="0" smtClean="0"/>
            <a:t>REGISTRO DE MEDIDAS TOMADAS COMO RESULTADO DE ACTIVIDADES PROGRAMADAS O DE OBSERVACIONES</a:t>
          </a:r>
          <a:endParaRPr lang="es-CL" dirty="0"/>
        </a:p>
      </dgm:t>
    </dgm:pt>
    <dgm:pt modelId="{D763EE3C-6E5A-4D22-B17C-C0B5BC8BCCCE}" type="parTrans" cxnId="{6F5D8BE9-C5BE-4E25-8D37-EC1098F19CFF}">
      <dgm:prSet/>
      <dgm:spPr/>
      <dgm:t>
        <a:bodyPr/>
        <a:lstStyle/>
        <a:p>
          <a:endParaRPr lang="es-CL"/>
        </a:p>
      </dgm:t>
    </dgm:pt>
    <dgm:pt modelId="{CA00B276-1F1A-4CC7-B955-80B2EDFED0C3}" type="sibTrans" cxnId="{6F5D8BE9-C5BE-4E25-8D37-EC1098F19CFF}">
      <dgm:prSet/>
      <dgm:spPr/>
      <dgm:t>
        <a:bodyPr/>
        <a:lstStyle/>
        <a:p>
          <a:endParaRPr lang="es-CL"/>
        </a:p>
      </dgm:t>
    </dgm:pt>
    <dgm:pt modelId="{C13B34B4-F5D1-48CD-B5FC-B122BD23B84E}">
      <dgm:prSet phldrT="[Texto]" phldr="1"/>
      <dgm:spPr/>
      <dgm:t>
        <a:bodyPr/>
        <a:lstStyle/>
        <a:p>
          <a:endParaRPr lang="es-CL"/>
        </a:p>
      </dgm:t>
    </dgm:pt>
    <dgm:pt modelId="{69AFEFFC-1398-43BE-9388-20802E718A56}" type="parTrans" cxnId="{BB558693-12EF-442E-B6D1-2687709BD11E}">
      <dgm:prSet/>
      <dgm:spPr/>
      <dgm:t>
        <a:bodyPr/>
        <a:lstStyle/>
        <a:p>
          <a:endParaRPr lang="es-CL"/>
        </a:p>
      </dgm:t>
    </dgm:pt>
    <dgm:pt modelId="{8BA67F6C-A3E2-499C-B02B-0210D7FD8C57}" type="sibTrans" cxnId="{BB558693-12EF-442E-B6D1-2687709BD11E}">
      <dgm:prSet/>
      <dgm:spPr/>
      <dgm:t>
        <a:bodyPr/>
        <a:lstStyle/>
        <a:p>
          <a:endParaRPr lang="es-CL"/>
        </a:p>
      </dgm:t>
    </dgm:pt>
    <dgm:pt modelId="{E795A893-FF8C-40A5-8D6E-07417DF7A549}">
      <dgm:prSet phldrT="[Texto]" phldr="1"/>
      <dgm:spPr/>
      <dgm:t>
        <a:bodyPr/>
        <a:lstStyle/>
        <a:p>
          <a:endParaRPr lang="es-CL"/>
        </a:p>
      </dgm:t>
    </dgm:pt>
    <dgm:pt modelId="{D5B59ACC-B24E-4C56-B02A-BD6DBB7CC2C2}" type="parTrans" cxnId="{C7E037E4-E89A-42D7-B649-056E1507FD86}">
      <dgm:prSet/>
      <dgm:spPr/>
      <dgm:t>
        <a:bodyPr/>
        <a:lstStyle/>
        <a:p>
          <a:endParaRPr lang="es-CL"/>
        </a:p>
      </dgm:t>
    </dgm:pt>
    <dgm:pt modelId="{E75410DF-A0D3-4813-BFA8-241A535AC828}" type="sibTrans" cxnId="{C7E037E4-E89A-42D7-B649-056E1507FD86}">
      <dgm:prSet/>
      <dgm:spPr/>
      <dgm:t>
        <a:bodyPr/>
        <a:lstStyle/>
        <a:p>
          <a:endParaRPr lang="es-CL"/>
        </a:p>
      </dgm:t>
    </dgm:pt>
    <dgm:pt modelId="{B081F407-1183-4AB9-9FD1-811A5303F76F}">
      <dgm:prSet phldrT="[Texto]"/>
      <dgm:spPr/>
      <dgm:t>
        <a:bodyPr/>
        <a:lstStyle/>
        <a:p>
          <a:r>
            <a:rPr lang="es-CL" dirty="0" smtClean="0"/>
            <a:t>REVISIÓN DE MEDIDAS ACTUALES CONTRA EL GRUPO DE MEDIDAS.</a:t>
          </a:r>
          <a:endParaRPr lang="es-CL" dirty="0"/>
        </a:p>
      </dgm:t>
    </dgm:pt>
    <dgm:pt modelId="{0FA7A145-3DD8-4BD5-856C-EC7B4CEF184D}" type="parTrans" cxnId="{37922D6F-F8D5-4434-89DE-D02EFE68ADF6}">
      <dgm:prSet/>
      <dgm:spPr/>
      <dgm:t>
        <a:bodyPr/>
        <a:lstStyle/>
        <a:p>
          <a:endParaRPr lang="es-CL"/>
        </a:p>
      </dgm:t>
    </dgm:pt>
    <dgm:pt modelId="{6F8115E4-4051-4E7C-BC63-B12DE2E24D22}" type="sibTrans" cxnId="{37922D6F-F8D5-4434-89DE-D02EFE68ADF6}">
      <dgm:prSet/>
      <dgm:spPr/>
      <dgm:t>
        <a:bodyPr/>
        <a:lstStyle/>
        <a:p>
          <a:endParaRPr lang="es-CL"/>
        </a:p>
      </dgm:t>
    </dgm:pt>
    <dgm:pt modelId="{631715AB-945C-4960-B919-C72143F8C2A6}">
      <dgm:prSet phldrT="[Texto]" phldr="1"/>
      <dgm:spPr/>
      <dgm:t>
        <a:bodyPr/>
        <a:lstStyle/>
        <a:p>
          <a:endParaRPr lang="es-CL"/>
        </a:p>
      </dgm:t>
    </dgm:pt>
    <dgm:pt modelId="{83EB02E0-BDD1-4B72-B49C-113AF7830C80}" type="parTrans" cxnId="{F1CF07C0-898F-4C84-B4D0-C70777198A1D}">
      <dgm:prSet/>
      <dgm:spPr/>
      <dgm:t>
        <a:bodyPr/>
        <a:lstStyle/>
        <a:p>
          <a:endParaRPr lang="es-CL"/>
        </a:p>
      </dgm:t>
    </dgm:pt>
    <dgm:pt modelId="{C2659601-F772-40A2-8DF6-28D297B5497D}" type="sibTrans" cxnId="{F1CF07C0-898F-4C84-B4D0-C70777198A1D}">
      <dgm:prSet/>
      <dgm:spPr/>
      <dgm:t>
        <a:bodyPr/>
        <a:lstStyle/>
        <a:p>
          <a:endParaRPr lang="es-CL"/>
        </a:p>
      </dgm:t>
    </dgm:pt>
    <dgm:pt modelId="{747494F5-79E4-4AA5-B6DB-DD0393F9B62E}">
      <dgm:prSet phldrT="[Texto]" phldr="1"/>
      <dgm:spPr/>
      <dgm:t>
        <a:bodyPr/>
        <a:lstStyle/>
        <a:p>
          <a:endParaRPr lang="es-CL"/>
        </a:p>
      </dgm:t>
    </dgm:pt>
    <dgm:pt modelId="{7F384F7B-16E9-4445-BA66-2805DAF7BC84}" type="parTrans" cxnId="{13D59C84-2124-473C-8BA7-E84031AFCE8C}">
      <dgm:prSet/>
      <dgm:spPr/>
      <dgm:t>
        <a:bodyPr/>
        <a:lstStyle/>
        <a:p>
          <a:endParaRPr lang="es-CL"/>
        </a:p>
      </dgm:t>
    </dgm:pt>
    <dgm:pt modelId="{48E063A7-3E98-4939-9420-F4BE6439BC7E}" type="sibTrans" cxnId="{13D59C84-2124-473C-8BA7-E84031AFCE8C}">
      <dgm:prSet/>
      <dgm:spPr/>
      <dgm:t>
        <a:bodyPr/>
        <a:lstStyle/>
        <a:p>
          <a:endParaRPr lang="es-CL"/>
        </a:p>
      </dgm:t>
    </dgm:pt>
    <dgm:pt modelId="{B0C8F027-F056-455C-B7D5-043A104B6C10}">
      <dgm:prSet phldrT="[Texto]"/>
      <dgm:spPr/>
      <dgm:t>
        <a:bodyPr/>
        <a:lstStyle/>
        <a:p>
          <a:r>
            <a:rPr lang="es-CL" dirty="0" smtClean="0"/>
            <a:t>GENERACIÓN AUTOMÁTICA DE ÓRDENES DE TRABAJO AL PASAR ALARMA</a:t>
          </a:r>
          <a:endParaRPr lang="es-CL" dirty="0"/>
        </a:p>
      </dgm:t>
    </dgm:pt>
    <dgm:pt modelId="{8E9C18FA-9E1E-4813-884B-F51CAB7DFB4B}" type="parTrans" cxnId="{ED39F663-5280-4280-BB8D-1AA40AE7CF90}">
      <dgm:prSet/>
      <dgm:spPr/>
      <dgm:t>
        <a:bodyPr/>
        <a:lstStyle/>
        <a:p>
          <a:endParaRPr lang="es-CL"/>
        </a:p>
      </dgm:t>
    </dgm:pt>
    <dgm:pt modelId="{924440B2-6FEB-4D9F-B7B4-F48993DA047C}" type="sibTrans" cxnId="{ED39F663-5280-4280-BB8D-1AA40AE7CF90}">
      <dgm:prSet/>
      <dgm:spPr/>
      <dgm:t>
        <a:bodyPr/>
        <a:lstStyle/>
        <a:p>
          <a:endParaRPr lang="es-CL"/>
        </a:p>
      </dgm:t>
    </dgm:pt>
    <dgm:pt modelId="{F79B3A2D-3B1D-4104-9D04-17E1B47DC53C}">
      <dgm:prSet phldrT="[Texto]" phldr="1"/>
      <dgm:spPr/>
      <dgm:t>
        <a:bodyPr/>
        <a:lstStyle/>
        <a:p>
          <a:endParaRPr lang="es-CL"/>
        </a:p>
      </dgm:t>
    </dgm:pt>
    <dgm:pt modelId="{B44BE1AD-94F7-4DE1-8826-79625AAC1E07}" type="parTrans" cxnId="{7C2CF7C9-5097-4D28-8EF4-69599A86E501}">
      <dgm:prSet/>
      <dgm:spPr/>
      <dgm:t>
        <a:bodyPr/>
        <a:lstStyle/>
        <a:p>
          <a:endParaRPr lang="es-CL"/>
        </a:p>
      </dgm:t>
    </dgm:pt>
    <dgm:pt modelId="{84A135A2-685D-4C6E-AA9B-5A162C536C5C}" type="sibTrans" cxnId="{7C2CF7C9-5097-4D28-8EF4-69599A86E501}">
      <dgm:prSet/>
      <dgm:spPr/>
      <dgm:t>
        <a:bodyPr/>
        <a:lstStyle/>
        <a:p>
          <a:endParaRPr lang="es-CL"/>
        </a:p>
      </dgm:t>
    </dgm:pt>
    <dgm:pt modelId="{30EB3384-9CFE-44E1-A5C1-282560A4CF4F}" type="pres">
      <dgm:prSet presAssocID="{F9EFFD35-1FBB-4BDE-96E5-EC655A35EE7A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33A85C47-B519-429F-ACAB-B1A7B3E93E1C}" type="pres">
      <dgm:prSet presAssocID="{3E7EA4EF-2A6B-4418-A6DF-25D6AA9EAF6F}" presName="composite" presStyleCnt="0"/>
      <dgm:spPr/>
    </dgm:pt>
    <dgm:pt modelId="{56D8D4CC-1719-4932-808F-01D04B4D4C66}" type="pres">
      <dgm:prSet presAssocID="{3E7EA4EF-2A6B-4418-A6DF-25D6AA9EAF6F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39FED1A5-3ABA-44C2-A4B3-64FE76AAE7C2}" type="pres">
      <dgm:prSet presAssocID="{3E7EA4EF-2A6B-4418-A6DF-25D6AA9EAF6F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C772F22A-57E0-4898-A783-8B5498D51572}" type="pres">
      <dgm:prSet presAssocID="{56E58D21-86F4-4B57-82A8-5040D06AC477}" presName="sp" presStyleCnt="0"/>
      <dgm:spPr/>
    </dgm:pt>
    <dgm:pt modelId="{00257B9F-53A5-4C7D-842B-71F3A9643915}" type="pres">
      <dgm:prSet presAssocID="{E795A893-FF8C-40A5-8D6E-07417DF7A549}" presName="composite" presStyleCnt="0"/>
      <dgm:spPr/>
    </dgm:pt>
    <dgm:pt modelId="{5E2A1CEA-9337-476F-9962-42C27466AE68}" type="pres">
      <dgm:prSet presAssocID="{E795A893-FF8C-40A5-8D6E-07417DF7A549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61C8E32D-74E7-4F50-8B22-3285048F99F3}" type="pres">
      <dgm:prSet presAssocID="{E795A893-FF8C-40A5-8D6E-07417DF7A549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9871FFA1-D238-4D90-A514-9CCC7D257568}" type="pres">
      <dgm:prSet presAssocID="{E75410DF-A0D3-4813-BFA8-241A535AC828}" presName="sp" presStyleCnt="0"/>
      <dgm:spPr/>
    </dgm:pt>
    <dgm:pt modelId="{739C20C3-30FE-4276-B17C-8F1972882079}" type="pres">
      <dgm:prSet presAssocID="{747494F5-79E4-4AA5-B6DB-DD0393F9B62E}" presName="composite" presStyleCnt="0"/>
      <dgm:spPr/>
    </dgm:pt>
    <dgm:pt modelId="{AF919108-39AC-4CB8-89FF-42830C833984}" type="pres">
      <dgm:prSet presAssocID="{747494F5-79E4-4AA5-B6DB-DD0393F9B62E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4CC1DC1D-3854-4583-A266-492F4A3642BA}" type="pres">
      <dgm:prSet presAssocID="{747494F5-79E4-4AA5-B6DB-DD0393F9B62E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9281E87F-AE64-4FE2-9B02-67EF1FAFACCE}" type="presOf" srcId="{631715AB-945C-4960-B919-C72143F8C2A6}" destId="{61C8E32D-74E7-4F50-8B22-3285048F99F3}" srcOrd="0" destOrd="1" presId="urn:microsoft.com/office/officeart/2005/8/layout/chevron2"/>
    <dgm:cxn modelId="{ED39F663-5280-4280-BB8D-1AA40AE7CF90}" srcId="{747494F5-79E4-4AA5-B6DB-DD0393F9B62E}" destId="{B0C8F027-F056-455C-B7D5-043A104B6C10}" srcOrd="0" destOrd="0" parTransId="{8E9C18FA-9E1E-4813-884B-F51CAB7DFB4B}" sibTransId="{924440B2-6FEB-4D9F-B7B4-F48993DA047C}"/>
    <dgm:cxn modelId="{13D59C84-2124-473C-8BA7-E84031AFCE8C}" srcId="{F9EFFD35-1FBB-4BDE-96E5-EC655A35EE7A}" destId="{747494F5-79E4-4AA5-B6DB-DD0393F9B62E}" srcOrd="2" destOrd="0" parTransId="{7F384F7B-16E9-4445-BA66-2805DAF7BC84}" sibTransId="{48E063A7-3E98-4939-9420-F4BE6439BC7E}"/>
    <dgm:cxn modelId="{8585176F-0729-4C0C-81D2-3C145DBBDD4D}" type="presOf" srcId="{747494F5-79E4-4AA5-B6DB-DD0393F9B62E}" destId="{AF919108-39AC-4CB8-89FF-42830C833984}" srcOrd="0" destOrd="0" presId="urn:microsoft.com/office/officeart/2005/8/layout/chevron2"/>
    <dgm:cxn modelId="{9FA32B44-958B-4A00-9976-821DBCE1E33E}" type="presOf" srcId="{E795A893-FF8C-40A5-8D6E-07417DF7A549}" destId="{5E2A1CEA-9337-476F-9962-42C27466AE68}" srcOrd="0" destOrd="0" presId="urn:microsoft.com/office/officeart/2005/8/layout/chevron2"/>
    <dgm:cxn modelId="{83656070-EA49-4231-9368-BE84FF977B34}" type="presOf" srcId="{5AC2EE50-B42F-412D-89E6-7F31F603C6D6}" destId="{39FED1A5-3ABA-44C2-A4B3-64FE76AAE7C2}" srcOrd="0" destOrd="0" presId="urn:microsoft.com/office/officeart/2005/8/layout/chevron2"/>
    <dgm:cxn modelId="{7C2CF7C9-5097-4D28-8EF4-69599A86E501}" srcId="{747494F5-79E4-4AA5-B6DB-DD0393F9B62E}" destId="{F79B3A2D-3B1D-4104-9D04-17E1B47DC53C}" srcOrd="1" destOrd="0" parTransId="{B44BE1AD-94F7-4DE1-8826-79625AAC1E07}" sibTransId="{84A135A2-685D-4C6E-AA9B-5A162C536C5C}"/>
    <dgm:cxn modelId="{1503088D-12EE-48CF-A49D-51DC02E2DBFC}" type="presOf" srcId="{C13B34B4-F5D1-48CD-B5FC-B122BD23B84E}" destId="{39FED1A5-3ABA-44C2-A4B3-64FE76AAE7C2}" srcOrd="0" destOrd="1" presId="urn:microsoft.com/office/officeart/2005/8/layout/chevron2"/>
    <dgm:cxn modelId="{BB558693-12EF-442E-B6D1-2687709BD11E}" srcId="{3E7EA4EF-2A6B-4418-A6DF-25D6AA9EAF6F}" destId="{C13B34B4-F5D1-48CD-B5FC-B122BD23B84E}" srcOrd="1" destOrd="0" parTransId="{69AFEFFC-1398-43BE-9388-20802E718A56}" sibTransId="{8BA67F6C-A3E2-499C-B02B-0210D7FD8C57}"/>
    <dgm:cxn modelId="{80577649-1E60-4A50-9D08-523778605970}" type="presOf" srcId="{B0C8F027-F056-455C-B7D5-043A104B6C10}" destId="{4CC1DC1D-3854-4583-A266-492F4A3642BA}" srcOrd="0" destOrd="0" presId="urn:microsoft.com/office/officeart/2005/8/layout/chevron2"/>
    <dgm:cxn modelId="{99F8B63C-305B-4DAE-9B81-E3E1A3491D1F}" type="presOf" srcId="{F9EFFD35-1FBB-4BDE-96E5-EC655A35EE7A}" destId="{30EB3384-9CFE-44E1-A5C1-282560A4CF4F}" srcOrd="0" destOrd="0" presId="urn:microsoft.com/office/officeart/2005/8/layout/chevron2"/>
    <dgm:cxn modelId="{F1CF07C0-898F-4C84-B4D0-C70777198A1D}" srcId="{E795A893-FF8C-40A5-8D6E-07417DF7A549}" destId="{631715AB-945C-4960-B919-C72143F8C2A6}" srcOrd="1" destOrd="0" parTransId="{83EB02E0-BDD1-4B72-B49C-113AF7830C80}" sibTransId="{C2659601-F772-40A2-8DF6-28D297B5497D}"/>
    <dgm:cxn modelId="{C7E037E4-E89A-42D7-B649-056E1507FD86}" srcId="{F9EFFD35-1FBB-4BDE-96E5-EC655A35EE7A}" destId="{E795A893-FF8C-40A5-8D6E-07417DF7A549}" srcOrd="1" destOrd="0" parTransId="{D5B59ACC-B24E-4C56-B02A-BD6DBB7CC2C2}" sibTransId="{E75410DF-A0D3-4813-BFA8-241A535AC828}"/>
    <dgm:cxn modelId="{0B718B19-3C0B-4D46-82C9-B43BF4544AE1}" type="presOf" srcId="{B081F407-1183-4AB9-9FD1-811A5303F76F}" destId="{61C8E32D-74E7-4F50-8B22-3285048F99F3}" srcOrd="0" destOrd="0" presId="urn:microsoft.com/office/officeart/2005/8/layout/chevron2"/>
    <dgm:cxn modelId="{00E1BF43-7C48-4FAB-A773-29932A62A3AB}" type="presOf" srcId="{F79B3A2D-3B1D-4104-9D04-17E1B47DC53C}" destId="{4CC1DC1D-3854-4583-A266-492F4A3642BA}" srcOrd="0" destOrd="1" presId="urn:microsoft.com/office/officeart/2005/8/layout/chevron2"/>
    <dgm:cxn modelId="{A69599AA-A8D5-43A5-B9D6-EB7E3947FC49}" srcId="{F9EFFD35-1FBB-4BDE-96E5-EC655A35EE7A}" destId="{3E7EA4EF-2A6B-4418-A6DF-25D6AA9EAF6F}" srcOrd="0" destOrd="0" parTransId="{D9CD0AAE-4354-4ADF-96FF-4FF097CCA0B3}" sibTransId="{56E58D21-86F4-4B57-82A8-5040D06AC477}"/>
    <dgm:cxn modelId="{37922D6F-F8D5-4434-89DE-D02EFE68ADF6}" srcId="{E795A893-FF8C-40A5-8D6E-07417DF7A549}" destId="{B081F407-1183-4AB9-9FD1-811A5303F76F}" srcOrd="0" destOrd="0" parTransId="{0FA7A145-3DD8-4BD5-856C-EC7B4CEF184D}" sibTransId="{6F8115E4-4051-4E7C-BC63-B12DE2E24D22}"/>
    <dgm:cxn modelId="{134C1894-146D-4EF0-ACD8-8235A0FB7238}" type="presOf" srcId="{3E7EA4EF-2A6B-4418-A6DF-25D6AA9EAF6F}" destId="{56D8D4CC-1719-4932-808F-01D04B4D4C66}" srcOrd="0" destOrd="0" presId="urn:microsoft.com/office/officeart/2005/8/layout/chevron2"/>
    <dgm:cxn modelId="{6F5D8BE9-C5BE-4E25-8D37-EC1098F19CFF}" srcId="{3E7EA4EF-2A6B-4418-A6DF-25D6AA9EAF6F}" destId="{5AC2EE50-B42F-412D-89E6-7F31F603C6D6}" srcOrd="0" destOrd="0" parTransId="{D763EE3C-6E5A-4D22-B17C-C0B5BC8BCCCE}" sibTransId="{CA00B276-1F1A-4CC7-B955-80B2EDFED0C3}"/>
    <dgm:cxn modelId="{14AFC41D-316E-44E3-9820-77787D0F3CA3}" type="presParOf" srcId="{30EB3384-9CFE-44E1-A5C1-282560A4CF4F}" destId="{33A85C47-B519-429F-ACAB-B1A7B3E93E1C}" srcOrd="0" destOrd="0" presId="urn:microsoft.com/office/officeart/2005/8/layout/chevron2"/>
    <dgm:cxn modelId="{363AC844-B8FF-4D1B-B758-EB1D80DB06C7}" type="presParOf" srcId="{33A85C47-B519-429F-ACAB-B1A7B3E93E1C}" destId="{56D8D4CC-1719-4932-808F-01D04B4D4C66}" srcOrd="0" destOrd="0" presId="urn:microsoft.com/office/officeart/2005/8/layout/chevron2"/>
    <dgm:cxn modelId="{ADCF0C40-4422-44E6-9147-760AB18B2A40}" type="presParOf" srcId="{33A85C47-B519-429F-ACAB-B1A7B3E93E1C}" destId="{39FED1A5-3ABA-44C2-A4B3-64FE76AAE7C2}" srcOrd="1" destOrd="0" presId="urn:microsoft.com/office/officeart/2005/8/layout/chevron2"/>
    <dgm:cxn modelId="{28C3D209-C2B7-4133-8D22-4F05DD1E30B8}" type="presParOf" srcId="{30EB3384-9CFE-44E1-A5C1-282560A4CF4F}" destId="{C772F22A-57E0-4898-A783-8B5498D51572}" srcOrd="1" destOrd="0" presId="urn:microsoft.com/office/officeart/2005/8/layout/chevron2"/>
    <dgm:cxn modelId="{C33A0530-F204-4EFB-936D-D59C161F9363}" type="presParOf" srcId="{30EB3384-9CFE-44E1-A5C1-282560A4CF4F}" destId="{00257B9F-53A5-4C7D-842B-71F3A9643915}" srcOrd="2" destOrd="0" presId="urn:microsoft.com/office/officeart/2005/8/layout/chevron2"/>
    <dgm:cxn modelId="{88D5FBBE-6592-41CA-95C7-5C544133ADB6}" type="presParOf" srcId="{00257B9F-53A5-4C7D-842B-71F3A9643915}" destId="{5E2A1CEA-9337-476F-9962-42C27466AE68}" srcOrd="0" destOrd="0" presId="urn:microsoft.com/office/officeart/2005/8/layout/chevron2"/>
    <dgm:cxn modelId="{492CBF15-1C39-4336-985F-56984AD957C9}" type="presParOf" srcId="{00257B9F-53A5-4C7D-842B-71F3A9643915}" destId="{61C8E32D-74E7-4F50-8B22-3285048F99F3}" srcOrd="1" destOrd="0" presId="urn:microsoft.com/office/officeart/2005/8/layout/chevron2"/>
    <dgm:cxn modelId="{27C1E5B7-9799-446D-8E7B-F97ECA2130FC}" type="presParOf" srcId="{30EB3384-9CFE-44E1-A5C1-282560A4CF4F}" destId="{9871FFA1-D238-4D90-A514-9CCC7D257568}" srcOrd="3" destOrd="0" presId="urn:microsoft.com/office/officeart/2005/8/layout/chevron2"/>
    <dgm:cxn modelId="{40FD55CF-DBBC-4B2E-9785-29F583A68AF4}" type="presParOf" srcId="{30EB3384-9CFE-44E1-A5C1-282560A4CF4F}" destId="{739C20C3-30FE-4276-B17C-8F1972882079}" srcOrd="4" destOrd="0" presId="urn:microsoft.com/office/officeart/2005/8/layout/chevron2"/>
    <dgm:cxn modelId="{664A39CC-41FA-4565-8B32-6ADCD3924C5F}" type="presParOf" srcId="{739C20C3-30FE-4276-B17C-8F1972882079}" destId="{AF919108-39AC-4CB8-89FF-42830C833984}" srcOrd="0" destOrd="0" presId="urn:microsoft.com/office/officeart/2005/8/layout/chevron2"/>
    <dgm:cxn modelId="{EC0B9046-F474-41C9-9432-7DC60E4CD894}" type="presParOf" srcId="{739C20C3-30FE-4276-B17C-8F1972882079}" destId="{4CC1DC1D-3854-4583-A266-492F4A3642BA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48B85D0-B553-4C56-BEF3-E9E20AEBD689}" type="doc">
      <dgm:prSet loTypeId="urn:microsoft.com/office/officeart/2005/8/layout/radial6" loCatId="cycle" qsTypeId="urn:microsoft.com/office/officeart/2005/8/quickstyle/simple1" qsCatId="simple" csTypeId="urn:microsoft.com/office/officeart/2005/8/colors/colorful1" csCatId="colorful" phldr="1"/>
      <dgm:spPr>
        <a:scene3d>
          <a:camera prst="orthographicFront">
            <a:rot lat="0" lon="0" rev="0"/>
          </a:camera>
          <a:lightRig rig="glow" dir="t">
            <a:rot lat="0" lon="0" rev="4800000"/>
          </a:lightRig>
        </a:scene3d>
      </dgm:spPr>
      <dgm:t>
        <a:bodyPr/>
        <a:lstStyle/>
        <a:p>
          <a:endParaRPr lang="es-CL"/>
        </a:p>
      </dgm:t>
    </dgm:pt>
    <dgm:pt modelId="{D24598E4-EF8E-41C9-921B-89282022A1A4}">
      <dgm:prSet phldrT="[Texto]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r>
            <a:rPr lang="es-CL" dirty="0" smtClean="0"/>
            <a:t>Monitoreo Condición</a:t>
          </a:r>
          <a:endParaRPr lang="es-CL" dirty="0"/>
        </a:p>
      </dgm:t>
    </dgm:pt>
    <dgm:pt modelId="{249C860D-5D37-4E4E-BBA3-475D1801D7D1}" type="parTrans" cxnId="{7B7D7EF6-BABB-4FE0-B107-41104369A8D3}">
      <dgm:prSet/>
      <dgm:spPr/>
      <dgm:t>
        <a:bodyPr/>
        <a:lstStyle/>
        <a:p>
          <a:endParaRPr lang="es-CL"/>
        </a:p>
      </dgm:t>
    </dgm:pt>
    <dgm:pt modelId="{844F69CE-4648-4DA5-BE19-C948F0F5E4D6}" type="sibTrans" cxnId="{7B7D7EF6-BABB-4FE0-B107-41104369A8D3}">
      <dgm:prSet/>
      <dgm:spPr/>
      <dgm:t>
        <a:bodyPr/>
        <a:lstStyle/>
        <a:p>
          <a:endParaRPr lang="es-CL"/>
        </a:p>
      </dgm:t>
    </dgm:pt>
    <dgm:pt modelId="{9E4B46A1-80FD-4040-AC94-C43DF41A0664}">
      <dgm:prSet phldrT="[Texto]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r>
            <a:rPr lang="es-CL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ESTADISTICAS OPERACIONALES</a:t>
          </a:r>
          <a:endParaRPr lang="es-CL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EA42831B-DF69-440A-93F7-4F8D0D8A7FBB}" type="parTrans" cxnId="{76FEC557-71BA-435F-845C-AFCDEC6209BB}">
      <dgm:prSet/>
      <dgm:spPr/>
      <dgm:t>
        <a:bodyPr/>
        <a:lstStyle/>
        <a:p>
          <a:endParaRPr lang="es-CL"/>
        </a:p>
      </dgm:t>
    </dgm:pt>
    <dgm:pt modelId="{A3002D08-CC5A-4CFB-9AA4-771AE65EB307}" type="sibTrans" cxnId="{76FEC557-71BA-435F-845C-AFCDEC6209BB}">
      <dgm:prSet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endParaRPr lang="es-CL"/>
        </a:p>
      </dgm:t>
    </dgm:pt>
    <dgm:pt modelId="{64D02929-9BE5-4BDB-8EBC-643B45F9FE84}">
      <dgm:prSet phldrT="[Texto]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r>
            <a:rPr lang="es-CL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ORDEN DE TRABAJO</a:t>
          </a:r>
          <a:endParaRPr lang="es-CL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A992C0A2-F296-47EF-8A7A-B9D36DF3F13E}" type="parTrans" cxnId="{620F9433-7754-4F93-B2C4-54A1DC2AB8F3}">
      <dgm:prSet/>
      <dgm:spPr/>
      <dgm:t>
        <a:bodyPr/>
        <a:lstStyle/>
        <a:p>
          <a:endParaRPr lang="es-CL"/>
        </a:p>
      </dgm:t>
    </dgm:pt>
    <dgm:pt modelId="{B6E7B730-C5C6-4ED9-9484-452ECC1A93DD}" type="sibTrans" cxnId="{620F9433-7754-4F93-B2C4-54A1DC2AB8F3}">
      <dgm:prSet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endParaRPr lang="es-CL"/>
        </a:p>
      </dgm:t>
    </dgm:pt>
    <dgm:pt modelId="{24F93D18-1D2B-4819-B074-7AAACC84E9AB}">
      <dgm:prSet phldrT="[Texto]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r>
            <a:rPr lang="es-CL" b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PROGRAMACIÓN  </a:t>
          </a:r>
          <a:r>
            <a:rPr lang="es-CL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MANTENIMIENTO</a:t>
          </a:r>
          <a:endParaRPr lang="es-CL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4CFF8C69-53BA-4C63-BB08-06E4D7018654}" type="parTrans" cxnId="{FCDCE9F8-E788-49B6-98AB-C3F0A1A6D831}">
      <dgm:prSet/>
      <dgm:spPr/>
      <dgm:t>
        <a:bodyPr/>
        <a:lstStyle/>
        <a:p>
          <a:endParaRPr lang="es-CL"/>
        </a:p>
      </dgm:t>
    </dgm:pt>
    <dgm:pt modelId="{352D8929-4D04-4EB3-8C29-234855594E71}" type="sibTrans" cxnId="{FCDCE9F8-E788-49B6-98AB-C3F0A1A6D831}">
      <dgm:prSet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endParaRPr lang="es-CL"/>
        </a:p>
      </dgm:t>
    </dgm:pt>
    <dgm:pt modelId="{5CC82FB6-1CC5-4C89-850A-81E126A2FB8E}" type="pres">
      <dgm:prSet presAssocID="{B48B85D0-B553-4C56-BEF3-E9E20AEBD689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6B7BDF5E-9F7B-404C-B2D2-5C76F8107702}" type="pres">
      <dgm:prSet presAssocID="{D24598E4-EF8E-41C9-921B-89282022A1A4}" presName="centerShape" presStyleLbl="node0" presStyleIdx="0" presStyleCnt="1"/>
      <dgm:spPr/>
      <dgm:t>
        <a:bodyPr/>
        <a:lstStyle/>
        <a:p>
          <a:endParaRPr lang="es-CL"/>
        </a:p>
      </dgm:t>
    </dgm:pt>
    <dgm:pt modelId="{0C5CC6B3-212B-4952-B907-1221E53C7337}" type="pres">
      <dgm:prSet presAssocID="{9E4B46A1-80FD-4040-AC94-C43DF41A0664}" presName="node" presStyleLbl="node1" presStyleIdx="0" presStyleCnt="3" custScaleX="145264" custScaleY="133581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AC090F9A-A434-49C9-B4A6-EA6973868FD2}" type="pres">
      <dgm:prSet presAssocID="{9E4B46A1-80FD-4040-AC94-C43DF41A0664}" presName="dummy" presStyleCnt="0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</dgm:pt>
    <dgm:pt modelId="{79BF5AAF-8C9C-4CD9-95BF-A211129F6863}" type="pres">
      <dgm:prSet presAssocID="{A3002D08-CC5A-4CFB-9AA4-771AE65EB307}" presName="sibTrans" presStyleLbl="sibTrans2D1" presStyleIdx="0" presStyleCnt="3"/>
      <dgm:spPr/>
      <dgm:t>
        <a:bodyPr/>
        <a:lstStyle/>
        <a:p>
          <a:endParaRPr lang="es-CL"/>
        </a:p>
      </dgm:t>
    </dgm:pt>
    <dgm:pt modelId="{39618B79-E73F-4CAC-8D6A-CE245A22A934}" type="pres">
      <dgm:prSet presAssocID="{64D02929-9BE5-4BDB-8EBC-643B45F9FE84}" presName="node" presStyleLbl="node1" presStyleIdx="1" presStyleCnt="3" custScaleX="145264" custScaleY="133581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E200B6D8-F700-4AD1-8F33-6238533EFDAB}" type="pres">
      <dgm:prSet presAssocID="{64D02929-9BE5-4BDB-8EBC-643B45F9FE84}" presName="dummy" presStyleCnt="0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</dgm:pt>
    <dgm:pt modelId="{AA2E216A-2F41-4751-BA31-7C6B7AAA7156}" type="pres">
      <dgm:prSet presAssocID="{B6E7B730-C5C6-4ED9-9484-452ECC1A93DD}" presName="sibTrans" presStyleLbl="sibTrans2D1" presStyleIdx="1" presStyleCnt="3"/>
      <dgm:spPr/>
      <dgm:t>
        <a:bodyPr/>
        <a:lstStyle/>
        <a:p>
          <a:endParaRPr lang="es-CL"/>
        </a:p>
      </dgm:t>
    </dgm:pt>
    <dgm:pt modelId="{0224FCBF-9D3C-4F31-B170-754FB46ACDCE}" type="pres">
      <dgm:prSet presAssocID="{24F93D18-1D2B-4819-B074-7AAACC84E9AB}" presName="node" presStyleLbl="node1" presStyleIdx="2" presStyleCnt="3" custScaleX="145264" custScaleY="133581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57C5A279-4E9E-488A-B77C-2E95BB4EE256}" type="pres">
      <dgm:prSet presAssocID="{24F93D18-1D2B-4819-B074-7AAACC84E9AB}" presName="dummy" presStyleCnt="0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</dgm:pt>
    <dgm:pt modelId="{F20E794A-C50A-4671-A64A-2F30F4C411F3}" type="pres">
      <dgm:prSet presAssocID="{352D8929-4D04-4EB3-8C29-234855594E71}" presName="sibTrans" presStyleLbl="sibTrans2D1" presStyleIdx="2" presStyleCnt="3"/>
      <dgm:spPr/>
      <dgm:t>
        <a:bodyPr/>
        <a:lstStyle/>
        <a:p>
          <a:endParaRPr lang="es-CL"/>
        </a:p>
      </dgm:t>
    </dgm:pt>
  </dgm:ptLst>
  <dgm:cxnLst>
    <dgm:cxn modelId="{F9CF6557-E120-4ECF-8FEB-E6417FFB071E}" type="presOf" srcId="{352D8929-4D04-4EB3-8C29-234855594E71}" destId="{F20E794A-C50A-4671-A64A-2F30F4C411F3}" srcOrd="0" destOrd="0" presId="urn:microsoft.com/office/officeart/2005/8/layout/radial6"/>
    <dgm:cxn modelId="{02981EAD-C4AD-46F0-AE06-FA204364CBFF}" type="presOf" srcId="{A3002D08-CC5A-4CFB-9AA4-771AE65EB307}" destId="{79BF5AAF-8C9C-4CD9-95BF-A211129F6863}" srcOrd="0" destOrd="0" presId="urn:microsoft.com/office/officeart/2005/8/layout/radial6"/>
    <dgm:cxn modelId="{02CC59D5-297E-40F6-A4D1-BE6F3107120C}" type="presOf" srcId="{64D02929-9BE5-4BDB-8EBC-643B45F9FE84}" destId="{39618B79-E73F-4CAC-8D6A-CE245A22A934}" srcOrd="0" destOrd="0" presId="urn:microsoft.com/office/officeart/2005/8/layout/radial6"/>
    <dgm:cxn modelId="{8ED51731-1034-4CF5-8971-C513076301F6}" type="presOf" srcId="{B48B85D0-B553-4C56-BEF3-E9E20AEBD689}" destId="{5CC82FB6-1CC5-4C89-850A-81E126A2FB8E}" srcOrd="0" destOrd="0" presId="urn:microsoft.com/office/officeart/2005/8/layout/radial6"/>
    <dgm:cxn modelId="{620F9433-7754-4F93-B2C4-54A1DC2AB8F3}" srcId="{D24598E4-EF8E-41C9-921B-89282022A1A4}" destId="{64D02929-9BE5-4BDB-8EBC-643B45F9FE84}" srcOrd="1" destOrd="0" parTransId="{A992C0A2-F296-47EF-8A7A-B9D36DF3F13E}" sibTransId="{B6E7B730-C5C6-4ED9-9484-452ECC1A93DD}"/>
    <dgm:cxn modelId="{FCDCE9F8-E788-49B6-98AB-C3F0A1A6D831}" srcId="{D24598E4-EF8E-41C9-921B-89282022A1A4}" destId="{24F93D18-1D2B-4819-B074-7AAACC84E9AB}" srcOrd="2" destOrd="0" parTransId="{4CFF8C69-53BA-4C63-BB08-06E4D7018654}" sibTransId="{352D8929-4D04-4EB3-8C29-234855594E71}"/>
    <dgm:cxn modelId="{76FEC557-71BA-435F-845C-AFCDEC6209BB}" srcId="{D24598E4-EF8E-41C9-921B-89282022A1A4}" destId="{9E4B46A1-80FD-4040-AC94-C43DF41A0664}" srcOrd="0" destOrd="0" parTransId="{EA42831B-DF69-440A-93F7-4F8D0D8A7FBB}" sibTransId="{A3002D08-CC5A-4CFB-9AA4-771AE65EB307}"/>
    <dgm:cxn modelId="{7B7D7EF6-BABB-4FE0-B107-41104369A8D3}" srcId="{B48B85D0-B553-4C56-BEF3-E9E20AEBD689}" destId="{D24598E4-EF8E-41C9-921B-89282022A1A4}" srcOrd="0" destOrd="0" parTransId="{249C860D-5D37-4E4E-BBA3-475D1801D7D1}" sibTransId="{844F69CE-4648-4DA5-BE19-C948F0F5E4D6}"/>
    <dgm:cxn modelId="{B870AFEF-BA0E-4518-A793-6E9E55B8D943}" type="presOf" srcId="{B6E7B730-C5C6-4ED9-9484-452ECC1A93DD}" destId="{AA2E216A-2F41-4751-BA31-7C6B7AAA7156}" srcOrd="0" destOrd="0" presId="urn:microsoft.com/office/officeart/2005/8/layout/radial6"/>
    <dgm:cxn modelId="{CFB0E264-2C22-4FF6-8EB1-40565BF37A2E}" type="presOf" srcId="{9E4B46A1-80FD-4040-AC94-C43DF41A0664}" destId="{0C5CC6B3-212B-4952-B907-1221E53C7337}" srcOrd="0" destOrd="0" presId="urn:microsoft.com/office/officeart/2005/8/layout/radial6"/>
    <dgm:cxn modelId="{8A010974-FC7B-481E-9DE9-DC8B2805E8C8}" type="presOf" srcId="{24F93D18-1D2B-4819-B074-7AAACC84E9AB}" destId="{0224FCBF-9D3C-4F31-B170-754FB46ACDCE}" srcOrd="0" destOrd="0" presId="urn:microsoft.com/office/officeart/2005/8/layout/radial6"/>
    <dgm:cxn modelId="{9D924A4F-12A2-4BCE-BACC-04191EEEFFC6}" type="presOf" srcId="{D24598E4-EF8E-41C9-921B-89282022A1A4}" destId="{6B7BDF5E-9F7B-404C-B2D2-5C76F8107702}" srcOrd="0" destOrd="0" presId="urn:microsoft.com/office/officeart/2005/8/layout/radial6"/>
    <dgm:cxn modelId="{8CE995B0-E1BF-4DCB-A294-04C790B5F5DD}" type="presParOf" srcId="{5CC82FB6-1CC5-4C89-850A-81E126A2FB8E}" destId="{6B7BDF5E-9F7B-404C-B2D2-5C76F8107702}" srcOrd="0" destOrd="0" presId="urn:microsoft.com/office/officeart/2005/8/layout/radial6"/>
    <dgm:cxn modelId="{DDDD0A3F-0D42-4535-901C-057865A59689}" type="presParOf" srcId="{5CC82FB6-1CC5-4C89-850A-81E126A2FB8E}" destId="{0C5CC6B3-212B-4952-B907-1221E53C7337}" srcOrd="1" destOrd="0" presId="urn:microsoft.com/office/officeart/2005/8/layout/radial6"/>
    <dgm:cxn modelId="{D6124786-C49F-494C-A922-B9FBDBEFD1CF}" type="presParOf" srcId="{5CC82FB6-1CC5-4C89-850A-81E126A2FB8E}" destId="{AC090F9A-A434-49C9-B4A6-EA6973868FD2}" srcOrd="2" destOrd="0" presId="urn:microsoft.com/office/officeart/2005/8/layout/radial6"/>
    <dgm:cxn modelId="{185F8D7B-3A98-42E9-99AC-B720CCFD5913}" type="presParOf" srcId="{5CC82FB6-1CC5-4C89-850A-81E126A2FB8E}" destId="{79BF5AAF-8C9C-4CD9-95BF-A211129F6863}" srcOrd="3" destOrd="0" presId="urn:microsoft.com/office/officeart/2005/8/layout/radial6"/>
    <dgm:cxn modelId="{677E89E8-2C1A-406D-A9FC-F3603C33C834}" type="presParOf" srcId="{5CC82FB6-1CC5-4C89-850A-81E126A2FB8E}" destId="{39618B79-E73F-4CAC-8D6A-CE245A22A934}" srcOrd="4" destOrd="0" presId="urn:microsoft.com/office/officeart/2005/8/layout/radial6"/>
    <dgm:cxn modelId="{B491BE88-EE30-4BDC-9AB3-9CDBA160DEAE}" type="presParOf" srcId="{5CC82FB6-1CC5-4C89-850A-81E126A2FB8E}" destId="{E200B6D8-F700-4AD1-8F33-6238533EFDAB}" srcOrd="5" destOrd="0" presId="urn:microsoft.com/office/officeart/2005/8/layout/radial6"/>
    <dgm:cxn modelId="{8476808D-9C5E-48ED-B372-BD1B084E6D7E}" type="presParOf" srcId="{5CC82FB6-1CC5-4C89-850A-81E126A2FB8E}" destId="{AA2E216A-2F41-4751-BA31-7C6B7AAA7156}" srcOrd="6" destOrd="0" presId="urn:microsoft.com/office/officeart/2005/8/layout/radial6"/>
    <dgm:cxn modelId="{C16B3E17-9A8E-4CA6-A58C-33739DB00263}" type="presParOf" srcId="{5CC82FB6-1CC5-4C89-850A-81E126A2FB8E}" destId="{0224FCBF-9D3C-4F31-B170-754FB46ACDCE}" srcOrd="7" destOrd="0" presId="urn:microsoft.com/office/officeart/2005/8/layout/radial6"/>
    <dgm:cxn modelId="{3C40EEBD-6E02-425A-9EFD-65840C5A3EE7}" type="presParOf" srcId="{5CC82FB6-1CC5-4C89-850A-81E126A2FB8E}" destId="{57C5A279-4E9E-488A-B77C-2E95BB4EE256}" srcOrd="8" destOrd="0" presId="urn:microsoft.com/office/officeart/2005/8/layout/radial6"/>
    <dgm:cxn modelId="{7B1B8168-8FE8-421F-875F-D00217082344}" type="presParOf" srcId="{5CC82FB6-1CC5-4C89-850A-81E126A2FB8E}" destId="{F20E794A-C50A-4671-A64A-2F30F4C411F3}" srcOrd="9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48B85D0-B553-4C56-BEF3-E9E20AEBD689}" type="doc">
      <dgm:prSet loTypeId="urn:microsoft.com/office/officeart/2005/8/layout/radial6" loCatId="cycle" qsTypeId="urn:microsoft.com/office/officeart/2005/8/quickstyle/simple1" qsCatId="simple" csTypeId="urn:microsoft.com/office/officeart/2005/8/colors/colorful1" csCatId="colorful" phldr="1"/>
      <dgm:spPr>
        <a:scene3d>
          <a:camera prst="orthographicFront">
            <a:rot lat="0" lon="0" rev="0"/>
          </a:camera>
          <a:lightRig rig="glow" dir="t">
            <a:rot lat="0" lon="0" rev="4800000"/>
          </a:lightRig>
        </a:scene3d>
      </dgm:spPr>
      <dgm:t>
        <a:bodyPr/>
        <a:lstStyle/>
        <a:p>
          <a:endParaRPr lang="es-CL"/>
        </a:p>
      </dgm:t>
    </dgm:pt>
    <dgm:pt modelId="{D24598E4-EF8E-41C9-921B-89282022A1A4}">
      <dgm:prSet phldrT="[Texto]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r>
            <a:rPr lang="es-CL" dirty="0" smtClean="0"/>
            <a:t>Monitoreo Condición</a:t>
          </a:r>
          <a:endParaRPr lang="es-CL" dirty="0"/>
        </a:p>
      </dgm:t>
    </dgm:pt>
    <dgm:pt modelId="{249C860D-5D37-4E4E-BBA3-475D1801D7D1}" type="parTrans" cxnId="{7B7D7EF6-BABB-4FE0-B107-41104369A8D3}">
      <dgm:prSet/>
      <dgm:spPr/>
      <dgm:t>
        <a:bodyPr/>
        <a:lstStyle/>
        <a:p>
          <a:endParaRPr lang="es-CL"/>
        </a:p>
      </dgm:t>
    </dgm:pt>
    <dgm:pt modelId="{844F69CE-4648-4DA5-BE19-C948F0F5E4D6}" type="sibTrans" cxnId="{7B7D7EF6-BABB-4FE0-B107-41104369A8D3}">
      <dgm:prSet/>
      <dgm:spPr/>
      <dgm:t>
        <a:bodyPr/>
        <a:lstStyle/>
        <a:p>
          <a:endParaRPr lang="es-CL"/>
        </a:p>
      </dgm:t>
    </dgm:pt>
    <dgm:pt modelId="{9E4B46A1-80FD-4040-AC94-C43DF41A0664}">
      <dgm:prSet phldrT="[Texto]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r>
            <a:rPr lang="es-CL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ESTADISTICAS OPERACIONALES</a:t>
          </a:r>
          <a:endParaRPr lang="es-CL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EA42831B-DF69-440A-93F7-4F8D0D8A7FBB}" type="parTrans" cxnId="{76FEC557-71BA-435F-845C-AFCDEC6209BB}">
      <dgm:prSet/>
      <dgm:spPr/>
      <dgm:t>
        <a:bodyPr/>
        <a:lstStyle/>
        <a:p>
          <a:endParaRPr lang="es-CL"/>
        </a:p>
      </dgm:t>
    </dgm:pt>
    <dgm:pt modelId="{A3002D08-CC5A-4CFB-9AA4-771AE65EB307}" type="sibTrans" cxnId="{76FEC557-71BA-435F-845C-AFCDEC6209BB}">
      <dgm:prSet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endParaRPr lang="es-CL"/>
        </a:p>
      </dgm:t>
    </dgm:pt>
    <dgm:pt modelId="{64D02929-9BE5-4BDB-8EBC-643B45F9FE84}">
      <dgm:prSet phldrT="[Texto]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r>
            <a:rPr lang="es-CL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ORDEN DE TRABAJO</a:t>
          </a:r>
          <a:endParaRPr lang="es-CL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A992C0A2-F296-47EF-8A7A-B9D36DF3F13E}" type="parTrans" cxnId="{620F9433-7754-4F93-B2C4-54A1DC2AB8F3}">
      <dgm:prSet/>
      <dgm:spPr/>
      <dgm:t>
        <a:bodyPr/>
        <a:lstStyle/>
        <a:p>
          <a:endParaRPr lang="es-CL"/>
        </a:p>
      </dgm:t>
    </dgm:pt>
    <dgm:pt modelId="{B6E7B730-C5C6-4ED9-9484-452ECC1A93DD}" type="sibTrans" cxnId="{620F9433-7754-4F93-B2C4-54A1DC2AB8F3}">
      <dgm:prSet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endParaRPr lang="es-CL"/>
        </a:p>
      </dgm:t>
    </dgm:pt>
    <dgm:pt modelId="{24F93D18-1D2B-4819-B074-7AAACC84E9AB}">
      <dgm:prSet phldrT="[Texto]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r>
            <a:rPr lang="es-CL" b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PROGRAMACIÓN  </a:t>
          </a:r>
          <a:r>
            <a:rPr lang="es-CL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MANTENIMIENTO</a:t>
          </a:r>
          <a:endParaRPr lang="es-CL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4CFF8C69-53BA-4C63-BB08-06E4D7018654}" type="parTrans" cxnId="{FCDCE9F8-E788-49B6-98AB-C3F0A1A6D831}">
      <dgm:prSet/>
      <dgm:spPr/>
      <dgm:t>
        <a:bodyPr/>
        <a:lstStyle/>
        <a:p>
          <a:endParaRPr lang="es-CL"/>
        </a:p>
      </dgm:t>
    </dgm:pt>
    <dgm:pt modelId="{352D8929-4D04-4EB3-8C29-234855594E71}" type="sibTrans" cxnId="{FCDCE9F8-E788-49B6-98AB-C3F0A1A6D831}">
      <dgm:prSet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endParaRPr lang="es-CL"/>
        </a:p>
      </dgm:t>
    </dgm:pt>
    <dgm:pt modelId="{5CC82FB6-1CC5-4C89-850A-81E126A2FB8E}" type="pres">
      <dgm:prSet presAssocID="{B48B85D0-B553-4C56-BEF3-E9E20AEBD689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6B7BDF5E-9F7B-404C-B2D2-5C76F8107702}" type="pres">
      <dgm:prSet presAssocID="{D24598E4-EF8E-41C9-921B-89282022A1A4}" presName="centerShape" presStyleLbl="node0" presStyleIdx="0" presStyleCnt="1"/>
      <dgm:spPr/>
      <dgm:t>
        <a:bodyPr/>
        <a:lstStyle/>
        <a:p>
          <a:endParaRPr lang="es-CL"/>
        </a:p>
      </dgm:t>
    </dgm:pt>
    <dgm:pt modelId="{0C5CC6B3-212B-4952-B907-1221E53C7337}" type="pres">
      <dgm:prSet presAssocID="{9E4B46A1-80FD-4040-AC94-C43DF41A0664}" presName="node" presStyleLbl="node1" presStyleIdx="0" presStyleCnt="3" custScaleX="145264" custScaleY="133581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AC090F9A-A434-49C9-B4A6-EA6973868FD2}" type="pres">
      <dgm:prSet presAssocID="{9E4B46A1-80FD-4040-AC94-C43DF41A0664}" presName="dummy" presStyleCnt="0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</dgm:pt>
    <dgm:pt modelId="{79BF5AAF-8C9C-4CD9-95BF-A211129F6863}" type="pres">
      <dgm:prSet presAssocID="{A3002D08-CC5A-4CFB-9AA4-771AE65EB307}" presName="sibTrans" presStyleLbl="sibTrans2D1" presStyleIdx="0" presStyleCnt="3"/>
      <dgm:spPr/>
      <dgm:t>
        <a:bodyPr/>
        <a:lstStyle/>
        <a:p>
          <a:endParaRPr lang="es-CL"/>
        </a:p>
      </dgm:t>
    </dgm:pt>
    <dgm:pt modelId="{39618B79-E73F-4CAC-8D6A-CE245A22A934}" type="pres">
      <dgm:prSet presAssocID="{64D02929-9BE5-4BDB-8EBC-643B45F9FE84}" presName="node" presStyleLbl="node1" presStyleIdx="1" presStyleCnt="3" custScaleX="145264" custScaleY="133581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E200B6D8-F700-4AD1-8F33-6238533EFDAB}" type="pres">
      <dgm:prSet presAssocID="{64D02929-9BE5-4BDB-8EBC-643B45F9FE84}" presName="dummy" presStyleCnt="0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</dgm:pt>
    <dgm:pt modelId="{AA2E216A-2F41-4751-BA31-7C6B7AAA7156}" type="pres">
      <dgm:prSet presAssocID="{B6E7B730-C5C6-4ED9-9484-452ECC1A93DD}" presName="sibTrans" presStyleLbl="sibTrans2D1" presStyleIdx="1" presStyleCnt="3"/>
      <dgm:spPr/>
      <dgm:t>
        <a:bodyPr/>
        <a:lstStyle/>
        <a:p>
          <a:endParaRPr lang="es-CL"/>
        </a:p>
      </dgm:t>
    </dgm:pt>
    <dgm:pt modelId="{0224FCBF-9D3C-4F31-B170-754FB46ACDCE}" type="pres">
      <dgm:prSet presAssocID="{24F93D18-1D2B-4819-B074-7AAACC84E9AB}" presName="node" presStyleLbl="node1" presStyleIdx="2" presStyleCnt="3" custScaleX="145264" custScaleY="133581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57C5A279-4E9E-488A-B77C-2E95BB4EE256}" type="pres">
      <dgm:prSet presAssocID="{24F93D18-1D2B-4819-B074-7AAACC84E9AB}" presName="dummy" presStyleCnt="0"/>
      <dgm:spPr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</dgm:pt>
    <dgm:pt modelId="{F20E794A-C50A-4671-A64A-2F30F4C411F3}" type="pres">
      <dgm:prSet presAssocID="{352D8929-4D04-4EB3-8C29-234855594E71}" presName="sibTrans" presStyleLbl="sibTrans2D1" presStyleIdx="2" presStyleCnt="3"/>
      <dgm:spPr/>
      <dgm:t>
        <a:bodyPr/>
        <a:lstStyle/>
        <a:p>
          <a:endParaRPr lang="es-CL"/>
        </a:p>
      </dgm:t>
    </dgm:pt>
  </dgm:ptLst>
  <dgm:cxnLst>
    <dgm:cxn modelId="{673ED719-8FE7-4310-AAB8-88213EB32D0B}" type="presOf" srcId="{64D02929-9BE5-4BDB-8EBC-643B45F9FE84}" destId="{39618B79-E73F-4CAC-8D6A-CE245A22A934}" srcOrd="0" destOrd="0" presId="urn:microsoft.com/office/officeart/2005/8/layout/radial6"/>
    <dgm:cxn modelId="{F29921F3-D67D-49E6-91C4-873484D631A9}" type="presOf" srcId="{A3002D08-CC5A-4CFB-9AA4-771AE65EB307}" destId="{79BF5AAF-8C9C-4CD9-95BF-A211129F6863}" srcOrd="0" destOrd="0" presId="urn:microsoft.com/office/officeart/2005/8/layout/radial6"/>
    <dgm:cxn modelId="{81394891-FB16-4201-8D64-E8C5BA15F06D}" type="presOf" srcId="{352D8929-4D04-4EB3-8C29-234855594E71}" destId="{F20E794A-C50A-4671-A64A-2F30F4C411F3}" srcOrd="0" destOrd="0" presId="urn:microsoft.com/office/officeart/2005/8/layout/radial6"/>
    <dgm:cxn modelId="{620F9433-7754-4F93-B2C4-54A1DC2AB8F3}" srcId="{D24598E4-EF8E-41C9-921B-89282022A1A4}" destId="{64D02929-9BE5-4BDB-8EBC-643B45F9FE84}" srcOrd="1" destOrd="0" parTransId="{A992C0A2-F296-47EF-8A7A-B9D36DF3F13E}" sibTransId="{B6E7B730-C5C6-4ED9-9484-452ECC1A93DD}"/>
    <dgm:cxn modelId="{374BF0D3-347E-46EA-A807-365F2E875322}" type="presOf" srcId="{24F93D18-1D2B-4819-B074-7AAACC84E9AB}" destId="{0224FCBF-9D3C-4F31-B170-754FB46ACDCE}" srcOrd="0" destOrd="0" presId="urn:microsoft.com/office/officeart/2005/8/layout/radial6"/>
    <dgm:cxn modelId="{FCDCE9F8-E788-49B6-98AB-C3F0A1A6D831}" srcId="{D24598E4-EF8E-41C9-921B-89282022A1A4}" destId="{24F93D18-1D2B-4819-B074-7AAACC84E9AB}" srcOrd="2" destOrd="0" parTransId="{4CFF8C69-53BA-4C63-BB08-06E4D7018654}" sibTransId="{352D8929-4D04-4EB3-8C29-234855594E71}"/>
    <dgm:cxn modelId="{4A26EBCA-9EC0-441B-B1D9-9F1036FC804A}" type="presOf" srcId="{B48B85D0-B553-4C56-BEF3-E9E20AEBD689}" destId="{5CC82FB6-1CC5-4C89-850A-81E126A2FB8E}" srcOrd="0" destOrd="0" presId="urn:microsoft.com/office/officeart/2005/8/layout/radial6"/>
    <dgm:cxn modelId="{993CD15C-B389-46D6-9D7A-683F3EBD07E9}" type="presOf" srcId="{B6E7B730-C5C6-4ED9-9484-452ECC1A93DD}" destId="{AA2E216A-2F41-4751-BA31-7C6B7AAA7156}" srcOrd="0" destOrd="0" presId="urn:microsoft.com/office/officeart/2005/8/layout/radial6"/>
    <dgm:cxn modelId="{76FEC557-71BA-435F-845C-AFCDEC6209BB}" srcId="{D24598E4-EF8E-41C9-921B-89282022A1A4}" destId="{9E4B46A1-80FD-4040-AC94-C43DF41A0664}" srcOrd="0" destOrd="0" parTransId="{EA42831B-DF69-440A-93F7-4F8D0D8A7FBB}" sibTransId="{A3002D08-CC5A-4CFB-9AA4-771AE65EB307}"/>
    <dgm:cxn modelId="{0C87295D-2B50-41C2-BB7C-D408E5FC67CB}" type="presOf" srcId="{D24598E4-EF8E-41C9-921B-89282022A1A4}" destId="{6B7BDF5E-9F7B-404C-B2D2-5C76F8107702}" srcOrd="0" destOrd="0" presId="urn:microsoft.com/office/officeart/2005/8/layout/radial6"/>
    <dgm:cxn modelId="{7B7D7EF6-BABB-4FE0-B107-41104369A8D3}" srcId="{B48B85D0-B553-4C56-BEF3-E9E20AEBD689}" destId="{D24598E4-EF8E-41C9-921B-89282022A1A4}" srcOrd="0" destOrd="0" parTransId="{249C860D-5D37-4E4E-BBA3-475D1801D7D1}" sibTransId="{844F69CE-4648-4DA5-BE19-C948F0F5E4D6}"/>
    <dgm:cxn modelId="{5010384F-94A3-4F2D-AD79-ED9A24913D4E}" type="presOf" srcId="{9E4B46A1-80FD-4040-AC94-C43DF41A0664}" destId="{0C5CC6B3-212B-4952-B907-1221E53C7337}" srcOrd="0" destOrd="0" presId="urn:microsoft.com/office/officeart/2005/8/layout/radial6"/>
    <dgm:cxn modelId="{6914A33C-D397-441A-B8CC-EF9228F00DA0}" type="presParOf" srcId="{5CC82FB6-1CC5-4C89-850A-81E126A2FB8E}" destId="{6B7BDF5E-9F7B-404C-B2D2-5C76F8107702}" srcOrd="0" destOrd="0" presId="urn:microsoft.com/office/officeart/2005/8/layout/radial6"/>
    <dgm:cxn modelId="{F17F4682-3656-437B-8EEB-E2DC5C606158}" type="presParOf" srcId="{5CC82FB6-1CC5-4C89-850A-81E126A2FB8E}" destId="{0C5CC6B3-212B-4952-B907-1221E53C7337}" srcOrd="1" destOrd="0" presId="urn:microsoft.com/office/officeart/2005/8/layout/radial6"/>
    <dgm:cxn modelId="{C2380661-6312-48B9-A4D7-62679927B91B}" type="presParOf" srcId="{5CC82FB6-1CC5-4C89-850A-81E126A2FB8E}" destId="{AC090F9A-A434-49C9-B4A6-EA6973868FD2}" srcOrd="2" destOrd="0" presId="urn:microsoft.com/office/officeart/2005/8/layout/radial6"/>
    <dgm:cxn modelId="{70E1EC51-154F-41B9-9E8C-F759E4FC7A02}" type="presParOf" srcId="{5CC82FB6-1CC5-4C89-850A-81E126A2FB8E}" destId="{79BF5AAF-8C9C-4CD9-95BF-A211129F6863}" srcOrd="3" destOrd="0" presId="urn:microsoft.com/office/officeart/2005/8/layout/radial6"/>
    <dgm:cxn modelId="{C7A1397E-1A3B-49C3-BA5C-BAAFD1D1504F}" type="presParOf" srcId="{5CC82FB6-1CC5-4C89-850A-81E126A2FB8E}" destId="{39618B79-E73F-4CAC-8D6A-CE245A22A934}" srcOrd="4" destOrd="0" presId="urn:microsoft.com/office/officeart/2005/8/layout/radial6"/>
    <dgm:cxn modelId="{77239013-A515-40BE-86E4-A081BE2AFC1F}" type="presParOf" srcId="{5CC82FB6-1CC5-4C89-850A-81E126A2FB8E}" destId="{E200B6D8-F700-4AD1-8F33-6238533EFDAB}" srcOrd="5" destOrd="0" presId="urn:microsoft.com/office/officeart/2005/8/layout/radial6"/>
    <dgm:cxn modelId="{92B498C4-1564-44D6-95E5-A9A63071FBF7}" type="presParOf" srcId="{5CC82FB6-1CC5-4C89-850A-81E126A2FB8E}" destId="{AA2E216A-2F41-4751-BA31-7C6B7AAA7156}" srcOrd="6" destOrd="0" presId="urn:microsoft.com/office/officeart/2005/8/layout/radial6"/>
    <dgm:cxn modelId="{D89814CF-9E17-412A-B91E-B4D7167EAAD0}" type="presParOf" srcId="{5CC82FB6-1CC5-4C89-850A-81E126A2FB8E}" destId="{0224FCBF-9D3C-4F31-B170-754FB46ACDCE}" srcOrd="7" destOrd="0" presId="urn:microsoft.com/office/officeart/2005/8/layout/radial6"/>
    <dgm:cxn modelId="{85AB6F50-C500-47CC-9EB0-C91D8844FA92}" type="presParOf" srcId="{5CC82FB6-1CC5-4C89-850A-81E126A2FB8E}" destId="{57C5A279-4E9E-488A-B77C-2E95BB4EE256}" srcOrd="8" destOrd="0" presId="urn:microsoft.com/office/officeart/2005/8/layout/radial6"/>
    <dgm:cxn modelId="{0091B4B8-8F63-4C1B-B907-C9ADD97710BD}" type="presParOf" srcId="{5CC82FB6-1CC5-4C89-850A-81E126A2FB8E}" destId="{F20E794A-C50A-4671-A64A-2F30F4C411F3}" srcOrd="9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42C54AE-8B56-464B-9345-1F90A6059BA0}" type="doc">
      <dgm:prSet loTypeId="urn:microsoft.com/office/officeart/2005/8/layout/radial3" loCatId="cycle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es-CL"/>
        </a:p>
      </dgm:t>
    </dgm:pt>
    <dgm:pt modelId="{67FAD0B9-9F8A-45DE-9DC0-FA660CA03B60}">
      <dgm:prSet phldrT="[Texto]"/>
      <dgm:spPr/>
      <dgm:t>
        <a:bodyPr/>
        <a:lstStyle/>
        <a:p>
          <a:r>
            <a:rPr lang="es-CL" dirty="0" smtClean="0"/>
            <a:t>Creación OT</a:t>
          </a:r>
          <a:endParaRPr lang="es-CL" dirty="0"/>
        </a:p>
      </dgm:t>
    </dgm:pt>
    <dgm:pt modelId="{12F59983-A8B0-40B8-BD24-85A6F2640443}" type="parTrans" cxnId="{A613212B-3482-43E5-AEBD-53EA2D1E4BCC}">
      <dgm:prSet/>
      <dgm:spPr/>
      <dgm:t>
        <a:bodyPr/>
        <a:lstStyle/>
        <a:p>
          <a:endParaRPr lang="es-CL"/>
        </a:p>
      </dgm:t>
    </dgm:pt>
    <dgm:pt modelId="{F990D550-C6AA-4D7C-8D04-2AAE0A9170AD}" type="sibTrans" cxnId="{A613212B-3482-43E5-AEBD-53EA2D1E4BCC}">
      <dgm:prSet/>
      <dgm:spPr/>
      <dgm:t>
        <a:bodyPr/>
        <a:lstStyle/>
        <a:p>
          <a:endParaRPr lang="es-CL"/>
        </a:p>
      </dgm:t>
    </dgm:pt>
    <dgm:pt modelId="{9D0C78DE-81BF-4CB8-86E6-F4DDA048E024}">
      <dgm:prSet phldrT="[Texto]"/>
      <dgm:spPr/>
      <dgm:t>
        <a:bodyPr/>
        <a:lstStyle/>
        <a:p>
          <a:r>
            <a:rPr lang="es-CL" dirty="0" smtClean="0"/>
            <a:t>Mantenimiento individual  fallas.</a:t>
          </a:r>
          <a:endParaRPr lang="es-CL" dirty="0"/>
        </a:p>
      </dgm:t>
    </dgm:pt>
    <dgm:pt modelId="{E59FE60D-C57F-4A90-ABE8-C242CFFC27C7}" type="parTrans" cxnId="{E017D1E9-3108-41E8-BE86-080199307CF0}">
      <dgm:prSet/>
      <dgm:spPr/>
      <dgm:t>
        <a:bodyPr/>
        <a:lstStyle/>
        <a:p>
          <a:endParaRPr lang="es-CL"/>
        </a:p>
      </dgm:t>
    </dgm:pt>
    <dgm:pt modelId="{062A33B7-4681-4442-A9BC-CE321A8F5B87}" type="sibTrans" cxnId="{E017D1E9-3108-41E8-BE86-080199307CF0}">
      <dgm:prSet/>
      <dgm:spPr/>
      <dgm:t>
        <a:bodyPr/>
        <a:lstStyle/>
        <a:p>
          <a:endParaRPr lang="es-CL"/>
        </a:p>
      </dgm:t>
    </dgm:pt>
    <dgm:pt modelId="{94B8978F-7060-4D02-B9CD-93F9477EA874}">
      <dgm:prSet phldrT="[Texto]"/>
      <dgm:spPr/>
      <dgm:t>
        <a:bodyPr/>
        <a:lstStyle/>
        <a:p>
          <a:r>
            <a:rPr lang="es-CL" dirty="0" smtClean="0"/>
            <a:t>Recolección de costos periodo de trabajo de mantenimiento programado</a:t>
          </a:r>
          <a:endParaRPr lang="es-CL" dirty="0"/>
        </a:p>
      </dgm:t>
    </dgm:pt>
    <dgm:pt modelId="{BDBA0E9A-8C15-4248-9F1A-ECD77D4F5A15}" type="parTrans" cxnId="{511ED68E-1E7A-4A19-9F5A-764B2097D9F7}">
      <dgm:prSet/>
      <dgm:spPr/>
      <dgm:t>
        <a:bodyPr/>
        <a:lstStyle/>
        <a:p>
          <a:endParaRPr lang="es-CL"/>
        </a:p>
      </dgm:t>
    </dgm:pt>
    <dgm:pt modelId="{D29296F2-9965-4D94-A043-A0F18FA92A71}" type="sibTrans" cxnId="{511ED68E-1E7A-4A19-9F5A-764B2097D9F7}">
      <dgm:prSet/>
      <dgm:spPr/>
      <dgm:t>
        <a:bodyPr/>
        <a:lstStyle/>
        <a:p>
          <a:endParaRPr lang="es-CL"/>
        </a:p>
      </dgm:t>
    </dgm:pt>
    <dgm:pt modelId="{DF39FC02-2B97-4214-B0CE-4B2B57838C72}">
      <dgm:prSet phldrT="[Texto]"/>
      <dgm:spPr/>
      <dgm:t>
        <a:bodyPr/>
        <a:lstStyle/>
        <a:p>
          <a:r>
            <a:rPr lang="es-CL" dirty="0" smtClean="0"/>
            <a:t>Trabajos que forman parte de un proyecto.</a:t>
          </a:r>
          <a:endParaRPr lang="es-CL" dirty="0"/>
        </a:p>
      </dgm:t>
    </dgm:pt>
    <dgm:pt modelId="{10F6E6B0-7C64-4C0C-A958-92FE8C944711}" type="parTrans" cxnId="{C35C147C-08C2-4FC0-95E4-2ACF049B1F61}">
      <dgm:prSet/>
      <dgm:spPr/>
      <dgm:t>
        <a:bodyPr/>
        <a:lstStyle/>
        <a:p>
          <a:endParaRPr lang="es-CL"/>
        </a:p>
      </dgm:t>
    </dgm:pt>
    <dgm:pt modelId="{58DA3D68-E8F4-42C5-ABC9-1F67183BBD24}" type="sibTrans" cxnId="{C35C147C-08C2-4FC0-95E4-2ACF049B1F61}">
      <dgm:prSet/>
      <dgm:spPr/>
      <dgm:t>
        <a:bodyPr/>
        <a:lstStyle/>
        <a:p>
          <a:endParaRPr lang="es-CL"/>
        </a:p>
      </dgm:t>
    </dgm:pt>
    <dgm:pt modelId="{D7D82BFE-7235-4CC2-AF14-4CEE15C5ACCD}">
      <dgm:prSet phldrT="[Texto]"/>
      <dgm:spPr/>
      <dgm:t>
        <a:bodyPr/>
        <a:lstStyle/>
        <a:p>
          <a:r>
            <a:rPr lang="es-CL" dirty="0" smtClean="0"/>
            <a:t>Registrar tiempos y costos individuales de una capacitación de trabajo.</a:t>
          </a:r>
          <a:endParaRPr lang="es-CL" dirty="0"/>
        </a:p>
      </dgm:t>
    </dgm:pt>
    <dgm:pt modelId="{93BF426D-66D0-40C3-84CE-1C7760E77D0C}" type="parTrans" cxnId="{2FC17D1B-7022-4382-A802-E5A5EB5E90BC}">
      <dgm:prSet/>
      <dgm:spPr/>
      <dgm:t>
        <a:bodyPr/>
        <a:lstStyle/>
        <a:p>
          <a:endParaRPr lang="es-CL"/>
        </a:p>
      </dgm:t>
    </dgm:pt>
    <dgm:pt modelId="{A53BA491-9B07-49A7-A137-01F7448E8B06}" type="sibTrans" cxnId="{2FC17D1B-7022-4382-A802-E5A5EB5E90BC}">
      <dgm:prSet/>
      <dgm:spPr/>
      <dgm:t>
        <a:bodyPr/>
        <a:lstStyle/>
        <a:p>
          <a:endParaRPr lang="es-CL"/>
        </a:p>
      </dgm:t>
    </dgm:pt>
    <dgm:pt modelId="{38AEC88F-173D-4790-A763-896055BEA190}" type="pres">
      <dgm:prSet presAssocID="{E42C54AE-8B56-464B-9345-1F90A6059BA0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67007EAD-2293-46DD-9738-4A9166BF7688}" type="pres">
      <dgm:prSet presAssocID="{E42C54AE-8B56-464B-9345-1F90A6059BA0}" presName="radial" presStyleCnt="0">
        <dgm:presLayoutVars>
          <dgm:animLvl val="ctr"/>
        </dgm:presLayoutVars>
      </dgm:prSet>
      <dgm:spPr/>
    </dgm:pt>
    <dgm:pt modelId="{029C2DDB-48AF-461E-B1A4-38F9490F7C40}" type="pres">
      <dgm:prSet presAssocID="{67FAD0B9-9F8A-45DE-9DC0-FA660CA03B60}" presName="centerShape" presStyleLbl="vennNode1" presStyleIdx="0" presStyleCnt="5"/>
      <dgm:spPr/>
      <dgm:t>
        <a:bodyPr/>
        <a:lstStyle/>
        <a:p>
          <a:endParaRPr lang="es-CL"/>
        </a:p>
      </dgm:t>
    </dgm:pt>
    <dgm:pt modelId="{433FEDB0-6755-4918-94E9-99B1D2D65E86}" type="pres">
      <dgm:prSet presAssocID="{9D0C78DE-81BF-4CB8-86E6-F4DDA048E024}" presName="node" presStyleLbl="vennNode1" presStyleIdx="1" presStyleCnt="5" custScaleX="164014" custScaleY="138017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AA3CE796-D4B6-45B4-AEBF-82C53EB8B62E}" type="pres">
      <dgm:prSet presAssocID="{94B8978F-7060-4D02-B9CD-93F9477EA874}" presName="node" presStyleLbl="vennNode1" presStyleIdx="2" presStyleCnt="5" custScaleX="164014" custScaleY="138017" custRadScaleRad="120220" custRadScaleInc="0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DB800D71-5BFB-4CB9-B157-B5B3562D7B0A}" type="pres">
      <dgm:prSet presAssocID="{DF39FC02-2B97-4214-B0CE-4B2B57838C72}" presName="node" presStyleLbl="vennNode1" presStyleIdx="3" presStyleCnt="5" custScaleX="164014" custScaleY="138017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DFEFFAE9-73E6-473A-B2AB-60BF139DB683}" type="pres">
      <dgm:prSet presAssocID="{D7D82BFE-7235-4CC2-AF14-4CEE15C5ACCD}" presName="node" presStyleLbl="vennNode1" presStyleIdx="4" presStyleCnt="5" custScaleX="164014" custScaleY="138017" custRadScaleRad="122022" custRadScaleInc="0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5E3A8917-1CFD-48A3-A62C-82E4A6DD3E14}" type="presOf" srcId="{67FAD0B9-9F8A-45DE-9DC0-FA660CA03B60}" destId="{029C2DDB-48AF-461E-B1A4-38F9490F7C40}" srcOrd="0" destOrd="0" presId="urn:microsoft.com/office/officeart/2005/8/layout/radial3"/>
    <dgm:cxn modelId="{2FC17D1B-7022-4382-A802-E5A5EB5E90BC}" srcId="{67FAD0B9-9F8A-45DE-9DC0-FA660CA03B60}" destId="{D7D82BFE-7235-4CC2-AF14-4CEE15C5ACCD}" srcOrd="3" destOrd="0" parTransId="{93BF426D-66D0-40C3-84CE-1C7760E77D0C}" sibTransId="{A53BA491-9B07-49A7-A137-01F7448E8B06}"/>
    <dgm:cxn modelId="{FD688266-70B0-4B39-A474-72FD3C8BB12F}" type="presOf" srcId="{9D0C78DE-81BF-4CB8-86E6-F4DDA048E024}" destId="{433FEDB0-6755-4918-94E9-99B1D2D65E86}" srcOrd="0" destOrd="0" presId="urn:microsoft.com/office/officeart/2005/8/layout/radial3"/>
    <dgm:cxn modelId="{E017D1E9-3108-41E8-BE86-080199307CF0}" srcId="{67FAD0B9-9F8A-45DE-9DC0-FA660CA03B60}" destId="{9D0C78DE-81BF-4CB8-86E6-F4DDA048E024}" srcOrd="0" destOrd="0" parTransId="{E59FE60D-C57F-4A90-ABE8-C242CFFC27C7}" sibTransId="{062A33B7-4681-4442-A9BC-CE321A8F5B87}"/>
    <dgm:cxn modelId="{F2212425-A63A-4136-8BA8-9EE53B954975}" type="presOf" srcId="{94B8978F-7060-4D02-B9CD-93F9477EA874}" destId="{AA3CE796-D4B6-45B4-AEBF-82C53EB8B62E}" srcOrd="0" destOrd="0" presId="urn:microsoft.com/office/officeart/2005/8/layout/radial3"/>
    <dgm:cxn modelId="{C506F68D-834C-4E52-BDF7-FF1480FA0385}" type="presOf" srcId="{E42C54AE-8B56-464B-9345-1F90A6059BA0}" destId="{38AEC88F-173D-4790-A763-896055BEA190}" srcOrd="0" destOrd="0" presId="urn:microsoft.com/office/officeart/2005/8/layout/radial3"/>
    <dgm:cxn modelId="{C35C147C-08C2-4FC0-95E4-2ACF049B1F61}" srcId="{67FAD0B9-9F8A-45DE-9DC0-FA660CA03B60}" destId="{DF39FC02-2B97-4214-B0CE-4B2B57838C72}" srcOrd="2" destOrd="0" parTransId="{10F6E6B0-7C64-4C0C-A958-92FE8C944711}" sibTransId="{58DA3D68-E8F4-42C5-ABC9-1F67183BBD24}"/>
    <dgm:cxn modelId="{A613212B-3482-43E5-AEBD-53EA2D1E4BCC}" srcId="{E42C54AE-8B56-464B-9345-1F90A6059BA0}" destId="{67FAD0B9-9F8A-45DE-9DC0-FA660CA03B60}" srcOrd="0" destOrd="0" parTransId="{12F59983-A8B0-40B8-BD24-85A6F2640443}" sibTransId="{F990D550-C6AA-4D7C-8D04-2AAE0A9170AD}"/>
    <dgm:cxn modelId="{511ED68E-1E7A-4A19-9F5A-764B2097D9F7}" srcId="{67FAD0B9-9F8A-45DE-9DC0-FA660CA03B60}" destId="{94B8978F-7060-4D02-B9CD-93F9477EA874}" srcOrd="1" destOrd="0" parTransId="{BDBA0E9A-8C15-4248-9F1A-ECD77D4F5A15}" sibTransId="{D29296F2-9965-4D94-A043-A0F18FA92A71}"/>
    <dgm:cxn modelId="{3CFF5662-2867-46FF-B03A-336B4F4B9948}" type="presOf" srcId="{DF39FC02-2B97-4214-B0CE-4B2B57838C72}" destId="{DB800D71-5BFB-4CB9-B157-B5B3562D7B0A}" srcOrd="0" destOrd="0" presId="urn:microsoft.com/office/officeart/2005/8/layout/radial3"/>
    <dgm:cxn modelId="{703CCDD4-2BEE-4964-B528-6F3B869D64A7}" type="presOf" srcId="{D7D82BFE-7235-4CC2-AF14-4CEE15C5ACCD}" destId="{DFEFFAE9-73E6-473A-B2AB-60BF139DB683}" srcOrd="0" destOrd="0" presId="urn:microsoft.com/office/officeart/2005/8/layout/radial3"/>
    <dgm:cxn modelId="{1EAFA1D1-C734-441F-B9C1-EF2838A8D0A7}" type="presParOf" srcId="{38AEC88F-173D-4790-A763-896055BEA190}" destId="{67007EAD-2293-46DD-9738-4A9166BF7688}" srcOrd="0" destOrd="0" presId="urn:microsoft.com/office/officeart/2005/8/layout/radial3"/>
    <dgm:cxn modelId="{6FDFC786-26E6-48C3-A491-A42574B092B9}" type="presParOf" srcId="{67007EAD-2293-46DD-9738-4A9166BF7688}" destId="{029C2DDB-48AF-461E-B1A4-38F9490F7C40}" srcOrd="0" destOrd="0" presId="urn:microsoft.com/office/officeart/2005/8/layout/radial3"/>
    <dgm:cxn modelId="{7DD5A5D9-37FB-4A49-B1F7-7FC91A4C9188}" type="presParOf" srcId="{67007EAD-2293-46DD-9738-4A9166BF7688}" destId="{433FEDB0-6755-4918-94E9-99B1D2D65E86}" srcOrd="1" destOrd="0" presId="urn:microsoft.com/office/officeart/2005/8/layout/radial3"/>
    <dgm:cxn modelId="{4E07D308-7D6E-40D7-8AE6-1909207D72CB}" type="presParOf" srcId="{67007EAD-2293-46DD-9738-4A9166BF7688}" destId="{AA3CE796-D4B6-45B4-AEBF-82C53EB8B62E}" srcOrd="2" destOrd="0" presId="urn:microsoft.com/office/officeart/2005/8/layout/radial3"/>
    <dgm:cxn modelId="{842D868B-A4BC-480A-8F80-FF3E7B4224B1}" type="presParOf" srcId="{67007EAD-2293-46DD-9738-4A9166BF7688}" destId="{DB800D71-5BFB-4CB9-B157-B5B3562D7B0A}" srcOrd="3" destOrd="0" presId="urn:microsoft.com/office/officeart/2005/8/layout/radial3"/>
    <dgm:cxn modelId="{91260940-60CB-4946-AEB2-3F147236830A}" type="presParOf" srcId="{67007EAD-2293-46DD-9738-4A9166BF7688}" destId="{DFEFFAE9-73E6-473A-B2AB-60BF139DB683}" srcOrd="4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E42C54AE-8B56-464B-9345-1F90A6059BA0}" type="doc">
      <dgm:prSet loTypeId="urn:microsoft.com/office/officeart/2005/8/layout/radial3" loCatId="cycle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es-CL"/>
        </a:p>
      </dgm:t>
    </dgm:pt>
    <dgm:pt modelId="{67FAD0B9-9F8A-45DE-9DC0-FA660CA03B60}">
      <dgm:prSet phldrT="[Texto]"/>
      <dgm:spPr/>
      <dgm:t>
        <a:bodyPr/>
        <a:lstStyle/>
        <a:p>
          <a:r>
            <a:rPr lang="es-CL" dirty="0" smtClean="0"/>
            <a:t>Formato Creación OT</a:t>
          </a:r>
          <a:endParaRPr lang="es-CL" dirty="0"/>
        </a:p>
      </dgm:t>
    </dgm:pt>
    <dgm:pt modelId="{12F59983-A8B0-40B8-BD24-85A6F2640443}" type="parTrans" cxnId="{A613212B-3482-43E5-AEBD-53EA2D1E4BCC}">
      <dgm:prSet/>
      <dgm:spPr/>
      <dgm:t>
        <a:bodyPr/>
        <a:lstStyle/>
        <a:p>
          <a:endParaRPr lang="es-CL"/>
        </a:p>
      </dgm:t>
    </dgm:pt>
    <dgm:pt modelId="{F990D550-C6AA-4D7C-8D04-2AAE0A9170AD}" type="sibTrans" cxnId="{A613212B-3482-43E5-AEBD-53EA2D1E4BCC}">
      <dgm:prSet/>
      <dgm:spPr/>
      <dgm:t>
        <a:bodyPr/>
        <a:lstStyle/>
        <a:p>
          <a:endParaRPr lang="es-CL"/>
        </a:p>
      </dgm:t>
    </dgm:pt>
    <dgm:pt modelId="{DF39FC02-2B97-4214-B0CE-4B2B57838C72}">
      <dgm:prSet phldrT="[Texto]"/>
      <dgm:spPr/>
      <dgm:t>
        <a:bodyPr/>
        <a:lstStyle/>
        <a:p>
          <a:r>
            <a:rPr lang="es-CL" dirty="0" err="1" smtClean="0"/>
            <a:t>Info</a:t>
          </a:r>
          <a:r>
            <a:rPr lang="es-CL" dirty="0" smtClean="0"/>
            <a:t>. Estándar predeterminada de trabajo.</a:t>
          </a:r>
        </a:p>
      </dgm:t>
    </dgm:pt>
    <dgm:pt modelId="{10F6E6B0-7C64-4C0C-A958-92FE8C944711}" type="parTrans" cxnId="{C35C147C-08C2-4FC0-95E4-2ACF049B1F61}">
      <dgm:prSet/>
      <dgm:spPr/>
      <dgm:t>
        <a:bodyPr/>
        <a:lstStyle/>
        <a:p>
          <a:endParaRPr lang="es-CL"/>
        </a:p>
      </dgm:t>
    </dgm:pt>
    <dgm:pt modelId="{58DA3D68-E8F4-42C5-ABC9-1F67183BBD24}" type="sibTrans" cxnId="{C35C147C-08C2-4FC0-95E4-2ACF049B1F61}">
      <dgm:prSet/>
      <dgm:spPr/>
      <dgm:t>
        <a:bodyPr/>
        <a:lstStyle/>
        <a:p>
          <a:endParaRPr lang="es-CL"/>
        </a:p>
      </dgm:t>
    </dgm:pt>
    <dgm:pt modelId="{D7D82BFE-7235-4CC2-AF14-4CEE15C5ACCD}">
      <dgm:prSet phldrT="[Texto]"/>
      <dgm:spPr/>
      <dgm:t>
        <a:bodyPr/>
        <a:lstStyle/>
        <a:p>
          <a:r>
            <a:rPr lang="es-CL" dirty="0" smtClean="0"/>
            <a:t>Entrada directa</a:t>
          </a:r>
          <a:endParaRPr lang="es-CL" dirty="0"/>
        </a:p>
      </dgm:t>
    </dgm:pt>
    <dgm:pt modelId="{93BF426D-66D0-40C3-84CE-1C7760E77D0C}" type="parTrans" cxnId="{2FC17D1B-7022-4382-A802-E5A5EB5E90BC}">
      <dgm:prSet/>
      <dgm:spPr/>
      <dgm:t>
        <a:bodyPr/>
        <a:lstStyle/>
        <a:p>
          <a:endParaRPr lang="es-CL"/>
        </a:p>
      </dgm:t>
    </dgm:pt>
    <dgm:pt modelId="{A53BA491-9B07-49A7-A137-01F7448E8B06}" type="sibTrans" cxnId="{2FC17D1B-7022-4382-A802-E5A5EB5E90BC}">
      <dgm:prSet/>
      <dgm:spPr/>
      <dgm:t>
        <a:bodyPr/>
        <a:lstStyle/>
        <a:p>
          <a:endParaRPr lang="es-CL"/>
        </a:p>
      </dgm:t>
    </dgm:pt>
    <dgm:pt modelId="{38AEC88F-173D-4790-A763-896055BEA190}" type="pres">
      <dgm:prSet presAssocID="{E42C54AE-8B56-464B-9345-1F90A6059BA0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67007EAD-2293-46DD-9738-4A9166BF7688}" type="pres">
      <dgm:prSet presAssocID="{E42C54AE-8B56-464B-9345-1F90A6059BA0}" presName="radial" presStyleCnt="0">
        <dgm:presLayoutVars>
          <dgm:animLvl val="ctr"/>
        </dgm:presLayoutVars>
      </dgm:prSet>
      <dgm:spPr/>
    </dgm:pt>
    <dgm:pt modelId="{029C2DDB-48AF-461E-B1A4-38F9490F7C40}" type="pres">
      <dgm:prSet presAssocID="{67FAD0B9-9F8A-45DE-9DC0-FA660CA03B60}" presName="centerShape" presStyleLbl="vennNode1" presStyleIdx="0" presStyleCnt="3"/>
      <dgm:spPr/>
      <dgm:t>
        <a:bodyPr/>
        <a:lstStyle/>
        <a:p>
          <a:endParaRPr lang="es-CL"/>
        </a:p>
      </dgm:t>
    </dgm:pt>
    <dgm:pt modelId="{DB800D71-5BFB-4CB9-B157-B5B3562D7B0A}" type="pres">
      <dgm:prSet presAssocID="{DF39FC02-2B97-4214-B0CE-4B2B57838C72}" presName="node" presStyleLbl="vennNode1" presStyleIdx="1" presStyleCnt="3" custScaleX="164014" custScaleY="138017" custRadScaleRad="120301" custRadScaleInc="48834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DFEFFAE9-73E6-473A-B2AB-60BF139DB683}" type="pres">
      <dgm:prSet presAssocID="{D7D82BFE-7235-4CC2-AF14-4CEE15C5ACCD}" presName="node" presStyleLbl="vennNode1" presStyleIdx="2" presStyleCnt="3" custScaleX="164014" custScaleY="138017" custRadScaleRad="122101" custRadScaleInc="51148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421FF1D2-8F87-4C58-9057-7CC73498D761}" type="presOf" srcId="{67FAD0B9-9F8A-45DE-9DC0-FA660CA03B60}" destId="{029C2DDB-48AF-461E-B1A4-38F9490F7C40}" srcOrd="0" destOrd="0" presId="urn:microsoft.com/office/officeart/2005/8/layout/radial3"/>
    <dgm:cxn modelId="{A613212B-3482-43E5-AEBD-53EA2D1E4BCC}" srcId="{E42C54AE-8B56-464B-9345-1F90A6059BA0}" destId="{67FAD0B9-9F8A-45DE-9DC0-FA660CA03B60}" srcOrd="0" destOrd="0" parTransId="{12F59983-A8B0-40B8-BD24-85A6F2640443}" sibTransId="{F990D550-C6AA-4D7C-8D04-2AAE0A9170AD}"/>
    <dgm:cxn modelId="{2FC17D1B-7022-4382-A802-E5A5EB5E90BC}" srcId="{67FAD0B9-9F8A-45DE-9DC0-FA660CA03B60}" destId="{D7D82BFE-7235-4CC2-AF14-4CEE15C5ACCD}" srcOrd="1" destOrd="0" parTransId="{93BF426D-66D0-40C3-84CE-1C7760E77D0C}" sibTransId="{A53BA491-9B07-49A7-A137-01F7448E8B06}"/>
    <dgm:cxn modelId="{C35C147C-08C2-4FC0-95E4-2ACF049B1F61}" srcId="{67FAD0B9-9F8A-45DE-9DC0-FA660CA03B60}" destId="{DF39FC02-2B97-4214-B0CE-4B2B57838C72}" srcOrd="0" destOrd="0" parTransId="{10F6E6B0-7C64-4C0C-A958-92FE8C944711}" sibTransId="{58DA3D68-E8F4-42C5-ABC9-1F67183BBD24}"/>
    <dgm:cxn modelId="{DE80FB3E-F120-430D-BDE9-BFF6F6BCD322}" type="presOf" srcId="{D7D82BFE-7235-4CC2-AF14-4CEE15C5ACCD}" destId="{DFEFFAE9-73E6-473A-B2AB-60BF139DB683}" srcOrd="0" destOrd="0" presId="urn:microsoft.com/office/officeart/2005/8/layout/radial3"/>
    <dgm:cxn modelId="{1DC3E324-C7D0-48E5-A691-EFAB1F33B099}" type="presOf" srcId="{DF39FC02-2B97-4214-B0CE-4B2B57838C72}" destId="{DB800D71-5BFB-4CB9-B157-B5B3562D7B0A}" srcOrd="0" destOrd="0" presId="urn:microsoft.com/office/officeart/2005/8/layout/radial3"/>
    <dgm:cxn modelId="{408B9832-9D65-4AD7-A385-8461DFABBC8D}" type="presOf" srcId="{E42C54AE-8B56-464B-9345-1F90A6059BA0}" destId="{38AEC88F-173D-4790-A763-896055BEA190}" srcOrd="0" destOrd="0" presId="urn:microsoft.com/office/officeart/2005/8/layout/radial3"/>
    <dgm:cxn modelId="{FCF023A0-EA43-491D-9482-FF0426E69DA1}" type="presParOf" srcId="{38AEC88F-173D-4790-A763-896055BEA190}" destId="{67007EAD-2293-46DD-9738-4A9166BF7688}" srcOrd="0" destOrd="0" presId="urn:microsoft.com/office/officeart/2005/8/layout/radial3"/>
    <dgm:cxn modelId="{1894EDDA-AD05-4711-B4B3-853EAD62C400}" type="presParOf" srcId="{67007EAD-2293-46DD-9738-4A9166BF7688}" destId="{029C2DDB-48AF-461E-B1A4-38F9490F7C40}" srcOrd="0" destOrd="0" presId="urn:microsoft.com/office/officeart/2005/8/layout/radial3"/>
    <dgm:cxn modelId="{FCC75409-8118-4904-9B9C-03D51A6707E3}" type="presParOf" srcId="{67007EAD-2293-46DD-9738-4A9166BF7688}" destId="{DB800D71-5BFB-4CB9-B157-B5B3562D7B0A}" srcOrd="1" destOrd="0" presId="urn:microsoft.com/office/officeart/2005/8/layout/radial3"/>
    <dgm:cxn modelId="{51D6F0DD-880F-41B9-A78D-0E12E2E20944}" type="presParOf" srcId="{67007EAD-2293-46DD-9738-4A9166BF7688}" destId="{DFEFFAE9-73E6-473A-B2AB-60BF139DB683}" srcOrd="2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D1C5BA26-D658-458F-AD55-7AD0607A7AA7}" type="doc">
      <dgm:prSet loTypeId="urn:microsoft.com/office/officeart/2009/3/layout/DescendingProcess" loCatId="process" qsTypeId="urn:microsoft.com/office/officeart/2005/8/quickstyle/simple5" qsCatId="simple" csTypeId="urn:microsoft.com/office/officeart/2005/8/colors/colorful2" csCatId="colorful" phldr="1"/>
      <dgm:spPr/>
      <dgm:t>
        <a:bodyPr/>
        <a:lstStyle/>
        <a:p>
          <a:endParaRPr lang="es-CL"/>
        </a:p>
      </dgm:t>
    </dgm:pt>
    <dgm:pt modelId="{43D5D9B2-8293-46E3-B0E9-432DC0673904}">
      <dgm:prSet phldrT="[Texto]" custT="1"/>
      <dgm:spPr/>
      <dgm:t>
        <a:bodyPr/>
        <a:lstStyle/>
        <a:p>
          <a:r>
            <a:rPr lang="es-CL" sz="4400" dirty="0" smtClean="0"/>
            <a:t>OT</a:t>
          </a:r>
          <a:endParaRPr lang="es-CL" sz="4400" dirty="0"/>
        </a:p>
      </dgm:t>
    </dgm:pt>
    <dgm:pt modelId="{19B2782D-E02B-4167-8F14-BDA575338236}" type="parTrans" cxnId="{34263A27-3A59-43DE-BD2A-D8C93A3DDE30}">
      <dgm:prSet/>
      <dgm:spPr/>
      <dgm:t>
        <a:bodyPr/>
        <a:lstStyle/>
        <a:p>
          <a:endParaRPr lang="es-CL"/>
        </a:p>
      </dgm:t>
    </dgm:pt>
    <dgm:pt modelId="{FD6F993D-24C3-4D31-AC22-C35DA77C398F}" type="sibTrans" cxnId="{34263A27-3A59-43DE-BD2A-D8C93A3DDE30}">
      <dgm:prSet/>
      <dgm:spPr/>
      <dgm:t>
        <a:bodyPr/>
        <a:lstStyle/>
        <a:p>
          <a:endParaRPr lang="es-CL"/>
        </a:p>
      </dgm:t>
    </dgm:pt>
    <dgm:pt modelId="{0F3A7B74-38C3-41C1-A82A-A1D4C24C73D2}">
      <dgm:prSet phldrT="[Texto]">
        <dgm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dgm:style>
      </dgm:prSet>
      <dgm:spPr>
        <a:ln/>
      </dgm:spPr>
      <dgm:t>
        <a:bodyPr anchor="ctr"/>
        <a:lstStyle/>
        <a:p>
          <a:pPr algn="ctr"/>
          <a:r>
            <a:rPr lang="es-CL" dirty="0" smtClean="0"/>
            <a:t>Códigos: descripción trabajo, tipo de </a:t>
          </a:r>
          <a:r>
            <a:rPr lang="es-CL" dirty="0" err="1" smtClean="0"/>
            <a:t>mant</a:t>
          </a:r>
          <a:r>
            <a:rPr lang="es-CL" dirty="0" smtClean="0"/>
            <a:t>., cenco etc.</a:t>
          </a:r>
          <a:endParaRPr lang="es-CL" dirty="0"/>
        </a:p>
      </dgm:t>
    </dgm:pt>
    <dgm:pt modelId="{71B238EC-5905-44A8-BABA-E957799DCFF6}" type="parTrans" cxnId="{719A85B6-60A6-496A-A623-BA0083177724}">
      <dgm:prSet/>
      <dgm:spPr/>
      <dgm:t>
        <a:bodyPr/>
        <a:lstStyle/>
        <a:p>
          <a:endParaRPr lang="es-CL"/>
        </a:p>
      </dgm:t>
    </dgm:pt>
    <dgm:pt modelId="{7BCE6B16-B761-4639-BEA5-4A1D130983AC}" type="sibTrans" cxnId="{719A85B6-60A6-496A-A623-BA0083177724}">
      <dgm:prSet/>
      <dgm:spPr/>
      <dgm:t>
        <a:bodyPr/>
        <a:lstStyle/>
        <a:p>
          <a:endParaRPr lang="es-CL"/>
        </a:p>
      </dgm:t>
    </dgm:pt>
    <dgm:pt modelId="{03DD75E1-F73D-4DE2-8A5B-148D57A82A84}">
      <dgm:prSet phldrT="[Texto]">
        <dgm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dgm:style>
      </dgm:prSet>
      <dgm:spPr>
        <a:ln/>
      </dgm:spPr>
      <dgm:t>
        <a:bodyPr anchor="ctr"/>
        <a:lstStyle/>
        <a:p>
          <a:pPr algn="ctr"/>
          <a:r>
            <a:rPr lang="es-CL" dirty="0" smtClean="0"/>
            <a:t>N° de parte causa falla, N° Serie equipo.</a:t>
          </a:r>
          <a:endParaRPr lang="es-CL" dirty="0"/>
        </a:p>
      </dgm:t>
    </dgm:pt>
    <dgm:pt modelId="{899F71B1-92D4-4355-9AF5-927597EF8E33}" type="parTrans" cxnId="{E110B39A-6E81-45C5-A214-823E826E657F}">
      <dgm:prSet/>
      <dgm:spPr/>
      <dgm:t>
        <a:bodyPr/>
        <a:lstStyle/>
        <a:p>
          <a:endParaRPr lang="es-CL"/>
        </a:p>
      </dgm:t>
    </dgm:pt>
    <dgm:pt modelId="{F244AB36-4D61-4AE3-98A9-5D10A6263F0C}" type="sibTrans" cxnId="{E110B39A-6E81-45C5-A214-823E826E657F}">
      <dgm:prSet/>
      <dgm:spPr/>
      <dgm:t>
        <a:bodyPr/>
        <a:lstStyle/>
        <a:p>
          <a:endParaRPr lang="es-CL"/>
        </a:p>
      </dgm:t>
    </dgm:pt>
    <dgm:pt modelId="{A330E4D6-E885-43F4-9932-11646ECD5797}">
      <dgm:prSet phldrT="[Texto]">
        <dgm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dgm:style>
      </dgm:prSet>
      <dgm:spPr>
        <a:ln/>
      </dgm:spPr>
      <dgm:t>
        <a:bodyPr anchor="ctr"/>
        <a:lstStyle/>
        <a:p>
          <a:pPr algn="ctr"/>
          <a:r>
            <a:rPr lang="es-CL" dirty="0" smtClean="0"/>
            <a:t>Códigos: descripción trabajo, tipo de </a:t>
          </a:r>
          <a:r>
            <a:rPr lang="es-CL" dirty="0" err="1" smtClean="0"/>
            <a:t>mant</a:t>
          </a:r>
          <a:r>
            <a:rPr lang="es-CL" dirty="0" smtClean="0"/>
            <a:t>., </a:t>
          </a:r>
          <a:r>
            <a:rPr lang="es-CL" dirty="0" err="1" smtClean="0"/>
            <a:t>etc</a:t>
          </a:r>
          <a:endParaRPr lang="es-CL" dirty="0"/>
        </a:p>
      </dgm:t>
    </dgm:pt>
    <dgm:pt modelId="{9A9EE002-EA3B-4C37-8CB7-1D7A3DD893FA}" type="parTrans" cxnId="{4B994F5B-9D72-4653-9794-FE69D4600D39}">
      <dgm:prSet/>
      <dgm:spPr/>
      <dgm:t>
        <a:bodyPr/>
        <a:lstStyle/>
        <a:p>
          <a:endParaRPr lang="es-CL"/>
        </a:p>
      </dgm:t>
    </dgm:pt>
    <dgm:pt modelId="{F865A0DC-ECE4-4DEA-AE4C-E6E3E3005BC4}" type="sibTrans" cxnId="{4B994F5B-9D72-4653-9794-FE69D4600D39}">
      <dgm:prSet/>
      <dgm:spPr/>
      <dgm:t>
        <a:bodyPr/>
        <a:lstStyle/>
        <a:p>
          <a:endParaRPr lang="es-CL"/>
        </a:p>
      </dgm:t>
    </dgm:pt>
    <dgm:pt modelId="{AD142E78-F8CA-4E7F-90F2-4D7814A78198}">
      <dgm:prSet phldrT="[Texto]">
        <dgm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dgm:style>
      </dgm:prSet>
      <dgm:spPr>
        <a:ln/>
      </dgm:spPr>
      <dgm:t>
        <a:bodyPr anchor="ctr"/>
        <a:lstStyle/>
        <a:p>
          <a:pPr algn="ctr"/>
          <a:r>
            <a:rPr lang="es-CL" dirty="0" smtClean="0"/>
            <a:t>Hechos acerca del trabajo</a:t>
          </a:r>
          <a:endParaRPr lang="es-CL" dirty="0"/>
        </a:p>
      </dgm:t>
    </dgm:pt>
    <dgm:pt modelId="{DB82154F-2647-4828-8DAD-CBAF929A6864}" type="parTrans" cxnId="{A85E88C4-177E-4F3A-A94A-ED9E441CDF8C}">
      <dgm:prSet/>
      <dgm:spPr/>
      <dgm:t>
        <a:bodyPr/>
        <a:lstStyle/>
        <a:p>
          <a:endParaRPr lang="es-CL"/>
        </a:p>
      </dgm:t>
    </dgm:pt>
    <dgm:pt modelId="{4BC7CF50-7F44-443E-913A-E1D5E0B4A0BA}" type="sibTrans" cxnId="{A85E88C4-177E-4F3A-A94A-ED9E441CDF8C}">
      <dgm:prSet/>
      <dgm:spPr/>
      <dgm:t>
        <a:bodyPr/>
        <a:lstStyle/>
        <a:p>
          <a:endParaRPr lang="es-CL"/>
        </a:p>
      </dgm:t>
    </dgm:pt>
    <dgm:pt modelId="{780590E2-745A-481F-A3AD-9FDC46B874FE}">
      <dgm:prSet phldrT="[Texto]">
        <dgm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dgm:style>
      </dgm:prSet>
      <dgm:spPr>
        <a:ln/>
      </dgm:spPr>
      <dgm:t>
        <a:bodyPr anchor="ctr"/>
        <a:lstStyle/>
        <a:p>
          <a:pPr algn="ctr"/>
          <a:r>
            <a:rPr lang="es-CL" dirty="0" smtClean="0"/>
            <a:t>Costos reales, </a:t>
          </a:r>
          <a:r>
            <a:rPr lang="es-CL" dirty="0" err="1" smtClean="0"/>
            <a:t>hrs</a:t>
          </a:r>
          <a:r>
            <a:rPr lang="es-CL" dirty="0" smtClean="0"/>
            <a:t>. de recurso y duración del trabajo.</a:t>
          </a:r>
          <a:endParaRPr lang="es-CL" dirty="0"/>
        </a:p>
      </dgm:t>
    </dgm:pt>
    <dgm:pt modelId="{D36E6774-37ED-4DE2-9C45-0680EF5170E3}" type="parTrans" cxnId="{9D808665-3805-4C03-ADEB-13DD2697A04A}">
      <dgm:prSet/>
      <dgm:spPr/>
      <dgm:t>
        <a:bodyPr/>
        <a:lstStyle/>
        <a:p>
          <a:endParaRPr lang="es-CL"/>
        </a:p>
      </dgm:t>
    </dgm:pt>
    <dgm:pt modelId="{2A7C362F-12A0-439B-9000-1EB97D1E38D3}" type="sibTrans" cxnId="{9D808665-3805-4C03-ADEB-13DD2697A04A}">
      <dgm:prSet/>
      <dgm:spPr/>
      <dgm:t>
        <a:bodyPr/>
        <a:lstStyle/>
        <a:p>
          <a:endParaRPr lang="es-CL"/>
        </a:p>
      </dgm:t>
    </dgm:pt>
    <dgm:pt modelId="{E6D75B5F-EB36-47E9-830E-0D33A0C1BD9C}">
      <dgm:prSet phldrT="[Texto]">
        <dgm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dgm:style>
      </dgm:prSet>
      <dgm:spPr>
        <a:ln/>
      </dgm:spPr>
      <dgm:t>
        <a:bodyPr anchor="ctr"/>
        <a:lstStyle/>
        <a:p>
          <a:pPr algn="ctr"/>
          <a:r>
            <a:rPr lang="es-CL" dirty="0" err="1" smtClean="0"/>
            <a:t>Info</a:t>
          </a:r>
          <a:r>
            <a:rPr lang="es-CL" dirty="0" smtClean="0"/>
            <a:t>. Planeación: ¿cuándo?, ¿quién?, $.</a:t>
          </a:r>
          <a:endParaRPr lang="es-CL" dirty="0"/>
        </a:p>
      </dgm:t>
    </dgm:pt>
    <dgm:pt modelId="{137D68EA-F974-4677-AF42-7933E0A13CEB}" type="sibTrans" cxnId="{762418D7-43D5-475E-954F-9597081E69EC}">
      <dgm:prSet/>
      <dgm:spPr/>
      <dgm:t>
        <a:bodyPr/>
        <a:lstStyle/>
        <a:p>
          <a:endParaRPr lang="es-CL"/>
        </a:p>
      </dgm:t>
    </dgm:pt>
    <dgm:pt modelId="{E230AEF8-ECB0-4712-8FFC-AADE4C830878}" type="parTrans" cxnId="{762418D7-43D5-475E-954F-9597081E69EC}">
      <dgm:prSet/>
      <dgm:spPr/>
      <dgm:t>
        <a:bodyPr/>
        <a:lstStyle/>
        <a:p>
          <a:endParaRPr lang="es-CL"/>
        </a:p>
      </dgm:t>
    </dgm:pt>
    <dgm:pt modelId="{CAA2A9AE-963C-4F0F-BB59-B8D5AE2845C5}" type="pres">
      <dgm:prSet presAssocID="{D1C5BA26-D658-458F-AD55-7AD0607A7AA7}" presName="Name0" presStyleCnt="0">
        <dgm:presLayoutVars>
          <dgm:chMax val="7"/>
          <dgm:chPref val="5"/>
        </dgm:presLayoutVars>
      </dgm:prSet>
      <dgm:spPr/>
      <dgm:t>
        <a:bodyPr/>
        <a:lstStyle/>
        <a:p>
          <a:endParaRPr lang="es-CL"/>
        </a:p>
      </dgm:t>
    </dgm:pt>
    <dgm:pt modelId="{160AEBA5-EF19-435F-8C5B-643EEF09F84B}" type="pres">
      <dgm:prSet presAssocID="{D1C5BA26-D658-458F-AD55-7AD0607A7AA7}" presName="arrowNode" presStyleLbl="node1" presStyleIdx="0" presStyleCnt="1"/>
      <dgm:spPr/>
    </dgm:pt>
    <dgm:pt modelId="{5888BD2D-BB41-43D8-AADB-E02B7C5A8036}" type="pres">
      <dgm:prSet presAssocID="{E6D75B5F-EB36-47E9-830E-0D33A0C1BD9C}" presName="txNode1" presStyleLbl="revTx" presStyleIdx="0" presStyleCnt="7" custScaleX="182969" custScaleY="67000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3DC5A76B-1666-4E7F-9B14-C7AAC62E1C17}" type="pres">
      <dgm:prSet presAssocID="{0F3A7B74-38C3-41C1-A82A-A1D4C24C73D2}" presName="txNode2" presStyleLbl="revTx" presStyleIdx="1" presStyleCnt="7" custScaleX="150061" custLinFactNeighborX="31973" custLinFactNeighborY="-24869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88B02463-4CFC-4FB0-B281-5578802F0BAA}" type="pres">
      <dgm:prSet presAssocID="{7BCE6B16-B761-4639-BEA5-4A1D130983AC}" presName="dotNode2" presStyleCnt="0"/>
      <dgm:spPr/>
    </dgm:pt>
    <dgm:pt modelId="{715AB082-1208-4280-B7AF-E2BFD787B8B2}" type="pres">
      <dgm:prSet presAssocID="{7BCE6B16-B761-4639-BEA5-4A1D130983AC}" presName="dotRepeatNode" presStyleLbl="fgShp" presStyleIdx="0" presStyleCnt="5"/>
      <dgm:spPr/>
      <dgm:t>
        <a:bodyPr/>
        <a:lstStyle/>
        <a:p>
          <a:endParaRPr lang="es-CL"/>
        </a:p>
      </dgm:t>
    </dgm:pt>
    <dgm:pt modelId="{6F652F17-DB7F-4C65-993C-A2D899BF4738}" type="pres">
      <dgm:prSet presAssocID="{A330E4D6-E885-43F4-9932-11646ECD5797}" presName="txNode3" presStyleLbl="revTx" presStyleIdx="2" presStyleCnt="7" custScaleX="127964" custLinFactNeighborX="-24987" custLinFactNeighborY="-951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871F0F92-FBBC-4938-B330-8B482122B1A6}" type="pres">
      <dgm:prSet presAssocID="{F865A0DC-ECE4-4DEA-AE4C-E6E3E3005BC4}" presName="dotNode3" presStyleCnt="0"/>
      <dgm:spPr/>
    </dgm:pt>
    <dgm:pt modelId="{9314EDA6-2FE2-4E76-914A-5868F47956F3}" type="pres">
      <dgm:prSet presAssocID="{F865A0DC-ECE4-4DEA-AE4C-E6E3E3005BC4}" presName="dotRepeatNode" presStyleLbl="fgShp" presStyleIdx="1" presStyleCnt="5"/>
      <dgm:spPr/>
      <dgm:t>
        <a:bodyPr/>
        <a:lstStyle/>
        <a:p>
          <a:endParaRPr lang="es-CL"/>
        </a:p>
      </dgm:t>
    </dgm:pt>
    <dgm:pt modelId="{A2AF3B41-33D6-4CF8-9CA6-50CC9D0C2286}" type="pres">
      <dgm:prSet presAssocID="{03DD75E1-F73D-4DE2-8A5B-148D57A82A84}" presName="txNode4" presStyleLbl="revTx" presStyleIdx="3" presStyleCnt="7" custScaleX="167678" custLinFactNeighborX="37304" custLinFactNeighborY="-4482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7DC8D3CA-D85A-41B7-813B-4D444DFB4677}" type="pres">
      <dgm:prSet presAssocID="{F244AB36-4D61-4AE3-98A9-5D10A6263F0C}" presName="dotNode4" presStyleCnt="0"/>
      <dgm:spPr/>
    </dgm:pt>
    <dgm:pt modelId="{96DBF5E4-0192-4EB2-A06D-59DD7A10C246}" type="pres">
      <dgm:prSet presAssocID="{F244AB36-4D61-4AE3-98A9-5D10A6263F0C}" presName="dotRepeatNode" presStyleLbl="fgShp" presStyleIdx="2" presStyleCnt="5"/>
      <dgm:spPr/>
      <dgm:t>
        <a:bodyPr/>
        <a:lstStyle/>
        <a:p>
          <a:endParaRPr lang="es-CL"/>
        </a:p>
      </dgm:t>
    </dgm:pt>
    <dgm:pt modelId="{DFA645AB-C56F-43DF-8A84-EBCBAB897FFE}" type="pres">
      <dgm:prSet presAssocID="{AD142E78-F8CA-4E7F-90F2-4D7814A78198}" presName="txNode5" presStyleLbl="revTx" presStyleIdx="4" presStyleCnt="7" custScaleX="103617" custLinFactNeighborX="-9447" custLinFactNeighborY="16193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2CFA724B-AD89-4D94-9905-41B94E235164}" type="pres">
      <dgm:prSet presAssocID="{4BC7CF50-7F44-443E-913A-E1D5E0B4A0BA}" presName="dotNode5" presStyleCnt="0"/>
      <dgm:spPr/>
    </dgm:pt>
    <dgm:pt modelId="{64A25159-9ACA-4749-A894-5105DA61A634}" type="pres">
      <dgm:prSet presAssocID="{4BC7CF50-7F44-443E-913A-E1D5E0B4A0BA}" presName="dotRepeatNode" presStyleLbl="fgShp" presStyleIdx="3" presStyleCnt="5"/>
      <dgm:spPr/>
      <dgm:t>
        <a:bodyPr/>
        <a:lstStyle/>
        <a:p>
          <a:endParaRPr lang="es-CL"/>
        </a:p>
      </dgm:t>
    </dgm:pt>
    <dgm:pt modelId="{934658D9-82EB-4D33-B99A-41A7A7585043}" type="pres">
      <dgm:prSet presAssocID="{780590E2-745A-481F-A3AD-9FDC46B874FE}" presName="txNode6" presStyleLbl="revTx" presStyleIdx="5" presStyleCnt="7" custScaleX="190178" custLinFactNeighborX="55165" custLinFactNeighborY="-14038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A29F58D4-E38C-4AED-853A-485E108276F3}" type="pres">
      <dgm:prSet presAssocID="{2A7C362F-12A0-439B-9000-1EB97D1E38D3}" presName="dotNode6" presStyleCnt="0"/>
      <dgm:spPr/>
    </dgm:pt>
    <dgm:pt modelId="{4612D472-65B7-4E63-82B2-62F5CC38841C}" type="pres">
      <dgm:prSet presAssocID="{2A7C362F-12A0-439B-9000-1EB97D1E38D3}" presName="dotRepeatNode" presStyleLbl="fgShp" presStyleIdx="4" presStyleCnt="5"/>
      <dgm:spPr/>
      <dgm:t>
        <a:bodyPr/>
        <a:lstStyle/>
        <a:p>
          <a:endParaRPr lang="es-CL"/>
        </a:p>
      </dgm:t>
    </dgm:pt>
    <dgm:pt modelId="{893145B6-C3F9-4594-BDF7-1B6E686E79FD}" type="pres">
      <dgm:prSet presAssocID="{43D5D9B2-8293-46E3-B0E9-432DC0673904}" presName="txNode7" presStyleLbl="revTx" presStyleIdx="6" presStyleCnt="7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CF317DF8-89C2-4896-A6FC-70752216AB47}" type="presOf" srcId="{780590E2-745A-481F-A3AD-9FDC46B874FE}" destId="{934658D9-82EB-4D33-B99A-41A7A7585043}" srcOrd="0" destOrd="0" presId="urn:microsoft.com/office/officeart/2009/3/layout/DescendingProcess"/>
    <dgm:cxn modelId="{34263A27-3A59-43DE-BD2A-D8C93A3DDE30}" srcId="{D1C5BA26-D658-458F-AD55-7AD0607A7AA7}" destId="{43D5D9B2-8293-46E3-B0E9-432DC0673904}" srcOrd="6" destOrd="0" parTransId="{19B2782D-E02B-4167-8F14-BDA575338236}" sibTransId="{FD6F993D-24C3-4D31-AC22-C35DA77C398F}"/>
    <dgm:cxn modelId="{D3C81A57-C2D7-4A1F-86CF-BEA53039B038}" type="presOf" srcId="{7BCE6B16-B761-4639-BEA5-4A1D130983AC}" destId="{715AB082-1208-4280-B7AF-E2BFD787B8B2}" srcOrd="0" destOrd="0" presId="urn:microsoft.com/office/officeart/2009/3/layout/DescendingProcess"/>
    <dgm:cxn modelId="{ACFA0939-853C-4C81-922D-1C3125B8E483}" type="presOf" srcId="{2A7C362F-12A0-439B-9000-1EB97D1E38D3}" destId="{4612D472-65B7-4E63-82B2-62F5CC38841C}" srcOrd="0" destOrd="0" presId="urn:microsoft.com/office/officeart/2009/3/layout/DescendingProcess"/>
    <dgm:cxn modelId="{BF1FF4DF-588A-49BF-89BD-F58B6BFEFCA9}" type="presOf" srcId="{A330E4D6-E885-43F4-9932-11646ECD5797}" destId="{6F652F17-DB7F-4C65-993C-A2D899BF4738}" srcOrd="0" destOrd="0" presId="urn:microsoft.com/office/officeart/2009/3/layout/DescendingProcess"/>
    <dgm:cxn modelId="{762418D7-43D5-475E-954F-9597081E69EC}" srcId="{D1C5BA26-D658-458F-AD55-7AD0607A7AA7}" destId="{E6D75B5F-EB36-47E9-830E-0D33A0C1BD9C}" srcOrd="0" destOrd="0" parTransId="{E230AEF8-ECB0-4712-8FFC-AADE4C830878}" sibTransId="{137D68EA-F974-4677-AF42-7933E0A13CEB}"/>
    <dgm:cxn modelId="{719A85B6-60A6-496A-A623-BA0083177724}" srcId="{D1C5BA26-D658-458F-AD55-7AD0607A7AA7}" destId="{0F3A7B74-38C3-41C1-A82A-A1D4C24C73D2}" srcOrd="1" destOrd="0" parTransId="{71B238EC-5905-44A8-BABA-E957799DCFF6}" sibTransId="{7BCE6B16-B761-4639-BEA5-4A1D130983AC}"/>
    <dgm:cxn modelId="{5EC596C2-B0E6-4434-A868-116FBCD4D10D}" type="presOf" srcId="{D1C5BA26-D658-458F-AD55-7AD0607A7AA7}" destId="{CAA2A9AE-963C-4F0F-BB59-B8D5AE2845C5}" srcOrd="0" destOrd="0" presId="urn:microsoft.com/office/officeart/2009/3/layout/DescendingProcess"/>
    <dgm:cxn modelId="{1BB89A3F-8A56-4CA6-A970-F4A80EA087E3}" type="presOf" srcId="{03DD75E1-F73D-4DE2-8A5B-148D57A82A84}" destId="{A2AF3B41-33D6-4CF8-9CA6-50CC9D0C2286}" srcOrd="0" destOrd="0" presId="urn:microsoft.com/office/officeart/2009/3/layout/DescendingProcess"/>
    <dgm:cxn modelId="{89ACE9F8-36AC-4A6E-AD3C-27538229B6A4}" type="presOf" srcId="{4BC7CF50-7F44-443E-913A-E1D5E0B4A0BA}" destId="{64A25159-9ACA-4749-A894-5105DA61A634}" srcOrd="0" destOrd="0" presId="urn:microsoft.com/office/officeart/2009/3/layout/DescendingProcess"/>
    <dgm:cxn modelId="{2B70231D-E35A-4E86-B5AA-FA9C7486D689}" type="presOf" srcId="{F244AB36-4D61-4AE3-98A9-5D10A6263F0C}" destId="{96DBF5E4-0192-4EB2-A06D-59DD7A10C246}" srcOrd="0" destOrd="0" presId="urn:microsoft.com/office/officeart/2009/3/layout/DescendingProcess"/>
    <dgm:cxn modelId="{DEB1BD35-E466-4917-AB9A-1E068DDC0FF6}" type="presOf" srcId="{AD142E78-F8CA-4E7F-90F2-4D7814A78198}" destId="{DFA645AB-C56F-43DF-8A84-EBCBAB897FFE}" srcOrd="0" destOrd="0" presId="urn:microsoft.com/office/officeart/2009/3/layout/DescendingProcess"/>
    <dgm:cxn modelId="{BC7D4D9B-E36F-4B99-9949-76CDF4D6B70B}" type="presOf" srcId="{43D5D9B2-8293-46E3-B0E9-432DC0673904}" destId="{893145B6-C3F9-4594-BDF7-1B6E686E79FD}" srcOrd="0" destOrd="0" presId="urn:microsoft.com/office/officeart/2009/3/layout/DescendingProcess"/>
    <dgm:cxn modelId="{4B994F5B-9D72-4653-9794-FE69D4600D39}" srcId="{D1C5BA26-D658-458F-AD55-7AD0607A7AA7}" destId="{A330E4D6-E885-43F4-9932-11646ECD5797}" srcOrd="2" destOrd="0" parTransId="{9A9EE002-EA3B-4C37-8CB7-1D7A3DD893FA}" sibTransId="{F865A0DC-ECE4-4DEA-AE4C-E6E3E3005BC4}"/>
    <dgm:cxn modelId="{A85E88C4-177E-4F3A-A94A-ED9E441CDF8C}" srcId="{D1C5BA26-D658-458F-AD55-7AD0607A7AA7}" destId="{AD142E78-F8CA-4E7F-90F2-4D7814A78198}" srcOrd="4" destOrd="0" parTransId="{DB82154F-2647-4828-8DAD-CBAF929A6864}" sibTransId="{4BC7CF50-7F44-443E-913A-E1D5E0B4A0BA}"/>
    <dgm:cxn modelId="{9D808665-3805-4C03-ADEB-13DD2697A04A}" srcId="{D1C5BA26-D658-458F-AD55-7AD0607A7AA7}" destId="{780590E2-745A-481F-A3AD-9FDC46B874FE}" srcOrd="5" destOrd="0" parTransId="{D36E6774-37ED-4DE2-9C45-0680EF5170E3}" sibTransId="{2A7C362F-12A0-439B-9000-1EB97D1E38D3}"/>
    <dgm:cxn modelId="{E110B39A-6E81-45C5-A214-823E826E657F}" srcId="{D1C5BA26-D658-458F-AD55-7AD0607A7AA7}" destId="{03DD75E1-F73D-4DE2-8A5B-148D57A82A84}" srcOrd="3" destOrd="0" parTransId="{899F71B1-92D4-4355-9AF5-927597EF8E33}" sibTransId="{F244AB36-4D61-4AE3-98A9-5D10A6263F0C}"/>
    <dgm:cxn modelId="{9DE037A6-62FA-4D99-AFD9-B96CDC2C5A46}" type="presOf" srcId="{0F3A7B74-38C3-41C1-A82A-A1D4C24C73D2}" destId="{3DC5A76B-1666-4E7F-9B14-C7AAC62E1C17}" srcOrd="0" destOrd="0" presId="urn:microsoft.com/office/officeart/2009/3/layout/DescendingProcess"/>
    <dgm:cxn modelId="{F26F0EB9-D389-4519-9FD8-4472ACA70DAA}" type="presOf" srcId="{F865A0DC-ECE4-4DEA-AE4C-E6E3E3005BC4}" destId="{9314EDA6-2FE2-4E76-914A-5868F47956F3}" srcOrd="0" destOrd="0" presId="urn:microsoft.com/office/officeart/2009/3/layout/DescendingProcess"/>
    <dgm:cxn modelId="{8709B7CD-AFA9-4AC8-A7EE-CDF8B6ACF48E}" type="presOf" srcId="{E6D75B5F-EB36-47E9-830E-0D33A0C1BD9C}" destId="{5888BD2D-BB41-43D8-AADB-E02B7C5A8036}" srcOrd="0" destOrd="0" presId="urn:microsoft.com/office/officeart/2009/3/layout/DescendingProcess"/>
    <dgm:cxn modelId="{D6F4E002-F125-4105-AC09-3440BB7C8550}" type="presParOf" srcId="{CAA2A9AE-963C-4F0F-BB59-B8D5AE2845C5}" destId="{160AEBA5-EF19-435F-8C5B-643EEF09F84B}" srcOrd="0" destOrd="0" presId="urn:microsoft.com/office/officeart/2009/3/layout/DescendingProcess"/>
    <dgm:cxn modelId="{8430D263-6809-410D-8B3E-E7D2F7192192}" type="presParOf" srcId="{CAA2A9AE-963C-4F0F-BB59-B8D5AE2845C5}" destId="{5888BD2D-BB41-43D8-AADB-E02B7C5A8036}" srcOrd="1" destOrd="0" presId="urn:microsoft.com/office/officeart/2009/3/layout/DescendingProcess"/>
    <dgm:cxn modelId="{8B889235-7177-47CF-AD95-1BB3490108E9}" type="presParOf" srcId="{CAA2A9AE-963C-4F0F-BB59-B8D5AE2845C5}" destId="{3DC5A76B-1666-4E7F-9B14-C7AAC62E1C17}" srcOrd="2" destOrd="0" presId="urn:microsoft.com/office/officeart/2009/3/layout/DescendingProcess"/>
    <dgm:cxn modelId="{EF105295-971C-4972-BB1A-965B8A8CDB76}" type="presParOf" srcId="{CAA2A9AE-963C-4F0F-BB59-B8D5AE2845C5}" destId="{88B02463-4CFC-4FB0-B281-5578802F0BAA}" srcOrd="3" destOrd="0" presId="urn:microsoft.com/office/officeart/2009/3/layout/DescendingProcess"/>
    <dgm:cxn modelId="{50BC5600-E181-4B93-9F9E-6BE9E69F8B9D}" type="presParOf" srcId="{88B02463-4CFC-4FB0-B281-5578802F0BAA}" destId="{715AB082-1208-4280-B7AF-E2BFD787B8B2}" srcOrd="0" destOrd="0" presId="urn:microsoft.com/office/officeart/2009/3/layout/DescendingProcess"/>
    <dgm:cxn modelId="{D805B4B7-DB45-44B6-B153-9694AF0F059E}" type="presParOf" srcId="{CAA2A9AE-963C-4F0F-BB59-B8D5AE2845C5}" destId="{6F652F17-DB7F-4C65-993C-A2D899BF4738}" srcOrd="4" destOrd="0" presId="urn:microsoft.com/office/officeart/2009/3/layout/DescendingProcess"/>
    <dgm:cxn modelId="{FB0D041B-E923-49EB-BB32-CA2C04638CAB}" type="presParOf" srcId="{CAA2A9AE-963C-4F0F-BB59-B8D5AE2845C5}" destId="{871F0F92-FBBC-4938-B330-8B482122B1A6}" srcOrd="5" destOrd="0" presId="urn:microsoft.com/office/officeart/2009/3/layout/DescendingProcess"/>
    <dgm:cxn modelId="{20C46EAB-0005-4F08-950C-2619D5E97EED}" type="presParOf" srcId="{871F0F92-FBBC-4938-B330-8B482122B1A6}" destId="{9314EDA6-2FE2-4E76-914A-5868F47956F3}" srcOrd="0" destOrd="0" presId="urn:microsoft.com/office/officeart/2009/3/layout/DescendingProcess"/>
    <dgm:cxn modelId="{F9358FC2-AB5E-456D-99D3-9D0F58C9C0CC}" type="presParOf" srcId="{CAA2A9AE-963C-4F0F-BB59-B8D5AE2845C5}" destId="{A2AF3B41-33D6-4CF8-9CA6-50CC9D0C2286}" srcOrd="6" destOrd="0" presId="urn:microsoft.com/office/officeart/2009/3/layout/DescendingProcess"/>
    <dgm:cxn modelId="{A775ED97-9867-463D-BD51-A2352D5DD623}" type="presParOf" srcId="{CAA2A9AE-963C-4F0F-BB59-B8D5AE2845C5}" destId="{7DC8D3CA-D85A-41B7-813B-4D444DFB4677}" srcOrd="7" destOrd="0" presId="urn:microsoft.com/office/officeart/2009/3/layout/DescendingProcess"/>
    <dgm:cxn modelId="{80318D76-57B0-4994-929B-E5CEB4D389FF}" type="presParOf" srcId="{7DC8D3CA-D85A-41B7-813B-4D444DFB4677}" destId="{96DBF5E4-0192-4EB2-A06D-59DD7A10C246}" srcOrd="0" destOrd="0" presId="urn:microsoft.com/office/officeart/2009/3/layout/DescendingProcess"/>
    <dgm:cxn modelId="{C1B977AF-D2FB-46DD-8FC1-E67345009081}" type="presParOf" srcId="{CAA2A9AE-963C-4F0F-BB59-B8D5AE2845C5}" destId="{DFA645AB-C56F-43DF-8A84-EBCBAB897FFE}" srcOrd="8" destOrd="0" presId="urn:microsoft.com/office/officeart/2009/3/layout/DescendingProcess"/>
    <dgm:cxn modelId="{184A8223-1C70-4760-B8E8-FFCB5AEB2610}" type="presParOf" srcId="{CAA2A9AE-963C-4F0F-BB59-B8D5AE2845C5}" destId="{2CFA724B-AD89-4D94-9905-41B94E235164}" srcOrd="9" destOrd="0" presId="urn:microsoft.com/office/officeart/2009/3/layout/DescendingProcess"/>
    <dgm:cxn modelId="{7025D359-34BA-46DB-8A6E-DAF4C32F0996}" type="presParOf" srcId="{2CFA724B-AD89-4D94-9905-41B94E235164}" destId="{64A25159-9ACA-4749-A894-5105DA61A634}" srcOrd="0" destOrd="0" presId="urn:microsoft.com/office/officeart/2009/3/layout/DescendingProcess"/>
    <dgm:cxn modelId="{FAD6710D-79C8-455C-93A8-408DD1E52D48}" type="presParOf" srcId="{CAA2A9AE-963C-4F0F-BB59-B8D5AE2845C5}" destId="{934658D9-82EB-4D33-B99A-41A7A7585043}" srcOrd="10" destOrd="0" presId="urn:microsoft.com/office/officeart/2009/3/layout/DescendingProcess"/>
    <dgm:cxn modelId="{5040401F-5223-433C-A99A-9CA9AFA7A48F}" type="presParOf" srcId="{CAA2A9AE-963C-4F0F-BB59-B8D5AE2845C5}" destId="{A29F58D4-E38C-4AED-853A-485E108276F3}" srcOrd="11" destOrd="0" presId="urn:microsoft.com/office/officeart/2009/3/layout/DescendingProcess"/>
    <dgm:cxn modelId="{5AC0F81A-3A2E-4045-ADEE-388D25A57828}" type="presParOf" srcId="{A29F58D4-E38C-4AED-853A-485E108276F3}" destId="{4612D472-65B7-4E63-82B2-62F5CC38841C}" srcOrd="0" destOrd="0" presId="urn:microsoft.com/office/officeart/2009/3/layout/DescendingProcess"/>
    <dgm:cxn modelId="{71B668E0-1CC5-4106-9042-FAA43E755D3C}" type="presParOf" srcId="{CAA2A9AE-963C-4F0F-BB59-B8D5AE2845C5}" destId="{893145B6-C3F9-4594-BDF7-1B6E686E79FD}" srcOrd="12" destOrd="0" presId="urn:microsoft.com/office/officeart/2009/3/layout/Descending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78B7A54D-A0AF-4795-B803-C4F961F007FC}" type="doc">
      <dgm:prSet loTypeId="urn:microsoft.com/office/officeart/2005/8/layout/cycle6" loCatId="cycle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s-CL"/>
        </a:p>
      </dgm:t>
    </dgm:pt>
    <dgm:pt modelId="{DEEB4B3D-4660-4379-B509-2E0C45CFB380}">
      <dgm:prSet phldrT="[Texto]"/>
      <dgm:spPr/>
      <dgm:t>
        <a:bodyPr/>
        <a:lstStyle/>
        <a:p>
          <a:r>
            <a:rPr lang="es-CL" dirty="0" smtClean="0"/>
            <a:t>MSO62P</a:t>
          </a:r>
          <a:endParaRPr lang="es-CL" dirty="0"/>
        </a:p>
      </dgm:t>
    </dgm:pt>
    <dgm:pt modelId="{8E030AF4-2DD6-4E2D-9638-87C9BACA2DF2}" type="parTrans" cxnId="{A5B5B8CE-E68D-4FEA-8B6C-FC8BE5096EAE}">
      <dgm:prSet/>
      <dgm:spPr/>
      <dgm:t>
        <a:bodyPr/>
        <a:lstStyle/>
        <a:p>
          <a:endParaRPr lang="es-CL"/>
        </a:p>
      </dgm:t>
    </dgm:pt>
    <dgm:pt modelId="{84872AD9-BBD5-44DF-843F-261BE465D04F}" type="sibTrans" cxnId="{A5B5B8CE-E68D-4FEA-8B6C-FC8BE5096EAE}">
      <dgm:prSet/>
      <dgm:spPr/>
      <dgm:t>
        <a:bodyPr/>
        <a:lstStyle/>
        <a:p>
          <a:endParaRPr lang="es-CL"/>
        </a:p>
      </dgm:t>
    </dgm:pt>
    <dgm:pt modelId="{80289EB5-F3BC-4E5F-BE9C-D233A3F95D5B}">
      <dgm:prSet phldrT="[Texto]"/>
      <dgm:spPr/>
      <dgm:t>
        <a:bodyPr/>
        <a:lstStyle/>
        <a:p>
          <a:r>
            <a:rPr lang="es-CL" dirty="0" smtClean="0"/>
            <a:t>MSO62W</a:t>
          </a:r>
          <a:endParaRPr lang="es-CL" dirty="0"/>
        </a:p>
      </dgm:t>
    </dgm:pt>
    <dgm:pt modelId="{106D7F48-842E-4B1D-AFC2-75A01A1CEFBC}" type="parTrans" cxnId="{A590D998-EC22-4CA5-B43A-D9C88E5776DA}">
      <dgm:prSet/>
      <dgm:spPr/>
      <dgm:t>
        <a:bodyPr/>
        <a:lstStyle/>
        <a:p>
          <a:endParaRPr lang="es-CL"/>
        </a:p>
      </dgm:t>
    </dgm:pt>
    <dgm:pt modelId="{EB74A637-A5F0-456C-971B-B7D62BDDAC9F}" type="sibTrans" cxnId="{A590D998-EC22-4CA5-B43A-D9C88E5776DA}">
      <dgm:prSet/>
      <dgm:spPr/>
      <dgm:t>
        <a:bodyPr/>
        <a:lstStyle/>
        <a:p>
          <a:endParaRPr lang="es-CL"/>
        </a:p>
      </dgm:t>
    </dgm:pt>
    <dgm:pt modelId="{D7D82E59-C8E3-4032-8E1E-5518D3EFDE57}">
      <dgm:prSet phldrT="[Texto]"/>
      <dgm:spPr/>
      <dgm:t>
        <a:bodyPr/>
        <a:lstStyle/>
        <a:p>
          <a:r>
            <a:rPr lang="es-CL" dirty="0" smtClean="0"/>
            <a:t>MSO62Y</a:t>
          </a:r>
          <a:endParaRPr lang="es-CL" dirty="0"/>
        </a:p>
      </dgm:t>
    </dgm:pt>
    <dgm:pt modelId="{49CA1542-AC1E-4225-9332-5DB16FF54016}" type="parTrans" cxnId="{E45A6019-E3E4-41DC-BC7F-5F297451ABDA}">
      <dgm:prSet/>
      <dgm:spPr/>
      <dgm:t>
        <a:bodyPr/>
        <a:lstStyle/>
        <a:p>
          <a:endParaRPr lang="es-CL"/>
        </a:p>
      </dgm:t>
    </dgm:pt>
    <dgm:pt modelId="{F8E96FD5-B9DA-4D9B-A7A7-A58334C4033B}" type="sibTrans" cxnId="{E45A6019-E3E4-41DC-BC7F-5F297451ABDA}">
      <dgm:prSet/>
      <dgm:spPr/>
      <dgm:t>
        <a:bodyPr/>
        <a:lstStyle/>
        <a:p>
          <a:endParaRPr lang="es-CL"/>
        </a:p>
      </dgm:t>
    </dgm:pt>
    <dgm:pt modelId="{5722E570-9DA6-4DE8-A575-E94BE25AE83F}">
      <dgm:prSet phldrT="[Texto]"/>
      <dgm:spPr/>
      <dgm:t>
        <a:bodyPr/>
        <a:lstStyle/>
        <a:p>
          <a:r>
            <a:rPr lang="es-CL" dirty="0" smtClean="0"/>
            <a:t>MSO62H</a:t>
          </a:r>
          <a:endParaRPr lang="es-CL" dirty="0"/>
        </a:p>
      </dgm:t>
    </dgm:pt>
    <dgm:pt modelId="{52C895EC-4732-4003-9AA8-8C85ED792756}" type="parTrans" cxnId="{A128DA78-E411-423C-97CA-A7F8CEBD6A9E}">
      <dgm:prSet/>
      <dgm:spPr/>
      <dgm:t>
        <a:bodyPr/>
        <a:lstStyle/>
        <a:p>
          <a:endParaRPr lang="es-CL"/>
        </a:p>
      </dgm:t>
    </dgm:pt>
    <dgm:pt modelId="{A2510D4A-405C-4712-9A6B-0B9197D4CC8C}" type="sibTrans" cxnId="{A128DA78-E411-423C-97CA-A7F8CEBD6A9E}">
      <dgm:prSet/>
      <dgm:spPr/>
      <dgm:t>
        <a:bodyPr/>
        <a:lstStyle/>
        <a:p>
          <a:endParaRPr lang="es-CL"/>
        </a:p>
      </dgm:t>
    </dgm:pt>
    <dgm:pt modelId="{22D7045B-6751-4A93-956D-181CEEACCBB8}">
      <dgm:prSet phldrT="[Texto]"/>
      <dgm:spPr/>
      <dgm:t>
        <a:bodyPr/>
        <a:lstStyle/>
        <a:p>
          <a:r>
            <a:rPr lang="es-CL" dirty="0" smtClean="0"/>
            <a:t>MSO62Q</a:t>
          </a:r>
          <a:endParaRPr lang="es-CL" dirty="0"/>
        </a:p>
      </dgm:t>
    </dgm:pt>
    <dgm:pt modelId="{9F4B4B78-C97E-4CB4-A57E-612D54DD6BCA}" type="parTrans" cxnId="{7C913167-0A8C-41BE-BC73-9F5AB1BD9956}">
      <dgm:prSet/>
      <dgm:spPr/>
      <dgm:t>
        <a:bodyPr/>
        <a:lstStyle/>
        <a:p>
          <a:endParaRPr lang="es-CL"/>
        </a:p>
      </dgm:t>
    </dgm:pt>
    <dgm:pt modelId="{332C36BA-6846-4E0E-B00F-64CE0B8ECD30}" type="sibTrans" cxnId="{7C913167-0A8C-41BE-BC73-9F5AB1BD9956}">
      <dgm:prSet/>
      <dgm:spPr/>
      <dgm:t>
        <a:bodyPr/>
        <a:lstStyle/>
        <a:p>
          <a:endParaRPr lang="es-CL"/>
        </a:p>
      </dgm:t>
    </dgm:pt>
    <dgm:pt modelId="{5B104649-6416-4D72-BA72-74E89C2B766A}">
      <dgm:prSet/>
      <dgm:spPr/>
      <dgm:t>
        <a:bodyPr/>
        <a:lstStyle/>
        <a:p>
          <a:r>
            <a:rPr lang="es-CL" dirty="0" smtClean="0"/>
            <a:t>MSO62T</a:t>
          </a:r>
          <a:endParaRPr lang="es-CL" dirty="0"/>
        </a:p>
      </dgm:t>
    </dgm:pt>
    <dgm:pt modelId="{066B1FDE-E0A0-458B-8FF4-AC52A68915A8}" type="parTrans" cxnId="{3C1DDEFA-FF7A-4E55-A72A-14E32BE2EBFC}">
      <dgm:prSet/>
      <dgm:spPr/>
      <dgm:t>
        <a:bodyPr/>
        <a:lstStyle/>
        <a:p>
          <a:endParaRPr lang="es-CL"/>
        </a:p>
      </dgm:t>
    </dgm:pt>
    <dgm:pt modelId="{719E66AA-D727-4EC2-BAD4-D5D00BD3EB70}" type="sibTrans" cxnId="{3C1DDEFA-FF7A-4E55-A72A-14E32BE2EBFC}">
      <dgm:prSet/>
      <dgm:spPr/>
      <dgm:t>
        <a:bodyPr/>
        <a:lstStyle/>
        <a:p>
          <a:endParaRPr lang="es-CL"/>
        </a:p>
      </dgm:t>
    </dgm:pt>
    <dgm:pt modelId="{5283D98D-81B4-4C3D-A086-8B49897419F6}" type="pres">
      <dgm:prSet presAssocID="{78B7A54D-A0AF-4795-B803-C4F961F007FC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0A348EF1-E555-445E-A8DA-540B5E3B57AB}" type="pres">
      <dgm:prSet presAssocID="{DEEB4B3D-4660-4379-B509-2E0C45CFB380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EC1C9848-5E7B-4B88-BC88-4A4F6F7DAC7D}" type="pres">
      <dgm:prSet presAssocID="{DEEB4B3D-4660-4379-B509-2E0C45CFB380}" presName="spNode" presStyleCnt="0"/>
      <dgm:spPr/>
    </dgm:pt>
    <dgm:pt modelId="{80111483-3759-4D20-A6BC-FC075699F87A}" type="pres">
      <dgm:prSet presAssocID="{84872AD9-BBD5-44DF-843F-261BE465D04F}" presName="sibTrans" presStyleLbl="sibTrans1D1" presStyleIdx="0" presStyleCnt="6"/>
      <dgm:spPr/>
      <dgm:t>
        <a:bodyPr/>
        <a:lstStyle/>
        <a:p>
          <a:endParaRPr lang="es-CL"/>
        </a:p>
      </dgm:t>
    </dgm:pt>
    <dgm:pt modelId="{C84111EF-912C-4335-BD60-DE469814E801}" type="pres">
      <dgm:prSet presAssocID="{80289EB5-F3BC-4E5F-BE9C-D233A3F95D5B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8AF8DAE2-4F55-4B09-B096-84B52574430B}" type="pres">
      <dgm:prSet presAssocID="{80289EB5-F3BC-4E5F-BE9C-D233A3F95D5B}" presName="spNode" presStyleCnt="0"/>
      <dgm:spPr/>
    </dgm:pt>
    <dgm:pt modelId="{6C9CBBEA-7357-49E6-9869-AD5AAAFBDF3A}" type="pres">
      <dgm:prSet presAssocID="{EB74A637-A5F0-456C-971B-B7D62BDDAC9F}" presName="sibTrans" presStyleLbl="sibTrans1D1" presStyleIdx="1" presStyleCnt="6"/>
      <dgm:spPr/>
      <dgm:t>
        <a:bodyPr/>
        <a:lstStyle/>
        <a:p>
          <a:endParaRPr lang="es-CL"/>
        </a:p>
      </dgm:t>
    </dgm:pt>
    <dgm:pt modelId="{13A2AA13-BF80-41D6-B7EE-38A4549BC7DB}" type="pres">
      <dgm:prSet presAssocID="{5B104649-6416-4D72-BA72-74E89C2B766A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DED52864-67C6-41F3-9FAD-C3AD5AB90E2F}" type="pres">
      <dgm:prSet presAssocID="{5B104649-6416-4D72-BA72-74E89C2B766A}" presName="spNode" presStyleCnt="0"/>
      <dgm:spPr/>
    </dgm:pt>
    <dgm:pt modelId="{4A797F15-A7EC-4232-A11A-372BA379F5B5}" type="pres">
      <dgm:prSet presAssocID="{719E66AA-D727-4EC2-BAD4-D5D00BD3EB70}" presName="sibTrans" presStyleLbl="sibTrans1D1" presStyleIdx="2" presStyleCnt="6"/>
      <dgm:spPr/>
      <dgm:t>
        <a:bodyPr/>
        <a:lstStyle/>
        <a:p>
          <a:endParaRPr lang="es-CL"/>
        </a:p>
      </dgm:t>
    </dgm:pt>
    <dgm:pt modelId="{3E63EE0B-8CB9-47FE-920C-418E07AF032F}" type="pres">
      <dgm:prSet presAssocID="{D7D82E59-C8E3-4032-8E1E-5518D3EFDE57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21B23B6D-1737-41E6-85CB-529BDA782E53}" type="pres">
      <dgm:prSet presAssocID="{D7D82E59-C8E3-4032-8E1E-5518D3EFDE57}" presName="spNode" presStyleCnt="0"/>
      <dgm:spPr/>
    </dgm:pt>
    <dgm:pt modelId="{96809680-3E89-47F1-9BF6-CBC14E60B305}" type="pres">
      <dgm:prSet presAssocID="{F8E96FD5-B9DA-4D9B-A7A7-A58334C4033B}" presName="sibTrans" presStyleLbl="sibTrans1D1" presStyleIdx="3" presStyleCnt="6"/>
      <dgm:spPr/>
      <dgm:t>
        <a:bodyPr/>
        <a:lstStyle/>
        <a:p>
          <a:endParaRPr lang="es-CL"/>
        </a:p>
      </dgm:t>
    </dgm:pt>
    <dgm:pt modelId="{E99E23A4-7359-4F83-8CCA-95C1C33BCC04}" type="pres">
      <dgm:prSet presAssocID="{5722E570-9DA6-4DE8-A575-E94BE25AE83F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3EB16EC0-6415-4D48-8932-7C4FCA752141}" type="pres">
      <dgm:prSet presAssocID="{5722E570-9DA6-4DE8-A575-E94BE25AE83F}" presName="spNode" presStyleCnt="0"/>
      <dgm:spPr/>
    </dgm:pt>
    <dgm:pt modelId="{CEA998CE-D579-456F-B9B3-BD8D94F6545A}" type="pres">
      <dgm:prSet presAssocID="{A2510D4A-405C-4712-9A6B-0B9197D4CC8C}" presName="sibTrans" presStyleLbl="sibTrans1D1" presStyleIdx="4" presStyleCnt="6"/>
      <dgm:spPr/>
      <dgm:t>
        <a:bodyPr/>
        <a:lstStyle/>
        <a:p>
          <a:endParaRPr lang="es-CL"/>
        </a:p>
      </dgm:t>
    </dgm:pt>
    <dgm:pt modelId="{FC871F93-7AFF-4D11-A276-E61A56752612}" type="pres">
      <dgm:prSet presAssocID="{22D7045B-6751-4A93-956D-181CEEACCBB8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FEA1457F-187E-4229-A02D-D8980C049D62}" type="pres">
      <dgm:prSet presAssocID="{22D7045B-6751-4A93-956D-181CEEACCBB8}" presName="spNode" presStyleCnt="0"/>
      <dgm:spPr/>
    </dgm:pt>
    <dgm:pt modelId="{59749EF2-FDB8-4883-89D7-CE608B5A5438}" type="pres">
      <dgm:prSet presAssocID="{332C36BA-6846-4E0E-B00F-64CE0B8ECD30}" presName="sibTrans" presStyleLbl="sibTrans1D1" presStyleIdx="5" presStyleCnt="6"/>
      <dgm:spPr/>
      <dgm:t>
        <a:bodyPr/>
        <a:lstStyle/>
        <a:p>
          <a:endParaRPr lang="es-CL"/>
        </a:p>
      </dgm:t>
    </dgm:pt>
  </dgm:ptLst>
  <dgm:cxnLst>
    <dgm:cxn modelId="{3C1DDEFA-FF7A-4E55-A72A-14E32BE2EBFC}" srcId="{78B7A54D-A0AF-4795-B803-C4F961F007FC}" destId="{5B104649-6416-4D72-BA72-74E89C2B766A}" srcOrd="2" destOrd="0" parTransId="{066B1FDE-E0A0-458B-8FF4-AC52A68915A8}" sibTransId="{719E66AA-D727-4EC2-BAD4-D5D00BD3EB70}"/>
    <dgm:cxn modelId="{1CA16682-6FB6-41AF-B4EB-2D760C1613FA}" type="presOf" srcId="{EB74A637-A5F0-456C-971B-B7D62BDDAC9F}" destId="{6C9CBBEA-7357-49E6-9869-AD5AAAFBDF3A}" srcOrd="0" destOrd="0" presId="urn:microsoft.com/office/officeart/2005/8/layout/cycle6"/>
    <dgm:cxn modelId="{E45A6019-E3E4-41DC-BC7F-5F297451ABDA}" srcId="{78B7A54D-A0AF-4795-B803-C4F961F007FC}" destId="{D7D82E59-C8E3-4032-8E1E-5518D3EFDE57}" srcOrd="3" destOrd="0" parTransId="{49CA1542-AC1E-4225-9332-5DB16FF54016}" sibTransId="{F8E96FD5-B9DA-4D9B-A7A7-A58334C4033B}"/>
    <dgm:cxn modelId="{6A153FFA-BB24-4E87-9010-D26BDAD4406F}" type="presOf" srcId="{5B104649-6416-4D72-BA72-74E89C2B766A}" destId="{13A2AA13-BF80-41D6-B7EE-38A4549BC7DB}" srcOrd="0" destOrd="0" presId="urn:microsoft.com/office/officeart/2005/8/layout/cycle6"/>
    <dgm:cxn modelId="{A590D998-EC22-4CA5-B43A-D9C88E5776DA}" srcId="{78B7A54D-A0AF-4795-B803-C4F961F007FC}" destId="{80289EB5-F3BC-4E5F-BE9C-D233A3F95D5B}" srcOrd="1" destOrd="0" parTransId="{106D7F48-842E-4B1D-AFC2-75A01A1CEFBC}" sibTransId="{EB74A637-A5F0-456C-971B-B7D62BDDAC9F}"/>
    <dgm:cxn modelId="{A5B5B8CE-E68D-4FEA-8B6C-FC8BE5096EAE}" srcId="{78B7A54D-A0AF-4795-B803-C4F961F007FC}" destId="{DEEB4B3D-4660-4379-B509-2E0C45CFB380}" srcOrd="0" destOrd="0" parTransId="{8E030AF4-2DD6-4E2D-9638-87C9BACA2DF2}" sibTransId="{84872AD9-BBD5-44DF-843F-261BE465D04F}"/>
    <dgm:cxn modelId="{A128DA78-E411-423C-97CA-A7F8CEBD6A9E}" srcId="{78B7A54D-A0AF-4795-B803-C4F961F007FC}" destId="{5722E570-9DA6-4DE8-A575-E94BE25AE83F}" srcOrd="4" destOrd="0" parTransId="{52C895EC-4732-4003-9AA8-8C85ED792756}" sibTransId="{A2510D4A-405C-4712-9A6B-0B9197D4CC8C}"/>
    <dgm:cxn modelId="{65510A8A-3B56-4072-8F86-1C741EE7062F}" type="presOf" srcId="{DEEB4B3D-4660-4379-B509-2E0C45CFB380}" destId="{0A348EF1-E555-445E-A8DA-540B5E3B57AB}" srcOrd="0" destOrd="0" presId="urn:microsoft.com/office/officeart/2005/8/layout/cycle6"/>
    <dgm:cxn modelId="{4BB9E24B-5831-4B12-812C-419F8583E24B}" type="presOf" srcId="{22D7045B-6751-4A93-956D-181CEEACCBB8}" destId="{FC871F93-7AFF-4D11-A276-E61A56752612}" srcOrd="0" destOrd="0" presId="urn:microsoft.com/office/officeart/2005/8/layout/cycle6"/>
    <dgm:cxn modelId="{7C913167-0A8C-41BE-BC73-9F5AB1BD9956}" srcId="{78B7A54D-A0AF-4795-B803-C4F961F007FC}" destId="{22D7045B-6751-4A93-956D-181CEEACCBB8}" srcOrd="5" destOrd="0" parTransId="{9F4B4B78-C97E-4CB4-A57E-612D54DD6BCA}" sibTransId="{332C36BA-6846-4E0E-B00F-64CE0B8ECD30}"/>
    <dgm:cxn modelId="{960EE7A9-3444-45B7-BB7B-823ACE39F235}" type="presOf" srcId="{D7D82E59-C8E3-4032-8E1E-5518D3EFDE57}" destId="{3E63EE0B-8CB9-47FE-920C-418E07AF032F}" srcOrd="0" destOrd="0" presId="urn:microsoft.com/office/officeart/2005/8/layout/cycle6"/>
    <dgm:cxn modelId="{496774AC-101D-4BAA-85FC-9D287A097478}" type="presOf" srcId="{719E66AA-D727-4EC2-BAD4-D5D00BD3EB70}" destId="{4A797F15-A7EC-4232-A11A-372BA379F5B5}" srcOrd="0" destOrd="0" presId="urn:microsoft.com/office/officeart/2005/8/layout/cycle6"/>
    <dgm:cxn modelId="{DA0CBC25-A300-4270-9791-34A9A2F6BDB0}" type="presOf" srcId="{A2510D4A-405C-4712-9A6B-0B9197D4CC8C}" destId="{CEA998CE-D579-456F-B9B3-BD8D94F6545A}" srcOrd="0" destOrd="0" presId="urn:microsoft.com/office/officeart/2005/8/layout/cycle6"/>
    <dgm:cxn modelId="{0C1CB448-3A91-47C9-9B6A-FD62644278ED}" type="presOf" srcId="{5722E570-9DA6-4DE8-A575-E94BE25AE83F}" destId="{E99E23A4-7359-4F83-8CCA-95C1C33BCC04}" srcOrd="0" destOrd="0" presId="urn:microsoft.com/office/officeart/2005/8/layout/cycle6"/>
    <dgm:cxn modelId="{41CD90BE-7805-4398-8F6D-357FAAFF1C6E}" type="presOf" srcId="{84872AD9-BBD5-44DF-843F-261BE465D04F}" destId="{80111483-3759-4D20-A6BC-FC075699F87A}" srcOrd="0" destOrd="0" presId="urn:microsoft.com/office/officeart/2005/8/layout/cycle6"/>
    <dgm:cxn modelId="{03FF9F7F-4F7B-44E8-ACA4-6E6010B3B5EE}" type="presOf" srcId="{332C36BA-6846-4E0E-B00F-64CE0B8ECD30}" destId="{59749EF2-FDB8-4883-89D7-CE608B5A5438}" srcOrd="0" destOrd="0" presId="urn:microsoft.com/office/officeart/2005/8/layout/cycle6"/>
    <dgm:cxn modelId="{CA687ABC-2C65-4820-82D4-A91862136E5F}" type="presOf" srcId="{78B7A54D-A0AF-4795-B803-C4F961F007FC}" destId="{5283D98D-81B4-4C3D-A086-8B49897419F6}" srcOrd="0" destOrd="0" presId="urn:microsoft.com/office/officeart/2005/8/layout/cycle6"/>
    <dgm:cxn modelId="{4EB732CB-F1F7-4906-B783-1F053A329B7A}" type="presOf" srcId="{80289EB5-F3BC-4E5F-BE9C-D233A3F95D5B}" destId="{C84111EF-912C-4335-BD60-DE469814E801}" srcOrd="0" destOrd="0" presId="urn:microsoft.com/office/officeart/2005/8/layout/cycle6"/>
    <dgm:cxn modelId="{2DEB0E5A-D628-49AC-B9AF-F30173F98F59}" type="presOf" srcId="{F8E96FD5-B9DA-4D9B-A7A7-A58334C4033B}" destId="{96809680-3E89-47F1-9BF6-CBC14E60B305}" srcOrd="0" destOrd="0" presId="urn:microsoft.com/office/officeart/2005/8/layout/cycle6"/>
    <dgm:cxn modelId="{D107476E-0F6E-4691-B1A5-A7E789E7731A}" type="presParOf" srcId="{5283D98D-81B4-4C3D-A086-8B49897419F6}" destId="{0A348EF1-E555-445E-A8DA-540B5E3B57AB}" srcOrd="0" destOrd="0" presId="urn:microsoft.com/office/officeart/2005/8/layout/cycle6"/>
    <dgm:cxn modelId="{ACE49938-28D2-44D0-AE9D-1C5483BF30F2}" type="presParOf" srcId="{5283D98D-81B4-4C3D-A086-8B49897419F6}" destId="{EC1C9848-5E7B-4B88-BC88-4A4F6F7DAC7D}" srcOrd="1" destOrd="0" presId="urn:microsoft.com/office/officeart/2005/8/layout/cycle6"/>
    <dgm:cxn modelId="{1A5C4170-03FE-48CD-98AB-C38B537033FC}" type="presParOf" srcId="{5283D98D-81B4-4C3D-A086-8B49897419F6}" destId="{80111483-3759-4D20-A6BC-FC075699F87A}" srcOrd="2" destOrd="0" presId="urn:microsoft.com/office/officeart/2005/8/layout/cycle6"/>
    <dgm:cxn modelId="{BD4C357E-F9F2-439F-9236-BAAC179E7F4D}" type="presParOf" srcId="{5283D98D-81B4-4C3D-A086-8B49897419F6}" destId="{C84111EF-912C-4335-BD60-DE469814E801}" srcOrd="3" destOrd="0" presId="urn:microsoft.com/office/officeart/2005/8/layout/cycle6"/>
    <dgm:cxn modelId="{9495AE26-D35A-40BA-8B1B-91B7C2A4968F}" type="presParOf" srcId="{5283D98D-81B4-4C3D-A086-8B49897419F6}" destId="{8AF8DAE2-4F55-4B09-B096-84B52574430B}" srcOrd="4" destOrd="0" presId="urn:microsoft.com/office/officeart/2005/8/layout/cycle6"/>
    <dgm:cxn modelId="{9586ED18-536D-421C-98B0-E03DDDCB9A38}" type="presParOf" srcId="{5283D98D-81B4-4C3D-A086-8B49897419F6}" destId="{6C9CBBEA-7357-49E6-9869-AD5AAAFBDF3A}" srcOrd="5" destOrd="0" presId="urn:microsoft.com/office/officeart/2005/8/layout/cycle6"/>
    <dgm:cxn modelId="{62D94594-EAC8-4F26-BD5B-2D8F9CA9C744}" type="presParOf" srcId="{5283D98D-81B4-4C3D-A086-8B49897419F6}" destId="{13A2AA13-BF80-41D6-B7EE-38A4549BC7DB}" srcOrd="6" destOrd="0" presId="urn:microsoft.com/office/officeart/2005/8/layout/cycle6"/>
    <dgm:cxn modelId="{A9916E5D-DA4E-464F-9984-F24DB9679DB5}" type="presParOf" srcId="{5283D98D-81B4-4C3D-A086-8B49897419F6}" destId="{DED52864-67C6-41F3-9FAD-C3AD5AB90E2F}" srcOrd="7" destOrd="0" presId="urn:microsoft.com/office/officeart/2005/8/layout/cycle6"/>
    <dgm:cxn modelId="{452243D9-5294-4CEB-8A7F-0921903F69FC}" type="presParOf" srcId="{5283D98D-81B4-4C3D-A086-8B49897419F6}" destId="{4A797F15-A7EC-4232-A11A-372BA379F5B5}" srcOrd="8" destOrd="0" presId="urn:microsoft.com/office/officeart/2005/8/layout/cycle6"/>
    <dgm:cxn modelId="{F9136B32-0AB4-4863-A185-3100EAE699B1}" type="presParOf" srcId="{5283D98D-81B4-4C3D-A086-8B49897419F6}" destId="{3E63EE0B-8CB9-47FE-920C-418E07AF032F}" srcOrd="9" destOrd="0" presId="urn:microsoft.com/office/officeart/2005/8/layout/cycle6"/>
    <dgm:cxn modelId="{E7CCAD17-7C04-48CA-9202-2451CFD7932E}" type="presParOf" srcId="{5283D98D-81B4-4C3D-A086-8B49897419F6}" destId="{21B23B6D-1737-41E6-85CB-529BDA782E53}" srcOrd="10" destOrd="0" presId="urn:microsoft.com/office/officeart/2005/8/layout/cycle6"/>
    <dgm:cxn modelId="{63FD0636-81D4-489E-B18A-1F242DB340A6}" type="presParOf" srcId="{5283D98D-81B4-4C3D-A086-8B49897419F6}" destId="{96809680-3E89-47F1-9BF6-CBC14E60B305}" srcOrd="11" destOrd="0" presId="urn:microsoft.com/office/officeart/2005/8/layout/cycle6"/>
    <dgm:cxn modelId="{33665846-2D64-4988-82CE-48C61F250526}" type="presParOf" srcId="{5283D98D-81B4-4C3D-A086-8B49897419F6}" destId="{E99E23A4-7359-4F83-8CCA-95C1C33BCC04}" srcOrd="12" destOrd="0" presId="urn:microsoft.com/office/officeart/2005/8/layout/cycle6"/>
    <dgm:cxn modelId="{8DFD9FFE-EBD6-4D82-A7C7-F33C6689C367}" type="presParOf" srcId="{5283D98D-81B4-4C3D-A086-8B49897419F6}" destId="{3EB16EC0-6415-4D48-8932-7C4FCA752141}" srcOrd="13" destOrd="0" presId="urn:microsoft.com/office/officeart/2005/8/layout/cycle6"/>
    <dgm:cxn modelId="{352699F5-FB74-44BC-A3C4-CEE1ECE18A5B}" type="presParOf" srcId="{5283D98D-81B4-4C3D-A086-8B49897419F6}" destId="{CEA998CE-D579-456F-B9B3-BD8D94F6545A}" srcOrd="14" destOrd="0" presId="urn:microsoft.com/office/officeart/2005/8/layout/cycle6"/>
    <dgm:cxn modelId="{22552B9D-665B-4B35-A2CA-FE119D56EC34}" type="presParOf" srcId="{5283D98D-81B4-4C3D-A086-8B49897419F6}" destId="{FC871F93-7AFF-4D11-A276-E61A56752612}" srcOrd="15" destOrd="0" presId="urn:microsoft.com/office/officeart/2005/8/layout/cycle6"/>
    <dgm:cxn modelId="{18EBE55D-A6F1-41E3-B09F-D02984D4EC24}" type="presParOf" srcId="{5283D98D-81B4-4C3D-A086-8B49897419F6}" destId="{FEA1457F-187E-4229-A02D-D8980C049D62}" srcOrd="16" destOrd="0" presId="urn:microsoft.com/office/officeart/2005/8/layout/cycle6"/>
    <dgm:cxn modelId="{A90CDAB5-B8A0-41D8-A6A7-336783596EA8}" type="presParOf" srcId="{5283D98D-81B4-4C3D-A086-8B49897419F6}" destId="{59749EF2-FDB8-4883-89D7-CE608B5A5438}" srcOrd="17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6D8D4CC-1719-4932-808F-01D04B4D4C66}">
      <dsp:nvSpPr>
        <dsp:cNvPr id="0" name=""/>
        <dsp:cNvSpPr/>
      </dsp:nvSpPr>
      <dsp:spPr>
        <a:xfrm rot="5400000">
          <a:off x="-222646" y="223826"/>
          <a:ext cx="1484312" cy="1039018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2800" kern="1200"/>
        </a:p>
      </dsp:txBody>
      <dsp:txXfrm rot="-5400000">
        <a:off x="1" y="520688"/>
        <a:ext cx="1039018" cy="445294"/>
      </dsp:txXfrm>
    </dsp:sp>
    <dsp:sp modelId="{39FED1A5-3ABA-44C2-A4B3-64FE76AAE7C2}">
      <dsp:nvSpPr>
        <dsp:cNvPr id="0" name=""/>
        <dsp:cNvSpPr/>
      </dsp:nvSpPr>
      <dsp:spPr>
        <a:xfrm rot="5400000">
          <a:off x="3085107" y="-2044909"/>
          <a:ext cx="964803" cy="505698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1600" kern="1200" dirty="0" smtClean="0"/>
            <a:t>REGISTRO DE MEDIDAS TOMADAS COMO RESULTADO DE ACTIVIDADES PROGRAMADAS O DE OBSERVACIONES</a:t>
          </a:r>
          <a:endParaRPr lang="es-CL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s-CL" sz="1600" kern="1200"/>
        </a:p>
      </dsp:txBody>
      <dsp:txXfrm rot="-5400000">
        <a:off x="1039018" y="48278"/>
        <a:ext cx="5009883" cy="870607"/>
      </dsp:txXfrm>
    </dsp:sp>
    <dsp:sp modelId="{5E2A1CEA-9337-476F-9962-42C27466AE68}">
      <dsp:nvSpPr>
        <dsp:cNvPr id="0" name=""/>
        <dsp:cNvSpPr/>
      </dsp:nvSpPr>
      <dsp:spPr>
        <a:xfrm rot="5400000">
          <a:off x="-222646" y="1512490"/>
          <a:ext cx="1484312" cy="1039018"/>
        </a:xfrm>
        <a:prstGeom prst="chevron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2800" kern="1200"/>
        </a:p>
      </dsp:txBody>
      <dsp:txXfrm rot="-5400000">
        <a:off x="1" y="1809352"/>
        <a:ext cx="1039018" cy="445294"/>
      </dsp:txXfrm>
    </dsp:sp>
    <dsp:sp modelId="{61C8E32D-74E7-4F50-8B22-3285048F99F3}">
      <dsp:nvSpPr>
        <dsp:cNvPr id="0" name=""/>
        <dsp:cNvSpPr/>
      </dsp:nvSpPr>
      <dsp:spPr>
        <a:xfrm rot="5400000">
          <a:off x="3085107" y="-756245"/>
          <a:ext cx="964803" cy="505698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1600" kern="1200" dirty="0" smtClean="0"/>
            <a:t>REVISIÓN DE MEDIDAS ACTUALES CONTRA EL GRUPO DE MEDIDAS.</a:t>
          </a:r>
          <a:endParaRPr lang="es-CL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s-CL" sz="1600" kern="1200"/>
        </a:p>
      </dsp:txBody>
      <dsp:txXfrm rot="-5400000">
        <a:off x="1039018" y="1336942"/>
        <a:ext cx="5009883" cy="870607"/>
      </dsp:txXfrm>
    </dsp:sp>
    <dsp:sp modelId="{AF919108-39AC-4CB8-89FF-42830C833984}">
      <dsp:nvSpPr>
        <dsp:cNvPr id="0" name=""/>
        <dsp:cNvSpPr/>
      </dsp:nvSpPr>
      <dsp:spPr>
        <a:xfrm rot="5400000">
          <a:off x="-222646" y="2801154"/>
          <a:ext cx="1484312" cy="1039018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L" sz="2800" kern="1200"/>
        </a:p>
      </dsp:txBody>
      <dsp:txXfrm rot="-5400000">
        <a:off x="1" y="3098016"/>
        <a:ext cx="1039018" cy="445294"/>
      </dsp:txXfrm>
    </dsp:sp>
    <dsp:sp modelId="{4CC1DC1D-3854-4583-A266-492F4A3642BA}">
      <dsp:nvSpPr>
        <dsp:cNvPr id="0" name=""/>
        <dsp:cNvSpPr/>
      </dsp:nvSpPr>
      <dsp:spPr>
        <a:xfrm rot="5400000">
          <a:off x="3085107" y="532418"/>
          <a:ext cx="964803" cy="505698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1600" kern="1200" dirty="0" smtClean="0"/>
            <a:t>GENERACIÓN AUTOMÁTICA DE ÓRDENES DE TRABAJO AL PASAR ALARMA</a:t>
          </a:r>
          <a:endParaRPr lang="es-CL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s-CL" sz="1600" kern="1200"/>
        </a:p>
      </dsp:txBody>
      <dsp:txXfrm rot="-5400000">
        <a:off x="1039018" y="2625605"/>
        <a:ext cx="5009883" cy="87060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20E794A-C50A-4671-A64A-2F30F4C411F3}">
      <dsp:nvSpPr>
        <dsp:cNvPr id="0" name=""/>
        <dsp:cNvSpPr/>
      </dsp:nvSpPr>
      <dsp:spPr>
        <a:xfrm>
          <a:off x="2251866" y="658900"/>
          <a:ext cx="3725867" cy="3725867"/>
        </a:xfrm>
        <a:prstGeom prst="blockArc">
          <a:avLst>
            <a:gd name="adj1" fmla="val 9000000"/>
            <a:gd name="adj2" fmla="val 16200000"/>
            <a:gd name="adj3" fmla="val 4642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2E216A-2F41-4751-BA31-7C6B7AAA7156}">
      <dsp:nvSpPr>
        <dsp:cNvPr id="0" name=""/>
        <dsp:cNvSpPr/>
      </dsp:nvSpPr>
      <dsp:spPr>
        <a:xfrm>
          <a:off x="2251866" y="658900"/>
          <a:ext cx="3725867" cy="3725867"/>
        </a:xfrm>
        <a:prstGeom prst="blockArc">
          <a:avLst>
            <a:gd name="adj1" fmla="val 1800000"/>
            <a:gd name="adj2" fmla="val 9000000"/>
            <a:gd name="adj3" fmla="val 4642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9BF5AAF-8C9C-4CD9-95BF-A211129F6863}">
      <dsp:nvSpPr>
        <dsp:cNvPr id="0" name=""/>
        <dsp:cNvSpPr/>
      </dsp:nvSpPr>
      <dsp:spPr>
        <a:xfrm>
          <a:off x="2251866" y="658900"/>
          <a:ext cx="3725867" cy="3725867"/>
        </a:xfrm>
        <a:prstGeom prst="blockArc">
          <a:avLst>
            <a:gd name="adj1" fmla="val 16200000"/>
            <a:gd name="adj2" fmla="val 1800000"/>
            <a:gd name="adj3" fmla="val 4642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B7BDF5E-9F7B-404C-B2D2-5C76F8107702}">
      <dsp:nvSpPr>
        <dsp:cNvPr id="0" name=""/>
        <dsp:cNvSpPr/>
      </dsp:nvSpPr>
      <dsp:spPr>
        <a:xfrm>
          <a:off x="3256880" y="1663913"/>
          <a:ext cx="1715839" cy="171583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000" kern="1200" dirty="0" smtClean="0"/>
            <a:t>Monitoreo Condición</a:t>
          </a:r>
          <a:endParaRPr lang="es-CL" sz="2000" kern="1200" dirty="0"/>
        </a:p>
      </dsp:txBody>
      <dsp:txXfrm>
        <a:off x="3508159" y="1915192"/>
        <a:ext cx="1213281" cy="1213281"/>
      </dsp:txXfrm>
    </dsp:sp>
    <dsp:sp modelId="{0C5CC6B3-212B-4952-B907-1221E53C7337}">
      <dsp:nvSpPr>
        <dsp:cNvPr id="0" name=""/>
        <dsp:cNvSpPr/>
      </dsp:nvSpPr>
      <dsp:spPr>
        <a:xfrm>
          <a:off x="3242426" y="-100073"/>
          <a:ext cx="1744747" cy="1604424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2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ESTADISTICAS OPERACIONALES</a:t>
          </a:r>
          <a:endParaRPr lang="es-CL" sz="12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3497938" y="134889"/>
        <a:ext cx="1233723" cy="1134500"/>
      </dsp:txXfrm>
    </dsp:sp>
    <dsp:sp modelId="{39618B79-E73F-4CAC-8D6A-CE245A22A934}">
      <dsp:nvSpPr>
        <dsp:cNvPr id="0" name=""/>
        <dsp:cNvSpPr/>
      </dsp:nvSpPr>
      <dsp:spPr>
        <a:xfrm>
          <a:off x="4818327" y="2629468"/>
          <a:ext cx="1744747" cy="1604424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2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ORDEN DE TRABAJO</a:t>
          </a:r>
          <a:endParaRPr lang="es-CL" sz="12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5073839" y="2864430"/>
        <a:ext cx="1233723" cy="1134500"/>
      </dsp:txXfrm>
    </dsp:sp>
    <dsp:sp modelId="{0224FCBF-9D3C-4F31-B170-754FB46ACDCE}">
      <dsp:nvSpPr>
        <dsp:cNvPr id="0" name=""/>
        <dsp:cNvSpPr/>
      </dsp:nvSpPr>
      <dsp:spPr>
        <a:xfrm>
          <a:off x="1666524" y="2629468"/>
          <a:ext cx="1744747" cy="1604424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200" b="1" kern="120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PROGRAMACIÓN  </a:t>
          </a:r>
          <a:r>
            <a:rPr lang="es-CL" sz="12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MANTENIMIENTO</a:t>
          </a:r>
          <a:endParaRPr lang="es-CL" sz="12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922036" y="2864430"/>
        <a:ext cx="1233723" cy="113450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20E794A-C50A-4671-A64A-2F30F4C411F3}">
      <dsp:nvSpPr>
        <dsp:cNvPr id="0" name=""/>
        <dsp:cNvSpPr/>
      </dsp:nvSpPr>
      <dsp:spPr>
        <a:xfrm>
          <a:off x="2251866" y="658900"/>
          <a:ext cx="3725867" cy="3725867"/>
        </a:xfrm>
        <a:prstGeom prst="blockArc">
          <a:avLst>
            <a:gd name="adj1" fmla="val 9000000"/>
            <a:gd name="adj2" fmla="val 16200000"/>
            <a:gd name="adj3" fmla="val 4642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2E216A-2F41-4751-BA31-7C6B7AAA7156}">
      <dsp:nvSpPr>
        <dsp:cNvPr id="0" name=""/>
        <dsp:cNvSpPr/>
      </dsp:nvSpPr>
      <dsp:spPr>
        <a:xfrm>
          <a:off x="2251866" y="658900"/>
          <a:ext cx="3725867" cy="3725867"/>
        </a:xfrm>
        <a:prstGeom prst="blockArc">
          <a:avLst>
            <a:gd name="adj1" fmla="val 1800000"/>
            <a:gd name="adj2" fmla="val 9000000"/>
            <a:gd name="adj3" fmla="val 4642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9BF5AAF-8C9C-4CD9-95BF-A211129F6863}">
      <dsp:nvSpPr>
        <dsp:cNvPr id="0" name=""/>
        <dsp:cNvSpPr/>
      </dsp:nvSpPr>
      <dsp:spPr>
        <a:xfrm>
          <a:off x="2251866" y="658900"/>
          <a:ext cx="3725867" cy="3725867"/>
        </a:xfrm>
        <a:prstGeom prst="blockArc">
          <a:avLst>
            <a:gd name="adj1" fmla="val 16200000"/>
            <a:gd name="adj2" fmla="val 1800000"/>
            <a:gd name="adj3" fmla="val 4642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B7BDF5E-9F7B-404C-B2D2-5C76F8107702}">
      <dsp:nvSpPr>
        <dsp:cNvPr id="0" name=""/>
        <dsp:cNvSpPr/>
      </dsp:nvSpPr>
      <dsp:spPr>
        <a:xfrm>
          <a:off x="3256880" y="1663913"/>
          <a:ext cx="1715839" cy="171583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000" kern="1200" dirty="0" smtClean="0"/>
            <a:t>Monitoreo Condición</a:t>
          </a:r>
          <a:endParaRPr lang="es-CL" sz="2000" kern="1200" dirty="0"/>
        </a:p>
      </dsp:txBody>
      <dsp:txXfrm>
        <a:off x="3508159" y="1915192"/>
        <a:ext cx="1213281" cy="1213281"/>
      </dsp:txXfrm>
    </dsp:sp>
    <dsp:sp modelId="{0C5CC6B3-212B-4952-B907-1221E53C7337}">
      <dsp:nvSpPr>
        <dsp:cNvPr id="0" name=""/>
        <dsp:cNvSpPr/>
      </dsp:nvSpPr>
      <dsp:spPr>
        <a:xfrm>
          <a:off x="3242426" y="-100073"/>
          <a:ext cx="1744747" cy="1604424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2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ESTADISTICAS OPERACIONALES</a:t>
          </a:r>
          <a:endParaRPr lang="es-CL" sz="12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3497938" y="134889"/>
        <a:ext cx="1233723" cy="1134500"/>
      </dsp:txXfrm>
    </dsp:sp>
    <dsp:sp modelId="{39618B79-E73F-4CAC-8D6A-CE245A22A934}">
      <dsp:nvSpPr>
        <dsp:cNvPr id="0" name=""/>
        <dsp:cNvSpPr/>
      </dsp:nvSpPr>
      <dsp:spPr>
        <a:xfrm>
          <a:off x="4818327" y="2629468"/>
          <a:ext cx="1744747" cy="1604424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2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ORDEN DE TRABAJO</a:t>
          </a:r>
          <a:endParaRPr lang="es-CL" sz="12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5073839" y="2864430"/>
        <a:ext cx="1233723" cy="1134500"/>
      </dsp:txXfrm>
    </dsp:sp>
    <dsp:sp modelId="{0224FCBF-9D3C-4F31-B170-754FB46ACDCE}">
      <dsp:nvSpPr>
        <dsp:cNvPr id="0" name=""/>
        <dsp:cNvSpPr/>
      </dsp:nvSpPr>
      <dsp:spPr>
        <a:xfrm>
          <a:off x="1666524" y="2629468"/>
          <a:ext cx="1744747" cy="1604424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200" b="1" kern="120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PROGRAMACIÓN  </a:t>
          </a:r>
          <a:r>
            <a:rPr lang="es-CL" sz="12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MANTENIMIENTO</a:t>
          </a:r>
          <a:endParaRPr lang="es-CL" sz="12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922036" y="2864430"/>
        <a:ext cx="1233723" cy="113450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29C2DDB-48AF-461E-B1A4-38F9490F7C40}">
      <dsp:nvSpPr>
        <dsp:cNvPr id="0" name=""/>
        <dsp:cNvSpPr/>
      </dsp:nvSpPr>
      <dsp:spPr>
        <a:xfrm>
          <a:off x="2859552" y="1007733"/>
          <a:ext cx="2510495" cy="2510495"/>
        </a:xfrm>
        <a:prstGeom prst="ellipse">
          <a:avLst/>
        </a:prstGeom>
        <a:gradFill rotWithShape="0">
          <a:gsLst>
            <a:gs pos="0">
              <a:schemeClr val="accent2">
                <a:alpha val="5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alpha val="5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alpha val="5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46990" tIns="46990" rIns="46990" bIns="46990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3700" kern="1200" dirty="0" smtClean="0"/>
            <a:t>Creación OT</a:t>
          </a:r>
          <a:endParaRPr lang="es-CL" sz="3700" kern="1200" dirty="0"/>
        </a:p>
      </dsp:txBody>
      <dsp:txXfrm>
        <a:off x="3227205" y="1375386"/>
        <a:ext cx="1775189" cy="1775189"/>
      </dsp:txXfrm>
    </dsp:sp>
    <dsp:sp modelId="{433FEDB0-6755-4918-94E9-99B1D2D65E86}">
      <dsp:nvSpPr>
        <dsp:cNvPr id="0" name=""/>
        <dsp:cNvSpPr/>
      </dsp:nvSpPr>
      <dsp:spPr>
        <a:xfrm>
          <a:off x="3085409" y="-238155"/>
          <a:ext cx="2058781" cy="1732455"/>
        </a:xfrm>
        <a:prstGeom prst="ellipse">
          <a:avLst/>
        </a:prstGeom>
        <a:gradFill rotWithShape="0">
          <a:gsLst>
            <a:gs pos="0">
              <a:schemeClr val="accent3">
                <a:alpha val="5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alpha val="5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alpha val="5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600" kern="1200" dirty="0" smtClean="0"/>
            <a:t>Mantenimiento individual  fallas.</a:t>
          </a:r>
          <a:endParaRPr lang="es-CL" sz="1600" kern="1200" dirty="0"/>
        </a:p>
      </dsp:txBody>
      <dsp:txXfrm>
        <a:off x="3386910" y="15557"/>
        <a:ext cx="1455779" cy="1225031"/>
      </dsp:txXfrm>
    </dsp:sp>
    <dsp:sp modelId="{AA3CE796-D4B6-45B4-AEBF-82C53EB8B62E}">
      <dsp:nvSpPr>
        <dsp:cNvPr id="0" name=""/>
        <dsp:cNvSpPr/>
      </dsp:nvSpPr>
      <dsp:spPr>
        <a:xfrm>
          <a:off x="5050897" y="1396753"/>
          <a:ext cx="2058781" cy="1732455"/>
        </a:xfrm>
        <a:prstGeom prst="ellipse">
          <a:avLst/>
        </a:prstGeom>
        <a:gradFill rotWithShape="0">
          <a:gsLst>
            <a:gs pos="0">
              <a:schemeClr val="accent4">
                <a:alpha val="5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alpha val="5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alpha val="5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600" kern="1200" dirty="0" smtClean="0"/>
            <a:t>Recolección de costos periodo de trabajo de mantenimiento programado</a:t>
          </a:r>
          <a:endParaRPr lang="es-CL" sz="1600" kern="1200" dirty="0"/>
        </a:p>
      </dsp:txBody>
      <dsp:txXfrm>
        <a:off x="5352398" y="1650465"/>
        <a:ext cx="1455779" cy="1225031"/>
      </dsp:txXfrm>
    </dsp:sp>
    <dsp:sp modelId="{DB800D71-5BFB-4CB9-B157-B5B3562D7B0A}">
      <dsp:nvSpPr>
        <dsp:cNvPr id="0" name=""/>
        <dsp:cNvSpPr/>
      </dsp:nvSpPr>
      <dsp:spPr>
        <a:xfrm>
          <a:off x="3085409" y="3031663"/>
          <a:ext cx="2058781" cy="1732455"/>
        </a:xfrm>
        <a:prstGeom prst="ellipse">
          <a:avLst/>
        </a:prstGeom>
        <a:gradFill rotWithShape="0">
          <a:gsLst>
            <a:gs pos="0">
              <a:schemeClr val="accent5">
                <a:alpha val="5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alpha val="5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alpha val="5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600" kern="1200" dirty="0" smtClean="0"/>
            <a:t>Trabajos que forman parte de un proyecto.</a:t>
          </a:r>
          <a:endParaRPr lang="es-CL" sz="1600" kern="1200" dirty="0"/>
        </a:p>
      </dsp:txBody>
      <dsp:txXfrm>
        <a:off x="3386910" y="3285375"/>
        <a:ext cx="1455779" cy="1225031"/>
      </dsp:txXfrm>
    </dsp:sp>
    <dsp:sp modelId="{DFEFFAE9-73E6-473A-B2AB-60BF139DB683}">
      <dsp:nvSpPr>
        <dsp:cNvPr id="0" name=""/>
        <dsp:cNvSpPr/>
      </dsp:nvSpPr>
      <dsp:spPr>
        <a:xfrm>
          <a:off x="1090459" y="1396753"/>
          <a:ext cx="2058781" cy="1732455"/>
        </a:xfrm>
        <a:prstGeom prst="ellipse">
          <a:avLst/>
        </a:prstGeom>
        <a:gradFill rotWithShape="0">
          <a:gsLst>
            <a:gs pos="0">
              <a:schemeClr val="accent6">
                <a:alpha val="5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alpha val="5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alpha val="5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600" kern="1200" dirty="0" smtClean="0"/>
            <a:t>Registrar tiempos y costos individuales de una capacitación de trabajo.</a:t>
          </a:r>
          <a:endParaRPr lang="es-CL" sz="1600" kern="1200" dirty="0"/>
        </a:p>
      </dsp:txBody>
      <dsp:txXfrm>
        <a:off x="1391960" y="1650465"/>
        <a:ext cx="1455779" cy="1225031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29C2DDB-48AF-461E-B1A4-38F9490F7C40}">
      <dsp:nvSpPr>
        <dsp:cNvPr id="0" name=""/>
        <dsp:cNvSpPr/>
      </dsp:nvSpPr>
      <dsp:spPr>
        <a:xfrm>
          <a:off x="2859552" y="1007733"/>
          <a:ext cx="2510495" cy="2510495"/>
        </a:xfrm>
        <a:prstGeom prst="ellipse">
          <a:avLst/>
        </a:prstGeom>
        <a:gradFill rotWithShape="0">
          <a:gsLst>
            <a:gs pos="0">
              <a:schemeClr val="accent2">
                <a:alpha val="5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alpha val="5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alpha val="5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46990" tIns="46990" rIns="46990" bIns="46990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3700" kern="1200" dirty="0" smtClean="0"/>
            <a:t>Formato Creación OT</a:t>
          </a:r>
          <a:endParaRPr lang="es-CL" sz="3700" kern="1200" dirty="0"/>
        </a:p>
      </dsp:txBody>
      <dsp:txXfrm>
        <a:off x="3227205" y="1375386"/>
        <a:ext cx="1775189" cy="1775189"/>
      </dsp:txXfrm>
    </dsp:sp>
    <dsp:sp modelId="{DB800D71-5BFB-4CB9-B157-B5B3562D7B0A}">
      <dsp:nvSpPr>
        <dsp:cNvPr id="0" name=""/>
        <dsp:cNvSpPr/>
      </dsp:nvSpPr>
      <dsp:spPr>
        <a:xfrm>
          <a:off x="5050902" y="1324723"/>
          <a:ext cx="2058781" cy="1732455"/>
        </a:xfrm>
        <a:prstGeom prst="ellipse">
          <a:avLst/>
        </a:prstGeom>
        <a:gradFill rotWithShape="0">
          <a:gsLst>
            <a:gs pos="0">
              <a:schemeClr val="accent3">
                <a:alpha val="5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alpha val="5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alpha val="5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600" kern="1200" dirty="0" err="1" smtClean="0"/>
            <a:t>Info</a:t>
          </a:r>
          <a:r>
            <a:rPr lang="es-CL" sz="1600" kern="1200" dirty="0" smtClean="0"/>
            <a:t>. Estándar predeterminada de trabajo.</a:t>
          </a:r>
        </a:p>
      </dsp:txBody>
      <dsp:txXfrm>
        <a:off x="5352403" y="1578435"/>
        <a:ext cx="1455779" cy="1225031"/>
      </dsp:txXfrm>
    </dsp:sp>
    <dsp:sp modelId="{DFEFFAE9-73E6-473A-B2AB-60BF139DB683}">
      <dsp:nvSpPr>
        <dsp:cNvPr id="0" name=""/>
        <dsp:cNvSpPr/>
      </dsp:nvSpPr>
      <dsp:spPr>
        <a:xfrm>
          <a:off x="1090466" y="1324774"/>
          <a:ext cx="2058781" cy="1732455"/>
        </a:xfrm>
        <a:prstGeom prst="ellipse">
          <a:avLst/>
        </a:prstGeom>
        <a:gradFill rotWithShape="0">
          <a:gsLst>
            <a:gs pos="0">
              <a:schemeClr val="accent4">
                <a:alpha val="5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alpha val="5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alpha val="5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600" kern="1200" dirty="0" smtClean="0"/>
            <a:t>Entrada directa</a:t>
          </a:r>
          <a:endParaRPr lang="es-CL" sz="1600" kern="1200" dirty="0"/>
        </a:p>
      </dsp:txBody>
      <dsp:txXfrm>
        <a:off x="1391967" y="1578486"/>
        <a:ext cx="1455779" cy="1225031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60AEBA5-EF19-435F-8C5B-643EEF09F84B}">
      <dsp:nvSpPr>
        <dsp:cNvPr id="0" name=""/>
        <dsp:cNvSpPr/>
      </dsp:nvSpPr>
      <dsp:spPr>
        <a:xfrm rot="4396374">
          <a:off x="1920601" y="900631"/>
          <a:ext cx="3907079" cy="2724700"/>
        </a:xfrm>
        <a:prstGeom prst="swooshArrow">
          <a:avLst>
            <a:gd name="adj1" fmla="val 16310"/>
            <a:gd name="adj2" fmla="val 3137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715AB082-1208-4280-B7AF-E2BFD787B8B2}">
      <dsp:nvSpPr>
        <dsp:cNvPr id="0" name=""/>
        <dsp:cNvSpPr/>
      </dsp:nvSpPr>
      <dsp:spPr>
        <a:xfrm>
          <a:off x="3252273" y="1169508"/>
          <a:ext cx="98665" cy="98665"/>
        </a:xfrm>
        <a:prstGeom prst="ellipse">
          <a:avLst/>
        </a:prstGeom>
        <a:gradFill rotWithShape="0">
          <a:gsLst>
            <a:gs pos="0">
              <a:schemeClr val="accent2">
                <a:tint val="4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tint val="4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tint val="4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/>
      </dsp:style>
    </dsp:sp>
    <dsp:sp modelId="{9314EDA6-2FE2-4E76-914A-5868F47956F3}">
      <dsp:nvSpPr>
        <dsp:cNvPr id="0" name=""/>
        <dsp:cNvSpPr/>
      </dsp:nvSpPr>
      <dsp:spPr>
        <a:xfrm>
          <a:off x="3725236" y="1500356"/>
          <a:ext cx="98665" cy="98665"/>
        </a:xfrm>
        <a:prstGeom prst="ellipse">
          <a:avLst/>
        </a:prstGeom>
        <a:gradFill rotWithShape="0">
          <a:gsLst>
            <a:gs pos="0">
              <a:schemeClr val="accent2">
                <a:tint val="4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tint val="4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tint val="4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/>
      </dsp:style>
    </dsp:sp>
    <dsp:sp modelId="{96DBF5E4-0192-4EB2-A06D-59DD7A10C246}">
      <dsp:nvSpPr>
        <dsp:cNvPr id="0" name=""/>
        <dsp:cNvSpPr/>
      </dsp:nvSpPr>
      <dsp:spPr>
        <a:xfrm>
          <a:off x="4123521" y="1885968"/>
          <a:ext cx="98665" cy="98665"/>
        </a:xfrm>
        <a:prstGeom prst="ellipse">
          <a:avLst/>
        </a:prstGeom>
        <a:gradFill rotWithShape="0">
          <a:gsLst>
            <a:gs pos="0">
              <a:schemeClr val="accent2">
                <a:tint val="4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tint val="4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tint val="4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/>
      </dsp:style>
    </dsp:sp>
    <dsp:sp modelId="{5888BD2D-BB41-43D8-AADB-E02B7C5A8036}">
      <dsp:nvSpPr>
        <dsp:cNvPr id="0" name=""/>
        <dsp:cNvSpPr/>
      </dsp:nvSpPr>
      <dsp:spPr>
        <a:xfrm>
          <a:off x="894509" y="119485"/>
          <a:ext cx="3370411" cy="485183"/>
        </a:xfrm>
        <a:prstGeom prst="rect">
          <a:avLst/>
        </a:prstGeom>
        <a:gradFill rotWithShape="1">
          <a:gsLst>
            <a:gs pos="0">
              <a:schemeClr val="accent3">
                <a:shade val="51000"/>
                <a:satMod val="130000"/>
              </a:schemeClr>
            </a:gs>
            <a:gs pos="80000">
              <a:schemeClr val="accent3">
                <a:shade val="93000"/>
                <a:satMod val="130000"/>
              </a:schemeClr>
            </a:gs>
            <a:gs pos="100000">
              <a:schemeClr val="accent3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3"/>
        </a:lnRef>
        <a:fillRef idx="3">
          <a:schemeClr val="accent3"/>
        </a:fillRef>
        <a:effectRef idx="3">
          <a:schemeClr val="accent3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400" kern="1200" dirty="0" err="1" smtClean="0"/>
            <a:t>Info</a:t>
          </a:r>
          <a:r>
            <a:rPr lang="es-CL" sz="1400" kern="1200" dirty="0" smtClean="0"/>
            <a:t>. Planeación: ¿cuándo?, ¿quién?, $.</a:t>
          </a:r>
          <a:endParaRPr lang="es-CL" sz="1400" kern="1200" dirty="0"/>
        </a:p>
      </dsp:txBody>
      <dsp:txXfrm>
        <a:off x="894509" y="119485"/>
        <a:ext cx="3370411" cy="485183"/>
      </dsp:txXfrm>
    </dsp:sp>
    <dsp:sp modelId="{3DC5A76B-1666-4E7F-9B14-C7AAC62E1C17}">
      <dsp:nvSpPr>
        <dsp:cNvPr id="0" name=""/>
        <dsp:cNvSpPr/>
      </dsp:nvSpPr>
      <dsp:spPr>
        <a:xfrm>
          <a:off x="4042804" y="676674"/>
          <a:ext cx="4183690" cy="724154"/>
        </a:xfrm>
        <a:prstGeom prst="rect">
          <a:avLst/>
        </a:prstGeom>
        <a:gradFill rotWithShape="1">
          <a:gsLst>
            <a:gs pos="0">
              <a:schemeClr val="accent3">
                <a:shade val="51000"/>
                <a:satMod val="130000"/>
              </a:schemeClr>
            </a:gs>
            <a:gs pos="80000">
              <a:schemeClr val="accent3">
                <a:shade val="93000"/>
                <a:satMod val="130000"/>
              </a:schemeClr>
            </a:gs>
            <a:gs pos="100000">
              <a:schemeClr val="accent3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3"/>
        </a:lnRef>
        <a:fillRef idx="3">
          <a:schemeClr val="accent3"/>
        </a:fillRef>
        <a:effectRef idx="3">
          <a:schemeClr val="accent3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400" kern="1200" dirty="0" smtClean="0"/>
            <a:t>Códigos: descripción trabajo, tipo de </a:t>
          </a:r>
          <a:r>
            <a:rPr lang="es-CL" sz="1400" kern="1200" dirty="0" err="1" smtClean="0"/>
            <a:t>mant</a:t>
          </a:r>
          <a:r>
            <a:rPr lang="es-CL" sz="1400" kern="1200" dirty="0" smtClean="0"/>
            <a:t>., cenco etc.</a:t>
          </a:r>
          <a:endParaRPr lang="es-CL" sz="1400" kern="1200" dirty="0"/>
        </a:p>
      </dsp:txBody>
      <dsp:txXfrm>
        <a:off x="4042804" y="676674"/>
        <a:ext cx="4183690" cy="724154"/>
      </dsp:txXfrm>
    </dsp:sp>
    <dsp:sp modelId="{6F652F17-DB7F-4C65-993C-A2D899BF4738}">
      <dsp:nvSpPr>
        <dsp:cNvPr id="0" name=""/>
        <dsp:cNvSpPr/>
      </dsp:nvSpPr>
      <dsp:spPr>
        <a:xfrm>
          <a:off x="1018450" y="1180725"/>
          <a:ext cx="2102351" cy="724154"/>
        </a:xfrm>
        <a:prstGeom prst="rect">
          <a:avLst/>
        </a:prstGeom>
        <a:gradFill rotWithShape="1">
          <a:gsLst>
            <a:gs pos="0">
              <a:schemeClr val="accent3">
                <a:shade val="51000"/>
                <a:satMod val="130000"/>
              </a:schemeClr>
            </a:gs>
            <a:gs pos="80000">
              <a:schemeClr val="accent3">
                <a:shade val="93000"/>
                <a:satMod val="130000"/>
              </a:schemeClr>
            </a:gs>
            <a:gs pos="100000">
              <a:schemeClr val="accent3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3"/>
        </a:lnRef>
        <a:fillRef idx="3">
          <a:schemeClr val="accent3"/>
        </a:fillRef>
        <a:effectRef idx="3">
          <a:schemeClr val="accent3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400" kern="1200" dirty="0" smtClean="0"/>
            <a:t>Códigos: descripción trabajo, tipo de </a:t>
          </a:r>
          <a:r>
            <a:rPr lang="es-CL" sz="1400" kern="1200" dirty="0" err="1" smtClean="0"/>
            <a:t>mant</a:t>
          </a:r>
          <a:r>
            <a:rPr lang="es-CL" sz="1400" kern="1200" dirty="0" smtClean="0"/>
            <a:t>., </a:t>
          </a:r>
          <a:r>
            <a:rPr lang="es-CL" sz="1400" kern="1200" dirty="0" err="1" smtClean="0"/>
            <a:t>etc</a:t>
          </a:r>
          <a:endParaRPr lang="es-CL" sz="1400" kern="1200" dirty="0"/>
        </a:p>
      </dsp:txBody>
      <dsp:txXfrm>
        <a:off x="1018450" y="1180725"/>
        <a:ext cx="2102351" cy="724154"/>
      </dsp:txXfrm>
    </dsp:sp>
    <dsp:sp modelId="{64A25159-9ACA-4749-A894-5105DA61A634}">
      <dsp:nvSpPr>
        <dsp:cNvPr id="0" name=""/>
        <dsp:cNvSpPr/>
      </dsp:nvSpPr>
      <dsp:spPr>
        <a:xfrm>
          <a:off x="4468037" y="2312314"/>
          <a:ext cx="98665" cy="98665"/>
        </a:xfrm>
        <a:prstGeom prst="ellipse">
          <a:avLst/>
        </a:prstGeom>
        <a:gradFill rotWithShape="0">
          <a:gsLst>
            <a:gs pos="0">
              <a:schemeClr val="accent2">
                <a:tint val="4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tint val="4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tint val="4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/>
      </dsp:style>
    </dsp:sp>
    <dsp:sp modelId="{A2AF3B41-33D6-4CF8-9CA6-50CC9D0C2286}">
      <dsp:nvSpPr>
        <dsp:cNvPr id="0" name=""/>
        <dsp:cNvSpPr/>
      </dsp:nvSpPr>
      <dsp:spPr>
        <a:xfrm>
          <a:off x="4762881" y="1540768"/>
          <a:ext cx="3255699" cy="724154"/>
        </a:xfrm>
        <a:prstGeom prst="rect">
          <a:avLst/>
        </a:prstGeom>
        <a:gradFill rotWithShape="1">
          <a:gsLst>
            <a:gs pos="0">
              <a:schemeClr val="accent3">
                <a:shade val="51000"/>
                <a:satMod val="130000"/>
              </a:schemeClr>
            </a:gs>
            <a:gs pos="80000">
              <a:schemeClr val="accent3">
                <a:shade val="93000"/>
                <a:satMod val="130000"/>
              </a:schemeClr>
            </a:gs>
            <a:gs pos="100000">
              <a:schemeClr val="accent3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3"/>
        </a:lnRef>
        <a:fillRef idx="3">
          <a:schemeClr val="accent3"/>
        </a:fillRef>
        <a:effectRef idx="3">
          <a:schemeClr val="accent3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400" kern="1200" dirty="0" smtClean="0"/>
            <a:t>N° de parte causa falla, N° Serie equipo.</a:t>
          </a:r>
          <a:endParaRPr lang="es-CL" sz="1400" kern="1200" dirty="0"/>
        </a:p>
      </dsp:txBody>
      <dsp:txXfrm>
        <a:off x="4762881" y="1540768"/>
        <a:ext cx="3255699" cy="724154"/>
      </dsp:txXfrm>
    </dsp:sp>
    <dsp:sp modelId="{DFA645AB-C56F-43DF-8A84-EBCBAB897FFE}">
      <dsp:nvSpPr>
        <dsp:cNvPr id="0" name=""/>
        <dsp:cNvSpPr/>
      </dsp:nvSpPr>
      <dsp:spPr>
        <a:xfrm>
          <a:off x="1378501" y="2116832"/>
          <a:ext cx="2579316" cy="724154"/>
        </a:xfrm>
        <a:prstGeom prst="rect">
          <a:avLst/>
        </a:prstGeom>
        <a:gradFill rotWithShape="1">
          <a:gsLst>
            <a:gs pos="0">
              <a:schemeClr val="accent3">
                <a:shade val="51000"/>
                <a:satMod val="130000"/>
              </a:schemeClr>
            </a:gs>
            <a:gs pos="80000">
              <a:schemeClr val="accent3">
                <a:shade val="93000"/>
                <a:satMod val="130000"/>
              </a:schemeClr>
            </a:gs>
            <a:gs pos="100000">
              <a:schemeClr val="accent3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3"/>
        </a:lnRef>
        <a:fillRef idx="3">
          <a:schemeClr val="accent3"/>
        </a:fillRef>
        <a:effectRef idx="3">
          <a:schemeClr val="accent3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400" kern="1200" dirty="0" smtClean="0"/>
            <a:t>Hechos acerca del trabajo</a:t>
          </a:r>
          <a:endParaRPr lang="es-CL" sz="1400" kern="1200" dirty="0"/>
        </a:p>
      </dsp:txBody>
      <dsp:txXfrm>
        <a:off x="1378501" y="2116832"/>
        <a:ext cx="2579316" cy="724154"/>
      </dsp:txXfrm>
    </dsp:sp>
    <dsp:sp modelId="{4612D472-65B7-4E63-82B2-62F5CC38841C}">
      <dsp:nvSpPr>
        <dsp:cNvPr id="0" name=""/>
        <dsp:cNvSpPr/>
      </dsp:nvSpPr>
      <dsp:spPr>
        <a:xfrm>
          <a:off x="4745841" y="2747259"/>
          <a:ext cx="98665" cy="98665"/>
        </a:xfrm>
        <a:prstGeom prst="ellipse">
          <a:avLst/>
        </a:prstGeom>
        <a:gradFill rotWithShape="0">
          <a:gsLst>
            <a:gs pos="0">
              <a:schemeClr val="accent2">
                <a:tint val="4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tint val="4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tint val="4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/>
      </dsp:style>
    </dsp:sp>
    <dsp:sp modelId="{934658D9-82EB-4D33-B99A-41A7A7585043}">
      <dsp:nvSpPr>
        <dsp:cNvPr id="0" name=""/>
        <dsp:cNvSpPr/>
      </dsp:nvSpPr>
      <dsp:spPr>
        <a:xfrm>
          <a:off x="5338934" y="2332858"/>
          <a:ext cx="2745756" cy="724154"/>
        </a:xfrm>
        <a:prstGeom prst="rect">
          <a:avLst/>
        </a:prstGeom>
        <a:gradFill rotWithShape="1">
          <a:gsLst>
            <a:gs pos="0">
              <a:schemeClr val="accent3">
                <a:shade val="51000"/>
                <a:satMod val="130000"/>
              </a:schemeClr>
            </a:gs>
            <a:gs pos="80000">
              <a:schemeClr val="accent3">
                <a:shade val="93000"/>
                <a:satMod val="130000"/>
              </a:schemeClr>
            </a:gs>
            <a:gs pos="100000">
              <a:schemeClr val="accent3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3"/>
        </a:lnRef>
        <a:fillRef idx="3">
          <a:schemeClr val="accent3"/>
        </a:fillRef>
        <a:effectRef idx="3">
          <a:schemeClr val="accent3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1400" kern="1200" dirty="0" smtClean="0"/>
            <a:t>Costos reales, </a:t>
          </a:r>
          <a:r>
            <a:rPr lang="es-CL" sz="1400" kern="1200" dirty="0" err="1" smtClean="0"/>
            <a:t>hrs</a:t>
          </a:r>
          <a:r>
            <a:rPr lang="es-CL" sz="1400" kern="1200" dirty="0" smtClean="0"/>
            <a:t>. de recurso y duración del trabajo.</a:t>
          </a:r>
          <a:endParaRPr lang="es-CL" sz="1400" kern="1200" dirty="0"/>
        </a:p>
      </dsp:txBody>
      <dsp:txXfrm>
        <a:off x="5338934" y="2332858"/>
        <a:ext cx="2745756" cy="724154"/>
      </dsp:txXfrm>
    </dsp:sp>
    <dsp:sp modelId="{893145B6-C3F9-4594-BDF7-1B6E686E79FD}">
      <dsp:nvSpPr>
        <dsp:cNvPr id="0" name=""/>
        <dsp:cNvSpPr/>
      </dsp:nvSpPr>
      <dsp:spPr>
        <a:xfrm>
          <a:off x="4147961" y="3801808"/>
          <a:ext cx="2489279" cy="7241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5880" tIns="55880" rIns="55880" bIns="55880" numCol="1" spcCol="1270" anchor="t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4400" kern="1200" dirty="0" smtClean="0"/>
            <a:t>OT</a:t>
          </a:r>
          <a:endParaRPr lang="es-CL" sz="4400" kern="1200" dirty="0"/>
        </a:p>
      </dsp:txBody>
      <dsp:txXfrm>
        <a:off x="4147961" y="3801808"/>
        <a:ext cx="2489279" cy="724154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348EF1-E555-445E-A8DA-540B5E3B57AB}">
      <dsp:nvSpPr>
        <dsp:cNvPr id="0" name=""/>
        <dsp:cNvSpPr/>
      </dsp:nvSpPr>
      <dsp:spPr>
        <a:xfrm>
          <a:off x="3506018" y="1793"/>
          <a:ext cx="1217562" cy="79141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000" kern="1200" dirty="0" smtClean="0"/>
            <a:t>MSO62P</a:t>
          </a:r>
          <a:endParaRPr lang="es-CL" sz="2000" kern="1200" dirty="0"/>
        </a:p>
      </dsp:txBody>
      <dsp:txXfrm>
        <a:off x="3544652" y="40427"/>
        <a:ext cx="1140294" cy="714147"/>
      </dsp:txXfrm>
    </dsp:sp>
    <dsp:sp modelId="{80111483-3759-4D20-A6BC-FC075699F87A}">
      <dsp:nvSpPr>
        <dsp:cNvPr id="0" name=""/>
        <dsp:cNvSpPr/>
      </dsp:nvSpPr>
      <dsp:spPr>
        <a:xfrm>
          <a:off x="2249319" y="397501"/>
          <a:ext cx="3730960" cy="3730960"/>
        </a:xfrm>
        <a:custGeom>
          <a:avLst/>
          <a:gdLst/>
          <a:ahLst/>
          <a:cxnLst/>
          <a:rect l="0" t="0" r="0" b="0"/>
          <a:pathLst>
            <a:path>
              <a:moveTo>
                <a:pt x="2482052" y="104839"/>
              </a:moveTo>
              <a:arcTo wR="1865480" hR="1865480" stAng="17358008" swAng="1502325"/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84111EF-912C-4335-BD60-DE469814E801}">
      <dsp:nvSpPr>
        <dsp:cNvPr id="0" name=""/>
        <dsp:cNvSpPr/>
      </dsp:nvSpPr>
      <dsp:spPr>
        <a:xfrm>
          <a:off x="5121571" y="934533"/>
          <a:ext cx="1217562" cy="791415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000" kern="1200" dirty="0" smtClean="0"/>
            <a:t>MSO62W</a:t>
          </a:r>
          <a:endParaRPr lang="es-CL" sz="2000" kern="1200" dirty="0"/>
        </a:p>
      </dsp:txBody>
      <dsp:txXfrm>
        <a:off x="5160205" y="973167"/>
        <a:ext cx="1140294" cy="714147"/>
      </dsp:txXfrm>
    </dsp:sp>
    <dsp:sp modelId="{6C9CBBEA-7357-49E6-9869-AD5AAAFBDF3A}">
      <dsp:nvSpPr>
        <dsp:cNvPr id="0" name=""/>
        <dsp:cNvSpPr/>
      </dsp:nvSpPr>
      <dsp:spPr>
        <a:xfrm>
          <a:off x="2249319" y="397501"/>
          <a:ext cx="3730960" cy="3730960"/>
        </a:xfrm>
        <a:custGeom>
          <a:avLst/>
          <a:gdLst/>
          <a:ahLst/>
          <a:cxnLst/>
          <a:rect l="0" t="0" r="0" b="0"/>
          <a:pathLst>
            <a:path>
              <a:moveTo>
                <a:pt x="3655051" y="1338742"/>
              </a:moveTo>
              <a:arcTo wR="1865480" hR="1865480" stAng="20615933" swAng="1968134"/>
            </a:path>
          </a:pathLst>
        </a:custGeom>
        <a:noFill/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3A2AA13-BF80-41D6-B7EE-38A4549BC7DB}">
      <dsp:nvSpPr>
        <dsp:cNvPr id="0" name=""/>
        <dsp:cNvSpPr/>
      </dsp:nvSpPr>
      <dsp:spPr>
        <a:xfrm>
          <a:off x="5121571" y="2800013"/>
          <a:ext cx="1217562" cy="791415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000" kern="1200" dirty="0" smtClean="0"/>
            <a:t>MSO62T</a:t>
          </a:r>
          <a:endParaRPr lang="es-CL" sz="2000" kern="1200" dirty="0"/>
        </a:p>
      </dsp:txBody>
      <dsp:txXfrm>
        <a:off x="5160205" y="2838647"/>
        <a:ext cx="1140294" cy="714147"/>
      </dsp:txXfrm>
    </dsp:sp>
    <dsp:sp modelId="{4A797F15-A7EC-4232-A11A-372BA379F5B5}">
      <dsp:nvSpPr>
        <dsp:cNvPr id="0" name=""/>
        <dsp:cNvSpPr/>
      </dsp:nvSpPr>
      <dsp:spPr>
        <a:xfrm>
          <a:off x="2249319" y="397501"/>
          <a:ext cx="3730960" cy="3730960"/>
        </a:xfrm>
        <a:custGeom>
          <a:avLst/>
          <a:gdLst/>
          <a:ahLst/>
          <a:cxnLst/>
          <a:rect l="0" t="0" r="0" b="0"/>
          <a:pathLst>
            <a:path>
              <a:moveTo>
                <a:pt x="3169266" y="3199706"/>
              </a:moveTo>
              <a:arcTo wR="1865480" hR="1865480" stAng="2739667" swAng="1502325"/>
            </a:path>
          </a:pathLst>
        </a:custGeom>
        <a:noFill/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E63EE0B-8CB9-47FE-920C-418E07AF032F}">
      <dsp:nvSpPr>
        <dsp:cNvPr id="0" name=""/>
        <dsp:cNvSpPr/>
      </dsp:nvSpPr>
      <dsp:spPr>
        <a:xfrm>
          <a:off x="3506018" y="3732753"/>
          <a:ext cx="1217562" cy="791415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000" kern="1200" dirty="0" smtClean="0"/>
            <a:t>MSO62Y</a:t>
          </a:r>
          <a:endParaRPr lang="es-CL" sz="2000" kern="1200" dirty="0"/>
        </a:p>
      </dsp:txBody>
      <dsp:txXfrm>
        <a:off x="3544652" y="3771387"/>
        <a:ext cx="1140294" cy="714147"/>
      </dsp:txXfrm>
    </dsp:sp>
    <dsp:sp modelId="{96809680-3E89-47F1-9BF6-CBC14E60B305}">
      <dsp:nvSpPr>
        <dsp:cNvPr id="0" name=""/>
        <dsp:cNvSpPr/>
      </dsp:nvSpPr>
      <dsp:spPr>
        <a:xfrm>
          <a:off x="2249319" y="397501"/>
          <a:ext cx="3730960" cy="3730960"/>
        </a:xfrm>
        <a:custGeom>
          <a:avLst/>
          <a:gdLst/>
          <a:ahLst/>
          <a:cxnLst/>
          <a:rect l="0" t="0" r="0" b="0"/>
          <a:pathLst>
            <a:path>
              <a:moveTo>
                <a:pt x="1248907" y="3626120"/>
              </a:moveTo>
              <a:arcTo wR="1865480" hR="1865480" stAng="6558008" swAng="1502325"/>
            </a:path>
          </a:pathLst>
        </a:custGeom>
        <a:noFill/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99E23A4-7359-4F83-8CCA-95C1C33BCC04}">
      <dsp:nvSpPr>
        <dsp:cNvPr id="0" name=""/>
        <dsp:cNvSpPr/>
      </dsp:nvSpPr>
      <dsp:spPr>
        <a:xfrm>
          <a:off x="1890465" y="2800013"/>
          <a:ext cx="1217562" cy="791415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000" kern="1200" dirty="0" smtClean="0"/>
            <a:t>MSO62H</a:t>
          </a:r>
          <a:endParaRPr lang="es-CL" sz="2000" kern="1200" dirty="0"/>
        </a:p>
      </dsp:txBody>
      <dsp:txXfrm>
        <a:off x="1929099" y="2838647"/>
        <a:ext cx="1140294" cy="714147"/>
      </dsp:txXfrm>
    </dsp:sp>
    <dsp:sp modelId="{CEA998CE-D579-456F-B9B3-BD8D94F6545A}">
      <dsp:nvSpPr>
        <dsp:cNvPr id="0" name=""/>
        <dsp:cNvSpPr/>
      </dsp:nvSpPr>
      <dsp:spPr>
        <a:xfrm>
          <a:off x="2249319" y="397501"/>
          <a:ext cx="3730960" cy="3730960"/>
        </a:xfrm>
        <a:custGeom>
          <a:avLst/>
          <a:gdLst/>
          <a:ahLst/>
          <a:cxnLst/>
          <a:rect l="0" t="0" r="0" b="0"/>
          <a:pathLst>
            <a:path>
              <a:moveTo>
                <a:pt x="75909" y="2392217"/>
              </a:moveTo>
              <a:arcTo wR="1865480" hR="1865480" stAng="9815933" swAng="1968134"/>
            </a:path>
          </a:pathLst>
        </a:custGeom>
        <a:noFill/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C871F93-7AFF-4D11-A276-E61A56752612}">
      <dsp:nvSpPr>
        <dsp:cNvPr id="0" name=""/>
        <dsp:cNvSpPr/>
      </dsp:nvSpPr>
      <dsp:spPr>
        <a:xfrm>
          <a:off x="1890465" y="934533"/>
          <a:ext cx="1217562" cy="79141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000" kern="1200" dirty="0" smtClean="0"/>
            <a:t>MSO62Q</a:t>
          </a:r>
          <a:endParaRPr lang="es-CL" sz="2000" kern="1200" dirty="0"/>
        </a:p>
      </dsp:txBody>
      <dsp:txXfrm>
        <a:off x="1929099" y="973167"/>
        <a:ext cx="1140294" cy="714147"/>
      </dsp:txXfrm>
    </dsp:sp>
    <dsp:sp modelId="{59749EF2-FDB8-4883-89D7-CE608B5A5438}">
      <dsp:nvSpPr>
        <dsp:cNvPr id="0" name=""/>
        <dsp:cNvSpPr/>
      </dsp:nvSpPr>
      <dsp:spPr>
        <a:xfrm>
          <a:off x="2249319" y="397501"/>
          <a:ext cx="3730960" cy="3730960"/>
        </a:xfrm>
        <a:custGeom>
          <a:avLst/>
          <a:gdLst/>
          <a:ahLst/>
          <a:cxnLst/>
          <a:rect l="0" t="0" r="0" b="0"/>
          <a:pathLst>
            <a:path>
              <a:moveTo>
                <a:pt x="561694" y="531254"/>
              </a:moveTo>
              <a:arcTo wR="1865480" hR="1865480" stAng="13539667" swAng="1502325"/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9/3/layout/DescendingProcess">
  <dgm:title val=""/>
  <dgm:desc val=""/>
  <dgm:catLst>
    <dgm:cat type="process" pri="23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clrData>
  <dgm:layoutNode name="Name0">
    <dgm:varLst>
      <dgm:chMax val="7"/>
      <dgm:chPref val="5"/>
    </dgm:varLst>
    <dgm:alg type="composite">
      <dgm:param type="ar" val="1.1"/>
    </dgm:alg>
    <dgm:shape xmlns:r="http://schemas.openxmlformats.org/officeDocument/2006/relationships" r:blip="">
      <dgm:adjLst/>
    </dgm:shape>
    <dgm:choose name="Name1">
      <dgm:if name="Name2" axis="ch" ptType="node" func="cnt" op="equ" val="1">
        <dgm:constrLst>
          <dgm:constr type="primFontSz" for="ch" ptType="node" op="equ" val="65"/>
          <dgm:constr type="w" for="ch" forName="arrowNode" refType="w" fact="0.75"/>
          <dgm:constr type="h" for="ch" forName="arrowNode" refType="h"/>
          <dgm:constr type="l" for="ch" forName="arrowNode" refType="w" fact="0.07"/>
          <dgm:constr type="t" for="ch" forName="arrowNode"/>
          <dgm:constr type="l" for="ch" forName="txNode1" refType="w" fact="0"/>
          <dgm:constr type="t" for="ch" forName="txNode1" refType="h" fact="0"/>
          <dgm:constr type="r" for="ch" forName="txNode1" refType="w" fact="0.37"/>
          <dgm:constr type="h" for="ch" forName="txNode1" refType="h" fact="0.16"/>
        </dgm:constrLst>
      </dgm:if>
      <dgm:if name="Name3" axis="ch" ptType="node" func="cnt" op="equ" val="2">
        <dgm:constrLst>
          <dgm:constr type="primFontSz" for="ch" ptType="node" op="equ" val="65"/>
          <dgm:constr type="w" for="ch" forName="arrowNode" refType="w" fact="0.75"/>
          <dgm:constr type="h" for="ch" forName="arrowNode" refType="h"/>
          <dgm:constr type="l" for="ch" forName="arrowNode" refType="w" fact="0.07"/>
          <dgm:constr type="t" for="ch" forName="arrowNode"/>
          <dgm:constr type="l" for="ch" forName="txNode1" refType="w" fact="0"/>
          <dgm:constr type="t" for="ch" forName="txNode1" refType="h" fact="0"/>
          <dgm:constr type="r" for="ch" forName="txNode1" refType="w" fact="0.37"/>
          <dgm:constr type="h" for="ch" forName="txNode1" refType="h" fact="0.16"/>
          <dgm:constr type="l" for="ch" forName="txNode2" refType="w" fact="0.5"/>
          <dgm:constr type="b" for="ch" forName="txNode2" refType="h"/>
          <dgm:constr type="r" for="ch" forName="txNode2" refType="w"/>
          <dgm:constr type="h" for="ch" forName="txNode2" refType="h" fact="0.16"/>
        </dgm:constrLst>
      </dgm:if>
      <dgm:if name="Name4" axis="ch" ptType="node" func="cnt" op="equ" val="3">
        <dgm:constrLst>
          <dgm:constr type="primFontSz" for="ch" ptType="node" op="equ" val="65"/>
          <dgm:constr type="w" for="ch" forName="arrowNode" refType="w" fact="0.75"/>
          <dgm:constr type="h" for="ch" forName="arrowNode" refType="h"/>
          <dgm:constr type="l" for="ch" forName="arrowNode" refType="w" fact="0.07"/>
          <dgm:constr type="t" for="ch" forName="arrowNode"/>
          <dgm:constr type="l" for="ch" forName="txNode1" refType="w" fact="0"/>
          <dgm:constr type="t" for="ch" forName="txNode1" refType="h" fact="0"/>
          <dgm:constr type="r" for="ch" forName="txNode1" refType="w" fact="0.37"/>
          <dgm:constr type="h" for="ch" forName="txNode1" refType="h" fact="0.16"/>
          <dgm:constr type="l" for="ch" forName="txNode2" refType="w" fact="0.56"/>
          <dgm:constr type="ctrY" for="ch" forName="txNode2" refType="h" fact="0.3992"/>
          <dgm:constr type="r" for="ch" forName="txNode2" refType="w"/>
          <dgm:constr type="h" for="ch" forName="txNode2" refType="h" fact="0.16"/>
          <dgm:constr type="l" for="ch" forName="txNode3" refType="w" fact="0.5"/>
          <dgm:constr type="b" for="ch" forName="txNode3" refType="h"/>
          <dgm:constr type="r" for="ch" forName="txNode3" refType="w"/>
          <dgm:constr type="h" for="ch" forName="txNode3" refType="h" fact="0.16"/>
          <dgm:constr type="ctrX" for="ch" forName="dotNode2" refType="w" fact="0.4782"/>
          <dgm:constr type="ctrY" for="ch" forName="dotNode2" refType="h" fact="0.3992"/>
          <dgm:constr type="h" for="ch" forName="dotNode2" refType="h" fact="0.0218"/>
          <dgm:constr type="w" for="ch" forName="dotNode2" refType="h" refFor="ch" refForName="dotNode2"/>
        </dgm:constrLst>
      </dgm:if>
      <dgm:if name="Name5" axis="ch" ptType="node" func="cnt" op="equ" val="4">
        <dgm:constrLst>
          <dgm:constr type="primFontSz" for="ch" ptType="node" op="equ" val="65"/>
          <dgm:constr type="w" for="ch" forName="arrowNode" refType="w" fact="0.75"/>
          <dgm:constr type="h" for="ch" forName="arrowNode" refType="h"/>
          <dgm:constr type="l" for="ch" forName="arrowNode" refType="w" fact="0.07"/>
          <dgm:constr type="t" for="ch" forName="arrowNode"/>
          <dgm:constr type="l" for="ch" forName="txNode1" refType="w" fact="0"/>
          <dgm:constr type="t" for="ch" forName="txNode1" refType="h" fact="0"/>
          <dgm:constr type="r" for="ch" forName="txNode1" refType="w" fact="0.37"/>
          <dgm:constr type="h" for="ch" forName="txNode1" refType="h" fact="0.16"/>
          <dgm:constr type="l" for="ch" forName="txNode2" refType="w" fact="0.49"/>
          <dgm:constr type="ctrY" for="ch" forName="txNode2" refType="h" fact="0.3153"/>
          <dgm:constr type="r" for="ch" forName="txNode2" refType="w"/>
          <dgm:constr type="h" for="ch" forName="txNode2" refType="h" fact="0.16"/>
          <dgm:constr type="l" for="ch" forName="txNode3" refType="w" fact="0"/>
          <dgm:constr type="ctrY" for="ch" forName="txNode3" refType="h" fact="0.5004"/>
          <dgm:constr type="r" for="ch" forName="txNode3" refType="w" fact="0.5"/>
          <dgm:constr type="h" for="ch" forName="txNode3" refType="h" fact="0.16"/>
          <dgm:constr type="l" for="ch" forName="txNode4" refType="w" fact="0.5"/>
          <dgm:constr type="b" for="ch" forName="txNode4" refType="h"/>
          <dgm:constr type="r" for="ch" forName="txNode4" refType="w"/>
          <dgm:constr type="h" for="ch" forName="txNode4" refType="h" fact="0.16"/>
          <dgm:constr type="ctrX" for="ch" forName="dotNode2" refType="w" fact="0.39"/>
          <dgm:constr type="ctrY" for="ch" forName="dotNode2" refType="h" fact="0.3153"/>
          <dgm:constr type="h" for="ch" forName="dotNode2" refType="h" fact="0.0218"/>
          <dgm:constr type="w" for="ch" forName="dotNode2" refType="h" refFor="ch" refForName="dotNode2"/>
          <dgm:constr type="ctrX" for="ch" forName="dotNode3" refType="w" fact="0.5626"/>
          <dgm:constr type="ctrY" for="ch" forName="dotNode3" refType="h" fact="0.5004"/>
          <dgm:constr type="h" for="ch" forName="dotNode3" refType="h" fact="0.0218"/>
          <dgm:constr type="w" for="ch" forName="dotNode3" refType="h" refFor="ch" refForName="dotNode3"/>
        </dgm:constrLst>
      </dgm:if>
      <dgm:if name="Name6" axis="ch" ptType="node" func="cnt" op="equ" val="5">
        <dgm:constrLst>
          <dgm:constr type="primFontSz" for="ch" ptType="node" op="equ" val="65"/>
          <dgm:constr type="w" for="ch" forName="arrowNode" refType="w" fact="0.75"/>
          <dgm:constr type="h" for="ch" forName="arrowNode" refType="h"/>
          <dgm:constr type="l" for="ch" forName="arrowNode" refType="w" fact="0.07"/>
          <dgm:constr type="t" for="ch" forName="arrowNode"/>
          <dgm:constr type="l" for="ch" forName="txNode1" refType="w" fact="0"/>
          <dgm:constr type="t" for="ch" forName="txNode1" refType="h" fact="0"/>
          <dgm:constr type="r" for="ch" forName="txNode1" refType="w" fact="0.37"/>
          <dgm:constr type="h" for="ch" forName="txNode1" refType="h" fact="0.16"/>
          <dgm:constr type="l" for="ch" forName="txNode2" refType="w" fact="0.46"/>
          <dgm:constr type="ctrY" for="ch" forName="txNode2" refType="h" fact="0.2885"/>
          <dgm:constr type="r" for="ch" forName="txNode2" refType="w"/>
          <dgm:constr type="h" for="ch" forName="txNode2" refType="h" fact="0.16"/>
          <dgm:constr type="l" for="ch" forName="txNode3" refType="w" fact="0"/>
          <dgm:constr type="ctrY" for="ch" forName="txNode3" refType="h" fact="0.4089"/>
          <dgm:constr type="r" for="ch" forName="txNode3" refType="w" fact="0.43"/>
          <dgm:constr type="h" for="ch" forName="txNode3" refType="h" fact="0.16"/>
          <dgm:constr type="l" for="ch" forName="txNode4" refType="w" fact="0.67"/>
          <dgm:constr type="ctrY" for="ch" forName="txNode4" refType="h" fact="0.5497"/>
          <dgm:constr type="r" for="ch" forName="txNode4" refType="w"/>
          <dgm:constr type="h" for="ch" forName="txNode4" refType="h" fact="0.16"/>
          <dgm:constr type="l" for="ch" forName="txNode5" refType="w" fact="0.5"/>
          <dgm:constr type="b" for="ch" forName="txNode5" refType="h"/>
          <dgm:constr type="r" for="ch" forName="txNode5" refType="w"/>
          <dgm:constr type="h" for="ch" forName="txNode5" refType="h" fact="0.16"/>
          <dgm:constr type="ctrX" for="ch" forName="dotNode2" refType="w" fact="0.3565"/>
          <dgm:constr type="ctrY" for="ch" forName="dotNode2" refType="h" fact="0.2885"/>
          <dgm:constr type="h" for="ch" forName="dotNode2" refType="h" fact="0.0218"/>
          <dgm:constr type="w" for="ch" forName="dotNode2" refType="h" refFor="ch" refForName="dotNode2"/>
          <dgm:constr type="ctrX" for="ch" forName="dotNode3" refType="w" fact="0.4922"/>
          <dgm:constr type="ctrY" for="ch" forName="dotNode3" refType="h" fact="0.4089"/>
          <dgm:constr type="h" for="ch" forName="dotNode3" refType="h" fact="0.0218"/>
          <dgm:constr type="w" for="ch" forName="dotNode3" refType="h" refFor="ch" refForName="dotNode3"/>
          <dgm:constr type="ctrX" for="ch" forName="dotNode4" refType="w" fact="0.5939"/>
          <dgm:constr type="ctrY" for="ch" forName="dotNode4" refType="h" fact="0.5497"/>
          <dgm:constr type="h" for="ch" forName="dotNode4" refType="h" fact="0.0218"/>
          <dgm:constr type="w" for="ch" forName="dotNode4" refType="h" refFor="ch" refForName="dotNode4"/>
        </dgm:constrLst>
      </dgm:if>
      <dgm:if name="Name7" axis="ch" ptType="node" func="cnt" op="equ" val="6">
        <dgm:constrLst>
          <dgm:constr type="primFontSz" for="ch" ptType="node" op="equ" val="65"/>
          <dgm:constr type="w" for="ch" forName="arrowNode" refType="w" fact="0.75"/>
          <dgm:constr type="h" for="ch" forName="arrowNode" refType="h"/>
          <dgm:constr type="l" for="ch" forName="arrowNode" refType="w" fact="0.07"/>
          <dgm:constr type="t" for="ch" forName="arrowNode"/>
          <dgm:constr type="l" for="ch" forName="txNode1" refType="w" fact="0"/>
          <dgm:constr type="t" for="ch" forName="txNode1" refType="h" fact="0"/>
          <dgm:constr type="r" for="ch" forName="txNode1" refType="w" fact="0.37"/>
          <dgm:constr type="h" for="ch" forName="txNode1" refType="h" fact="0.16"/>
          <dgm:constr type="l" for="ch" forName="txNode2" refType="w" fact="0.45"/>
          <dgm:constr type="ctrY" for="ch" forName="txNode2" refType="h" fact="0.2693"/>
          <dgm:constr type="r" for="ch" forName="txNode2" refType="w"/>
          <dgm:constr type="h" for="ch" forName="txNode2" refType="h" fact="0.16"/>
          <dgm:constr type="l" for="ch" forName="txNode3" refType="w" fact="0"/>
          <dgm:constr type="ctrY" for="ch" forName="txNode3" refType="h" fact="0.3638"/>
          <dgm:constr type="r" for="ch" forName="txNode3" refType="w" fact="0.37"/>
          <dgm:constr type="h" for="ch" forName="txNode3" refType="h" fact="0.16"/>
          <dgm:constr type="l" for="ch" forName="txNode4" refType="w" fact="0.63"/>
          <dgm:constr type="ctrY" for="ch" forName="txNode4" refType="h" fact="0.4744"/>
          <dgm:constr type="r" for="ch" forName="txNode4" refType="w"/>
          <dgm:constr type="h" for="ch" forName="txNode4" refType="h" fact="0.16"/>
          <dgm:constr type="l" for="ch" forName="txNode5" refType="w" fact="0"/>
          <dgm:constr type="ctrY" for="ch" forName="txNode5" refType="h" fact="0.5961"/>
          <dgm:constr type="r" for="ch" forName="txNode5" refType="w" fact="0.55"/>
          <dgm:constr type="h" for="ch" forName="txNode5" refType="h" fact="0.16"/>
          <dgm:constr type="l" for="ch" forName="txNode6" refType="w" fact="0.5"/>
          <dgm:constr type="b" for="ch" forName="txNode6" refType="h"/>
          <dgm:constr type="r" for="ch" forName="txNode6" refType="w"/>
          <dgm:constr type="h" for="ch" forName="txNode6" refType="h" fact="0.16"/>
          <dgm:constr type="ctrX" for="ch" forName="dotNode2" refType="w" fact="0.33"/>
          <dgm:constr type="ctrY" for="ch" forName="dotNode2" refType="h" fact="0.2693"/>
          <dgm:constr type="h" for="ch" forName="dotNode2" refType="h" fact="0.0218"/>
          <dgm:constr type="w" for="ch" forName="dotNode2" refType="h" refFor="ch" refForName="dotNode2"/>
          <dgm:constr type="ctrX" for="ch" forName="dotNode3" refType="w" fact="0.4419"/>
          <dgm:constr type="ctrY" for="ch" forName="dotNode3" refType="h" fact="0.3638"/>
          <dgm:constr type="h" for="ch" forName="dotNode3" refType="h" fact="0.0218"/>
          <dgm:constr type="w" for="ch" forName="dotNode3" refType="h" refFor="ch" refForName="dotNode3"/>
          <dgm:constr type="ctrX" for="ch" forName="dotNode4" refType="w" fact="0.5425"/>
          <dgm:constr type="ctrY" for="ch" forName="dotNode4" refType="h" fact="0.4744"/>
          <dgm:constr type="h" for="ch" forName="dotNode4" refType="h" fact="0.0218"/>
          <dgm:constr type="w" for="ch" forName="dotNode4" refType="h" refFor="ch" refForName="dotNode4"/>
          <dgm:constr type="ctrX" for="ch" forName="dotNode5" refType="w" fact="0.6153"/>
          <dgm:constr type="ctrY" for="ch" forName="dotNode5" refType="h" fact="0.5961"/>
          <dgm:constr type="h" for="ch" forName="dotNode5" refType="h" fact="0.0218"/>
          <dgm:constr type="w" for="ch" forName="dotNode5" refType="h" refFor="ch" refForName="dotNode5"/>
        </dgm:constrLst>
      </dgm:if>
      <dgm:else name="Name8">
        <dgm:constrLst>
          <dgm:constr type="primFontSz" for="ch" ptType="node" op="equ" val="65"/>
          <dgm:constr type="w" for="ch" forName="arrowNode" refType="w" fact="0.75"/>
          <dgm:constr type="h" for="ch" forName="arrowNode" refType="h"/>
          <dgm:constr type="l" for="ch" forName="arrowNode" refType="w" fact="0.07"/>
          <dgm:constr type="t" for="ch" forName="arrowNode"/>
          <dgm:constr type="l" for="ch" forName="txNode1" refType="w" fact="0"/>
          <dgm:constr type="t" for="ch" forName="txNode1" refType="h" fact="0"/>
          <dgm:constr type="r" for="ch" forName="txNode1" refType="w" fact="0.37"/>
          <dgm:constr type="h" for="ch" forName="txNode1" refType="h" fact="0.16"/>
          <dgm:constr type="l" for="ch" forName="txNode2" refType="w" fact="0.44"/>
          <dgm:constr type="ctrY" for="ch" forName="txNode2" refType="h" fact="0.2693"/>
          <dgm:constr type="r" for="ch" forName="txNode2" refType="w"/>
          <dgm:constr type="h" for="ch" forName="txNode2" refType="h" fact="0.16"/>
          <dgm:constr type="l" for="ch" forName="txNode3" refType="w" fact="0"/>
          <dgm:constr type="ctrY" for="ch" forName="txNode3" refType="h" fact="0.3424"/>
          <dgm:constr type="r" for="ch" forName="txNode3" refType="w" fact="0.33"/>
          <dgm:constr type="h" for="ch" forName="txNode3" refType="h" fact="0.16"/>
          <dgm:constr type="l" for="ch" forName="txNode4" refType="w" fact="0.61"/>
          <dgm:constr type="ctrY" for="ch" forName="txNode4" refType="h" fact="0.4276"/>
          <dgm:constr type="r" for="ch" forName="txNode4" refType="w"/>
          <dgm:constr type="h" for="ch" forName="txNode4" refType="h" fact="0.16"/>
          <dgm:constr type="l" for="ch" forName="txNode5" refType="w" fact="0"/>
          <dgm:constr type="ctrY" for="ch" forName="txNode5" refType="h" fact="0.5218"/>
          <dgm:constr type="r" for="ch" forName="txNode5" refType="w" fact="0.5"/>
          <dgm:constr type="h" for="ch" forName="txNode5" refType="h" fact="0.16"/>
          <dgm:constr type="l" for="ch" forName="txNode6" refType="w" fact="0.71"/>
          <dgm:constr type="ctrY" for="ch" forName="txNode6" refType="h" fact="0.6179"/>
          <dgm:constr type="r" for="ch" forName="txNode6" refType="w"/>
          <dgm:constr type="h" for="ch" forName="txNode6" refType="h" fact="0.16"/>
          <dgm:constr type="l" for="ch" forName="txNode7" refType="w" fact="0.5"/>
          <dgm:constr type="b" for="ch" forName="txNode7" refType="h"/>
          <dgm:constr type="r" for="ch" forName="txNode7" refType="w"/>
          <dgm:constr type="h" for="ch" forName="txNode7" refType="h" fact="0.16"/>
          <dgm:constr type="ctrX" for="ch" forName="dotNode2" refType="w" fact="0.33"/>
          <dgm:constr type="ctrY" for="ch" forName="dotNode2" refType="h" fact="0.2693"/>
          <dgm:constr type="h" for="ch" forName="dotNode2" refType="h" fact="0.0218"/>
          <dgm:constr type="w" for="ch" forName="dotNode2" refType="h" refFor="ch" refForName="dotNode2"/>
          <dgm:constr type="ctrX" for="ch" forName="dotNode3" refType="w" fact="0.425"/>
          <dgm:constr type="ctrY" for="ch" forName="dotNode3" refType="h" fact="0.3424"/>
          <dgm:constr type="h" for="ch" forName="dotNode3" refType="h" fact="0.0218"/>
          <dgm:constr type="w" for="ch" forName="dotNode3" refType="h" refFor="ch" refForName="dotNode3"/>
          <dgm:constr type="ctrX" for="ch" forName="dotNode4" refType="w" fact="0.505"/>
          <dgm:constr type="ctrY" for="ch" forName="dotNode4" refType="h" fact="0.4276"/>
          <dgm:constr type="h" for="ch" forName="dotNode4" refType="h" fact="0.0218"/>
          <dgm:constr type="w" for="ch" forName="dotNode4" refType="h" refFor="ch" refForName="dotNode4"/>
          <dgm:constr type="ctrX" for="ch" forName="dotNode5" refType="w" fact="0.5742"/>
          <dgm:constr type="ctrY" for="ch" forName="dotNode5" refType="h" fact="0.5218"/>
          <dgm:constr type="h" for="ch" forName="dotNode5" refType="h" fact="0.0218"/>
          <dgm:constr type="w" for="ch" forName="dotNode5" refType="h" refFor="ch" refForName="dotNode5"/>
          <dgm:constr type="ctrX" for="ch" forName="dotNode6" refType="w" fact="0.63"/>
          <dgm:constr type="ctrY" for="ch" forName="dotNode6" refType="h" fact="0.6179"/>
          <dgm:constr type="h" for="ch" forName="dotNode6" refType="h" fact="0.0218"/>
          <dgm:constr type="w" for="ch" forName="dotNode6" refType="h" refFor="ch" refForName="dotNode6"/>
        </dgm:constrLst>
      </dgm:else>
    </dgm:choose>
    <dgm:forEach name="Name9" axis="self" ptType="parTrans">
      <dgm:forEach name="Name10" axis="self" ptType="sibTrans" st="2">
        <dgm:forEach name="dotRepeat" axis="self">
          <dgm:layoutNode name="dotRepeatNode" styleLbl="fgShp">
            <dgm:alg type="sp"/>
            <dgm:shape xmlns:r="http://schemas.openxmlformats.org/officeDocument/2006/relationships" type="ellipse" r:blip="">
              <dgm:adjLst/>
            </dgm:shape>
            <dgm:presOf axis="self"/>
          </dgm:layoutNode>
        </dgm:forEach>
      </dgm:forEach>
    </dgm:forEach>
    <dgm:choose name="Name11">
      <dgm:if name="Name12" axis="ch" ptType="node" func="cnt" op="gte" val="1">
        <dgm:layoutNode name="arrowNode" styleLbl="node1">
          <dgm:alg type="sp"/>
          <dgm:shape xmlns:r="http://schemas.openxmlformats.org/officeDocument/2006/relationships" rot="73.2729" type="swooshArrow" r:blip="">
            <dgm:adjLst>
              <dgm:adj idx="1" val="0.1631"/>
              <dgm:adj idx="2" val="0.3137"/>
            </dgm:adjLst>
          </dgm:shape>
          <dgm:presOf/>
        </dgm:layoutNode>
      </dgm:if>
      <dgm:else name="Name13"/>
    </dgm:choose>
    <dgm:forEach name="Name14" axis="ch" ptType="node" cnt="1">
      <dgm:layoutNode name="txNode1" styleLbl="revTx">
        <dgm:varLst>
          <dgm:bulletEnabled val="1"/>
        </dgm:varLst>
        <dgm:alg type="tx">
          <dgm:param type="txAnchorVert" val="b"/>
        </dgm:alg>
        <dgm:shape xmlns:r="http://schemas.openxmlformats.org/officeDocument/2006/relationships" type="rect" r:blip="" zOrderOff="10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15" axis="ch" ptType="node" st="2" cnt="1">
      <dgm:layoutNode name="txNode2" styleLbl="revTx">
        <dgm:varLst>
          <dgm:bulletEnabled val="1"/>
        </dgm:varLst>
        <dgm:choose name="Name16">
          <dgm:if name="Name17" axis="self" ptType="node" func="revPos" op="equ" val="1">
            <dgm:alg type="tx">
              <dgm:param type="txAnchorVert" val="t"/>
            </dgm:alg>
          </dgm:if>
          <dgm:if name="Name18" axis="self" ptType="node" func="posOdd" op="equ" val="1">
            <dgm:alg type="tx">
              <dgm:param type="parTxLTRAlign" val="r"/>
              <dgm:param type="parTxRTLAlign" val="r"/>
            </dgm:alg>
          </dgm:if>
          <dgm:else name="Name19">
            <dgm:alg type="tx">
              <dgm:param type="parTxLTRAlign" val="l"/>
              <dgm:param type="parTxRTLAlign" val="l"/>
            </dgm:alg>
          </dgm:else>
        </dgm:choose>
        <dgm:shape xmlns:r="http://schemas.openxmlformats.org/officeDocument/2006/relationships" type="rect" r:blip="" zOrderOff="10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20">
        <dgm:if name="Name21" axis="par ch" ptType="all node" func="cnt" op="neq" val="2">
          <dgm:forEach name="Name22" axis="follow" ptType="sibTrans" cnt="1">
            <dgm:layoutNode name="dotNode2">
              <dgm:alg type="sp"/>
              <dgm:shape xmlns:r="http://schemas.openxmlformats.org/officeDocument/2006/relationships" r:blip="">
                <dgm:adjLst/>
              </dgm:shape>
              <dgm:presOf/>
              <dgm:forEach name="Name23" ref="dotRepeat"/>
            </dgm:layoutNode>
          </dgm:forEach>
        </dgm:if>
        <dgm:else name="Name24"/>
      </dgm:choose>
    </dgm:forEach>
    <dgm:forEach name="Name25" axis="ch" ptType="node" st="3" cnt="1">
      <dgm:layoutNode name="txNode3" styleLbl="revTx">
        <dgm:varLst>
          <dgm:bulletEnabled val="1"/>
        </dgm:varLst>
        <dgm:choose name="Name26">
          <dgm:if name="Name27" axis="self" ptType="node" func="revPos" op="equ" val="1">
            <dgm:alg type="tx">
              <dgm:param type="txAnchorVert" val="t"/>
            </dgm:alg>
          </dgm:if>
          <dgm:if name="Name28" axis="self" ptType="node" func="posOdd" op="equ" val="1">
            <dgm:alg type="tx">
              <dgm:param type="parTxLTRAlign" val="r"/>
              <dgm:param type="parTxRTLAlign" val="r"/>
            </dgm:alg>
          </dgm:if>
          <dgm:else name="Name29">
            <dgm:alg type="tx">
              <dgm:param type="parTxLTRAlign" val="l"/>
              <dgm:param type="parTxRTLAlign" val="l"/>
            </dgm:alg>
          </dgm:else>
        </dgm:choose>
        <dgm:shape xmlns:r="http://schemas.openxmlformats.org/officeDocument/2006/relationships" type="rect" r:blip="" zOrderOff="10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30">
        <dgm:if name="Name31" axis="par ch" ptType="all node" func="cnt" op="neq" val="3">
          <dgm:forEach name="Name32" axis="follow" ptType="sibTrans" cnt="1">
            <dgm:layoutNode name="dotNode3">
              <dgm:alg type="sp"/>
              <dgm:shape xmlns:r="http://schemas.openxmlformats.org/officeDocument/2006/relationships" r:blip="">
                <dgm:adjLst/>
              </dgm:shape>
              <dgm:presOf/>
              <dgm:forEach name="Name33" ref="dotRepeat"/>
            </dgm:layoutNode>
          </dgm:forEach>
        </dgm:if>
        <dgm:else name="Name34"/>
      </dgm:choose>
    </dgm:forEach>
    <dgm:forEach name="Name35" axis="ch" ptType="node" st="4" cnt="1">
      <dgm:layoutNode name="txNode4" styleLbl="revTx">
        <dgm:varLst>
          <dgm:bulletEnabled val="1"/>
        </dgm:varLst>
        <dgm:choose name="Name36">
          <dgm:if name="Name37" axis="self" ptType="node" func="revPos" op="equ" val="1">
            <dgm:alg type="tx">
              <dgm:param type="txAnchorVert" val="t"/>
            </dgm:alg>
          </dgm:if>
          <dgm:if name="Name38" axis="self" ptType="node" func="posOdd" op="equ" val="1">
            <dgm:alg type="tx">
              <dgm:param type="parTxLTRAlign" val="r"/>
              <dgm:param type="parTxRTLAlign" val="r"/>
            </dgm:alg>
          </dgm:if>
          <dgm:else name="Name39">
            <dgm:alg type="tx">
              <dgm:param type="parTxLTRAlign" val="l"/>
              <dgm:param type="parTxRTLAlign" val="l"/>
            </dgm:alg>
          </dgm:else>
        </dgm:choose>
        <dgm:shape xmlns:r="http://schemas.openxmlformats.org/officeDocument/2006/relationships" type="rect" r:blip="" zOrderOff="10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40">
        <dgm:if name="Name41" axis="par ch" ptType="all node" func="cnt" op="neq" val="4">
          <dgm:forEach name="Name42" axis="follow" ptType="sibTrans" cnt="1">
            <dgm:layoutNode name="dotNode4">
              <dgm:alg type="sp"/>
              <dgm:shape xmlns:r="http://schemas.openxmlformats.org/officeDocument/2006/relationships" r:blip="">
                <dgm:adjLst/>
              </dgm:shape>
              <dgm:presOf/>
              <dgm:forEach name="Name43" ref="dotRepeat"/>
            </dgm:layoutNode>
          </dgm:forEach>
        </dgm:if>
        <dgm:else name="Name44"/>
      </dgm:choose>
    </dgm:forEach>
    <dgm:forEach name="Name45" axis="ch" ptType="node" st="5" cnt="1">
      <dgm:layoutNode name="txNode5" styleLbl="revTx">
        <dgm:varLst>
          <dgm:bulletEnabled val="1"/>
        </dgm:varLst>
        <dgm:choose name="Name46">
          <dgm:if name="Name47" axis="self" ptType="node" func="revPos" op="equ" val="1">
            <dgm:alg type="tx">
              <dgm:param type="txAnchorVert" val="t"/>
            </dgm:alg>
          </dgm:if>
          <dgm:if name="Name48" axis="self" ptType="node" func="posOdd" op="equ" val="1">
            <dgm:alg type="tx">
              <dgm:param type="parTxLTRAlign" val="r"/>
              <dgm:param type="parTxRTLAlign" val="r"/>
            </dgm:alg>
          </dgm:if>
          <dgm:else name="Name49">
            <dgm:alg type="tx">
              <dgm:param type="parTxLTRAlign" val="l"/>
              <dgm:param type="parTxRTLAlign" val="l"/>
            </dgm:alg>
          </dgm:else>
        </dgm:choose>
        <dgm:shape xmlns:r="http://schemas.openxmlformats.org/officeDocument/2006/relationships" type="rect" r:blip="" zOrderOff="10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50">
        <dgm:if name="Name51" axis="par ch" ptType="all node" func="cnt" op="neq" val="5">
          <dgm:forEach name="Name52" axis="follow" ptType="sibTrans" cnt="1">
            <dgm:layoutNode name="dotNode5">
              <dgm:alg type="sp"/>
              <dgm:shape xmlns:r="http://schemas.openxmlformats.org/officeDocument/2006/relationships" r:blip="">
                <dgm:adjLst/>
              </dgm:shape>
              <dgm:presOf/>
              <dgm:forEach name="Name53" ref="dotRepeat"/>
            </dgm:layoutNode>
          </dgm:forEach>
        </dgm:if>
        <dgm:else name="Name54"/>
      </dgm:choose>
    </dgm:forEach>
    <dgm:forEach name="Name55" axis="ch" ptType="node" st="6" cnt="1">
      <dgm:layoutNode name="txNode6" styleLbl="revTx">
        <dgm:varLst>
          <dgm:bulletEnabled val="1"/>
        </dgm:varLst>
        <dgm:choose name="Name56">
          <dgm:if name="Name57" axis="self" ptType="node" func="revPos" op="equ" val="1">
            <dgm:alg type="tx">
              <dgm:param type="txAnchorVert" val="t"/>
            </dgm:alg>
          </dgm:if>
          <dgm:if name="Name58" axis="self" ptType="node" func="posOdd" op="equ" val="1">
            <dgm:alg type="tx">
              <dgm:param type="parTxLTRAlign" val="r"/>
              <dgm:param type="parTxRTLAlign" val="r"/>
            </dgm:alg>
          </dgm:if>
          <dgm:else name="Name59">
            <dgm:alg type="tx">
              <dgm:param type="parTxLTRAlign" val="l"/>
              <dgm:param type="parTxRTLAlign" val="l"/>
            </dgm:alg>
          </dgm:else>
        </dgm:choose>
        <dgm:shape xmlns:r="http://schemas.openxmlformats.org/officeDocument/2006/relationships" type="rect" r:blip="" zOrderOff="10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60">
        <dgm:if name="Name61" axis="par ch" ptType="all node" func="cnt" op="neq" val="6">
          <dgm:forEach name="Name62" axis="follow" ptType="sibTrans" cnt="1">
            <dgm:layoutNode name="dotNode6">
              <dgm:alg type="sp"/>
              <dgm:shape xmlns:r="http://schemas.openxmlformats.org/officeDocument/2006/relationships" r:blip="">
                <dgm:adjLst/>
              </dgm:shape>
              <dgm:presOf/>
              <dgm:forEach name="Name63" ref="dotRepeat"/>
            </dgm:layoutNode>
          </dgm:forEach>
        </dgm:if>
        <dgm:else name="Name64"/>
      </dgm:choose>
    </dgm:forEach>
    <dgm:forEach name="Name65" axis="ch" ptType="node" st="7" cnt="1">
      <dgm:layoutNode name="txNode7" styleLbl="revTx">
        <dgm:varLst>
          <dgm:bulletEnabled val="1"/>
        </dgm:varLst>
        <dgm:alg type="tx">
          <dgm:param type="txAnchorVert" val="t"/>
        </dgm:alg>
        <dgm:shape xmlns:r="http://schemas.openxmlformats.org/officeDocument/2006/relationships" type="rect" r:blip="" zOrderOff="10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CAAFF0-211F-4847-9616-7E4FAA122F2C}" type="datetimeFigureOut">
              <a:rPr lang="es-CL" smtClean="0"/>
              <a:t>29/03/2020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7C4552-9665-4AAB-819B-32C6E0F71C0F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078422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7C4552-9665-4AAB-819B-32C6E0F71C0F}" type="slidenum">
              <a:rPr lang="es-CL" smtClean="0"/>
              <a:t>9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716380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6FEA1-4F84-4B19-B397-A04C54A876A9}" type="datetimeFigureOut">
              <a:rPr lang="es-CL" smtClean="0"/>
              <a:t>29/03/2020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89C04-9B5A-4AC4-9771-631F4C581A7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241372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6FEA1-4F84-4B19-B397-A04C54A876A9}" type="datetimeFigureOut">
              <a:rPr lang="es-CL" smtClean="0"/>
              <a:t>29/03/2020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89C04-9B5A-4AC4-9771-631F4C581A7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007853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6FEA1-4F84-4B19-B397-A04C54A876A9}" type="datetimeFigureOut">
              <a:rPr lang="es-CL" smtClean="0"/>
              <a:t>29/03/2020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89C04-9B5A-4AC4-9771-631F4C581A7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272819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6FEA1-4F84-4B19-B397-A04C54A876A9}" type="datetimeFigureOut">
              <a:rPr lang="es-CL" smtClean="0"/>
              <a:t>29/03/2020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89C04-9B5A-4AC4-9771-631F4C581A7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651624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6FEA1-4F84-4B19-B397-A04C54A876A9}" type="datetimeFigureOut">
              <a:rPr lang="es-CL" smtClean="0"/>
              <a:t>29/03/2020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89C04-9B5A-4AC4-9771-631F4C581A7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028652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6FEA1-4F84-4B19-B397-A04C54A876A9}" type="datetimeFigureOut">
              <a:rPr lang="es-CL" smtClean="0"/>
              <a:t>29/03/2020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89C04-9B5A-4AC4-9771-631F4C581A7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881998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6FEA1-4F84-4B19-B397-A04C54A876A9}" type="datetimeFigureOut">
              <a:rPr lang="es-CL" smtClean="0"/>
              <a:t>29/03/2020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89C04-9B5A-4AC4-9771-631F4C581A7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620849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6FEA1-4F84-4B19-B397-A04C54A876A9}" type="datetimeFigureOut">
              <a:rPr lang="es-CL" smtClean="0"/>
              <a:t>29/03/2020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89C04-9B5A-4AC4-9771-631F4C581A7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128166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6FEA1-4F84-4B19-B397-A04C54A876A9}" type="datetimeFigureOut">
              <a:rPr lang="es-CL" smtClean="0"/>
              <a:t>29/03/2020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89C04-9B5A-4AC4-9771-631F4C581A7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131488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6FEA1-4F84-4B19-B397-A04C54A876A9}" type="datetimeFigureOut">
              <a:rPr lang="es-CL" smtClean="0"/>
              <a:t>29/03/2020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89C04-9B5A-4AC4-9771-631F4C581A7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488500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6FEA1-4F84-4B19-B397-A04C54A876A9}" type="datetimeFigureOut">
              <a:rPr lang="es-CL" smtClean="0"/>
              <a:t>29/03/2020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289C04-9B5A-4AC4-9771-631F4C581A7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779885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6FEA1-4F84-4B19-B397-A04C54A876A9}" type="datetimeFigureOut">
              <a:rPr lang="es-CL" smtClean="0"/>
              <a:t>29/03/2020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289C04-9B5A-4AC4-9771-631F4C581A7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0900202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://www.google.cl/url?sa=i&amp;rct=j&amp;q=&amp;esrc=s&amp;source=images&amp;cd=&amp;cad=rja&amp;uact=8&amp;ved=2ahUKEwighfLqofzZAhUCfpAKHTwXAyMQjRx6BAgAEAU&amp;url=http://www.movistar.com.ve/particulares/ayuda/servicio_tecnico/servicio_tecnico_ayuda.asp&amp;psig=AOvVaw0fSktccQexYdNp9DAdRkd_&amp;ust=1521682043541801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467544" y="5105400"/>
            <a:ext cx="8676456" cy="1752600"/>
          </a:xfrm>
        </p:spPr>
        <p:txBody>
          <a:bodyPr>
            <a:normAutofit/>
          </a:bodyPr>
          <a:lstStyle/>
          <a:p>
            <a:r>
              <a:rPr lang="es-CL" sz="4000" b="1" i="1" dirty="0" smtClean="0">
                <a:solidFill>
                  <a:schemeClr val="tx1"/>
                </a:solidFill>
              </a:rPr>
              <a:t>U.T. 3</a:t>
            </a:r>
            <a:r>
              <a:rPr lang="es-CL" sz="4000" b="1" i="1" smtClean="0">
                <a:solidFill>
                  <a:schemeClr val="tx1"/>
                </a:solidFill>
              </a:rPr>
              <a:t>: SUBSISTEMA </a:t>
            </a:r>
            <a:r>
              <a:rPr lang="es-CL" sz="4000" b="1" i="1" dirty="0" smtClean="0">
                <a:solidFill>
                  <a:schemeClr val="tx1"/>
                </a:solidFill>
              </a:rPr>
              <a:t>DE MANTENIMIENTO SALINO</a:t>
            </a:r>
            <a:endParaRPr lang="es-CL" sz="4000" b="1" i="1" dirty="0">
              <a:solidFill>
                <a:schemeClr val="tx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2656"/>
            <a:ext cx="4212468" cy="2808312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880828"/>
            <a:ext cx="3810000" cy="280035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00438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3600" b="1" i="1" dirty="0" smtClean="0"/>
              <a:t>Módulo: Monitoreo de Condiciones, inicio.</a:t>
            </a:r>
            <a:endParaRPr lang="es-CL" sz="3600" b="1" i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5536" y="1766989"/>
            <a:ext cx="4176464" cy="3384376"/>
          </a:xfrm>
        </p:spPr>
        <p:txBody>
          <a:bodyPr>
            <a:normAutofit fontScale="70000" lnSpcReduction="20000"/>
          </a:bodyPr>
          <a:lstStyle/>
          <a:p>
            <a:pPr algn="just"/>
            <a:r>
              <a:rPr lang="es-CL" dirty="0" smtClean="0"/>
              <a:t>La acción de mantenimiento se inicia con base en la comparación de niveles de alarma con las lecturas actuales. </a:t>
            </a:r>
          </a:p>
          <a:p>
            <a:pPr marL="0" indent="0" algn="just">
              <a:buNone/>
            </a:pPr>
            <a:endParaRPr lang="es-CL" dirty="0" smtClean="0"/>
          </a:p>
          <a:p>
            <a:pPr algn="just"/>
            <a:r>
              <a:rPr lang="es-CL" dirty="0" smtClean="0"/>
              <a:t>Se pueden definir rango de medidas de prueba, por ejemplo: vibración, temperatura, aislamiento, espesor, fatiga de metales, etc.</a:t>
            </a:r>
            <a:endParaRPr lang="es-CL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132856"/>
            <a:ext cx="3986938" cy="26526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48164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124744"/>
            <a:ext cx="7056784" cy="4003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CL" sz="2800" b="1" i="1" dirty="0" smtClean="0"/>
              <a:t>Módulo: Monitoreo de Condiciones, tiempo de falla.</a:t>
            </a:r>
            <a:endParaRPr lang="es-CL" sz="2800" b="1" i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87524" y="5288983"/>
            <a:ext cx="8496944" cy="90156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CL" sz="2000" dirty="0" smtClean="0"/>
              <a:t>Adicionalmente se puede hacer la predicción del tiempo de falla (vida útil restante) permitiendo programar actividades de mantenimiento.</a:t>
            </a:r>
          </a:p>
          <a:p>
            <a:pPr marL="0" indent="0" algn="just">
              <a:buNone/>
            </a:pPr>
            <a:endParaRPr lang="es-CL" sz="2000" dirty="0" smtClean="0"/>
          </a:p>
        </p:txBody>
      </p:sp>
    </p:spTree>
    <p:extLst>
      <p:ext uri="{BB962C8B-B14F-4D97-AF65-F5344CB8AC3E}">
        <p14:creationId xmlns:p14="http://schemas.microsoft.com/office/powerpoint/2010/main" val="3643624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778098"/>
          </a:xfrm>
        </p:spPr>
        <p:txBody>
          <a:bodyPr>
            <a:normAutofit fontScale="90000"/>
          </a:bodyPr>
          <a:lstStyle/>
          <a:p>
            <a:r>
              <a:rPr lang="es-CL" sz="3600" b="1" i="1" dirty="0" smtClean="0"/>
              <a:t>Módulo: Monitoreo de Condiciones, Salino.</a:t>
            </a:r>
            <a:endParaRPr lang="es-CL" sz="3600" b="1" i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412776"/>
            <a:ext cx="3460814" cy="40664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3 Llamada de nube"/>
          <p:cNvSpPr/>
          <p:nvPr/>
        </p:nvSpPr>
        <p:spPr>
          <a:xfrm>
            <a:off x="1226809" y="980728"/>
            <a:ext cx="3672408" cy="2016224"/>
          </a:xfrm>
          <a:prstGeom prst="cloudCallout">
            <a:avLst>
              <a:gd name="adj1" fmla="val 81027"/>
              <a:gd name="adj2" fmla="val 3601"/>
            </a:avLst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b="1" dirty="0" smtClean="0"/>
              <a:t>PERO, ¿DÓNDE ESTÁ SALINO EN TODO ESTO?</a:t>
            </a:r>
            <a:endParaRPr lang="es-CL" b="1" dirty="0"/>
          </a:p>
        </p:txBody>
      </p:sp>
      <p:sp>
        <p:nvSpPr>
          <p:cNvPr id="6" name="5 CuadroTexto"/>
          <p:cNvSpPr txBox="1"/>
          <p:nvPr/>
        </p:nvSpPr>
        <p:spPr>
          <a:xfrm>
            <a:off x="266733" y="3680031"/>
            <a:ext cx="5328592" cy="2616101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CL" sz="1600" b="1" i="1" dirty="0" smtClean="0"/>
              <a:t>EL SUB SISTEMA MANTENIMIENTO DE SALINO, PERMITE PROGRAMAR LAS SIGUIENTES FUNCIONES:</a:t>
            </a:r>
          </a:p>
          <a:p>
            <a:endParaRPr lang="es-CL" sz="1600" b="1" i="1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1600" b="1" i="1" dirty="0" smtClean="0"/>
              <a:t>INSTALACIÓN UNO O VARIOS GRUPOS DE MEDIDA.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s-CL" sz="1600" b="1" i="1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1600" b="1" i="1" dirty="0" smtClean="0"/>
              <a:t>DEFINICIÓN DEL EQUIPO A MEDIR, TIPO DE MEDIDA Y FRECUENCIA.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s-CL" sz="1600" b="1" i="1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sz="1600" b="1" i="1" dirty="0" smtClean="0"/>
              <a:t>DEFINICIÓN DE NIVELES DE PRECAUCIÓN Y RIESGO (PREDICCIONES DE LA CURVA)</a:t>
            </a:r>
            <a:endParaRPr lang="es-CL" sz="1600" b="1" i="1" dirty="0"/>
          </a:p>
        </p:txBody>
      </p:sp>
      <p:sp>
        <p:nvSpPr>
          <p:cNvPr id="7" name="6 Flecha a la derecha con bandas"/>
          <p:cNvSpPr/>
          <p:nvPr/>
        </p:nvSpPr>
        <p:spPr>
          <a:xfrm rot="5400000">
            <a:off x="2828987" y="3049960"/>
            <a:ext cx="468052" cy="792088"/>
          </a:xfrm>
          <a:prstGeom prst="stripedRightArrow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10130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778098"/>
          </a:xfrm>
        </p:spPr>
        <p:txBody>
          <a:bodyPr>
            <a:normAutofit fontScale="90000"/>
          </a:bodyPr>
          <a:lstStyle/>
          <a:p>
            <a:r>
              <a:rPr lang="es-CL" sz="3600" b="1" i="1" dirty="0" smtClean="0"/>
              <a:t>Módulo: Monitoreo de Condiciones, OT automáticas.</a:t>
            </a:r>
            <a:endParaRPr lang="es-CL" sz="3600" b="1" i="1" dirty="0"/>
          </a:p>
        </p:txBody>
      </p:sp>
      <p:graphicFrame>
        <p:nvGraphicFramePr>
          <p:cNvPr id="3" name="2 Diagrama"/>
          <p:cNvGraphicFramePr/>
          <p:nvPr>
            <p:extLst>
              <p:ext uri="{D42A27DB-BD31-4B8C-83A1-F6EECF244321}">
                <p14:modId xmlns:p14="http://schemas.microsoft.com/office/powerpoint/2010/main" val="1600201136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55100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>
            <a:noAutofit/>
          </a:bodyPr>
          <a:lstStyle/>
          <a:p>
            <a:r>
              <a:rPr lang="es-CL" sz="3200" b="1" i="1" dirty="0" smtClean="0"/>
              <a:t>Módulos que interactúan con Módulo Monitoreo de Condición.</a:t>
            </a:r>
            <a:endParaRPr lang="es-CL" sz="3200" b="1" i="1" dirty="0"/>
          </a:p>
        </p:txBody>
      </p:sp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8589714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58316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>
            <a:noAutofit/>
          </a:bodyPr>
          <a:lstStyle/>
          <a:p>
            <a:r>
              <a:rPr lang="es-CL" sz="3200" b="1" i="1" dirty="0" smtClean="0"/>
              <a:t>Módulo: Programación de Mantenimiento.</a:t>
            </a:r>
            <a:endParaRPr lang="es-CL" sz="3200" b="1" i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988840"/>
            <a:ext cx="3333750" cy="238125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1043608" y="1829311"/>
            <a:ext cx="338437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dirty="0" smtClean="0"/>
              <a:t>Este módulo usa la frecuencia de cuando se deben tomar las medidas de Monitoreo de Condición junto con la información de fechas y estadísticas de la última medida, con lo anterior programa las lecturas de medida e instruye al personal sobre la manera de tomarlas.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710478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1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s-CL" sz="3200" b="1" i="1" dirty="0" smtClean="0"/>
              <a:t>Módulo: Estadísticas Operacionales</a:t>
            </a:r>
            <a:endParaRPr lang="es-CL" sz="3200" b="1" i="1" dirty="0"/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6019" y="1196752"/>
            <a:ext cx="6408712" cy="38427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827584" y="5229200"/>
            <a:ext cx="7325582" cy="923330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es-CL" dirty="0" smtClean="0"/>
              <a:t>Es el responsable de la revisión de las estadísticas operativas diarias de ítems individuales de un equipo, por ejemplo: horas operativas, kilómetros recorridos y toneladas de material.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118637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1 Título"/>
          <p:cNvSpPr txBox="1">
            <a:spLocks/>
          </p:cNvSpPr>
          <p:nvPr/>
        </p:nvSpPr>
        <p:spPr>
          <a:xfrm>
            <a:off x="589095" y="116632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L" sz="3200" b="1" i="1" dirty="0" smtClean="0"/>
              <a:t>Módulo: Estadísticas Operacionales, funciones.</a:t>
            </a:r>
            <a:endParaRPr lang="es-CL" sz="3200" b="1" i="1" dirty="0"/>
          </a:p>
        </p:txBody>
      </p:sp>
      <p:graphicFrame>
        <p:nvGraphicFramePr>
          <p:cNvPr id="7" name="3 Marcador de contenido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67953437"/>
              </p:ext>
            </p:extLst>
          </p:nvPr>
        </p:nvGraphicFramePr>
        <p:xfrm>
          <a:off x="467544" y="1238518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8 Llamada rectangular redondeada"/>
          <p:cNvSpPr/>
          <p:nvPr/>
        </p:nvSpPr>
        <p:spPr>
          <a:xfrm>
            <a:off x="467544" y="1259632"/>
            <a:ext cx="2409936" cy="1593304"/>
          </a:xfrm>
          <a:prstGeom prst="wedgeRoundRectCallout">
            <a:avLst>
              <a:gd name="adj1" fmla="val 46633"/>
              <a:gd name="adj2" fmla="val 78992"/>
              <a:gd name="adj3" fmla="val 16667"/>
            </a:avLst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 smtClean="0"/>
              <a:t>Programación del mantenimiento sobre la base de </a:t>
            </a:r>
            <a:r>
              <a:rPr lang="es-CL" dirty="0" err="1" smtClean="0"/>
              <a:t>hrs</a:t>
            </a:r>
            <a:r>
              <a:rPr lang="es-CL" dirty="0" smtClean="0"/>
              <a:t>. </a:t>
            </a:r>
            <a:r>
              <a:rPr lang="es-CL" dirty="0"/>
              <a:t>y</a:t>
            </a:r>
            <a:r>
              <a:rPr lang="es-CL" dirty="0" smtClean="0"/>
              <a:t> </a:t>
            </a:r>
            <a:r>
              <a:rPr lang="es-CL" dirty="0"/>
              <a:t>t</a:t>
            </a:r>
            <a:r>
              <a:rPr lang="es-CL" dirty="0" smtClean="0"/>
              <a:t>on., en vez de espacios de tiempo</a:t>
            </a:r>
            <a:endParaRPr lang="es-CL" dirty="0"/>
          </a:p>
        </p:txBody>
      </p:sp>
      <p:sp>
        <p:nvSpPr>
          <p:cNvPr id="12" name="11 Nube"/>
          <p:cNvSpPr/>
          <p:nvPr/>
        </p:nvSpPr>
        <p:spPr>
          <a:xfrm>
            <a:off x="6012160" y="1105594"/>
            <a:ext cx="2195736" cy="1747342"/>
          </a:xfrm>
          <a:prstGeom prst="cloud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L" sz="1600" dirty="0" smtClean="0">
                <a:solidFill>
                  <a:schemeClr val="tx1"/>
                </a:solidFill>
              </a:rPr>
              <a:t>Estadística de combustible y lubricantes para calcular el costo por hora.</a:t>
            </a:r>
            <a:endParaRPr lang="es-CL" sz="1600" dirty="0">
              <a:solidFill>
                <a:schemeClr val="tx1"/>
              </a:solidFill>
            </a:endParaRPr>
          </a:p>
        </p:txBody>
      </p:sp>
      <p:sp>
        <p:nvSpPr>
          <p:cNvPr id="13" name="12 Nube"/>
          <p:cNvSpPr/>
          <p:nvPr/>
        </p:nvSpPr>
        <p:spPr>
          <a:xfrm>
            <a:off x="103280" y="2996952"/>
            <a:ext cx="2380487" cy="1747342"/>
          </a:xfrm>
          <a:prstGeom prst="cloud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L" sz="1400" dirty="0" smtClean="0">
                <a:solidFill>
                  <a:schemeClr val="tx1"/>
                </a:solidFill>
              </a:rPr>
              <a:t>Seguimiento del equipo para indicar la cantidad de trabajo ejecutado</a:t>
            </a:r>
            <a:endParaRPr lang="es-CL" sz="1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84253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2" grpId="0" animBg="1"/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4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95908905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L" sz="3600" b="1" i="1" dirty="0" smtClean="0"/>
              <a:t>Módulo: Creación </a:t>
            </a:r>
            <a:r>
              <a:rPr lang="es-CL" sz="3600" b="1" i="1" dirty="0"/>
              <a:t>ó</a:t>
            </a:r>
            <a:r>
              <a:rPr lang="es-CL" sz="3600" b="1" i="1" dirty="0" smtClean="0"/>
              <a:t>rdenes de trabajo, razones.</a:t>
            </a:r>
            <a:endParaRPr lang="es-CL" sz="3600" b="1" i="1" dirty="0"/>
          </a:p>
        </p:txBody>
      </p:sp>
    </p:spTree>
    <p:extLst>
      <p:ext uri="{BB962C8B-B14F-4D97-AF65-F5344CB8AC3E}">
        <p14:creationId xmlns:p14="http://schemas.microsoft.com/office/powerpoint/2010/main" val="4051595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4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70443477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L" sz="3600" b="1" i="1" dirty="0" smtClean="0"/>
              <a:t>Módulo: </a:t>
            </a:r>
            <a:r>
              <a:rPr lang="es-CL" sz="3600" b="1" i="1" dirty="0"/>
              <a:t>Creación órdenes de </a:t>
            </a:r>
            <a:r>
              <a:rPr lang="es-CL" sz="3600" b="1" i="1" dirty="0" smtClean="0"/>
              <a:t>trabajo, formato</a:t>
            </a:r>
            <a:endParaRPr lang="es-CL" sz="3600" b="1" i="1" dirty="0"/>
          </a:p>
        </p:txBody>
      </p:sp>
    </p:spTree>
    <p:extLst>
      <p:ext uri="{BB962C8B-B14F-4D97-AF65-F5344CB8AC3E}">
        <p14:creationId xmlns:p14="http://schemas.microsoft.com/office/powerpoint/2010/main" val="3233272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1 Título"/>
          <p:cNvSpPr>
            <a:spLocks noGrp="1"/>
          </p:cNvSpPr>
          <p:nvPr>
            <p:ph type="title"/>
          </p:nvPr>
        </p:nvSpPr>
        <p:spPr>
          <a:xfrm>
            <a:off x="323528" y="274638"/>
            <a:ext cx="8640960" cy="1143000"/>
          </a:xfrm>
        </p:spPr>
        <p:txBody>
          <a:bodyPr>
            <a:normAutofit/>
          </a:bodyPr>
          <a:lstStyle/>
          <a:p>
            <a:r>
              <a:rPr lang="es-CL" sz="2800" b="1" i="1" dirty="0" smtClean="0"/>
              <a:t>Módulo: </a:t>
            </a:r>
            <a:r>
              <a:rPr lang="es-CL" sz="2800" b="1" i="1" dirty="0"/>
              <a:t>Creación órdenes de t</a:t>
            </a:r>
            <a:r>
              <a:rPr lang="es-CL" sz="2800" b="1" i="1" dirty="0" smtClean="0"/>
              <a:t>rabajo, información.</a:t>
            </a:r>
            <a:endParaRPr lang="es-CL" sz="2800" b="1" i="1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97141932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4 Señal de prohibido"/>
          <p:cNvSpPr/>
          <p:nvPr/>
        </p:nvSpPr>
        <p:spPr>
          <a:xfrm>
            <a:off x="6804248" y="5301208"/>
            <a:ext cx="288032" cy="288032"/>
          </a:xfrm>
          <a:prstGeom prst="noSmok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6958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L" sz="3600" b="1" i="1" dirty="0" smtClean="0"/>
              <a:t>Módulo: </a:t>
            </a:r>
            <a:r>
              <a:rPr lang="es-CL" sz="3600" b="1" i="1" dirty="0"/>
              <a:t>Creación órdenes de </a:t>
            </a:r>
            <a:r>
              <a:rPr lang="es-CL" sz="3600" b="1" i="1" dirty="0" smtClean="0"/>
              <a:t>trabajo, garantía</a:t>
            </a:r>
            <a:endParaRPr lang="es-CL" sz="3600" b="1" i="1" dirty="0"/>
          </a:p>
        </p:txBody>
      </p:sp>
      <p:pic>
        <p:nvPicPr>
          <p:cNvPr id="5122" name="Picture 2" descr="Resultado de imagen para garantía equipo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3828" y="1521589"/>
            <a:ext cx="3168352" cy="2123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 redondeado"/>
          <p:cNvSpPr/>
          <p:nvPr/>
        </p:nvSpPr>
        <p:spPr>
          <a:xfrm>
            <a:off x="971600" y="4077072"/>
            <a:ext cx="7272808" cy="1512168"/>
          </a:xfrm>
          <a:prstGeom prst="round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L" dirty="0" smtClean="0">
                <a:solidFill>
                  <a:schemeClr val="tx1"/>
                </a:solidFill>
              </a:rPr>
              <a:t>Durante la creación de una OT, </a:t>
            </a:r>
            <a:r>
              <a:rPr lang="es-CL" dirty="0" smtClean="0">
                <a:solidFill>
                  <a:schemeClr val="tx1"/>
                </a:solidFill>
              </a:rPr>
              <a:t>SALINO </a:t>
            </a:r>
            <a:r>
              <a:rPr lang="es-CL" dirty="0" smtClean="0">
                <a:solidFill>
                  <a:schemeClr val="tx1"/>
                </a:solidFill>
              </a:rPr>
              <a:t>detecta si el equipo o cualquier montaje en el mismo aún está bajo garantía. Esto lo realiza comparando la fecha de operación actual con la fecha de expiración de garantía, o comparando el valor estadístico más reciente de operación con el valor estadístico de expiración de garantía.</a:t>
            </a:r>
            <a:endParaRPr lang="es-CL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3915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84838087"/>
              </p:ext>
            </p:extLst>
          </p:nvPr>
        </p:nvGraphicFramePr>
        <p:xfrm>
          <a:off x="457200" y="1484784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1 Título"/>
          <p:cNvSpPr txBox="1">
            <a:spLocks/>
          </p:cNvSpPr>
          <p:nvPr/>
        </p:nvSpPr>
        <p:spPr>
          <a:xfrm>
            <a:off x="609600" y="26064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L" sz="2800" b="1" i="1" dirty="0" smtClean="0"/>
              <a:t>Módulo: </a:t>
            </a:r>
            <a:r>
              <a:rPr lang="es-CL" sz="2800" b="1" i="1" dirty="0"/>
              <a:t>Creación órdenes de </a:t>
            </a:r>
            <a:r>
              <a:rPr lang="es-CL" sz="2800" b="1" i="1" dirty="0" smtClean="0"/>
              <a:t>trabajo, programas.</a:t>
            </a:r>
            <a:endParaRPr lang="es-CL" sz="2800" b="1" i="1" dirty="0"/>
          </a:p>
        </p:txBody>
      </p:sp>
    </p:spTree>
    <p:extLst>
      <p:ext uri="{BB962C8B-B14F-4D97-AF65-F5344CB8AC3E}">
        <p14:creationId xmlns:p14="http://schemas.microsoft.com/office/powerpoint/2010/main" val="2337100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553</TotalTime>
  <Words>575</Words>
  <Application>Microsoft Office PowerPoint</Application>
  <PresentationFormat>Presentación en pantalla (4:3)</PresentationFormat>
  <Paragraphs>65</Paragraphs>
  <Slides>14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14</vt:i4>
      </vt:variant>
    </vt:vector>
  </HeadingPairs>
  <TitlesOfParts>
    <vt:vector size="15" baseType="lpstr">
      <vt:lpstr>Tema de Office</vt:lpstr>
      <vt:lpstr>Presentación de PowerPoint</vt:lpstr>
      <vt:lpstr>Módulo: Monitoreo de Condiciones, inicio.</vt:lpstr>
      <vt:lpstr>Módulo: Monitoreo de Condiciones, tiempo de falla.</vt:lpstr>
      <vt:lpstr>Módulo: Monitoreo de Condiciones, Salino.</vt:lpstr>
      <vt:lpstr>Módulo: Monitoreo de Condiciones, OT automáticas.</vt:lpstr>
      <vt:lpstr>Módulos que interactúan con Módulo Monitoreo de Condición.</vt:lpstr>
      <vt:lpstr>Módulo: Programación de Mantenimiento.</vt:lpstr>
      <vt:lpstr>Módulo: Estadísticas Operacionales</vt:lpstr>
      <vt:lpstr>Presentación de PowerPoint</vt:lpstr>
      <vt:lpstr>Módulo: Creación órdenes de trabajo, razones.</vt:lpstr>
      <vt:lpstr>Módulo: Creación órdenes de trabajo, formato</vt:lpstr>
      <vt:lpstr>Módulo: Creación órdenes de trabajo, información.</vt:lpstr>
      <vt:lpstr>Módulo: Creación órdenes de trabajo, garantía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Carlos Cruz Andias</dc:creator>
  <cp:lastModifiedBy>Carlos Cruz Andias</cp:lastModifiedBy>
  <cp:revision>52</cp:revision>
  <dcterms:created xsi:type="dcterms:W3CDTF">2018-03-20T00:36:58Z</dcterms:created>
  <dcterms:modified xsi:type="dcterms:W3CDTF">2020-03-29T21:40:29Z</dcterms:modified>
</cp:coreProperties>
</file>