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rawing5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70" r:id="rId2"/>
    <p:sldId id="314" r:id="rId3"/>
    <p:sldId id="303" r:id="rId4"/>
    <p:sldId id="320" r:id="rId5"/>
    <p:sldId id="315" r:id="rId6"/>
    <p:sldId id="321" r:id="rId7"/>
    <p:sldId id="329" r:id="rId8"/>
    <p:sldId id="331" r:id="rId9"/>
    <p:sldId id="332" r:id="rId10"/>
    <p:sldId id="328" r:id="rId11"/>
    <p:sldId id="330" r:id="rId12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0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470540-4192-419B-AC38-FF227B3DCF5E}" type="doc">
      <dgm:prSet loTypeId="urn:microsoft.com/office/officeart/2005/8/layout/hierarchy2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7B43EEE7-A7E8-4D75-8E12-80417F7F19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REVISTAS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D362DA8-86C4-4917-BE51-980C21D6081A}" type="parTrans" cxnId="{566251C1-55DF-45E1-9094-BA5FF6BDBBF2}">
      <dgm:prSet/>
      <dgm:spPr/>
      <dgm:t>
        <a:bodyPr/>
        <a:lstStyle/>
        <a:p>
          <a:endParaRPr lang="es-CL"/>
        </a:p>
      </dgm:t>
    </dgm:pt>
    <dgm:pt modelId="{2F480DF2-C0D6-4BC7-8D51-C56F1F7AD26B}" type="sibTrans" cxnId="{566251C1-55DF-45E1-9094-BA5FF6BDBBF2}">
      <dgm:prSet/>
      <dgm:spPr/>
      <dgm:t>
        <a:bodyPr/>
        <a:lstStyle/>
        <a:p>
          <a:endParaRPr lang="es-CL"/>
        </a:p>
      </dgm:t>
    </dgm:pt>
    <dgm:pt modelId="{64BC9E3F-55F0-4A1A-BB24-3406E219013A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 PERSONAL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61D7A28-8A77-4514-ADC1-3C6AB5545646}" type="parTrans" cxnId="{0A7C4A4A-1E93-4CFD-B783-8DB4895CB890}">
      <dgm:prSet/>
      <dgm:spPr/>
      <dgm:t>
        <a:bodyPr/>
        <a:lstStyle/>
        <a:p>
          <a:endParaRPr lang="es-CL"/>
        </a:p>
      </dgm:t>
    </dgm:pt>
    <dgm:pt modelId="{F779AA22-861A-40AC-8CD4-EE759D795E98}" type="sibTrans" cxnId="{0A7C4A4A-1E93-4CFD-B783-8DB4895CB890}">
      <dgm:prSet/>
      <dgm:spPr/>
      <dgm:t>
        <a:bodyPr/>
        <a:lstStyle/>
        <a:p>
          <a:endParaRPr lang="es-CL"/>
        </a:p>
      </dgm:t>
    </dgm:pt>
    <dgm:pt modelId="{F4D06C17-60E7-4D88-B9A6-4FEB5F04100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DEPARTAMENTALES Y CARGOS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6D34ABF-2F65-4EAC-BA84-9E64EF7392D1}" type="parTrans" cxnId="{E7B98ED4-ADB2-4020-9761-6A12D1F1D30B}">
      <dgm:prSet/>
      <dgm:spPr/>
      <dgm:t>
        <a:bodyPr/>
        <a:lstStyle/>
        <a:p>
          <a:endParaRPr lang="es-CL"/>
        </a:p>
      </dgm:t>
    </dgm:pt>
    <dgm:pt modelId="{86A1C0E0-F39C-4EF8-9381-A8B975279559}" type="sibTrans" cxnId="{E7B98ED4-ADB2-4020-9761-6A12D1F1D30B}">
      <dgm:prSet/>
      <dgm:spPr/>
      <dgm:t>
        <a:bodyPr/>
        <a:lstStyle/>
        <a:p>
          <a:endParaRPr lang="es-CL"/>
        </a:p>
      </dgm:t>
    </dgm:pt>
    <dgm:pt modelId="{014E5971-965E-48FA-BE5F-5289A88A44DD}" type="pres">
      <dgm:prSet presAssocID="{D9470540-4192-419B-AC38-FF227B3DCF5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53B074E-B0F6-4B8C-8CC0-524297C35868}" type="pres">
      <dgm:prSet presAssocID="{7B43EEE7-A7E8-4D75-8E12-80417F7F19CB}" presName="root1" presStyleCnt="0"/>
      <dgm:spPr/>
    </dgm:pt>
    <dgm:pt modelId="{71F52371-F978-42A8-A8D4-F7655E19BDC2}" type="pres">
      <dgm:prSet presAssocID="{7B43EEE7-A7E8-4D75-8E12-80417F7F19CB}" presName="LevelOneTextNode" presStyleLbl="node0" presStyleIdx="0" presStyleCnt="1">
        <dgm:presLayoutVars>
          <dgm:chPref val="3"/>
        </dgm:presLayoutVars>
      </dgm:prSet>
      <dgm:spPr/>
    </dgm:pt>
    <dgm:pt modelId="{5E248298-543F-40D5-A200-9AD5100DA098}" type="pres">
      <dgm:prSet presAssocID="{7B43EEE7-A7E8-4D75-8E12-80417F7F19CB}" presName="level2hierChild" presStyleCnt="0"/>
      <dgm:spPr/>
    </dgm:pt>
    <dgm:pt modelId="{0721B071-7CF4-4126-962C-C84F0BCCBC4D}" type="pres">
      <dgm:prSet presAssocID="{261D7A28-8A77-4514-ADC1-3C6AB5545646}" presName="conn2-1" presStyleLbl="parChTrans1D2" presStyleIdx="0" presStyleCnt="2"/>
      <dgm:spPr/>
    </dgm:pt>
    <dgm:pt modelId="{5C254101-5D86-4227-A4A0-4DA5F90D7DED}" type="pres">
      <dgm:prSet presAssocID="{261D7A28-8A77-4514-ADC1-3C6AB5545646}" presName="connTx" presStyleLbl="parChTrans1D2" presStyleIdx="0" presStyleCnt="2"/>
      <dgm:spPr/>
    </dgm:pt>
    <dgm:pt modelId="{9AE74360-B02E-4994-AE53-E2A2FBD67C1E}" type="pres">
      <dgm:prSet presAssocID="{64BC9E3F-55F0-4A1A-BB24-3406E219013A}" presName="root2" presStyleCnt="0"/>
      <dgm:spPr/>
    </dgm:pt>
    <dgm:pt modelId="{EF365BCB-C1EB-455A-8F48-B2F0AB772D57}" type="pres">
      <dgm:prSet presAssocID="{64BC9E3F-55F0-4A1A-BB24-3406E219013A}" presName="LevelTwoTextNode" presStyleLbl="node2" presStyleIdx="0" presStyleCnt="2">
        <dgm:presLayoutVars>
          <dgm:chPref val="3"/>
        </dgm:presLayoutVars>
      </dgm:prSet>
      <dgm:spPr/>
    </dgm:pt>
    <dgm:pt modelId="{6CDC36F8-5B63-4A71-9C1C-01B6B757CDA2}" type="pres">
      <dgm:prSet presAssocID="{64BC9E3F-55F0-4A1A-BB24-3406E219013A}" presName="level3hierChild" presStyleCnt="0"/>
      <dgm:spPr/>
    </dgm:pt>
    <dgm:pt modelId="{E93F9DBE-CF04-4609-AEF9-0DB84B2FA850}" type="pres">
      <dgm:prSet presAssocID="{76D34ABF-2F65-4EAC-BA84-9E64EF7392D1}" presName="conn2-1" presStyleLbl="parChTrans1D2" presStyleIdx="1" presStyleCnt="2"/>
      <dgm:spPr/>
    </dgm:pt>
    <dgm:pt modelId="{74C46258-0420-42EB-A897-A47D3274F9FB}" type="pres">
      <dgm:prSet presAssocID="{76D34ABF-2F65-4EAC-BA84-9E64EF7392D1}" presName="connTx" presStyleLbl="parChTrans1D2" presStyleIdx="1" presStyleCnt="2"/>
      <dgm:spPr/>
    </dgm:pt>
    <dgm:pt modelId="{97B1EF51-CFEA-48B1-815A-8F76BB117176}" type="pres">
      <dgm:prSet presAssocID="{F4D06C17-60E7-4D88-B9A6-4FEB5F041000}" presName="root2" presStyleCnt="0"/>
      <dgm:spPr/>
    </dgm:pt>
    <dgm:pt modelId="{200ACF1B-97E0-4BFA-96D3-FC1A87BE3210}" type="pres">
      <dgm:prSet presAssocID="{F4D06C17-60E7-4D88-B9A6-4FEB5F04100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1155E00A-73F1-4FF8-AE42-D228AD9A1C90}" type="pres">
      <dgm:prSet presAssocID="{F4D06C17-60E7-4D88-B9A6-4FEB5F041000}" presName="level3hierChild" presStyleCnt="0"/>
      <dgm:spPr/>
    </dgm:pt>
  </dgm:ptLst>
  <dgm:cxnLst>
    <dgm:cxn modelId="{3AC7BBE3-4A6B-4FB6-9F22-75556E145F7F}" type="presOf" srcId="{76D34ABF-2F65-4EAC-BA84-9E64EF7392D1}" destId="{74C46258-0420-42EB-A897-A47D3274F9FB}" srcOrd="1" destOrd="0" presId="urn:microsoft.com/office/officeart/2005/8/layout/hierarchy2"/>
    <dgm:cxn modelId="{86360047-7668-457A-A399-06EC1006E087}" type="presOf" srcId="{76D34ABF-2F65-4EAC-BA84-9E64EF7392D1}" destId="{E93F9DBE-CF04-4609-AEF9-0DB84B2FA850}" srcOrd="0" destOrd="0" presId="urn:microsoft.com/office/officeart/2005/8/layout/hierarchy2"/>
    <dgm:cxn modelId="{566251C1-55DF-45E1-9094-BA5FF6BDBBF2}" srcId="{D9470540-4192-419B-AC38-FF227B3DCF5E}" destId="{7B43EEE7-A7E8-4D75-8E12-80417F7F19CB}" srcOrd="0" destOrd="0" parTransId="{1D362DA8-86C4-4917-BE51-980C21D6081A}" sibTransId="{2F480DF2-C0D6-4BC7-8D51-C56F1F7AD26B}"/>
    <dgm:cxn modelId="{0A7C4A4A-1E93-4CFD-B783-8DB4895CB890}" srcId="{7B43EEE7-A7E8-4D75-8E12-80417F7F19CB}" destId="{64BC9E3F-55F0-4A1A-BB24-3406E219013A}" srcOrd="0" destOrd="0" parTransId="{261D7A28-8A77-4514-ADC1-3C6AB5545646}" sibTransId="{F779AA22-861A-40AC-8CD4-EE759D795E98}"/>
    <dgm:cxn modelId="{E7B98ED4-ADB2-4020-9761-6A12D1F1D30B}" srcId="{7B43EEE7-A7E8-4D75-8E12-80417F7F19CB}" destId="{F4D06C17-60E7-4D88-B9A6-4FEB5F041000}" srcOrd="1" destOrd="0" parTransId="{76D34ABF-2F65-4EAC-BA84-9E64EF7392D1}" sibTransId="{86A1C0E0-F39C-4EF8-9381-A8B975279559}"/>
    <dgm:cxn modelId="{4C4A601D-08CD-4D43-8AA9-3A29B99FA522}" type="presOf" srcId="{7B43EEE7-A7E8-4D75-8E12-80417F7F19CB}" destId="{71F52371-F978-42A8-A8D4-F7655E19BDC2}" srcOrd="0" destOrd="0" presId="urn:microsoft.com/office/officeart/2005/8/layout/hierarchy2"/>
    <dgm:cxn modelId="{FB83FDD3-97A2-4AE1-92AE-2CE42489C647}" type="presOf" srcId="{64BC9E3F-55F0-4A1A-BB24-3406E219013A}" destId="{EF365BCB-C1EB-455A-8F48-B2F0AB772D57}" srcOrd="0" destOrd="0" presId="urn:microsoft.com/office/officeart/2005/8/layout/hierarchy2"/>
    <dgm:cxn modelId="{17D47DE0-9E2F-4268-A227-4957C8A901E0}" type="presOf" srcId="{261D7A28-8A77-4514-ADC1-3C6AB5545646}" destId="{0721B071-7CF4-4126-962C-C84F0BCCBC4D}" srcOrd="0" destOrd="0" presId="urn:microsoft.com/office/officeart/2005/8/layout/hierarchy2"/>
    <dgm:cxn modelId="{DCECD4EE-CCD8-4131-BF1E-3B08287D7EFB}" type="presOf" srcId="{261D7A28-8A77-4514-ADC1-3C6AB5545646}" destId="{5C254101-5D86-4227-A4A0-4DA5F90D7DED}" srcOrd="1" destOrd="0" presId="urn:microsoft.com/office/officeart/2005/8/layout/hierarchy2"/>
    <dgm:cxn modelId="{E7DB4A84-0232-4BA3-BA11-8612223A4ACF}" type="presOf" srcId="{D9470540-4192-419B-AC38-FF227B3DCF5E}" destId="{014E5971-965E-48FA-BE5F-5289A88A44DD}" srcOrd="0" destOrd="0" presId="urn:microsoft.com/office/officeart/2005/8/layout/hierarchy2"/>
    <dgm:cxn modelId="{A1834C3D-4CE7-4086-AAD8-C9DCB1C404A1}" type="presOf" srcId="{F4D06C17-60E7-4D88-B9A6-4FEB5F041000}" destId="{200ACF1B-97E0-4BFA-96D3-FC1A87BE3210}" srcOrd="0" destOrd="0" presId="urn:microsoft.com/office/officeart/2005/8/layout/hierarchy2"/>
    <dgm:cxn modelId="{7D50928A-FF3E-4BA3-A40A-D25E322DE4B5}" type="presParOf" srcId="{014E5971-965E-48FA-BE5F-5289A88A44DD}" destId="{E53B074E-B0F6-4B8C-8CC0-524297C35868}" srcOrd="0" destOrd="0" presId="urn:microsoft.com/office/officeart/2005/8/layout/hierarchy2"/>
    <dgm:cxn modelId="{3F311C2C-52AB-4D92-BF47-24F6C3956768}" type="presParOf" srcId="{E53B074E-B0F6-4B8C-8CC0-524297C35868}" destId="{71F52371-F978-42A8-A8D4-F7655E19BDC2}" srcOrd="0" destOrd="0" presId="urn:microsoft.com/office/officeart/2005/8/layout/hierarchy2"/>
    <dgm:cxn modelId="{82184B01-07A4-485D-8CF4-28610156ADD9}" type="presParOf" srcId="{E53B074E-B0F6-4B8C-8CC0-524297C35868}" destId="{5E248298-543F-40D5-A200-9AD5100DA098}" srcOrd="1" destOrd="0" presId="urn:microsoft.com/office/officeart/2005/8/layout/hierarchy2"/>
    <dgm:cxn modelId="{D9F357CF-E9A7-4EC4-9444-2206FF03828B}" type="presParOf" srcId="{5E248298-543F-40D5-A200-9AD5100DA098}" destId="{0721B071-7CF4-4126-962C-C84F0BCCBC4D}" srcOrd="0" destOrd="0" presId="urn:microsoft.com/office/officeart/2005/8/layout/hierarchy2"/>
    <dgm:cxn modelId="{E08A889C-7658-49F7-A810-44459BEC1CC6}" type="presParOf" srcId="{0721B071-7CF4-4126-962C-C84F0BCCBC4D}" destId="{5C254101-5D86-4227-A4A0-4DA5F90D7DED}" srcOrd="0" destOrd="0" presId="urn:microsoft.com/office/officeart/2005/8/layout/hierarchy2"/>
    <dgm:cxn modelId="{6E4AD560-414E-498A-AE03-DF889E7B6E5D}" type="presParOf" srcId="{5E248298-543F-40D5-A200-9AD5100DA098}" destId="{9AE74360-B02E-4994-AE53-E2A2FBD67C1E}" srcOrd="1" destOrd="0" presId="urn:microsoft.com/office/officeart/2005/8/layout/hierarchy2"/>
    <dgm:cxn modelId="{8A21C8F7-6382-45C1-A2FE-ED345C9E8312}" type="presParOf" srcId="{9AE74360-B02E-4994-AE53-E2A2FBD67C1E}" destId="{EF365BCB-C1EB-455A-8F48-B2F0AB772D57}" srcOrd="0" destOrd="0" presId="urn:microsoft.com/office/officeart/2005/8/layout/hierarchy2"/>
    <dgm:cxn modelId="{B656C919-A550-47E2-9993-3FC48FCAEC39}" type="presParOf" srcId="{9AE74360-B02E-4994-AE53-E2A2FBD67C1E}" destId="{6CDC36F8-5B63-4A71-9C1C-01B6B757CDA2}" srcOrd="1" destOrd="0" presId="urn:microsoft.com/office/officeart/2005/8/layout/hierarchy2"/>
    <dgm:cxn modelId="{34E96654-DC17-4720-A091-1D0CDD2A7C59}" type="presParOf" srcId="{5E248298-543F-40D5-A200-9AD5100DA098}" destId="{E93F9DBE-CF04-4609-AEF9-0DB84B2FA850}" srcOrd="2" destOrd="0" presId="urn:microsoft.com/office/officeart/2005/8/layout/hierarchy2"/>
    <dgm:cxn modelId="{46E30F6D-654A-4937-B243-AC48BABF64EB}" type="presParOf" srcId="{E93F9DBE-CF04-4609-AEF9-0DB84B2FA850}" destId="{74C46258-0420-42EB-A897-A47D3274F9FB}" srcOrd="0" destOrd="0" presId="urn:microsoft.com/office/officeart/2005/8/layout/hierarchy2"/>
    <dgm:cxn modelId="{6A048B6D-0996-4D29-8836-00635C6FB71E}" type="presParOf" srcId="{5E248298-543F-40D5-A200-9AD5100DA098}" destId="{97B1EF51-CFEA-48B1-815A-8F76BB117176}" srcOrd="3" destOrd="0" presId="urn:microsoft.com/office/officeart/2005/8/layout/hierarchy2"/>
    <dgm:cxn modelId="{DDCF814A-0993-40B4-B383-575853702740}" type="presParOf" srcId="{97B1EF51-CFEA-48B1-815A-8F76BB117176}" destId="{200ACF1B-97E0-4BFA-96D3-FC1A87BE3210}" srcOrd="0" destOrd="0" presId="urn:microsoft.com/office/officeart/2005/8/layout/hierarchy2"/>
    <dgm:cxn modelId="{0B62596C-D64A-4EE8-945F-FF5CFF49FCDE}" type="presParOf" srcId="{97B1EF51-CFEA-48B1-815A-8F76BB117176}" destId="{1155E00A-73F1-4FF8-AE42-D228AD9A1C90}" srcOrd="1" destOrd="0" presId="urn:microsoft.com/office/officeart/2005/8/layout/hierarchy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5203304-BB86-40A2-B908-574152A9499A}" type="doc">
      <dgm:prSet loTypeId="urn:microsoft.com/office/officeart/2005/8/layout/matrix3" loCatId="matrix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E0D721EB-31A8-4479-818B-3E68EC27114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TIN</a:t>
          </a:r>
          <a:endParaRPr lang="es-CL" dirty="0">
            <a:solidFill>
              <a:schemeClr val="tx1"/>
            </a:solidFill>
          </a:endParaRPr>
        </a:p>
      </dgm:t>
    </dgm:pt>
    <dgm:pt modelId="{76C428E2-9F0E-4179-92AE-5141065F2F27}" type="parTrans" cxnId="{5C78A92C-9061-4488-812C-C91BF2B8BD85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6C99C6F-1A1F-4356-B20F-74B0F5D222A6}" type="sibTrans" cxnId="{5C78A92C-9061-4488-812C-C91BF2B8BD85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FD998CD-8E25-4BAF-A169-DB9891149EFA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PAÑUELO</a:t>
          </a:r>
          <a:endParaRPr lang="es-CL" dirty="0">
            <a:solidFill>
              <a:schemeClr val="tx1"/>
            </a:solidFill>
          </a:endParaRPr>
        </a:p>
      </dgm:t>
    </dgm:pt>
    <dgm:pt modelId="{99DBDB29-64EB-4AB9-B444-209621DBEDE7}" type="parTrans" cxnId="{707AC4AD-8C05-461E-8F91-AC9CEAA5493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2738D87-383B-4805-9436-A7B5FAF722D7}" type="sibTrans" cxnId="{707AC4AD-8C05-461E-8F91-AC9CEAA5493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4FFC2D4A-744C-4D76-A03B-050E9293940C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CELULARES Y BOLSILLOS</a:t>
          </a:r>
          <a:endParaRPr lang="es-CL" dirty="0">
            <a:solidFill>
              <a:schemeClr val="tx1"/>
            </a:solidFill>
          </a:endParaRPr>
        </a:p>
      </dgm:t>
    </dgm:pt>
    <dgm:pt modelId="{956EC906-2A84-48D7-8EAC-8F100537F391}" type="parTrans" cxnId="{5ACA99CF-FB53-4DB6-9452-BFF8AC3331E8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529C763-8615-4117-825A-AF4FC566BDF1}" type="sibTrans" cxnId="{5ACA99CF-FB53-4DB6-9452-BFF8AC3331E8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30B88AF-A40D-4D76-8295-F8C5410EF4B9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EXCELENTE TENIDA</a:t>
          </a:r>
          <a:endParaRPr lang="es-CL" dirty="0">
            <a:solidFill>
              <a:schemeClr val="tx1"/>
            </a:solidFill>
          </a:endParaRPr>
        </a:p>
      </dgm:t>
    </dgm:pt>
    <dgm:pt modelId="{4A08A131-750D-4048-BDDA-7B36CDCD223D}" type="parTrans" cxnId="{66617267-BDD5-40FA-A5AE-F6E533DD96F0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222EC10-2B47-44DD-8C98-A7A51F402038}" type="sibTrans" cxnId="{66617267-BDD5-40FA-A5AE-F6E533DD96F0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BAC0372-D7E8-4B67-B12B-E18399D7FF79}" type="pres">
      <dgm:prSet presAssocID="{B5203304-BB86-40A2-B908-574152A9499A}" presName="matrix" presStyleCnt="0">
        <dgm:presLayoutVars>
          <dgm:chMax val="1"/>
          <dgm:dir/>
          <dgm:resizeHandles val="exact"/>
        </dgm:presLayoutVars>
      </dgm:prSet>
      <dgm:spPr/>
    </dgm:pt>
    <dgm:pt modelId="{C4B1A3A3-14D2-4141-9CB7-81839BB17EAE}" type="pres">
      <dgm:prSet presAssocID="{B5203304-BB86-40A2-B908-574152A9499A}" presName="diamond" presStyleLbl="bgShp" presStyleIdx="0" presStyleCnt="1"/>
      <dgm:spPr/>
    </dgm:pt>
    <dgm:pt modelId="{EF5E28B9-DAF4-41D1-9EF7-E0887C18E7CE}" type="pres">
      <dgm:prSet presAssocID="{B5203304-BB86-40A2-B908-574152A9499A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59EB8DC-223F-41B5-A457-E823077AE149}" type="pres">
      <dgm:prSet presAssocID="{B5203304-BB86-40A2-B908-574152A9499A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E634F20-4458-4D56-8F7A-CFDA0B647DE8}" type="pres">
      <dgm:prSet presAssocID="{B5203304-BB86-40A2-B908-574152A9499A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371E313-5A90-46B8-9B53-63F67367429C}" type="pres">
      <dgm:prSet presAssocID="{B5203304-BB86-40A2-B908-574152A9499A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66617267-BDD5-40FA-A5AE-F6E533DD96F0}" srcId="{B5203304-BB86-40A2-B908-574152A9499A}" destId="{830B88AF-A40D-4D76-8295-F8C5410EF4B9}" srcOrd="3" destOrd="0" parTransId="{4A08A131-750D-4048-BDDA-7B36CDCD223D}" sibTransId="{7222EC10-2B47-44DD-8C98-A7A51F402038}"/>
    <dgm:cxn modelId="{8D7A6160-6F1D-451E-AD2C-15D1BC471FBB}" type="presOf" srcId="{9FD998CD-8E25-4BAF-A169-DB9891149EFA}" destId="{F59EB8DC-223F-41B5-A457-E823077AE149}" srcOrd="0" destOrd="0" presId="urn:microsoft.com/office/officeart/2005/8/layout/matrix3"/>
    <dgm:cxn modelId="{766310F9-DA90-44ED-92C0-2D4D238D9E92}" type="presOf" srcId="{E0D721EB-31A8-4479-818B-3E68EC271145}" destId="{EF5E28B9-DAF4-41D1-9EF7-E0887C18E7CE}" srcOrd="0" destOrd="0" presId="urn:microsoft.com/office/officeart/2005/8/layout/matrix3"/>
    <dgm:cxn modelId="{707AC4AD-8C05-461E-8F91-AC9CEAA54931}" srcId="{B5203304-BB86-40A2-B908-574152A9499A}" destId="{9FD998CD-8E25-4BAF-A169-DB9891149EFA}" srcOrd="1" destOrd="0" parTransId="{99DBDB29-64EB-4AB9-B444-209621DBEDE7}" sibTransId="{82738D87-383B-4805-9436-A7B5FAF722D7}"/>
    <dgm:cxn modelId="{6C903313-5D2A-4BD2-938E-720584B2D087}" type="presOf" srcId="{4FFC2D4A-744C-4D76-A03B-050E9293940C}" destId="{FE634F20-4458-4D56-8F7A-CFDA0B647DE8}" srcOrd="0" destOrd="0" presId="urn:microsoft.com/office/officeart/2005/8/layout/matrix3"/>
    <dgm:cxn modelId="{5ACA99CF-FB53-4DB6-9452-BFF8AC3331E8}" srcId="{B5203304-BB86-40A2-B908-574152A9499A}" destId="{4FFC2D4A-744C-4D76-A03B-050E9293940C}" srcOrd="2" destOrd="0" parTransId="{956EC906-2A84-48D7-8EAC-8F100537F391}" sibTransId="{8529C763-8615-4117-825A-AF4FC566BDF1}"/>
    <dgm:cxn modelId="{E4842903-DFFF-4357-A7E3-BA83695160FD}" type="presOf" srcId="{B5203304-BB86-40A2-B908-574152A9499A}" destId="{9BAC0372-D7E8-4B67-B12B-E18399D7FF79}" srcOrd="0" destOrd="0" presId="urn:microsoft.com/office/officeart/2005/8/layout/matrix3"/>
    <dgm:cxn modelId="{C283F683-4096-4BFF-8012-E5E4DEF62162}" type="presOf" srcId="{830B88AF-A40D-4D76-8295-F8C5410EF4B9}" destId="{0371E313-5A90-46B8-9B53-63F67367429C}" srcOrd="0" destOrd="0" presId="urn:microsoft.com/office/officeart/2005/8/layout/matrix3"/>
    <dgm:cxn modelId="{5C78A92C-9061-4488-812C-C91BF2B8BD85}" srcId="{B5203304-BB86-40A2-B908-574152A9499A}" destId="{E0D721EB-31A8-4479-818B-3E68EC271145}" srcOrd="0" destOrd="0" parTransId="{76C428E2-9F0E-4179-92AE-5141065F2F27}" sibTransId="{96C99C6F-1A1F-4356-B20F-74B0F5D222A6}"/>
    <dgm:cxn modelId="{C7378B4F-9256-4D2A-B659-756F53421445}" type="presParOf" srcId="{9BAC0372-D7E8-4B67-B12B-E18399D7FF79}" destId="{C4B1A3A3-14D2-4141-9CB7-81839BB17EAE}" srcOrd="0" destOrd="0" presId="urn:microsoft.com/office/officeart/2005/8/layout/matrix3"/>
    <dgm:cxn modelId="{D29CE8AA-3567-4182-9490-CAEBB30EC0C7}" type="presParOf" srcId="{9BAC0372-D7E8-4B67-B12B-E18399D7FF79}" destId="{EF5E28B9-DAF4-41D1-9EF7-E0887C18E7CE}" srcOrd="1" destOrd="0" presId="urn:microsoft.com/office/officeart/2005/8/layout/matrix3"/>
    <dgm:cxn modelId="{56E513E0-CAA5-4B79-9DE8-A08E49FD084D}" type="presParOf" srcId="{9BAC0372-D7E8-4B67-B12B-E18399D7FF79}" destId="{F59EB8DC-223F-41B5-A457-E823077AE149}" srcOrd="2" destOrd="0" presId="urn:microsoft.com/office/officeart/2005/8/layout/matrix3"/>
    <dgm:cxn modelId="{F23FBAA6-4133-45B3-B48F-E67D5FBB6FD4}" type="presParOf" srcId="{9BAC0372-D7E8-4B67-B12B-E18399D7FF79}" destId="{FE634F20-4458-4D56-8F7A-CFDA0B647DE8}" srcOrd="3" destOrd="0" presId="urn:microsoft.com/office/officeart/2005/8/layout/matrix3"/>
    <dgm:cxn modelId="{5E4B1B3B-5DD9-4A1D-BB14-B65C4777E0A9}" type="presParOf" srcId="{9BAC0372-D7E8-4B67-B12B-E18399D7FF79}" destId="{0371E313-5A90-46B8-9B53-63F67367429C}" srcOrd="4" destOrd="0" presId="urn:microsoft.com/office/officeart/2005/8/layout/matrix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D8AD271-7DC4-4526-9AE5-83017B68A58B}" type="doc">
      <dgm:prSet loTypeId="urn:microsoft.com/office/officeart/2005/8/layout/hProcess4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09ACDDE3-D6F6-410A-BE9C-8A280C95B8C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HONORES</a:t>
          </a:r>
          <a:endParaRPr lang="es-CL" dirty="0">
            <a:solidFill>
              <a:schemeClr val="tx1"/>
            </a:solidFill>
          </a:endParaRPr>
        </a:p>
      </dgm:t>
    </dgm:pt>
    <dgm:pt modelId="{652AC750-C16F-491E-8FA2-8979591F130B}" type="parTrans" cxnId="{D472DEF2-4AD2-4777-B84E-718570ADAA27}">
      <dgm:prSet/>
      <dgm:spPr/>
      <dgm:t>
        <a:bodyPr/>
        <a:lstStyle/>
        <a:p>
          <a:endParaRPr lang="es-CL"/>
        </a:p>
      </dgm:t>
    </dgm:pt>
    <dgm:pt modelId="{ED13F2CA-55DA-4F24-BA28-B369FFA4DA5F}" type="sibTrans" cxnId="{D472DEF2-4AD2-4777-B84E-718570ADAA27}">
      <dgm:prSet/>
      <dgm:spPr/>
      <dgm:t>
        <a:bodyPr/>
        <a:lstStyle/>
        <a:p>
          <a:endParaRPr lang="es-CL"/>
        </a:p>
      </dgm:t>
    </dgm:pt>
    <dgm:pt modelId="{E287296F-5F2D-4629-AF1C-DC8ACD947799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PARTE</a:t>
          </a:r>
          <a:endParaRPr lang="es-CL" dirty="0">
            <a:solidFill>
              <a:schemeClr val="tx1"/>
            </a:solidFill>
          </a:endParaRPr>
        </a:p>
      </dgm:t>
    </dgm:pt>
    <dgm:pt modelId="{EE05452D-DB2B-4208-AEAB-93BAC5075A1F}" type="parTrans" cxnId="{62A8E5F7-93A1-4ADB-8757-EF713C682E8A}">
      <dgm:prSet/>
      <dgm:spPr/>
      <dgm:t>
        <a:bodyPr/>
        <a:lstStyle/>
        <a:p>
          <a:endParaRPr lang="es-CL"/>
        </a:p>
      </dgm:t>
    </dgm:pt>
    <dgm:pt modelId="{F1C9BA2F-BD22-48A6-ADA5-A72C0E08AB1D}" type="sibTrans" cxnId="{62A8E5F7-93A1-4ADB-8757-EF713C682E8A}">
      <dgm:prSet/>
      <dgm:spPr/>
      <dgm:t>
        <a:bodyPr/>
        <a:lstStyle/>
        <a:p>
          <a:endParaRPr lang="es-CL"/>
        </a:p>
      </dgm:t>
    </dgm:pt>
    <dgm:pt modelId="{9B9E10A0-AA19-4D08-AF78-6B3A35A0318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</a:t>
          </a:r>
          <a:endParaRPr lang="es-CL" dirty="0">
            <a:solidFill>
              <a:schemeClr val="tx1"/>
            </a:solidFill>
          </a:endParaRPr>
        </a:p>
      </dgm:t>
    </dgm:pt>
    <dgm:pt modelId="{84513C20-ED71-4611-A43E-8590E08D9D08}" type="parTrans" cxnId="{FD4EA630-4D96-4470-88B6-3CB2193B5E32}">
      <dgm:prSet/>
      <dgm:spPr/>
      <dgm:t>
        <a:bodyPr/>
        <a:lstStyle/>
        <a:p>
          <a:endParaRPr lang="es-CL"/>
        </a:p>
      </dgm:t>
    </dgm:pt>
    <dgm:pt modelId="{B21B7FE4-6000-4337-BCD4-2ECAD3C43BFC}" type="sibTrans" cxnId="{FD4EA630-4D96-4470-88B6-3CB2193B5E32}">
      <dgm:prSet/>
      <dgm:spPr/>
      <dgm:t>
        <a:bodyPr/>
        <a:lstStyle/>
        <a:p>
          <a:endParaRPr lang="es-CL"/>
        </a:p>
      </dgm:t>
    </dgm:pt>
    <dgm:pt modelId="{68B08195-EB4A-4D55-9BE6-5E0AFB2E41B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TÉRMINO</a:t>
          </a:r>
          <a:endParaRPr lang="es-CL" dirty="0">
            <a:solidFill>
              <a:schemeClr val="tx1"/>
            </a:solidFill>
          </a:endParaRPr>
        </a:p>
      </dgm:t>
    </dgm:pt>
    <dgm:pt modelId="{95C06CA5-7BC8-489E-B3BD-1F3EDEFD18DD}" type="parTrans" cxnId="{3B1941B4-1C57-4F3D-89ED-5A5007294FE7}">
      <dgm:prSet/>
      <dgm:spPr/>
      <dgm:t>
        <a:bodyPr/>
        <a:lstStyle/>
        <a:p>
          <a:endParaRPr lang="es-CL"/>
        </a:p>
      </dgm:t>
    </dgm:pt>
    <dgm:pt modelId="{8BF8D233-E227-4183-B7F2-F48A318A41D1}" type="sibTrans" cxnId="{3B1941B4-1C57-4F3D-89ED-5A5007294FE7}">
      <dgm:prSet/>
      <dgm:spPr/>
      <dgm:t>
        <a:bodyPr/>
        <a:lstStyle/>
        <a:p>
          <a:endParaRPr lang="es-CL"/>
        </a:p>
      </dgm:t>
    </dgm:pt>
    <dgm:pt modelId="{8618BE14-FF6C-40CF-9986-64890D743489}">
      <dgm:prSet/>
      <dgm:spPr/>
      <dgm:t>
        <a:bodyPr/>
        <a:lstStyle/>
        <a:p>
          <a:r>
            <a:rPr lang="es-CL" dirty="0" smtClean="0"/>
            <a:t>VISTA A LA AUTORIDAD.</a:t>
          </a:r>
          <a:endParaRPr lang="es-CL" dirty="0"/>
        </a:p>
      </dgm:t>
    </dgm:pt>
    <dgm:pt modelId="{D82FCCD0-9DA8-4FF2-9B0C-0EE41F8F2E55}" type="parTrans" cxnId="{ADC96BD1-F3E5-4FC7-A849-2700B5929381}">
      <dgm:prSet/>
      <dgm:spPr/>
      <dgm:t>
        <a:bodyPr/>
        <a:lstStyle/>
        <a:p>
          <a:endParaRPr lang="es-CL"/>
        </a:p>
      </dgm:t>
    </dgm:pt>
    <dgm:pt modelId="{7A5FC151-25FE-4BB2-BF2F-28D84C7FE20C}" type="sibTrans" cxnId="{ADC96BD1-F3E5-4FC7-A849-2700B5929381}">
      <dgm:prSet/>
      <dgm:spPr/>
      <dgm:t>
        <a:bodyPr/>
        <a:lstStyle/>
        <a:p>
          <a:endParaRPr lang="es-CL"/>
        </a:p>
      </dgm:t>
    </dgm:pt>
    <dgm:pt modelId="{CA749BB8-9EBE-45A2-BFFD-BB177A655F0B}">
      <dgm:prSet/>
      <dgm:spPr/>
      <dgm:t>
        <a:bodyPr/>
        <a:lstStyle/>
        <a:p>
          <a:r>
            <a:rPr lang="es-CL" dirty="0" smtClean="0"/>
            <a:t>VISTA AL FRENTE CUANDO SE ORDENE.</a:t>
          </a:r>
          <a:endParaRPr lang="es-CL" dirty="0"/>
        </a:p>
      </dgm:t>
    </dgm:pt>
    <dgm:pt modelId="{1792E629-168B-4321-877A-D83C288D4C9C}" type="parTrans" cxnId="{CADFF368-5513-4FE5-A9D2-68663D8EC23B}">
      <dgm:prSet/>
      <dgm:spPr/>
      <dgm:t>
        <a:bodyPr/>
        <a:lstStyle/>
        <a:p>
          <a:endParaRPr lang="es-CL"/>
        </a:p>
      </dgm:t>
    </dgm:pt>
    <dgm:pt modelId="{77813D18-F081-4578-8FF3-E432A89B1057}" type="sibTrans" cxnId="{CADFF368-5513-4FE5-A9D2-68663D8EC23B}">
      <dgm:prSet/>
      <dgm:spPr/>
      <dgm:t>
        <a:bodyPr/>
        <a:lstStyle/>
        <a:p>
          <a:endParaRPr lang="es-CL"/>
        </a:p>
      </dgm:t>
    </dgm:pt>
    <dgm:pt modelId="{8C765C57-28C1-4AC1-BF3A-A821C9202334}">
      <dgm:prSet/>
      <dgm:spPr/>
      <dgm:t>
        <a:bodyPr/>
        <a:lstStyle/>
        <a:p>
          <a:r>
            <a:rPr lang="es-CL" dirty="0" smtClean="0"/>
            <a:t>SALUDO ENÉRGICO.</a:t>
          </a:r>
          <a:endParaRPr lang="es-CL" dirty="0"/>
        </a:p>
      </dgm:t>
    </dgm:pt>
    <dgm:pt modelId="{76130BA8-71FF-4A90-8688-FB61B7DD03BE}" type="parTrans" cxnId="{80802C70-F9C0-434E-8AEE-063D4992C8A0}">
      <dgm:prSet/>
      <dgm:spPr/>
      <dgm:t>
        <a:bodyPr/>
        <a:lstStyle/>
        <a:p>
          <a:endParaRPr lang="es-CL"/>
        </a:p>
      </dgm:t>
    </dgm:pt>
    <dgm:pt modelId="{2EF4BF22-84C9-4C59-8145-4D8D32692CB0}" type="sibTrans" cxnId="{80802C70-F9C0-434E-8AEE-063D4992C8A0}">
      <dgm:prSet/>
      <dgm:spPr/>
      <dgm:t>
        <a:bodyPr/>
        <a:lstStyle/>
        <a:p>
          <a:endParaRPr lang="es-CL"/>
        </a:p>
      </dgm:t>
    </dgm:pt>
    <dgm:pt modelId="{3BE0DEE7-E433-4923-A470-5C4626CCEA10}">
      <dgm:prSet/>
      <dgm:spPr/>
      <dgm:t>
        <a:bodyPr/>
        <a:lstStyle/>
        <a:p>
          <a:r>
            <a:rPr lang="es-CL" dirty="0" smtClean="0"/>
            <a:t>“EN REVISTA A DISCRECIÓN!!”.</a:t>
          </a:r>
          <a:endParaRPr lang="es-CL" dirty="0"/>
        </a:p>
      </dgm:t>
    </dgm:pt>
    <dgm:pt modelId="{6E26727D-8EE1-4B39-A755-943FFB4A451D}" type="parTrans" cxnId="{3D69D8FE-2353-4959-A123-DD9328E56C5C}">
      <dgm:prSet/>
      <dgm:spPr/>
      <dgm:t>
        <a:bodyPr/>
        <a:lstStyle/>
        <a:p>
          <a:endParaRPr lang="es-CL"/>
        </a:p>
      </dgm:t>
    </dgm:pt>
    <dgm:pt modelId="{21B150AE-70B7-4736-8635-17129941646A}" type="sibTrans" cxnId="{3D69D8FE-2353-4959-A123-DD9328E56C5C}">
      <dgm:prSet/>
      <dgm:spPr/>
      <dgm:t>
        <a:bodyPr/>
        <a:lstStyle/>
        <a:p>
          <a:endParaRPr lang="es-CL"/>
        </a:p>
      </dgm:t>
    </dgm:pt>
    <dgm:pt modelId="{A0A30A77-3AFC-46AF-869F-0DA5942869F2}">
      <dgm:prSet/>
      <dgm:spPr/>
      <dgm:t>
        <a:bodyPr/>
        <a:lstStyle/>
        <a:p>
          <a:r>
            <a:rPr lang="es-CL" dirty="0" smtClean="0"/>
            <a:t>VISTA Y LOS 3 ESPACIOS.</a:t>
          </a:r>
          <a:endParaRPr lang="es-CL" dirty="0"/>
        </a:p>
      </dgm:t>
    </dgm:pt>
    <dgm:pt modelId="{67A83A25-2727-435A-9B31-36707CCDDF7D}" type="parTrans" cxnId="{E8D344D1-5667-4AD2-BB59-CF2A57FF68E1}">
      <dgm:prSet/>
      <dgm:spPr/>
      <dgm:t>
        <a:bodyPr/>
        <a:lstStyle/>
        <a:p>
          <a:endParaRPr lang="es-CL"/>
        </a:p>
      </dgm:t>
    </dgm:pt>
    <dgm:pt modelId="{10ECD1F3-8B06-4919-B980-3B8D351A5358}" type="sibTrans" cxnId="{E8D344D1-5667-4AD2-BB59-CF2A57FF68E1}">
      <dgm:prSet/>
      <dgm:spPr/>
      <dgm:t>
        <a:bodyPr/>
        <a:lstStyle/>
        <a:p>
          <a:endParaRPr lang="es-CL"/>
        </a:p>
      </dgm:t>
    </dgm:pt>
    <dgm:pt modelId="{8A3237C8-EEE2-4408-BFBA-3E8B144FA382}">
      <dgm:prSet/>
      <dgm:spPr/>
      <dgm:t>
        <a:bodyPr/>
        <a:lstStyle/>
        <a:p>
          <a:r>
            <a:rPr lang="es-CL" dirty="0" smtClean="0"/>
            <a:t>OFICIALES DE DIVISIÓN ACOMPAÑAN LA REVISTA.</a:t>
          </a:r>
          <a:endParaRPr lang="es-CL" dirty="0"/>
        </a:p>
      </dgm:t>
    </dgm:pt>
    <dgm:pt modelId="{A420A2C2-D4BC-4EF2-90F2-E8937FC94014}" type="parTrans" cxnId="{02FD71CF-7824-4022-80A8-C867BD2B124D}">
      <dgm:prSet/>
      <dgm:spPr/>
      <dgm:t>
        <a:bodyPr/>
        <a:lstStyle/>
        <a:p>
          <a:endParaRPr lang="es-CL"/>
        </a:p>
      </dgm:t>
    </dgm:pt>
    <dgm:pt modelId="{7CF01848-128A-4C96-AA21-FEAA2294BFA3}" type="sibTrans" cxnId="{02FD71CF-7824-4022-80A8-C867BD2B124D}">
      <dgm:prSet/>
      <dgm:spPr/>
      <dgm:t>
        <a:bodyPr/>
        <a:lstStyle/>
        <a:p>
          <a:endParaRPr lang="es-CL"/>
        </a:p>
      </dgm:t>
    </dgm:pt>
    <dgm:pt modelId="{11386129-E5AD-4073-BE4B-17876F26BB15}">
      <dgm:prSet/>
      <dgm:spPr/>
      <dgm:t>
        <a:bodyPr/>
        <a:lstStyle/>
        <a:p>
          <a:r>
            <a:rPr lang="es-CL" dirty="0" smtClean="0"/>
            <a:t>COMITIVA.</a:t>
          </a:r>
          <a:endParaRPr lang="es-CL" dirty="0"/>
        </a:p>
      </dgm:t>
    </dgm:pt>
    <dgm:pt modelId="{D78E194F-1F55-4954-B111-264176323498}" type="parTrans" cxnId="{DF7B8F9B-DC76-468D-B294-ADB1C5D48750}">
      <dgm:prSet/>
      <dgm:spPr/>
      <dgm:t>
        <a:bodyPr/>
        <a:lstStyle/>
        <a:p>
          <a:endParaRPr lang="es-CL"/>
        </a:p>
      </dgm:t>
    </dgm:pt>
    <dgm:pt modelId="{BB978E8E-D625-4210-A5B7-FFA9AA279312}" type="sibTrans" cxnId="{DF7B8F9B-DC76-468D-B294-ADB1C5D48750}">
      <dgm:prSet/>
      <dgm:spPr/>
      <dgm:t>
        <a:bodyPr/>
        <a:lstStyle/>
        <a:p>
          <a:endParaRPr lang="es-CL"/>
        </a:p>
      </dgm:t>
    </dgm:pt>
    <dgm:pt modelId="{84D4E8B4-6DA7-4A2B-BE80-CC8FB24009CF}" type="pres">
      <dgm:prSet presAssocID="{7D8AD271-7DC4-4526-9AE5-83017B68A5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C32AB110-4DB9-485F-A3ED-AF116A5E8ABA}" type="pres">
      <dgm:prSet presAssocID="{7D8AD271-7DC4-4526-9AE5-83017B68A58B}" presName="tSp" presStyleCnt="0"/>
      <dgm:spPr/>
    </dgm:pt>
    <dgm:pt modelId="{8AD4E5EB-C904-402C-AD98-F97013D5A5E6}" type="pres">
      <dgm:prSet presAssocID="{7D8AD271-7DC4-4526-9AE5-83017B68A58B}" presName="bSp" presStyleCnt="0"/>
      <dgm:spPr/>
    </dgm:pt>
    <dgm:pt modelId="{70F44967-EEA8-49B5-8D31-32339C5F8DA4}" type="pres">
      <dgm:prSet presAssocID="{7D8AD271-7DC4-4526-9AE5-83017B68A58B}" presName="process" presStyleCnt="0"/>
      <dgm:spPr/>
    </dgm:pt>
    <dgm:pt modelId="{627A9B59-FA2D-4315-A1C4-5F2CC90C178C}" type="pres">
      <dgm:prSet presAssocID="{09ACDDE3-D6F6-410A-BE9C-8A280C95B8C0}" presName="composite1" presStyleCnt="0"/>
      <dgm:spPr/>
    </dgm:pt>
    <dgm:pt modelId="{D931EDE3-253A-406C-8D1C-5C505BF1BBA9}" type="pres">
      <dgm:prSet presAssocID="{09ACDDE3-D6F6-410A-BE9C-8A280C95B8C0}" presName="dummyNode1" presStyleLbl="node1" presStyleIdx="0" presStyleCnt="4"/>
      <dgm:spPr/>
    </dgm:pt>
    <dgm:pt modelId="{F241ECF1-7AEA-4C61-A02F-01F0DD9AC0BB}" type="pres">
      <dgm:prSet presAssocID="{09ACDDE3-D6F6-410A-BE9C-8A280C95B8C0}" presName="childNode1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06C2B42-2A23-4380-A95F-06A4695258D3}" type="pres">
      <dgm:prSet presAssocID="{09ACDDE3-D6F6-410A-BE9C-8A280C95B8C0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3964FB-675B-472A-876F-F89CAC293E55}" type="pres">
      <dgm:prSet presAssocID="{09ACDDE3-D6F6-410A-BE9C-8A280C95B8C0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818569-D326-490D-8C88-903F7F253D8C}" type="pres">
      <dgm:prSet presAssocID="{09ACDDE3-D6F6-410A-BE9C-8A280C95B8C0}" presName="connSite1" presStyleCnt="0"/>
      <dgm:spPr/>
    </dgm:pt>
    <dgm:pt modelId="{7C00F9B6-AFDF-40F5-9EEE-AE0BF159CAD0}" type="pres">
      <dgm:prSet presAssocID="{ED13F2CA-55DA-4F24-BA28-B369FFA4DA5F}" presName="Name9" presStyleLbl="sibTrans2D1" presStyleIdx="0" presStyleCnt="3"/>
      <dgm:spPr/>
      <dgm:t>
        <a:bodyPr/>
        <a:lstStyle/>
        <a:p>
          <a:endParaRPr lang="es-CL"/>
        </a:p>
      </dgm:t>
    </dgm:pt>
    <dgm:pt modelId="{75B5750D-20D5-4692-8928-640D9FAF9C0E}" type="pres">
      <dgm:prSet presAssocID="{E287296F-5F2D-4629-AF1C-DC8ACD947799}" presName="composite2" presStyleCnt="0"/>
      <dgm:spPr/>
    </dgm:pt>
    <dgm:pt modelId="{D75644E7-36DA-430A-8B3D-3B13F612619D}" type="pres">
      <dgm:prSet presAssocID="{E287296F-5F2D-4629-AF1C-DC8ACD947799}" presName="dummyNode2" presStyleLbl="node1" presStyleIdx="0" presStyleCnt="4"/>
      <dgm:spPr/>
    </dgm:pt>
    <dgm:pt modelId="{9FB50DBD-78EB-4564-960D-B20E8C4F7F55}" type="pres">
      <dgm:prSet presAssocID="{E287296F-5F2D-4629-AF1C-DC8ACD947799}" presName="childNode2" presStyleLbl="bgAcc1" presStyleIdx="1" presStyleCnt="4">
        <dgm:presLayoutVars>
          <dgm:bulletEnabled val="1"/>
        </dgm:presLayoutVars>
      </dgm:prSet>
      <dgm:spPr/>
    </dgm:pt>
    <dgm:pt modelId="{69159617-F9DD-492D-ABE0-719D8305DCF1}" type="pres">
      <dgm:prSet presAssocID="{E287296F-5F2D-4629-AF1C-DC8ACD947799}" presName="childNode2tx" presStyleLbl="bgAcc1" presStyleIdx="1" presStyleCnt="4">
        <dgm:presLayoutVars>
          <dgm:bulletEnabled val="1"/>
        </dgm:presLayoutVars>
      </dgm:prSet>
      <dgm:spPr/>
    </dgm:pt>
    <dgm:pt modelId="{3BF9E421-1416-4C3B-A8D7-FD2BC4AB0CF4}" type="pres">
      <dgm:prSet presAssocID="{E287296F-5F2D-4629-AF1C-DC8ACD947799}" presName="parentNode2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65C2117-E8B1-40AA-8651-9A9D2DEF2199}" type="pres">
      <dgm:prSet presAssocID="{E287296F-5F2D-4629-AF1C-DC8ACD947799}" presName="connSite2" presStyleCnt="0"/>
      <dgm:spPr/>
    </dgm:pt>
    <dgm:pt modelId="{9FECC6B6-2FA3-4D2B-83BE-5D5ABE2A26A4}" type="pres">
      <dgm:prSet presAssocID="{F1C9BA2F-BD22-48A6-ADA5-A72C0E08AB1D}" presName="Name18" presStyleLbl="sibTrans2D1" presStyleIdx="1" presStyleCnt="3"/>
      <dgm:spPr/>
    </dgm:pt>
    <dgm:pt modelId="{65DB98E1-FF8C-47F3-975F-7DFB2EE61720}" type="pres">
      <dgm:prSet presAssocID="{9B9E10A0-AA19-4D08-AF78-6B3A35A03180}" presName="composite1" presStyleCnt="0"/>
      <dgm:spPr/>
    </dgm:pt>
    <dgm:pt modelId="{034D88BA-00A0-4BF5-86CD-6F26F3BA9CD3}" type="pres">
      <dgm:prSet presAssocID="{9B9E10A0-AA19-4D08-AF78-6B3A35A03180}" presName="dummyNode1" presStyleLbl="node1" presStyleIdx="1" presStyleCnt="4"/>
      <dgm:spPr/>
    </dgm:pt>
    <dgm:pt modelId="{3A3F3DFA-1200-4CBB-BB77-CE5962EF2C1E}" type="pres">
      <dgm:prSet presAssocID="{9B9E10A0-AA19-4D08-AF78-6B3A35A03180}" presName="childNode1" presStyleLbl="bgAcc1" presStyleIdx="2" presStyleCnt="4">
        <dgm:presLayoutVars>
          <dgm:bulletEnabled val="1"/>
        </dgm:presLayoutVars>
      </dgm:prSet>
      <dgm:spPr/>
    </dgm:pt>
    <dgm:pt modelId="{BCFAFDB8-1A22-41E8-B4A3-7BD4B8083A4C}" type="pres">
      <dgm:prSet presAssocID="{9B9E10A0-AA19-4D08-AF78-6B3A35A03180}" presName="childNode1tx" presStyleLbl="bgAcc1" presStyleIdx="2" presStyleCnt="4">
        <dgm:presLayoutVars>
          <dgm:bulletEnabled val="1"/>
        </dgm:presLayoutVars>
      </dgm:prSet>
      <dgm:spPr/>
    </dgm:pt>
    <dgm:pt modelId="{D67F02A7-C3FE-4C80-AEAC-1F1607AF4560}" type="pres">
      <dgm:prSet presAssocID="{9B9E10A0-AA19-4D08-AF78-6B3A35A03180}" presName="parentNode1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365152A-E91C-40F7-8B7A-78779ED6E54B}" type="pres">
      <dgm:prSet presAssocID="{9B9E10A0-AA19-4D08-AF78-6B3A35A03180}" presName="connSite1" presStyleCnt="0"/>
      <dgm:spPr/>
    </dgm:pt>
    <dgm:pt modelId="{18B8DAAB-6E40-4226-908E-13F4C81A9F85}" type="pres">
      <dgm:prSet presAssocID="{B21B7FE4-6000-4337-BCD4-2ECAD3C43BFC}" presName="Name9" presStyleLbl="sibTrans2D1" presStyleIdx="2" presStyleCnt="3"/>
      <dgm:spPr/>
    </dgm:pt>
    <dgm:pt modelId="{0E08D4B7-C36A-4FF1-984D-4652BED15147}" type="pres">
      <dgm:prSet presAssocID="{68B08195-EB4A-4D55-9BE6-5E0AFB2E41B8}" presName="composite2" presStyleCnt="0"/>
      <dgm:spPr/>
    </dgm:pt>
    <dgm:pt modelId="{DF1518D7-011D-4965-A2D4-885FD589B12A}" type="pres">
      <dgm:prSet presAssocID="{68B08195-EB4A-4D55-9BE6-5E0AFB2E41B8}" presName="dummyNode2" presStyleLbl="node1" presStyleIdx="2" presStyleCnt="4"/>
      <dgm:spPr/>
    </dgm:pt>
    <dgm:pt modelId="{7A578DC1-F213-4D9F-A971-81E289D10929}" type="pres">
      <dgm:prSet presAssocID="{68B08195-EB4A-4D55-9BE6-5E0AFB2E41B8}" presName="childNode2" presStyleLbl="bgAcc1" presStyleIdx="3" presStyleCnt="4">
        <dgm:presLayoutVars>
          <dgm:bulletEnabled val="1"/>
        </dgm:presLayoutVars>
      </dgm:prSet>
      <dgm:spPr/>
    </dgm:pt>
    <dgm:pt modelId="{5DF5CD41-A01C-4EC4-A67F-432F4C28E7EA}" type="pres">
      <dgm:prSet presAssocID="{68B08195-EB4A-4D55-9BE6-5E0AFB2E41B8}" presName="childNode2tx" presStyleLbl="bgAcc1" presStyleIdx="3" presStyleCnt="4">
        <dgm:presLayoutVars>
          <dgm:bulletEnabled val="1"/>
        </dgm:presLayoutVars>
      </dgm:prSet>
      <dgm:spPr/>
    </dgm:pt>
    <dgm:pt modelId="{21E4F132-216D-4809-8C9E-5A6551FA9FB9}" type="pres">
      <dgm:prSet presAssocID="{68B08195-EB4A-4D55-9BE6-5E0AFB2E41B8}" presName="parentNode2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0D96DF5-7921-4E1C-9E9F-6C13E65BC4D2}" type="pres">
      <dgm:prSet presAssocID="{68B08195-EB4A-4D55-9BE6-5E0AFB2E41B8}" presName="connSite2" presStyleCnt="0"/>
      <dgm:spPr/>
    </dgm:pt>
  </dgm:ptLst>
  <dgm:cxnLst>
    <dgm:cxn modelId="{BEE64B7A-566E-4864-BC1E-392EC82A74DB}" type="presOf" srcId="{CA749BB8-9EBE-45A2-BFFD-BB177A655F0B}" destId="{F241ECF1-7AEA-4C61-A02F-01F0DD9AC0BB}" srcOrd="0" destOrd="1" presId="urn:microsoft.com/office/officeart/2005/8/layout/hProcess4"/>
    <dgm:cxn modelId="{3B1941B4-1C57-4F3D-89ED-5A5007294FE7}" srcId="{7D8AD271-7DC4-4526-9AE5-83017B68A58B}" destId="{68B08195-EB4A-4D55-9BE6-5E0AFB2E41B8}" srcOrd="3" destOrd="0" parTransId="{95C06CA5-7BC8-489E-B3BD-1F3EDEFD18DD}" sibTransId="{8BF8D233-E227-4183-B7F2-F48A318A41D1}"/>
    <dgm:cxn modelId="{A83F1179-495B-4E23-BBCF-7DD2D4670B6E}" type="presOf" srcId="{8618BE14-FF6C-40CF-9986-64890D743489}" destId="{E06C2B42-2A23-4380-A95F-06A4695258D3}" srcOrd="1" destOrd="0" presId="urn:microsoft.com/office/officeart/2005/8/layout/hProcess4"/>
    <dgm:cxn modelId="{E5BBC628-7527-4CE9-AF49-FCC345764868}" type="presOf" srcId="{A0A30A77-3AFC-46AF-869F-0DA5942869F2}" destId="{3A3F3DFA-1200-4CBB-BB77-CE5962EF2C1E}" srcOrd="0" destOrd="1" presId="urn:microsoft.com/office/officeart/2005/8/layout/hProcess4"/>
    <dgm:cxn modelId="{DF7B8F9B-DC76-468D-B294-ADB1C5D48750}" srcId="{9B9E10A0-AA19-4D08-AF78-6B3A35A03180}" destId="{11386129-E5AD-4073-BE4B-17876F26BB15}" srcOrd="3" destOrd="0" parTransId="{D78E194F-1F55-4954-B111-264176323498}" sibTransId="{BB978E8E-D625-4210-A5B7-FFA9AA279312}"/>
    <dgm:cxn modelId="{CADFF368-5513-4FE5-A9D2-68663D8EC23B}" srcId="{09ACDDE3-D6F6-410A-BE9C-8A280C95B8C0}" destId="{CA749BB8-9EBE-45A2-BFFD-BB177A655F0B}" srcOrd="1" destOrd="0" parTransId="{1792E629-168B-4321-877A-D83C288D4C9C}" sibTransId="{77813D18-F081-4578-8FF3-E432A89B1057}"/>
    <dgm:cxn modelId="{D53371E2-9D86-4B42-8723-B4B8957555BA}" type="presOf" srcId="{CA749BB8-9EBE-45A2-BFFD-BB177A655F0B}" destId="{E06C2B42-2A23-4380-A95F-06A4695258D3}" srcOrd="1" destOrd="1" presId="urn:microsoft.com/office/officeart/2005/8/layout/hProcess4"/>
    <dgm:cxn modelId="{BBC7B55E-9F9D-46BF-82E8-FF7CAFC850A4}" type="presOf" srcId="{8618BE14-FF6C-40CF-9986-64890D743489}" destId="{F241ECF1-7AEA-4C61-A02F-01F0DD9AC0BB}" srcOrd="0" destOrd="0" presId="urn:microsoft.com/office/officeart/2005/8/layout/hProcess4"/>
    <dgm:cxn modelId="{DB7EEC9C-D1C6-44EA-B3A1-EC094E55D256}" type="presOf" srcId="{8A3237C8-EEE2-4408-BFBA-3E8B144FA382}" destId="{BCFAFDB8-1A22-41E8-B4A3-7BD4B8083A4C}" srcOrd="1" destOrd="2" presId="urn:microsoft.com/office/officeart/2005/8/layout/hProcess4"/>
    <dgm:cxn modelId="{D472DEF2-4AD2-4777-B84E-718570ADAA27}" srcId="{7D8AD271-7DC4-4526-9AE5-83017B68A58B}" destId="{09ACDDE3-D6F6-410A-BE9C-8A280C95B8C0}" srcOrd="0" destOrd="0" parTransId="{652AC750-C16F-491E-8FA2-8979591F130B}" sibTransId="{ED13F2CA-55DA-4F24-BA28-B369FFA4DA5F}"/>
    <dgm:cxn modelId="{056C50B3-B190-491B-A0E7-B859196FDE9F}" type="presOf" srcId="{E287296F-5F2D-4629-AF1C-DC8ACD947799}" destId="{3BF9E421-1416-4C3B-A8D7-FD2BC4AB0CF4}" srcOrd="0" destOrd="0" presId="urn:microsoft.com/office/officeart/2005/8/layout/hProcess4"/>
    <dgm:cxn modelId="{8855E3CE-F44D-4029-99CF-494C226DC06C}" type="presOf" srcId="{68B08195-EB4A-4D55-9BE6-5E0AFB2E41B8}" destId="{21E4F132-216D-4809-8C9E-5A6551FA9FB9}" srcOrd="0" destOrd="0" presId="urn:microsoft.com/office/officeart/2005/8/layout/hProcess4"/>
    <dgm:cxn modelId="{BB08C0CA-0EEC-4E14-B766-286CE52B56A4}" type="presOf" srcId="{8C765C57-28C1-4AC1-BF3A-A821C9202334}" destId="{9FB50DBD-78EB-4564-960D-B20E8C4F7F55}" srcOrd="0" destOrd="0" presId="urn:microsoft.com/office/officeart/2005/8/layout/hProcess4"/>
    <dgm:cxn modelId="{3DFA365D-E9F5-46EF-BC4A-31D2305BD0B9}" type="presOf" srcId="{ED13F2CA-55DA-4F24-BA28-B369FFA4DA5F}" destId="{7C00F9B6-AFDF-40F5-9EEE-AE0BF159CAD0}" srcOrd="0" destOrd="0" presId="urn:microsoft.com/office/officeart/2005/8/layout/hProcess4"/>
    <dgm:cxn modelId="{8C9E68BC-4A20-444E-A16A-05CEFD81EF1B}" type="presOf" srcId="{B21B7FE4-6000-4337-BCD4-2ECAD3C43BFC}" destId="{18B8DAAB-6E40-4226-908E-13F4C81A9F85}" srcOrd="0" destOrd="0" presId="urn:microsoft.com/office/officeart/2005/8/layout/hProcess4"/>
    <dgm:cxn modelId="{F18F73C6-7E4F-4AAF-BE39-5D30F5D3F403}" type="presOf" srcId="{A0A30A77-3AFC-46AF-869F-0DA5942869F2}" destId="{BCFAFDB8-1A22-41E8-B4A3-7BD4B8083A4C}" srcOrd="1" destOrd="1" presId="urn:microsoft.com/office/officeart/2005/8/layout/hProcess4"/>
    <dgm:cxn modelId="{02FD71CF-7824-4022-80A8-C867BD2B124D}" srcId="{9B9E10A0-AA19-4D08-AF78-6B3A35A03180}" destId="{8A3237C8-EEE2-4408-BFBA-3E8B144FA382}" srcOrd="2" destOrd="0" parTransId="{A420A2C2-D4BC-4EF2-90F2-E8937FC94014}" sibTransId="{7CF01848-128A-4C96-AA21-FEAA2294BFA3}"/>
    <dgm:cxn modelId="{3D69D8FE-2353-4959-A123-DD9328E56C5C}" srcId="{9B9E10A0-AA19-4D08-AF78-6B3A35A03180}" destId="{3BE0DEE7-E433-4923-A470-5C4626CCEA10}" srcOrd="0" destOrd="0" parTransId="{6E26727D-8EE1-4B39-A755-943FFB4A451D}" sibTransId="{21B150AE-70B7-4736-8635-17129941646A}"/>
    <dgm:cxn modelId="{FD4EA630-4D96-4470-88B6-3CB2193B5E32}" srcId="{7D8AD271-7DC4-4526-9AE5-83017B68A58B}" destId="{9B9E10A0-AA19-4D08-AF78-6B3A35A03180}" srcOrd="2" destOrd="0" parTransId="{84513C20-ED71-4611-A43E-8590E08D9D08}" sibTransId="{B21B7FE4-6000-4337-BCD4-2ECAD3C43BFC}"/>
    <dgm:cxn modelId="{BD27742A-FC3D-409F-9DF2-4AC15A4C8B2E}" type="presOf" srcId="{7D8AD271-7DC4-4526-9AE5-83017B68A58B}" destId="{84D4E8B4-6DA7-4A2B-BE80-CC8FB24009CF}" srcOrd="0" destOrd="0" presId="urn:microsoft.com/office/officeart/2005/8/layout/hProcess4"/>
    <dgm:cxn modelId="{52131B9A-66CB-4826-8D4B-8CD8DC844D95}" type="presOf" srcId="{8A3237C8-EEE2-4408-BFBA-3E8B144FA382}" destId="{3A3F3DFA-1200-4CBB-BB77-CE5962EF2C1E}" srcOrd="0" destOrd="2" presId="urn:microsoft.com/office/officeart/2005/8/layout/hProcess4"/>
    <dgm:cxn modelId="{80802C70-F9C0-434E-8AEE-063D4992C8A0}" srcId="{E287296F-5F2D-4629-AF1C-DC8ACD947799}" destId="{8C765C57-28C1-4AC1-BF3A-A821C9202334}" srcOrd="0" destOrd="0" parTransId="{76130BA8-71FF-4A90-8688-FB61B7DD03BE}" sibTransId="{2EF4BF22-84C9-4C59-8145-4D8D32692CB0}"/>
    <dgm:cxn modelId="{ADC96BD1-F3E5-4FC7-A849-2700B5929381}" srcId="{09ACDDE3-D6F6-410A-BE9C-8A280C95B8C0}" destId="{8618BE14-FF6C-40CF-9986-64890D743489}" srcOrd="0" destOrd="0" parTransId="{D82FCCD0-9DA8-4FF2-9B0C-0EE41F8F2E55}" sibTransId="{7A5FC151-25FE-4BB2-BF2F-28D84C7FE20C}"/>
    <dgm:cxn modelId="{C5956F5F-BD41-4762-A6C5-AA0D38FE5E40}" type="presOf" srcId="{11386129-E5AD-4073-BE4B-17876F26BB15}" destId="{3A3F3DFA-1200-4CBB-BB77-CE5962EF2C1E}" srcOrd="0" destOrd="3" presId="urn:microsoft.com/office/officeart/2005/8/layout/hProcess4"/>
    <dgm:cxn modelId="{8D469DCF-F14F-472B-8F85-8DB0020C6AE2}" type="presOf" srcId="{3BE0DEE7-E433-4923-A470-5C4626CCEA10}" destId="{BCFAFDB8-1A22-41E8-B4A3-7BD4B8083A4C}" srcOrd="1" destOrd="0" presId="urn:microsoft.com/office/officeart/2005/8/layout/hProcess4"/>
    <dgm:cxn modelId="{62A8E5F7-93A1-4ADB-8757-EF713C682E8A}" srcId="{7D8AD271-7DC4-4526-9AE5-83017B68A58B}" destId="{E287296F-5F2D-4629-AF1C-DC8ACD947799}" srcOrd="1" destOrd="0" parTransId="{EE05452D-DB2B-4208-AEAB-93BAC5075A1F}" sibTransId="{F1C9BA2F-BD22-48A6-ADA5-A72C0E08AB1D}"/>
    <dgm:cxn modelId="{65C311FA-9087-4ECD-BC3A-B8756C9D056B}" type="presOf" srcId="{F1C9BA2F-BD22-48A6-ADA5-A72C0E08AB1D}" destId="{9FECC6B6-2FA3-4D2B-83BE-5D5ABE2A26A4}" srcOrd="0" destOrd="0" presId="urn:microsoft.com/office/officeart/2005/8/layout/hProcess4"/>
    <dgm:cxn modelId="{9DFC56DC-DFA4-4350-9A1A-336F9B915FF9}" type="presOf" srcId="{8C765C57-28C1-4AC1-BF3A-A821C9202334}" destId="{69159617-F9DD-492D-ABE0-719D8305DCF1}" srcOrd="1" destOrd="0" presId="urn:microsoft.com/office/officeart/2005/8/layout/hProcess4"/>
    <dgm:cxn modelId="{D800FE07-643D-4DB1-824D-F20D19C9B76C}" type="presOf" srcId="{09ACDDE3-D6F6-410A-BE9C-8A280C95B8C0}" destId="{EA3964FB-675B-472A-876F-F89CAC293E55}" srcOrd="0" destOrd="0" presId="urn:microsoft.com/office/officeart/2005/8/layout/hProcess4"/>
    <dgm:cxn modelId="{95A798F1-03CB-4352-BDBD-15BA3E56AA65}" type="presOf" srcId="{9B9E10A0-AA19-4D08-AF78-6B3A35A03180}" destId="{D67F02A7-C3FE-4C80-AEAC-1F1607AF4560}" srcOrd="0" destOrd="0" presId="urn:microsoft.com/office/officeart/2005/8/layout/hProcess4"/>
    <dgm:cxn modelId="{EDE0D020-FE6E-4C29-944E-BFD4993935A2}" type="presOf" srcId="{3BE0DEE7-E433-4923-A470-5C4626CCEA10}" destId="{3A3F3DFA-1200-4CBB-BB77-CE5962EF2C1E}" srcOrd="0" destOrd="0" presId="urn:microsoft.com/office/officeart/2005/8/layout/hProcess4"/>
    <dgm:cxn modelId="{213A9944-7137-4E4D-B7AC-2EC8330DCF9D}" type="presOf" srcId="{11386129-E5AD-4073-BE4B-17876F26BB15}" destId="{BCFAFDB8-1A22-41E8-B4A3-7BD4B8083A4C}" srcOrd="1" destOrd="3" presId="urn:microsoft.com/office/officeart/2005/8/layout/hProcess4"/>
    <dgm:cxn modelId="{E8D344D1-5667-4AD2-BB59-CF2A57FF68E1}" srcId="{9B9E10A0-AA19-4D08-AF78-6B3A35A03180}" destId="{A0A30A77-3AFC-46AF-869F-0DA5942869F2}" srcOrd="1" destOrd="0" parTransId="{67A83A25-2727-435A-9B31-36707CCDDF7D}" sibTransId="{10ECD1F3-8B06-4919-B980-3B8D351A5358}"/>
    <dgm:cxn modelId="{5E1E1C75-AA09-43F9-B994-C03D56A34BD3}" type="presParOf" srcId="{84D4E8B4-6DA7-4A2B-BE80-CC8FB24009CF}" destId="{C32AB110-4DB9-485F-A3ED-AF116A5E8ABA}" srcOrd="0" destOrd="0" presId="urn:microsoft.com/office/officeart/2005/8/layout/hProcess4"/>
    <dgm:cxn modelId="{667311E5-5FCF-4855-B23B-23D191219E95}" type="presParOf" srcId="{84D4E8B4-6DA7-4A2B-BE80-CC8FB24009CF}" destId="{8AD4E5EB-C904-402C-AD98-F97013D5A5E6}" srcOrd="1" destOrd="0" presId="urn:microsoft.com/office/officeart/2005/8/layout/hProcess4"/>
    <dgm:cxn modelId="{AFECF4EE-32E5-418F-94F4-DA7CD086065E}" type="presParOf" srcId="{84D4E8B4-6DA7-4A2B-BE80-CC8FB24009CF}" destId="{70F44967-EEA8-49B5-8D31-32339C5F8DA4}" srcOrd="2" destOrd="0" presId="urn:microsoft.com/office/officeart/2005/8/layout/hProcess4"/>
    <dgm:cxn modelId="{F2ABD33F-022E-4D5E-B01A-E459445D91E0}" type="presParOf" srcId="{70F44967-EEA8-49B5-8D31-32339C5F8DA4}" destId="{627A9B59-FA2D-4315-A1C4-5F2CC90C178C}" srcOrd="0" destOrd="0" presId="urn:microsoft.com/office/officeart/2005/8/layout/hProcess4"/>
    <dgm:cxn modelId="{1AFF195E-EF4A-4332-AC84-EE56F7EDA534}" type="presParOf" srcId="{627A9B59-FA2D-4315-A1C4-5F2CC90C178C}" destId="{D931EDE3-253A-406C-8D1C-5C505BF1BBA9}" srcOrd="0" destOrd="0" presId="urn:microsoft.com/office/officeart/2005/8/layout/hProcess4"/>
    <dgm:cxn modelId="{6850CB19-60D8-4918-8BCE-2FD4FE844146}" type="presParOf" srcId="{627A9B59-FA2D-4315-A1C4-5F2CC90C178C}" destId="{F241ECF1-7AEA-4C61-A02F-01F0DD9AC0BB}" srcOrd="1" destOrd="0" presId="urn:microsoft.com/office/officeart/2005/8/layout/hProcess4"/>
    <dgm:cxn modelId="{75441F32-21DC-4BAF-89AD-9AC9136B5B4D}" type="presParOf" srcId="{627A9B59-FA2D-4315-A1C4-5F2CC90C178C}" destId="{E06C2B42-2A23-4380-A95F-06A4695258D3}" srcOrd="2" destOrd="0" presId="urn:microsoft.com/office/officeart/2005/8/layout/hProcess4"/>
    <dgm:cxn modelId="{46364745-D9F4-4A5D-954F-01FDA567FE73}" type="presParOf" srcId="{627A9B59-FA2D-4315-A1C4-5F2CC90C178C}" destId="{EA3964FB-675B-472A-876F-F89CAC293E55}" srcOrd="3" destOrd="0" presId="urn:microsoft.com/office/officeart/2005/8/layout/hProcess4"/>
    <dgm:cxn modelId="{BD388D73-2D66-432C-96BA-BF3BD494E43F}" type="presParOf" srcId="{627A9B59-FA2D-4315-A1C4-5F2CC90C178C}" destId="{EA818569-D326-490D-8C88-903F7F253D8C}" srcOrd="4" destOrd="0" presId="urn:microsoft.com/office/officeart/2005/8/layout/hProcess4"/>
    <dgm:cxn modelId="{0F1E80C3-6940-415A-8515-D0133D23FEDA}" type="presParOf" srcId="{70F44967-EEA8-49B5-8D31-32339C5F8DA4}" destId="{7C00F9B6-AFDF-40F5-9EEE-AE0BF159CAD0}" srcOrd="1" destOrd="0" presId="urn:microsoft.com/office/officeart/2005/8/layout/hProcess4"/>
    <dgm:cxn modelId="{59940B42-E214-468F-9C3A-C9107CF848A0}" type="presParOf" srcId="{70F44967-EEA8-49B5-8D31-32339C5F8DA4}" destId="{75B5750D-20D5-4692-8928-640D9FAF9C0E}" srcOrd="2" destOrd="0" presId="urn:microsoft.com/office/officeart/2005/8/layout/hProcess4"/>
    <dgm:cxn modelId="{1CB66EE4-453B-4ABB-BBAB-B999B5B1351E}" type="presParOf" srcId="{75B5750D-20D5-4692-8928-640D9FAF9C0E}" destId="{D75644E7-36DA-430A-8B3D-3B13F612619D}" srcOrd="0" destOrd="0" presId="urn:microsoft.com/office/officeart/2005/8/layout/hProcess4"/>
    <dgm:cxn modelId="{C368F08E-0F7B-426D-B153-D3C160197527}" type="presParOf" srcId="{75B5750D-20D5-4692-8928-640D9FAF9C0E}" destId="{9FB50DBD-78EB-4564-960D-B20E8C4F7F55}" srcOrd="1" destOrd="0" presId="urn:microsoft.com/office/officeart/2005/8/layout/hProcess4"/>
    <dgm:cxn modelId="{C62662A3-A7C1-4E35-9659-1CE67A00AF22}" type="presParOf" srcId="{75B5750D-20D5-4692-8928-640D9FAF9C0E}" destId="{69159617-F9DD-492D-ABE0-719D8305DCF1}" srcOrd="2" destOrd="0" presId="urn:microsoft.com/office/officeart/2005/8/layout/hProcess4"/>
    <dgm:cxn modelId="{B71FF641-1772-4BC5-9032-719733442EF2}" type="presParOf" srcId="{75B5750D-20D5-4692-8928-640D9FAF9C0E}" destId="{3BF9E421-1416-4C3B-A8D7-FD2BC4AB0CF4}" srcOrd="3" destOrd="0" presId="urn:microsoft.com/office/officeart/2005/8/layout/hProcess4"/>
    <dgm:cxn modelId="{6E8092F9-D4EE-4022-9DFB-291A2AA8EF40}" type="presParOf" srcId="{75B5750D-20D5-4692-8928-640D9FAF9C0E}" destId="{065C2117-E8B1-40AA-8651-9A9D2DEF2199}" srcOrd="4" destOrd="0" presId="urn:microsoft.com/office/officeart/2005/8/layout/hProcess4"/>
    <dgm:cxn modelId="{6303118A-45E9-42D9-BD51-F4AD5F7C4266}" type="presParOf" srcId="{70F44967-EEA8-49B5-8D31-32339C5F8DA4}" destId="{9FECC6B6-2FA3-4D2B-83BE-5D5ABE2A26A4}" srcOrd="3" destOrd="0" presId="urn:microsoft.com/office/officeart/2005/8/layout/hProcess4"/>
    <dgm:cxn modelId="{7839CE5D-2A5D-4B7D-B1D9-1393CF814EF5}" type="presParOf" srcId="{70F44967-EEA8-49B5-8D31-32339C5F8DA4}" destId="{65DB98E1-FF8C-47F3-975F-7DFB2EE61720}" srcOrd="4" destOrd="0" presId="urn:microsoft.com/office/officeart/2005/8/layout/hProcess4"/>
    <dgm:cxn modelId="{FA14F8C5-D6CC-4916-9130-04D9334EE940}" type="presParOf" srcId="{65DB98E1-FF8C-47F3-975F-7DFB2EE61720}" destId="{034D88BA-00A0-4BF5-86CD-6F26F3BA9CD3}" srcOrd="0" destOrd="0" presId="urn:microsoft.com/office/officeart/2005/8/layout/hProcess4"/>
    <dgm:cxn modelId="{598310EA-329D-427D-BA73-36763B6D4455}" type="presParOf" srcId="{65DB98E1-FF8C-47F3-975F-7DFB2EE61720}" destId="{3A3F3DFA-1200-4CBB-BB77-CE5962EF2C1E}" srcOrd="1" destOrd="0" presId="urn:microsoft.com/office/officeart/2005/8/layout/hProcess4"/>
    <dgm:cxn modelId="{9E79E2F0-4171-4CC8-80A0-45F8288B7C4D}" type="presParOf" srcId="{65DB98E1-FF8C-47F3-975F-7DFB2EE61720}" destId="{BCFAFDB8-1A22-41E8-B4A3-7BD4B8083A4C}" srcOrd="2" destOrd="0" presId="urn:microsoft.com/office/officeart/2005/8/layout/hProcess4"/>
    <dgm:cxn modelId="{D913E7D3-B234-4F5E-8B3D-98625A5270E3}" type="presParOf" srcId="{65DB98E1-FF8C-47F3-975F-7DFB2EE61720}" destId="{D67F02A7-C3FE-4C80-AEAC-1F1607AF4560}" srcOrd="3" destOrd="0" presId="urn:microsoft.com/office/officeart/2005/8/layout/hProcess4"/>
    <dgm:cxn modelId="{9F1F8A40-5ED3-44E1-BF52-8AED77BA5C24}" type="presParOf" srcId="{65DB98E1-FF8C-47F3-975F-7DFB2EE61720}" destId="{F365152A-E91C-40F7-8B7A-78779ED6E54B}" srcOrd="4" destOrd="0" presId="urn:microsoft.com/office/officeart/2005/8/layout/hProcess4"/>
    <dgm:cxn modelId="{87744072-EE9E-433D-B509-40DB99820155}" type="presParOf" srcId="{70F44967-EEA8-49B5-8D31-32339C5F8DA4}" destId="{18B8DAAB-6E40-4226-908E-13F4C81A9F85}" srcOrd="5" destOrd="0" presId="urn:microsoft.com/office/officeart/2005/8/layout/hProcess4"/>
    <dgm:cxn modelId="{13513589-1CE8-48CF-ADD6-A4245A5E000C}" type="presParOf" srcId="{70F44967-EEA8-49B5-8D31-32339C5F8DA4}" destId="{0E08D4B7-C36A-4FF1-984D-4652BED15147}" srcOrd="6" destOrd="0" presId="urn:microsoft.com/office/officeart/2005/8/layout/hProcess4"/>
    <dgm:cxn modelId="{DB63CCDD-52AE-4F91-8880-D640A74845C8}" type="presParOf" srcId="{0E08D4B7-C36A-4FF1-984D-4652BED15147}" destId="{DF1518D7-011D-4965-A2D4-885FD589B12A}" srcOrd="0" destOrd="0" presId="urn:microsoft.com/office/officeart/2005/8/layout/hProcess4"/>
    <dgm:cxn modelId="{7D7CC68D-3066-47ED-B3CB-3CBF223A0DF4}" type="presParOf" srcId="{0E08D4B7-C36A-4FF1-984D-4652BED15147}" destId="{7A578DC1-F213-4D9F-A971-81E289D10929}" srcOrd="1" destOrd="0" presId="urn:microsoft.com/office/officeart/2005/8/layout/hProcess4"/>
    <dgm:cxn modelId="{861A7BD5-803C-4082-A5D6-23181E02AE90}" type="presParOf" srcId="{0E08D4B7-C36A-4FF1-984D-4652BED15147}" destId="{5DF5CD41-A01C-4EC4-A67F-432F4C28E7EA}" srcOrd="2" destOrd="0" presId="urn:microsoft.com/office/officeart/2005/8/layout/hProcess4"/>
    <dgm:cxn modelId="{8531BF3C-E3B8-4A44-A874-011655854E7E}" type="presParOf" srcId="{0E08D4B7-C36A-4FF1-984D-4652BED15147}" destId="{21E4F132-216D-4809-8C9E-5A6551FA9FB9}" srcOrd="3" destOrd="0" presId="urn:microsoft.com/office/officeart/2005/8/layout/hProcess4"/>
    <dgm:cxn modelId="{26DFE21B-097A-49B3-9C83-456EC034B38E}" type="presParOf" srcId="{0E08D4B7-C36A-4FF1-984D-4652BED15147}" destId="{80D96DF5-7921-4E1C-9E9F-6C13E65BC4D2}" srcOrd="4" destOrd="0" presId="urn:microsoft.com/office/officeart/2005/8/layout/hProcess4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9FFE900F-BF25-4FD1-A73E-6D682263388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D9DA429-E152-40E8-B823-0112C2734800}" type="presOf" srcId="{8505FBA3-1057-43D3-903B-0FDCD1DE8961}" destId="{0DDC1740-7DB0-4C8B-AA91-DC94BD8206EA}" srcOrd="0" destOrd="0" presId="urn:microsoft.com/office/officeart/2008/layout/LinedList"/>
    <dgm:cxn modelId="{579F05C4-F4D2-4A65-961A-DBBABA35AAC4}" type="presOf" srcId="{A7DCE923-8697-445A-BADD-9F7265DCFEC0}" destId="{09F98427-636B-4895-9808-D6DD1975D6E0}" srcOrd="0" destOrd="0" presId="urn:microsoft.com/office/officeart/2008/layout/LinedList"/>
    <dgm:cxn modelId="{0127D365-99CC-4370-8247-5A7508F7C7F3}" type="presParOf" srcId="{0DDC1740-7DB0-4C8B-AA91-DC94BD8206EA}" destId="{0B7C09AE-274D-47F8-886A-DE7A1032E45F}" srcOrd="0" destOrd="0" presId="urn:microsoft.com/office/officeart/2008/layout/LinedList"/>
    <dgm:cxn modelId="{4F877917-BEED-4AD5-8257-1E98D8423FC5}" type="presParOf" srcId="{0DDC1740-7DB0-4C8B-AA91-DC94BD8206EA}" destId="{FE867EA2-DF52-4494-A958-8036F5B6EC72}" srcOrd="1" destOrd="0" presId="urn:microsoft.com/office/officeart/2008/layout/LinedList"/>
    <dgm:cxn modelId="{D3C0B5CC-D74D-4F81-898C-E6C85444DE76}" type="presParOf" srcId="{FE867EA2-DF52-4494-A958-8036F5B6EC72}" destId="{09F98427-636B-4895-9808-D6DD1975D6E0}" srcOrd="0" destOrd="0" presId="urn:microsoft.com/office/officeart/2008/layout/LinedList"/>
    <dgm:cxn modelId="{50AD34AA-6340-4C74-A299-4F1F843079F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CF811EFC-2934-438B-99BC-5FD533437A4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721D0AFE-7793-47E3-A66C-D5D7A68D442F}" type="presOf" srcId="{8505FBA3-1057-43D3-903B-0FDCD1DE8961}" destId="{0DDC1740-7DB0-4C8B-AA91-DC94BD8206EA}" srcOrd="0" destOrd="0" presId="urn:microsoft.com/office/officeart/2008/layout/LinedList"/>
    <dgm:cxn modelId="{2106F462-0FDB-4E97-84BC-64D0D67D18EC}" type="presOf" srcId="{A7DCE923-8697-445A-BADD-9F7265DCFEC0}" destId="{09F98427-636B-4895-9808-D6DD1975D6E0}" srcOrd="0" destOrd="0" presId="urn:microsoft.com/office/officeart/2008/layout/LinedList"/>
    <dgm:cxn modelId="{9B901A9E-69FD-4015-8752-F8E12E13CF4E}" type="presParOf" srcId="{0DDC1740-7DB0-4C8B-AA91-DC94BD8206EA}" destId="{0B7C09AE-274D-47F8-886A-DE7A1032E45F}" srcOrd="0" destOrd="0" presId="urn:microsoft.com/office/officeart/2008/layout/LinedList"/>
    <dgm:cxn modelId="{E9C884EB-CD15-4698-90E3-79FB3FA5D0BF}" type="presParOf" srcId="{0DDC1740-7DB0-4C8B-AA91-DC94BD8206EA}" destId="{FE867EA2-DF52-4494-A958-8036F5B6EC72}" srcOrd="1" destOrd="0" presId="urn:microsoft.com/office/officeart/2008/layout/LinedList"/>
    <dgm:cxn modelId="{0FA74BB9-7898-49DA-81DE-6C57796EC97C}" type="presParOf" srcId="{FE867EA2-DF52-4494-A958-8036F5B6EC72}" destId="{09F98427-636B-4895-9808-D6DD1975D6E0}" srcOrd="0" destOrd="0" presId="urn:microsoft.com/office/officeart/2008/layout/LinedList"/>
    <dgm:cxn modelId="{9B38A565-D296-4322-B345-49FFC3B8A20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4906572-BC35-4669-A555-99CE475F9EF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9216F811-AAB7-495C-BE0C-583BD6A7E1E6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7A5D022-A404-4F64-B386-62DBA5E44541}" type="presOf" srcId="{A7DCE923-8697-445A-BADD-9F7265DCFEC0}" destId="{09F98427-636B-4895-9808-D6DD1975D6E0}" srcOrd="0" destOrd="0" presId="urn:microsoft.com/office/officeart/2008/layout/LinedList"/>
    <dgm:cxn modelId="{31FC30D9-521F-4CF9-8EA3-EA3554DBCE86}" type="presParOf" srcId="{0DDC1740-7DB0-4C8B-AA91-DC94BD8206EA}" destId="{0B7C09AE-274D-47F8-886A-DE7A1032E45F}" srcOrd="0" destOrd="0" presId="urn:microsoft.com/office/officeart/2008/layout/LinedList"/>
    <dgm:cxn modelId="{318F4753-F3BC-4A78-8729-37A23EF1F57D}" type="presParOf" srcId="{0DDC1740-7DB0-4C8B-AA91-DC94BD8206EA}" destId="{FE867EA2-DF52-4494-A958-8036F5B6EC72}" srcOrd="1" destOrd="0" presId="urn:microsoft.com/office/officeart/2008/layout/LinedList"/>
    <dgm:cxn modelId="{A6C23891-93EA-446F-B583-34824604FEE4}" type="presParOf" srcId="{FE867EA2-DF52-4494-A958-8036F5B6EC72}" destId="{09F98427-636B-4895-9808-D6DD1975D6E0}" srcOrd="0" destOrd="0" presId="urn:microsoft.com/office/officeart/2008/layout/LinedList"/>
    <dgm:cxn modelId="{CDA4F70D-6569-4FCF-A92E-0C5B46D0EC70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AEF79DD-42DB-40C7-9D7E-00448526FD88}" type="doc">
      <dgm:prSet loTypeId="urn:microsoft.com/office/officeart/2005/8/layout/funnel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C8164DBB-77F4-45C4-8F65-6137F077A47E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RIA</a:t>
          </a:r>
          <a:endParaRPr lang="es-CL" dirty="0">
            <a:solidFill>
              <a:schemeClr val="tx1"/>
            </a:solidFill>
          </a:endParaRPr>
        </a:p>
      </dgm:t>
    </dgm:pt>
    <dgm:pt modelId="{24B8E552-7F31-4870-8818-8EED4D83725F}" type="parTrans" cxnId="{92E6624F-7742-44BF-87E7-5B68A1C4214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E5C5FC4A-B46F-4B06-BD28-C4CD03F5901D}" type="sibTrans" cxnId="{92E6624F-7742-44BF-87E7-5B68A1C4214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C4A9BDB9-45E6-47E7-B68D-90BA34C42BA4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 CRIPOGRÁFICA</a:t>
          </a:r>
          <a:endParaRPr lang="es-CL" dirty="0">
            <a:solidFill>
              <a:schemeClr val="tx1"/>
            </a:solidFill>
          </a:endParaRPr>
        </a:p>
      </dgm:t>
    </dgm:pt>
    <dgm:pt modelId="{1A8BB179-3624-4781-A445-602E2052848F}" type="parTrans" cxnId="{2B25DC80-C67A-42FD-8994-362DD52618FE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F7816D9-86E4-411F-BE25-8E41356DCD83}" type="sibTrans" cxnId="{2B25DC80-C67A-42FD-8994-362DD52618FE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D7D6D7F9-9E4F-4240-8781-AB8307A48707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 ARMAMENTO</a:t>
          </a:r>
          <a:endParaRPr lang="es-CL" dirty="0">
            <a:solidFill>
              <a:schemeClr val="tx1"/>
            </a:solidFill>
          </a:endParaRPr>
        </a:p>
      </dgm:t>
    </dgm:pt>
    <dgm:pt modelId="{29B177E6-BE91-4D45-9365-664616782F58}" type="parTrans" cxnId="{241804EC-61CA-435E-B20F-128406B4EB2F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4F3684D0-7A7F-4824-A9CB-02EF46F9A2FB}" type="sibTrans" cxnId="{241804EC-61CA-435E-B20F-128406B4EB2F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3C8FC8F-CCC4-45B2-B9BD-D3D926E34ECB}">
      <dgm:prSet phldrT="[Texto]"/>
      <dgm:spPr/>
      <dgm:t>
        <a:bodyPr/>
        <a:lstStyle/>
        <a:p>
          <a:r>
            <a:rPr lang="es-CL" dirty="0" smtClean="0">
              <a:solidFill>
                <a:srgbClr val="FF0000"/>
              </a:solidFill>
            </a:rPr>
            <a:t>REVISTAS ADMINISTRATIVAS</a:t>
          </a:r>
          <a:endParaRPr lang="es-CL" dirty="0">
            <a:solidFill>
              <a:srgbClr val="FF0000"/>
            </a:solidFill>
          </a:endParaRPr>
        </a:p>
      </dgm:t>
    </dgm:pt>
    <dgm:pt modelId="{F18BC0DF-CC3F-4243-AE10-B9506D8CAD21}" type="parTrans" cxnId="{92C9BC27-77F2-4A65-9E9F-73CBDDABEA9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54A9ECA-C9B2-4372-A99F-FBCB5C79CD47}" type="sibTrans" cxnId="{92C9BC27-77F2-4A65-9E9F-73CBDDABEA9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ACF4C6E6-8038-4542-95C9-76D8D3583FFA}" type="pres">
      <dgm:prSet presAssocID="{1AEF79DD-42DB-40C7-9D7E-00448526FD88}" presName="Name0" presStyleCnt="0">
        <dgm:presLayoutVars>
          <dgm:chMax val="4"/>
          <dgm:resizeHandles val="exact"/>
        </dgm:presLayoutVars>
      </dgm:prSet>
      <dgm:spPr/>
    </dgm:pt>
    <dgm:pt modelId="{1FC49FD5-917F-452C-B4DF-2D6FD40DD679}" type="pres">
      <dgm:prSet presAssocID="{1AEF79DD-42DB-40C7-9D7E-00448526FD88}" presName="ellipse" presStyleLbl="trBgShp" presStyleIdx="0" presStyleCnt="1"/>
      <dgm:spPr/>
    </dgm:pt>
    <dgm:pt modelId="{6CE3183F-2E93-498C-8177-9B04C76EE98A}" type="pres">
      <dgm:prSet presAssocID="{1AEF79DD-42DB-40C7-9D7E-00448526FD88}" presName="arrow1" presStyleLbl="fgShp" presStyleIdx="0" presStyleCnt="1"/>
      <dgm:spPr/>
    </dgm:pt>
    <dgm:pt modelId="{ABDD58B8-148F-4C39-8805-AA5D4C787D8F}" type="pres">
      <dgm:prSet presAssocID="{1AEF79DD-42DB-40C7-9D7E-00448526FD88}" presName="rectangle" presStyleLbl="revTx" presStyleIdx="0" presStyleCnt="1">
        <dgm:presLayoutVars>
          <dgm:bulletEnabled val="1"/>
        </dgm:presLayoutVars>
      </dgm:prSet>
      <dgm:spPr/>
    </dgm:pt>
    <dgm:pt modelId="{9CAC676B-95C7-42BB-8127-52D246A15519}" type="pres">
      <dgm:prSet presAssocID="{C4A9BDB9-45E6-47E7-B68D-90BA34C42BA4}" presName="item1" presStyleLbl="node1" presStyleIdx="0" presStyleCnt="3">
        <dgm:presLayoutVars>
          <dgm:bulletEnabled val="1"/>
        </dgm:presLayoutVars>
      </dgm:prSet>
      <dgm:spPr/>
    </dgm:pt>
    <dgm:pt modelId="{7E1D4085-A1A9-4581-834A-ECC3D67E88D0}" type="pres">
      <dgm:prSet presAssocID="{D7D6D7F9-9E4F-4240-8781-AB8307A48707}" presName="item2" presStyleLbl="node1" presStyleIdx="1" presStyleCnt="3">
        <dgm:presLayoutVars>
          <dgm:bulletEnabled val="1"/>
        </dgm:presLayoutVars>
      </dgm:prSet>
      <dgm:spPr/>
    </dgm:pt>
    <dgm:pt modelId="{C768D39D-F476-4600-A90F-93830A8EAEED}" type="pres">
      <dgm:prSet presAssocID="{73C8FC8F-CCC4-45B2-B9BD-D3D926E34ECB}" presName="item3" presStyleLbl="node1" presStyleIdx="2" presStyleCnt="3">
        <dgm:presLayoutVars>
          <dgm:bulletEnabled val="1"/>
        </dgm:presLayoutVars>
      </dgm:prSet>
      <dgm:spPr/>
    </dgm:pt>
    <dgm:pt modelId="{8E86950D-8002-4588-82EB-71EE99FB5442}" type="pres">
      <dgm:prSet presAssocID="{1AEF79DD-42DB-40C7-9D7E-00448526FD88}" presName="funnel" presStyleLbl="trAlignAcc1" presStyleIdx="0" presStyleCnt="1" custLinFactNeighborX="-603" custLinFactNeighborY="-1883"/>
      <dgm:spPr/>
    </dgm:pt>
  </dgm:ptLst>
  <dgm:cxnLst>
    <dgm:cxn modelId="{49BF7D06-CD65-4936-91F6-C9BA3F2FB85C}" type="presOf" srcId="{73C8FC8F-CCC4-45B2-B9BD-D3D926E34ECB}" destId="{ABDD58B8-148F-4C39-8805-AA5D4C787D8F}" srcOrd="0" destOrd="0" presId="urn:microsoft.com/office/officeart/2005/8/layout/funnel1"/>
    <dgm:cxn modelId="{9B6DBE6C-B433-4744-8A29-AF304118B81A}" type="presOf" srcId="{1AEF79DD-42DB-40C7-9D7E-00448526FD88}" destId="{ACF4C6E6-8038-4542-95C9-76D8D3583FFA}" srcOrd="0" destOrd="0" presId="urn:microsoft.com/office/officeart/2005/8/layout/funnel1"/>
    <dgm:cxn modelId="{2B25DC80-C67A-42FD-8994-362DD52618FE}" srcId="{1AEF79DD-42DB-40C7-9D7E-00448526FD88}" destId="{C4A9BDB9-45E6-47E7-B68D-90BA34C42BA4}" srcOrd="1" destOrd="0" parTransId="{1A8BB179-3624-4781-A445-602E2052848F}" sibTransId="{8F7816D9-86E4-411F-BE25-8E41356DCD83}"/>
    <dgm:cxn modelId="{92C9BC27-77F2-4A65-9E9F-73CBDDABEA96}" srcId="{1AEF79DD-42DB-40C7-9D7E-00448526FD88}" destId="{73C8FC8F-CCC4-45B2-B9BD-D3D926E34ECB}" srcOrd="3" destOrd="0" parTransId="{F18BC0DF-CC3F-4243-AE10-B9506D8CAD21}" sibTransId="{754A9ECA-C9B2-4372-A99F-FBCB5C79CD47}"/>
    <dgm:cxn modelId="{C1037AC6-6A90-4C2E-85D8-7069D96C38E9}" type="presOf" srcId="{D7D6D7F9-9E4F-4240-8781-AB8307A48707}" destId="{9CAC676B-95C7-42BB-8127-52D246A15519}" srcOrd="0" destOrd="0" presId="urn:microsoft.com/office/officeart/2005/8/layout/funnel1"/>
    <dgm:cxn modelId="{241804EC-61CA-435E-B20F-128406B4EB2F}" srcId="{1AEF79DD-42DB-40C7-9D7E-00448526FD88}" destId="{D7D6D7F9-9E4F-4240-8781-AB8307A48707}" srcOrd="2" destOrd="0" parTransId="{29B177E6-BE91-4D45-9365-664616782F58}" sibTransId="{4F3684D0-7A7F-4824-A9CB-02EF46F9A2FB}"/>
    <dgm:cxn modelId="{688B63FE-008A-45A4-83B1-4EFE248C7687}" type="presOf" srcId="{C4A9BDB9-45E6-47E7-B68D-90BA34C42BA4}" destId="{7E1D4085-A1A9-4581-834A-ECC3D67E88D0}" srcOrd="0" destOrd="0" presId="urn:microsoft.com/office/officeart/2005/8/layout/funnel1"/>
    <dgm:cxn modelId="{92E6624F-7742-44BF-87E7-5B68A1C42146}" srcId="{1AEF79DD-42DB-40C7-9D7E-00448526FD88}" destId="{C8164DBB-77F4-45C4-8F65-6137F077A47E}" srcOrd="0" destOrd="0" parTransId="{24B8E552-7F31-4870-8818-8EED4D83725F}" sibTransId="{E5C5FC4A-B46F-4B06-BD28-C4CD03F5901D}"/>
    <dgm:cxn modelId="{A217AD5F-EA36-43E9-ADEB-0430D7DCA026}" type="presOf" srcId="{C8164DBB-77F4-45C4-8F65-6137F077A47E}" destId="{C768D39D-F476-4600-A90F-93830A8EAEED}" srcOrd="0" destOrd="0" presId="urn:microsoft.com/office/officeart/2005/8/layout/funnel1"/>
    <dgm:cxn modelId="{13B6AAEB-6F9E-4C9A-8C03-BA971693F8B3}" type="presParOf" srcId="{ACF4C6E6-8038-4542-95C9-76D8D3583FFA}" destId="{1FC49FD5-917F-452C-B4DF-2D6FD40DD679}" srcOrd="0" destOrd="0" presId="urn:microsoft.com/office/officeart/2005/8/layout/funnel1"/>
    <dgm:cxn modelId="{ECAC308E-34A7-44E6-A547-E3CDBD95523A}" type="presParOf" srcId="{ACF4C6E6-8038-4542-95C9-76D8D3583FFA}" destId="{6CE3183F-2E93-498C-8177-9B04C76EE98A}" srcOrd="1" destOrd="0" presId="urn:microsoft.com/office/officeart/2005/8/layout/funnel1"/>
    <dgm:cxn modelId="{B69242F0-C8D3-4E4D-968B-5943673DCF35}" type="presParOf" srcId="{ACF4C6E6-8038-4542-95C9-76D8D3583FFA}" destId="{ABDD58B8-148F-4C39-8805-AA5D4C787D8F}" srcOrd="2" destOrd="0" presId="urn:microsoft.com/office/officeart/2005/8/layout/funnel1"/>
    <dgm:cxn modelId="{3F0E398F-5A37-4E0D-8BF1-7A6918C37549}" type="presParOf" srcId="{ACF4C6E6-8038-4542-95C9-76D8D3583FFA}" destId="{9CAC676B-95C7-42BB-8127-52D246A15519}" srcOrd="3" destOrd="0" presId="urn:microsoft.com/office/officeart/2005/8/layout/funnel1"/>
    <dgm:cxn modelId="{C526E513-2210-43AF-95E1-9FFC8675252A}" type="presParOf" srcId="{ACF4C6E6-8038-4542-95C9-76D8D3583FFA}" destId="{7E1D4085-A1A9-4581-834A-ECC3D67E88D0}" srcOrd="4" destOrd="0" presId="urn:microsoft.com/office/officeart/2005/8/layout/funnel1"/>
    <dgm:cxn modelId="{5DD9D928-DCF8-44C9-B27E-A1193CBA54B3}" type="presParOf" srcId="{ACF4C6E6-8038-4542-95C9-76D8D3583FFA}" destId="{C768D39D-F476-4600-A90F-93830A8EAEED}" srcOrd="5" destOrd="0" presId="urn:microsoft.com/office/officeart/2005/8/layout/funnel1"/>
    <dgm:cxn modelId="{19E1AC3E-AFFD-4ECD-B90B-0FB251CBA62C}" type="presParOf" srcId="{ACF4C6E6-8038-4542-95C9-76D8D3583FFA}" destId="{8E86950D-8002-4588-82EB-71EE99FB5442}" srcOrd="6" destOrd="0" presId="urn:microsoft.com/office/officeart/2005/8/layout/funnel1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D2A4F42-165F-4500-8A15-CB13C0B47EC0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D00455D9-4FC2-4495-9823-6D0F7B7E35F2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PARTE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A7322FB-3C6C-405F-8E5A-CC5779D55861}" type="parTrans" cxnId="{9F39C068-5669-41AB-9826-52BCBE6ED525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EC2D214-A7F4-4A5B-8131-3C34AE421936}" type="sibTrans" cxnId="{9F39C068-5669-41AB-9826-52BCBE6ED525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F91FE70-8152-4030-BEAF-3B15EFA1CED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65EE27-A28B-4D23-8126-ACC8B641B6B2}" type="parTrans" cxnId="{BEE43EA8-4F61-4F55-97C4-4ABC1F12EC6C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452DEF-633A-41DE-8E3C-F0F16BBC9DE6}" type="sibTrans" cxnId="{BEE43EA8-4F61-4F55-97C4-4ABC1F12EC6C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557750E-C535-49A2-9835-9A35CE44B0D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SUBJEFE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32EAFFB-787A-4BE1-8EE7-40ADDB0038DB}" type="parTrans" cxnId="{C9CCCF97-6F58-4BAE-8107-82C682030FE1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16C277D-E02D-4CEB-A797-D0B93033F328}" type="sibTrans" cxnId="{C9CCCF97-6F58-4BAE-8107-82C682030FE1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8F4CA0-2ADC-495C-A4C8-08DF5B37641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AUTORIDAD EN UN DEPTO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B5F484-436F-4985-9142-26DC58411F86}" type="parTrans" cxnId="{AD5A4D8C-6D9F-4570-8372-FC5B589E55D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1152BA-88D8-40D4-87D1-AFC507B13F7F}" type="sibTrans" cxnId="{AD5A4D8C-6D9F-4570-8372-FC5B589E55D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FDD9A9-4C26-4F21-B93A-031747C4703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ATENCIÓN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7F82F8A-4F64-4E5D-9A1D-B17B3CB029B0}" type="parTrans" cxnId="{12C6B6BD-A23D-457B-BFB3-AEC0D564FD2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631F764-331A-44D0-B8F9-204B6E52F72D}" type="sibTrans" cxnId="{12C6B6BD-A23D-457B-BFB3-AEC0D564FD2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A32D34A-149E-4D5A-B391-2A6B85394AC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CONTINUAR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3954DF-3819-4E08-8297-F0E2910E4FCC}" type="parTrans" cxnId="{61BE4033-0C04-4252-8033-264936D1F5A3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D65C0B5-7157-41E7-A859-45AEAEAE2AA5}" type="sibTrans" cxnId="{61BE4033-0C04-4252-8033-264936D1F5A3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530CCB3-A2DB-4F53-883B-C04DC536DE6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SUBDIRECTOR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5EFD71-7052-45C9-A74E-59B9CFBD4DAE}" type="parTrans" cxnId="{4FF58CCE-EAB3-4F30-863F-328EB5B5C28B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88DE61B-86FD-47D4-AFCB-F7382FFAE2CC}" type="sibTrans" cxnId="{4FF58CCE-EAB3-4F30-863F-328EB5B5C28B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EC97EDE-22C6-4B13-9BE4-A891DB674F8F}" type="pres">
      <dgm:prSet presAssocID="{8D2A4F42-165F-4500-8A15-CB13C0B47EC0}" presName="linearFlow" presStyleCnt="0">
        <dgm:presLayoutVars>
          <dgm:dir/>
          <dgm:animLvl val="lvl"/>
          <dgm:resizeHandles val="exact"/>
        </dgm:presLayoutVars>
      </dgm:prSet>
      <dgm:spPr/>
    </dgm:pt>
    <dgm:pt modelId="{45A236BB-4558-42E2-9275-07621B279C94}" type="pres">
      <dgm:prSet presAssocID="{D00455D9-4FC2-4495-9823-6D0F7B7E35F2}" presName="composite" presStyleCnt="0"/>
      <dgm:spPr/>
    </dgm:pt>
    <dgm:pt modelId="{187EC9C1-608F-4F02-B033-15DA82BB86A4}" type="pres">
      <dgm:prSet presAssocID="{D00455D9-4FC2-4495-9823-6D0F7B7E35F2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C0281CC8-CFE5-4838-A804-333A4F29A5A4}" type="pres">
      <dgm:prSet presAssocID="{D00455D9-4FC2-4495-9823-6D0F7B7E35F2}" presName="descendantText" presStyleLbl="alignAcc1" presStyleIdx="0" presStyleCnt="2">
        <dgm:presLayoutVars>
          <dgm:bulletEnabled val="1"/>
        </dgm:presLayoutVars>
      </dgm:prSet>
      <dgm:spPr/>
    </dgm:pt>
    <dgm:pt modelId="{A3409DD8-DF4E-4F85-B069-95BD60DFFFB7}" type="pres">
      <dgm:prSet presAssocID="{6EC2D214-A7F4-4A5B-8131-3C34AE421936}" presName="sp" presStyleCnt="0"/>
      <dgm:spPr/>
    </dgm:pt>
    <dgm:pt modelId="{574E6396-FEFB-43E3-9B56-B783CFC1E61C}" type="pres">
      <dgm:prSet presAssocID="{7C8F4CA0-2ADC-495C-A4C8-08DF5B376418}" presName="composite" presStyleCnt="0"/>
      <dgm:spPr/>
    </dgm:pt>
    <dgm:pt modelId="{AC387C9D-E472-49F3-AB35-213640896C08}" type="pres">
      <dgm:prSet presAssocID="{7C8F4CA0-2ADC-495C-A4C8-08DF5B376418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345E7E23-6EC1-4928-A51B-B6F4FEB2C356}" type="pres">
      <dgm:prSet presAssocID="{7C8F4CA0-2ADC-495C-A4C8-08DF5B376418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9CCCF97-6F58-4BAE-8107-82C682030FE1}" srcId="{D00455D9-4FC2-4495-9823-6D0F7B7E35F2}" destId="{D557750E-C535-49A2-9835-9A35CE44B0D0}" srcOrd="1" destOrd="0" parTransId="{B32EAFFB-787A-4BE1-8EE7-40ADDB0038DB}" sibTransId="{416C277D-E02D-4CEB-A797-D0B93033F328}"/>
    <dgm:cxn modelId="{6447039E-DEA2-492B-A04E-DC732554C420}" type="presOf" srcId="{61FDD9A9-4C26-4F21-B93A-031747C47035}" destId="{345E7E23-6EC1-4928-A51B-B6F4FEB2C356}" srcOrd="0" destOrd="0" presId="urn:microsoft.com/office/officeart/2005/8/layout/chevron2"/>
    <dgm:cxn modelId="{9436050B-3E0B-4D74-A169-3AB9DC4427B4}" type="presOf" srcId="{0A32D34A-149E-4D5A-B391-2A6B85394ACF}" destId="{345E7E23-6EC1-4928-A51B-B6F4FEB2C356}" srcOrd="0" destOrd="1" presId="urn:microsoft.com/office/officeart/2005/8/layout/chevron2"/>
    <dgm:cxn modelId="{C9D01C93-A4F2-4010-8DFD-D4381E3696D7}" type="presOf" srcId="{D00455D9-4FC2-4495-9823-6D0F7B7E35F2}" destId="{187EC9C1-608F-4F02-B033-15DA82BB86A4}" srcOrd="0" destOrd="0" presId="urn:microsoft.com/office/officeart/2005/8/layout/chevron2"/>
    <dgm:cxn modelId="{7AE6686C-83C0-47A4-BD01-0B77451A0A1D}" type="presOf" srcId="{8D2A4F42-165F-4500-8A15-CB13C0B47EC0}" destId="{EEC97EDE-22C6-4B13-9BE4-A891DB674F8F}" srcOrd="0" destOrd="0" presId="urn:microsoft.com/office/officeart/2005/8/layout/chevron2"/>
    <dgm:cxn modelId="{12C6B6BD-A23D-457B-BFB3-AEC0D564FD28}" srcId="{7C8F4CA0-2ADC-495C-A4C8-08DF5B376418}" destId="{61FDD9A9-4C26-4F21-B93A-031747C47035}" srcOrd="0" destOrd="0" parTransId="{97F82F8A-4F64-4E5D-9A1D-B17B3CB029B0}" sibTransId="{9631F764-331A-44D0-B8F9-204B6E52F72D}"/>
    <dgm:cxn modelId="{9F39C068-5669-41AB-9826-52BCBE6ED525}" srcId="{8D2A4F42-165F-4500-8A15-CB13C0B47EC0}" destId="{D00455D9-4FC2-4495-9823-6D0F7B7E35F2}" srcOrd="0" destOrd="0" parTransId="{CA7322FB-3C6C-405F-8E5A-CC5779D55861}" sibTransId="{6EC2D214-A7F4-4A5B-8131-3C34AE421936}"/>
    <dgm:cxn modelId="{61BE4033-0C04-4252-8033-264936D1F5A3}" srcId="{7C8F4CA0-2ADC-495C-A4C8-08DF5B376418}" destId="{0A32D34A-149E-4D5A-B391-2A6B85394ACF}" srcOrd="1" destOrd="0" parTransId="{343954DF-3819-4E08-8297-F0E2910E4FCC}" sibTransId="{0D65C0B5-7157-41E7-A859-45AEAEAE2AA5}"/>
    <dgm:cxn modelId="{AD5A4D8C-6D9F-4570-8372-FC5B589E55D8}" srcId="{8D2A4F42-165F-4500-8A15-CB13C0B47EC0}" destId="{7C8F4CA0-2ADC-495C-A4C8-08DF5B376418}" srcOrd="1" destOrd="0" parTransId="{ABB5F484-436F-4985-9142-26DC58411F86}" sibTransId="{B81152BA-88D8-40D4-87D1-AFC507B13F7F}"/>
    <dgm:cxn modelId="{4FF58CCE-EAB3-4F30-863F-328EB5B5C28B}" srcId="{D00455D9-4FC2-4495-9823-6D0F7B7E35F2}" destId="{D530CCB3-A2DB-4F53-883B-C04DC536DE68}" srcOrd="2" destOrd="0" parTransId="{345EFD71-7052-45C9-A74E-59B9CFBD4DAE}" sibTransId="{888DE61B-86FD-47D4-AFCB-F7382FFAE2CC}"/>
    <dgm:cxn modelId="{A4DB6492-87E9-4171-9A6A-F3F867149224}" type="presOf" srcId="{9F91FE70-8152-4030-BEAF-3B15EFA1CEDF}" destId="{C0281CC8-CFE5-4838-A804-333A4F29A5A4}" srcOrd="0" destOrd="0" presId="urn:microsoft.com/office/officeart/2005/8/layout/chevron2"/>
    <dgm:cxn modelId="{BEE43EA8-4F61-4F55-97C4-4ABC1F12EC6C}" srcId="{D00455D9-4FC2-4495-9823-6D0F7B7E35F2}" destId="{9F91FE70-8152-4030-BEAF-3B15EFA1CEDF}" srcOrd="0" destOrd="0" parTransId="{BA65EE27-A28B-4D23-8126-ACC8B641B6B2}" sibTransId="{BA452DEF-633A-41DE-8E3C-F0F16BBC9DE6}"/>
    <dgm:cxn modelId="{E4D695C3-E8BE-4240-9BCD-86E974B0020A}" type="presOf" srcId="{D530CCB3-A2DB-4F53-883B-C04DC536DE68}" destId="{C0281CC8-CFE5-4838-A804-333A4F29A5A4}" srcOrd="0" destOrd="2" presId="urn:microsoft.com/office/officeart/2005/8/layout/chevron2"/>
    <dgm:cxn modelId="{13C7369E-BD46-4155-BEEB-44D2A18CC4D0}" type="presOf" srcId="{7C8F4CA0-2ADC-495C-A4C8-08DF5B376418}" destId="{AC387C9D-E472-49F3-AB35-213640896C08}" srcOrd="0" destOrd="0" presId="urn:microsoft.com/office/officeart/2005/8/layout/chevron2"/>
    <dgm:cxn modelId="{ED8E10A9-C4CA-4DA0-AEC2-9240A7115C9D}" type="presOf" srcId="{D557750E-C535-49A2-9835-9A35CE44B0D0}" destId="{C0281CC8-CFE5-4838-A804-333A4F29A5A4}" srcOrd="0" destOrd="1" presId="urn:microsoft.com/office/officeart/2005/8/layout/chevron2"/>
    <dgm:cxn modelId="{3CEB9FE7-3703-42A3-B55D-DA08153C31C7}" type="presParOf" srcId="{EEC97EDE-22C6-4B13-9BE4-A891DB674F8F}" destId="{45A236BB-4558-42E2-9275-07621B279C94}" srcOrd="0" destOrd="0" presId="urn:microsoft.com/office/officeart/2005/8/layout/chevron2"/>
    <dgm:cxn modelId="{D6E199F3-A75B-4FC4-9598-654E7A051D6C}" type="presParOf" srcId="{45A236BB-4558-42E2-9275-07621B279C94}" destId="{187EC9C1-608F-4F02-B033-15DA82BB86A4}" srcOrd="0" destOrd="0" presId="urn:microsoft.com/office/officeart/2005/8/layout/chevron2"/>
    <dgm:cxn modelId="{2BDDB2BD-172A-4407-8342-81F2AC3A3EFE}" type="presParOf" srcId="{45A236BB-4558-42E2-9275-07621B279C94}" destId="{C0281CC8-CFE5-4838-A804-333A4F29A5A4}" srcOrd="1" destOrd="0" presId="urn:microsoft.com/office/officeart/2005/8/layout/chevron2"/>
    <dgm:cxn modelId="{F395188B-06EC-4270-BF2F-4E6F4C2FFAB9}" type="presParOf" srcId="{EEC97EDE-22C6-4B13-9BE4-A891DB674F8F}" destId="{A3409DD8-DF4E-4F85-B069-95BD60DFFFB7}" srcOrd="1" destOrd="0" presId="urn:microsoft.com/office/officeart/2005/8/layout/chevron2"/>
    <dgm:cxn modelId="{D77479E3-F465-4F4A-AA69-E4842B16B5AB}" type="presParOf" srcId="{EEC97EDE-22C6-4B13-9BE4-A891DB674F8F}" destId="{574E6396-FEFB-43E3-9B56-B783CFC1E61C}" srcOrd="2" destOrd="0" presId="urn:microsoft.com/office/officeart/2005/8/layout/chevron2"/>
    <dgm:cxn modelId="{5469DF89-A8B3-4162-90FF-9D1501F1DDE8}" type="presParOf" srcId="{574E6396-FEFB-43E3-9B56-B783CFC1E61C}" destId="{AC387C9D-E472-49F3-AB35-213640896C08}" srcOrd="0" destOrd="0" presId="urn:microsoft.com/office/officeart/2005/8/layout/chevron2"/>
    <dgm:cxn modelId="{A01572C0-6BC6-4186-87ED-741E247B6A77}" type="presParOf" srcId="{574E6396-FEFB-43E3-9B56-B783CFC1E61C}" destId="{345E7E23-6EC1-4928-A51B-B6F4FEB2C356}" srcOrd="1" destOrd="0" presId="urn:microsoft.com/office/officeart/2005/8/layout/chevron2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CA1D3A-A578-4839-8923-40621B1CBA3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CE0D9A7-BA88-4373-9DA1-B2E9F764DD6C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9CCBA57-5D02-4373-81B7-5FAD39C6603C}" type="presOf" srcId="{8505FBA3-1057-43D3-903B-0FDCD1DE8961}" destId="{0DDC1740-7DB0-4C8B-AA91-DC94BD8206EA}" srcOrd="0" destOrd="0" presId="urn:microsoft.com/office/officeart/2008/layout/LinedList"/>
    <dgm:cxn modelId="{33C017F6-8B87-4AF1-8F22-E1FD873CE68E}" type="presParOf" srcId="{0DDC1740-7DB0-4C8B-AA91-DC94BD8206EA}" destId="{0B7C09AE-274D-47F8-886A-DE7A1032E45F}" srcOrd="0" destOrd="0" presId="urn:microsoft.com/office/officeart/2008/layout/LinedList"/>
    <dgm:cxn modelId="{1FC78578-9CD6-4596-8AAF-1C4AA8B45D6D}" type="presParOf" srcId="{0DDC1740-7DB0-4C8B-AA91-DC94BD8206EA}" destId="{FE867EA2-DF52-4494-A958-8036F5B6EC72}" srcOrd="1" destOrd="0" presId="urn:microsoft.com/office/officeart/2008/layout/LinedList"/>
    <dgm:cxn modelId="{E54A52F3-1A75-445F-95F1-053194C05D4C}" type="presParOf" srcId="{FE867EA2-DF52-4494-A958-8036F5B6EC72}" destId="{09F98427-636B-4895-9808-D6DD1975D6E0}" srcOrd="0" destOrd="0" presId="urn:microsoft.com/office/officeart/2008/layout/LinedList"/>
    <dgm:cxn modelId="{D621C2E8-8200-4421-B323-A9279C69D15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13-04-2022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13-04-2022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17" Type="http://schemas.openxmlformats.org/officeDocument/2006/relationships/image" Target="../media/image5.jpe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openxmlformats.org/officeDocument/2006/relationships/diagramColors" Target="../diagrams/colors5.xml"/><Relationship Id="rId5" Type="http://schemas.openxmlformats.org/officeDocument/2006/relationships/diagramLayout" Target="../diagrams/layout4.xml"/><Relationship Id="rId10" Type="http://schemas.openxmlformats.org/officeDocument/2006/relationships/diagramQuickStyle" Target="../diagrams/quickStyle5.xml"/><Relationship Id="rId4" Type="http://schemas.openxmlformats.org/officeDocument/2006/relationships/diagramData" Target="../diagrams/data4.xml"/><Relationship Id="rId9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diagramData" Target="../diagrams/data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Relationship Id="rId14" Type="http://schemas.openxmlformats.org/officeDocument/2006/relationships/diagramLayout" Target="../diagrams/layout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13" Type="http://schemas.openxmlformats.org/officeDocument/2006/relationships/diagramData" Target="../diagrams/data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Colors" Target="../diagrams/colors12.xml"/><Relationship Id="rId5" Type="http://schemas.openxmlformats.org/officeDocument/2006/relationships/diagramLayout" Target="../diagrams/layout11.xml"/><Relationship Id="rId15" Type="http://schemas.openxmlformats.org/officeDocument/2006/relationships/diagramQuickStyle" Target="../diagrams/quickStyle13.xml"/><Relationship Id="rId10" Type="http://schemas.openxmlformats.org/officeDocument/2006/relationships/diagramQuickStyle" Target="../diagrams/quickStyle12.xml"/><Relationship Id="rId4" Type="http://schemas.openxmlformats.org/officeDocument/2006/relationships/diagramData" Target="../diagrams/data11.xml"/><Relationship Id="rId9" Type="http://schemas.openxmlformats.org/officeDocument/2006/relationships/diagramLayout" Target="../diagrams/layout12.xml"/><Relationship Id="rId14" Type="http://schemas.openxmlformats.org/officeDocument/2006/relationships/diagramLayout" Target="../diagrams/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13" Type="http://schemas.openxmlformats.org/officeDocument/2006/relationships/image" Target="../media/image9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11" Type="http://schemas.openxmlformats.org/officeDocument/2006/relationships/diagramColors" Target="../diagrams/colors15.xml"/><Relationship Id="rId5" Type="http://schemas.openxmlformats.org/officeDocument/2006/relationships/diagramLayout" Target="../diagrams/layout14.xml"/><Relationship Id="rId10" Type="http://schemas.openxmlformats.org/officeDocument/2006/relationships/diagramQuickStyle" Target="../diagrams/quickStyle15.xml"/><Relationship Id="rId4" Type="http://schemas.openxmlformats.org/officeDocument/2006/relationships/diagramData" Target="../diagrams/data14.xml"/><Relationship Id="rId9" Type="http://schemas.openxmlformats.org/officeDocument/2006/relationships/diagramLayout" Target="../diagrams/layout15.xml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13" Type="http://schemas.openxmlformats.org/officeDocument/2006/relationships/image" Target="../media/image1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6.xml"/><Relationship Id="rId11" Type="http://schemas.openxmlformats.org/officeDocument/2006/relationships/diagramColors" Target="../diagrams/colors17.xml"/><Relationship Id="rId5" Type="http://schemas.openxmlformats.org/officeDocument/2006/relationships/diagramLayout" Target="../diagrams/layout16.xml"/><Relationship Id="rId10" Type="http://schemas.openxmlformats.org/officeDocument/2006/relationships/diagramQuickStyle" Target="../diagrams/quickStyle17.xml"/><Relationship Id="rId4" Type="http://schemas.openxmlformats.org/officeDocument/2006/relationships/diagramData" Target="../diagrams/data16.xml"/><Relationship Id="rId9" Type="http://schemas.openxmlformats.org/officeDocument/2006/relationships/diagramLayout" Target="../diagrams/layout1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9.xml"/><Relationship Id="rId13" Type="http://schemas.openxmlformats.org/officeDocument/2006/relationships/diagramData" Target="../diagrams/data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2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8.xml"/><Relationship Id="rId11" Type="http://schemas.openxmlformats.org/officeDocument/2006/relationships/diagramColors" Target="../diagrams/colors19.xml"/><Relationship Id="rId5" Type="http://schemas.openxmlformats.org/officeDocument/2006/relationships/diagramLayout" Target="../diagrams/layout18.xml"/><Relationship Id="rId15" Type="http://schemas.openxmlformats.org/officeDocument/2006/relationships/diagramQuickStyle" Target="../diagrams/quickStyle20.xml"/><Relationship Id="rId10" Type="http://schemas.openxmlformats.org/officeDocument/2006/relationships/diagramQuickStyle" Target="../diagrams/quickStyle19.xml"/><Relationship Id="rId4" Type="http://schemas.openxmlformats.org/officeDocument/2006/relationships/diagramData" Target="../diagrams/data18.xml"/><Relationship Id="rId9" Type="http://schemas.openxmlformats.org/officeDocument/2006/relationships/diagramLayout" Target="../diagrams/layout19.xml"/><Relationship Id="rId14" Type="http://schemas.openxmlformats.org/officeDocument/2006/relationships/diagramLayout" Target="../diagrams/layout2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diagramData" Target="../diagrams/data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2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openxmlformats.org/officeDocument/2006/relationships/diagramColors" Target="../diagrams/colors22.xml"/><Relationship Id="rId5" Type="http://schemas.openxmlformats.org/officeDocument/2006/relationships/diagramLayout" Target="../diagrams/layout21.xml"/><Relationship Id="rId15" Type="http://schemas.openxmlformats.org/officeDocument/2006/relationships/diagramQuickStyle" Target="../diagrams/quickStyle23.xml"/><Relationship Id="rId10" Type="http://schemas.openxmlformats.org/officeDocument/2006/relationships/diagramQuickStyle" Target="../diagrams/quickStyle22.xml"/><Relationship Id="rId4" Type="http://schemas.openxmlformats.org/officeDocument/2006/relationships/diagramData" Target="../diagrams/data21.xml"/><Relationship Id="rId9" Type="http://schemas.openxmlformats.org/officeDocument/2006/relationships/diagramLayout" Target="../diagrams/layout22.xml"/><Relationship Id="rId14" Type="http://schemas.openxmlformats.org/officeDocument/2006/relationships/diagramLayout" Target="../diagrams/layout2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5.xml"/><Relationship Id="rId13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11" Type="http://schemas.openxmlformats.org/officeDocument/2006/relationships/diagramColors" Target="../diagrams/colors25.xml"/><Relationship Id="rId5" Type="http://schemas.openxmlformats.org/officeDocument/2006/relationships/diagramLayout" Target="../diagrams/layout24.xml"/><Relationship Id="rId10" Type="http://schemas.openxmlformats.org/officeDocument/2006/relationships/diagramQuickStyle" Target="../diagrams/quickStyle25.xml"/><Relationship Id="rId4" Type="http://schemas.openxmlformats.org/officeDocument/2006/relationships/diagramData" Target="../diagrams/data24.xml"/><Relationship Id="rId9" Type="http://schemas.openxmlformats.org/officeDocument/2006/relationships/diagramLayout" Target="../diagrams/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</a:t>
            </a:r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N°6 “LAS REVISTAS”</a:t>
            </a:r>
            <a:endParaRPr lang="es-CL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Escuela Naval &quot;Arturo Prat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3175" y="2590800"/>
            <a:ext cx="9636125" cy="4015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2" name="AutoShape 2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4" name="AutoShape 4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19" name="18 Diagrama"/>
          <p:cNvGraphicFramePr/>
          <p:nvPr/>
        </p:nvGraphicFramePr>
        <p:xfrm>
          <a:off x="1375833" y="1492955"/>
          <a:ext cx="9368367" cy="6069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5122" name="Picture 2" descr="Sanidad Naval | Central Odontológica de la Primera Zona Naval conmemoró su  Décimo Tercer Aniversario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1452225" y="2095501"/>
            <a:ext cx="3140075" cy="2355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Sobre la revista | Revista de la Escuela Superior de Guerra Naval"/>
          <p:cNvPicPr>
            <a:picLocks noChangeAspect="1" noChangeArrowheads="1"/>
          </p:cNvPicPr>
          <p:nvPr/>
        </p:nvPicPr>
        <p:blipFill>
          <a:blip r:embed="rId18"/>
          <a:srcRect l="2971" r="50313"/>
          <a:stretch>
            <a:fillRect/>
          </a:stretch>
        </p:blipFill>
        <p:spPr bwMode="auto">
          <a:xfrm>
            <a:off x="11429999" y="4645026"/>
            <a:ext cx="3312667" cy="2308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Rectángulo redondeado"/>
          <p:cNvSpPr/>
          <p:nvPr/>
        </p:nvSpPr>
        <p:spPr>
          <a:xfrm>
            <a:off x="1981200" y="1695450"/>
            <a:ext cx="6038850" cy="62293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Personal </a:t>
            </a:r>
            <a:r>
              <a:rPr lang="es-CL" dirty="0" smtClean="0"/>
              <a:t>formado por estatura de mayor a menor en </a:t>
            </a:r>
            <a:r>
              <a:rPr lang="es-CL" dirty="0" smtClean="0"/>
              <a:t>cada escuadra</a:t>
            </a:r>
            <a:r>
              <a:rPr lang="es-CL" dirty="0" smtClean="0"/>
              <a:t>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El </a:t>
            </a:r>
            <a:r>
              <a:rPr lang="es-CL" dirty="0" smtClean="0"/>
              <a:t>personal de los Servicios formará en una o más escuadras </a:t>
            </a:r>
            <a:r>
              <a:rPr lang="es-CL" dirty="0" smtClean="0"/>
              <a:t>a continuación </a:t>
            </a:r>
            <a:r>
              <a:rPr lang="es-CL" dirty="0" smtClean="0"/>
              <a:t>del personal de </a:t>
            </a:r>
            <a:r>
              <a:rPr lang="es-CL" dirty="0" smtClean="0"/>
              <a:t>Línea, manteniendo </a:t>
            </a:r>
            <a:r>
              <a:rPr lang="es-CL" dirty="0" smtClean="0"/>
              <a:t>la </a:t>
            </a:r>
            <a:r>
              <a:rPr lang="es-CL" dirty="0" smtClean="0"/>
              <a:t>observación indicada </a:t>
            </a:r>
            <a:r>
              <a:rPr lang="es-CL" dirty="0" smtClean="0"/>
              <a:t>en a.-.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Los </a:t>
            </a:r>
            <a:r>
              <a:rPr lang="es-CL" dirty="0" smtClean="0"/>
              <a:t>Oficiales, Suboficiales Mayores, Suboficiales y Sargentos, </a:t>
            </a:r>
            <a:r>
              <a:rPr lang="es-CL" dirty="0" smtClean="0"/>
              <a:t>se ubicarán </a:t>
            </a:r>
            <a:r>
              <a:rPr lang="es-CL" dirty="0" smtClean="0"/>
              <a:t>siempre al inicio de la formación, distribuidos de </a:t>
            </a:r>
            <a:r>
              <a:rPr lang="es-CL" dirty="0" smtClean="0"/>
              <a:t>manera tal </a:t>
            </a:r>
            <a:r>
              <a:rPr lang="es-CL" dirty="0" smtClean="0"/>
              <a:t>de formar un bloque homogéneo y compacto a la cabeza de </a:t>
            </a:r>
            <a:r>
              <a:rPr lang="es-CL" dirty="0" smtClean="0"/>
              <a:t>la formación</a:t>
            </a:r>
            <a:r>
              <a:rPr lang="es-CL" dirty="0" smtClean="0"/>
              <a:t>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En </a:t>
            </a:r>
            <a:r>
              <a:rPr lang="es-CL" dirty="0" smtClean="0"/>
              <a:t>aquellos casos en que el personal de los Servicios no </a:t>
            </a:r>
            <a:r>
              <a:rPr lang="es-CL" dirty="0" smtClean="0"/>
              <a:t>alcance para </a:t>
            </a:r>
            <a:r>
              <a:rPr lang="es-CL" dirty="0" smtClean="0"/>
              <a:t>formar una escuadra, se ubicará en los últimos lugares de </a:t>
            </a:r>
            <a:r>
              <a:rPr lang="es-CL" dirty="0" smtClean="0"/>
              <a:t>la escuadra</a:t>
            </a:r>
            <a:r>
              <a:rPr lang="es-CL" dirty="0" smtClean="0"/>
              <a:t>, excepto si se trata de Sargentos o Suboficiales de </a:t>
            </a:r>
            <a:r>
              <a:rPr lang="es-CL" dirty="0" smtClean="0"/>
              <a:t>los Servicios </a:t>
            </a:r>
            <a:r>
              <a:rPr lang="es-CL" dirty="0" smtClean="0"/>
              <a:t>quienes se integrarán al bloque del personal indicado </a:t>
            </a:r>
            <a:r>
              <a:rPr lang="es-CL" dirty="0" smtClean="0"/>
              <a:t>en c</a:t>
            </a:r>
            <a:r>
              <a:rPr lang="es-CL" dirty="0" smtClean="0"/>
              <a:t>.-. Si ocurriese lo contrario, esto es, que el personal de </a:t>
            </a:r>
            <a:r>
              <a:rPr lang="es-CL" dirty="0" smtClean="0"/>
              <a:t>los servicios</a:t>
            </a:r>
            <a:r>
              <a:rPr lang="es-CL" dirty="0" smtClean="0"/>
              <a:t>, supera al personal de Línea, éstos </a:t>
            </a:r>
            <a:r>
              <a:rPr lang="es-CL" dirty="0" smtClean="0"/>
              <a:t>últimos tomarán ubicación </a:t>
            </a:r>
            <a:r>
              <a:rPr lang="es-CL" dirty="0" smtClean="0"/>
              <a:t>en la primera fila.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En </a:t>
            </a:r>
            <a:r>
              <a:rPr lang="es-CL" dirty="0" smtClean="0"/>
              <a:t>la medida que el espacio para formar así </a:t>
            </a:r>
            <a:r>
              <a:rPr lang="es-CL" dirty="0" smtClean="0"/>
              <a:t>lo permita</a:t>
            </a:r>
            <a:r>
              <a:rPr lang="es-CL" dirty="0" smtClean="0"/>
              <a:t>, </a:t>
            </a:r>
            <a:r>
              <a:rPr lang="es-CL" dirty="0" smtClean="0"/>
              <a:t>se formarán </a:t>
            </a:r>
            <a:r>
              <a:rPr lang="es-CL" dirty="0" smtClean="0"/>
              <a:t>3 escuadras.</a:t>
            </a:r>
            <a:endParaRPr lang="es-C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AutoShape 2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146" name="Picture 2" descr="Perfil de Egreso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594725" y="1714500"/>
            <a:ext cx="6657972" cy="44386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1409700" y="167640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</a:t>
            </a:r>
            <a:r>
              <a:rPr lang="es-CL" sz="5000" dirty="0" smtClean="0"/>
              <a:t>QUÉ DEBO LLEVAR PARA UNA REVISTA?</a:t>
            </a:r>
            <a:endParaRPr lang="es-CL" sz="5000" dirty="0" smtClean="0"/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9" name="28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21" name="20 Diagrama"/>
          <p:cNvGraphicFramePr/>
          <p:nvPr/>
        </p:nvGraphicFramePr>
        <p:xfrm>
          <a:off x="1485901" y="323850"/>
          <a:ext cx="14306550" cy="882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1506" name="Picture 2" descr="Armada celebra a Santa Cecilia la Patrona de los Músicos en Puerto Montt |  El Repuertero.cl, Noticias de Puerto Montt y Los Lagos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546225" y="1624012"/>
            <a:ext cx="8093075" cy="48645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4"/>
          <a:srcRect l="46389" t="20313" r="33992" b="54427"/>
          <a:stretch>
            <a:fillRect/>
          </a:stretch>
        </p:blipFill>
        <p:spPr bwMode="auto">
          <a:xfrm>
            <a:off x="10287000" y="2705100"/>
            <a:ext cx="4591050" cy="33233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6" name="15 Elipse"/>
          <p:cNvSpPr/>
          <p:nvPr/>
        </p:nvSpPr>
        <p:spPr>
          <a:xfrm>
            <a:off x="1352550" y="190500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¿QUÉ ES REVISTA UNA REVISTA ADMINISTRATIVA?</a:t>
            </a:r>
            <a:endParaRPr lang="es-CL" sz="5000" dirty="0" smtClean="0"/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23554" name="Picture 2" descr="Signos de interrogación 【¿?】 | reglas, ejemplos y Función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528175" y="1409700"/>
            <a:ext cx="5772150" cy="5476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Rectángulo redondeado"/>
          <p:cNvSpPr/>
          <p:nvPr/>
        </p:nvSpPr>
        <p:spPr>
          <a:xfrm>
            <a:off x="1638300" y="1123950"/>
            <a:ext cx="5829300" cy="8191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EJEMPLOS??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14 Diagrama"/>
          <p:cNvGraphicFramePr/>
          <p:nvPr/>
        </p:nvGraphicFramePr>
        <p:xfrm>
          <a:off x="3527480" y="2451473"/>
          <a:ext cx="9755383" cy="6115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Rectángulo redondeado"/>
          <p:cNvSpPr/>
          <p:nvPr/>
        </p:nvSpPr>
        <p:spPr>
          <a:xfrm>
            <a:off x="1638300" y="1123950"/>
            <a:ext cx="5829300" cy="8191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REVISTAS DEPARTAMENTALES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13 Diagrama"/>
          <p:cNvGraphicFramePr/>
          <p:nvPr/>
        </p:nvGraphicFramePr>
        <p:xfrm>
          <a:off x="3223683" y="2312105"/>
          <a:ext cx="9520767" cy="5669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2396</TotalTime>
  <Words>527</Words>
  <Application>Microsoft Office PowerPoint</Application>
  <PresentationFormat>Personalizado</PresentationFormat>
  <Paragraphs>97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46</cp:revision>
  <dcterms:created xsi:type="dcterms:W3CDTF">2021-12-17T19:50:40Z</dcterms:created>
  <dcterms:modified xsi:type="dcterms:W3CDTF">2022-04-13T21:55:57Z</dcterms:modified>
</cp:coreProperties>
</file>