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92" r:id="rId4"/>
    <p:sldId id="263" r:id="rId5"/>
    <p:sldId id="264" r:id="rId6"/>
    <p:sldId id="318" r:id="rId7"/>
    <p:sldId id="293" r:id="rId8"/>
    <p:sldId id="315" r:id="rId9"/>
    <p:sldId id="266" r:id="rId10"/>
    <p:sldId id="312" r:id="rId11"/>
    <p:sldId id="305" r:id="rId12"/>
    <p:sldId id="267" r:id="rId13"/>
    <p:sldId id="287" r:id="rId14"/>
    <p:sldId id="321" r:id="rId15"/>
    <p:sldId id="319" r:id="rId16"/>
    <p:sldId id="322" r:id="rId17"/>
    <p:sldId id="298" r:id="rId18"/>
    <p:sldId id="297" r:id="rId19"/>
    <p:sldId id="306" r:id="rId20"/>
    <p:sldId id="304" r:id="rId21"/>
    <p:sldId id="307" r:id="rId22"/>
    <p:sldId id="310" r:id="rId23"/>
    <p:sldId id="308" r:id="rId24"/>
    <p:sldId id="303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78" autoAdjust="0"/>
    <p:restoredTop sz="92308"/>
  </p:normalViewPr>
  <p:slideViewPr>
    <p:cSldViewPr snapToGrid="0" snapToObjects="1">
      <p:cViewPr>
        <p:scale>
          <a:sx n="40" d="100"/>
          <a:sy n="40" d="100"/>
        </p:scale>
        <p:origin x="1566" y="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ABD4D-AAA3-0241-91F0-95525DE8D577}" type="datetimeFigureOut">
              <a:rPr lang="es-ES_tradnl" smtClean="0"/>
              <a:pPr/>
              <a:t>09/11/2020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C94F0-06BA-6744-8F4A-89EE064DC8B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38406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66897"/>
            <a:ext cx="12204113" cy="813607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39252" y="-227129"/>
            <a:ext cx="9616138" cy="1273608"/>
          </a:xfrm>
          <a:gradFill flip="none" rotWithShape="1">
            <a:gsLst>
              <a:gs pos="50000">
                <a:schemeClr val="accent2">
                  <a:lumMod val="60000"/>
                  <a:lumOff val="40000"/>
                  <a:alpha val="65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/>
          <a:lstStyle/>
          <a:p>
            <a:pPr algn="ctr"/>
            <a:r>
              <a:rPr lang="es-ES_tradnl" sz="66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FUNDAMENTOS NAVALES</a:t>
            </a:r>
            <a:endParaRPr lang="es-ES_tradnl" sz="66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8758" y="2988809"/>
            <a:ext cx="11694695" cy="587115"/>
          </a:xfrm>
          <a:solidFill>
            <a:schemeClr val="tx1">
              <a:lumMod val="85000"/>
              <a:alpha val="58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es-ES_tradnl" sz="32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PRESENTACIÓN, FUNDAMENTOS Y OBJETIVOS DE la asignatura</a:t>
            </a:r>
            <a:endParaRPr lang="es-ES_tradnl" sz="32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-861415" y="6148799"/>
            <a:ext cx="3840914" cy="813476"/>
          </a:xfrm>
          <a:prstGeom prst="rect">
            <a:avLst/>
          </a:prstGeom>
          <a:solidFill>
            <a:schemeClr val="tx1">
              <a:lumMod val="85000"/>
              <a:alpha val="58000"/>
            </a:schemeClr>
          </a:solidFill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all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 GONZALO MALDONADO</a:t>
            </a:r>
          </a:p>
          <a:p>
            <a:r>
              <a:rPr lang="es-ES_tradnl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Febrero 2020</a:t>
            </a:r>
            <a:endParaRPr lang="es-ES_tradnl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30151" y="896871"/>
            <a:ext cx="10131425" cy="6431916"/>
          </a:xfrm>
        </p:spPr>
        <p:txBody>
          <a:bodyPr>
            <a:norm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Contraalmirante (R)  Gonzalo Maldonado Valdés.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Nací </a:t>
            </a:r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en </a:t>
            </a:r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Valparaíso en agosto de 1964.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Educación básica y </a:t>
            </a:r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media en Viña del Mar 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5075"/>
            <a:ext cx="12191999" cy="788266"/>
            <a:chOff x="-29120" y="5075"/>
            <a:chExt cx="12221119" cy="788266"/>
          </a:xfrm>
        </p:grpSpPr>
        <p:pic>
          <p:nvPicPr>
            <p:cNvPr id="6" name="16 Imagen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7" name="22 Imagen" descr="log-mas-frase1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8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  <p:sp>
          <p:nvSpPr>
            <p:cNvPr id="9" name="90 Rectángulo"/>
            <p:cNvSpPr/>
            <p:nvPr/>
          </p:nvSpPr>
          <p:spPr>
            <a:xfrm>
              <a:off x="3962664" y="283135"/>
              <a:ext cx="5286267" cy="432048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sz="2800" b="1" dirty="0" smtClean="0">
                  <a:solidFill>
                    <a:schemeClr val="dk1"/>
                  </a:solidFill>
                </a:rPr>
                <a:t>INTRODUCCIÓN </a:t>
              </a:r>
              <a:endParaRPr lang="es-CL" sz="2800" b="1" dirty="0">
                <a:solidFill>
                  <a:schemeClr val="dk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82953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30151" y="267286"/>
            <a:ext cx="10131425" cy="6431916"/>
          </a:xfrm>
        </p:spPr>
        <p:txBody>
          <a:bodyPr>
            <a:norm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Febrero 1980 </a:t>
            </a:r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ingreso a la E.N. “A.P.”. </a:t>
            </a:r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(15 años)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ES_tradnl" sz="3200" dirty="0" smtClean="0"/>
          </a:p>
          <a:p>
            <a:endParaRPr lang="es-ES_tradnl" sz="3200" dirty="0"/>
          </a:p>
          <a:p>
            <a:endParaRPr lang="es-ES_tradnl" sz="3200" dirty="0" smtClean="0"/>
          </a:p>
          <a:p>
            <a:endParaRPr lang="es-ES_tradnl" sz="3200" dirty="0"/>
          </a:p>
          <a:p>
            <a:endParaRPr lang="es-ES_tradnl" sz="3200" dirty="0" smtClean="0"/>
          </a:p>
          <a:p>
            <a:endParaRPr lang="es-ES_tradnl" sz="32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54" y="2851687"/>
            <a:ext cx="5130018" cy="3847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2" b="2878"/>
          <a:stretch/>
        </p:blipFill>
        <p:spPr>
          <a:xfrm>
            <a:off x="6422454" y="2851688"/>
            <a:ext cx="5391547" cy="3847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15"/>
          <p:cNvSpPr txBox="1"/>
          <p:nvPr/>
        </p:nvSpPr>
        <p:spPr>
          <a:xfrm>
            <a:off x="530573" y="118242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  <a:endParaRPr lang="es-ES" sz="1200" b="1" i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-29120" y="-54886"/>
            <a:ext cx="12221119" cy="788266"/>
            <a:chOff x="-29120" y="5075"/>
            <a:chExt cx="12221119" cy="788266"/>
          </a:xfrm>
        </p:grpSpPr>
        <p:pic>
          <p:nvPicPr>
            <p:cNvPr id="8" name="16 Imagen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9" name="22 Imagen" descr="log-mas-frase1.png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0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  <p:sp>
        <p:nvSpPr>
          <p:cNvPr id="12" name="90 Rectángulo"/>
          <p:cNvSpPr/>
          <p:nvPr/>
        </p:nvSpPr>
        <p:spPr>
          <a:xfrm>
            <a:off x="3982273" y="283135"/>
            <a:ext cx="5273671" cy="43204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dk1"/>
                </a:solidFill>
              </a:rPr>
              <a:t>INTRODUCCIÓN </a:t>
            </a:r>
            <a:endParaRPr lang="es-CL" sz="2400" b="1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1614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0" y="5075"/>
            <a:ext cx="12191999" cy="788266"/>
            <a:chOff x="-29120" y="5075"/>
            <a:chExt cx="12221119" cy="788266"/>
          </a:xfrm>
        </p:grpSpPr>
        <p:pic>
          <p:nvPicPr>
            <p:cNvPr id="5" name="16 Imagen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6" name="22 Imagen" descr="log-mas-frase1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7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1" t="7594" r="12664"/>
          <a:stretch/>
        </p:blipFill>
        <p:spPr>
          <a:xfrm>
            <a:off x="316839" y="1221522"/>
            <a:ext cx="6310860" cy="5304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003547"/>
            <a:ext cx="4305710" cy="57409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355533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79238"/>
            <a:ext cx="5331655" cy="39987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68"/>
          <a:stretch/>
        </p:blipFill>
        <p:spPr>
          <a:xfrm>
            <a:off x="5392944" y="3081480"/>
            <a:ext cx="5315107" cy="3597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037455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82" y="395391"/>
            <a:ext cx="5983242" cy="4485730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760" y="2065867"/>
            <a:ext cx="6113382" cy="4583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05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7" t="12718" r="23641" b="5230"/>
          <a:stretch/>
        </p:blipFill>
        <p:spPr>
          <a:xfrm>
            <a:off x="906877" y="393631"/>
            <a:ext cx="2728211" cy="562707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4119874" y="816792"/>
            <a:ext cx="521809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01 enero 1985 </a:t>
            </a:r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24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(Ascenso a Guardiamarina 20 </a:t>
            </a:r>
            <a:r>
              <a:rPr lang="es-CL" sz="24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años).</a:t>
            </a:r>
          </a:p>
        </p:txBody>
      </p:sp>
      <p:grpSp>
        <p:nvGrpSpPr>
          <p:cNvPr id="10" name="Grupo 9"/>
          <p:cNvGrpSpPr/>
          <p:nvPr/>
        </p:nvGrpSpPr>
        <p:grpSpPr>
          <a:xfrm>
            <a:off x="1" y="5075"/>
            <a:ext cx="12191999" cy="788266"/>
            <a:chOff x="-29120" y="5075"/>
            <a:chExt cx="12221119" cy="788266"/>
          </a:xfrm>
        </p:grpSpPr>
        <p:pic>
          <p:nvPicPr>
            <p:cNvPr id="11" name="16 Imagen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12" name="22 Imagen" descr="log-mas-frase1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3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968" y="2495655"/>
            <a:ext cx="4361688" cy="3323844"/>
          </a:xfrm>
          <a:prstGeom prst="rect">
            <a:avLst/>
          </a:prstGeom>
        </p:spPr>
      </p:pic>
      <p:sp>
        <p:nvSpPr>
          <p:cNvPr id="17" name="90 Rectángulo"/>
          <p:cNvSpPr/>
          <p:nvPr/>
        </p:nvSpPr>
        <p:spPr>
          <a:xfrm>
            <a:off x="3982273" y="283135"/>
            <a:ext cx="5273671" cy="43204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dk1"/>
                </a:solidFill>
              </a:rPr>
              <a:t>INTRODUCCIÓN </a:t>
            </a:r>
            <a:endParaRPr lang="es-CL" sz="2400" b="1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4987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681" y="1476215"/>
            <a:ext cx="3132944" cy="4699416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819935" y="6175631"/>
            <a:ext cx="6372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Casado con Tania Armas, 4 hijos. 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891443" y="1862820"/>
            <a:ext cx="357501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01 enero 2019 </a:t>
            </a:r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24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(</a:t>
            </a:r>
            <a:r>
              <a:rPr lang="es-CL" sz="24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Retiro </a:t>
            </a:r>
            <a:r>
              <a:rPr lang="es-CL" sz="24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Contraalmirante).</a:t>
            </a:r>
            <a:endParaRPr lang="es-CL" sz="24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1" y="5075"/>
            <a:ext cx="12191999" cy="788266"/>
            <a:chOff x="-29120" y="5075"/>
            <a:chExt cx="12221119" cy="788266"/>
          </a:xfrm>
        </p:grpSpPr>
        <p:pic>
          <p:nvPicPr>
            <p:cNvPr id="11" name="16 Imagen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12" name="22 Imagen" descr="log-mas-frase1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3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  <p:sp>
        <p:nvSpPr>
          <p:cNvPr id="15" name="Rectángulo 14"/>
          <p:cNvSpPr/>
          <p:nvPr/>
        </p:nvSpPr>
        <p:spPr>
          <a:xfrm>
            <a:off x="1594516" y="3957670"/>
            <a:ext cx="603562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34 años de servicio como oficial</a:t>
            </a:r>
          </a:p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39 años en la institución</a:t>
            </a:r>
            <a:endParaRPr lang="es-CL" sz="24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6" name="90 Rectángulo"/>
          <p:cNvSpPr/>
          <p:nvPr/>
        </p:nvSpPr>
        <p:spPr>
          <a:xfrm>
            <a:off x="3982273" y="283135"/>
            <a:ext cx="5273671" cy="43204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dk1"/>
                </a:solidFill>
              </a:rPr>
              <a:t>INTRODUCCIÓN </a:t>
            </a:r>
            <a:endParaRPr lang="es-CL" sz="2400" b="1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7658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945" y="176701"/>
            <a:ext cx="5365344" cy="4024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96" b="3326"/>
          <a:stretch/>
        </p:blipFill>
        <p:spPr>
          <a:xfrm>
            <a:off x="4215030" y="3702569"/>
            <a:ext cx="5406956" cy="30729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34" y="176701"/>
            <a:ext cx="5510002" cy="4132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5214355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473" b="65902"/>
          <a:stretch/>
        </p:blipFill>
        <p:spPr>
          <a:xfrm>
            <a:off x="479602" y="398072"/>
            <a:ext cx="5293164" cy="3469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117" r="29251" b="21785"/>
          <a:stretch/>
        </p:blipFill>
        <p:spPr>
          <a:xfrm>
            <a:off x="6091236" y="2428405"/>
            <a:ext cx="5587502" cy="37025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08981022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4" t="53888" r="42324" b="20657"/>
          <a:stretch/>
        </p:blipFill>
        <p:spPr>
          <a:xfrm>
            <a:off x="509665" y="412784"/>
            <a:ext cx="4900141" cy="3102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14" y="303918"/>
            <a:ext cx="5113920" cy="37185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60" r="41485" b="25465"/>
          <a:stretch/>
        </p:blipFill>
        <p:spPr>
          <a:xfrm>
            <a:off x="3362161" y="3662131"/>
            <a:ext cx="5167242" cy="31295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02610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8" r="42687" b="61530"/>
          <a:stretch/>
        </p:blipFill>
        <p:spPr>
          <a:xfrm>
            <a:off x="331332" y="425592"/>
            <a:ext cx="3631067" cy="2646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4" r="30967" b="57158"/>
          <a:stretch/>
        </p:blipFill>
        <p:spPr>
          <a:xfrm rot="5400000">
            <a:off x="7983801" y="1121094"/>
            <a:ext cx="4334969" cy="2943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88" b="69399"/>
          <a:stretch/>
        </p:blipFill>
        <p:spPr>
          <a:xfrm>
            <a:off x="3499254" y="2829887"/>
            <a:ext cx="4882429" cy="36031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1317317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65" b="65902"/>
          <a:stretch/>
        </p:blipFill>
        <p:spPr>
          <a:xfrm rot="16200000">
            <a:off x="6780569" y="1185229"/>
            <a:ext cx="6479337" cy="4343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865" r="33421" b="20255"/>
          <a:stretch/>
        </p:blipFill>
        <p:spPr>
          <a:xfrm rot="16200000">
            <a:off x="5415047" y="494136"/>
            <a:ext cx="3320953" cy="2323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42" r="53657" b="7796"/>
          <a:stretch/>
        </p:blipFill>
        <p:spPr>
          <a:xfrm rot="16200000">
            <a:off x="798838" y="-918639"/>
            <a:ext cx="4059606" cy="58968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117" r="30115" b="22878"/>
          <a:stretch/>
        </p:blipFill>
        <p:spPr>
          <a:xfrm>
            <a:off x="2046575" y="3090567"/>
            <a:ext cx="5801900" cy="37674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216151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968" y="2634039"/>
            <a:ext cx="6489032" cy="4291017"/>
          </a:xfr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911" y="-21336"/>
            <a:ext cx="6217430" cy="425645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931311"/>
            <a:ext cx="6118889" cy="392668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336"/>
            <a:ext cx="6284850" cy="398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34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021" y="-416959"/>
            <a:ext cx="6365979" cy="416292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331" y="2995492"/>
            <a:ext cx="5934351" cy="3862508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58"/>
          <a:stretch/>
        </p:blipFill>
        <p:spPr>
          <a:xfrm>
            <a:off x="5661716" y="2767263"/>
            <a:ext cx="6530284" cy="4090736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01" y="-529476"/>
            <a:ext cx="5845822" cy="4384366"/>
          </a:xfrm>
          <a:prstGeom prst="rect">
            <a:avLst/>
          </a:prstGeom>
        </p:spPr>
      </p:pic>
      <p:sp>
        <p:nvSpPr>
          <p:cNvPr id="22" name="Marcador de contenido 2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41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6806" y="5791200"/>
            <a:ext cx="9146107" cy="68580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329" y="1098087"/>
            <a:ext cx="8415671" cy="631175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3296" y="-477063"/>
            <a:ext cx="3871545" cy="516206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624" y="-278899"/>
            <a:ext cx="5366376" cy="4024782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01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65" b="65464"/>
          <a:stretch/>
        </p:blipFill>
        <p:spPr>
          <a:xfrm>
            <a:off x="4929657" y="1804737"/>
            <a:ext cx="7262343" cy="49308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4" t="5028" r="29764" b="61967"/>
          <a:stretch/>
        </p:blipFill>
        <p:spPr>
          <a:xfrm>
            <a:off x="0" y="224085"/>
            <a:ext cx="6096000" cy="4919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6821963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427" y="2362289"/>
            <a:ext cx="5622301" cy="4217148"/>
          </a:xfrm>
          <a:prstGeom prst="rect">
            <a:avLst/>
          </a:prstGeom>
        </p:spPr>
      </p:pic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86" r="42174" b="28561"/>
          <a:stretch/>
        </p:blipFill>
        <p:spPr>
          <a:xfrm rot="16200000">
            <a:off x="8470268" y="861842"/>
            <a:ext cx="4016074" cy="27550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1" t="10491" r="42136" b="60000"/>
          <a:stretch/>
        </p:blipFill>
        <p:spPr>
          <a:xfrm>
            <a:off x="330586" y="3799751"/>
            <a:ext cx="3874841" cy="26888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9" r="41185" b="63716"/>
          <a:stretch/>
        </p:blipFill>
        <p:spPr>
          <a:xfrm>
            <a:off x="330586" y="231333"/>
            <a:ext cx="4610589" cy="30625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75731336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83" r="30666" b="21312"/>
          <a:stretch/>
        </p:blipFill>
        <p:spPr>
          <a:xfrm>
            <a:off x="734518" y="482261"/>
            <a:ext cx="5103481" cy="3340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65" r="30096" b="60911"/>
          <a:stretch/>
        </p:blipFill>
        <p:spPr>
          <a:xfrm>
            <a:off x="6235908" y="1042946"/>
            <a:ext cx="5197462" cy="3396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780" y="3622569"/>
            <a:ext cx="3980491" cy="2985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67571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7" r="29764" b="62186"/>
          <a:stretch/>
        </p:blipFill>
        <p:spPr>
          <a:xfrm>
            <a:off x="659567" y="374753"/>
            <a:ext cx="5381469" cy="34539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40" r="30716" b="29410"/>
          <a:stretch/>
        </p:blipFill>
        <p:spPr>
          <a:xfrm>
            <a:off x="3410261" y="3481396"/>
            <a:ext cx="5006714" cy="3214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2" r="7800" b="18931"/>
          <a:stretch/>
        </p:blipFill>
        <p:spPr>
          <a:xfrm>
            <a:off x="6528267" y="507376"/>
            <a:ext cx="5074119" cy="3188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33335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204" y="1726782"/>
            <a:ext cx="5846577" cy="3897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65" y="3409568"/>
            <a:ext cx="4122296" cy="30917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555" y="509872"/>
            <a:ext cx="3650728" cy="24338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40643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69" y="201742"/>
            <a:ext cx="4586991" cy="3440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300" y="3469805"/>
            <a:ext cx="4855979" cy="3237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817" y="201742"/>
            <a:ext cx="4794407" cy="3595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3117074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149" y="2264624"/>
            <a:ext cx="3181662" cy="4242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02" y="1690141"/>
            <a:ext cx="2612080" cy="4759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30"/>
          <a:stretch/>
        </p:blipFill>
        <p:spPr>
          <a:xfrm>
            <a:off x="3141949" y="393352"/>
            <a:ext cx="4872894" cy="3992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81912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 smtClean="0"/>
              <a:t>FUNDAMENTOS NAVALES</a:t>
            </a:r>
            <a:endParaRPr lang="es-ES_tradn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5048083" y="4738651"/>
            <a:ext cx="6112042" cy="349814"/>
          </a:xfrm>
          <a:prstGeom prst="rect">
            <a:avLst/>
          </a:prstGeom>
          <a:solidFill>
            <a:schemeClr val="tx1">
              <a:lumMod val="85000"/>
              <a:alpha val="58000"/>
            </a:schemeClr>
          </a:solidFill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all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s-ES_tradnl" sz="1600" b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PRESENTACIÓN, FUNDAMENTOS Y OBJETIVOS DE la asignatura</a:t>
            </a:r>
            <a:endParaRPr lang="es-ES_tradnl" sz="16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60332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540</TotalTime>
  <Words>121</Words>
  <Application>Microsoft Office PowerPoint</Application>
  <PresentationFormat>Panorámica</PresentationFormat>
  <Paragraphs>35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Arial Black</vt:lpstr>
      <vt:lpstr>Calibri</vt:lpstr>
      <vt:lpstr>Calibri Light</vt:lpstr>
      <vt:lpstr>Times New Roman</vt:lpstr>
      <vt:lpstr>Celestial</vt:lpstr>
      <vt:lpstr>FUNDAMENTOS NAVALES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FUNDAMENTOS NAVALES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GONZALO MALDONADO</cp:lastModifiedBy>
  <cp:revision>58</cp:revision>
  <dcterms:created xsi:type="dcterms:W3CDTF">2016-02-05T21:17:10Z</dcterms:created>
  <dcterms:modified xsi:type="dcterms:W3CDTF">2020-11-10T00:23:40Z</dcterms:modified>
</cp:coreProperties>
</file>