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colors7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616" r:id="rId3"/>
    <p:sldId id="634" r:id="rId5"/>
    <p:sldId id="617" r:id="rId6"/>
    <p:sldId id="618" r:id="rId7"/>
    <p:sldId id="619" r:id="rId8"/>
    <p:sldId id="620" r:id="rId9"/>
    <p:sldId id="621" r:id="rId10"/>
    <p:sldId id="622" r:id="rId11"/>
    <p:sldId id="623" r:id="rId12"/>
  </p:sldIdLst>
  <p:sldSz cx="9144000" cy="6858000" type="screen4x3"/>
  <p:notesSz cx="6858000" cy="9144000"/>
  <p:defaultTextStyle>
    <a:defPPr>
      <a:defRPr lang="es-E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80604020202020204" pitchFamily="34" charset="0"/>
        <a:ea typeface="Arial" panose="02080604020202020204" pitchFamily="34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D3F"/>
    <a:srgbClr val="3333CC"/>
    <a:srgbClr val="FF9900"/>
    <a:srgbClr val="996633"/>
    <a:srgbClr val="FFCC00"/>
    <a:srgbClr val="993300"/>
    <a:srgbClr val="FF00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885"/>
  </p:normalViewPr>
  <p:slideViewPr>
    <p:cSldViewPr showGuides="1">
      <p:cViewPr varScale="1">
        <p:scale>
          <a:sx n="104" d="100"/>
          <a:sy n="104" d="100"/>
        </p:scale>
        <p:origin x="-123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313061-3A7D-4576-9F7C-B57870415C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95C74058-AF1C-4D76-812F-460FDB1FD10F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s-CL" sz="2400" b="1" dirty="0" smtClean="0">
              <a:latin typeface="Constantia" pitchFamily="18" charset="0"/>
            </a:rPr>
            <a:t>INFORMACIÓN LOGÍSTICA</a:t>
          </a:r>
          <a:endParaRPr lang="es-CL" sz="2400" b="1" dirty="0">
            <a:latin typeface="Constantia" pitchFamily="18" charset="0"/>
          </a:endParaRPr>
        </a:p>
      </dgm:t>
    </dgm:pt>
    <dgm:pt modelId="{01986043-57D4-498C-9152-CE618F7990C2}" cxnId="{445F6E64-3391-486C-8D0A-6A217AA74442}" type="parTrans">
      <dgm:prSet/>
      <dgm:spPr/>
      <dgm:t>
        <a:bodyPr/>
        <a:lstStyle/>
        <a:p>
          <a:pPr algn="ctr"/>
          <a:endParaRPr lang="es-CL"/>
        </a:p>
      </dgm:t>
    </dgm:pt>
    <dgm:pt modelId="{49E52452-02BE-4A05-AC46-8AFF2D2595D0}" cxnId="{445F6E64-3391-486C-8D0A-6A217AA74442}" type="sibTrans">
      <dgm:prSet/>
      <dgm:spPr/>
      <dgm:t>
        <a:bodyPr/>
        <a:lstStyle/>
        <a:p>
          <a:pPr algn="ctr"/>
          <a:endParaRPr lang="es-CL"/>
        </a:p>
      </dgm:t>
    </dgm:pt>
    <dgm:pt modelId="{E2CED88F-8048-4F9B-A7ED-55C35F53A838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s-CL" sz="2400" b="1" dirty="0" smtClean="0">
              <a:latin typeface="Constantia" pitchFamily="18" charset="0"/>
            </a:rPr>
            <a:t>PLANEAMIENTO LOGÍSTICO</a:t>
          </a:r>
          <a:endParaRPr lang="es-CL" sz="2400" b="1" dirty="0">
            <a:latin typeface="Constantia" pitchFamily="18" charset="0"/>
          </a:endParaRPr>
        </a:p>
      </dgm:t>
    </dgm:pt>
    <dgm:pt modelId="{77D851EF-B2E9-4DE9-8703-FA1EA49C7EC1}" cxnId="{72C0E51E-4E76-4730-9377-928E832A9272}" type="parTrans">
      <dgm:prSet/>
      <dgm:spPr/>
      <dgm:t>
        <a:bodyPr/>
        <a:lstStyle/>
        <a:p>
          <a:pPr algn="ctr"/>
          <a:endParaRPr lang="es-CL"/>
        </a:p>
      </dgm:t>
    </dgm:pt>
    <dgm:pt modelId="{106E71C6-C189-43C7-9B15-CCD36A5F7155}" cxnId="{72C0E51E-4E76-4730-9377-928E832A9272}" type="sibTrans">
      <dgm:prSet/>
      <dgm:spPr/>
      <dgm:t>
        <a:bodyPr/>
        <a:lstStyle/>
        <a:p>
          <a:pPr algn="ctr"/>
          <a:endParaRPr lang="es-CL"/>
        </a:p>
      </dgm:t>
    </dgm:pt>
    <dgm:pt modelId="{D06CF0AD-D132-4213-9424-D7E7BA4F5C6E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es-CL" sz="2400" b="1" dirty="0" smtClean="0">
              <a:latin typeface="Constantia" pitchFamily="18" charset="0"/>
            </a:rPr>
            <a:t>CONTROL LOGÍSTICO</a:t>
          </a:r>
          <a:endParaRPr lang="es-CL" sz="2400" b="1" dirty="0">
            <a:latin typeface="Constantia" pitchFamily="18" charset="0"/>
          </a:endParaRPr>
        </a:p>
      </dgm:t>
    </dgm:pt>
    <dgm:pt modelId="{39DDD636-6949-4A73-92CD-3ACD602CB402}" cxnId="{0E63DEA6-95B4-4BB1-A76C-E57B5FC006CB}" type="parTrans">
      <dgm:prSet/>
      <dgm:spPr/>
      <dgm:t>
        <a:bodyPr/>
        <a:lstStyle/>
        <a:p>
          <a:pPr algn="ctr"/>
          <a:endParaRPr lang="es-CL"/>
        </a:p>
      </dgm:t>
    </dgm:pt>
    <dgm:pt modelId="{E8C41834-9B7B-463C-BB00-6B87457FF577}" cxnId="{0E63DEA6-95B4-4BB1-A76C-E57B5FC006CB}" type="sibTrans">
      <dgm:prSet/>
      <dgm:spPr/>
      <dgm:t>
        <a:bodyPr/>
        <a:lstStyle/>
        <a:p>
          <a:pPr algn="ctr"/>
          <a:endParaRPr lang="es-CL"/>
        </a:p>
      </dgm:t>
    </dgm:pt>
    <dgm:pt modelId="{FE97F26D-793B-45E0-A295-832B096D245D}" type="pres">
      <dgm:prSet presAssocID="{E4313061-3A7D-4576-9F7C-B57870415C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A1F9C4B2-885C-4B65-97AC-2AB2B5040D84}" type="pres">
      <dgm:prSet presAssocID="{95C74058-AF1C-4D76-812F-460FDB1FD10F}" presName="parentText" presStyleLbl="node1" presStyleIdx="0" presStyleCnt="3" custScaleY="6643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D37AAA-0734-4693-A190-F37A15D8F56D}" type="pres">
      <dgm:prSet presAssocID="{49E52452-02BE-4A05-AC46-8AFF2D2595D0}" presName="spacer" presStyleCnt="0"/>
      <dgm:spPr/>
    </dgm:pt>
    <dgm:pt modelId="{F33DF211-4C0A-4073-A05E-0969661B5808}" type="pres">
      <dgm:prSet presAssocID="{E2CED88F-8048-4F9B-A7ED-55C35F53A838}" presName="parentText" presStyleLbl="node1" presStyleIdx="1" presStyleCnt="3" custScaleY="6643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656186D-121D-471A-890E-AF784D043A56}" type="pres">
      <dgm:prSet presAssocID="{106E71C6-C189-43C7-9B15-CCD36A5F7155}" presName="spacer" presStyleCnt="0"/>
      <dgm:spPr/>
    </dgm:pt>
    <dgm:pt modelId="{C7FFE48B-CBC7-41E7-A3A9-4D08412358AA}" type="pres">
      <dgm:prSet presAssocID="{D06CF0AD-D132-4213-9424-D7E7BA4F5C6E}" presName="parentText" presStyleLbl="node1" presStyleIdx="2" presStyleCnt="3" custScaleY="66439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65F1C94-C5B0-499B-A5C5-B918195C8898}" type="presOf" srcId="{E2CED88F-8048-4F9B-A7ED-55C35F53A838}" destId="{F33DF211-4C0A-4073-A05E-0969661B5808}" srcOrd="0" destOrd="0" presId="urn:microsoft.com/office/officeart/2005/8/layout/vList2"/>
    <dgm:cxn modelId="{72C0E51E-4E76-4730-9377-928E832A9272}" srcId="{E4313061-3A7D-4576-9F7C-B57870415C86}" destId="{E2CED88F-8048-4F9B-A7ED-55C35F53A838}" srcOrd="1" destOrd="0" parTransId="{77D851EF-B2E9-4DE9-8703-FA1EA49C7EC1}" sibTransId="{106E71C6-C189-43C7-9B15-CCD36A5F7155}"/>
    <dgm:cxn modelId="{0E63DEA6-95B4-4BB1-A76C-E57B5FC006CB}" srcId="{E4313061-3A7D-4576-9F7C-B57870415C86}" destId="{D06CF0AD-D132-4213-9424-D7E7BA4F5C6E}" srcOrd="2" destOrd="0" parTransId="{39DDD636-6949-4A73-92CD-3ACD602CB402}" sibTransId="{E8C41834-9B7B-463C-BB00-6B87457FF577}"/>
    <dgm:cxn modelId="{703C3694-4B0B-495E-A2FC-9EADB745FAB5}" type="presOf" srcId="{E4313061-3A7D-4576-9F7C-B57870415C86}" destId="{FE97F26D-793B-45E0-A295-832B096D245D}" srcOrd="0" destOrd="0" presId="urn:microsoft.com/office/officeart/2005/8/layout/vList2"/>
    <dgm:cxn modelId="{445F6E64-3391-486C-8D0A-6A217AA74442}" srcId="{E4313061-3A7D-4576-9F7C-B57870415C86}" destId="{95C74058-AF1C-4D76-812F-460FDB1FD10F}" srcOrd="0" destOrd="0" parTransId="{01986043-57D4-498C-9152-CE618F7990C2}" sibTransId="{49E52452-02BE-4A05-AC46-8AFF2D2595D0}"/>
    <dgm:cxn modelId="{F047312C-3338-49BE-B1D0-9BFC7D9284D0}" type="presOf" srcId="{95C74058-AF1C-4D76-812F-460FDB1FD10F}" destId="{A1F9C4B2-885C-4B65-97AC-2AB2B5040D84}" srcOrd="0" destOrd="0" presId="urn:microsoft.com/office/officeart/2005/8/layout/vList2"/>
    <dgm:cxn modelId="{1A39F9DC-3254-4489-8C07-5217A6C03C07}" type="presOf" srcId="{D06CF0AD-D132-4213-9424-D7E7BA4F5C6E}" destId="{C7FFE48B-CBC7-41E7-A3A9-4D08412358AA}" srcOrd="0" destOrd="0" presId="urn:microsoft.com/office/officeart/2005/8/layout/vList2"/>
    <dgm:cxn modelId="{9CE35DC4-C7B5-403E-8713-27403E119AA5}" type="presParOf" srcId="{FE97F26D-793B-45E0-A295-832B096D245D}" destId="{A1F9C4B2-885C-4B65-97AC-2AB2B5040D84}" srcOrd="0" destOrd="0" presId="urn:microsoft.com/office/officeart/2005/8/layout/vList2"/>
    <dgm:cxn modelId="{0D641482-6E11-416C-8141-DB3604A6914E}" type="presParOf" srcId="{FE97F26D-793B-45E0-A295-832B096D245D}" destId="{1BD37AAA-0734-4693-A190-F37A15D8F56D}" srcOrd="1" destOrd="0" presId="urn:microsoft.com/office/officeart/2005/8/layout/vList2"/>
    <dgm:cxn modelId="{C0A569BC-7767-4712-88BA-F1784F25A2F6}" type="presParOf" srcId="{FE97F26D-793B-45E0-A295-832B096D245D}" destId="{F33DF211-4C0A-4073-A05E-0969661B5808}" srcOrd="2" destOrd="0" presId="urn:microsoft.com/office/officeart/2005/8/layout/vList2"/>
    <dgm:cxn modelId="{B7E0D95A-C715-4F11-A300-43113060DA05}" type="presParOf" srcId="{FE97F26D-793B-45E0-A295-832B096D245D}" destId="{C656186D-121D-471A-890E-AF784D043A56}" srcOrd="3" destOrd="0" presId="urn:microsoft.com/office/officeart/2005/8/layout/vList2"/>
    <dgm:cxn modelId="{8CA90D7A-7C9E-425F-82FA-A5BBFFC47F06}" type="presParOf" srcId="{FE97F26D-793B-45E0-A295-832B096D245D}" destId="{C7FFE48B-CBC7-41E7-A3A9-4D08412358A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C4C5C4-50BF-4E48-B84E-1B9B11F4EC4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6C1F1A5-E363-4921-B6FF-3E7B72975C36}">
      <dgm:prSet phldrT="[Texto]" custT="1"/>
      <dgm:spPr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27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s-ES" sz="3400" b="1" dirty="0" smtClean="0">
              <a:solidFill>
                <a:schemeClr val="tx1"/>
              </a:solidFill>
              <a:latin typeface="Constantia" pitchFamily="18" charset="0"/>
            </a:rPr>
            <a:t>PERSONAL</a:t>
          </a:r>
          <a:endParaRPr lang="es-ES" sz="3400" b="1" dirty="0">
            <a:solidFill>
              <a:schemeClr val="tx1"/>
            </a:solidFill>
            <a:latin typeface="Constantia" pitchFamily="18" charset="0"/>
          </a:endParaRPr>
        </a:p>
      </dgm:t>
    </dgm:pt>
    <dgm:pt modelId="{3007389E-84A0-4262-912F-71624F65345D}" cxnId="{08651019-CD27-4AAC-B6C2-3E4719C58960}" type="parTrans">
      <dgm:prSet/>
      <dgm:spPr/>
      <dgm:t>
        <a:bodyPr/>
        <a:lstStyle/>
        <a:p>
          <a:endParaRPr lang="es-ES" sz="1050"/>
        </a:p>
      </dgm:t>
    </dgm:pt>
    <dgm:pt modelId="{14835ABB-AC14-4C72-B52F-48509B6B2CF8}" cxnId="{08651019-CD27-4AAC-B6C2-3E4719C58960}" type="sibTrans">
      <dgm:prSet/>
      <dgm:spPr/>
      <dgm:t>
        <a:bodyPr/>
        <a:lstStyle/>
        <a:p>
          <a:endParaRPr lang="es-ES" sz="1050"/>
        </a:p>
      </dgm:t>
    </dgm:pt>
    <dgm:pt modelId="{9B8B2773-365A-4178-851C-59C5215E1B4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FIJACIÓN DE CUPOS</a:t>
          </a:r>
          <a:endParaRPr lang="es-ES" sz="2000" b="1" dirty="0">
            <a:latin typeface="Constantia" pitchFamily="18" charset="0"/>
          </a:endParaRPr>
        </a:p>
      </dgm:t>
    </dgm:pt>
    <dgm:pt modelId="{F6DDBDA0-FBE4-4815-8C9A-C18B3D676CAD}" cxnId="{D57677AC-90A0-4057-B5CB-3A2216480BF8}" type="parTrans">
      <dgm:prSet custT="1"/>
      <dgm:spPr/>
      <dgm:t>
        <a:bodyPr/>
        <a:lstStyle/>
        <a:p>
          <a:endParaRPr lang="es-ES" sz="200"/>
        </a:p>
      </dgm:t>
    </dgm:pt>
    <dgm:pt modelId="{96DD229C-EBFE-4954-BF6C-A9A8043EDA1F}" cxnId="{D57677AC-90A0-4057-B5CB-3A2216480BF8}" type="sibTrans">
      <dgm:prSet/>
      <dgm:spPr/>
      <dgm:t>
        <a:bodyPr/>
        <a:lstStyle/>
        <a:p>
          <a:endParaRPr lang="es-ES" sz="1050"/>
        </a:p>
      </dgm:t>
    </dgm:pt>
    <dgm:pt modelId="{C93A7BF7-D0D6-4107-8776-278232175C9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CONTRATACIÓN</a:t>
          </a:r>
          <a:endParaRPr lang="es-ES" sz="2000" b="1" dirty="0">
            <a:latin typeface="Constantia" pitchFamily="18" charset="0"/>
          </a:endParaRPr>
        </a:p>
      </dgm:t>
    </dgm:pt>
    <dgm:pt modelId="{471E8D6D-8E6D-40AF-AE00-09A177B4E5CA}" cxnId="{D42AFBD6-3516-487B-B873-DF392FFE4990}" type="parTrans">
      <dgm:prSet custT="1"/>
      <dgm:spPr/>
      <dgm:t>
        <a:bodyPr/>
        <a:lstStyle/>
        <a:p>
          <a:endParaRPr lang="es-ES" sz="100"/>
        </a:p>
      </dgm:t>
    </dgm:pt>
    <dgm:pt modelId="{A1B6B415-3935-4A14-91A6-86293865FBF9}" cxnId="{D42AFBD6-3516-487B-B873-DF392FFE4990}" type="sibTrans">
      <dgm:prSet/>
      <dgm:spPr/>
      <dgm:t>
        <a:bodyPr/>
        <a:lstStyle/>
        <a:p>
          <a:endParaRPr lang="es-ES" sz="1050"/>
        </a:p>
      </dgm:t>
    </dgm:pt>
    <dgm:pt modelId="{FC7398E6-E9E1-43DD-9AEF-57D448BA5734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INSTRUCCIÓN</a:t>
          </a:r>
          <a:endParaRPr lang="es-ES" sz="2000" b="1" dirty="0">
            <a:latin typeface="Constantia" pitchFamily="18" charset="0"/>
          </a:endParaRPr>
        </a:p>
      </dgm:t>
    </dgm:pt>
    <dgm:pt modelId="{E0FB1E0C-37FC-46E8-B668-BB24199A4008}" cxnId="{3BF06B50-C6AA-4A46-9A03-7848EF3C782A}" type="parTrans">
      <dgm:prSet custT="1"/>
      <dgm:spPr/>
      <dgm:t>
        <a:bodyPr/>
        <a:lstStyle/>
        <a:p>
          <a:endParaRPr lang="es-ES" sz="100"/>
        </a:p>
      </dgm:t>
    </dgm:pt>
    <dgm:pt modelId="{B9D9DB86-9EE0-4670-A200-3C9A31951552}" cxnId="{3BF06B50-C6AA-4A46-9A03-7848EF3C782A}" type="sibTrans">
      <dgm:prSet/>
      <dgm:spPr/>
      <dgm:t>
        <a:bodyPr/>
        <a:lstStyle/>
        <a:p>
          <a:endParaRPr lang="es-ES" sz="1050"/>
        </a:p>
      </dgm:t>
    </dgm:pt>
    <dgm:pt modelId="{2F48DB8D-3BCA-4318-B3E7-24612E38F53F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MOVILIZACIÓN</a:t>
          </a:r>
          <a:endParaRPr lang="es-ES" sz="2000" b="1" dirty="0">
            <a:latin typeface="Constantia" pitchFamily="18" charset="0"/>
          </a:endParaRPr>
        </a:p>
      </dgm:t>
    </dgm:pt>
    <dgm:pt modelId="{6E1E8974-CC1F-4D02-9D53-944DE4632DCA}" cxnId="{0272A725-3A40-4EC1-BB18-6EBB2F7659CB}" type="parTrans">
      <dgm:prSet custT="1"/>
      <dgm:spPr/>
      <dgm:t>
        <a:bodyPr/>
        <a:lstStyle/>
        <a:p>
          <a:endParaRPr lang="es-ES" sz="100"/>
        </a:p>
      </dgm:t>
    </dgm:pt>
    <dgm:pt modelId="{FE81DA48-5639-4D5B-A4A1-4E1F1B8053BF}" cxnId="{0272A725-3A40-4EC1-BB18-6EBB2F7659CB}" type="sibTrans">
      <dgm:prSet/>
      <dgm:spPr/>
      <dgm:t>
        <a:bodyPr/>
        <a:lstStyle/>
        <a:p>
          <a:endParaRPr lang="es-ES" sz="1050"/>
        </a:p>
      </dgm:t>
    </dgm:pt>
    <dgm:pt modelId="{439B2FA5-6812-47C7-A087-9E2D2B679785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RECLUTAMIENTO</a:t>
          </a:r>
          <a:endParaRPr lang="es-ES" sz="2000" b="1" dirty="0">
            <a:latin typeface="Constantia" pitchFamily="18" charset="0"/>
          </a:endParaRPr>
        </a:p>
      </dgm:t>
    </dgm:pt>
    <dgm:pt modelId="{CE634DA3-A368-46AF-A4CD-5598EC4B0599}" cxnId="{B29D5B27-2551-4DD2-AD7E-D3914B714F81}" type="parTrans">
      <dgm:prSet/>
      <dgm:spPr/>
      <dgm:t>
        <a:bodyPr/>
        <a:lstStyle/>
        <a:p>
          <a:endParaRPr lang="es-ES"/>
        </a:p>
      </dgm:t>
    </dgm:pt>
    <dgm:pt modelId="{C6B605C6-C703-4E44-96C0-FCB33ABB9ED6}" cxnId="{B29D5B27-2551-4DD2-AD7E-D3914B714F81}" type="sibTrans">
      <dgm:prSet/>
      <dgm:spPr/>
      <dgm:t>
        <a:bodyPr/>
        <a:lstStyle/>
        <a:p>
          <a:endParaRPr lang="es-ES"/>
        </a:p>
      </dgm:t>
    </dgm:pt>
    <dgm:pt modelId="{8BF99FB6-FA31-4109-981B-2F57384BE348}" type="pres">
      <dgm:prSet presAssocID="{5BC4C5C4-50BF-4E48-B84E-1B9B11F4EC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224B0F8-5401-4C64-8093-ECA3B61367A7}" type="pres">
      <dgm:prSet presAssocID="{46C1F1A5-E363-4921-B6FF-3E7B72975C36}" presName="root1" presStyleCnt="0"/>
      <dgm:spPr/>
    </dgm:pt>
    <dgm:pt modelId="{F8010EDD-4D26-415E-B468-581DCFCF97B9}" type="pres">
      <dgm:prSet presAssocID="{46C1F1A5-E363-4921-B6FF-3E7B72975C36}" presName="LevelOneTextNode" presStyleLbl="node0" presStyleIdx="0" presStyleCnt="1" custScaleX="80109" custScaleY="72614" custLinFactNeighborX="-103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C90CC26-7D64-455D-B75E-8491AF38ADBD}" type="pres">
      <dgm:prSet presAssocID="{46C1F1A5-E363-4921-B6FF-3E7B72975C36}" presName="level2hierChild" presStyleCnt="0"/>
      <dgm:spPr/>
    </dgm:pt>
    <dgm:pt modelId="{816FFA33-B1A7-4759-ABEB-54BA8B8E5C52}" type="pres">
      <dgm:prSet presAssocID="{F6DDBDA0-FBE4-4815-8C9A-C18B3D676CAD}" presName="conn2-1" presStyleLbl="parChTrans1D2" presStyleIdx="0" presStyleCnt="5"/>
      <dgm:spPr/>
      <dgm:t>
        <a:bodyPr/>
        <a:lstStyle/>
        <a:p>
          <a:endParaRPr lang="es-ES"/>
        </a:p>
      </dgm:t>
    </dgm:pt>
    <dgm:pt modelId="{59273FEC-8B43-4D9B-B5B3-E5B8951C4787}" type="pres">
      <dgm:prSet presAssocID="{F6DDBDA0-FBE4-4815-8C9A-C18B3D676CAD}" presName="connTx" presStyleLbl="parChTrans1D2" presStyleIdx="0" presStyleCnt="5"/>
      <dgm:spPr/>
      <dgm:t>
        <a:bodyPr/>
        <a:lstStyle/>
        <a:p>
          <a:endParaRPr lang="es-ES"/>
        </a:p>
      </dgm:t>
    </dgm:pt>
    <dgm:pt modelId="{5B35696A-55B4-4E49-A44E-F81A9F674FE6}" type="pres">
      <dgm:prSet presAssocID="{9B8B2773-365A-4178-851C-59C5215E1B47}" presName="root2" presStyleCnt="0"/>
      <dgm:spPr/>
    </dgm:pt>
    <dgm:pt modelId="{DD4A7119-4EC7-41DF-9483-D72BA4B6103C}" type="pres">
      <dgm:prSet presAssocID="{9B8B2773-365A-4178-851C-59C5215E1B47}" presName="LevelTwoTextNode" presStyleLbl="node2" presStyleIdx="0" presStyleCnt="5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BB451D3-FB71-4B6E-A662-961FA8A507F2}" type="pres">
      <dgm:prSet presAssocID="{9B8B2773-365A-4178-851C-59C5215E1B47}" presName="level3hierChild" presStyleCnt="0"/>
      <dgm:spPr/>
    </dgm:pt>
    <dgm:pt modelId="{0AB33596-C609-43C0-9994-DD6FE76BD4CA}" type="pres">
      <dgm:prSet presAssocID="{471E8D6D-8E6D-40AF-AE00-09A177B4E5CA}" presName="conn2-1" presStyleLbl="parChTrans1D2" presStyleIdx="1" presStyleCnt="5"/>
      <dgm:spPr/>
      <dgm:t>
        <a:bodyPr/>
        <a:lstStyle/>
        <a:p>
          <a:endParaRPr lang="es-ES"/>
        </a:p>
      </dgm:t>
    </dgm:pt>
    <dgm:pt modelId="{29C0F1F7-5117-42A9-9DEA-4B2FB1AA9374}" type="pres">
      <dgm:prSet presAssocID="{471E8D6D-8E6D-40AF-AE00-09A177B4E5CA}" presName="connTx" presStyleLbl="parChTrans1D2" presStyleIdx="1" presStyleCnt="5"/>
      <dgm:spPr/>
      <dgm:t>
        <a:bodyPr/>
        <a:lstStyle/>
        <a:p>
          <a:endParaRPr lang="es-ES"/>
        </a:p>
      </dgm:t>
    </dgm:pt>
    <dgm:pt modelId="{6C841DC5-01A8-4144-8BB9-1719592ED298}" type="pres">
      <dgm:prSet presAssocID="{C93A7BF7-D0D6-4107-8776-278232175C97}" presName="root2" presStyleCnt="0"/>
      <dgm:spPr/>
    </dgm:pt>
    <dgm:pt modelId="{2555E769-87C5-4540-AE1D-FA570D6AC134}" type="pres">
      <dgm:prSet presAssocID="{C93A7BF7-D0D6-4107-8776-278232175C97}" presName="LevelTwoTextNode" presStyleLbl="node2" presStyleIdx="1" presStyleCnt="5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2FD507-E594-4479-8836-709D462903F7}" type="pres">
      <dgm:prSet presAssocID="{C93A7BF7-D0D6-4107-8776-278232175C97}" presName="level3hierChild" presStyleCnt="0"/>
      <dgm:spPr/>
    </dgm:pt>
    <dgm:pt modelId="{0C63DE2F-A004-4333-B30E-FBDC436E9AE1}" type="pres">
      <dgm:prSet presAssocID="{E0FB1E0C-37FC-46E8-B668-BB24199A4008}" presName="conn2-1" presStyleLbl="parChTrans1D2" presStyleIdx="2" presStyleCnt="5"/>
      <dgm:spPr/>
      <dgm:t>
        <a:bodyPr/>
        <a:lstStyle/>
        <a:p>
          <a:endParaRPr lang="es-ES"/>
        </a:p>
      </dgm:t>
    </dgm:pt>
    <dgm:pt modelId="{494BFF1E-4882-4B9D-9D9E-177A5A88923D}" type="pres">
      <dgm:prSet presAssocID="{E0FB1E0C-37FC-46E8-B668-BB24199A4008}" presName="connTx" presStyleLbl="parChTrans1D2" presStyleIdx="2" presStyleCnt="5"/>
      <dgm:spPr/>
      <dgm:t>
        <a:bodyPr/>
        <a:lstStyle/>
        <a:p>
          <a:endParaRPr lang="es-ES"/>
        </a:p>
      </dgm:t>
    </dgm:pt>
    <dgm:pt modelId="{64BA216A-BC88-473F-A9AD-DBE1E4235340}" type="pres">
      <dgm:prSet presAssocID="{FC7398E6-E9E1-43DD-9AEF-57D448BA5734}" presName="root2" presStyleCnt="0"/>
      <dgm:spPr/>
    </dgm:pt>
    <dgm:pt modelId="{91595CAC-D4AB-476C-BDEA-712A8FF6EFDB}" type="pres">
      <dgm:prSet presAssocID="{FC7398E6-E9E1-43DD-9AEF-57D448BA5734}" presName="LevelTwoTextNode" presStyleLbl="node2" presStyleIdx="2" presStyleCnt="5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75CB69C-D285-41B9-A407-4684B5DDC4FB}" type="pres">
      <dgm:prSet presAssocID="{FC7398E6-E9E1-43DD-9AEF-57D448BA5734}" presName="level3hierChild" presStyleCnt="0"/>
      <dgm:spPr/>
    </dgm:pt>
    <dgm:pt modelId="{53E3A30C-8CD6-40E8-896C-E30C28A76808}" type="pres">
      <dgm:prSet presAssocID="{6E1E8974-CC1F-4D02-9D53-944DE4632DCA}" presName="conn2-1" presStyleLbl="parChTrans1D2" presStyleIdx="3" presStyleCnt="5"/>
      <dgm:spPr/>
      <dgm:t>
        <a:bodyPr/>
        <a:lstStyle/>
        <a:p>
          <a:endParaRPr lang="es-ES"/>
        </a:p>
      </dgm:t>
    </dgm:pt>
    <dgm:pt modelId="{FC038B0E-864C-467E-AAD5-1CC0704876E8}" type="pres">
      <dgm:prSet presAssocID="{6E1E8974-CC1F-4D02-9D53-944DE4632DCA}" presName="connTx" presStyleLbl="parChTrans1D2" presStyleIdx="3" presStyleCnt="5"/>
      <dgm:spPr/>
      <dgm:t>
        <a:bodyPr/>
        <a:lstStyle/>
        <a:p>
          <a:endParaRPr lang="es-ES"/>
        </a:p>
      </dgm:t>
    </dgm:pt>
    <dgm:pt modelId="{C74D0688-6671-47FA-A6DD-44180B20B923}" type="pres">
      <dgm:prSet presAssocID="{2F48DB8D-3BCA-4318-B3E7-24612E38F53F}" presName="root2" presStyleCnt="0"/>
      <dgm:spPr/>
    </dgm:pt>
    <dgm:pt modelId="{82624D58-252A-46FE-9B86-D8D38B06C056}" type="pres">
      <dgm:prSet presAssocID="{2F48DB8D-3BCA-4318-B3E7-24612E38F53F}" presName="LevelTwoTextNode" presStyleLbl="node2" presStyleIdx="3" presStyleCnt="5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D8607F3-3E9B-490F-8741-6D9C06F2F1C0}" type="pres">
      <dgm:prSet presAssocID="{2F48DB8D-3BCA-4318-B3E7-24612E38F53F}" presName="level3hierChild" presStyleCnt="0"/>
      <dgm:spPr/>
    </dgm:pt>
    <dgm:pt modelId="{899EC6EF-2884-4C3C-A7CE-9715E3404895}" type="pres">
      <dgm:prSet presAssocID="{CE634DA3-A368-46AF-A4CD-5598EC4B0599}" presName="conn2-1" presStyleLbl="parChTrans1D2" presStyleIdx="4" presStyleCnt="5"/>
      <dgm:spPr/>
      <dgm:t>
        <a:bodyPr/>
        <a:lstStyle/>
        <a:p>
          <a:endParaRPr lang="es-ES"/>
        </a:p>
      </dgm:t>
    </dgm:pt>
    <dgm:pt modelId="{02C25DBE-5B1D-481F-BC37-AD1B6A19B6BD}" type="pres">
      <dgm:prSet presAssocID="{CE634DA3-A368-46AF-A4CD-5598EC4B0599}" presName="connTx" presStyleLbl="parChTrans1D2" presStyleIdx="4" presStyleCnt="5"/>
      <dgm:spPr/>
      <dgm:t>
        <a:bodyPr/>
        <a:lstStyle/>
        <a:p>
          <a:endParaRPr lang="es-ES"/>
        </a:p>
      </dgm:t>
    </dgm:pt>
    <dgm:pt modelId="{B6EBCBB0-3DC8-47E9-B17D-F826CC8C2FBC}" type="pres">
      <dgm:prSet presAssocID="{439B2FA5-6812-47C7-A087-9E2D2B679785}" presName="root2" presStyleCnt="0"/>
      <dgm:spPr/>
    </dgm:pt>
    <dgm:pt modelId="{8600513F-658B-4323-9BEA-3E2921D46A08}" type="pres">
      <dgm:prSet presAssocID="{439B2FA5-6812-47C7-A087-9E2D2B679785}" presName="LevelTwoTextNode" presStyleLbl="node2" presStyleIdx="4" presStyleCnt="5" custScaleX="84877" custScaleY="6305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FB96B9B-1A6D-4D88-9ACA-C207186F1C06}" type="pres">
      <dgm:prSet presAssocID="{439B2FA5-6812-47C7-A087-9E2D2B679785}" presName="level3hierChild" presStyleCnt="0"/>
      <dgm:spPr/>
    </dgm:pt>
  </dgm:ptLst>
  <dgm:cxnLst>
    <dgm:cxn modelId="{BD0FB7F6-C4C8-4EB7-B666-FBCC70F449A4}" type="presOf" srcId="{439B2FA5-6812-47C7-A087-9E2D2B679785}" destId="{8600513F-658B-4323-9BEA-3E2921D46A08}" srcOrd="0" destOrd="0" presId="urn:microsoft.com/office/officeart/2008/layout/HorizontalMultiLevelHierarchy"/>
    <dgm:cxn modelId="{E1285F0B-492C-488A-B33B-51DF9669180F}" type="presOf" srcId="{46C1F1A5-E363-4921-B6FF-3E7B72975C36}" destId="{F8010EDD-4D26-415E-B468-581DCFCF97B9}" srcOrd="0" destOrd="0" presId="urn:microsoft.com/office/officeart/2008/layout/HorizontalMultiLevelHierarchy"/>
    <dgm:cxn modelId="{862864D2-391C-4F5D-BFA4-5C2C098A4D08}" type="presOf" srcId="{2F48DB8D-3BCA-4318-B3E7-24612E38F53F}" destId="{82624D58-252A-46FE-9B86-D8D38B06C056}" srcOrd="0" destOrd="0" presId="urn:microsoft.com/office/officeart/2008/layout/HorizontalMultiLevelHierarchy"/>
    <dgm:cxn modelId="{C58ACA49-7673-4BE8-8843-884FF89D49B1}" type="presOf" srcId="{471E8D6D-8E6D-40AF-AE00-09A177B4E5CA}" destId="{29C0F1F7-5117-42A9-9DEA-4B2FB1AA9374}" srcOrd="1" destOrd="0" presId="urn:microsoft.com/office/officeart/2008/layout/HorizontalMultiLevelHierarchy"/>
    <dgm:cxn modelId="{D42AFBD6-3516-487B-B873-DF392FFE4990}" srcId="{46C1F1A5-E363-4921-B6FF-3E7B72975C36}" destId="{C93A7BF7-D0D6-4107-8776-278232175C97}" srcOrd="1" destOrd="0" parTransId="{471E8D6D-8E6D-40AF-AE00-09A177B4E5CA}" sibTransId="{A1B6B415-3935-4A14-91A6-86293865FBF9}"/>
    <dgm:cxn modelId="{E8E151A3-E929-4450-9D31-EBE51CF1E146}" type="presOf" srcId="{CE634DA3-A368-46AF-A4CD-5598EC4B0599}" destId="{899EC6EF-2884-4C3C-A7CE-9715E3404895}" srcOrd="0" destOrd="0" presId="urn:microsoft.com/office/officeart/2008/layout/HorizontalMultiLevelHierarchy"/>
    <dgm:cxn modelId="{7C21626A-14E7-4AA8-A61E-E6D6FB1E2877}" type="presOf" srcId="{471E8D6D-8E6D-40AF-AE00-09A177B4E5CA}" destId="{0AB33596-C609-43C0-9994-DD6FE76BD4CA}" srcOrd="0" destOrd="0" presId="urn:microsoft.com/office/officeart/2008/layout/HorizontalMultiLevelHierarchy"/>
    <dgm:cxn modelId="{0272A725-3A40-4EC1-BB18-6EBB2F7659CB}" srcId="{46C1F1A5-E363-4921-B6FF-3E7B72975C36}" destId="{2F48DB8D-3BCA-4318-B3E7-24612E38F53F}" srcOrd="3" destOrd="0" parTransId="{6E1E8974-CC1F-4D02-9D53-944DE4632DCA}" sibTransId="{FE81DA48-5639-4D5B-A4A1-4E1F1B8053BF}"/>
    <dgm:cxn modelId="{08651019-CD27-4AAC-B6C2-3E4719C58960}" srcId="{5BC4C5C4-50BF-4E48-B84E-1B9B11F4EC46}" destId="{46C1F1A5-E363-4921-B6FF-3E7B72975C36}" srcOrd="0" destOrd="0" parTransId="{3007389E-84A0-4262-912F-71624F65345D}" sibTransId="{14835ABB-AC14-4C72-B52F-48509B6B2CF8}"/>
    <dgm:cxn modelId="{2B61A300-43E2-4116-9F74-24D89646ED26}" type="presOf" srcId="{E0FB1E0C-37FC-46E8-B668-BB24199A4008}" destId="{0C63DE2F-A004-4333-B30E-FBDC436E9AE1}" srcOrd="0" destOrd="0" presId="urn:microsoft.com/office/officeart/2008/layout/HorizontalMultiLevelHierarchy"/>
    <dgm:cxn modelId="{B29D5B27-2551-4DD2-AD7E-D3914B714F81}" srcId="{46C1F1A5-E363-4921-B6FF-3E7B72975C36}" destId="{439B2FA5-6812-47C7-A087-9E2D2B679785}" srcOrd="4" destOrd="0" parTransId="{CE634DA3-A368-46AF-A4CD-5598EC4B0599}" sibTransId="{C6B605C6-C703-4E44-96C0-FCB33ABB9ED6}"/>
    <dgm:cxn modelId="{885B455D-48B7-416F-8ED9-E464E702A4F3}" type="presOf" srcId="{F6DDBDA0-FBE4-4815-8C9A-C18B3D676CAD}" destId="{59273FEC-8B43-4D9B-B5B3-E5B8951C4787}" srcOrd="1" destOrd="0" presId="urn:microsoft.com/office/officeart/2008/layout/HorizontalMultiLevelHierarchy"/>
    <dgm:cxn modelId="{D57677AC-90A0-4057-B5CB-3A2216480BF8}" srcId="{46C1F1A5-E363-4921-B6FF-3E7B72975C36}" destId="{9B8B2773-365A-4178-851C-59C5215E1B47}" srcOrd="0" destOrd="0" parTransId="{F6DDBDA0-FBE4-4815-8C9A-C18B3D676CAD}" sibTransId="{96DD229C-EBFE-4954-BF6C-A9A8043EDA1F}"/>
    <dgm:cxn modelId="{5974D8BD-94B7-47C1-AD53-CB9CD405EAED}" type="presOf" srcId="{5BC4C5C4-50BF-4E48-B84E-1B9B11F4EC46}" destId="{8BF99FB6-FA31-4109-981B-2F57384BE348}" srcOrd="0" destOrd="0" presId="urn:microsoft.com/office/officeart/2008/layout/HorizontalMultiLevelHierarchy"/>
    <dgm:cxn modelId="{41C6D173-57A8-402F-87D4-8B08AE735F5B}" type="presOf" srcId="{FC7398E6-E9E1-43DD-9AEF-57D448BA5734}" destId="{91595CAC-D4AB-476C-BDEA-712A8FF6EFDB}" srcOrd="0" destOrd="0" presId="urn:microsoft.com/office/officeart/2008/layout/HorizontalMultiLevelHierarchy"/>
    <dgm:cxn modelId="{3BF06B50-C6AA-4A46-9A03-7848EF3C782A}" srcId="{46C1F1A5-E363-4921-B6FF-3E7B72975C36}" destId="{FC7398E6-E9E1-43DD-9AEF-57D448BA5734}" srcOrd="2" destOrd="0" parTransId="{E0FB1E0C-37FC-46E8-B668-BB24199A4008}" sibTransId="{B9D9DB86-9EE0-4670-A200-3C9A31951552}"/>
    <dgm:cxn modelId="{523D7C94-7C9E-475D-872F-0491BB17F402}" type="presOf" srcId="{E0FB1E0C-37FC-46E8-B668-BB24199A4008}" destId="{494BFF1E-4882-4B9D-9D9E-177A5A88923D}" srcOrd="1" destOrd="0" presId="urn:microsoft.com/office/officeart/2008/layout/HorizontalMultiLevelHierarchy"/>
    <dgm:cxn modelId="{E0372944-F3A0-4791-A4EA-B1D7B57B7BF4}" type="presOf" srcId="{9B8B2773-365A-4178-851C-59C5215E1B47}" destId="{DD4A7119-4EC7-41DF-9483-D72BA4B6103C}" srcOrd="0" destOrd="0" presId="urn:microsoft.com/office/officeart/2008/layout/HorizontalMultiLevelHierarchy"/>
    <dgm:cxn modelId="{5A5A0A71-C943-4476-9DD6-340A4485D6EE}" type="presOf" srcId="{CE634DA3-A368-46AF-A4CD-5598EC4B0599}" destId="{02C25DBE-5B1D-481F-BC37-AD1B6A19B6BD}" srcOrd="1" destOrd="0" presId="urn:microsoft.com/office/officeart/2008/layout/HorizontalMultiLevelHierarchy"/>
    <dgm:cxn modelId="{55E7D842-3BB6-48DF-A991-BC0985AAAB41}" type="presOf" srcId="{C93A7BF7-D0D6-4107-8776-278232175C97}" destId="{2555E769-87C5-4540-AE1D-FA570D6AC134}" srcOrd="0" destOrd="0" presId="urn:microsoft.com/office/officeart/2008/layout/HorizontalMultiLevelHierarchy"/>
    <dgm:cxn modelId="{31EA8887-DCCF-445E-92CF-2FFD0BD6426C}" type="presOf" srcId="{F6DDBDA0-FBE4-4815-8C9A-C18B3D676CAD}" destId="{816FFA33-B1A7-4759-ABEB-54BA8B8E5C52}" srcOrd="0" destOrd="0" presId="urn:microsoft.com/office/officeart/2008/layout/HorizontalMultiLevelHierarchy"/>
    <dgm:cxn modelId="{25BA2CB5-12A0-4472-AAD6-69E06730C3E7}" type="presOf" srcId="{6E1E8974-CC1F-4D02-9D53-944DE4632DCA}" destId="{FC038B0E-864C-467E-AAD5-1CC0704876E8}" srcOrd="1" destOrd="0" presId="urn:microsoft.com/office/officeart/2008/layout/HorizontalMultiLevelHierarchy"/>
    <dgm:cxn modelId="{0DE6BB1F-B7EB-4234-AFBC-917C7C0D6A12}" type="presOf" srcId="{6E1E8974-CC1F-4D02-9D53-944DE4632DCA}" destId="{53E3A30C-8CD6-40E8-896C-E30C28A76808}" srcOrd="0" destOrd="0" presId="urn:microsoft.com/office/officeart/2008/layout/HorizontalMultiLevelHierarchy"/>
    <dgm:cxn modelId="{5FF82B9F-5DCB-438F-A531-087C74EDAA9F}" type="presParOf" srcId="{8BF99FB6-FA31-4109-981B-2F57384BE348}" destId="{6224B0F8-5401-4C64-8093-ECA3B61367A7}" srcOrd="0" destOrd="0" presId="urn:microsoft.com/office/officeart/2008/layout/HorizontalMultiLevelHierarchy"/>
    <dgm:cxn modelId="{1E627FDB-B479-4BB4-9AAD-4928DA010243}" type="presParOf" srcId="{6224B0F8-5401-4C64-8093-ECA3B61367A7}" destId="{F8010EDD-4D26-415E-B468-581DCFCF97B9}" srcOrd="0" destOrd="0" presId="urn:microsoft.com/office/officeart/2008/layout/HorizontalMultiLevelHierarchy"/>
    <dgm:cxn modelId="{F65F74EE-E7FF-4737-A5CF-AFC36975A2EA}" type="presParOf" srcId="{6224B0F8-5401-4C64-8093-ECA3B61367A7}" destId="{7C90CC26-7D64-455D-B75E-8491AF38ADBD}" srcOrd="1" destOrd="0" presId="urn:microsoft.com/office/officeart/2008/layout/HorizontalMultiLevelHierarchy"/>
    <dgm:cxn modelId="{66E2C7C9-D48C-417F-AD2A-0ED292AE7D6E}" type="presParOf" srcId="{7C90CC26-7D64-455D-B75E-8491AF38ADBD}" destId="{816FFA33-B1A7-4759-ABEB-54BA8B8E5C52}" srcOrd="0" destOrd="0" presId="urn:microsoft.com/office/officeart/2008/layout/HorizontalMultiLevelHierarchy"/>
    <dgm:cxn modelId="{50369EE9-245F-4286-AE0C-ADB8CDEE2585}" type="presParOf" srcId="{816FFA33-B1A7-4759-ABEB-54BA8B8E5C52}" destId="{59273FEC-8B43-4D9B-B5B3-E5B8951C4787}" srcOrd="0" destOrd="0" presId="urn:microsoft.com/office/officeart/2008/layout/HorizontalMultiLevelHierarchy"/>
    <dgm:cxn modelId="{BFC62465-8335-4A64-BB35-81EA54403037}" type="presParOf" srcId="{7C90CC26-7D64-455D-B75E-8491AF38ADBD}" destId="{5B35696A-55B4-4E49-A44E-F81A9F674FE6}" srcOrd="1" destOrd="0" presId="urn:microsoft.com/office/officeart/2008/layout/HorizontalMultiLevelHierarchy"/>
    <dgm:cxn modelId="{1A2CF8B1-9F6E-4FB2-8CF8-EB67AE8F8692}" type="presParOf" srcId="{5B35696A-55B4-4E49-A44E-F81A9F674FE6}" destId="{DD4A7119-4EC7-41DF-9483-D72BA4B6103C}" srcOrd="0" destOrd="0" presId="urn:microsoft.com/office/officeart/2008/layout/HorizontalMultiLevelHierarchy"/>
    <dgm:cxn modelId="{7485DAB8-4472-4058-A5EC-558853996632}" type="presParOf" srcId="{5B35696A-55B4-4E49-A44E-F81A9F674FE6}" destId="{3BB451D3-FB71-4B6E-A662-961FA8A507F2}" srcOrd="1" destOrd="0" presId="urn:microsoft.com/office/officeart/2008/layout/HorizontalMultiLevelHierarchy"/>
    <dgm:cxn modelId="{0B6E0828-E94A-4607-80FF-0B984184D1F3}" type="presParOf" srcId="{7C90CC26-7D64-455D-B75E-8491AF38ADBD}" destId="{0AB33596-C609-43C0-9994-DD6FE76BD4CA}" srcOrd="2" destOrd="0" presId="urn:microsoft.com/office/officeart/2008/layout/HorizontalMultiLevelHierarchy"/>
    <dgm:cxn modelId="{B0055964-4BE6-4D49-9534-F83AB6096FA1}" type="presParOf" srcId="{0AB33596-C609-43C0-9994-DD6FE76BD4CA}" destId="{29C0F1F7-5117-42A9-9DEA-4B2FB1AA9374}" srcOrd="0" destOrd="0" presId="urn:microsoft.com/office/officeart/2008/layout/HorizontalMultiLevelHierarchy"/>
    <dgm:cxn modelId="{25E6CE59-685A-49EC-A3D2-8D828A21F593}" type="presParOf" srcId="{7C90CC26-7D64-455D-B75E-8491AF38ADBD}" destId="{6C841DC5-01A8-4144-8BB9-1719592ED298}" srcOrd="3" destOrd="0" presId="urn:microsoft.com/office/officeart/2008/layout/HorizontalMultiLevelHierarchy"/>
    <dgm:cxn modelId="{F9DCA5F9-6D6B-41A8-A639-6F11174CD420}" type="presParOf" srcId="{6C841DC5-01A8-4144-8BB9-1719592ED298}" destId="{2555E769-87C5-4540-AE1D-FA570D6AC134}" srcOrd="0" destOrd="0" presId="urn:microsoft.com/office/officeart/2008/layout/HorizontalMultiLevelHierarchy"/>
    <dgm:cxn modelId="{7DCAB10C-2217-4C99-9447-C39ACB48CDF5}" type="presParOf" srcId="{6C841DC5-01A8-4144-8BB9-1719592ED298}" destId="{522FD507-E594-4479-8836-709D462903F7}" srcOrd="1" destOrd="0" presId="urn:microsoft.com/office/officeart/2008/layout/HorizontalMultiLevelHierarchy"/>
    <dgm:cxn modelId="{81512873-75AF-4ABC-94D9-DEC869AB9260}" type="presParOf" srcId="{7C90CC26-7D64-455D-B75E-8491AF38ADBD}" destId="{0C63DE2F-A004-4333-B30E-FBDC436E9AE1}" srcOrd="4" destOrd="0" presId="urn:microsoft.com/office/officeart/2008/layout/HorizontalMultiLevelHierarchy"/>
    <dgm:cxn modelId="{D685732E-5399-4976-B288-D753B8F8757E}" type="presParOf" srcId="{0C63DE2F-A004-4333-B30E-FBDC436E9AE1}" destId="{494BFF1E-4882-4B9D-9D9E-177A5A88923D}" srcOrd="0" destOrd="0" presId="urn:microsoft.com/office/officeart/2008/layout/HorizontalMultiLevelHierarchy"/>
    <dgm:cxn modelId="{E76C8D37-109C-43F6-8FA3-D5DAA6BD44CD}" type="presParOf" srcId="{7C90CC26-7D64-455D-B75E-8491AF38ADBD}" destId="{64BA216A-BC88-473F-A9AD-DBE1E4235340}" srcOrd="5" destOrd="0" presId="urn:microsoft.com/office/officeart/2008/layout/HorizontalMultiLevelHierarchy"/>
    <dgm:cxn modelId="{A0CDFB78-9ADC-4E17-AAA6-C240AAF96D43}" type="presParOf" srcId="{64BA216A-BC88-473F-A9AD-DBE1E4235340}" destId="{91595CAC-D4AB-476C-BDEA-712A8FF6EFDB}" srcOrd="0" destOrd="0" presId="urn:microsoft.com/office/officeart/2008/layout/HorizontalMultiLevelHierarchy"/>
    <dgm:cxn modelId="{D5EC7328-D9E3-4204-AA3B-293B23BAD33B}" type="presParOf" srcId="{64BA216A-BC88-473F-A9AD-DBE1E4235340}" destId="{175CB69C-D285-41B9-A407-4684B5DDC4FB}" srcOrd="1" destOrd="0" presId="urn:microsoft.com/office/officeart/2008/layout/HorizontalMultiLevelHierarchy"/>
    <dgm:cxn modelId="{93941E19-9DB5-4402-8207-EA6903D69AC7}" type="presParOf" srcId="{7C90CC26-7D64-455D-B75E-8491AF38ADBD}" destId="{53E3A30C-8CD6-40E8-896C-E30C28A76808}" srcOrd="6" destOrd="0" presId="urn:microsoft.com/office/officeart/2008/layout/HorizontalMultiLevelHierarchy"/>
    <dgm:cxn modelId="{40EDF749-1D4F-4998-A7DE-BFF69ECD62A5}" type="presParOf" srcId="{53E3A30C-8CD6-40E8-896C-E30C28A76808}" destId="{FC038B0E-864C-467E-AAD5-1CC0704876E8}" srcOrd="0" destOrd="0" presId="urn:microsoft.com/office/officeart/2008/layout/HorizontalMultiLevelHierarchy"/>
    <dgm:cxn modelId="{3941A358-81FD-4EEF-B42B-AD41D67C9BD0}" type="presParOf" srcId="{7C90CC26-7D64-455D-B75E-8491AF38ADBD}" destId="{C74D0688-6671-47FA-A6DD-44180B20B923}" srcOrd="7" destOrd="0" presId="urn:microsoft.com/office/officeart/2008/layout/HorizontalMultiLevelHierarchy"/>
    <dgm:cxn modelId="{D5CC8005-82BF-4317-9BF7-9DD2FAE8EBC3}" type="presParOf" srcId="{C74D0688-6671-47FA-A6DD-44180B20B923}" destId="{82624D58-252A-46FE-9B86-D8D38B06C056}" srcOrd="0" destOrd="0" presId="urn:microsoft.com/office/officeart/2008/layout/HorizontalMultiLevelHierarchy"/>
    <dgm:cxn modelId="{417761C3-2750-4D8C-A953-68ACBC7CA944}" type="presParOf" srcId="{C74D0688-6671-47FA-A6DD-44180B20B923}" destId="{BD8607F3-3E9B-490F-8741-6D9C06F2F1C0}" srcOrd="1" destOrd="0" presId="urn:microsoft.com/office/officeart/2008/layout/HorizontalMultiLevelHierarchy"/>
    <dgm:cxn modelId="{D8677703-3AC4-4E11-AE99-80B0DA8B8FE2}" type="presParOf" srcId="{7C90CC26-7D64-455D-B75E-8491AF38ADBD}" destId="{899EC6EF-2884-4C3C-A7CE-9715E3404895}" srcOrd="8" destOrd="0" presId="urn:microsoft.com/office/officeart/2008/layout/HorizontalMultiLevelHierarchy"/>
    <dgm:cxn modelId="{8FD5D757-7AF6-4B33-A873-CB867D11EE6E}" type="presParOf" srcId="{899EC6EF-2884-4C3C-A7CE-9715E3404895}" destId="{02C25DBE-5B1D-481F-BC37-AD1B6A19B6BD}" srcOrd="0" destOrd="0" presId="urn:microsoft.com/office/officeart/2008/layout/HorizontalMultiLevelHierarchy"/>
    <dgm:cxn modelId="{6556D0CE-F608-444C-9C62-CEAE082B4A5A}" type="presParOf" srcId="{7C90CC26-7D64-455D-B75E-8491AF38ADBD}" destId="{B6EBCBB0-3DC8-47E9-B17D-F826CC8C2FBC}" srcOrd="9" destOrd="0" presId="urn:microsoft.com/office/officeart/2008/layout/HorizontalMultiLevelHierarchy"/>
    <dgm:cxn modelId="{4D0C0D15-A224-4061-9EB1-C3989BD1AF72}" type="presParOf" srcId="{B6EBCBB0-3DC8-47E9-B17D-F826CC8C2FBC}" destId="{8600513F-658B-4323-9BEA-3E2921D46A08}" srcOrd="0" destOrd="0" presId="urn:microsoft.com/office/officeart/2008/layout/HorizontalMultiLevelHierarchy"/>
    <dgm:cxn modelId="{E7A18E7D-FC6B-42FD-817E-94854E93969B}" type="presParOf" srcId="{B6EBCBB0-3DC8-47E9-B17D-F826CC8C2FBC}" destId="{FFB96B9B-1A6D-4D88-9ACA-C207186F1C0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C4C5C4-50BF-4E48-B84E-1B9B11F4EC4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6C1F1A5-E363-4921-B6FF-3E7B72975C36}">
      <dgm:prSet phldrT="[Texto]" custT="1"/>
      <dgm:spPr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es-ES" sz="3400" b="1" dirty="0" smtClean="0">
              <a:solidFill>
                <a:schemeClr val="tx1"/>
              </a:solidFill>
              <a:latin typeface="Constantia" pitchFamily="18" charset="0"/>
            </a:rPr>
            <a:t>SANIDAD</a:t>
          </a:r>
          <a:endParaRPr lang="es-ES" sz="3400" b="1" dirty="0">
            <a:solidFill>
              <a:schemeClr val="tx1"/>
            </a:solidFill>
            <a:latin typeface="Constantia" pitchFamily="18" charset="0"/>
          </a:endParaRPr>
        </a:p>
      </dgm:t>
    </dgm:pt>
    <dgm:pt modelId="{3007389E-84A0-4262-912F-71624F65345D}" cxnId="{08651019-CD27-4AAC-B6C2-3E4719C58960}" type="parTrans">
      <dgm:prSet/>
      <dgm:spPr/>
      <dgm:t>
        <a:bodyPr/>
        <a:lstStyle/>
        <a:p>
          <a:endParaRPr lang="es-ES"/>
        </a:p>
      </dgm:t>
    </dgm:pt>
    <dgm:pt modelId="{14835ABB-AC14-4C72-B52F-48509B6B2CF8}" cxnId="{08651019-CD27-4AAC-B6C2-3E4719C58960}" type="sibTrans">
      <dgm:prSet/>
      <dgm:spPr/>
      <dgm:t>
        <a:bodyPr/>
        <a:lstStyle/>
        <a:p>
          <a:endParaRPr lang="es-ES"/>
        </a:p>
      </dgm:t>
    </dgm:pt>
    <dgm:pt modelId="{9B8B2773-365A-4178-851C-59C5215E1B4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MEDICINA PREVENTIVA</a:t>
          </a:r>
          <a:endParaRPr lang="es-ES" sz="2000" b="1" dirty="0">
            <a:latin typeface="Constantia" pitchFamily="18" charset="0"/>
          </a:endParaRPr>
        </a:p>
      </dgm:t>
    </dgm:pt>
    <dgm:pt modelId="{F6DDBDA0-FBE4-4815-8C9A-C18B3D676CAD}" cxnId="{D57677AC-90A0-4057-B5CB-3A2216480BF8}" type="parTrans">
      <dgm:prSet/>
      <dgm:spPr/>
      <dgm:t>
        <a:bodyPr/>
        <a:lstStyle/>
        <a:p>
          <a:endParaRPr lang="es-ES"/>
        </a:p>
      </dgm:t>
    </dgm:pt>
    <dgm:pt modelId="{96DD229C-EBFE-4954-BF6C-A9A8043EDA1F}" cxnId="{D57677AC-90A0-4057-B5CB-3A2216480BF8}" type="sibTrans">
      <dgm:prSet/>
      <dgm:spPr/>
      <dgm:t>
        <a:bodyPr/>
        <a:lstStyle/>
        <a:p>
          <a:endParaRPr lang="es-ES"/>
        </a:p>
      </dgm:t>
    </dgm:pt>
    <dgm:pt modelId="{C93A7BF7-D0D6-4107-8776-278232175C9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EDUCACIÓN</a:t>
          </a:r>
          <a:endParaRPr lang="es-ES" sz="2000" b="1" dirty="0">
            <a:latin typeface="Constantia" pitchFamily="18" charset="0"/>
          </a:endParaRPr>
        </a:p>
      </dgm:t>
    </dgm:pt>
    <dgm:pt modelId="{471E8D6D-8E6D-40AF-AE00-09A177B4E5CA}" cxnId="{D42AFBD6-3516-487B-B873-DF392FFE4990}" type="parTrans">
      <dgm:prSet/>
      <dgm:spPr/>
      <dgm:t>
        <a:bodyPr/>
        <a:lstStyle/>
        <a:p>
          <a:endParaRPr lang="es-ES"/>
        </a:p>
      </dgm:t>
    </dgm:pt>
    <dgm:pt modelId="{A1B6B415-3935-4A14-91A6-86293865FBF9}" cxnId="{D42AFBD6-3516-487B-B873-DF392FFE4990}" type="sibTrans">
      <dgm:prSet/>
      <dgm:spPr/>
      <dgm:t>
        <a:bodyPr/>
        <a:lstStyle/>
        <a:p>
          <a:endParaRPr lang="es-ES"/>
        </a:p>
      </dgm:t>
    </dgm:pt>
    <dgm:pt modelId="{FC7398E6-E9E1-43DD-9AEF-57D448BA5734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SELECCIÓN</a:t>
          </a:r>
          <a:endParaRPr lang="es-ES" sz="2000" b="1" dirty="0">
            <a:latin typeface="Constantia" pitchFamily="18" charset="0"/>
          </a:endParaRPr>
        </a:p>
      </dgm:t>
    </dgm:pt>
    <dgm:pt modelId="{E0FB1E0C-37FC-46E8-B668-BB24199A4008}" cxnId="{3BF06B50-C6AA-4A46-9A03-7848EF3C782A}" type="parTrans">
      <dgm:prSet/>
      <dgm:spPr/>
      <dgm:t>
        <a:bodyPr/>
        <a:lstStyle/>
        <a:p>
          <a:endParaRPr lang="es-ES"/>
        </a:p>
      </dgm:t>
    </dgm:pt>
    <dgm:pt modelId="{B9D9DB86-9EE0-4670-A200-3C9A31951552}" cxnId="{3BF06B50-C6AA-4A46-9A03-7848EF3C782A}" type="sibTrans">
      <dgm:prSet/>
      <dgm:spPr/>
      <dgm:t>
        <a:bodyPr/>
        <a:lstStyle/>
        <a:p>
          <a:endParaRPr lang="es-ES"/>
        </a:p>
      </dgm:t>
    </dgm:pt>
    <dgm:pt modelId="{2F48DB8D-3BCA-4318-B3E7-24612E38F53F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INVESTIGACIÓN</a:t>
          </a:r>
          <a:endParaRPr lang="es-ES" sz="2000" b="1" dirty="0">
            <a:latin typeface="Constantia" pitchFamily="18" charset="0"/>
          </a:endParaRPr>
        </a:p>
      </dgm:t>
    </dgm:pt>
    <dgm:pt modelId="{6E1E8974-CC1F-4D02-9D53-944DE4632DCA}" cxnId="{0272A725-3A40-4EC1-BB18-6EBB2F7659CB}" type="parTrans">
      <dgm:prSet/>
      <dgm:spPr/>
      <dgm:t>
        <a:bodyPr/>
        <a:lstStyle/>
        <a:p>
          <a:endParaRPr lang="es-ES"/>
        </a:p>
      </dgm:t>
    </dgm:pt>
    <dgm:pt modelId="{FE81DA48-5639-4D5B-A4A1-4E1F1B8053BF}" cxnId="{0272A725-3A40-4EC1-BB18-6EBB2F7659CB}" type="sibTrans">
      <dgm:prSet/>
      <dgm:spPr/>
      <dgm:t>
        <a:bodyPr/>
        <a:lstStyle/>
        <a:p>
          <a:endParaRPr lang="es-ES"/>
        </a:p>
      </dgm:t>
    </dgm:pt>
    <dgm:pt modelId="{22D55C95-4D64-4845-8769-39E1A76E5E5A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EVACUACIÓN </a:t>
          </a:r>
          <a:endParaRPr lang="es-ES" sz="2000" b="1" dirty="0">
            <a:latin typeface="Constantia" pitchFamily="18" charset="0"/>
          </a:endParaRPr>
        </a:p>
      </dgm:t>
    </dgm:pt>
    <dgm:pt modelId="{4E9A6302-725D-40A4-AB01-C7B0C055CD05}" cxnId="{0C3363A1-361F-4F4E-9329-CAEA67F1CA2C}" type="parTrans">
      <dgm:prSet/>
      <dgm:spPr/>
      <dgm:t>
        <a:bodyPr/>
        <a:lstStyle/>
        <a:p>
          <a:endParaRPr lang="es-ES"/>
        </a:p>
      </dgm:t>
    </dgm:pt>
    <dgm:pt modelId="{668570AF-F4DC-4071-9E92-6EB292289D8F}" cxnId="{0C3363A1-361F-4F4E-9329-CAEA67F1CA2C}" type="sibTrans">
      <dgm:prSet/>
      <dgm:spPr/>
      <dgm:t>
        <a:bodyPr/>
        <a:lstStyle/>
        <a:p>
          <a:endParaRPr lang="es-ES"/>
        </a:p>
      </dgm:t>
    </dgm:pt>
    <dgm:pt modelId="{681F99B4-07C4-4637-9BE4-35DD1152DD78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HOSPITALIZACIÓN</a:t>
          </a:r>
          <a:endParaRPr lang="es-ES" sz="2000" b="1" dirty="0">
            <a:latin typeface="Constantia" pitchFamily="18" charset="0"/>
          </a:endParaRPr>
        </a:p>
      </dgm:t>
    </dgm:pt>
    <dgm:pt modelId="{DB6E94F7-98F4-4F44-B23A-3E233C368A39}" cxnId="{D2A5780C-7A2F-40E5-9341-D99F9159E573}" type="parTrans">
      <dgm:prSet/>
      <dgm:spPr/>
      <dgm:t>
        <a:bodyPr/>
        <a:lstStyle/>
        <a:p>
          <a:endParaRPr lang="es-ES"/>
        </a:p>
      </dgm:t>
    </dgm:pt>
    <dgm:pt modelId="{14629485-BED1-453F-9DA5-8C0561DB719D}" cxnId="{D2A5780C-7A2F-40E5-9341-D99F9159E573}" type="sibTrans">
      <dgm:prSet/>
      <dgm:spPr/>
      <dgm:t>
        <a:bodyPr/>
        <a:lstStyle/>
        <a:p>
          <a:endParaRPr lang="es-ES"/>
        </a:p>
      </dgm:t>
    </dgm:pt>
    <dgm:pt modelId="{F4BBE7FF-3018-4142-9844-8DA9F1B6A683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RECUPERACIÓN</a:t>
          </a:r>
          <a:endParaRPr lang="es-ES" sz="2000" b="1" dirty="0">
            <a:latin typeface="Constantia" pitchFamily="18" charset="0"/>
          </a:endParaRPr>
        </a:p>
      </dgm:t>
    </dgm:pt>
    <dgm:pt modelId="{F37CCDE9-B910-4606-AD3E-F895168A79BB}" cxnId="{AB420F3A-BEE0-4D7F-A6DE-E816F4F4E3AD}" type="parTrans">
      <dgm:prSet/>
      <dgm:spPr/>
      <dgm:t>
        <a:bodyPr/>
        <a:lstStyle/>
        <a:p>
          <a:endParaRPr lang="es-ES"/>
        </a:p>
      </dgm:t>
    </dgm:pt>
    <dgm:pt modelId="{7B08F499-A44C-4580-B837-0995ADBB1E80}" cxnId="{AB420F3A-BEE0-4D7F-A6DE-E816F4F4E3AD}" type="sibTrans">
      <dgm:prSet/>
      <dgm:spPr/>
      <dgm:t>
        <a:bodyPr/>
        <a:lstStyle/>
        <a:p>
          <a:endParaRPr lang="es-ES"/>
        </a:p>
      </dgm:t>
    </dgm:pt>
    <dgm:pt modelId="{8BF99FB6-FA31-4109-981B-2F57384BE348}" type="pres">
      <dgm:prSet presAssocID="{5BC4C5C4-50BF-4E48-B84E-1B9B11F4EC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224B0F8-5401-4C64-8093-ECA3B61367A7}" type="pres">
      <dgm:prSet presAssocID="{46C1F1A5-E363-4921-B6FF-3E7B72975C36}" presName="root1" presStyleCnt="0"/>
      <dgm:spPr/>
    </dgm:pt>
    <dgm:pt modelId="{F8010EDD-4D26-415E-B468-581DCFCF97B9}" type="pres">
      <dgm:prSet presAssocID="{46C1F1A5-E363-4921-B6FF-3E7B72975C36}" presName="LevelOneTextNode" presStyleLbl="node0" presStyleIdx="0" presStyleCnt="1" custScaleX="103620" custScaleY="11309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C90CC26-7D64-455D-B75E-8491AF38ADBD}" type="pres">
      <dgm:prSet presAssocID="{46C1F1A5-E363-4921-B6FF-3E7B72975C36}" presName="level2hierChild" presStyleCnt="0"/>
      <dgm:spPr/>
    </dgm:pt>
    <dgm:pt modelId="{816FFA33-B1A7-4759-ABEB-54BA8B8E5C52}" type="pres">
      <dgm:prSet presAssocID="{F6DDBDA0-FBE4-4815-8C9A-C18B3D676CAD}" presName="conn2-1" presStyleLbl="parChTrans1D2" presStyleIdx="0" presStyleCnt="7"/>
      <dgm:spPr/>
      <dgm:t>
        <a:bodyPr/>
        <a:lstStyle/>
        <a:p>
          <a:endParaRPr lang="es-ES"/>
        </a:p>
      </dgm:t>
    </dgm:pt>
    <dgm:pt modelId="{59273FEC-8B43-4D9B-B5B3-E5B8951C4787}" type="pres">
      <dgm:prSet presAssocID="{F6DDBDA0-FBE4-4815-8C9A-C18B3D676CAD}" presName="connTx" presStyleLbl="parChTrans1D2" presStyleIdx="0" presStyleCnt="7"/>
      <dgm:spPr/>
      <dgm:t>
        <a:bodyPr/>
        <a:lstStyle/>
        <a:p>
          <a:endParaRPr lang="es-ES"/>
        </a:p>
      </dgm:t>
    </dgm:pt>
    <dgm:pt modelId="{5B35696A-55B4-4E49-A44E-F81A9F674FE6}" type="pres">
      <dgm:prSet presAssocID="{9B8B2773-365A-4178-851C-59C5215E1B47}" presName="root2" presStyleCnt="0"/>
      <dgm:spPr/>
    </dgm:pt>
    <dgm:pt modelId="{DD4A7119-4EC7-41DF-9483-D72BA4B6103C}" type="pres">
      <dgm:prSet presAssocID="{9B8B2773-365A-4178-851C-59C5215E1B47}" presName="LevelTwoTextNode" presStyleLbl="node2" presStyleIdx="0" presStyleCnt="7" custScaleX="17103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BB451D3-FB71-4B6E-A662-961FA8A507F2}" type="pres">
      <dgm:prSet presAssocID="{9B8B2773-365A-4178-851C-59C5215E1B47}" presName="level3hierChild" presStyleCnt="0"/>
      <dgm:spPr/>
    </dgm:pt>
    <dgm:pt modelId="{0AB33596-C609-43C0-9994-DD6FE76BD4CA}" type="pres">
      <dgm:prSet presAssocID="{471E8D6D-8E6D-40AF-AE00-09A177B4E5CA}" presName="conn2-1" presStyleLbl="parChTrans1D2" presStyleIdx="1" presStyleCnt="7"/>
      <dgm:spPr/>
      <dgm:t>
        <a:bodyPr/>
        <a:lstStyle/>
        <a:p>
          <a:endParaRPr lang="es-ES"/>
        </a:p>
      </dgm:t>
    </dgm:pt>
    <dgm:pt modelId="{29C0F1F7-5117-42A9-9DEA-4B2FB1AA9374}" type="pres">
      <dgm:prSet presAssocID="{471E8D6D-8E6D-40AF-AE00-09A177B4E5CA}" presName="connTx" presStyleLbl="parChTrans1D2" presStyleIdx="1" presStyleCnt="7"/>
      <dgm:spPr/>
      <dgm:t>
        <a:bodyPr/>
        <a:lstStyle/>
        <a:p>
          <a:endParaRPr lang="es-ES"/>
        </a:p>
      </dgm:t>
    </dgm:pt>
    <dgm:pt modelId="{6C841DC5-01A8-4144-8BB9-1719592ED298}" type="pres">
      <dgm:prSet presAssocID="{C93A7BF7-D0D6-4107-8776-278232175C97}" presName="root2" presStyleCnt="0"/>
      <dgm:spPr/>
    </dgm:pt>
    <dgm:pt modelId="{2555E769-87C5-4540-AE1D-FA570D6AC134}" type="pres">
      <dgm:prSet presAssocID="{C93A7BF7-D0D6-4107-8776-278232175C97}" presName="LevelTwoTextNode" presStyleLbl="node2" presStyleIdx="1" presStyleCnt="7" custScaleX="17103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2FD507-E594-4479-8836-709D462903F7}" type="pres">
      <dgm:prSet presAssocID="{C93A7BF7-D0D6-4107-8776-278232175C97}" presName="level3hierChild" presStyleCnt="0"/>
      <dgm:spPr/>
    </dgm:pt>
    <dgm:pt modelId="{0C63DE2F-A004-4333-B30E-FBDC436E9AE1}" type="pres">
      <dgm:prSet presAssocID="{E0FB1E0C-37FC-46E8-B668-BB24199A4008}" presName="conn2-1" presStyleLbl="parChTrans1D2" presStyleIdx="2" presStyleCnt="7"/>
      <dgm:spPr/>
      <dgm:t>
        <a:bodyPr/>
        <a:lstStyle/>
        <a:p>
          <a:endParaRPr lang="es-ES"/>
        </a:p>
      </dgm:t>
    </dgm:pt>
    <dgm:pt modelId="{494BFF1E-4882-4B9D-9D9E-177A5A88923D}" type="pres">
      <dgm:prSet presAssocID="{E0FB1E0C-37FC-46E8-B668-BB24199A4008}" presName="connTx" presStyleLbl="parChTrans1D2" presStyleIdx="2" presStyleCnt="7"/>
      <dgm:spPr/>
      <dgm:t>
        <a:bodyPr/>
        <a:lstStyle/>
        <a:p>
          <a:endParaRPr lang="es-ES"/>
        </a:p>
      </dgm:t>
    </dgm:pt>
    <dgm:pt modelId="{64BA216A-BC88-473F-A9AD-DBE1E4235340}" type="pres">
      <dgm:prSet presAssocID="{FC7398E6-E9E1-43DD-9AEF-57D448BA5734}" presName="root2" presStyleCnt="0"/>
      <dgm:spPr/>
    </dgm:pt>
    <dgm:pt modelId="{91595CAC-D4AB-476C-BDEA-712A8FF6EFDB}" type="pres">
      <dgm:prSet presAssocID="{FC7398E6-E9E1-43DD-9AEF-57D448BA5734}" presName="LevelTwoTextNode" presStyleLbl="node2" presStyleIdx="2" presStyleCnt="7" custScaleX="17103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75CB69C-D285-41B9-A407-4684B5DDC4FB}" type="pres">
      <dgm:prSet presAssocID="{FC7398E6-E9E1-43DD-9AEF-57D448BA5734}" presName="level3hierChild" presStyleCnt="0"/>
      <dgm:spPr/>
    </dgm:pt>
    <dgm:pt modelId="{53E3A30C-8CD6-40E8-896C-E30C28A76808}" type="pres">
      <dgm:prSet presAssocID="{6E1E8974-CC1F-4D02-9D53-944DE4632DCA}" presName="conn2-1" presStyleLbl="parChTrans1D2" presStyleIdx="3" presStyleCnt="7"/>
      <dgm:spPr/>
      <dgm:t>
        <a:bodyPr/>
        <a:lstStyle/>
        <a:p>
          <a:endParaRPr lang="es-ES"/>
        </a:p>
      </dgm:t>
    </dgm:pt>
    <dgm:pt modelId="{FC038B0E-864C-467E-AAD5-1CC0704876E8}" type="pres">
      <dgm:prSet presAssocID="{6E1E8974-CC1F-4D02-9D53-944DE4632DCA}" presName="connTx" presStyleLbl="parChTrans1D2" presStyleIdx="3" presStyleCnt="7"/>
      <dgm:spPr/>
      <dgm:t>
        <a:bodyPr/>
        <a:lstStyle/>
        <a:p>
          <a:endParaRPr lang="es-ES"/>
        </a:p>
      </dgm:t>
    </dgm:pt>
    <dgm:pt modelId="{C74D0688-6671-47FA-A6DD-44180B20B923}" type="pres">
      <dgm:prSet presAssocID="{2F48DB8D-3BCA-4318-B3E7-24612E38F53F}" presName="root2" presStyleCnt="0"/>
      <dgm:spPr/>
    </dgm:pt>
    <dgm:pt modelId="{82624D58-252A-46FE-9B86-D8D38B06C056}" type="pres">
      <dgm:prSet presAssocID="{2F48DB8D-3BCA-4318-B3E7-24612E38F53F}" presName="LevelTwoTextNode" presStyleLbl="node2" presStyleIdx="3" presStyleCnt="7" custScaleX="17103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D8607F3-3E9B-490F-8741-6D9C06F2F1C0}" type="pres">
      <dgm:prSet presAssocID="{2F48DB8D-3BCA-4318-B3E7-24612E38F53F}" presName="level3hierChild" presStyleCnt="0"/>
      <dgm:spPr/>
    </dgm:pt>
    <dgm:pt modelId="{0F1EC603-D318-42FE-A4E0-5395B7714F1C}" type="pres">
      <dgm:prSet presAssocID="{4E9A6302-725D-40A4-AB01-C7B0C055CD05}" presName="conn2-1" presStyleLbl="parChTrans1D2" presStyleIdx="4" presStyleCnt="7"/>
      <dgm:spPr/>
      <dgm:t>
        <a:bodyPr/>
        <a:lstStyle/>
        <a:p>
          <a:endParaRPr lang="es-ES"/>
        </a:p>
      </dgm:t>
    </dgm:pt>
    <dgm:pt modelId="{C02908CC-0FDF-4664-97F2-EE0179864AD1}" type="pres">
      <dgm:prSet presAssocID="{4E9A6302-725D-40A4-AB01-C7B0C055CD05}" presName="connTx" presStyleLbl="parChTrans1D2" presStyleIdx="4" presStyleCnt="7"/>
      <dgm:spPr/>
      <dgm:t>
        <a:bodyPr/>
        <a:lstStyle/>
        <a:p>
          <a:endParaRPr lang="es-ES"/>
        </a:p>
      </dgm:t>
    </dgm:pt>
    <dgm:pt modelId="{ED7E4EF3-2C49-4F7E-8029-356E3A68EE4C}" type="pres">
      <dgm:prSet presAssocID="{22D55C95-4D64-4845-8769-39E1A76E5E5A}" presName="root2" presStyleCnt="0"/>
      <dgm:spPr/>
    </dgm:pt>
    <dgm:pt modelId="{E243DAF2-31A8-4FDF-8D2D-76DA1ADA7C70}" type="pres">
      <dgm:prSet presAssocID="{22D55C95-4D64-4845-8769-39E1A76E5E5A}" presName="LevelTwoTextNode" presStyleLbl="node2" presStyleIdx="4" presStyleCnt="7" custScaleX="17103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3C8F12F-9D6C-4995-B94A-BDEC832CD613}" type="pres">
      <dgm:prSet presAssocID="{22D55C95-4D64-4845-8769-39E1A76E5E5A}" presName="level3hierChild" presStyleCnt="0"/>
      <dgm:spPr/>
    </dgm:pt>
    <dgm:pt modelId="{102858C4-056E-4E13-B10D-5961FD5ACF7D}" type="pres">
      <dgm:prSet presAssocID="{DB6E94F7-98F4-4F44-B23A-3E233C368A39}" presName="conn2-1" presStyleLbl="parChTrans1D2" presStyleIdx="5" presStyleCnt="7"/>
      <dgm:spPr/>
      <dgm:t>
        <a:bodyPr/>
        <a:lstStyle/>
        <a:p>
          <a:endParaRPr lang="es-ES"/>
        </a:p>
      </dgm:t>
    </dgm:pt>
    <dgm:pt modelId="{11D5DA4B-4A57-4A43-AB4E-62099836DCF8}" type="pres">
      <dgm:prSet presAssocID="{DB6E94F7-98F4-4F44-B23A-3E233C368A39}" presName="connTx" presStyleLbl="parChTrans1D2" presStyleIdx="5" presStyleCnt="7"/>
      <dgm:spPr/>
      <dgm:t>
        <a:bodyPr/>
        <a:lstStyle/>
        <a:p>
          <a:endParaRPr lang="es-ES"/>
        </a:p>
      </dgm:t>
    </dgm:pt>
    <dgm:pt modelId="{167FD78D-1635-40A4-9896-A2A6FDA68814}" type="pres">
      <dgm:prSet presAssocID="{681F99B4-07C4-4637-9BE4-35DD1152DD78}" presName="root2" presStyleCnt="0"/>
      <dgm:spPr/>
    </dgm:pt>
    <dgm:pt modelId="{4D8EA195-9307-407C-AEB0-EE5C64E37BA8}" type="pres">
      <dgm:prSet presAssocID="{681F99B4-07C4-4637-9BE4-35DD1152DD78}" presName="LevelTwoTextNode" presStyleLbl="node2" presStyleIdx="5" presStyleCnt="7" custScaleX="17103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E2ACC86-3F0F-4341-BCD7-3CDC61C68EC5}" type="pres">
      <dgm:prSet presAssocID="{681F99B4-07C4-4637-9BE4-35DD1152DD78}" presName="level3hierChild" presStyleCnt="0"/>
      <dgm:spPr/>
    </dgm:pt>
    <dgm:pt modelId="{980F074E-1326-428C-ABB6-FA9EEB807106}" type="pres">
      <dgm:prSet presAssocID="{F37CCDE9-B910-4606-AD3E-F895168A79BB}" presName="conn2-1" presStyleLbl="parChTrans1D2" presStyleIdx="6" presStyleCnt="7"/>
      <dgm:spPr/>
      <dgm:t>
        <a:bodyPr/>
        <a:lstStyle/>
        <a:p>
          <a:endParaRPr lang="es-ES"/>
        </a:p>
      </dgm:t>
    </dgm:pt>
    <dgm:pt modelId="{41E037D8-0CFD-42B6-B1C2-F37A722F732C}" type="pres">
      <dgm:prSet presAssocID="{F37CCDE9-B910-4606-AD3E-F895168A79BB}" presName="connTx" presStyleLbl="parChTrans1D2" presStyleIdx="6" presStyleCnt="7"/>
      <dgm:spPr/>
      <dgm:t>
        <a:bodyPr/>
        <a:lstStyle/>
        <a:p>
          <a:endParaRPr lang="es-ES"/>
        </a:p>
      </dgm:t>
    </dgm:pt>
    <dgm:pt modelId="{1F478C29-BE60-4BE5-9DB2-6C2C3367D738}" type="pres">
      <dgm:prSet presAssocID="{F4BBE7FF-3018-4142-9844-8DA9F1B6A683}" presName="root2" presStyleCnt="0"/>
      <dgm:spPr/>
    </dgm:pt>
    <dgm:pt modelId="{5DF66C88-E804-4D94-9DF9-68FF18B8EFE1}" type="pres">
      <dgm:prSet presAssocID="{F4BBE7FF-3018-4142-9844-8DA9F1B6A683}" presName="LevelTwoTextNode" presStyleLbl="node2" presStyleIdx="6" presStyleCnt="7" custScaleX="17103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6C11AB2-0D10-4AE3-94D6-581C32B60ACA}" type="pres">
      <dgm:prSet presAssocID="{F4BBE7FF-3018-4142-9844-8DA9F1B6A683}" presName="level3hierChild" presStyleCnt="0"/>
      <dgm:spPr/>
    </dgm:pt>
  </dgm:ptLst>
  <dgm:cxnLst>
    <dgm:cxn modelId="{3BF06B50-C6AA-4A46-9A03-7848EF3C782A}" srcId="{46C1F1A5-E363-4921-B6FF-3E7B72975C36}" destId="{FC7398E6-E9E1-43DD-9AEF-57D448BA5734}" srcOrd="2" destOrd="0" parTransId="{E0FB1E0C-37FC-46E8-B668-BB24199A4008}" sibTransId="{B9D9DB86-9EE0-4670-A200-3C9A31951552}"/>
    <dgm:cxn modelId="{11DC533E-EF77-47EC-A16B-467A2FF5CE9D}" type="presOf" srcId="{F37CCDE9-B910-4606-AD3E-F895168A79BB}" destId="{980F074E-1326-428C-ABB6-FA9EEB807106}" srcOrd="0" destOrd="0" presId="urn:microsoft.com/office/officeart/2008/layout/HorizontalMultiLevelHierarchy"/>
    <dgm:cxn modelId="{3E2D8FA1-B2D9-40AC-8D5F-C6B1C23C125B}" type="presOf" srcId="{681F99B4-07C4-4637-9BE4-35DD1152DD78}" destId="{4D8EA195-9307-407C-AEB0-EE5C64E37BA8}" srcOrd="0" destOrd="0" presId="urn:microsoft.com/office/officeart/2008/layout/HorizontalMultiLevelHierarchy"/>
    <dgm:cxn modelId="{15D1A506-76CF-497A-A745-52757601A8CC}" type="presOf" srcId="{6E1E8974-CC1F-4D02-9D53-944DE4632DCA}" destId="{FC038B0E-864C-467E-AAD5-1CC0704876E8}" srcOrd="1" destOrd="0" presId="urn:microsoft.com/office/officeart/2008/layout/HorizontalMultiLevelHierarchy"/>
    <dgm:cxn modelId="{65A8838E-C9FD-418D-86B1-3D5337F92BF3}" type="presOf" srcId="{F4BBE7FF-3018-4142-9844-8DA9F1B6A683}" destId="{5DF66C88-E804-4D94-9DF9-68FF18B8EFE1}" srcOrd="0" destOrd="0" presId="urn:microsoft.com/office/officeart/2008/layout/HorizontalMultiLevelHierarchy"/>
    <dgm:cxn modelId="{38AC250D-FF5A-46DE-AB29-C2F1F812D32F}" type="presOf" srcId="{C93A7BF7-D0D6-4107-8776-278232175C97}" destId="{2555E769-87C5-4540-AE1D-FA570D6AC134}" srcOrd="0" destOrd="0" presId="urn:microsoft.com/office/officeart/2008/layout/HorizontalMultiLevelHierarchy"/>
    <dgm:cxn modelId="{E52E23A6-A39E-46FF-A2F4-794FD7B76DDD}" type="presOf" srcId="{DB6E94F7-98F4-4F44-B23A-3E233C368A39}" destId="{102858C4-056E-4E13-B10D-5961FD5ACF7D}" srcOrd="0" destOrd="0" presId="urn:microsoft.com/office/officeart/2008/layout/HorizontalMultiLevelHierarchy"/>
    <dgm:cxn modelId="{DF974F34-DF9F-4068-BF5F-B642EFD0980E}" type="presOf" srcId="{46C1F1A5-E363-4921-B6FF-3E7B72975C36}" destId="{F8010EDD-4D26-415E-B468-581DCFCF97B9}" srcOrd="0" destOrd="0" presId="urn:microsoft.com/office/officeart/2008/layout/HorizontalMultiLevelHierarchy"/>
    <dgm:cxn modelId="{F3CD5463-AE3D-4684-AE09-C578B3311629}" type="presOf" srcId="{471E8D6D-8E6D-40AF-AE00-09A177B4E5CA}" destId="{29C0F1F7-5117-42A9-9DEA-4B2FB1AA9374}" srcOrd="1" destOrd="0" presId="urn:microsoft.com/office/officeart/2008/layout/HorizontalMultiLevelHierarchy"/>
    <dgm:cxn modelId="{E513F550-3246-4805-82EE-9A8BC8E7AD1A}" type="presOf" srcId="{6E1E8974-CC1F-4D02-9D53-944DE4632DCA}" destId="{53E3A30C-8CD6-40E8-896C-E30C28A76808}" srcOrd="0" destOrd="0" presId="urn:microsoft.com/office/officeart/2008/layout/HorizontalMultiLevelHierarchy"/>
    <dgm:cxn modelId="{0272A725-3A40-4EC1-BB18-6EBB2F7659CB}" srcId="{46C1F1A5-E363-4921-B6FF-3E7B72975C36}" destId="{2F48DB8D-3BCA-4318-B3E7-24612E38F53F}" srcOrd="3" destOrd="0" parTransId="{6E1E8974-CC1F-4D02-9D53-944DE4632DCA}" sibTransId="{FE81DA48-5639-4D5B-A4A1-4E1F1B8053BF}"/>
    <dgm:cxn modelId="{50636B17-A27E-433F-941D-36E697B259B2}" type="presOf" srcId="{5BC4C5C4-50BF-4E48-B84E-1B9B11F4EC46}" destId="{8BF99FB6-FA31-4109-981B-2F57384BE348}" srcOrd="0" destOrd="0" presId="urn:microsoft.com/office/officeart/2008/layout/HorizontalMultiLevelHierarchy"/>
    <dgm:cxn modelId="{D57677AC-90A0-4057-B5CB-3A2216480BF8}" srcId="{46C1F1A5-E363-4921-B6FF-3E7B72975C36}" destId="{9B8B2773-365A-4178-851C-59C5215E1B47}" srcOrd="0" destOrd="0" parTransId="{F6DDBDA0-FBE4-4815-8C9A-C18B3D676CAD}" sibTransId="{96DD229C-EBFE-4954-BF6C-A9A8043EDA1F}"/>
    <dgm:cxn modelId="{08651019-CD27-4AAC-B6C2-3E4719C58960}" srcId="{5BC4C5C4-50BF-4E48-B84E-1B9B11F4EC46}" destId="{46C1F1A5-E363-4921-B6FF-3E7B72975C36}" srcOrd="0" destOrd="0" parTransId="{3007389E-84A0-4262-912F-71624F65345D}" sibTransId="{14835ABB-AC14-4C72-B52F-48509B6B2CF8}"/>
    <dgm:cxn modelId="{C2748845-2CB8-45E4-95A6-AA9445D97556}" type="presOf" srcId="{E0FB1E0C-37FC-46E8-B668-BB24199A4008}" destId="{494BFF1E-4882-4B9D-9D9E-177A5A88923D}" srcOrd="1" destOrd="0" presId="urn:microsoft.com/office/officeart/2008/layout/HorizontalMultiLevelHierarchy"/>
    <dgm:cxn modelId="{528BBF8A-F554-4E94-9AF4-5E1F84D57993}" type="presOf" srcId="{DB6E94F7-98F4-4F44-B23A-3E233C368A39}" destId="{11D5DA4B-4A57-4A43-AB4E-62099836DCF8}" srcOrd="1" destOrd="0" presId="urn:microsoft.com/office/officeart/2008/layout/HorizontalMultiLevelHierarchy"/>
    <dgm:cxn modelId="{57526D41-5B48-4E4E-A223-2A356218A7DF}" type="presOf" srcId="{471E8D6D-8E6D-40AF-AE00-09A177B4E5CA}" destId="{0AB33596-C609-43C0-9994-DD6FE76BD4CA}" srcOrd="0" destOrd="0" presId="urn:microsoft.com/office/officeart/2008/layout/HorizontalMultiLevelHierarchy"/>
    <dgm:cxn modelId="{EEA8A964-B60B-45E4-BB0D-2924FE4BC447}" type="presOf" srcId="{FC7398E6-E9E1-43DD-9AEF-57D448BA5734}" destId="{91595CAC-D4AB-476C-BDEA-712A8FF6EFDB}" srcOrd="0" destOrd="0" presId="urn:microsoft.com/office/officeart/2008/layout/HorizontalMultiLevelHierarchy"/>
    <dgm:cxn modelId="{D42AFBD6-3516-487B-B873-DF392FFE4990}" srcId="{46C1F1A5-E363-4921-B6FF-3E7B72975C36}" destId="{C93A7BF7-D0D6-4107-8776-278232175C97}" srcOrd="1" destOrd="0" parTransId="{471E8D6D-8E6D-40AF-AE00-09A177B4E5CA}" sibTransId="{A1B6B415-3935-4A14-91A6-86293865FBF9}"/>
    <dgm:cxn modelId="{4DDFEA8E-7C28-4AE8-8842-A14C79EBBE93}" type="presOf" srcId="{E0FB1E0C-37FC-46E8-B668-BB24199A4008}" destId="{0C63DE2F-A004-4333-B30E-FBDC436E9AE1}" srcOrd="0" destOrd="0" presId="urn:microsoft.com/office/officeart/2008/layout/HorizontalMultiLevelHierarchy"/>
    <dgm:cxn modelId="{AB420F3A-BEE0-4D7F-A6DE-E816F4F4E3AD}" srcId="{46C1F1A5-E363-4921-B6FF-3E7B72975C36}" destId="{F4BBE7FF-3018-4142-9844-8DA9F1B6A683}" srcOrd="6" destOrd="0" parTransId="{F37CCDE9-B910-4606-AD3E-F895168A79BB}" sibTransId="{7B08F499-A44C-4580-B837-0995ADBB1E80}"/>
    <dgm:cxn modelId="{BD913F1F-D507-4C04-B309-E976A33B2A09}" type="presOf" srcId="{F6DDBDA0-FBE4-4815-8C9A-C18B3D676CAD}" destId="{59273FEC-8B43-4D9B-B5B3-E5B8951C4787}" srcOrd="1" destOrd="0" presId="urn:microsoft.com/office/officeart/2008/layout/HorizontalMultiLevelHierarchy"/>
    <dgm:cxn modelId="{E4BBC827-A9FE-46E6-8C51-B21D661ED987}" type="presOf" srcId="{22D55C95-4D64-4845-8769-39E1A76E5E5A}" destId="{E243DAF2-31A8-4FDF-8D2D-76DA1ADA7C70}" srcOrd="0" destOrd="0" presId="urn:microsoft.com/office/officeart/2008/layout/HorizontalMultiLevelHierarchy"/>
    <dgm:cxn modelId="{0C3363A1-361F-4F4E-9329-CAEA67F1CA2C}" srcId="{46C1F1A5-E363-4921-B6FF-3E7B72975C36}" destId="{22D55C95-4D64-4845-8769-39E1A76E5E5A}" srcOrd="4" destOrd="0" parTransId="{4E9A6302-725D-40A4-AB01-C7B0C055CD05}" sibTransId="{668570AF-F4DC-4071-9E92-6EB292289D8F}"/>
    <dgm:cxn modelId="{D2A5780C-7A2F-40E5-9341-D99F9159E573}" srcId="{46C1F1A5-E363-4921-B6FF-3E7B72975C36}" destId="{681F99B4-07C4-4637-9BE4-35DD1152DD78}" srcOrd="5" destOrd="0" parTransId="{DB6E94F7-98F4-4F44-B23A-3E233C368A39}" sibTransId="{14629485-BED1-453F-9DA5-8C0561DB719D}"/>
    <dgm:cxn modelId="{642EF65C-8C52-4F85-833E-BD3DD6E99109}" type="presOf" srcId="{2F48DB8D-3BCA-4318-B3E7-24612E38F53F}" destId="{82624D58-252A-46FE-9B86-D8D38B06C056}" srcOrd="0" destOrd="0" presId="urn:microsoft.com/office/officeart/2008/layout/HorizontalMultiLevelHierarchy"/>
    <dgm:cxn modelId="{45A91629-83A6-4C97-AE03-9E33001007A7}" type="presOf" srcId="{4E9A6302-725D-40A4-AB01-C7B0C055CD05}" destId="{C02908CC-0FDF-4664-97F2-EE0179864AD1}" srcOrd="1" destOrd="0" presId="urn:microsoft.com/office/officeart/2008/layout/HorizontalMultiLevelHierarchy"/>
    <dgm:cxn modelId="{14B874D8-4021-4998-9AF7-054A7C62D0A8}" type="presOf" srcId="{9B8B2773-365A-4178-851C-59C5215E1B47}" destId="{DD4A7119-4EC7-41DF-9483-D72BA4B6103C}" srcOrd="0" destOrd="0" presId="urn:microsoft.com/office/officeart/2008/layout/HorizontalMultiLevelHierarchy"/>
    <dgm:cxn modelId="{059F3439-F22D-4733-A9FD-1AA15A67A2B8}" type="presOf" srcId="{4E9A6302-725D-40A4-AB01-C7B0C055CD05}" destId="{0F1EC603-D318-42FE-A4E0-5395B7714F1C}" srcOrd="0" destOrd="0" presId="urn:microsoft.com/office/officeart/2008/layout/HorizontalMultiLevelHierarchy"/>
    <dgm:cxn modelId="{4012B1C1-7219-4236-88D9-E4ED67F97004}" type="presOf" srcId="{F6DDBDA0-FBE4-4815-8C9A-C18B3D676CAD}" destId="{816FFA33-B1A7-4759-ABEB-54BA8B8E5C52}" srcOrd="0" destOrd="0" presId="urn:microsoft.com/office/officeart/2008/layout/HorizontalMultiLevelHierarchy"/>
    <dgm:cxn modelId="{35F161D7-D047-4296-BD32-7CB16C821937}" type="presOf" srcId="{F37CCDE9-B910-4606-AD3E-F895168A79BB}" destId="{41E037D8-0CFD-42B6-B1C2-F37A722F732C}" srcOrd="1" destOrd="0" presId="urn:microsoft.com/office/officeart/2008/layout/HorizontalMultiLevelHierarchy"/>
    <dgm:cxn modelId="{75C78874-E1E9-482D-8748-8A6297968F5E}" type="presParOf" srcId="{8BF99FB6-FA31-4109-981B-2F57384BE348}" destId="{6224B0F8-5401-4C64-8093-ECA3B61367A7}" srcOrd="0" destOrd="0" presId="urn:microsoft.com/office/officeart/2008/layout/HorizontalMultiLevelHierarchy"/>
    <dgm:cxn modelId="{2922A32B-E59A-4778-8039-0755394B0F74}" type="presParOf" srcId="{6224B0F8-5401-4C64-8093-ECA3B61367A7}" destId="{F8010EDD-4D26-415E-B468-581DCFCF97B9}" srcOrd="0" destOrd="0" presId="urn:microsoft.com/office/officeart/2008/layout/HorizontalMultiLevelHierarchy"/>
    <dgm:cxn modelId="{885746CB-408E-45B1-9084-562D5A140690}" type="presParOf" srcId="{6224B0F8-5401-4C64-8093-ECA3B61367A7}" destId="{7C90CC26-7D64-455D-B75E-8491AF38ADBD}" srcOrd="1" destOrd="0" presId="urn:microsoft.com/office/officeart/2008/layout/HorizontalMultiLevelHierarchy"/>
    <dgm:cxn modelId="{937D6420-2D08-47F4-B41C-18826F12EB43}" type="presParOf" srcId="{7C90CC26-7D64-455D-B75E-8491AF38ADBD}" destId="{816FFA33-B1A7-4759-ABEB-54BA8B8E5C52}" srcOrd="0" destOrd="0" presId="urn:microsoft.com/office/officeart/2008/layout/HorizontalMultiLevelHierarchy"/>
    <dgm:cxn modelId="{F6EA8A21-FADD-42D9-B176-8A42F52B0B77}" type="presParOf" srcId="{816FFA33-B1A7-4759-ABEB-54BA8B8E5C52}" destId="{59273FEC-8B43-4D9B-B5B3-E5B8951C4787}" srcOrd="0" destOrd="0" presId="urn:microsoft.com/office/officeart/2008/layout/HorizontalMultiLevelHierarchy"/>
    <dgm:cxn modelId="{6A58E1A1-57E0-47B8-8321-07F766C0C390}" type="presParOf" srcId="{7C90CC26-7D64-455D-B75E-8491AF38ADBD}" destId="{5B35696A-55B4-4E49-A44E-F81A9F674FE6}" srcOrd="1" destOrd="0" presId="urn:microsoft.com/office/officeart/2008/layout/HorizontalMultiLevelHierarchy"/>
    <dgm:cxn modelId="{1E47E520-C13C-437A-89D7-0C9AC2B1227F}" type="presParOf" srcId="{5B35696A-55B4-4E49-A44E-F81A9F674FE6}" destId="{DD4A7119-4EC7-41DF-9483-D72BA4B6103C}" srcOrd="0" destOrd="0" presId="urn:microsoft.com/office/officeart/2008/layout/HorizontalMultiLevelHierarchy"/>
    <dgm:cxn modelId="{7730F924-B511-4F60-948E-B944179C9BEB}" type="presParOf" srcId="{5B35696A-55B4-4E49-A44E-F81A9F674FE6}" destId="{3BB451D3-FB71-4B6E-A662-961FA8A507F2}" srcOrd="1" destOrd="0" presId="urn:microsoft.com/office/officeart/2008/layout/HorizontalMultiLevelHierarchy"/>
    <dgm:cxn modelId="{10FE0E62-B22F-4DB0-9DE8-426DB0E1AC95}" type="presParOf" srcId="{7C90CC26-7D64-455D-B75E-8491AF38ADBD}" destId="{0AB33596-C609-43C0-9994-DD6FE76BD4CA}" srcOrd="2" destOrd="0" presId="urn:microsoft.com/office/officeart/2008/layout/HorizontalMultiLevelHierarchy"/>
    <dgm:cxn modelId="{7ACD6AB2-77FC-4B18-A02D-65D2A05D29B3}" type="presParOf" srcId="{0AB33596-C609-43C0-9994-DD6FE76BD4CA}" destId="{29C0F1F7-5117-42A9-9DEA-4B2FB1AA9374}" srcOrd="0" destOrd="0" presId="urn:microsoft.com/office/officeart/2008/layout/HorizontalMultiLevelHierarchy"/>
    <dgm:cxn modelId="{BEA9989F-8D43-45BE-B0A1-E12F635E14CC}" type="presParOf" srcId="{7C90CC26-7D64-455D-B75E-8491AF38ADBD}" destId="{6C841DC5-01A8-4144-8BB9-1719592ED298}" srcOrd="3" destOrd="0" presId="urn:microsoft.com/office/officeart/2008/layout/HorizontalMultiLevelHierarchy"/>
    <dgm:cxn modelId="{032118CB-AEEC-4481-BAE5-0594FF3C61F6}" type="presParOf" srcId="{6C841DC5-01A8-4144-8BB9-1719592ED298}" destId="{2555E769-87C5-4540-AE1D-FA570D6AC134}" srcOrd="0" destOrd="0" presId="urn:microsoft.com/office/officeart/2008/layout/HorizontalMultiLevelHierarchy"/>
    <dgm:cxn modelId="{1321A3B2-4C4C-4672-8F2E-2636E1F5593A}" type="presParOf" srcId="{6C841DC5-01A8-4144-8BB9-1719592ED298}" destId="{522FD507-E594-4479-8836-709D462903F7}" srcOrd="1" destOrd="0" presId="urn:microsoft.com/office/officeart/2008/layout/HorizontalMultiLevelHierarchy"/>
    <dgm:cxn modelId="{FEEEC521-8520-4C1C-AED2-7DDDA8302440}" type="presParOf" srcId="{7C90CC26-7D64-455D-B75E-8491AF38ADBD}" destId="{0C63DE2F-A004-4333-B30E-FBDC436E9AE1}" srcOrd="4" destOrd="0" presId="urn:microsoft.com/office/officeart/2008/layout/HorizontalMultiLevelHierarchy"/>
    <dgm:cxn modelId="{A2E2EDB9-2DB3-480E-94FF-C77FF294216D}" type="presParOf" srcId="{0C63DE2F-A004-4333-B30E-FBDC436E9AE1}" destId="{494BFF1E-4882-4B9D-9D9E-177A5A88923D}" srcOrd="0" destOrd="0" presId="urn:microsoft.com/office/officeart/2008/layout/HorizontalMultiLevelHierarchy"/>
    <dgm:cxn modelId="{BE6397DD-23A1-4665-968E-D86446ADADED}" type="presParOf" srcId="{7C90CC26-7D64-455D-B75E-8491AF38ADBD}" destId="{64BA216A-BC88-473F-A9AD-DBE1E4235340}" srcOrd="5" destOrd="0" presId="urn:microsoft.com/office/officeart/2008/layout/HorizontalMultiLevelHierarchy"/>
    <dgm:cxn modelId="{1F9BAB8D-86F2-45D0-9C7A-161849AF5214}" type="presParOf" srcId="{64BA216A-BC88-473F-A9AD-DBE1E4235340}" destId="{91595CAC-D4AB-476C-BDEA-712A8FF6EFDB}" srcOrd="0" destOrd="0" presId="urn:microsoft.com/office/officeart/2008/layout/HorizontalMultiLevelHierarchy"/>
    <dgm:cxn modelId="{DEC1F812-5153-4863-98C2-6C599F8C0CD2}" type="presParOf" srcId="{64BA216A-BC88-473F-A9AD-DBE1E4235340}" destId="{175CB69C-D285-41B9-A407-4684B5DDC4FB}" srcOrd="1" destOrd="0" presId="urn:microsoft.com/office/officeart/2008/layout/HorizontalMultiLevelHierarchy"/>
    <dgm:cxn modelId="{7E9F554D-3C46-4EC8-B44A-4196124C94D3}" type="presParOf" srcId="{7C90CC26-7D64-455D-B75E-8491AF38ADBD}" destId="{53E3A30C-8CD6-40E8-896C-E30C28A76808}" srcOrd="6" destOrd="0" presId="urn:microsoft.com/office/officeart/2008/layout/HorizontalMultiLevelHierarchy"/>
    <dgm:cxn modelId="{BFDD9B4F-D5B0-4098-8F57-A86CAAA363D2}" type="presParOf" srcId="{53E3A30C-8CD6-40E8-896C-E30C28A76808}" destId="{FC038B0E-864C-467E-AAD5-1CC0704876E8}" srcOrd="0" destOrd="0" presId="urn:microsoft.com/office/officeart/2008/layout/HorizontalMultiLevelHierarchy"/>
    <dgm:cxn modelId="{73D2C0AD-EB50-4353-94E1-831A0732919E}" type="presParOf" srcId="{7C90CC26-7D64-455D-B75E-8491AF38ADBD}" destId="{C74D0688-6671-47FA-A6DD-44180B20B923}" srcOrd="7" destOrd="0" presId="urn:microsoft.com/office/officeart/2008/layout/HorizontalMultiLevelHierarchy"/>
    <dgm:cxn modelId="{BC542C62-983A-4C93-AF08-86C7E88CEA19}" type="presParOf" srcId="{C74D0688-6671-47FA-A6DD-44180B20B923}" destId="{82624D58-252A-46FE-9B86-D8D38B06C056}" srcOrd="0" destOrd="0" presId="urn:microsoft.com/office/officeart/2008/layout/HorizontalMultiLevelHierarchy"/>
    <dgm:cxn modelId="{CDAE47A7-D59D-44BD-8A24-8F8C2D78F47E}" type="presParOf" srcId="{C74D0688-6671-47FA-A6DD-44180B20B923}" destId="{BD8607F3-3E9B-490F-8741-6D9C06F2F1C0}" srcOrd="1" destOrd="0" presId="urn:microsoft.com/office/officeart/2008/layout/HorizontalMultiLevelHierarchy"/>
    <dgm:cxn modelId="{139EDC21-8023-4490-ACF3-61EDC5365E96}" type="presParOf" srcId="{7C90CC26-7D64-455D-B75E-8491AF38ADBD}" destId="{0F1EC603-D318-42FE-A4E0-5395B7714F1C}" srcOrd="8" destOrd="0" presId="urn:microsoft.com/office/officeart/2008/layout/HorizontalMultiLevelHierarchy"/>
    <dgm:cxn modelId="{61F9DD5B-51C7-4CBC-AE30-313CEF705EE8}" type="presParOf" srcId="{0F1EC603-D318-42FE-A4E0-5395B7714F1C}" destId="{C02908CC-0FDF-4664-97F2-EE0179864AD1}" srcOrd="0" destOrd="0" presId="urn:microsoft.com/office/officeart/2008/layout/HorizontalMultiLevelHierarchy"/>
    <dgm:cxn modelId="{E1248FFE-9A49-4025-B66C-D6E12318752E}" type="presParOf" srcId="{7C90CC26-7D64-455D-B75E-8491AF38ADBD}" destId="{ED7E4EF3-2C49-4F7E-8029-356E3A68EE4C}" srcOrd="9" destOrd="0" presId="urn:microsoft.com/office/officeart/2008/layout/HorizontalMultiLevelHierarchy"/>
    <dgm:cxn modelId="{DA38E452-3FC4-4518-887F-B284CAC97AA6}" type="presParOf" srcId="{ED7E4EF3-2C49-4F7E-8029-356E3A68EE4C}" destId="{E243DAF2-31A8-4FDF-8D2D-76DA1ADA7C70}" srcOrd="0" destOrd="0" presId="urn:microsoft.com/office/officeart/2008/layout/HorizontalMultiLevelHierarchy"/>
    <dgm:cxn modelId="{4BAA2BF7-B279-4D74-9796-BAC1F9CA4F1C}" type="presParOf" srcId="{ED7E4EF3-2C49-4F7E-8029-356E3A68EE4C}" destId="{C3C8F12F-9D6C-4995-B94A-BDEC832CD613}" srcOrd="1" destOrd="0" presId="urn:microsoft.com/office/officeart/2008/layout/HorizontalMultiLevelHierarchy"/>
    <dgm:cxn modelId="{81548054-F0E7-47E6-9392-B4AC00C65A1E}" type="presParOf" srcId="{7C90CC26-7D64-455D-B75E-8491AF38ADBD}" destId="{102858C4-056E-4E13-B10D-5961FD5ACF7D}" srcOrd="10" destOrd="0" presId="urn:microsoft.com/office/officeart/2008/layout/HorizontalMultiLevelHierarchy"/>
    <dgm:cxn modelId="{87C51910-1C2C-402D-8244-DA8D6B7FE915}" type="presParOf" srcId="{102858C4-056E-4E13-B10D-5961FD5ACF7D}" destId="{11D5DA4B-4A57-4A43-AB4E-62099836DCF8}" srcOrd="0" destOrd="0" presId="urn:microsoft.com/office/officeart/2008/layout/HorizontalMultiLevelHierarchy"/>
    <dgm:cxn modelId="{B43AC405-A100-4082-9A5B-68C07675D201}" type="presParOf" srcId="{7C90CC26-7D64-455D-B75E-8491AF38ADBD}" destId="{167FD78D-1635-40A4-9896-A2A6FDA68814}" srcOrd="11" destOrd="0" presId="urn:microsoft.com/office/officeart/2008/layout/HorizontalMultiLevelHierarchy"/>
    <dgm:cxn modelId="{403353A9-1463-47EF-9DDD-1B284E7E92B7}" type="presParOf" srcId="{167FD78D-1635-40A4-9896-A2A6FDA68814}" destId="{4D8EA195-9307-407C-AEB0-EE5C64E37BA8}" srcOrd="0" destOrd="0" presId="urn:microsoft.com/office/officeart/2008/layout/HorizontalMultiLevelHierarchy"/>
    <dgm:cxn modelId="{54AB69E2-A2C7-4FC2-99CB-6AB500A0656E}" type="presParOf" srcId="{167FD78D-1635-40A4-9896-A2A6FDA68814}" destId="{AE2ACC86-3F0F-4341-BCD7-3CDC61C68EC5}" srcOrd="1" destOrd="0" presId="urn:microsoft.com/office/officeart/2008/layout/HorizontalMultiLevelHierarchy"/>
    <dgm:cxn modelId="{BA7B693C-B472-4D71-A7C4-EA28ED6A84A6}" type="presParOf" srcId="{7C90CC26-7D64-455D-B75E-8491AF38ADBD}" destId="{980F074E-1326-428C-ABB6-FA9EEB807106}" srcOrd="12" destOrd="0" presId="urn:microsoft.com/office/officeart/2008/layout/HorizontalMultiLevelHierarchy"/>
    <dgm:cxn modelId="{646800F9-4A7E-4EFD-84A9-715562A3FA5A}" type="presParOf" srcId="{980F074E-1326-428C-ABB6-FA9EEB807106}" destId="{41E037D8-0CFD-42B6-B1C2-F37A722F732C}" srcOrd="0" destOrd="0" presId="urn:microsoft.com/office/officeart/2008/layout/HorizontalMultiLevelHierarchy"/>
    <dgm:cxn modelId="{64D7E26E-E968-49C9-9E23-63ED0915FD70}" type="presParOf" srcId="{7C90CC26-7D64-455D-B75E-8491AF38ADBD}" destId="{1F478C29-BE60-4BE5-9DB2-6C2C3367D738}" srcOrd="13" destOrd="0" presId="urn:microsoft.com/office/officeart/2008/layout/HorizontalMultiLevelHierarchy"/>
    <dgm:cxn modelId="{7B47D36E-5879-42CC-9729-82D4456CACC9}" type="presParOf" srcId="{1F478C29-BE60-4BE5-9DB2-6C2C3367D738}" destId="{5DF66C88-E804-4D94-9DF9-68FF18B8EFE1}" srcOrd="0" destOrd="0" presId="urn:microsoft.com/office/officeart/2008/layout/HorizontalMultiLevelHierarchy"/>
    <dgm:cxn modelId="{27713DC3-BB1F-4672-AA7F-34C764DE75BD}" type="presParOf" srcId="{1F478C29-BE60-4BE5-9DB2-6C2C3367D738}" destId="{96C11AB2-0D10-4AE3-94D6-581C32B60AC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C4C5C4-50BF-4E48-B84E-1B9B11F4EC4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6C1F1A5-E363-4921-B6FF-3E7B72975C36}">
      <dgm:prSet phldrT="[Texto]" custT="1"/>
      <dgm:spPr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es-ES" sz="3400" b="1" dirty="0" smtClean="0">
              <a:solidFill>
                <a:schemeClr val="tx1"/>
              </a:solidFill>
              <a:latin typeface="Constantia" pitchFamily="18" charset="0"/>
            </a:rPr>
            <a:t>ABASTECIMIENTO</a:t>
          </a:r>
          <a:endParaRPr lang="es-ES" sz="3400" b="1" dirty="0">
            <a:solidFill>
              <a:schemeClr val="tx1"/>
            </a:solidFill>
            <a:latin typeface="Constantia" pitchFamily="18" charset="0"/>
          </a:endParaRPr>
        </a:p>
      </dgm:t>
    </dgm:pt>
    <dgm:pt modelId="{3007389E-84A0-4262-912F-71624F65345D}" cxnId="{08651019-CD27-4AAC-B6C2-3E4719C58960}" type="parTrans">
      <dgm:prSet/>
      <dgm:spPr/>
      <dgm:t>
        <a:bodyPr/>
        <a:lstStyle/>
        <a:p>
          <a:endParaRPr lang="es-ES"/>
        </a:p>
      </dgm:t>
    </dgm:pt>
    <dgm:pt modelId="{14835ABB-AC14-4C72-B52F-48509B6B2CF8}" cxnId="{08651019-CD27-4AAC-B6C2-3E4719C58960}" type="sibTrans">
      <dgm:prSet/>
      <dgm:spPr/>
      <dgm:t>
        <a:bodyPr/>
        <a:lstStyle/>
        <a:p>
          <a:endParaRPr lang="es-ES"/>
        </a:p>
      </dgm:t>
    </dgm:pt>
    <dgm:pt modelId="{FC7398E6-E9E1-43DD-9AEF-57D448BA5734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ALMACENAMIENTO</a:t>
          </a:r>
          <a:endParaRPr lang="es-ES" sz="2000" b="1" dirty="0">
            <a:latin typeface="Constantia" pitchFamily="18" charset="0"/>
          </a:endParaRPr>
        </a:p>
      </dgm:t>
    </dgm:pt>
    <dgm:pt modelId="{E0FB1E0C-37FC-46E8-B668-BB24199A4008}" cxnId="{3BF06B50-C6AA-4A46-9A03-7848EF3C782A}" type="parTrans">
      <dgm:prSet/>
      <dgm:spPr/>
      <dgm:t>
        <a:bodyPr/>
        <a:lstStyle/>
        <a:p>
          <a:endParaRPr lang="es-ES"/>
        </a:p>
      </dgm:t>
    </dgm:pt>
    <dgm:pt modelId="{B9D9DB86-9EE0-4670-A200-3C9A31951552}" cxnId="{3BF06B50-C6AA-4A46-9A03-7848EF3C782A}" type="sibTrans">
      <dgm:prSet/>
      <dgm:spPr/>
      <dgm:t>
        <a:bodyPr/>
        <a:lstStyle/>
        <a:p>
          <a:endParaRPr lang="es-ES"/>
        </a:p>
      </dgm:t>
    </dgm:pt>
    <dgm:pt modelId="{2F48DB8D-3BCA-4318-B3E7-24612E38F53F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CONTABILIDAD DEL MATERIAL</a:t>
          </a:r>
          <a:endParaRPr lang="es-ES" sz="2000" b="1" dirty="0">
            <a:latin typeface="Constantia" pitchFamily="18" charset="0"/>
          </a:endParaRPr>
        </a:p>
      </dgm:t>
    </dgm:pt>
    <dgm:pt modelId="{6E1E8974-CC1F-4D02-9D53-944DE4632DCA}" cxnId="{0272A725-3A40-4EC1-BB18-6EBB2F7659CB}" type="parTrans">
      <dgm:prSet/>
      <dgm:spPr/>
      <dgm:t>
        <a:bodyPr/>
        <a:lstStyle/>
        <a:p>
          <a:endParaRPr lang="es-ES"/>
        </a:p>
      </dgm:t>
    </dgm:pt>
    <dgm:pt modelId="{FE81DA48-5639-4D5B-A4A1-4E1F1B8053BF}" cxnId="{0272A725-3A40-4EC1-BB18-6EBB2F7659CB}" type="sibTrans">
      <dgm:prSet/>
      <dgm:spPr/>
      <dgm:t>
        <a:bodyPr/>
        <a:lstStyle/>
        <a:p>
          <a:endParaRPr lang="es-ES"/>
        </a:p>
      </dgm:t>
    </dgm:pt>
    <dgm:pt modelId="{22D55C95-4D64-4845-8769-39E1A76E5E5A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CONTROL DE INVENTARIO</a:t>
          </a:r>
          <a:endParaRPr lang="es-ES" sz="2000" b="1" dirty="0">
            <a:latin typeface="Constantia" pitchFamily="18" charset="0"/>
          </a:endParaRPr>
        </a:p>
      </dgm:t>
    </dgm:pt>
    <dgm:pt modelId="{4E9A6302-725D-40A4-AB01-C7B0C055CD05}" cxnId="{0C3363A1-361F-4F4E-9329-CAEA67F1CA2C}" type="parTrans">
      <dgm:prSet/>
      <dgm:spPr/>
      <dgm:t>
        <a:bodyPr/>
        <a:lstStyle/>
        <a:p>
          <a:endParaRPr lang="es-ES"/>
        </a:p>
      </dgm:t>
    </dgm:pt>
    <dgm:pt modelId="{668570AF-F4DC-4071-9E92-6EB292289D8F}" cxnId="{0C3363A1-361F-4F4E-9329-CAEA67F1CA2C}" type="sibTrans">
      <dgm:prSet/>
      <dgm:spPr/>
      <dgm:t>
        <a:bodyPr/>
        <a:lstStyle/>
        <a:p>
          <a:endParaRPr lang="es-ES"/>
        </a:p>
      </dgm:t>
    </dgm:pt>
    <dgm:pt modelId="{681F99B4-07C4-4637-9BE4-35DD1152DD78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TRANSPORTE</a:t>
          </a:r>
          <a:endParaRPr lang="es-ES" sz="2000" b="1" dirty="0">
            <a:latin typeface="Constantia" pitchFamily="18" charset="0"/>
          </a:endParaRPr>
        </a:p>
      </dgm:t>
    </dgm:pt>
    <dgm:pt modelId="{DB6E94F7-98F4-4F44-B23A-3E233C368A39}" cxnId="{D2A5780C-7A2F-40E5-9341-D99F9159E573}" type="parTrans">
      <dgm:prSet/>
      <dgm:spPr/>
      <dgm:t>
        <a:bodyPr/>
        <a:lstStyle/>
        <a:p>
          <a:endParaRPr lang="es-ES"/>
        </a:p>
      </dgm:t>
    </dgm:pt>
    <dgm:pt modelId="{14629485-BED1-453F-9DA5-8C0561DB719D}" cxnId="{D2A5780C-7A2F-40E5-9341-D99F9159E573}" type="sibTrans">
      <dgm:prSet/>
      <dgm:spPr/>
      <dgm:t>
        <a:bodyPr/>
        <a:lstStyle/>
        <a:p>
          <a:endParaRPr lang="es-ES"/>
        </a:p>
      </dgm:t>
    </dgm:pt>
    <dgm:pt modelId="{F4BBE7FF-3018-4142-9844-8DA9F1B6A683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ENTREGA</a:t>
          </a:r>
          <a:endParaRPr lang="es-ES" sz="2000" b="1" dirty="0">
            <a:latin typeface="Constantia" pitchFamily="18" charset="0"/>
          </a:endParaRPr>
        </a:p>
      </dgm:t>
    </dgm:pt>
    <dgm:pt modelId="{F37CCDE9-B910-4606-AD3E-F895168A79BB}" cxnId="{AB420F3A-BEE0-4D7F-A6DE-E816F4F4E3AD}" type="parTrans">
      <dgm:prSet/>
      <dgm:spPr/>
      <dgm:t>
        <a:bodyPr/>
        <a:lstStyle/>
        <a:p>
          <a:endParaRPr lang="es-ES"/>
        </a:p>
      </dgm:t>
    </dgm:pt>
    <dgm:pt modelId="{7B08F499-A44C-4580-B837-0995ADBB1E80}" cxnId="{AB420F3A-BEE0-4D7F-A6DE-E816F4F4E3AD}" type="sibTrans">
      <dgm:prSet/>
      <dgm:spPr/>
      <dgm:t>
        <a:bodyPr/>
        <a:lstStyle/>
        <a:p>
          <a:endParaRPr lang="es-ES"/>
        </a:p>
      </dgm:t>
    </dgm:pt>
    <dgm:pt modelId="{DA9DC2DF-1F83-4CCA-A301-F41B3A782D03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ELIMINACIÓN</a:t>
          </a:r>
          <a:endParaRPr lang="es-ES" sz="2000" b="1" dirty="0">
            <a:latin typeface="Constantia" pitchFamily="18" charset="0"/>
          </a:endParaRPr>
        </a:p>
      </dgm:t>
    </dgm:pt>
    <dgm:pt modelId="{F69A0033-8591-424A-9694-C0DE50271913}" cxnId="{0BF8ED08-EE16-46B4-88ED-F5F79094111C}" type="parTrans">
      <dgm:prSet/>
      <dgm:spPr/>
      <dgm:t>
        <a:bodyPr/>
        <a:lstStyle/>
        <a:p>
          <a:endParaRPr lang="es-ES"/>
        </a:p>
      </dgm:t>
    </dgm:pt>
    <dgm:pt modelId="{1EDA6DB7-F672-4E6E-B722-E6901612C934}" cxnId="{0BF8ED08-EE16-46B4-88ED-F5F79094111C}" type="sibTrans">
      <dgm:prSet/>
      <dgm:spPr/>
      <dgm:t>
        <a:bodyPr/>
        <a:lstStyle/>
        <a:p>
          <a:endParaRPr lang="es-ES"/>
        </a:p>
      </dgm:t>
    </dgm:pt>
    <dgm:pt modelId="{C93A7BF7-D0D6-4107-8776-278232175C9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ADQUISICIÓN</a:t>
          </a:r>
          <a:endParaRPr lang="es-ES" sz="2000" b="1" dirty="0">
            <a:latin typeface="Constantia" pitchFamily="18" charset="0"/>
          </a:endParaRPr>
        </a:p>
      </dgm:t>
    </dgm:pt>
    <dgm:pt modelId="{A1B6B415-3935-4A14-91A6-86293865FBF9}" cxnId="{D42AFBD6-3516-487B-B873-DF392FFE4990}" type="sibTrans">
      <dgm:prSet/>
      <dgm:spPr/>
      <dgm:t>
        <a:bodyPr/>
        <a:lstStyle/>
        <a:p>
          <a:endParaRPr lang="es-ES"/>
        </a:p>
      </dgm:t>
    </dgm:pt>
    <dgm:pt modelId="{471E8D6D-8E6D-40AF-AE00-09A177B4E5CA}" cxnId="{D42AFBD6-3516-487B-B873-DF392FFE4990}" type="parTrans">
      <dgm:prSet/>
      <dgm:spPr/>
      <dgm:t>
        <a:bodyPr/>
        <a:lstStyle/>
        <a:p>
          <a:endParaRPr lang="es-ES"/>
        </a:p>
      </dgm:t>
    </dgm:pt>
    <dgm:pt modelId="{9B8B2773-365A-4178-851C-59C5215E1B4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CATALOGACIÓN</a:t>
          </a:r>
          <a:endParaRPr lang="es-ES" sz="1800" b="1" dirty="0">
            <a:latin typeface="Constantia" pitchFamily="18" charset="0"/>
          </a:endParaRPr>
        </a:p>
      </dgm:t>
    </dgm:pt>
    <dgm:pt modelId="{96DD229C-EBFE-4954-BF6C-A9A8043EDA1F}" cxnId="{D57677AC-90A0-4057-B5CB-3A2216480BF8}" type="sibTrans">
      <dgm:prSet/>
      <dgm:spPr/>
      <dgm:t>
        <a:bodyPr/>
        <a:lstStyle/>
        <a:p>
          <a:endParaRPr lang="es-ES"/>
        </a:p>
      </dgm:t>
    </dgm:pt>
    <dgm:pt modelId="{F6DDBDA0-FBE4-4815-8C9A-C18B3D676CAD}" cxnId="{D57677AC-90A0-4057-B5CB-3A2216480BF8}" type="parTrans">
      <dgm:prSet/>
      <dgm:spPr/>
      <dgm:t>
        <a:bodyPr/>
        <a:lstStyle/>
        <a:p>
          <a:endParaRPr lang="es-ES"/>
        </a:p>
      </dgm:t>
    </dgm:pt>
    <dgm:pt modelId="{8BF99FB6-FA31-4109-981B-2F57384BE348}" type="pres">
      <dgm:prSet presAssocID="{5BC4C5C4-50BF-4E48-B84E-1B9B11F4EC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224B0F8-5401-4C64-8093-ECA3B61367A7}" type="pres">
      <dgm:prSet presAssocID="{46C1F1A5-E363-4921-B6FF-3E7B72975C36}" presName="root1" presStyleCnt="0"/>
      <dgm:spPr/>
    </dgm:pt>
    <dgm:pt modelId="{F8010EDD-4D26-415E-B468-581DCFCF97B9}" type="pres">
      <dgm:prSet presAssocID="{46C1F1A5-E363-4921-B6FF-3E7B72975C36}" presName="LevelOneTextNode" presStyleLbl="node0" presStyleIdx="0" presStyleCnt="1" custScaleX="134239" custScaleY="13990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C90CC26-7D64-455D-B75E-8491AF38ADBD}" type="pres">
      <dgm:prSet presAssocID="{46C1F1A5-E363-4921-B6FF-3E7B72975C36}" presName="level2hierChild" presStyleCnt="0"/>
      <dgm:spPr/>
    </dgm:pt>
    <dgm:pt modelId="{816FFA33-B1A7-4759-ABEB-54BA8B8E5C52}" type="pres">
      <dgm:prSet presAssocID="{F6DDBDA0-FBE4-4815-8C9A-C18B3D676CAD}" presName="conn2-1" presStyleLbl="parChTrans1D2" presStyleIdx="0" presStyleCnt="8"/>
      <dgm:spPr/>
      <dgm:t>
        <a:bodyPr/>
        <a:lstStyle/>
        <a:p>
          <a:endParaRPr lang="es-ES"/>
        </a:p>
      </dgm:t>
    </dgm:pt>
    <dgm:pt modelId="{59273FEC-8B43-4D9B-B5B3-E5B8951C4787}" type="pres">
      <dgm:prSet presAssocID="{F6DDBDA0-FBE4-4815-8C9A-C18B3D676CAD}" presName="connTx" presStyleLbl="parChTrans1D2" presStyleIdx="0" presStyleCnt="8"/>
      <dgm:spPr/>
      <dgm:t>
        <a:bodyPr/>
        <a:lstStyle/>
        <a:p>
          <a:endParaRPr lang="es-ES"/>
        </a:p>
      </dgm:t>
    </dgm:pt>
    <dgm:pt modelId="{5B35696A-55B4-4E49-A44E-F81A9F674FE6}" type="pres">
      <dgm:prSet presAssocID="{9B8B2773-365A-4178-851C-59C5215E1B47}" presName="root2" presStyleCnt="0"/>
      <dgm:spPr/>
    </dgm:pt>
    <dgm:pt modelId="{DD4A7119-4EC7-41DF-9483-D72BA4B6103C}" type="pres">
      <dgm:prSet presAssocID="{9B8B2773-365A-4178-851C-59C5215E1B47}" presName="LevelTwoTextNode" presStyleLbl="node2" presStyleIdx="0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BB451D3-FB71-4B6E-A662-961FA8A507F2}" type="pres">
      <dgm:prSet presAssocID="{9B8B2773-365A-4178-851C-59C5215E1B47}" presName="level3hierChild" presStyleCnt="0"/>
      <dgm:spPr/>
    </dgm:pt>
    <dgm:pt modelId="{0AB33596-C609-43C0-9994-DD6FE76BD4CA}" type="pres">
      <dgm:prSet presAssocID="{471E8D6D-8E6D-40AF-AE00-09A177B4E5CA}" presName="conn2-1" presStyleLbl="parChTrans1D2" presStyleIdx="1" presStyleCnt="8"/>
      <dgm:spPr/>
      <dgm:t>
        <a:bodyPr/>
        <a:lstStyle/>
        <a:p>
          <a:endParaRPr lang="es-ES"/>
        </a:p>
      </dgm:t>
    </dgm:pt>
    <dgm:pt modelId="{29C0F1F7-5117-42A9-9DEA-4B2FB1AA9374}" type="pres">
      <dgm:prSet presAssocID="{471E8D6D-8E6D-40AF-AE00-09A177B4E5CA}" presName="connTx" presStyleLbl="parChTrans1D2" presStyleIdx="1" presStyleCnt="8"/>
      <dgm:spPr/>
      <dgm:t>
        <a:bodyPr/>
        <a:lstStyle/>
        <a:p>
          <a:endParaRPr lang="es-ES"/>
        </a:p>
      </dgm:t>
    </dgm:pt>
    <dgm:pt modelId="{6C841DC5-01A8-4144-8BB9-1719592ED298}" type="pres">
      <dgm:prSet presAssocID="{C93A7BF7-D0D6-4107-8776-278232175C97}" presName="root2" presStyleCnt="0"/>
      <dgm:spPr/>
    </dgm:pt>
    <dgm:pt modelId="{2555E769-87C5-4540-AE1D-FA570D6AC134}" type="pres">
      <dgm:prSet presAssocID="{C93A7BF7-D0D6-4107-8776-278232175C97}" presName="LevelTwoTextNode" presStyleLbl="node2" presStyleIdx="1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2FD507-E594-4479-8836-709D462903F7}" type="pres">
      <dgm:prSet presAssocID="{C93A7BF7-D0D6-4107-8776-278232175C97}" presName="level3hierChild" presStyleCnt="0"/>
      <dgm:spPr/>
    </dgm:pt>
    <dgm:pt modelId="{0C63DE2F-A004-4333-B30E-FBDC436E9AE1}" type="pres">
      <dgm:prSet presAssocID="{E0FB1E0C-37FC-46E8-B668-BB24199A4008}" presName="conn2-1" presStyleLbl="parChTrans1D2" presStyleIdx="2" presStyleCnt="8"/>
      <dgm:spPr/>
      <dgm:t>
        <a:bodyPr/>
        <a:lstStyle/>
        <a:p>
          <a:endParaRPr lang="es-ES"/>
        </a:p>
      </dgm:t>
    </dgm:pt>
    <dgm:pt modelId="{494BFF1E-4882-4B9D-9D9E-177A5A88923D}" type="pres">
      <dgm:prSet presAssocID="{E0FB1E0C-37FC-46E8-B668-BB24199A4008}" presName="connTx" presStyleLbl="parChTrans1D2" presStyleIdx="2" presStyleCnt="8"/>
      <dgm:spPr/>
      <dgm:t>
        <a:bodyPr/>
        <a:lstStyle/>
        <a:p>
          <a:endParaRPr lang="es-ES"/>
        </a:p>
      </dgm:t>
    </dgm:pt>
    <dgm:pt modelId="{64BA216A-BC88-473F-A9AD-DBE1E4235340}" type="pres">
      <dgm:prSet presAssocID="{FC7398E6-E9E1-43DD-9AEF-57D448BA5734}" presName="root2" presStyleCnt="0"/>
      <dgm:spPr/>
    </dgm:pt>
    <dgm:pt modelId="{91595CAC-D4AB-476C-BDEA-712A8FF6EFDB}" type="pres">
      <dgm:prSet presAssocID="{FC7398E6-E9E1-43DD-9AEF-57D448BA5734}" presName="LevelTwoTextNode" presStyleLbl="node2" presStyleIdx="2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75CB69C-D285-41B9-A407-4684B5DDC4FB}" type="pres">
      <dgm:prSet presAssocID="{FC7398E6-E9E1-43DD-9AEF-57D448BA5734}" presName="level3hierChild" presStyleCnt="0"/>
      <dgm:spPr/>
    </dgm:pt>
    <dgm:pt modelId="{53E3A30C-8CD6-40E8-896C-E30C28A76808}" type="pres">
      <dgm:prSet presAssocID="{6E1E8974-CC1F-4D02-9D53-944DE4632DCA}" presName="conn2-1" presStyleLbl="parChTrans1D2" presStyleIdx="3" presStyleCnt="8"/>
      <dgm:spPr/>
      <dgm:t>
        <a:bodyPr/>
        <a:lstStyle/>
        <a:p>
          <a:endParaRPr lang="es-ES"/>
        </a:p>
      </dgm:t>
    </dgm:pt>
    <dgm:pt modelId="{FC038B0E-864C-467E-AAD5-1CC0704876E8}" type="pres">
      <dgm:prSet presAssocID="{6E1E8974-CC1F-4D02-9D53-944DE4632DCA}" presName="connTx" presStyleLbl="parChTrans1D2" presStyleIdx="3" presStyleCnt="8"/>
      <dgm:spPr/>
      <dgm:t>
        <a:bodyPr/>
        <a:lstStyle/>
        <a:p>
          <a:endParaRPr lang="es-ES"/>
        </a:p>
      </dgm:t>
    </dgm:pt>
    <dgm:pt modelId="{C74D0688-6671-47FA-A6DD-44180B20B923}" type="pres">
      <dgm:prSet presAssocID="{2F48DB8D-3BCA-4318-B3E7-24612E38F53F}" presName="root2" presStyleCnt="0"/>
      <dgm:spPr/>
    </dgm:pt>
    <dgm:pt modelId="{82624D58-252A-46FE-9B86-D8D38B06C056}" type="pres">
      <dgm:prSet presAssocID="{2F48DB8D-3BCA-4318-B3E7-24612E38F53F}" presName="LevelTwoTextNode" presStyleLbl="node2" presStyleIdx="3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D8607F3-3E9B-490F-8741-6D9C06F2F1C0}" type="pres">
      <dgm:prSet presAssocID="{2F48DB8D-3BCA-4318-B3E7-24612E38F53F}" presName="level3hierChild" presStyleCnt="0"/>
      <dgm:spPr/>
    </dgm:pt>
    <dgm:pt modelId="{0F1EC603-D318-42FE-A4E0-5395B7714F1C}" type="pres">
      <dgm:prSet presAssocID="{4E9A6302-725D-40A4-AB01-C7B0C055CD05}" presName="conn2-1" presStyleLbl="parChTrans1D2" presStyleIdx="4" presStyleCnt="8"/>
      <dgm:spPr/>
      <dgm:t>
        <a:bodyPr/>
        <a:lstStyle/>
        <a:p>
          <a:endParaRPr lang="es-ES"/>
        </a:p>
      </dgm:t>
    </dgm:pt>
    <dgm:pt modelId="{C02908CC-0FDF-4664-97F2-EE0179864AD1}" type="pres">
      <dgm:prSet presAssocID="{4E9A6302-725D-40A4-AB01-C7B0C055CD05}" presName="connTx" presStyleLbl="parChTrans1D2" presStyleIdx="4" presStyleCnt="8"/>
      <dgm:spPr/>
      <dgm:t>
        <a:bodyPr/>
        <a:lstStyle/>
        <a:p>
          <a:endParaRPr lang="es-ES"/>
        </a:p>
      </dgm:t>
    </dgm:pt>
    <dgm:pt modelId="{ED7E4EF3-2C49-4F7E-8029-356E3A68EE4C}" type="pres">
      <dgm:prSet presAssocID="{22D55C95-4D64-4845-8769-39E1A76E5E5A}" presName="root2" presStyleCnt="0"/>
      <dgm:spPr/>
    </dgm:pt>
    <dgm:pt modelId="{E243DAF2-31A8-4FDF-8D2D-76DA1ADA7C70}" type="pres">
      <dgm:prSet presAssocID="{22D55C95-4D64-4845-8769-39E1A76E5E5A}" presName="LevelTwoTextNode" presStyleLbl="node2" presStyleIdx="4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3C8F12F-9D6C-4995-B94A-BDEC832CD613}" type="pres">
      <dgm:prSet presAssocID="{22D55C95-4D64-4845-8769-39E1A76E5E5A}" presName="level3hierChild" presStyleCnt="0"/>
      <dgm:spPr/>
    </dgm:pt>
    <dgm:pt modelId="{102858C4-056E-4E13-B10D-5961FD5ACF7D}" type="pres">
      <dgm:prSet presAssocID="{DB6E94F7-98F4-4F44-B23A-3E233C368A39}" presName="conn2-1" presStyleLbl="parChTrans1D2" presStyleIdx="5" presStyleCnt="8"/>
      <dgm:spPr/>
      <dgm:t>
        <a:bodyPr/>
        <a:lstStyle/>
        <a:p>
          <a:endParaRPr lang="es-ES"/>
        </a:p>
      </dgm:t>
    </dgm:pt>
    <dgm:pt modelId="{11D5DA4B-4A57-4A43-AB4E-62099836DCF8}" type="pres">
      <dgm:prSet presAssocID="{DB6E94F7-98F4-4F44-B23A-3E233C368A39}" presName="connTx" presStyleLbl="parChTrans1D2" presStyleIdx="5" presStyleCnt="8"/>
      <dgm:spPr/>
      <dgm:t>
        <a:bodyPr/>
        <a:lstStyle/>
        <a:p>
          <a:endParaRPr lang="es-ES"/>
        </a:p>
      </dgm:t>
    </dgm:pt>
    <dgm:pt modelId="{167FD78D-1635-40A4-9896-A2A6FDA68814}" type="pres">
      <dgm:prSet presAssocID="{681F99B4-07C4-4637-9BE4-35DD1152DD78}" presName="root2" presStyleCnt="0"/>
      <dgm:spPr/>
    </dgm:pt>
    <dgm:pt modelId="{4D8EA195-9307-407C-AEB0-EE5C64E37BA8}" type="pres">
      <dgm:prSet presAssocID="{681F99B4-07C4-4637-9BE4-35DD1152DD78}" presName="LevelTwoTextNode" presStyleLbl="node2" presStyleIdx="5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E2ACC86-3F0F-4341-BCD7-3CDC61C68EC5}" type="pres">
      <dgm:prSet presAssocID="{681F99B4-07C4-4637-9BE4-35DD1152DD78}" presName="level3hierChild" presStyleCnt="0"/>
      <dgm:spPr/>
    </dgm:pt>
    <dgm:pt modelId="{980F074E-1326-428C-ABB6-FA9EEB807106}" type="pres">
      <dgm:prSet presAssocID="{F37CCDE9-B910-4606-AD3E-F895168A79BB}" presName="conn2-1" presStyleLbl="parChTrans1D2" presStyleIdx="6" presStyleCnt="8"/>
      <dgm:spPr/>
      <dgm:t>
        <a:bodyPr/>
        <a:lstStyle/>
        <a:p>
          <a:endParaRPr lang="es-ES"/>
        </a:p>
      </dgm:t>
    </dgm:pt>
    <dgm:pt modelId="{41E037D8-0CFD-42B6-B1C2-F37A722F732C}" type="pres">
      <dgm:prSet presAssocID="{F37CCDE9-B910-4606-AD3E-F895168A79BB}" presName="connTx" presStyleLbl="parChTrans1D2" presStyleIdx="6" presStyleCnt="8"/>
      <dgm:spPr/>
      <dgm:t>
        <a:bodyPr/>
        <a:lstStyle/>
        <a:p>
          <a:endParaRPr lang="es-ES"/>
        </a:p>
      </dgm:t>
    </dgm:pt>
    <dgm:pt modelId="{1F478C29-BE60-4BE5-9DB2-6C2C3367D738}" type="pres">
      <dgm:prSet presAssocID="{F4BBE7FF-3018-4142-9844-8DA9F1B6A683}" presName="root2" presStyleCnt="0"/>
      <dgm:spPr/>
    </dgm:pt>
    <dgm:pt modelId="{5DF66C88-E804-4D94-9DF9-68FF18B8EFE1}" type="pres">
      <dgm:prSet presAssocID="{F4BBE7FF-3018-4142-9844-8DA9F1B6A683}" presName="LevelTwoTextNode" presStyleLbl="node2" presStyleIdx="6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6C11AB2-0D10-4AE3-94D6-581C32B60ACA}" type="pres">
      <dgm:prSet presAssocID="{F4BBE7FF-3018-4142-9844-8DA9F1B6A683}" presName="level3hierChild" presStyleCnt="0"/>
      <dgm:spPr/>
    </dgm:pt>
    <dgm:pt modelId="{4FACD53E-6BFA-4BC3-8F17-8D1EEA43EA5D}" type="pres">
      <dgm:prSet presAssocID="{F69A0033-8591-424A-9694-C0DE50271913}" presName="conn2-1" presStyleLbl="parChTrans1D2" presStyleIdx="7" presStyleCnt="8"/>
      <dgm:spPr/>
      <dgm:t>
        <a:bodyPr/>
        <a:lstStyle/>
        <a:p>
          <a:endParaRPr lang="es-ES"/>
        </a:p>
      </dgm:t>
    </dgm:pt>
    <dgm:pt modelId="{DFE9F636-3ADD-4B7A-B51D-497BDFCC6EED}" type="pres">
      <dgm:prSet presAssocID="{F69A0033-8591-424A-9694-C0DE50271913}" presName="connTx" presStyleLbl="parChTrans1D2" presStyleIdx="7" presStyleCnt="8"/>
      <dgm:spPr/>
      <dgm:t>
        <a:bodyPr/>
        <a:lstStyle/>
        <a:p>
          <a:endParaRPr lang="es-ES"/>
        </a:p>
      </dgm:t>
    </dgm:pt>
    <dgm:pt modelId="{22F736E7-93BB-417A-8C8E-9259C3450A4A}" type="pres">
      <dgm:prSet presAssocID="{DA9DC2DF-1F83-4CCA-A301-F41B3A782D03}" presName="root2" presStyleCnt="0"/>
      <dgm:spPr/>
    </dgm:pt>
    <dgm:pt modelId="{F98E6467-114A-4798-B46B-C2E689F5B8B4}" type="pres">
      <dgm:prSet presAssocID="{DA9DC2DF-1F83-4CCA-A301-F41B3A782D03}" presName="LevelTwoTextNode" presStyleLbl="node2" presStyleIdx="7" presStyleCnt="8" custScaleX="18730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E293600-6BA6-4944-8469-8E55BCEE48EE}" type="pres">
      <dgm:prSet presAssocID="{DA9DC2DF-1F83-4CCA-A301-F41B3A782D03}" presName="level3hierChild" presStyleCnt="0"/>
      <dgm:spPr/>
    </dgm:pt>
  </dgm:ptLst>
  <dgm:cxnLst>
    <dgm:cxn modelId="{3BF06B50-C6AA-4A46-9A03-7848EF3C782A}" srcId="{46C1F1A5-E363-4921-B6FF-3E7B72975C36}" destId="{FC7398E6-E9E1-43DD-9AEF-57D448BA5734}" srcOrd="2" destOrd="0" parTransId="{E0FB1E0C-37FC-46E8-B668-BB24199A4008}" sibTransId="{B9D9DB86-9EE0-4670-A200-3C9A31951552}"/>
    <dgm:cxn modelId="{0AB58E7A-384D-48B1-B263-8F82C954CF51}" type="presOf" srcId="{F69A0033-8591-424A-9694-C0DE50271913}" destId="{4FACD53E-6BFA-4BC3-8F17-8D1EEA43EA5D}" srcOrd="0" destOrd="0" presId="urn:microsoft.com/office/officeart/2008/layout/HorizontalMultiLevelHierarchy"/>
    <dgm:cxn modelId="{7D66E72A-FCE6-4254-B507-0DCD859A8728}" type="presOf" srcId="{F6DDBDA0-FBE4-4815-8C9A-C18B3D676CAD}" destId="{816FFA33-B1A7-4759-ABEB-54BA8B8E5C52}" srcOrd="0" destOrd="0" presId="urn:microsoft.com/office/officeart/2008/layout/HorizontalMultiLevelHierarchy"/>
    <dgm:cxn modelId="{DBF20DE4-6865-4C94-BE72-BE389922F5AE}" type="presOf" srcId="{6E1E8974-CC1F-4D02-9D53-944DE4632DCA}" destId="{FC038B0E-864C-467E-AAD5-1CC0704876E8}" srcOrd="1" destOrd="0" presId="urn:microsoft.com/office/officeart/2008/layout/HorizontalMultiLevelHierarchy"/>
    <dgm:cxn modelId="{7B29EBEB-BC54-410C-B007-E0824130230B}" type="presOf" srcId="{4E9A6302-725D-40A4-AB01-C7B0C055CD05}" destId="{C02908CC-0FDF-4664-97F2-EE0179864AD1}" srcOrd="1" destOrd="0" presId="urn:microsoft.com/office/officeart/2008/layout/HorizontalMultiLevelHierarchy"/>
    <dgm:cxn modelId="{C74C443A-D3A2-45A8-81D0-2A2C94557972}" type="presOf" srcId="{DB6E94F7-98F4-4F44-B23A-3E233C368A39}" destId="{102858C4-056E-4E13-B10D-5961FD5ACF7D}" srcOrd="0" destOrd="0" presId="urn:microsoft.com/office/officeart/2008/layout/HorizontalMultiLevelHierarchy"/>
    <dgm:cxn modelId="{A201211B-1960-4F1C-8CF7-ACD31D636CF2}" type="presOf" srcId="{E0FB1E0C-37FC-46E8-B668-BB24199A4008}" destId="{0C63DE2F-A004-4333-B30E-FBDC436E9AE1}" srcOrd="0" destOrd="0" presId="urn:microsoft.com/office/officeart/2008/layout/HorizontalMultiLevelHierarchy"/>
    <dgm:cxn modelId="{85762496-6369-431A-915D-A967C7A5A891}" type="presOf" srcId="{6E1E8974-CC1F-4D02-9D53-944DE4632DCA}" destId="{53E3A30C-8CD6-40E8-896C-E30C28A76808}" srcOrd="0" destOrd="0" presId="urn:microsoft.com/office/officeart/2008/layout/HorizontalMultiLevelHierarchy"/>
    <dgm:cxn modelId="{467E5B9A-BE3A-4130-AF99-1A22EBCF7FBC}" type="presOf" srcId="{DA9DC2DF-1F83-4CCA-A301-F41B3A782D03}" destId="{F98E6467-114A-4798-B46B-C2E689F5B8B4}" srcOrd="0" destOrd="0" presId="urn:microsoft.com/office/officeart/2008/layout/HorizontalMultiLevelHierarchy"/>
    <dgm:cxn modelId="{0272A725-3A40-4EC1-BB18-6EBB2F7659CB}" srcId="{46C1F1A5-E363-4921-B6FF-3E7B72975C36}" destId="{2F48DB8D-3BCA-4318-B3E7-24612E38F53F}" srcOrd="3" destOrd="0" parTransId="{6E1E8974-CC1F-4D02-9D53-944DE4632DCA}" sibTransId="{FE81DA48-5639-4D5B-A4A1-4E1F1B8053BF}"/>
    <dgm:cxn modelId="{8BFA62E4-7F75-4EF1-BD80-E759A40A712D}" type="presOf" srcId="{471E8D6D-8E6D-40AF-AE00-09A177B4E5CA}" destId="{0AB33596-C609-43C0-9994-DD6FE76BD4CA}" srcOrd="0" destOrd="0" presId="urn:microsoft.com/office/officeart/2008/layout/HorizontalMultiLevelHierarchy"/>
    <dgm:cxn modelId="{5D0035EB-2C35-49DC-9E65-F27E7CA97A7E}" type="presOf" srcId="{681F99B4-07C4-4637-9BE4-35DD1152DD78}" destId="{4D8EA195-9307-407C-AEB0-EE5C64E37BA8}" srcOrd="0" destOrd="0" presId="urn:microsoft.com/office/officeart/2008/layout/HorizontalMultiLevelHierarchy"/>
    <dgm:cxn modelId="{CE9B3FB7-B224-4040-B293-50EFE7AF0A67}" type="presOf" srcId="{5BC4C5C4-50BF-4E48-B84E-1B9B11F4EC46}" destId="{8BF99FB6-FA31-4109-981B-2F57384BE348}" srcOrd="0" destOrd="0" presId="urn:microsoft.com/office/officeart/2008/layout/HorizontalMultiLevelHierarchy"/>
    <dgm:cxn modelId="{D57677AC-90A0-4057-B5CB-3A2216480BF8}" srcId="{46C1F1A5-E363-4921-B6FF-3E7B72975C36}" destId="{9B8B2773-365A-4178-851C-59C5215E1B47}" srcOrd="0" destOrd="0" parTransId="{F6DDBDA0-FBE4-4815-8C9A-C18B3D676CAD}" sibTransId="{96DD229C-EBFE-4954-BF6C-A9A8043EDA1F}"/>
    <dgm:cxn modelId="{08651019-CD27-4AAC-B6C2-3E4719C58960}" srcId="{5BC4C5C4-50BF-4E48-B84E-1B9B11F4EC46}" destId="{46C1F1A5-E363-4921-B6FF-3E7B72975C36}" srcOrd="0" destOrd="0" parTransId="{3007389E-84A0-4262-912F-71624F65345D}" sibTransId="{14835ABB-AC14-4C72-B52F-48509B6B2CF8}"/>
    <dgm:cxn modelId="{E120EE38-3613-4B7A-81B8-46BA067A33E4}" type="presOf" srcId="{F37CCDE9-B910-4606-AD3E-F895168A79BB}" destId="{980F074E-1326-428C-ABB6-FA9EEB807106}" srcOrd="0" destOrd="0" presId="urn:microsoft.com/office/officeart/2008/layout/HorizontalMultiLevelHierarchy"/>
    <dgm:cxn modelId="{17EB65B1-8329-43F2-9CB7-29461DA04E0A}" type="presOf" srcId="{22D55C95-4D64-4845-8769-39E1A76E5E5A}" destId="{E243DAF2-31A8-4FDF-8D2D-76DA1ADA7C70}" srcOrd="0" destOrd="0" presId="urn:microsoft.com/office/officeart/2008/layout/HorizontalMultiLevelHierarchy"/>
    <dgm:cxn modelId="{0BF8ED08-EE16-46B4-88ED-F5F79094111C}" srcId="{46C1F1A5-E363-4921-B6FF-3E7B72975C36}" destId="{DA9DC2DF-1F83-4CCA-A301-F41B3A782D03}" srcOrd="7" destOrd="0" parTransId="{F69A0033-8591-424A-9694-C0DE50271913}" sibTransId="{1EDA6DB7-F672-4E6E-B722-E6901612C934}"/>
    <dgm:cxn modelId="{D42AFBD6-3516-487B-B873-DF392FFE4990}" srcId="{46C1F1A5-E363-4921-B6FF-3E7B72975C36}" destId="{C93A7BF7-D0D6-4107-8776-278232175C97}" srcOrd="1" destOrd="0" parTransId="{471E8D6D-8E6D-40AF-AE00-09A177B4E5CA}" sibTransId="{A1B6B415-3935-4A14-91A6-86293865FBF9}"/>
    <dgm:cxn modelId="{999E00CE-3448-47D5-BFA1-4F83A1435A7E}" type="presOf" srcId="{F4BBE7FF-3018-4142-9844-8DA9F1B6A683}" destId="{5DF66C88-E804-4D94-9DF9-68FF18B8EFE1}" srcOrd="0" destOrd="0" presId="urn:microsoft.com/office/officeart/2008/layout/HorizontalMultiLevelHierarchy"/>
    <dgm:cxn modelId="{6DD44E21-1AEC-4CDA-83DB-302D0A84C310}" type="presOf" srcId="{4E9A6302-725D-40A4-AB01-C7B0C055CD05}" destId="{0F1EC603-D318-42FE-A4E0-5395B7714F1C}" srcOrd="0" destOrd="0" presId="urn:microsoft.com/office/officeart/2008/layout/HorizontalMultiLevelHierarchy"/>
    <dgm:cxn modelId="{AB420F3A-BEE0-4D7F-A6DE-E816F4F4E3AD}" srcId="{46C1F1A5-E363-4921-B6FF-3E7B72975C36}" destId="{F4BBE7FF-3018-4142-9844-8DA9F1B6A683}" srcOrd="6" destOrd="0" parTransId="{F37CCDE9-B910-4606-AD3E-F895168A79BB}" sibTransId="{7B08F499-A44C-4580-B837-0995ADBB1E80}"/>
    <dgm:cxn modelId="{131355DF-EDEE-4CF6-B542-AC855FA25060}" type="presOf" srcId="{FC7398E6-E9E1-43DD-9AEF-57D448BA5734}" destId="{91595CAC-D4AB-476C-BDEA-712A8FF6EFDB}" srcOrd="0" destOrd="0" presId="urn:microsoft.com/office/officeart/2008/layout/HorizontalMultiLevelHierarchy"/>
    <dgm:cxn modelId="{0C3363A1-361F-4F4E-9329-CAEA67F1CA2C}" srcId="{46C1F1A5-E363-4921-B6FF-3E7B72975C36}" destId="{22D55C95-4D64-4845-8769-39E1A76E5E5A}" srcOrd="4" destOrd="0" parTransId="{4E9A6302-725D-40A4-AB01-C7B0C055CD05}" sibTransId="{668570AF-F4DC-4071-9E92-6EB292289D8F}"/>
    <dgm:cxn modelId="{29BBB951-5077-495E-8253-F7714C079EA6}" type="presOf" srcId="{471E8D6D-8E6D-40AF-AE00-09A177B4E5CA}" destId="{29C0F1F7-5117-42A9-9DEA-4B2FB1AA9374}" srcOrd="1" destOrd="0" presId="urn:microsoft.com/office/officeart/2008/layout/HorizontalMultiLevelHierarchy"/>
    <dgm:cxn modelId="{D2A5780C-7A2F-40E5-9341-D99F9159E573}" srcId="{46C1F1A5-E363-4921-B6FF-3E7B72975C36}" destId="{681F99B4-07C4-4637-9BE4-35DD1152DD78}" srcOrd="5" destOrd="0" parTransId="{DB6E94F7-98F4-4F44-B23A-3E233C368A39}" sibTransId="{14629485-BED1-453F-9DA5-8C0561DB719D}"/>
    <dgm:cxn modelId="{E8B9EA14-2DFA-4E03-B68F-CF61EF23F554}" type="presOf" srcId="{DB6E94F7-98F4-4F44-B23A-3E233C368A39}" destId="{11D5DA4B-4A57-4A43-AB4E-62099836DCF8}" srcOrd="1" destOrd="0" presId="urn:microsoft.com/office/officeart/2008/layout/HorizontalMultiLevelHierarchy"/>
    <dgm:cxn modelId="{F38ADF32-9137-4224-8DF9-8F7EC157BDB7}" type="presOf" srcId="{C93A7BF7-D0D6-4107-8776-278232175C97}" destId="{2555E769-87C5-4540-AE1D-FA570D6AC134}" srcOrd="0" destOrd="0" presId="urn:microsoft.com/office/officeart/2008/layout/HorizontalMultiLevelHierarchy"/>
    <dgm:cxn modelId="{79F0A2CE-461B-4418-929E-9323112421DB}" type="presOf" srcId="{46C1F1A5-E363-4921-B6FF-3E7B72975C36}" destId="{F8010EDD-4D26-415E-B468-581DCFCF97B9}" srcOrd="0" destOrd="0" presId="urn:microsoft.com/office/officeart/2008/layout/HorizontalMultiLevelHierarchy"/>
    <dgm:cxn modelId="{04A2C5E6-0D96-434F-B3A0-8339F36B0FC7}" type="presOf" srcId="{F37CCDE9-B910-4606-AD3E-F895168A79BB}" destId="{41E037D8-0CFD-42B6-B1C2-F37A722F732C}" srcOrd="1" destOrd="0" presId="urn:microsoft.com/office/officeart/2008/layout/HorizontalMultiLevelHierarchy"/>
    <dgm:cxn modelId="{2C31804E-BAFB-4E3B-ADEF-2FA53E4D25AF}" type="presOf" srcId="{F6DDBDA0-FBE4-4815-8C9A-C18B3D676CAD}" destId="{59273FEC-8B43-4D9B-B5B3-E5B8951C4787}" srcOrd="1" destOrd="0" presId="urn:microsoft.com/office/officeart/2008/layout/HorizontalMultiLevelHierarchy"/>
    <dgm:cxn modelId="{08E1B70B-6D77-427D-A7A2-963D8BEFA99A}" type="presOf" srcId="{E0FB1E0C-37FC-46E8-B668-BB24199A4008}" destId="{494BFF1E-4882-4B9D-9D9E-177A5A88923D}" srcOrd="1" destOrd="0" presId="urn:microsoft.com/office/officeart/2008/layout/HorizontalMultiLevelHierarchy"/>
    <dgm:cxn modelId="{4ED07243-9B83-4590-98D9-51838C357772}" type="presOf" srcId="{9B8B2773-365A-4178-851C-59C5215E1B47}" destId="{DD4A7119-4EC7-41DF-9483-D72BA4B6103C}" srcOrd="0" destOrd="0" presId="urn:microsoft.com/office/officeart/2008/layout/HorizontalMultiLevelHierarchy"/>
    <dgm:cxn modelId="{0CFDF0FF-F991-451D-9E50-EDA81D616CBF}" type="presOf" srcId="{2F48DB8D-3BCA-4318-B3E7-24612E38F53F}" destId="{82624D58-252A-46FE-9B86-D8D38B06C056}" srcOrd="0" destOrd="0" presId="urn:microsoft.com/office/officeart/2008/layout/HorizontalMultiLevelHierarchy"/>
    <dgm:cxn modelId="{B568CB9B-48F2-48EC-B644-021318CDC319}" type="presOf" srcId="{F69A0033-8591-424A-9694-C0DE50271913}" destId="{DFE9F636-3ADD-4B7A-B51D-497BDFCC6EED}" srcOrd="1" destOrd="0" presId="urn:microsoft.com/office/officeart/2008/layout/HorizontalMultiLevelHierarchy"/>
    <dgm:cxn modelId="{5218866F-164D-4CB6-A6C3-231155BC70AB}" type="presParOf" srcId="{8BF99FB6-FA31-4109-981B-2F57384BE348}" destId="{6224B0F8-5401-4C64-8093-ECA3B61367A7}" srcOrd="0" destOrd="0" presId="urn:microsoft.com/office/officeart/2008/layout/HorizontalMultiLevelHierarchy"/>
    <dgm:cxn modelId="{136AF1C6-8DF0-47E1-974B-1EEB57D80801}" type="presParOf" srcId="{6224B0F8-5401-4C64-8093-ECA3B61367A7}" destId="{F8010EDD-4D26-415E-B468-581DCFCF97B9}" srcOrd="0" destOrd="0" presId="urn:microsoft.com/office/officeart/2008/layout/HorizontalMultiLevelHierarchy"/>
    <dgm:cxn modelId="{AB2A20C8-DAE6-4E3F-8A2B-EBDDEDD20A4E}" type="presParOf" srcId="{6224B0F8-5401-4C64-8093-ECA3B61367A7}" destId="{7C90CC26-7D64-455D-B75E-8491AF38ADBD}" srcOrd="1" destOrd="0" presId="urn:microsoft.com/office/officeart/2008/layout/HorizontalMultiLevelHierarchy"/>
    <dgm:cxn modelId="{B94D60AC-B42F-4CAD-8109-61C19FE352C4}" type="presParOf" srcId="{7C90CC26-7D64-455D-B75E-8491AF38ADBD}" destId="{816FFA33-B1A7-4759-ABEB-54BA8B8E5C52}" srcOrd="0" destOrd="0" presId="urn:microsoft.com/office/officeart/2008/layout/HorizontalMultiLevelHierarchy"/>
    <dgm:cxn modelId="{C56DAB38-C89E-4507-9F8C-0CC9A908C267}" type="presParOf" srcId="{816FFA33-B1A7-4759-ABEB-54BA8B8E5C52}" destId="{59273FEC-8B43-4D9B-B5B3-E5B8951C4787}" srcOrd="0" destOrd="0" presId="urn:microsoft.com/office/officeart/2008/layout/HorizontalMultiLevelHierarchy"/>
    <dgm:cxn modelId="{FC4685C0-03CA-4AD4-9953-6EC733461346}" type="presParOf" srcId="{7C90CC26-7D64-455D-B75E-8491AF38ADBD}" destId="{5B35696A-55B4-4E49-A44E-F81A9F674FE6}" srcOrd="1" destOrd="0" presId="urn:microsoft.com/office/officeart/2008/layout/HorizontalMultiLevelHierarchy"/>
    <dgm:cxn modelId="{78E637CC-524F-47AB-8C0E-A8281BEA19AE}" type="presParOf" srcId="{5B35696A-55B4-4E49-A44E-F81A9F674FE6}" destId="{DD4A7119-4EC7-41DF-9483-D72BA4B6103C}" srcOrd="0" destOrd="0" presId="urn:microsoft.com/office/officeart/2008/layout/HorizontalMultiLevelHierarchy"/>
    <dgm:cxn modelId="{30701997-40AD-43D7-B377-26363A37E959}" type="presParOf" srcId="{5B35696A-55B4-4E49-A44E-F81A9F674FE6}" destId="{3BB451D3-FB71-4B6E-A662-961FA8A507F2}" srcOrd="1" destOrd="0" presId="urn:microsoft.com/office/officeart/2008/layout/HorizontalMultiLevelHierarchy"/>
    <dgm:cxn modelId="{48261B8A-4E97-4992-9338-C214C2D3FE88}" type="presParOf" srcId="{7C90CC26-7D64-455D-B75E-8491AF38ADBD}" destId="{0AB33596-C609-43C0-9994-DD6FE76BD4CA}" srcOrd="2" destOrd="0" presId="urn:microsoft.com/office/officeart/2008/layout/HorizontalMultiLevelHierarchy"/>
    <dgm:cxn modelId="{4D59F53E-06C4-46E1-BD10-DD0E43E541F5}" type="presParOf" srcId="{0AB33596-C609-43C0-9994-DD6FE76BD4CA}" destId="{29C0F1F7-5117-42A9-9DEA-4B2FB1AA9374}" srcOrd="0" destOrd="0" presId="urn:microsoft.com/office/officeart/2008/layout/HorizontalMultiLevelHierarchy"/>
    <dgm:cxn modelId="{3363F88E-BA49-4049-B584-3950A8DE058F}" type="presParOf" srcId="{7C90CC26-7D64-455D-B75E-8491AF38ADBD}" destId="{6C841DC5-01A8-4144-8BB9-1719592ED298}" srcOrd="3" destOrd="0" presId="urn:microsoft.com/office/officeart/2008/layout/HorizontalMultiLevelHierarchy"/>
    <dgm:cxn modelId="{F577EEEC-8DF4-479B-8DF4-BF7F5546639E}" type="presParOf" srcId="{6C841DC5-01A8-4144-8BB9-1719592ED298}" destId="{2555E769-87C5-4540-AE1D-FA570D6AC134}" srcOrd="0" destOrd="0" presId="urn:microsoft.com/office/officeart/2008/layout/HorizontalMultiLevelHierarchy"/>
    <dgm:cxn modelId="{87D6DA5A-B750-4CC6-8439-E022E6B531A4}" type="presParOf" srcId="{6C841DC5-01A8-4144-8BB9-1719592ED298}" destId="{522FD507-E594-4479-8836-709D462903F7}" srcOrd="1" destOrd="0" presId="urn:microsoft.com/office/officeart/2008/layout/HorizontalMultiLevelHierarchy"/>
    <dgm:cxn modelId="{AD0DA5DE-8949-4772-AF99-76600E83AEB8}" type="presParOf" srcId="{7C90CC26-7D64-455D-B75E-8491AF38ADBD}" destId="{0C63DE2F-A004-4333-B30E-FBDC436E9AE1}" srcOrd="4" destOrd="0" presId="urn:microsoft.com/office/officeart/2008/layout/HorizontalMultiLevelHierarchy"/>
    <dgm:cxn modelId="{0C67355E-AA47-4B35-A10D-4E868BBE62B7}" type="presParOf" srcId="{0C63DE2F-A004-4333-B30E-FBDC436E9AE1}" destId="{494BFF1E-4882-4B9D-9D9E-177A5A88923D}" srcOrd="0" destOrd="0" presId="urn:microsoft.com/office/officeart/2008/layout/HorizontalMultiLevelHierarchy"/>
    <dgm:cxn modelId="{ADB0CE2B-E55E-4323-94B3-E7E1C736CBD0}" type="presParOf" srcId="{7C90CC26-7D64-455D-B75E-8491AF38ADBD}" destId="{64BA216A-BC88-473F-A9AD-DBE1E4235340}" srcOrd="5" destOrd="0" presId="urn:microsoft.com/office/officeart/2008/layout/HorizontalMultiLevelHierarchy"/>
    <dgm:cxn modelId="{ED36C308-5CBD-4684-8A39-F60B3AFA0636}" type="presParOf" srcId="{64BA216A-BC88-473F-A9AD-DBE1E4235340}" destId="{91595CAC-D4AB-476C-BDEA-712A8FF6EFDB}" srcOrd="0" destOrd="0" presId="urn:microsoft.com/office/officeart/2008/layout/HorizontalMultiLevelHierarchy"/>
    <dgm:cxn modelId="{4EBA24A2-0156-43B1-9436-761BFEF46CFD}" type="presParOf" srcId="{64BA216A-BC88-473F-A9AD-DBE1E4235340}" destId="{175CB69C-D285-41B9-A407-4684B5DDC4FB}" srcOrd="1" destOrd="0" presId="urn:microsoft.com/office/officeart/2008/layout/HorizontalMultiLevelHierarchy"/>
    <dgm:cxn modelId="{EABF3BAF-8483-4969-9FAC-AA061750CB53}" type="presParOf" srcId="{7C90CC26-7D64-455D-B75E-8491AF38ADBD}" destId="{53E3A30C-8CD6-40E8-896C-E30C28A76808}" srcOrd="6" destOrd="0" presId="urn:microsoft.com/office/officeart/2008/layout/HorizontalMultiLevelHierarchy"/>
    <dgm:cxn modelId="{33B95248-9B75-4EFF-AFEE-022C0D64CF8C}" type="presParOf" srcId="{53E3A30C-8CD6-40E8-896C-E30C28A76808}" destId="{FC038B0E-864C-467E-AAD5-1CC0704876E8}" srcOrd="0" destOrd="0" presId="urn:microsoft.com/office/officeart/2008/layout/HorizontalMultiLevelHierarchy"/>
    <dgm:cxn modelId="{C2A7FAFB-7438-429D-B820-CD8E5751A918}" type="presParOf" srcId="{7C90CC26-7D64-455D-B75E-8491AF38ADBD}" destId="{C74D0688-6671-47FA-A6DD-44180B20B923}" srcOrd="7" destOrd="0" presId="urn:microsoft.com/office/officeart/2008/layout/HorizontalMultiLevelHierarchy"/>
    <dgm:cxn modelId="{5FDE3045-9C0D-42EE-8E0A-876D59E01155}" type="presParOf" srcId="{C74D0688-6671-47FA-A6DD-44180B20B923}" destId="{82624D58-252A-46FE-9B86-D8D38B06C056}" srcOrd="0" destOrd="0" presId="urn:microsoft.com/office/officeart/2008/layout/HorizontalMultiLevelHierarchy"/>
    <dgm:cxn modelId="{6C274FCA-A85C-4742-BFAB-EFF0D32E4131}" type="presParOf" srcId="{C74D0688-6671-47FA-A6DD-44180B20B923}" destId="{BD8607F3-3E9B-490F-8741-6D9C06F2F1C0}" srcOrd="1" destOrd="0" presId="urn:microsoft.com/office/officeart/2008/layout/HorizontalMultiLevelHierarchy"/>
    <dgm:cxn modelId="{6A67D55C-EA7A-4841-A002-CC6F4D331259}" type="presParOf" srcId="{7C90CC26-7D64-455D-B75E-8491AF38ADBD}" destId="{0F1EC603-D318-42FE-A4E0-5395B7714F1C}" srcOrd="8" destOrd="0" presId="urn:microsoft.com/office/officeart/2008/layout/HorizontalMultiLevelHierarchy"/>
    <dgm:cxn modelId="{68637D63-A6D7-4988-B93D-A8F9F607F79D}" type="presParOf" srcId="{0F1EC603-D318-42FE-A4E0-5395B7714F1C}" destId="{C02908CC-0FDF-4664-97F2-EE0179864AD1}" srcOrd="0" destOrd="0" presId="urn:microsoft.com/office/officeart/2008/layout/HorizontalMultiLevelHierarchy"/>
    <dgm:cxn modelId="{47E303AB-9A33-475E-B293-294F39F78D1B}" type="presParOf" srcId="{7C90CC26-7D64-455D-B75E-8491AF38ADBD}" destId="{ED7E4EF3-2C49-4F7E-8029-356E3A68EE4C}" srcOrd="9" destOrd="0" presId="urn:microsoft.com/office/officeart/2008/layout/HorizontalMultiLevelHierarchy"/>
    <dgm:cxn modelId="{909E88D7-13B2-4F41-B09A-CA2000AF6581}" type="presParOf" srcId="{ED7E4EF3-2C49-4F7E-8029-356E3A68EE4C}" destId="{E243DAF2-31A8-4FDF-8D2D-76DA1ADA7C70}" srcOrd="0" destOrd="0" presId="urn:microsoft.com/office/officeart/2008/layout/HorizontalMultiLevelHierarchy"/>
    <dgm:cxn modelId="{F569667B-E931-4EC2-A196-77FF1FEDD4B6}" type="presParOf" srcId="{ED7E4EF3-2C49-4F7E-8029-356E3A68EE4C}" destId="{C3C8F12F-9D6C-4995-B94A-BDEC832CD613}" srcOrd="1" destOrd="0" presId="urn:microsoft.com/office/officeart/2008/layout/HorizontalMultiLevelHierarchy"/>
    <dgm:cxn modelId="{B3419A4E-F9FB-4F5A-8F78-ED76BD4D8562}" type="presParOf" srcId="{7C90CC26-7D64-455D-B75E-8491AF38ADBD}" destId="{102858C4-056E-4E13-B10D-5961FD5ACF7D}" srcOrd="10" destOrd="0" presId="urn:microsoft.com/office/officeart/2008/layout/HorizontalMultiLevelHierarchy"/>
    <dgm:cxn modelId="{39D67B2B-974E-40DF-9840-65E147697B99}" type="presParOf" srcId="{102858C4-056E-4E13-B10D-5961FD5ACF7D}" destId="{11D5DA4B-4A57-4A43-AB4E-62099836DCF8}" srcOrd="0" destOrd="0" presId="urn:microsoft.com/office/officeart/2008/layout/HorizontalMultiLevelHierarchy"/>
    <dgm:cxn modelId="{453EB26C-B2D8-44AB-90F1-96A806433126}" type="presParOf" srcId="{7C90CC26-7D64-455D-B75E-8491AF38ADBD}" destId="{167FD78D-1635-40A4-9896-A2A6FDA68814}" srcOrd="11" destOrd="0" presId="urn:microsoft.com/office/officeart/2008/layout/HorizontalMultiLevelHierarchy"/>
    <dgm:cxn modelId="{F64F79CC-8FAC-4CD2-B0CB-230EEF470C7B}" type="presParOf" srcId="{167FD78D-1635-40A4-9896-A2A6FDA68814}" destId="{4D8EA195-9307-407C-AEB0-EE5C64E37BA8}" srcOrd="0" destOrd="0" presId="urn:microsoft.com/office/officeart/2008/layout/HorizontalMultiLevelHierarchy"/>
    <dgm:cxn modelId="{6F3D500F-6D59-45D1-8F41-845C7F97B0F6}" type="presParOf" srcId="{167FD78D-1635-40A4-9896-A2A6FDA68814}" destId="{AE2ACC86-3F0F-4341-BCD7-3CDC61C68EC5}" srcOrd="1" destOrd="0" presId="urn:microsoft.com/office/officeart/2008/layout/HorizontalMultiLevelHierarchy"/>
    <dgm:cxn modelId="{9F90FB59-C5A1-4188-A26A-1EBDCEDC3AA9}" type="presParOf" srcId="{7C90CC26-7D64-455D-B75E-8491AF38ADBD}" destId="{980F074E-1326-428C-ABB6-FA9EEB807106}" srcOrd="12" destOrd="0" presId="urn:microsoft.com/office/officeart/2008/layout/HorizontalMultiLevelHierarchy"/>
    <dgm:cxn modelId="{A3E502C5-1C4B-4F3E-9436-53358B0390C7}" type="presParOf" srcId="{980F074E-1326-428C-ABB6-FA9EEB807106}" destId="{41E037D8-0CFD-42B6-B1C2-F37A722F732C}" srcOrd="0" destOrd="0" presId="urn:microsoft.com/office/officeart/2008/layout/HorizontalMultiLevelHierarchy"/>
    <dgm:cxn modelId="{FC57C851-9739-4178-B3C6-CA6EECEA6A15}" type="presParOf" srcId="{7C90CC26-7D64-455D-B75E-8491AF38ADBD}" destId="{1F478C29-BE60-4BE5-9DB2-6C2C3367D738}" srcOrd="13" destOrd="0" presId="urn:microsoft.com/office/officeart/2008/layout/HorizontalMultiLevelHierarchy"/>
    <dgm:cxn modelId="{A5306C10-7106-47FD-AD9F-5E5F54436133}" type="presParOf" srcId="{1F478C29-BE60-4BE5-9DB2-6C2C3367D738}" destId="{5DF66C88-E804-4D94-9DF9-68FF18B8EFE1}" srcOrd="0" destOrd="0" presId="urn:microsoft.com/office/officeart/2008/layout/HorizontalMultiLevelHierarchy"/>
    <dgm:cxn modelId="{EE12F875-F316-46FB-B039-3DA7A90EE9E1}" type="presParOf" srcId="{1F478C29-BE60-4BE5-9DB2-6C2C3367D738}" destId="{96C11AB2-0D10-4AE3-94D6-581C32B60ACA}" srcOrd="1" destOrd="0" presId="urn:microsoft.com/office/officeart/2008/layout/HorizontalMultiLevelHierarchy"/>
    <dgm:cxn modelId="{2EBA18A0-D05B-4951-A038-925368D3C0BA}" type="presParOf" srcId="{7C90CC26-7D64-455D-B75E-8491AF38ADBD}" destId="{4FACD53E-6BFA-4BC3-8F17-8D1EEA43EA5D}" srcOrd="14" destOrd="0" presId="urn:microsoft.com/office/officeart/2008/layout/HorizontalMultiLevelHierarchy"/>
    <dgm:cxn modelId="{CC65466D-E6A2-4B0A-94E4-F8185553BC83}" type="presParOf" srcId="{4FACD53E-6BFA-4BC3-8F17-8D1EEA43EA5D}" destId="{DFE9F636-3ADD-4B7A-B51D-497BDFCC6EED}" srcOrd="0" destOrd="0" presId="urn:microsoft.com/office/officeart/2008/layout/HorizontalMultiLevelHierarchy"/>
    <dgm:cxn modelId="{1E2DB498-CAB3-4A9D-9615-5CAB6EB2A288}" type="presParOf" srcId="{7C90CC26-7D64-455D-B75E-8491AF38ADBD}" destId="{22F736E7-93BB-417A-8C8E-9259C3450A4A}" srcOrd="15" destOrd="0" presId="urn:microsoft.com/office/officeart/2008/layout/HorizontalMultiLevelHierarchy"/>
    <dgm:cxn modelId="{EC1B7D99-8D3D-43BE-ACC2-3B7FF718BA47}" type="presParOf" srcId="{22F736E7-93BB-417A-8C8E-9259C3450A4A}" destId="{F98E6467-114A-4798-B46B-C2E689F5B8B4}" srcOrd="0" destOrd="0" presId="urn:microsoft.com/office/officeart/2008/layout/HorizontalMultiLevelHierarchy"/>
    <dgm:cxn modelId="{146A0A87-B874-4B5A-805E-1A310AFCBFF2}" type="presParOf" srcId="{22F736E7-93BB-417A-8C8E-9259C3450A4A}" destId="{BE293600-6BA6-4944-8469-8E55BCEE48E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C4C5C4-50BF-4E48-B84E-1B9B11F4EC4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6C1F1A5-E363-4921-B6FF-3E7B72975C36}">
      <dgm:prSet phldrT="[Texto]" custT="1"/>
      <dgm:spPr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es-ES" sz="3200" b="1" dirty="0" smtClean="0">
              <a:solidFill>
                <a:schemeClr val="tx1"/>
              </a:solidFill>
              <a:latin typeface="Constantia" pitchFamily="18" charset="0"/>
            </a:rPr>
            <a:t>MANTENIMIENTO</a:t>
          </a:r>
          <a:endParaRPr lang="es-ES" sz="3200" b="1" dirty="0">
            <a:solidFill>
              <a:schemeClr val="tx1"/>
            </a:solidFill>
            <a:latin typeface="Constantia" pitchFamily="18" charset="0"/>
          </a:endParaRPr>
        </a:p>
      </dgm:t>
    </dgm:pt>
    <dgm:pt modelId="{3007389E-84A0-4262-912F-71624F65345D}" cxnId="{08651019-CD27-4AAC-B6C2-3E4719C58960}" type="parTrans">
      <dgm:prSet/>
      <dgm:spPr/>
      <dgm:t>
        <a:bodyPr/>
        <a:lstStyle/>
        <a:p>
          <a:endParaRPr lang="es-ES" sz="1050"/>
        </a:p>
      </dgm:t>
    </dgm:pt>
    <dgm:pt modelId="{14835ABB-AC14-4C72-B52F-48509B6B2CF8}" cxnId="{08651019-CD27-4AAC-B6C2-3E4719C58960}" type="sibTrans">
      <dgm:prSet/>
      <dgm:spPr/>
      <dgm:t>
        <a:bodyPr/>
        <a:lstStyle/>
        <a:p>
          <a:endParaRPr lang="es-ES" sz="1050"/>
        </a:p>
      </dgm:t>
    </dgm:pt>
    <dgm:pt modelId="{9B8B2773-365A-4178-851C-59C5215E1B4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PREVENTIVO</a:t>
          </a:r>
          <a:endParaRPr lang="es-ES" sz="2000" b="1" dirty="0">
            <a:latin typeface="Constantia" pitchFamily="18" charset="0"/>
          </a:endParaRPr>
        </a:p>
      </dgm:t>
    </dgm:pt>
    <dgm:pt modelId="{F6DDBDA0-FBE4-4815-8C9A-C18B3D676CAD}" cxnId="{D57677AC-90A0-4057-B5CB-3A2216480BF8}" type="parTrans">
      <dgm:prSet custT="1"/>
      <dgm:spPr/>
      <dgm:t>
        <a:bodyPr/>
        <a:lstStyle/>
        <a:p>
          <a:endParaRPr lang="es-ES" sz="200"/>
        </a:p>
      </dgm:t>
    </dgm:pt>
    <dgm:pt modelId="{96DD229C-EBFE-4954-BF6C-A9A8043EDA1F}" cxnId="{D57677AC-90A0-4057-B5CB-3A2216480BF8}" type="sibTrans">
      <dgm:prSet/>
      <dgm:spPr/>
      <dgm:t>
        <a:bodyPr/>
        <a:lstStyle/>
        <a:p>
          <a:endParaRPr lang="es-ES" sz="1050"/>
        </a:p>
      </dgm:t>
    </dgm:pt>
    <dgm:pt modelId="{C93A7BF7-D0D6-4107-8776-278232175C9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CORRECTIVO</a:t>
          </a:r>
          <a:endParaRPr lang="es-ES" sz="2000" b="1" dirty="0">
            <a:latin typeface="Constantia" pitchFamily="18" charset="0"/>
          </a:endParaRPr>
        </a:p>
      </dgm:t>
    </dgm:pt>
    <dgm:pt modelId="{471E8D6D-8E6D-40AF-AE00-09A177B4E5CA}" cxnId="{D42AFBD6-3516-487B-B873-DF392FFE4990}" type="parTrans">
      <dgm:prSet custT="1"/>
      <dgm:spPr/>
      <dgm:t>
        <a:bodyPr/>
        <a:lstStyle/>
        <a:p>
          <a:endParaRPr lang="es-ES" sz="100"/>
        </a:p>
      </dgm:t>
    </dgm:pt>
    <dgm:pt modelId="{A1B6B415-3935-4A14-91A6-86293865FBF9}" cxnId="{D42AFBD6-3516-487B-B873-DF392FFE4990}" type="sibTrans">
      <dgm:prSet/>
      <dgm:spPr/>
      <dgm:t>
        <a:bodyPr/>
        <a:lstStyle/>
        <a:p>
          <a:endParaRPr lang="es-ES" sz="1050"/>
        </a:p>
      </dgm:t>
    </dgm:pt>
    <dgm:pt modelId="{FC7398E6-E9E1-43DD-9AEF-57D448BA5734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MODERNIZACIÓN</a:t>
          </a:r>
          <a:endParaRPr lang="es-ES" sz="2000" b="1" dirty="0">
            <a:latin typeface="Constantia" pitchFamily="18" charset="0"/>
          </a:endParaRPr>
        </a:p>
      </dgm:t>
    </dgm:pt>
    <dgm:pt modelId="{E0FB1E0C-37FC-46E8-B668-BB24199A4008}" cxnId="{3BF06B50-C6AA-4A46-9A03-7848EF3C782A}" type="parTrans">
      <dgm:prSet custT="1"/>
      <dgm:spPr/>
      <dgm:t>
        <a:bodyPr/>
        <a:lstStyle/>
        <a:p>
          <a:endParaRPr lang="es-ES" sz="100"/>
        </a:p>
      </dgm:t>
    </dgm:pt>
    <dgm:pt modelId="{B9D9DB86-9EE0-4670-A200-3C9A31951552}" cxnId="{3BF06B50-C6AA-4A46-9A03-7848EF3C782A}" type="sibTrans">
      <dgm:prSet/>
      <dgm:spPr/>
      <dgm:t>
        <a:bodyPr/>
        <a:lstStyle/>
        <a:p>
          <a:endParaRPr lang="es-ES" sz="1050"/>
        </a:p>
      </dgm:t>
    </dgm:pt>
    <dgm:pt modelId="{2F48DB8D-3BCA-4318-B3E7-24612E38F53F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RESCATE Y SALVATAJE</a:t>
          </a:r>
          <a:endParaRPr lang="es-ES" sz="2000" b="1" dirty="0">
            <a:latin typeface="Constantia" pitchFamily="18" charset="0"/>
          </a:endParaRPr>
        </a:p>
      </dgm:t>
    </dgm:pt>
    <dgm:pt modelId="{6E1E8974-CC1F-4D02-9D53-944DE4632DCA}" cxnId="{0272A725-3A40-4EC1-BB18-6EBB2F7659CB}" type="parTrans">
      <dgm:prSet custT="1"/>
      <dgm:spPr/>
      <dgm:t>
        <a:bodyPr/>
        <a:lstStyle/>
        <a:p>
          <a:endParaRPr lang="es-ES" sz="100"/>
        </a:p>
      </dgm:t>
    </dgm:pt>
    <dgm:pt modelId="{FE81DA48-5639-4D5B-A4A1-4E1F1B8053BF}" cxnId="{0272A725-3A40-4EC1-BB18-6EBB2F7659CB}" type="sibTrans">
      <dgm:prSet/>
      <dgm:spPr/>
      <dgm:t>
        <a:bodyPr/>
        <a:lstStyle/>
        <a:p>
          <a:endParaRPr lang="es-ES" sz="1050"/>
        </a:p>
      </dgm:t>
    </dgm:pt>
    <dgm:pt modelId="{8BF99FB6-FA31-4109-981B-2F57384BE348}" type="pres">
      <dgm:prSet presAssocID="{5BC4C5C4-50BF-4E48-B84E-1B9B11F4EC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224B0F8-5401-4C64-8093-ECA3B61367A7}" type="pres">
      <dgm:prSet presAssocID="{46C1F1A5-E363-4921-B6FF-3E7B72975C36}" presName="root1" presStyleCnt="0"/>
      <dgm:spPr/>
    </dgm:pt>
    <dgm:pt modelId="{F8010EDD-4D26-415E-B468-581DCFCF97B9}" type="pres">
      <dgm:prSet presAssocID="{46C1F1A5-E363-4921-B6FF-3E7B72975C36}" presName="LevelOneTextNode" presStyleLbl="node0" presStyleIdx="0" presStyleCnt="1" custScaleX="80109" custScaleY="7261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C90CC26-7D64-455D-B75E-8491AF38ADBD}" type="pres">
      <dgm:prSet presAssocID="{46C1F1A5-E363-4921-B6FF-3E7B72975C36}" presName="level2hierChild" presStyleCnt="0"/>
      <dgm:spPr/>
    </dgm:pt>
    <dgm:pt modelId="{816FFA33-B1A7-4759-ABEB-54BA8B8E5C52}" type="pres">
      <dgm:prSet presAssocID="{F6DDBDA0-FBE4-4815-8C9A-C18B3D676CAD}" presName="conn2-1" presStyleLbl="parChTrans1D2" presStyleIdx="0" presStyleCnt="4"/>
      <dgm:spPr/>
      <dgm:t>
        <a:bodyPr/>
        <a:lstStyle/>
        <a:p>
          <a:endParaRPr lang="es-ES"/>
        </a:p>
      </dgm:t>
    </dgm:pt>
    <dgm:pt modelId="{59273FEC-8B43-4D9B-B5B3-E5B8951C4787}" type="pres">
      <dgm:prSet presAssocID="{F6DDBDA0-FBE4-4815-8C9A-C18B3D676CAD}" presName="connTx" presStyleLbl="parChTrans1D2" presStyleIdx="0" presStyleCnt="4"/>
      <dgm:spPr/>
      <dgm:t>
        <a:bodyPr/>
        <a:lstStyle/>
        <a:p>
          <a:endParaRPr lang="es-ES"/>
        </a:p>
      </dgm:t>
    </dgm:pt>
    <dgm:pt modelId="{5B35696A-55B4-4E49-A44E-F81A9F674FE6}" type="pres">
      <dgm:prSet presAssocID="{9B8B2773-365A-4178-851C-59C5215E1B47}" presName="root2" presStyleCnt="0"/>
      <dgm:spPr/>
    </dgm:pt>
    <dgm:pt modelId="{DD4A7119-4EC7-41DF-9483-D72BA4B6103C}" type="pres">
      <dgm:prSet presAssocID="{9B8B2773-365A-4178-851C-59C5215E1B47}" presName="LevelTwoTextNode" presStyleLbl="node2" presStyleIdx="0" presStyleCnt="4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BB451D3-FB71-4B6E-A662-961FA8A507F2}" type="pres">
      <dgm:prSet presAssocID="{9B8B2773-365A-4178-851C-59C5215E1B47}" presName="level3hierChild" presStyleCnt="0"/>
      <dgm:spPr/>
    </dgm:pt>
    <dgm:pt modelId="{0AB33596-C609-43C0-9994-DD6FE76BD4CA}" type="pres">
      <dgm:prSet presAssocID="{471E8D6D-8E6D-40AF-AE00-09A177B4E5CA}" presName="conn2-1" presStyleLbl="parChTrans1D2" presStyleIdx="1" presStyleCnt="4"/>
      <dgm:spPr/>
      <dgm:t>
        <a:bodyPr/>
        <a:lstStyle/>
        <a:p>
          <a:endParaRPr lang="es-ES"/>
        </a:p>
      </dgm:t>
    </dgm:pt>
    <dgm:pt modelId="{29C0F1F7-5117-42A9-9DEA-4B2FB1AA9374}" type="pres">
      <dgm:prSet presAssocID="{471E8D6D-8E6D-40AF-AE00-09A177B4E5CA}" presName="connTx" presStyleLbl="parChTrans1D2" presStyleIdx="1" presStyleCnt="4"/>
      <dgm:spPr/>
      <dgm:t>
        <a:bodyPr/>
        <a:lstStyle/>
        <a:p>
          <a:endParaRPr lang="es-ES"/>
        </a:p>
      </dgm:t>
    </dgm:pt>
    <dgm:pt modelId="{6C841DC5-01A8-4144-8BB9-1719592ED298}" type="pres">
      <dgm:prSet presAssocID="{C93A7BF7-D0D6-4107-8776-278232175C97}" presName="root2" presStyleCnt="0"/>
      <dgm:spPr/>
    </dgm:pt>
    <dgm:pt modelId="{2555E769-87C5-4540-AE1D-FA570D6AC134}" type="pres">
      <dgm:prSet presAssocID="{C93A7BF7-D0D6-4107-8776-278232175C97}" presName="LevelTwoTextNode" presStyleLbl="node2" presStyleIdx="1" presStyleCnt="4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2FD507-E594-4479-8836-709D462903F7}" type="pres">
      <dgm:prSet presAssocID="{C93A7BF7-D0D6-4107-8776-278232175C97}" presName="level3hierChild" presStyleCnt="0"/>
      <dgm:spPr/>
    </dgm:pt>
    <dgm:pt modelId="{0C63DE2F-A004-4333-B30E-FBDC436E9AE1}" type="pres">
      <dgm:prSet presAssocID="{E0FB1E0C-37FC-46E8-B668-BB24199A4008}" presName="conn2-1" presStyleLbl="parChTrans1D2" presStyleIdx="2" presStyleCnt="4"/>
      <dgm:spPr/>
      <dgm:t>
        <a:bodyPr/>
        <a:lstStyle/>
        <a:p>
          <a:endParaRPr lang="es-ES"/>
        </a:p>
      </dgm:t>
    </dgm:pt>
    <dgm:pt modelId="{494BFF1E-4882-4B9D-9D9E-177A5A88923D}" type="pres">
      <dgm:prSet presAssocID="{E0FB1E0C-37FC-46E8-B668-BB24199A4008}" presName="connTx" presStyleLbl="parChTrans1D2" presStyleIdx="2" presStyleCnt="4"/>
      <dgm:spPr/>
      <dgm:t>
        <a:bodyPr/>
        <a:lstStyle/>
        <a:p>
          <a:endParaRPr lang="es-ES"/>
        </a:p>
      </dgm:t>
    </dgm:pt>
    <dgm:pt modelId="{64BA216A-BC88-473F-A9AD-DBE1E4235340}" type="pres">
      <dgm:prSet presAssocID="{FC7398E6-E9E1-43DD-9AEF-57D448BA5734}" presName="root2" presStyleCnt="0"/>
      <dgm:spPr/>
    </dgm:pt>
    <dgm:pt modelId="{91595CAC-D4AB-476C-BDEA-712A8FF6EFDB}" type="pres">
      <dgm:prSet presAssocID="{FC7398E6-E9E1-43DD-9AEF-57D448BA5734}" presName="LevelTwoTextNode" presStyleLbl="node2" presStyleIdx="2" presStyleCnt="4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75CB69C-D285-41B9-A407-4684B5DDC4FB}" type="pres">
      <dgm:prSet presAssocID="{FC7398E6-E9E1-43DD-9AEF-57D448BA5734}" presName="level3hierChild" presStyleCnt="0"/>
      <dgm:spPr/>
    </dgm:pt>
    <dgm:pt modelId="{53E3A30C-8CD6-40E8-896C-E30C28A76808}" type="pres">
      <dgm:prSet presAssocID="{6E1E8974-CC1F-4D02-9D53-944DE4632DCA}" presName="conn2-1" presStyleLbl="parChTrans1D2" presStyleIdx="3" presStyleCnt="4"/>
      <dgm:spPr/>
      <dgm:t>
        <a:bodyPr/>
        <a:lstStyle/>
        <a:p>
          <a:endParaRPr lang="es-ES"/>
        </a:p>
      </dgm:t>
    </dgm:pt>
    <dgm:pt modelId="{FC038B0E-864C-467E-AAD5-1CC0704876E8}" type="pres">
      <dgm:prSet presAssocID="{6E1E8974-CC1F-4D02-9D53-944DE4632DCA}" presName="connTx" presStyleLbl="parChTrans1D2" presStyleIdx="3" presStyleCnt="4"/>
      <dgm:spPr/>
      <dgm:t>
        <a:bodyPr/>
        <a:lstStyle/>
        <a:p>
          <a:endParaRPr lang="es-ES"/>
        </a:p>
      </dgm:t>
    </dgm:pt>
    <dgm:pt modelId="{C74D0688-6671-47FA-A6DD-44180B20B923}" type="pres">
      <dgm:prSet presAssocID="{2F48DB8D-3BCA-4318-B3E7-24612E38F53F}" presName="root2" presStyleCnt="0"/>
      <dgm:spPr/>
    </dgm:pt>
    <dgm:pt modelId="{82624D58-252A-46FE-9B86-D8D38B06C056}" type="pres">
      <dgm:prSet presAssocID="{2F48DB8D-3BCA-4318-B3E7-24612E38F53F}" presName="LevelTwoTextNode" presStyleLbl="node2" presStyleIdx="3" presStyleCnt="4" custScaleX="84877" custScaleY="6925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D8607F3-3E9B-490F-8741-6D9C06F2F1C0}" type="pres">
      <dgm:prSet presAssocID="{2F48DB8D-3BCA-4318-B3E7-24612E38F53F}" presName="level3hierChild" presStyleCnt="0"/>
      <dgm:spPr/>
    </dgm:pt>
  </dgm:ptLst>
  <dgm:cxnLst>
    <dgm:cxn modelId="{53133042-28A1-425A-BBD8-F63675FEC041}" type="presOf" srcId="{5BC4C5C4-50BF-4E48-B84E-1B9B11F4EC46}" destId="{8BF99FB6-FA31-4109-981B-2F57384BE348}" srcOrd="0" destOrd="0" presId="urn:microsoft.com/office/officeart/2008/layout/HorizontalMultiLevelHierarchy"/>
    <dgm:cxn modelId="{71EB15E9-CE9E-495A-829D-230665FAE9A4}" type="presOf" srcId="{46C1F1A5-E363-4921-B6FF-3E7B72975C36}" destId="{F8010EDD-4D26-415E-B468-581DCFCF97B9}" srcOrd="0" destOrd="0" presId="urn:microsoft.com/office/officeart/2008/layout/HorizontalMultiLevelHierarchy"/>
    <dgm:cxn modelId="{64138BC6-4C42-4EF9-AC66-505D6FC3AB81}" type="presOf" srcId="{F6DDBDA0-FBE4-4815-8C9A-C18B3D676CAD}" destId="{59273FEC-8B43-4D9B-B5B3-E5B8951C4787}" srcOrd="1" destOrd="0" presId="urn:microsoft.com/office/officeart/2008/layout/HorizontalMultiLevelHierarchy"/>
    <dgm:cxn modelId="{86E47EA4-CEA9-4178-B7B4-F9E498F4307B}" type="presOf" srcId="{C93A7BF7-D0D6-4107-8776-278232175C97}" destId="{2555E769-87C5-4540-AE1D-FA570D6AC134}" srcOrd="0" destOrd="0" presId="urn:microsoft.com/office/officeart/2008/layout/HorizontalMultiLevelHierarchy"/>
    <dgm:cxn modelId="{D57677AC-90A0-4057-B5CB-3A2216480BF8}" srcId="{46C1F1A5-E363-4921-B6FF-3E7B72975C36}" destId="{9B8B2773-365A-4178-851C-59C5215E1B47}" srcOrd="0" destOrd="0" parTransId="{F6DDBDA0-FBE4-4815-8C9A-C18B3D676CAD}" sibTransId="{96DD229C-EBFE-4954-BF6C-A9A8043EDA1F}"/>
    <dgm:cxn modelId="{AE14E68B-A8B7-41F4-8D24-FEED68A5E1E1}" type="presOf" srcId="{471E8D6D-8E6D-40AF-AE00-09A177B4E5CA}" destId="{0AB33596-C609-43C0-9994-DD6FE76BD4CA}" srcOrd="0" destOrd="0" presId="urn:microsoft.com/office/officeart/2008/layout/HorizontalMultiLevelHierarchy"/>
    <dgm:cxn modelId="{FB4AF8B1-002E-4E88-9E36-FD0EB86A0644}" type="presOf" srcId="{471E8D6D-8E6D-40AF-AE00-09A177B4E5CA}" destId="{29C0F1F7-5117-42A9-9DEA-4B2FB1AA9374}" srcOrd="1" destOrd="0" presId="urn:microsoft.com/office/officeart/2008/layout/HorizontalMultiLevelHierarchy"/>
    <dgm:cxn modelId="{DE4F2484-E412-4630-8DAC-63B9CC52B4B6}" type="presOf" srcId="{2F48DB8D-3BCA-4318-B3E7-24612E38F53F}" destId="{82624D58-252A-46FE-9B86-D8D38B06C056}" srcOrd="0" destOrd="0" presId="urn:microsoft.com/office/officeart/2008/layout/HorizontalMultiLevelHierarchy"/>
    <dgm:cxn modelId="{DC69E37C-976F-455F-9C85-86597CA1932E}" type="presOf" srcId="{FC7398E6-E9E1-43DD-9AEF-57D448BA5734}" destId="{91595CAC-D4AB-476C-BDEA-712A8FF6EFDB}" srcOrd="0" destOrd="0" presId="urn:microsoft.com/office/officeart/2008/layout/HorizontalMultiLevelHierarchy"/>
    <dgm:cxn modelId="{93206CE6-206B-4EAC-85ED-602B90554AB7}" type="presOf" srcId="{F6DDBDA0-FBE4-4815-8C9A-C18B3D676CAD}" destId="{816FFA33-B1A7-4759-ABEB-54BA8B8E5C52}" srcOrd="0" destOrd="0" presId="urn:microsoft.com/office/officeart/2008/layout/HorizontalMultiLevelHierarchy"/>
    <dgm:cxn modelId="{6DD8C5CC-EA48-4197-BA72-234A13A4E395}" type="presOf" srcId="{E0FB1E0C-37FC-46E8-B668-BB24199A4008}" destId="{494BFF1E-4882-4B9D-9D9E-177A5A88923D}" srcOrd="1" destOrd="0" presId="urn:microsoft.com/office/officeart/2008/layout/HorizontalMultiLevelHierarchy"/>
    <dgm:cxn modelId="{40BA1E12-8DFC-4DAF-AFD6-5D1AFD77DD31}" type="presOf" srcId="{6E1E8974-CC1F-4D02-9D53-944DE4632DCA}" destId="{53E3A30C-8CD6-40E8-896C-E30C28A76808}" srcOrd="0" destOrd="0" presId="urn:microsoft.com/office/officeart/2008/layout/HorizontalMultiLevelHierarchy"/>
    <dgm:cxn modelId="{3BF06B50-C6AA-4A46-9A03-7848EF3C782A}" srcId="{46C1F1A5-E363-4921-B6FF-3E7B72975C36}" destId="{FC7398E6-E9E1-43DD-9AEF-57D448BA5734}" srcOrd="2" destOrd="0" parTransId="{E0FB1E0C-37FC-46E8-B668-BB24199A4008}" sibTransId="{B9D9DB86-9EE0-4670-A200-3C9A31951552}"/>
    <dgm:cxn modelId="{0272A725-3A40-4EC1-BB18-6EBB2F7659CB}" srcId="{46C1F1A5-E363-4921-B6FF-3E7B72975C36}" destId="{2F48DB8D-3BCA-4318-B3E7-24612E38F53F}" srcOrd="3" destOrd="0" parTransId="{6E1E8974-CC1F-4D02-9D53-944DE4632DCA}" sibTransId="{FE81DA48-5639-4D5B-A4A1-4E1F1B8053BF}"/>
    <dgm:cxn modelId="{D42AFBD6-3516-487B-B873-DF392FFE4990}" srcId="{46C1F1A5-E363-4921-B6FF-3E7B72975C36}" destId="{C93A7BF7-D0D6-4107-8776-278232175C97}" srcOrd="1" destOrd="0" parTransId="{471E8D6D-8E6D-40AF-AE00-09A177B4E5CA}" sibTransId="{A1B6B415-3935-4A14-91A6-86293865FBF9}"/>
    <dgm:cxn modelId="{67287B01-CC25-4954-9E0E-2A87853DF158}" type="presOf" srcId="{9B8B2773-365A-4178-851C-59C5215E1B47}" destId="{DD4A7119-4EC7-41DF-9483-D72BA4B6103C}" srcOrd="0" destOrd="0" presId="urn:microsoft.com/office/officeart/2008/layout/HorizontalMultiLevelHierarchy"/>
    <dgm:cxn modelId="{93807AB8-3775-4B72-AA00-B30821969340}" type="presOf" srcId="{6E1E8974-CC1F-4D02-9D53-944DE4632DCA}" destId="{FC038B0E-864C-467E-AAD5-1CC0704876E8}" srcOrd="1" destOrd="0" presId="urn:microsoft.com/office/officeart/2008/layout/HorizontalMultiLevelHierarchy"/>
    <dgm:cxn modelId="{C1D2ED42-DE92-41FB-86BC-3007A14B3C17}" type="presOf" srcId="{E0FB1E0C-37FC-46E8-B668-BB24199A4008}" destId="{0C63DE2F-A004-4333-B30E-FBDC436E9AE1}" srcOrd="0" destOrd="0" presId="urn:microsoft.com/office/officeart/2008/layout/HorizontalMultiLevelHierarchy"/>
    <dgm:cxn modelId="{08651019-CD27-4AAC-B6C2-3E4719C58960}" srcId="{5BC4C5C4-50BF-4E48-B84E-1B9B11F4EC46}" destId="{46C1F1A5-E363-4921-B6FF-3E7B72975C36}" srcOrd="0" destOrd="0" parTransId="{3007389E-84A0-4262-912F-71624F65345D}" sibTransId="{14835ABB-AC14-4C72-B52F-48509B6B2CF8}"/>
    <dgm:cxn modelId="{457548B2-1D1C-4C29-85D3-BF78AFC08193}" type="presParOf" srcId="{8BF99FB6-FA31-4109-981B-2F57384BE348}" destId="{6224B0F8-5401-4C64-8093-ECA3B61367A7}" srcOrd="0" destOrd="0" presId="urn:microsoft.com/office/officeart/2008/layout/HorizontalMultiLevelHierarchy"/>
    <dgm:cxn modelId="{4284211F-0D83-4256-9C38-62EB8A53A8CC}" type="presParOf" srcId="{6224B0F8-5401-4C64-8093-ECA3B61367A7}" destId="{F8010EDD-4D26-415E-B468-581DCFCF97B9}" srcOrd="0" destOrd="0" presId="urn:microsoft.com/office/officeart/2008/layout/HorizontalMultiLevelHierarchy"/>
    <dgm:cxn modelId="{897B798F-04FD-4458-90A2-8AB34FBD4003}" type="presParOf" srcId="{6224B0F8-5401-4C64-8093-ECA3B61367A7}" destId="{7C90CC26-7D64-455D-B75E-8491AF38ADBD}" srcOrd="1" destOrd="0" presId="urn:microsoft.com/office/officeart/2008/layout/HorizontalMultiLevelHierarchy"/>
    <dgm:cxn modelId="{DE1A82F5-93BA-4338-B5B0-A910985BB95F}" type="presParOf" srcId="{7C90CC26-7D64-455D-B75E-8491AF38ADBD}" destId="{816FFA33-B1A7-4759-ABEB-54BA8B8E5C52}" srcOrd="0" destOrd="0" presId="urn:microsoft.com/office/officeart/2008/layout/HorizontalMultiLevelHierarchy"/>
    <dgm:cxn modelId="{1ACA88C7-7C6B-497A-A90C-997F91E156C5}" type="presParOf" srcId="{816FFA33-B1A7-4759-ABEB-54BA8B8E5C52}" destId="{59273FEC-8B43-4D9B-B5B3-E5B8951C4787}" srcOrd="0" destOrd="0" presId="urn:microsoft.com/office/officeart/2008/layout/HorizontalMultiLevelHierarchy"/>
    <dgm:cxn modelId="{465DC50A-68E7-4D99-BAC9-188DB0391C5B}" type="presParOf" srcId="{7C90CC26-7D64-455D-B75E-8491AF38ADBD}" destId="{5B35696A-55B4-4E49-A44E-F81A9F674FE6}" srcOrd="1" destOrd="0" presId="urn:microsoft.com/office/officeart/2008/layout/HorizontalMultiLevelHierarchy"/>
    <dgm:cxn modelId="{EA9F768C-5B81-4C85-ADBE-827EBDCBD07C}" type="presParOf" srcId="{5B35696A-55B4-4E49-A44E-F81A9F674FE6}" destId="{DD4A7119-4EC7-41DF-9483-D72BA4B6103C}" srcOrd="0" destOrd="0" presId="urn:microsoft.com/office/officeart/2008/layout/HorizontalMultiLevelHierarchy"/>
    <dgm:cxn modelId="{87D00518-E9B0-417E-853C-B8E8F699D725}" type="presParOf" srcId="{5B35696A-55B4-4E49-A44E-F81A9F674FE6}" destId="{3BB451D3-FB71-4B6E-A662-961FA8A507F2}" srcOrd="1" destOrd="0" presId="urn:microsoft.com/office/officeart/2008/layout/HorizontalMultiLevelHierarchy"/>
    <dgm:cxn modelId="{2E66D4BC-3706-48A8-9CE0-1AB9A390B699}" type="presParOf" srcId="{7C90CC26-7D64-455D-B75E-8491AF38ADBD}" destId="{0AB33596-C609-43C0-9994-DD6FE76BD4CA}" srcOrd="2" destOrd="0" presId="urn:microsoft.com/office/officeart/2008/layout/HorizontalMultiLevelHierarchy"/>
    <dgm:cxn modelId="{09C96284-E51D-4E60-B4D0-9D9335448A06}" type="presParOf" srcId="{0AB33596-C609-43C0-9994-DD6FE76BD4CA}" destId="{29C0F1F7-5117-42A9-9DEA-4B2FB1AA9374}" srcOrd="0" destOrd="0" presId="urn:microsoft.com/office/officeart/2008/layout/HorizontalMultiLevelHierarchy"/>
    <dgm:cxn modelId="{D2012157-60D0-478C-B175-2F9ABC2E9DE0}" type="presParOf" srcId="{7C90CC26-7D64-455D-B75E-8491AF38ADBD}" destId="{6C841DC5-01A8-4144-8BB9-1719592ED298}" srcOrd="3" destOrd="0" presId="urn:microsoft.com/office/officeart/2008/layout/HorizontalMultiLevelHierarchy"/>
    <dgm:cxn modelId="{1F17033B-D5E3-4084-9F5A-3D8AC1F541D9}" type="presParOf" srcId="{6C841DC5-01A8-4144-8BB9-1719592ED298}" destId="{2555E769-87C5-4540-AE1D-FA570D6AC134}" srcOrd="0" destOrd="0" presId="urn:microsoft.com/office/officeart/2008/layout/HorizontalMultiLevelHierarchy"/>
    <dgm:cxn modelId="{13A359E5-A44E-47A8-8E43-4AC86671E7E1}" type="presParOf" srcId="{6C841DC5-01A8-4144-8BB9-1719592ED298}" destId="{522FD507-E594-4479-8836-709D462903F7}" srcOrd="1" destOrd="0" presId="urn:microsoft.com/office/officeart/2008/layout/HorizontalMultiLevelHierarchy"/>
    <dgm:cxn modelId="{C5915327-F85D-4EC0-BE79-149EBEB747D4}" type="presParOf" srcId="{7C90CC26-7D64-455D-B75E-8491AF38ADBD}" destId="{0C63DE2F-A004-4333-B30E-FBDC436E9AE1}" srcOrd="4" destOrd="0" presId="urn:microsoft.com/office/officeart/2008/layout/HorizontalMultiLevelHierarchy"/>
    <dgm:cxn modelId="{B162C4F6-05C1-45BA-A380-1798197C614F}" type="presParOf" srcId="{0C63DE2F-A004-4333-B30E-FBDC436E9AE1}" destId="{494BFF1E-4882-4B9D-9D9E-177A5A88923D}" srcOrd="0" destOrd="0" presId="urn:microsoft.com/office/officeart/2008/layout/HorizontalMultiLevelHierarchy"/>
    <dgm:cxn modelId="{D61BEA00-0709-4248-B679-5EDE33384BED}" type="presParOf" srcId="{7C90CC26-7D64-455D-B75E-8491AF38ADBD}" destId="{64BA216A-BC88-473F-A9AD-DBE1E4235340}" srcOrd="5" destOrd="0" presId="urn:microsoft.com/office/officeart/2008/layout/HorizontalMultiLevelHierarchy"/>
    <dgm:cxn modelId="{3B4FECD2-4C0B-433F-B56C-509967996009}" type="presParOf" srcId="{64BA216A-BC88-473F-A9AD-DBE1E4235340}" destId="{91595CAC-D4AB-476C-BDEA-712A8FF6EFDB}" srcOrd="0" destOrd="0" presId="urn:microsoft.com/office/officeart/2008/layout/HorizontalMultiLevelHierarchy"/>
    <dgm:cxn modelId="{811C1A1B-2857-4F47-80CA-6F7F0C7918D5}" type="presParOf" srcId="{64BA216A-BC88-473F-A9AD-DBE1E4235340}" destId="{175CB69C-D285-41B9-A407-4684B5DDC4FB}" srcOrd="1" destOrd="0" presId="urn:microsoft.com/office/officeart/2008/layout/HorizontalMultiLevelHierarchy"/>
    <dgm:cxn modelId="{25ECD8BB-C65E-4468-B7ED-A7FF88E5DCA1}" type="presParOf" srcId="{7C90CC26-7D64-455D-B75E-8491AF38ADBD}" destId="{53E3A30C-8CD6-40E8-896C-E30C28A76808}" srcOrd="6" destOrd="0" presId="urn:microsoft.com/office/officeart/2008/layout/HorizontalMultiLevelHierarchy"/>
    <dgm:cxn modelId="{98FA6602-26A6-47E9-B6F3-051C2DDC240D}" type="presParOf" srcId="{53E3A30C-8CD6-40E8-896C-E30C28A76808}" destId="{FC038B0E-864C-467E-AAD5-1CC0704876E8}" srcOrd="0" destOrd="0" presId="urn:microsoft.com/office/officeart/2008/layout/HorizontalMultiLevelHierarchy"/>
    <dgm:cxn modelId="{025F4E02-08ED-4C01-B458-69DD2DBD62FA}" type="presParOf" srcId="{7C90CC26-7D64-455D-B75E-8491AF38ADBD}" destId="{C74D0688-6671-47FA-A6DD-44180B20B923}" srcOrd="7" destOrd="0" presId="urn:microsoft.com/office/officeart/2008/layout/HorizontalMultiLevelHierarchy"/>
    <dgm:cxn modelId="{E9DFACBB-37DE-4BC7-BC81-87D936417D35}" type="presParOf" srcId="{C74D0688-6671-47FA-A6DD-44180B20B923}" destId="{82624D58-252A-46FE-9B86-D8D38B06C056}" srcOrd="0" destOrd="0" presId="urn:microsoft.com/office/officeart/2008/layout/HorizontalMultiLevelHierarchy"/>
    <dgm:cxn modelId="{1AD2AB0E-245B-41E9-96CD-37AE22481CFB}" type="presParOf" srcId="{C74D0688-6671-47FA-A6DD-44180B20B923}" destId="{BD8607F3-3E9B-490F-8741-6D9C06F2F1C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C4C5C4-50BF-4E48-B84E-1B9B11F4EC4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6C1F1A5-E363-4921-B6FF-3E7B72975C36}">
      <dgm:prSet phldrT="[Texto]" custT="1"/>
      <dgm:spPr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es-ES" sz="3400" b="1" dirty="0" smtClean="0">
              <a:solidFill>
                <a:schemeClr val="tx1"/>
              </a:solidFill>
              <a:latin typeface="Constantia" pitchFamily="18" charset="0"/>
            </a:rPr>
            <a:t>TRANSPORTE</a:t>
          </a:r>
          <a:endParaRPr lang="es-ES" sz="3400" b="1" dirty="0">
            <a:solidFill>
              <a:schemeClr val="tx1"/>
            </a:solidFill>
            <a:latin typeface="Constantia" pitchFamily="18" charset="0"/>
          </a:endParaRPr>
        </a:p>
      </dgm:t>
    </dgm:pt>
    <dgm:pt modelId="{3007389E-84A0-4262-912F-71624F65345D}" cxnId="{08651019-CD27-4AAC-B6C2-3E4719C58960}" type="parTrans">
      <dgm:prSet/>
      <dgm:spPr/>
      <dgm:t>
        <a:bodyPr/>
        <a:lstStyle/>
        <a:p>
          <a:endParaRPr lang="es-ES"/>
        </a:p>
      </dgm:t>
    </dgm:pt>
    <dgm:pt modelId="{14835ABB-AC14-4C72-B52F-48509B6B2CF8}" cxnId="{08651019-CD27-4AAC-B6C2-3E4719C58960}" type="sibTrans">
      <dgm:prSet/>
      <dgm:spPr/>
      <dgm:t>
        <a:bodyPr/>
        <a:lstStyle/>
        <a:p>
          <a:endParaRPr lang="es-ES"/>
        </a:p>
      </dgm:t>
    </dgm:pt>
    <dgm:pt modelId="{C93A7BF7-D0D6-4107-8776-278232175C9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PRIORIDAD</a:t>
          </a:r>
          <a:endParaRPr lang="es-ES" sz="2000" b="1" dirty="0">
            <a:latin typeface="Constantia" pitchFamily="18" charset="0"/>
          </a:endParaRPr>
        </a:p>
      </dgm:t>
    </dgm:pt>
    <dgm:pt modelId="{471E8D6D-8E6D-40AF-AE00-09A177B4E5CA}" cxnId="{D42AFBD6-3516-487B-B873-DF392FFE4990}" type="parTrans">
      <dgm:prSet/>
      <dgm:spPr/>
      <dgm:t>
        <a:bodyPr/>
        <a:lstStyle/>
        <a:p>
          <a:endParaRPr lang="es-ES"/>
        </a:p>
      </dgm:t>
    </dgm:pt>
    <dgm:pt modelId="{A1B6B415-3935-4A14-91A6-86293865FBF9}" cxnId="{D42AFBD6-3516-487B-B873-DF392FFE4990}" type="sibTrans">
      <dgm:prSet/>
      <dgm:spPr/>
      <dgm:t>
        <a:bodyPr/>
        <a:lstStyle/>
        <a:p>
          <a:endParaRPr lang="es-ES"/>
        </a:p>
      </dgm:t>
    </dgm:pt>
    <dgm:pt modelId="{FC7398E6-E9E1-43DD-9AEF-57D448BA5734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EVALUACIÓN</a:t>
          </a:r>
          <a:endParaRPr lang="es-ES" sz="2000" b="1" dirty="0">
            <a:latin typeface="Constantia" pitchFamily="18" charset="0"/>
          </a:endParaRPr>
        </a:p>
      </dgm:t>
    </dgm:pt>
    <dgm:pt modelId="{E0FB1E0C-37FC-46E8-B668-BB24199A4008}" cxnId="{3BF06B50-C6AA-4A46-9A03-7848EF3C782A}" type="parTrans">
      <dgm:prSet/>
      <dgm:spPr/>
      <dgm:t>
        <a:bodyPr/>
        <a:lstStyle/>
        <a:p>
          <a:endParaRPr lang="es-ES"/>
        </a:p>
      </dgm:t>
    </dgm:pt>
    <dgm:pt modelId="{B9D9DB86-9EE0-4670-A200-3C9A31951552}" cxnId="{3BF06B50-C6AA-4A46-9A03-7848EF3C782A}" type="sibTrans">
      <dgm:prSet/>
      <dgm:spPr/>
      <dgm:t>
        <a:bodyPr/>
        <a:lstStyle/>
        <a:p>
          <a:endParaRPr lang="es-ES"/>
        </a:p>
      </dgm:t>
    </dgm:pt>
    <dgm:pt modelId="{2F48DB8D-3BCA-4318-B3E7-24612E38F53F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EXPLOTACIÓN</a:t>
          </a:r>
          <a:endParaRPr lang="es-ES" sz="2000" b="1" dirty="0">
            <a:latin typeface="Constantia" pitchFamily="18" charset="0"/>
          </a:endParaRPr>
        </a:p>
      </dgm:t>
    </dgm:pt>
    <dgm:pt modelId="{6E1E8974-CC1F-4D02-9D53-944DE4632DCA}" cxnId="{0272A725-3A40-4EC1-BB18-6EBB2F7659CB}" type="parTrans">
      <dgm:prSet/>
      <dgm:spPr/>
      <dgm:t>
        <a:bodyPr/>
        <a:lstStyle/>
        <a:p>
          <a:endParaRPr lang="es-ES"/>
        </a:p>
      </dgm:t>
    </dgm:pt>
    <dgm:pt modelId="{FE81DA48-5639-4D5B-A4A1-4E1F1B8053BF}" cxnId="{0272A725-3A40-4EC1-BB18-6EBB2F7659CB}" type="sibTrans">
      <dgm:prSet/>
      <dgm:spPr/>
      <dgm:t>
        <a:bodyPr/>
        <a:lstStyle/>
        <a:p>
          <a:endParaRPr lang="es-ES"/>
        </a:p>
      </dgm:t>
    </dgm:pt>
    <dgm:pt modelId="{22D55C95-4D64-4845-8769-39E1A76E5E5A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INTEGRACIÓN</a:t>
          </a:r>
          <a:endParaRPr lang="es-ES" sz="2000" b="1" dirty="0">
            <a:latin typeface="Constantia" pitchFamily="18" charset="0"/>
          </a:endParaRPr>
        </a:p>
      </dgm:t>
    </dgm:pt>
    <dgm:pt modelId="{4E9A6302-725D-40A4-AB01-C7B0C055CD05}" cxnId="{0C3363A1-361F-4F4E-9329-CAEA67F1CA2C}" type="parTrans">
      <dgm:prSet/>
      <dgm:spPr/>
      <dgm:t>
        <a:bodyPr/>
        <a:lstStyle/>
        <a:p>
          <a:endParaRPr lang="es-ES"/>
        </a:p>
      </dgm:t>
    </dgm:pt>
    <dgm:pt modelId="{668570AF-F4DC-4071-9E92-6EB292289D8F}" cxnId="{0C3363A1-361F-4F4E-9329-CAEA67F1CA2C}" type="sibTrans">
      <dgm:prSet/>
      <dgm:spPr/>
      <dgm:t>
        <a:bodyPr/>
        <a:lstStyle/>
        <a:p>
          <a:endParaRPr lang="es-ES"/>
        </a:p>
      </dgm:t>
    </dgm:pt>
    <dgm:pt modelId="{681F99B4-07C4-4637-9BE4-35DD1152DD78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REGULACIÓN</a:t>
          </a:r>
          <a:endParaRPr lang="es-ES" sz="2000" b="1" dirty="0">
            <a:latin typeface="Constantia" pitchFamily="18" charset="0"/>
          </a:endParaRPr>
        </a:p>
      </dgm:t>
    </dgm:pt>
    <dgm:pt modelId="{DB6E94F7-98F4-4F44-B23A-3E233C368A39}" cxnId="{D2A5780C-7A2F-40E5-9341-D99F9159E573}" type="parTrans">
      <dgm:prSet/>
      <dgm:spPr/>
      <dgm:t>
        <a:bodyPr/>
        <a:lstStyle/>
        <a:p>
          <a:endParaRPr lang="es-ES"/>
        </a:p>
      </dgm:t>
    </dgm:pt>
    <dgm:pt modelId="{14629485-BED1-453F-9DA5-8C0561DB719D}" cxnId="{D2A5780C-7A2F-40E5-9341-D99F9159E573}" type="sibTrans">
      <dgm:prSet/>
      <dgm:spPr/>
      <dgm:t>
        <a:bodyPr/>
        <a:lstStyle/>
        <a:p>
          <a:endParaRPr lang="es-ES"/>
        </a:p>
      </dgm:t>
    </dgm:pt>
    <dgm:pt modelId="{F4BBE7FF-3018-4142-9844-8DA9F1B6A683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CONTROL DE TRÁFICO</a:t>
          </a:r>
          <a:endParaRPr lang="es-ES" sz="2000" b="1" dirty="0">
            <a:latin typeface="Constantia" pitchFamily="18" charset="0"/>
          </a:endParaRPr>
        </a:p>
      </dgm:t>
    </dgm:pt>
    <dgm:pt modelId="{F37CCDE9-B910-4606-AD3E-F895168A79BB}" cxnId="{AB420F3A-BEE0-4D7F-A6DE-E816F4F4E3AD}" type="parTrans">
      <dgm:prSet/>
      <dgm:spPr/>
      <dgm:t>
        <a:bodyPr/>
        <a:lstStyle/>
        <a:p>
          <a:endParaRPr lang="es-ES"/>
        </a:p>
      </dgm:t>
    </dgm:pt>
    <dgm:pt modelId="{7B08F499-A44C-4580-B837-0995ADBB1E80}" cxnId="{AB420F3A-BEE0-4D7F-A6DE-E816F4F4E3AD}" type="sibTrans">
      <dgm:prSet/>
      <dgm:spPr/>
      <dgm:t>
        <a:bodyPr/>
        <a:lstStyle/>
        <a:p>
          <a:endParaRPr lang="es-ES"/>
        </a:p>
      </dgm:t>
    </dgm:pt>
    <dgm:pt modelId="{8BF99FB6-FA31-4109-981B-2F57384BE348}" type="pres">
      <dgm:prSet presAssocID="{5BC4C5C4-50BF-4E48-B84E-1B9B11F4EC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224B0F8-5401-4C64-8093-ECA3B61367A7}" type="pres">
      <dgm:prSet presAssocID="{46C1F1A5-E363-4921-B6FF-3E7B72975C36}" presName="root1" presStyleCnt="0"/>
      <dgm:spPr/>
    </dgm:pt>
    <dgm:pt modelId="{F8010EDD-4D26-415E-B468-581DCFCF97B9}" type="pres">
      <dgm:prSet presAssocID="{46C1F1A5-E363-4921-B6FF-3E7B72975C36}" presName="LevelOneTextNode" presStyleLbl="node0" presStyleIdx="0" presStyleCnt="1" custScaleX="105692" custScaleY="121937" custLinFactNeighborX="-1889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C90CC26-7D64-455D-B75E-8491AF38ADBD}" type="pres">
      <dgm:prSet presAssocID="{46C1F1A5-E363-4921-B6FF-3E7B72975C36}" presName="level2hierChild" presStyleCnt="0"/>
      <dgm:spPr/>
    </dgm:pt>
    <dgm:pt modelId="{0AB33596-C609-43C0-9994-DD6FE76BD4CA}" type="pres">
      <dgm:prSet presAssocID="{471E8D6D-8E6D-40AF-AE00-09A177B4E5CA}" presName="conn2-1" presStyleLbl="parChTrans1D2" presStyleIdx="0" presStyleCnt="6"/>
      <dgm:spPr/>
      <dgm:t>
        <a:bodyPr/>
        <a:lstStyle/>
        <a:p>
          <a:endParaRPr lang="es-ES"/>
        </a:p>
      </dgm:t>
    </dgm:pt>
    <dgm:pt modelId="{29C0F1F7-5117-42A9-9DEA-4B2FB1AA9374}" type="pres">
      <dgm:prSet presAssocID="{471E8D6D-8E6D-40AF-AE00-09A177B4E5CA}" presName="connTx" presStyleLbl="parChTrans1D2" presStyleIdx="0" presStyleCnt="6"/>
      <dgm:spPr/>
      <dgm:t>
        <a:bodyPr/>
        <a:lstStyle/>
        <a:p>
          <a:endParaRPr lang="es-ES"/>
        </a:p>
      </dgm:t>
    </dgm:pt>
    <dgm:pt modelId="{6C841DC5-01A8-4144-8BB9-1719592ED298}" type="pres">
      <dgm:prSet presAssocID="{C93A7BF7-D0D6-4107-8776-278232175C97}" presName="root2" presStyleCnt="0"/>
      <dgm:spPr/>
    </dgm:pt>
    <dgm:pt modelId="{2555E769-87C5-4540-AE1D-FA570D6AC134}" type="pres">
      <dgm:prSet presAssocID="{C93A7BF7-D0D6-4107-8776-278232175C97}" presName="LevelTwoTextNode" presStyleLbl="node2" presStyleIdx="0" presStyleCnt="6" custScaleX="13862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2FD507-E594-4479-8836-709D462903F7}" type="pres">
      <dgm:prSet presAssocID="{C93A7BF7-D0D6-4107-8776-278232175C97}" presName="level3hierChild" presStyleCnt="0"/>
      <dgm:spPr/>
    </dgm:pt>
    <dgm:pt modelId="{0C63DE2F-A004-4333-B30E-FBDC436E9AE1}" type="pres">
      <dgm:prSet presAssocID="{E0FB1E0C-37FC-46E8-B668-BB24199A4008}" presName="conn2-1" presStyleLbl="parChTrans1D2" presStyleIdx="1" presStyleCnt="6"/>
      <dgm:spPr/>
      <dgm:t>
        <a:bodyPr/>
        <a:lstStyle/>
        <a:p>
          <a:endParaRPr lang="es-ES"/>
        </a:p>
      </dgm:t>
    </dgm:pt>
    <dgm:pt modelId="{494BFF1E-4882-4B9D-9D9E-177A5A88923D}" type="pres">
      <dgm:prSet presAssocID="{E0FB1E0C-37FC-46E8-B668-BB24199A4008}" presName="connTx" presStyleLbl="parChTrans1D2" presStyleIdx="1" presStyleCnt="6"/>
      <dgm:spPr/>
      <dgm:t>
        <a:bodyPr/>
        <a:lstStyle/>
        <a:p>
          <a:endParaRPr lang="es-ES"/>
        </a:p>
      </dgm:t>
    </dgm:pt>
    <dgm:pt modelId="{64BA216A-BC88-473F-A9AD-DBE1E4235340}" type="pres">
      <dgm:prSet presAssocID="{FC7398E6-E9E1-43DD-9AEF-57D448BA5734}" presName="root2" presStyleCnt="0"/>
      <dgm:spPr/>
    </dgm:pt>
    <dgm:pt modelId="{91595CAC-D4AB-476C-BDEA-712A8FF6EFDB}" type="pres">
      <dgm:prSet presAssocID="{FC7398E6-E9E1-43DD-9AEF-57D448BA5734}" presName="LevelTwoTextNode" presStyleLbl="node2" presStyleIdx="1" presStyleCnt="6" custScaleX="13862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75CB69C-D285-41B9-A407-4684B5DDC4FB}" type="pres">
      <dgm:prSet presAssocID="{FC7398E6-E9E1-43DD-9AEF-57D448BA5734}" presName="level3hierChild" presStyleCnt="0"/>
      <dgm:spPr/>
    </dgm:pt>
    <dgm:pt modelId="{53E3A30C-8CD6-40E8-896C-E30C28A76808}" type="pres">
      <dgm:prSet presAssocID="{6E1E8974-CC1F-4D02-9D53-944DE4632DCA}" presName="conn2-1" presStyleLbl="parChTrans1D2" presStyleIdx="2" presStyleCnt="6"/>
      <dgm:spPr/>
      <dgm:t>
        <a:bodyPr/>
        <a:lstStyle/>
        <a:p>
          <a:endParaRPr lang="es-ES"/>
        </a:p>
      </dgm:t>
    </dgm:pt>
    <dgm:pt modelId="{FC038B0E-864C-467E-AAD5-1CC0704876E8}" type="pres">
      <dgm:prSet presAssocID="{6E1E8974-CC1F-4D02-9D53-944DE4632DCA}" presName="connTx" presStyleLbl="parChTrans1D2" presStyleIdx="2" presStyleCnt="6"/>
      <dgm:spPr/>
      <dgm:t>
        <a:bodyPr/>
        <a:lstStyle/>
        <a:p>
          <a:endParaRPr lang="es-ES"/>
        </a:p>
      </dgm:t>
    </dgm:pt>
    <dgm:pt modelId="{C74D0688-6671-47FA-A6DD-44180B20B923}" type="pres">
      <dgm:prSet presAssocID="{2F48DB8D-3BCA-4318-B3E7-24612E38F53F}" presName="root2" presStyleCnt="0"/>
      <dgm:spPr/>
    </dgm:pt>
    <dgm:pt modelId="{82624D58-252A-46FE-9B86-D8D38B06C056}" type="pres">
      <dgm:prSet presAssocID="{2F48DB8D-3BCA-4318-B3E7-24612E38F53F}" presName="LevelTwoTextNode" presStyleLbl="node2" presStyleIdx="2" presStyleCnt="6" custScaleX="13862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D8607F3-3E9B-490F-8741-6D9C06F2F1C0}" type="pres">
      <dgm:prSet presAssocID="{2F48DB8D-3BCA-4318-B3E7-24612E38F53F}" presName="level3hierChild" presStyleCnt="0"/>
      <dgm:spPr/>
    </dgm:pt>
    <dgm:pt modelId="{0F1EC603-D318-42FE-A4E0-5395B7714F1C}" type="pres">
      <dgm:prSet presAssocID="{4E9A6302-725D-40A4-AB01-C7B0C055CD05}" presName="conn2-1" presStyleLbl="parChTrans1D2" presStyleIdx="3" presStyleCnt="6"/>
      <dgm:spPr/>
      <dgm:t>
        <a:bodyPr/>
        <a:lstStyle/>
        <a:p>
          <a:endParaRPr lang="es-ES"/>
        </a:p>
      </dgm:t>
    </dgm:pt>
    <dgm:pt modelId="{C02908CC-0FDF-4664-97F2-EE0179864AD1}" type="pres">
      <dgm:prSet presAssocID="{4E9A6302-725D-40A4-AB01-C7B0C055CD05}" presName="connTx" presStyleLbl="parChTrans1D2" presStyleIdx="3" presStyleCnt="6"/>
      <dgm:spPr/>
      <dgm:t>
        <a:bodyPr/>
        <a:lstStyle/>
        <a:p>
          <a:endParaRPr lang="es-ES"/>
        </a:p>
      </dgm:t>
    </dgm:pt>
    <dgm:pt modelId="{ED7E4EF3-2C49-4F7E-8029-356E3A68EE4C}" type="pres">
      <dgm:prSet presAssocID="{22D55C95-4D64-4845-8769-39E1A76E5E5A}" presName="root2" presStyleCnt="0"/>
      <dgm:spPr/>
    </dgm:pt>
    <dgm:pt modelId="{E243DAF2-31A8-4FDF-8D2D-76DA1ADA7C70}" type="pres">
      <dgm:prSet presAssocID="{22D55C95-4D64-4845-8769-39E1A76E5E5A}" presName="LevelTwoTextNode" presStyleLbl="node2" presStyleIdx="3" presStyleCnt="6" custScaleX="13862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3C8F12F-9D6C-4995-B94A-BDEC832CD613}" type="pres">
      <dgm:prSet presAssocID="{22D55C95-4D64-4845-8769-39E1A76E5E5A}" presName="level3hierChild" presStyleCnt="0"/>
      <dgm:spPr/>
    </dgm:pt>
    <dgm:pt modelId="{102858C4-056E-4E13-B10D-5961FD5ACF7D}" type="pres">
      <dgm:prSet presAssocID="{DB6E94F7-98F4-4F44-B23A-3E233C368A39}" presName="conn2-1" presStyleLbl="parChTrans1D2" presStyleIdx="4" presStyleCnt="6"/>
      <dgm:spPr/>
      <dgm:t>
        <a:bodyPr/>
        <a:lstStyle/>
        <a:p>
          <a:endParaRPr lang="es-ES"/>
        </a:p>
      </dgm:t>
    </dgm:pt>
    <dgm:pt modelId="{11D5DA4B-4A57-4A43-AB4E-62099836DCF8}" type="pres">
      <dgm:prSet presAssocID="{DB6E94F7-98F4-4F44-B23A-3E233C368A39}" presName="connTx" presStyleLbl="parChTrans1D2" presStyleIdx="4" presStyleCnt="6"/>
      <dgm:spPr/>
      <dgm:t>
        <a:bodyPr/>
        <a:lstStyle/>
        <a:p>
          <a:endParaRPr lang="es-ES"/>
        </a:p>
      </dgm:t>
    </dgm:pt>
    <dgm:pt modelId="{167FD78D-1635-40A4-9896-A2A6FDA68814}" type="pres">
      <dgm:prSet presAssocID="{681F99B4-07C4-4637-9BE4-35DD1152DD78}" presName="root2" presStyleCnt="0"/>
      <dgm:spPr/>
    </dgm:pt>
    <dgm:pt modelId="{4D8EA195-9307-407C-AEB0-EE5C64E37BA8}" type="pres">
      <dgm:prSet presAssocID="{681F99B4-07C4-4637-9BE4-35DD1152DD78}" presName="LevelTwoTextNode" presStyleLbl="node2" presStyleIdx="4" presStyleCnt="6" custScaleX="13862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E2ACC86-3F0F-4341-BCD7-3CDC61C68EC5}" type="pres">
      <dgm:prSet presAssocID="{681F99B4-07C4-4637-9BE4-35DD1152DD78}" presName="level3hierChild" presStyleCnt="0"/>
      <dgm:spPr/>
    </dgm:pt>
    <dgm:pt modelId="{980F074E-1326-428C-ABB6-FA9EEB807106}" type="pres">
      <dgm:prSet presAssocID="{F37CCDE9-B910-4606-AD3E-F895168A79BB}" presName="conn2-1" presStyleLbl="parChTrans1D2" presStyleIdx="5" presStyleCnt="6"/>
      <dgm:spPr/>
      <dgm:t>
        <a:bodyPr/>
        <a:lstStyle/>
        <a:p>
          <a:endParaRPr lang="es-ES"/>
        </a:p>
      </dgm:t>
    </dgm:pt>
    <dgm:pt modelId="{41E037D8-0CFD-42B6-B1C2-F37A722F732C}" type="pres">
      <dgm:prSet presAssocID="{F37CCDE9-B910-4606-AD3E-F895168A79BB}" presName="connTx" presStyleLbl="parChTrans1D2" presStyleIdx="5" presStyleCnt="6"/>
      <dgm:spPr/>
      <dgm:t>
        <a:bodyPr/>
        <a:lstStyle/>
        <a:p>
          <a:endParaRPr lang="es-ES"/>
        </a:p>
      </dgm:t>
    </dgm:pt>
    <dgm:pt modelId="{1F478C29-BE60-4BE5-9DB2-6C2C3367D738}" type="pres">
      <dgm:prSet presAssocID="{F4BBE7FF-3018-4142-9844-8DA9F1B6A683}" presName="root2" presStyleCnt="0"/>
      <dgm:spPr/>
    </dgm:pt>
    <dgm:pt modelId="{5DF66C88-E804-4D94-9DF9-68FF18B8EFE1}" type="pres">
      <dgm:prSet presAssocID="{F4BBE7FF-3018-4142-9844-8DA9F1B6A683}" presName="LevelTwoTextNode" presStyleLbl="node2" presStyleIdx="5" presStyleCnt="6" custScaleX="13862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6C11AB2-0D10-4AE3-94D6-581C32B60ACA}" type="pres">
      <dgm:prSet presAssocID="{F4BBE7FF-3018-4142-9844-8DA9F1B6A683}" presName="level3hierChild" presStyleCnt="0"/>
      <dgm:spPr/>
    </dgm:pt>
  </dgm:ptLst>
  <dgm:cxnLst>
    <dgm:cxn modelId="{7C4941D0-46C6-4796-915A-09CDF60573DA}" type="presOf" srcId="{681F99B4-07C4-4637-9BE4-35DD1152DD78}" destId="{4D8EA195-9307-407C-AEB0-EE5C64E37BA8}" srcOrd="0" destOrd="0" presId="urn:microsoft.com/office/officeart/2008/layout/HorizontalMultiLevelHierarchy"/>
    <dgm:cxn modelId="{77A3474D-BD1B-4998-BB57-5BC7B244EDA2}" type="presOf" srcId="{DB6E94F7-98F4-4F44-B23A-3E233C368A39}" destId="{102858C4-056E-4E13-B10D-5961FD5ACF7D}" srcOrd="0" destOrd="0" presId="urn:microsoft.com/office/officeart/2008/layout/HorizontalMultiLevelHierarchy"/>
    <dgm:cxn modelId="{F6B6EBD4-8855-4D77-9415-B4327938F8EB}" type="presOf" srcId="{E0FB1E0C-37FC-46E8-B668-BB24199A4008}" destId="{494BFF1E-4882-4B9D-9D9E-177A5A88923D}" srcOrd="1" destOrd="0" presId="urn:microsoft.com/office/officeart/2008/layout/HorizontalMultiLevelHierarchy"/>
    <dgm:cxn modelId="{D2A5780C-7A2F-40E5-9341-D99F9159E573}" srcId="{46C1F1A5-E363-4921-B6FF-3E7B72975C36}" destId="{681F99B4-07C4-4637-9BE4-35DD1152DD78}" srcOrd="4" destOrd="0" parTransId="{DB6E94F7-98F4-4F44-B23A-3E233C368A39}" sibTransId="{14629485-BED1-453F-9DA5-8C0561DB719D}"/>
    <dgm:cxn modelId="{BF8979EA-D9E3-4FCE-B902-5A6B141E0264}" type="presOf" srcId="{E0FB1E0C-37FC-46E8-B668-BB24199A4008}" destId="{0C63DE2F-A004-4333-B30E-FBDC436E9AE1}" srcOrd="0" destOrd="0" presId="urn:microsoft.com/office/officeart/2008/layout/HorizontalMultiLevelHierarchy"/>
    <dgm:cxn modelId="{8AAE2C9D-1132-4683-BFE9-63FBE42ACF3B}" type="presOf" srcId="{6E1E8974-CC1F-4D02-9D53-944DE4632DCA}" destId="{FC038B0E-864C-467E-AAD5-1CC0704876E8}" srcOrd="1" destOrd="0" presId="urn:microsoft.com/office/officeart/2008/layout/HorizontalMultiLevelHierarchy"/>
    <dgm:cxn modelId="{4865009D-0406-4CF7-9E9F-8679592E1731}" type="presOf" srcId="{6E1E8974-CC1F-4D02-9D53-944DE4632DCA}" destId="{53E3A30C-8CD6-40E8-896C-E30C28A76808}" srcOrd="0" destOrd="0" presId="urn:microsoft.com/office/officeart/2008/layout/HorizontalMultiLevelHierarchy"/>
    <dgm:cxn modelId="{28B7ECDC-172C-4287-9E6B-CCE5750382FC}" type="presOf" srcId="{FC7398E6-E9E1-43DD-9AEF-57D448BA5734}" destId="{91595CAC-D4AB-476C-BDEA-712A8FF6EFDB}" srcOrd="0" destOrd="0" presId="urn:microsoft.com/office/officeart/2008/layout/HorizontalMultiLevelHierarchy"/>
    <dgm:cxn modelId="{4F283A91-BC69-4251-9B65-9E53BEB7B55E}" type="presOf" srcId="{C93A7BF7-D0D6-4107-8776-278232175C97}" destId="{2555E769-87C5-4540-AE1D-FA570D6AC134}" srcOrd="0" destOrd="0" presId="urn:microsoft.com/office/officeart/2008/layout/HorizontalMultiLevelHierarchy"/>
    <dgm:cxn modelId="{0C3363A1-361F-4F4E-9329-CAEA67F1CA2C}" srcId="{46C1F1A5-E363-4921-B6FF-3E7B72975C36}" destId="{22D55C95-4D64-4845-8769-39E1A76E5E5A}" srcOrd="3" destOrd="0" parTransId="{4E9A6302-725D-40A4-AB01-C7B0C055CD05}" sibTransId="{668570AF-F4DC-4071-9E92-6EB292289D8F}"/>
    <dgm:cxn modelId="{E403EF98-AD4A-4C4D-9D0E-3023C3F60160}" type="presOf" srcId="{22D55C95-4D64-4845-8769-39E1A76E5E5A}" destId="{E243DAF2-31A8-4FDF-8D2D-76DA1ADA7C70}" srcOrd="0" destOrd="0" presId="urn:microsoft.com/office/officeart/2008/layout/HorizontalMultiLevelHierarchy"/>
    <dgm:cxn modelId="{13319E0A-802F-4A05-BA9B-85584CD586BE}" type="presOf" srcId="{F4BBE7FF-3018-4142-9844-8DA9F1B6A683}" destId="{5DF66C88-E804-4D94-9DF9-68FF18B8EFE1}" srcOrd="0" destOrd="0" presId="urn:microsoft.com/office/officeart/2008/layout/HorizontalMultiLevelHierarchy"/>
    <dgm:cxn modelId="{D42AFBD6-3516-487B-B873-DF392FFE4990}" srcId="{46C1F1A5-E363-4921-B6FF-3E7B72975C36}" destId="{C93A7BF7-D0D6-4107-8776-278232175C97}" srcOrd="0" destOrd="0" parTransId="{471E8D6D-8E6D-40AF-AE00-09A177B4E5CA}" sibTransId="{A1B6B415-3935-4A14-91A6-86293865FBF9}"/>
    <dgm:cxn modelId="{813BFF12-3543-4A14-9787-346E014095D6}" type="presOf" srcId="{F37CCDE9-B910-4606-AD3E-F895168A79BB}" destId="{41E037D8-0CFD-42B6-B1C2-F37A722F732C}" srcOrd="1" destOrd="0" presId="urn:microsoft.com/office/officeart/2008/layout/HorizontalMultiLevelHierarchy"/>
    <dgm:cxn modelId="{0272A725-3A40-4EC1-BB18-6EBB2F7659CB}" srcId="{46C1F1A5-E363-4921-B6FF-3E7B72975C36}" destId="{2F48DB8D-3BCA-4318-B3E7-24612E38F53F}" srcOrd="2" destOrd="0" parTransId="{6E1E8974-CC1F-4D02-9D53-944DE4632DCA}" sibTransId="{FE81DA48-5639-4D5B-A4A1-4E1F1B8053BF}"/>
    <dgm:cxn modelId="{46A65C82-7B49-4BFD-AFBA-BAB112EA0107}" type="presOf" srcId="{F37CCDE9-B910-4606-AD3E-F895168A79BB}" destId="{980F074E-1326-428C-ABB6-FA9EEB807106}" srcOrd="0" destOrd="0" presId="urn:microsoft.com/office/officeart/2008/layout/HorizontalMultiLevelHierarchy"/>
    <dgm:cxn modelId="{08651019-CD27-4AAC-B6C2-3E4719C58960}" srcId="{5BC4C5C4-50BF-4E48-B84E-1B9B11F4EC46}" destId="{46C1F1A5-E363-4921-B6FF-3E7B72975C36}" srcOrd="0" destOrd="0" parTransId="{3007389E-84A0-4262-912F-71624F65345D}" sibTransId="{14835ABB-AC14-4C72-B52F-48509B6B2CF8}"/>
    <dgm:cxn modelId="{967E88ED-CE82-4AD7-97B5-592D3DD98011}" type="presOf" srcId="{2F48DB8D-3BCA-4318-B3E7-24612E38F53F}" destId="{82624D58-252A-46FE-9B86-D8D38B06C056}" srcOrd="0" destOrd="0" presId="urn:microsoft.com/office/officeart/2008/layout/HorizontalMultiLevelHierarchy"/>
    <dgm:cxn modelId="{D5982A8D-9CFF-4572-85DA-71584DD8E1C4}" type="presOf" srcId="{DB6E94F7-98F4-4F44-B23A-3E233C368A39}" destId="{11D5DA4B-4A57-4A43-AB4E-62099836DCF8}" srcOrd="1" destOrd="0" presId="urn:microsoft.com/office/officeart/2008/layout/HorizontalMultiLevelHierarchy"/>
    <dgm:cxn modelId="{73CADCC3-6C0D-4B2B-A1AB-BA55CCD4C388}" type="presOf" srcId="{46C1F1A5-E363-4921-B6FF-3E7B72975C36}" destId="{F8010EDD-4D26-415E-B468-581DCFCF97B9}" srcOrd="0" destOrd="0" presId="urn:microsoft.com/office/officeart/2008/layout/HorizontalMultiLevelHierarchy"/>
    <dgm:cxn modelId="{3BF06B50-C6AA-4A46-9A03-7848EF3C782A}" srcId="{46C1F1A5-E363-4921-B6FF-3E7B72975C36}" destId="{FC7398E6-E9E1-43DD-9AEF-57D448BA5734}" srcOrd="1" destOrd="0" parTransId="{E0FB1E0C-37FC-46E8-B668-BB24199A4008}" sibTransId="{B9D9DB86-9EE0-4670-A200-3C9A31951552}"/>
    <dgm:cxn modelId="{D376821E-ACFE-40BE-BDEC-C2D5D70AE21B}" type="presOf" srcId="{471E8D6D-8E6D-40AF-AE00-09A177B4E5CA}" destId="{29C0F1F7-5117-42A9-9DEA-4B2FB1AA9374}" srcOrd="1" destOrd="0" presId="urn:microsoft.com/office/officeart/2008/layout/HorizontalMultiLevelHierarchy"/>
    <dgm:cxn modelId="{217990B3-4186-4F31-A5D0-F7303C8CFDE9}" type="presOf" srcId="{5BC4C5C4-50BF-4E48-B84E-1B9B11F4EC46}" destId="{8BF99FB6-FA31-4109-981B-2F57384BE348}" srcOrd="0" destOrd="0" presId="urn:microsoft.com/office/officeart/2008/layout/HorizontalMultiLevelHierarchy"/>
    <dgm:cxn modelId="{7E829E7F-BD0C-4C7C-95FC-922F08EE12BE}" type="presOf" srcId="{4E9A6302-725D-40A4-AB01-C7B0C055CD05}" destId="{C02908CC-0FDF-4664-97F2-EE0179864AD1}" srcOrd="1" destOrd="0" presId="urn:microsoft.com/office/officeart/2008/layout/HorizontalMultiLevelHierarchy"/>
    <dgm:cxn modelId="{FA468BAD-6E57-4FE0-BC8E-3AFAA216FD8D}" type="presOf" srcId="{4E9A6302-725D-40A4-AB01-C7B0C055CD05}" destId="{0F1EC603-D318-42FE-A4E0-5395B7714F1C}" srcOrd="0" destOrd="0" presId="urn:microsoft.com/office/officeart/2008/layout/HorizontalMultiLevelHierarchy"/>
    <dgm:cxn modelId="{49666BE3-EECA-4BAD-8113-862F83C36972}" type="presOf" srcId="{471E8D6D-8E6D-40AF-AE00-09A177B4E5CA}" destId="{0AB33596-C609-43C0-9994-DD6FE76BD4CA}" srcOrd="0" destOrd="0" presId="urn:microsoft.com/office/officeart/2008/layout/HorizontalMultiLevelHierarchy"/>
    <dgm:cxn modelId="{AB420F3A-BEE0-4D7F-A6DE-E816F4F4E3AD}" srcId="{46C1F1A5-E363-4921-B6FF-3E7B72975C36}" destId="{F4BBE7FF-3018-4142-9844-8DA9F1B6A683}" srcOrd="5" destOrd="0" parTransId="{F37CCDE9-B910-4606-AD3E-F895168A79BB}" sibTransId="{7B08F499-A44C-4580-B837-0995ADBB1E80}"/>
    <dgm:cxn modelId="{AF0CA236-057A-4FAC-89CA-77974048B8FC}" type="presParOf" srcId="{8BF99FB6-FA31-4109-981B-2F57384BE348}" destId="{6224B0F8-5401-4C64-8093-ECA3B61367A7}" srcOrd="0" destOrd="0" presId="urn:microsoft.com/office/officeart/2008/layout/HorizontalMultiLevelHierarchy"/>
    <dgm:cxn modelId="{6124AF19-8804-41A0-A759-1D752B619B15}" type="presParOf" srcId="{6224B0F8-5401-4C64-8093-ECA3B61367A7}" destId="{F8010EDD-4D26-415E-B468-581DCFCF97B9}" srcOrd="0" destOrd="0" presId="urn:microsoft.com/office/officeart/2008/layout/HorizontalMultiLevelHierarchy"/>
    <dgm:cxn modelId="{314F09FE-2C66-42EE-A4C3-94FF5B7D8F38}" type="presParOf" srcId="{6224B0F8-5401-4C64-8093-ECA3B61367A7}" destId="{7C90CC26-7D64-455D-B75E-8491AF38ADBD}" srcOrd="1" destOrd="0" presId="urn:microsoft.com/office/officeart/2008/layout/HorizontalMultiLevelHierarchy"/>
    <dgm:cxn modelId="{29690834-3A5B-4650-AD09-E892CBD0E6BC}" type="presParOf" srcId="{7C90CC26-7D64-455D-B75E-8491AF38ADBD}" destId="{0AB33596-C609-43C0-9994-DD6FE76BD4CA}" srcOrd="0" destOrd="0" presId="urn:microsoft.com/office/officeart/2008/layout/HorizontalMultiLevelHierarchy"/>
    <dgm:cxn modelId="{2BA61F27-D675-4E6A-AFAB-586F3A933334}" type="presParOf" srcId="{0AB33596-C609-43C0-9994-DD6FE76BD4CA}" destId="{29C0F1F7-5117-42A9-9DEA-4B2FB1AA9374}" srcOrd="0" destOrd="0" presId="urn:microsoft.com/office/officeart/2008/layout/HorizontalMultiLevelHierarchy"/>
    <dgm:cxn modelId="{62C1F908-5E52-4CE1-AD1C-43446D8744F0}" type="presParOf" srcId="{7C90CC26-7D64-455D-B75E-8491AF38ADBD}" destId="{6C841DC5-01A8-4144-8BB9-1719592ED298}" srcOrd="1" destOrd="0" presId="urn:microsoft.com/office/officeart/2008/layout/HorizontalMultiLevelHierarchy"/>
    <dgm:cxn modelId="{BF31049E-D89C-498F-BE97-4D9567426A97}" type="presParOf" srcId="{6C841DC5-01A8-4144-8BB9-1719592ED298}" destId="{2555E769-87C5-4540-AE1D-FA570D6AC134}" srcOrd="0" destOrd="0" presId="urn:microsoft.com/office/officeart/2008/layout/HorizontalMultiLevelHierarchy"/>
    <dgm:cxn modelId="{3FA51790-918C-464D-86CC-5846F4778953}" type="presParOf" srcId="{6C841DC5-01A8-4144-8BB9-1719592ED298}" destId="{522FD507-E594-4479-8836-709D462903F7}" srcOrd="1" destOrd="0" presId="urn:microsoft.com/office/officeart/2008/layout/HorizontalMultiLevelHierarchy"/>
    <dgm:cxn modelId="{F8F2EC20-6BDB-4D54-9A09-46DA3B5CEB42}" type="presParOf" srcId="{7C90CC26-7D64-455D-B75E-8491AF38ADBD}" destId="{0C63DE2F-A004-4333-B30E-FBDC436E9AE1}" srcOrd="2" destOrd="0" presId="urn:microsoft.com/office/officeart/2008/layout/HorizontalMultiLevelHierarchy"/>
    <dgm:cxn modelId="{B0770C35-7BBB-4E89-9783-8422CF1B2355}" type="presParOf" srcId="{0C63DE2F-A004-4333-B30E-FBDC436E9AE1}" destId="{494BFF1E-4882-4B9D-9D9E-177A5A88923D}" srcOrd="0" destOrd="0" presId="urn:microsoft.com/office/officeart/2008/layout/HorizontalMultiLevelHierarchy"/>
    <dgm:cxn modelId="{9A3DF847-494A-44E7-A7AD-8E9751BC6B57}" type="presParOf" srcId="{7C90CC26-7D64-455D-B75E-8491AF38ADBD}" destId="{64BA216A-BC88-473F-A9AD-DBE1E4235340}" srcOrd="3" destOrd="0" presId="urn:microsoft.com/office/officeart/2008/layout/HorizontalMultiLevelHierarchy"/>
    <dgm:cxn modelId="{93ED4D42-045B-4ED6-8B73-2B6B5F2AC5BF}" type="presParOf" srcId="{64BA216A-BC88-473F-A9AD-DBE1E4235340}" destId="{91595CAC-D4AB-476C-BDEA-712A8FF6EFDB}" srcOrd="0" destOrd="0" presId="urn:microsoft.com/office/officeart/2008/layout/HorizontalMultiLevelHierarchy"/>
    <dgm:cxn modelId="{04ADA1E9-B27A-431F-8423-9A12E1CEC26A}" type="presParOf" srcId="{64BA216A-BC88-473F-A9AD-DBE1E4235340}" destId="{175CB69C-D285-41B9-A407-4684B5DDC4FB}" srcOrd="1" destOrd="0" presId="urn:microsoft.com/office/officeart/2008/layout/HorizontalMultiLevelHierarchy"/>
    <dgm:cxn modelId="{060B1FE5-EC01-4FA1-9E4A-180793A868E1}" type="presParOf" srcId="{7C90CC26-7D64-455D-B75E-8491AF38ADBD}" destId="{53E3A30C-8CD6-40E8-896C-E30C28A76808}" srcOrd="4" destOrd="0" presId="urn:microsoft.com/office/officeart/2008/layout/HorizontalMultiLevelHierarchy"/>
    <dgm:cxn modelId="{A96F7E13-DF86-470D-B79A-63C48C363F32}" type="presParOf" srcId="{53E3A30C-8CD6-40E8-896C-E30C28A76808}" destId="{FC038B0E-864C-467E-AAD5-1CC0704876E8}" srcOrd="0" destOrd="0" presId="urn:microsoft.com/office/officeart/2008/layout/HorizontalMultiLevelHierarchy"/>
    <dgm:cxn modelId="{51064255-26F7-4B3F-B7AE-7F8DF2F18755}" type="presParOf" srcId="{7C90CC26-7D64-455D-B75E-8491AF38ADBD}" destId="{C74D0688-6671-47FA-A6DD-44180B20B923}" srcOrd="5" destOrd="0" presId="urn:microsoft.com/office/officeart/2008/layout/HorizontalMultiLevelHierarchy"/>
    <dgm:cxn modelId="{3980AF19-FAE7-4A9F-B955-4E1C2A6087C6}" type="presParOf" srcId="{C74D0688-6671-47FA-A6DD-44180B20B923}" destId="{82624D58-252A-46FE-9B86-D8D38B06C056}" srcOrd="0" destOrd="0" presId="urn:microsoft.com/office/officeart/2008/layout/HorizontalMultiLevelHierarchy"/>
    <dgm:cxn modelId="{EEC4733A-66A0-4BDC-9BD9-4588F252E780}" type="presParOf" srcId="{C74D0688-6671-47FA-A6DD-44180B20B923}" destId="{BD8607F3-3E9B-490F-8741-6D9C06F2F1C0}" srcOrd="1" destOrd="0" presId="urn:microsoft.com/office/officeart/2008/layout/HorizontalMultiLevelHierarchy"/>
    <dgm:cxn modelId="{3BC04EF5-EB25-406A-8CD5-80AF0B1E2D76}" type="presParOf" srcId="{7C90CC26-7D64-455D-B75E-8491AF38ADBD}" destId="{0F1EC603-D318-42FE-A4E0-5395B7714F1C}" srcOrd="6" destOrd="0" presId="urn:microsoft.com/office/officeart/2008/layout/HorizontalMultiLevelHierarchy"/>
    <dgm:cxn modelId="{0EAA1275-1A05-4914-A0FC-6FA70266E468}" type="presParOf" srcId="{0F1EC603-D318-42FE-A4E0-5395B7714F1C}" destId="{C02908CC-0FDF-4664-97F2-EE0179864AD1}" srcOrd="0" destOrd="0" presId="urn:microsoft.com/office/officeart/2008/layout/HorizontalMultiLevelHierarchy"/>
    <dgm:cxn modelId="{38F256E4-351D-4997-A55D-9E8F2E7FCB81}" type="presParOf" srcId="{7C90CC26-7D64-455D-B75E-8491AF38ADBD}" destId="{ED7E4EF3-2C49-4F7E-8029-356E3A68EE4C}" srcOrd="7" destOrd="0" presId="urn:microsoft.com/office/officeart/2008/layout/HorizontalMultiLevelHierarchy"/>
    <dgm:cxn modelId="{3F5EDA9C-438C-471D-AEDD-98409764F052}" type="presParOf" srcId="{ED7E4EF3-2C49-4F7E-8029-356E3A68EE4C}" destId="{E243DAF2-31A8-4FDF-8D2D-76DA1ADA7C70}" srcOrd="0" destOrd="0" presId="urn:microsoft.com/office/officeart/2008/layout/HorizontalMultiLevelHierarchy"/>
    <dgm:cxn modelId="{318CCA5E-B746-4891-AEDB-A41AC89E1F1A}" type="presParOf" srcId="{ED7E4EF3-2C49-4F7E-8029-356E3A68EE4C}" destId="{C3C8F12F-9D6C-4995-B94A-BDEC832CD613}" srcOrd="1" destOrd="0" presId="urn:microsoft.com/office/officeart/2008/layout/HorizontalMultiLevelHierarchy"/>
    <dgm:cxn modelId="{F3E3A60A-2F18-4B6F-A21E-A722CEB4C0CD}" type="presParOf" srcId="{7C90CC26-7D64-455D-B75E-8491AF38ADBD}" destId="{102858C4-056E-4E13-B10D-5961FD5ACF7D}" srcOrd="8" destOrd="0" presId="urn:microsoft.com/office/officeart/2008/layout/HorizontalMultiLevelHierarchy"/>
    <dgm:cxn modelId="{501BFDE0-8858-48AC-8847-CAC22F46A82C}" type="presParOf" srcId="{102858C4-056E-4E13-B10D-5961FD5ACF7D}" destId="{11D5DA4B-4A57-4A43-AB4E-62099836DCF8}" srcOrd="0" destOrd="0" presId="urn:microsoft.com/office/officeart/2008/layout/HorizontalMultiLevelHierarchy"/>
    <dgm:cxn modelId="{701F3CE0-61ED-48B7-816D-7973125C152E}" type="presParOf" srcId="{7C90CC26-7D64-455D-B75E-8491AF38ADBD}" destId="{167FD78D-1635-40A4-9896-A2A6FDA68814}" srcOrd="9" destOrd="0" presId="urn:microsoft.com/office/officeart/2008/layout/HorizontalMultiLevelHierarchy"/>
    <dgm:cxn modelId="{3BE6BC2E-3E3E-440A-8959-F8025768BEDB}" type="presParOf" srcId="{167FD78D-1635-40A4-9896-A2A6FDA68814}" destId="{4D8EA195-9307-407C-AEB0-EE5C64E37BA8}" srcOrd="0" destOrd="0" presId="urn:microsoft.com/office/officeart/2008/layout/HorizontalMultiLevelHierarchy"/>
    <dgm:cxn modelId="{ACDE24AA-ECD3-4B2D-8426-CBF36E905FED}" type="presParOf" srcId="{167FD78D-1635-40A4-9896-A2A6FDA68814}" destId="{AE2ACC86-3F0F-4341-BCD7-3CDC61C68EC5}" srcOrd="1" destOrd="0" presId="urn:microsoft.com/office/officeart/2008/layout/HorizontalMultiLevelHierarchy"/>
    <dgm:cxn modelId="{42ABB61C-808B-4F42-AA2F-AA4B575F2A46}" type="presParOf" srcId="{7C90CC26-7D64-455D-B75E-8491AF38ADBD}" destId="{980F074E-1326-428C-ABB6-FA9EEB807106}" srcOrd="10" destOrd="0" presId="urn:microsoft.com/office/officeart/2008/layout/HorizontalMultiLevelHierarchy"/>
    <dgm:cxn modelId="{AC17CB49-858F-46F8-95E8-1935F99B7E42}" type="presParOf" srcId="{980F074E-1326-428C-ABB6-FA9EEB807106}" destId="{41E037D8-0CFD-42B6-B1C2-F37A722F732C}" srcOrd="0" destOrd="0" presId="urn:microsoft.com/office/officeart/2008/layout/HorizontalMultiLevelHierarchy"/>
    <dgm:cxn modelId="{285C43C5-96AE-42CE-9845-894689C129E4}" type="presParOf" srcId="{7C90CC26-7D64-455D-B75E-8491AF38ADBD}" destId="{1F478C29-BE60-4BE5-9DB2-6C2C3367D738}" srcOrd="11" destOrd="0" presId="urn:microsoft.com/office/officeart/2008/layout/HorizontalMultiLevelHierarchy"/>
    <dgm:cxn modelId="{51D9F1CC-AEF5-49F0-8C12-CCE65B80DAB4}" type="presParOf" srcId="{1F478C29-BE60-4BE5-9DB2-6C2C3367D738}" destId="{5DF66C88-E804-4D94-9DF9-68FF18B8EFE1}" srcOrd="0" destOrd="0" presId="urn:microsoft.com/office/officeart/2008/layout/HorizontalMultiLevelHierarchy"/>
    <dgm:cxn modelId="{8F659E44-40F8-40D9-9670-BF05B2946351}" type="presParOf" srcId="{1F478C29-BE60-4BE5-9DB2-6C2C3367D738}" destId="{96C11AB2-0D10-4AE3-94D6-581C32B60AC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BC4C5C4-50BF-4E48-B84E-1B9B11F4EC4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6C1F1A5-E363-4921-B6FF-3E7B72975C36}">
      <dgm:prSet phldrT="[Texto]" custT="1"/>
      <dgm:spPr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es-ES" sz="3400" b="1" dirty="0" smtClean="0">
              <a:solidFill>
                <a:schemeClr val="tx1"/>
              </a:solidFill>
              <a:latin typeface="Constantia" pitchFamily="18" charset="0"/>
            </a:rPr>
            <a:t>INSTALACIONES</a:t>
          </a:r>
          <a:endParaRPr lang="es-ES" sz="3400" b="1" dirty="0">
            <a:solidFill>
              <a:schemeClr val="tx1"/>
            </a:solidFill>
            <a:latin typeface="Constantia" pitchFamily="18" charset="0"/>
          </a:endParaRPr>
        </a:p>
      </dgm:t>
    </dgm:pt>
    <dgm:pt modelId="{3007389E-84A0-4262-912F-71624F65345D}" cxnId="{08651019-CD27-4AAC-B6C2-3E4719C58960}" type="parTrans">
      <dgm:prSet/>
      <dgm:spPr/>
      <dgm:t>
        <a:bodyPr/>
        <a:lstStyle/>
        <a:p>
          <a:endParaRPr lang="es-ES"/>
        </a:p>
      </dgm:t>
    </dgm:pt>
    <dgm:pt modelId="{14835ABB-AC14-4C72-B52F-48509B6B2CF8}" cxnId="{08651019-CD27-4AAC-B6C2-3E4719C58960}" type="sibTrans">
      <dgm:prSet/>
      <dgm:spPr/>
      <dgm:t>
        <a:bodyPr/>
        <a:lstStyle/>
        <a:p>
          <a:endParaRPr lang="es-ES"/>
        </a:p>
      </dgm:t>
    </dgm:pt>
    <dgm:pt modelId="{9B8B2773-365A-4178-851C-59C5215E1B4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CONSTRUCCIÓN</a:t>
          </a:r>
          <a:endParaRPr lang="es-ES" sz="2000" b="1" dirty="0">
            <a:latin typeface="Constantia" pitchFamily="18" charset="0"/>
          </a:endParaRPr>
        </a:p>
      </dgm:t>
    </dgm:pt>
    <dgm:pt modelId="{F6DDBDA0-FBE4-4815-8C9A-C18B3D676CAD}" cxnId="{D57677AC-90A0-4057-B5CB-3A2216480BF8}" type="parTrans">
      <dgm:prSet/>
      <dgm:spPr/>
      <dgm:t>
        <a:bodyPr/>
        <a:lstStyle/>
        <a:p>
          <a:endParaRPr lang="es-ES"/>
        </a:p>
      </dgm:t>
    </dgm:pt>
    <dgm:pt modelId="{96DD229C-EBFE-4954-BF6C-A9A8043EDA1F}" cxnId="{D57677AC-90A0-4057-B5CB-3A2216480BF8}" type="sibTrans">
      <dgm:prSet/>
      <dgm:spPr/>
      <dgm:t>
        <a:bodyPr/>
        <a:lstStyle/>
        <a:p>
          <a:endParaRPr lang="es-ES"/>
        </a:p>
      </dgm:t>
    </dgm:pt>
    <dgm:pt modelId="{C93A7BF7-D0D6-4107-8776-278232175C97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ACONDICIONAMIENTO</a:t>
          </a:r>
          <a:endParaRPr lang="es-ES" sz="2000" b="1" dirty="0">
            <a:latin typeface="Constantia" pitchFamily="18" charset="0"/>
          </a:endParaRPr>
        </a:p>
      </dgm:t>
    </dgm:pt>
    <dgm:pt modelId="{471E8D6D-8E6D-40AF-AE00-09A177B4E5CA}" cxnId="{D42AFBD6-3516-487B-B873-DF392FFE4990}" type="parTrans">
      <dgm:prSet/>
      <dgm:spPr/>
      <dgm:t>
        <a:bodyPr/>
        <a:lstStyle/>
        <a:p>
          <a:endParaRPr lang="es-ES"/>
        </a:p>
      </dgm:t>
    </dgm:pt>
    <dgm:pt modelId="{A1B6B415-3935-4A14-91A6-86293865FBF9}" cxnId="{D42AFBD6-3516-487B-B873-DF392FFE4990}" type="sibTrans">
      <dgm:prSet/>
      <dgm:spPr/>
      <dgm:t>
        <a:bodyPr/>
        <a:lstStyle/>
        <a:p>
          <a:endParaRPr lang="es-ES"/>
        </a:p>
      </dgm:t>
    </dgm:pt>
    <dgm:pt modelId="{FC7398E6-E9E1-43DD-9AEF-57D448BA5734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ES" sz="2000" b="1" dirty="0" smtClean="0">
              <a:latin typeface="Constantia" pitchFamily="18" charset="0"/>
            </a:rPr>
            <a:t>SOSTENIMIENTO</a:t>
          </a:r>
          <a:endParaRPr lang="es-ES" sz="2000" b="1" dirty="0">
            <a:latin typeface="Constantia" pitchFamily="18" charset="0"/>
          </a:endParaRPr>
        </a:p>
      </dgm:t>
    </dgm:pt>
    <dgm:pt modelId="{E0FB1E0C-37FC-46E8-B668-BB24199A4008}" cxnId="{3BF06B50-C6AA-4A46-9A03-7848EF3C782A}" type="parTrans">
      <dgm:prSet/>
      <dgm:spPr/>
      <dgm:t>
        <a:bodyPr/>
        <a:lstStyle/>
        <a:p>
          <a:endParaRPr lang="es-ES"/>
        </a:p>
      </dgm:t>
    </dgm:pt>
    <dgm:pt modelId="{B9D9DB86-9EE0-4670-A200-3C9A31951552}" cxnId="{3BF06B50-C6AA-4A46-9A03-7848EF3C782A}" type="sibTrans">
      <dgm:prSet/>
      <dgm:spPr/>
      <dgm:t>
        <a:bodyPr/>
        <a:lstStyle/>
        <a:p>
          <a:endParaRPr lang="es-ES"/>
        </a:p>
      </dgm:t>
    </dgm:pt>
    <dgm:pt modelId="{8BF99FB6-FA31-4109-981B-2F57384BE348}" type="pres">
      <dgm:prSet presAssocID="{5BC4C5C4-50BF-4E48-B84E-1B9B11F4EC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224B0F8-5401-4C64-8093-ECA3B61367A7}" type="pres">
      <dgm:prSet presAssocID="{46C1F1A5-E363-4921-B6FF-3E7B72975C36}" presName="root1" presStyleCnt="0"/>
      <dgm:spPr/>
    </dgm:pt>
    <dgm:pt modelId="{F8010EDD-4D26-415E-B468-581DCFCF97B9}" type="pres">
      <dgm:prSet presAssocID="{46C1F1A5-E363-4921-B6FF-3E7B72975C36}" presName="LevelOneTextNode" presStyleLbl="node0" presStyleIdx="0" presStyleCnt="1" custScaleX="85650" custScaleY="7598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C90CC26-7D64-455D-B75E-8491AF38ADBD}" type="pres">
      <dgm:prSet presAssocID="{46C1F1A5-E363-4921-B6FF-3E7B72975C36}" presName="level2hierChild" presStyleCnt="0"/>
      <dgm:spPr/>
    </dgm:pt>
    <dgm:pt modelId="{816FFA33-B1A7-4759-ABEB-54BA8B8E5C52}" type="pres">
      <dgm:prSet presAssocID="{F6DDBDA0-FBE4-4815-8C9A-C18B3D676CAD}" presName="conn2-1" presStyleLbl="parChTrans1D2" presStyleIdx="0" presStyleCnt="3"/>
      <dgm:spPr/>
      <dgm:t>
        <a:bodyPr/>
        <a:lstStyle/>
        <a:p>
          <a:endParaRPr lang="es-ES"/>
        </a:p>
      </dgm:t>
    </dgm:pt>
    <dgm:pt modelId="{59273FEC-8B43-4D9B-B5B3-E5B8951C4787}" type="pres">
      <dgm:prSet presAssocID="{F6DDBDA0-FBE4-4815-8C9A-C18B3D676CAD}" presName="connTx" presStyleLbl="parChTrans1D2" presStyleIdx="0" presStyleCnt="3"/>
      <dgm:spPr/>
      <dgm:t>
        <a:bodyPr/>
        <a:lstStyle/>
        <a:p>
          <a:endParaRPr lang="es-ES"/>
        </a:p>
      </dgm:t>
    </dgm:pt>
    <dgm:pt modelId="{5B35696A-55B4-4E49-A44E-F81A9F674FE6}" type="pres">
      <dgm:prSet presAssocID="{9B8B2773-365A-4178-851C-59C5215E1B47}" presName="root2" presStyleCnt="0"/>
      <dgm:spPr/>
    </dgm:pt>
    <dgm:pt modelId="{DD4A7119-4EC7-41DF-9483-D72BA4B6103C}" type="pres">
      <dgm:prSet presAssocID="{9B8B2773-365A-4178-851C-59C5215E1B47}" presName="LevelTwoTextNode" presStyleLbl="node2" presStyleIdx="0" presStyleCnt="3" custScaleX="96337" custScaleY="60668" custLinFactNeighborY="-8246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BB451D3-FB71-4B6E-A662-961FA8A507F2}" type="pres">
      <dgm:prSet presAssocID="{9B8B2773-365A-4178-851C-59C5215E1B47}" presName="level3hierChild" presStyleCnt="0"/>
      <dgm:spPr/>
    </dgm:pt>
    <dgm:pt modelId="{0AB33596-C609-43C0-9994-DD6FE76BD4CA}" type="pres">
      <dgm:prSet presAssocID="{471E8D6D-8E6D-40AF-AE00-09A177B4E5CA}" presName="conn2-1" presStyleLbl="parChTrans1D2" presStyleIdx="1" presStyleCnt="3"/>
      <dgm:spPr/>
      <dgm:t>
        <a:bodyPr/>
        <a:lstStyle/>
        <a:p>
          <a:endParaRPr lang="es-ES"/>
        </a:p>
      </dgm:t>
    </dgm:pt>
    <dgm:pt modelId="{29C0F1F7-5117-42A9-9DEA-4B2FB1AA9374}" type="pres">
      <dgm:prSet presAssocID="{471E8D6D-8E6D-40AF-AE00-09A177B4E5CA}" presName="connTx" presStyleLbl="parChTrans1D2" presStyleIdx="1" presStyleCnt="3"/>
      <dgm:spPr/>
      <dgm:t>
        <a:bodyPr/>
        <a:lstStyle/>
        <a:p>
          <a:endParaRPr lang="es-ES"/>
        </a:p>
      </dgm:t>
    </dgm:pt>
    <dgm:pt modelId="{6C841DC5-01A8-4144-8BB9-1719592ED298}" type="pres">
      <dgm:prSet presAssocID="{C93A7BF7-D0D6-4107-8776-278232175C97}" presName="root2" presStyleCnt="0"/>
      <dgm:spPr/>
    </dgm:pt>
    <dgm:pt modelId="{2555E769-87C5-4540-AE1D-FA570D6AC134}" type="pres">
      <dgm:prSet presAssocID="{C93A7BF7-D0D6-4107-8776-278232175C97}" presName="LevelTwoTextNode" presStyleLbl="node2" presStyleIdx="1" presStyleCnt="3" custScaleX="96337" custScaleY="60668" custLinFactNeighborY="-8246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2FD507-E594-4479-8836-709D462903F7}" type="pres">
      <dgm:prSet presAssocID="{C93A7BF7-D0D6-4107-8776-278232175C97}" presName="level3hierChild" presStyleCnt="0"/>
      <dgm:spPr/>
    </dgm:pt>
    <dgm:pt modelId="{0C63DE2F-A004-4333-B30E-FBDC436E9AE1}" type="pres">
      <dgm:prSet presAssocID="{E0FB1E0C-37FC-46E8-B668-BB24199A4008}" presName="conn2-1" presStyleLbl="parChTrans1D2" presStyleIdx="2" presStyleCnt="3"/>
      <dgm:spPr/>
      <dgm:t>
        <a:bodyPr/>
        <a:lstStyle/>
        <a:p>
          <a:endParaRPr lang="es-ES"/>
        </a:p>
      </dgm:t>
    </dgm:pt>
    <dgm:pt modelId="{494BFF1E-4882-4B9D-9D9E-177A5A88923D}" type="pres">
      <dgm:prSet presAssocID="{E0FB1E0C-37FC-46E8-B668-BB24199A4008}" presName="connTx" presStyleLbl="parChTrans1D2" presStyleIdx="2" presStyleCnt="3"/>
      <dgm:spPr/>
      <dgm:t>
        <a:bodyPr/>
        <a:lstStyle/>
        <a:p>
          <a:endParaRPr lang="es-ES"/>
        </a:p>
      </dgm:t>
    </dgm:pt>
    <dgm:pt modelId="{64BA216A-BC88-473F-A9AD-DBE1E4235340}" type="pres">
      <dgm:prSet presAssocID="{FC7398E6-E9E1-43DD-9AEF-57D448BA5734}" presName="root2" presStyleCnt="0"/>
      <dgm:spPr/>
    </dgm:pt>
    <dgm:pt modelId="{91595CAC-D4AB-476C-BDEA-712A8FF6EFDB}" type="pres">
      <dgm:prSet presAssocID="{FC7398E6-E9E1-43DD-9AEF-57D448BA5734}" presName="LevelTwoTextNode" presStyleLbl="node2" presStyleIdx="2" presStyleCnt="3" custScaleX="96337" custScaleY="60668" custLinFactNeighborY="-8246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75CB69C-D285-41B9-A407-4684B5DDC4FB}" type="pres">
      <dgm:prSet presAssocID="{FC7398E6-E9E1-43DD-9AEF-57D448BA5734}" presName="level3hierChild" presStyleCnt="0"/>
      <dgm:spPr/>
    </dgm:pt>
  </dgm:ptLst>
  <dgm:cxnLst>
    <dgm:cxn modelId="{4E8FCB36-84EA-465F-988A-281D1E6A2D27}" type="presOf" srcId="{C93A7BF7-D0D6-4107-8776-278232175C97}" destId="{2555E769-87C5-4540-AE1D-FA570D6AC134}" srcOrd="0" destOrd="0" presId="urn:microsoft.com/office/officeart/2008/layout/HorizontalMultiLevelHierarchy"/>
    <dgm:cxn modelId="{D57677AC-90A0-4057-B5CB-3A2216480BF8}" srcId="{46C1F1A5-E363-4921-B6FF-3E7B72975C36}" destId="{9B8B2773-365A-4178-851C-59C5215E1B47}" srcOrd="0" destOrd="0" parTransId="{F6DDBDA0-FBE4-4815-8C9A-C18B3D676CAD}" sibTransId="{96DD229C-EBFE-4954-BF6C-A9A8043EDA1F}"/>
    <dgm:cxn modelId="{90AC85FF-2D45-4013-9302-09464CC5DE83}" type="presOf" srcId="{FC7398E6-E9E1-43DD-9AEF-57D448BA5734}" destId="{91595CAC-D4AB-476C-BDEA-712A8FF6EFDB}" srcOrd="0" destOrd="0" presId="urn:microsoft.com/office/officeart/2008/layout/HorizontalMultiLevelHierarchy"/>
    <dgm:cxn modelId="{3BF06B50-C6AA-4A46-9A03-7848EF3C782A}" srcId="{46C1F1A5-E363-4921-B6FF-3E7B72975C36}" destId="{FC7398E6-E9E1-43DD-9AEF-57D448BA5734}" srcOrd="2" destOrd="0" parTransId="{E0FB1E0C-37FC-46E8-B668-BB24199A4008}" sibTransId="{B9D9DB86-9EE0-4670-A200-3C9A31951552}"/>
    <dgm:cxn modelId="{BD877C08-CAEF-48C3-A218-4A40D78F0A9A}" type="presOf" srcId="{5BC4C5C4-50BF-4E48-B84E-1B9B11F4EC46}" destId="{8BF99FB6-FA31-4109-981B-2F57384BE348}" srcOrd="0" destOrd="0" presId="urn:microsoft.com/office/officeart/2008/layout/HorizontalMultiLevelHierarchy"/>
    <dgm:cxn modelId="{E3278D8B-CDEC-407D-A990-CFB7BEF6B802}" type="presOf" srcId="{46C1F1A5-E363-4921-B6FF-3E7B72975C36}" destId="{F8010EDD-4D26-415E-B468-581DCFCF97B9}" srcOrd="0" destOrd="0" presId="urn:microsoft.com/office/officeart/2008/layout/HorizontalMultiLevelHierarchy"/>
    <dgm:cxn modelId="{D42AFBD6-3516-487B-B873-DF392FFE4990}" srcId="{46C1F1A5-E363-4921-B6FF-3E7B72975C36}" destId="{C93A7BF7-D0D6-4107-8776-278232175C97}" srcOrd="1" destOrd="0" parTransId="{471E8D6D-8E6D-40AF-AE00-09A177B4E5CA}" sibTransId="{A1B6B415-3935-4A14-91A6-86293865FBF9}"/>
    <dgm:cxn modelId="{84ECFB0B-62AD-48E9-B440-C50AFC4EF33A}" type="presOf" srcId="{E0FB1E0C-37FC-46E8-B668-BB24199A4008}" destId="{0C63DE2F-A004-4333-B30E-FBDC436E9AE1}" srcOrd="0" destOrd="0" presId="urn:microsoft.com/office/officeart/2008/layout/HorizontalMultiLevelHierarchy"/>
    <dgm:cxn modelId="{630550DB-005F-4B79-BB11-D8AE06AD0251}" type="presOf" srcId="{471E8D6D-8E6D-40AF-AE00-09A177B4E5CA}" destId="{0AB33596-C609-43C0-9994-DD6FE76BD4CA}" srcOrd="0" destOrd="0" presId="urn:microsoft.com/office/officeart/2008/layout/HorizontalMultiLevelHierarchy"/>
    <dgm:cxn modelId="{0310482C-D0A6-4565-A076-78A409B04554}" type="presOf" srcId="{F6DDBDA0-FBE4-4815-8C9A-C18B3D676CAD}" destId="{816FFA33-B1A7-4759-ABEB-54BA8B8E5C52}" srcOrd="0" destOrd="0" presId="urn:microsoft.com/office/officeart/2008/layout/HorizontalMultiLevelHierarchy"/>
    <dgm:cxn modelId="{40B1AE47-8FB1-44CF-B387-9FDD841EBCD4}" type="presOf" srcId="{9B8B2773-365A-4178-851C-59C5215E1B47}" destId="{DD4A7119-4EC7-41DF-9483-D72BA4B6103C}" srcOrd="0" destOrd="0" presId="urn:microsoft.com/office/officeart/2008/layout/HorizontalMultiLevelHierarchy"/>
    <dgm:cxn modelId="{13CE539B-2C70-4345-BB69-1916E98DBA1A}" type="presOf" srcId="{F6DDBDA0-FBE4-4815-8C9A-C18B3D676CAD}" destId="{59273FEC-8B43-4D9B-B5B3-E5B8951C4787}" srcOrd="1" destOrd="0" presId="urn:microsoft.com/office/officeart/2008/layout/HorizontalMultiLevelHierarchy"/>
    <dgm:cxn modelId="{038C2CE3-9C65-4EF6-9BA8-64A870B2568B}" type="presOf" srcId="{E0FB1E0C-37FC-46E8-B668-BB24199A4008}" destId="{494BFF1E-4882-4B9D-9D9E-177A5A88923D}" srcOrd="1" destOrd="0" presId="urn:microsoft.com/office/officeart/2008/layout/HorizontalMultiLevelHierarchy"/>
    <dgm:cxn modelId="{08651019-CD27-4AAC-B6C2-3E4719C58960}" srcId="{5BC4C5C4-50BF-4E48-B84E-1B9B11F4EC46}" destId="{46C1F1A5-E363-4921-B6FF-3E7B72975C36}" srcOrd="0" destOrd="0" parTransId="{3007389E-84A0-4262-912F-71624F65345D}" sibTransId="{14835ABB-AC14-4C72-B52F-48509B6B2CF8}"/>
    <dgm:cxn modelId="{6F766866-D6E3-43ED-B5B3-0F3A64EAFDF3}" type="presOf" srcId="{471E8D6D-8E6D-40AF-AE00-09A177B4E5CA}" destId="{29C0F1F7-5117-42A9-9DEA-4B2FB1AA9374}" srcOrd="1" destOrd="0" presId="urn:microsoft.com/office/officeart/2008/layout/HorizontalMultiLevelHierarchy"/>
    <dgm:cxn modelId="{E4501503-BE55-4096-A615-93794ACD466E}" type="presParOf" srcId="{8BF99FB6-FA31-4109-981B-2F57384BE348}" destId="{6224B0F8-5401-4C64-8093-ECA3B61367A7}" srcOrd="0" destOrd="0" presId="urn:microsoft.com/office/officeart/2008/layout/HorizontalMultiLevelHierarchy"/>
    <dgm:cxn modelId="{F7830AD0-26C2-414A-852F-3915A88DAAD1}" type="presParOf" srcId="{6224B0F8-5401-4C64-8093-ECA3B61367A7}" destId="{F8010EDD-4D26-415E-B468-581DCFCF97B9}" srcOrd="0" destOrd="0" presId="urn:microsoft.com/office/officeart/2008/layout/HorizontalMultiLevelHierarchy"/>
    <dgm:cxn modelId="{13F6C198-7D2D-48A2-92CB-2C05A28083B4}" type="presParOf" srcId="{6224B0F8-5401-4C64-8093-ECA3B61367A7}" destId="{7C90CC26-7D64-455D-B75E-8491AF38ADBD}" srcOrd="1" destOrd="0" presId="urn:microsoft.com/office/officeart/2008/layout/HorizontalMultiLevelHierarchy"/>
    <dgm:cxn modelId="{EACF39C6-C0BA-4227-8273-DDAF8855C392}" type="presParOf" srcId="{7C90CC26-7D64-455D-B75E-8491AF38ADBD}" destId="{816FFA33-B1A7-4759-ABEB-54BA8B8E5C52}" srcOrd="0" destOrd="0" presId="urn:microsoft.com/office/officeart/2008/layout/HorizontalMultiLevelHierarchy"/>
    <dgm:cxn modelId="{C492A796-18A0-478F-9A38-2F4014A2A4F2}" type="presParOf" srcId="{816FFA33-B1A7-4759-ABEB-54BA8B8E5C52}" destId="{59273FEC-8B43-4D9B-B5B3-E5B8951C4787}" srcOrd="0" destOrd="0" presId="urn:microsoft.com/office/officeart/2008/layout/HorizontalMultiLevelHierarchy"/>
    <dgm:cxn modelId="{611B304B-B0CB-4A3B-A74E-559881603745}" type="presParOf" srcId="{7C90CC26-7D64-455D-B75E-8491AF38ADBD}" destId="{5B35696A-55B4-4E49-A44E-F81A9F674FE6}" srcOrd="1" destOrd="0" presId="urn:microsoft.com/office/officeart/2008/layout/HorizontalMultiLevelHierarchy"/>
    <dgm:cxn modelId="{B5D22B27-F5DC-41CA-923A-68D413C8EA16}" type="presParOf" srcId="{5B35696A-55B4-4E49-A44E-F81A9F674FE6}" destId="{DD4A7119-4EC7-41DF-9483-D72BA4B6103C}" srcOrd="0" destOrd="0" presId="urn:microsoft.com/office/officeart/2008/layout/HorizontalMultiLevelHierarchy"/>
    <dgm:cxn modelId="{5F446540-DAAC-4F4A-A412-E6AC5730A75C}" type="presParOf" srcId="{5B35696A-55B4-4E49-A44E-F81A9F674FE6}" destId="{3BB451D3-FB71-4B6E-A662-961FA8A507F2}" srcOrd="1" destOrd="0" presId="urn:microsoft.com/office/officeart/2008/layout/HorizontalMultiLevelHierarchy"/>
    <dgm:cxn modelId="{0AD8F781-0F0D-48D1-9BE1-9A19BC960927}" type="presParOf" srcId="{7C90CC26-7D64-455D-B75E-8491AF38ADBD}" destId="{0AB33596-C609-43C0-9994-DD6FE76BD4CA}" srcOrd="2" destOrd="0" presId="urn:microsoft.com/office/officeart/2008/layout/HorizontalMultiLevelHierarchy"/>
    <dgm:cxn modelId="{A90F5B0B-C27E-4EBD-ABF4-94EED383EA3D}" type="presParOf" srcId="{0AB33596-C609-43C0-9994-DD6FE76BD4CA}" destId="{29C0F1F7-5117-42A9-9DEA-4B2FB1AA9374}" srcOrd="0" destOrd="0" presId="urn:microsoft.com/office/officeart/2008/layout/HorizontalMultiLevelHierarchy"/>
    <dgm:cxn modelId="{86E002BE-B530-4B99-A810-C571379D1FEE}" type="presParOf" srcId="{7C90CC26-7D64-455D-B75E-8491AF38ADBD}" destId="{6C841DC5-01A8-4144-8BB9-1719592ED298}" srcOrd="3" destOrd="0" presId="urn:microsoft.com/office/officeart/2008/layout/HorizontalMultiLevelHierarchy"/>
    <dgm:cxn modelId="{4677DB12-6F6E-4419-9AB4-D368F9988999}" type="presParOf" srcId="{6C841DC5-01A8-4144-8BB9-1719592ED298}" destId="{2555E769-87C5-4540-AE1D-FA570D6AC134}" srcOrd="0" destOrd="0" presId="urn:microsoft.com/office/officeart/2008/layout/HorizontalMultiLevelHierarchy"/>
    <dgm:cxn modelId="{7AA45765-77F5-4816-91D2-BBE6F7EECE7C}" type="presParOf" srcId="{6C841DC5-01A8-4144-8BB9-1719592ED298}" destId="{522FD507-E594-4479-8836-709D462903F7}" srcOrd="1" destOrd="0" presId="urn:microsoft.com/office/officeart/2008/layout/HorizontalMultiLevelHierarchy"/>
    <dgm:cxn modelId="{6EC1E017-7D9E-46D9-AC13-1AB4372AFF96}" type="presParOf" srcId="{7C90CC26-7D64-455D-B75E-8491AF38ADBD}" destId="{0C63DE2F-A004-4333-B30E-FBDC436E9AE1}" srcOrd="4" destOrd="0" presId="urn:microsoft.com/office/officeart/2008/layout/HorizontalMultiLevelHierarchy"/>
    <dgm:cxn modelId="{44C774A6-2242-480B-8D3E-AECB82AACF62}" type="presParOf" srcId="{0C63DE2F-A004-4333-B30E-FBDC436E9AE1}" destId="{494BFF1E-4882-4B9D-9D9E-177A5A88923D}" srcOrd="0" destOrd="0" presId="urn:microsoft.com/office/officeart/2008/layout/HorizontalMultiLevelHierarchy"/>
    <dgm:cxn modelId="{EBF8C1DC-F859-4864-8006-F467F1082EC0}" type="presParOf" srcId="{7C90CC26-7D64-455D-B75E-8491AF38ADBD}" destId="{64BA216A-BC88-473F-A9AD-DBE1E4235340}" srcOrd="5" destOrd="0" presId="urn:microsoft.com/office/officeart/2008/layout/HorizontalMultiLevelHierarchy"/>
    <dgm:cxn modelId="{34B44EB3-D49B-49BC-8A77-92C19CDAC1F0}" type="presParOf" srcId="{64BA216A-BC88-473F-A9AD-DBE1E4235340}" destId="{91595CAC-D4AB-476C-BDEA-712A8FF6EFDB}" srcOrd="0" destOrd="0" presId="urn:microsoft.com/office/officeart/2008/layout/HorizontalMultiLevelHierarchy"/>
    <dgm:cxn modelId="{EBB0356C-D2EC-49F2-BFF8-066250DED273}" type="presParOf" srcId="{64BA216A-BC88-473F-A9AD-DBE1E4235340}" destId="{175CB69C-D285-41B9-A407-4684B5DDC4F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F9C4B2-885C-4B65-97AC-2AB2B5040D84}">
      <dsp:nvSpPr>
        <dsp:cNvPr id="0" name=""/>
        <dsp:cNvSpPr/>
      </dsp:nvSpPr>
      <dsp:spPr>
        <a:xfrm>
          <a:off x="0" y="243700"/>
          <a:ext cx="5136231" cy="808429"/>
        </a:xfrm>
        <a:prstGeom prst="roundRect">
          <a:avLst/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INFORMACIÓN LOGÍSTICA</a:t>
          </a:r>
          <a:endParaRPr lang="es-CL" sz="2400" b="1" kern="1200" dirty="0">
            <a:latin typeface="Constantia" pitchFamily="18" charset="0"/>
          </a:endParaRPr>
        </a:p>
      </dsp:txBody>
      <dsp:txXfrm>
        <a:off x="0" y="243700"/>
        <a:ext cx="5136231" cy="808429"/>
      </dsp:txXfrm>
    </dsp:sp>
    <dsp:sp modelId="{F33DF211-4C0A-4073-A05E-0969661B5808}">
      <dsp:nvSpPr>
        <dsp:cNvPr id="0" name=""/>
        <dsp:cNvSpPr/>
      </dsp:nvSpPr>
      <dsp:spPr>
        <a:xfrm>
          <a:off x="0" y="1239330"/>
          <a:ext cx="5136231" cy="808429"/>
        </a:xfrm>
        <a:prstGeom prst="roundRect">
          <a:avLst/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PLANEAMIENTO LOGÍSTICO</a:t>
          </a:r>
          <a:endParaRPr lang="es-CL" sz="2400" b="1" kern="1200" dirty="0">
            <a:latin typeface="Constantia" pitchFamily="18" charset="0"/>
          </a:endParaRPr>
        </a:p>
      </dsp:txBody>
      <dsp:txXfrm>
        <a:off x="0" y="1239330"/>
        <a:ext cx="5136231" cy="808429"/>
      </dsp:txXfrm>
    </dsp:sp>
    <dsp:sp modelId="{C7FFE48B-CBC7-41E7-A3A9-4D08412358AA}">
      <dsp:nvSpPr>
        <dsp:cNvPr id="0" name=""/>
        <dsp:cNvSpPr/>
      </dsp:nvSpPr>
      <dsp:spPr>
        <a:xfrm>
          <a:off x="0" y="2234959"/>
          <a:ext cx="5136231" cy="808429"/>
        </a:xfrm>
        <a:prstGeom prst="roundRect">
          <a:avLst/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1" kern="1200" dirty="0" smtClean="0">
              <a:latin typeface="Constantia" pitchFamily="18" charset="0"/>
            </a:rPr>
            <a:t>CONTROL LOGÍSTICO</a:t>
          </a:r>
          <a:endParaRPr lang="es-CL" sz="2400" b="1" kern="1200" dirty="0">
            <a:latin typeface="Constantia" pitchFamily="18" charset="0"/>
          </a:endParaRPr>
        </a:p>
      </dsp:txBody>
      <dsp:txXfrm>
        <a:off x="0" y="2234959"/>
        <a:ext cx="5136231" cy="80842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9EC6EF-2884-4C3C-A7CE-9715E3404895}">
      <dsp:nvSpPr>
        <dsp:cNvPr id="0" name=""/>
        <dsp:cNvSpPr/>
      </dsp:nvSpPr>
      <dsp:spPr>
        <a:xfrm>
          <a:off x="1872203" y="2636180"/>
          <a:ext cx="667555" cy="18882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3777" y="0"/>
              </a:lnTo>
              <a:lnTo>
                <a:pt x="333777" y="1888295"/>
              </a:lnTo>
              <a:lnTo>
                <a:pt x="667555" y="188829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155910" y="3530257"/>
        <a:ext cx="100141" cy="100141"/>
      </dsp:txXfrm>
    </dsp:sp>
    <dsp:sp modelId="{53E3A30C-8CD6-40E8-896C-E30C28A76808}">
      <dsp:nvSpPr>
        <dsp:cNvPr id="0" name=""/>
        <dsp:cNvSpPr/>
      </dsp:nvSpPr>
      <dsp:spPr>
        <a:xfrm>
          <a:off x="1872203" y="2636180"/>
          <a:ext cx="667555" cy="9751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3777" y="0"/>
              </a:lnTo>
              <a:lnTo>
                <a:pt x="333777" y="975167"/>
              </a:lnTo>
              <a:lnTo>
                <a:pt x="667555" y="9751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" kern="1200"/>
        </a:p>
      </dsp:txBody>
      <dsp:txXfrm>
        <a:off x="2176436" y="3094219"/>
        <a:ext cx="59088" cy="59088"/>
      </dsp:txXfrm>
    </dsp:sp>
    <dsp:sp modelId="{0C63DE2F-A004-4333-B30E-FBDC436E9AE1}">
      <dsp:nvSpPr>
        <dsp:cNvPr id="0" name=""/>
        <dsp:cNvSpPr/>
      </dsp:nvSpPr>
      <dsp:spPr>
        <a:xfrm>
          <a:off x="1872203" y="2590460"/>
          <a:ext cx="6675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3777" y="45720"/>
              </a:lnTo>
              <a:lnTo>
                <a:pt x="333777" y="76739"/>
              </a:lnTo>
              <a:lnTo>
                <a:pt x="667555" y="767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" kern="1200"/>
        </a:p>
      </dsp:txBody>
      <dsp:txXfrm>
        <a:off x="2189273" y="2619473"/>
        <a:ext cx="33413" cy="33413"/>
      </dsp:txXfrm>
    </dsp:sp>
    <dsp:sp modelId="{0AB33596-C609-43C0-9994-DD6FE76BD4CA}">
      <dsp:nvSpPr>
        <dsp:cNvPr id="0" name=""/>
        <dsp:cNvSpPr/>
      </dsp:nvSpPr>
      <dsp:spPr>
        <a:xfrm>
          <a:off x="1872203" y="1723051"/>
          <a:ext cx="667555" cy="913128"/>
        </a:xfrm>
        <a:custGeom>
          <a:avLst/>
          <a:gdLst/>
          <a:ahLst/>
          <a:cxnLst/>
          <a:rect l="0" t="0" r="0" b="0"/>
          <a:pathLst>
            <a:path>
              <a:moveTo>
                <a:pt x="0" y="913128"/>
              </a:moveTo>
              <a:lnTo>
                <a:pt x="333777" y="913128"/>
              </a:lnTo>
              <a:lnTo>
                <a:pt x="333777" y="0"/>
              </a:lnTo>
              <a:lnTo>
                <a:pt x="667555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" kern="1200"/>
        </a:p>
      </dsp:txBody>
      <dsp:txXfrm>
        <a:off x="2177702" y="2151337"/>
        <a:ext cx="56556" cy="56556"/>
      </dsp:txXfrm>
    </dsp:sp>
    <dsp:sp modelId="{816FFA33-B1A7-4759-ABEB-54BA8B8E5C52}">
      <dsp:nvSpPr>
        <dsp:cNvPr id="0" name=""/>
        <dsp:cNvSpPr/>
      </dsp:nvSpPr>
      <dsp:spPr>
        <a:xfrm>
          <a:off x="1872203" y="778903"/>
          <a:ext cx="667555" cy="1857276"/>
        </a:xfrm>
        <a:custGeom>
          <a:avLst/>
          <a:gdLst/>
          <a:ahLst/>
          <a:cxnLst/>
          <a:rect l="0" t="0" r="0" b="0"/>
          <a:pathLst>
            <a:path>
              <a:moveTo>
                <a:pt x="0" y="1857276"/>
              </a:moveTo>
              <a:lnTo>
                <a:pt x="333777" y="1857276"/>
              </a:lnTo>
              <a:lnTo>
                <a:pt x="333777" y="0"/>
              </a:lnTo>
              <a:lnTo>
                <a:pt x="667555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" kern="1200"/>
        </a:p>
      </dsp:txBody>
      <dsp:txXfrm>
        <a:off x="2156640" y="1658201"/>
        <a:ext cx="98680" cy="98680"/>
      </dsp:txXfrm>
    </dsp:sp>
    <dsp:sp modelId="{F8010EDD-4D26-415E-B468-581DCFCF97B9}">
      <dsp:nvSpPr>
        <dsp:cNvPr id="0" name=""/>
        <dsp:cNvSpPr/>
      </dsp:nvSpPr>
      <dsp:spPr>
        <a:xfrm rot="16200000">
          <a:off x="-443277" y="2234934"/>
          <a:ext cx="3828471" cy="802490"/>
        </a:xfrm>
        <a:prstGeom prst="rect">
          <a:avLst/>
        </a:prstGeom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tx1"/>
              </a:solidFill>
              <a:latin typeface="Constantia" pitchFamily="18" charset="0"/>
            </a:rPr>
            <a:t>PERSONAL</a:t>
          </a:r>
          <a:endParaRPr lang="es-ES" sz="3400" b="1" kern="1200" dirty="0">
            <a:solidFill>
              <a:schemeClr val="tx1"/>
            </a:solidFill>
            <a:latin typeface="Constantia" pitchFamily="18" charset="0"/>
          </a:endParaRPr>
        </a:p>
      </dsp:txBody>
      <dsp:txXfrm rot="16200000">
        <a:off x="-443277" y="2234934"/>
        <a:ext cx="3828471" cy="802490"/>
      </dsp:txXfrm>
    </dsp:sp>
    <dsp:sp modelId="{DD4A7119-4EC7-41DF-9483-D72BA4B6103C}">
      <dsp:nvSpPr>
        <dsp:cNvPr id="0" name=""/>
        <dsp:cNvSpPr/>
      </dsp:nvSpPr>
      <dsp:spPr>
        <a:xfrm>
          <a:off x="2539758" y="432048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FIJACIÓN DE CUPOS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432048"/>
        <a:ext cx="2788833" cy="693710"/>
      </dsp:txXfrm>
    </dsp:sp>
    <dsp:sp modelId="{2555E769-87C5-4540-AE1D-FA570D6AC134}">
      <dsp:nvSpPr>
        <dsp:cNvPr id="0" name=""/>
        <dsp:cNvSpPr/>
      </dsp:nvSpPr>
      <dsp:spPr>
        <a:xfrm>
          <a:off x="2539758" y="1376195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CONTRATACIÓN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1376195"/>
        <a:ext cx="2788833" cy="693710"/>
      </dsp:txXfrm>
    </dsp:sp>
    <dsp:sp modelId="{91595CAC-D4AB-476C-BDEA-712A8FF6EFDB}">
      <dsp:nvSpPr>
        <dsp:cNvPr id="0" name=""/>
        <dsp:cNvSpPr/>
      </dsp:nvSpPr>
      <dsp:spPr>
        <a:xfrm>
          <a:off x="2539758" y="2320343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INSTRUCCIÓN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2320343"/>
        <a:ext cx="2788833" cy="693710"/>
      </dsp:txXfrm>
    </dsp:sp>
    <dsp:sp modelId="{82624D58-252A-46FE-9B86-D8D38B06C056}">
      <dsp:nvSpPr>
        <dsp:cNvPr id="0" name=""/>
        <dsp:cNvSpPr/>
      </dsp:nvSpPr>
      <dsp:spPr>
        <a:xfrm>
          <a:off x="2539758" y="3264491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MOVILIZACIÓN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3264491"/>
        <a:ext cx="2788833" cy="693710"/>
      </dsp:txXfrm>
    </dsp:sp>
    <dsp:sp modelId="{8600513F-658B-4323-9BEA-3E2921D46A08}">
      <dsp:nvSpPr>
        <dsp:cNvPr id="0" name=""/>
        <dsp:cNvSpPr/>
      </dsp:nvSpPr>
      <dsp:spPr>
        <a:xfrm>
          <a:off x="2539758" y="4208639"/>
          <a:ext cx="2788833" cy="631672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RECLUTAMIENTO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4208639"/>
        <a:ext cx="2788833" cy="63167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80F074E-1326-428C-ABB6-FA9EEB807106}">
      <dsp:nvSpPr>
        <dsp:cNvPr id="0" name=""/>
        <dsp:cNvSpPr/>
      </dsp:nvSpPr>
      <dsp:spPr>
        <a:xfrm>
          <a:off x="1584175" y="2636180"/>
          <a:ext cx="406469" cy="23235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3234" y="0"/>
              </a:lnTo>
              <a:lnTo>
                <a:pt x="203234" y="2323565"/>
              </a:lnTo>
              <a:lnTo>
                <a:pt x="406469" y="232356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800" kern="1200"/>
        </a:p>
      </dsp:txBody>
      <dsp:txXfrm>
        <a:off x="1728438" y="3738991"/>
        <a:ext cx="117942" cy="117942"/>
      </dsp:txXfrm>
    </dsp:sp>
    <dsp:sp modelId="{102858C4-056E-4E13-B10D-5961FD5ACF7D}">
      <dsp:nvSpPr>
        <dsp:cNvPr id="0" name=""/>
        <dsp:cNvSpPr/>
      </dsp:nvSpPr>
      <dsp:spPr>
        <a:xfrm>
          <a:off x="1584175" y="2636180"/>
          <a:ext cx="406469" cy="1549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3234" y="0"/>
              </a:lnTo>
              <a:lnTo>
                <a:pt x="203234" y="1549043"/>
              </a:lnTo>
              <a:lnTo>
                <a:pt x="406469" y="15490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747372" y="3370664"/>
        <a:ext cx="80074" cy="80074"/>
      </dsp:txXfrm>
    </dsp:sp>
    <dsp:sp modelId="{0F1EC603-D318-42FE-A4E0-5395B7714F1C}">
      <dsp:nvSpPr>
        <dsp:cNvPr id="0" name=""/>
        <dsp:cNvSpPr/>
      </dsp:nvSpPr>
      <dsp:spPr>
        <a:xfrm>
          <a:off x="1584175" y="2636180"/>
          <a:ext cx="406469" cy="7745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3234" y="0"/>
              </a:lnTo>
              <a:lnTo>
                <a:pt x="203234" y="774521"/>
              </a:lnTo>
              <a:lnTo>
                <a:pt x="406469" y="77452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765542" y="3001573"/>
        <a:ext cx="43735" cy="43735"/>
      </dsp:txXfrm>
    </dsp:sp>
    <dsp:sp modelId="{53E3A30C-8CD6-40E8-896C-E30C28A76808}">
      <dsp:nvSpPr>
        <dsp:cNvPr id="0" name=""/>
        <dsp:cNvSpPr/>
      </dsp:nvSpPr>
      <dsp:spPr>
        <a:xfrm>
          <a:off x="1584175" y="2590459"/>
          <a:ext cx="40646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6469" y="4572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777247" y="2626018"/>
        <a:ext cx="20323" cy="20323"/>
      </dsp:txXfrm>
    </dsp:sp>
    <dsp:sp modelId="{0C63DE2F-A004-4333-B30E-FBDC436E9AE1}">
      <dsp:nvSpPr>
        <dsp:cNvPr id="0" name=""/>
        <dsp:cNvSpPr/>
      </dsp:nvSpPr>
      <dsp:spPr>
        <a:xfrm>
          <a:off x="1584175" y="1861658"/>
          <a:ext cx="406469" cy="774521"/>
        </a:xfrm>
        <a:custGeom>
          <a:avLst/>
          <a:gdLst/>
          <a:ahLst/>
          <a:cxnLst/>
          <a:rect l="0" t="0" r="0" b="0"/>
          <a:pathLst>
            <a:path>
              <a:moveTo>
                <a:pt x="0" y="774521"/>
              </a:moveTo>
              <a:lnTo>
                <a:pt x="203234" y="774521"/>
              </a:lnTo>
              <a:lnTo>
                <a:pt x="203234" y="0"/>
              </a:lnTo>
              <a:lnTo>
                <a:pt x="406469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765542" y="2227051"/>
        <a:ext cx="43735" cy="43735"/>
      </dsp:txXfrm>
    </dsp:sp>
    <dsp:sp modelId="{0AB33596-C609-43C0-9994-DD6FE76BD4CA}">
      <dsp:nvSpPr>
        <dsp:cNvPr id="0" name=""/>
        <dsp:cNvSpPr/>
      </dsp:nvSpPr>
      <dsp:spPr>
        <a:xfrm>
          <a:off x="1584175" y="1087136"/>
          <a:ext cx="406469" cy="1549043"/>
        </a:xfrm>
        <a:custGeom>
          <a:avLst/>
          <a:gdLst/>
          <a:ahLst/>
          <a:cxnLst/>
          <a:rect l="0" t="0" r="0" b="0"/>
          <a:pathLst>
            <a:path>
              <a:moveTo>
                <a:pt x="0" y="1549043"/>
              </a:moveTo>
              <a:lnTo>
                <a:pt x="203234" y="1549043"/>
              </a:lnTo>
              <a:lnTo>
                <a:pt x="203234" y="0"/>
              </a:lnTo>
              <a:lnTo>
                <a:pt x="406469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747372" y="1821621"/>
        <a:ext cx="80074" cy="80074"/>
      </dsp:txXfrm>
    </dsp:sp>
    <dsp:sp modelId="{816FFA33-B1A7-4759-ABEB-54BA8B8E5C52}">
      <dsp:nvSpPr>
        <dsp:cNvPr id="0" name=""/>
        <dsp:cNvSpPr/>
      </dsp:nvSpPr>
      <dsp:spPr>
        <a:xfrm>
          <a:off x="1584175" y="312614"/>
          <a:ext cx="406469" cy="2323565"/>
        </a:xfrm>
        <a:custGeom>
          <a:avLst/>
          <a:gdLst/>
          <a:ahLst/>
          <a:cxnLst/>
          <a:rect l="0" t="0" r="0" b="0"/>
          <a:pathLst>
            <a:path>
              <a:moveTo>
                <a:pt x="0" y="2323565"/>
              </a:moveTo>
              <a:lnTo>
                <a:pt x="203234" y="2323565"/>
              </a:lnTo>
              <a:lnTo>
                <a:pt x="203234" y="0"/>
              </a:lnTo>
              <a:lnTo>
                <a:pt x="406469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800" kern="1200"/>
        </a:p>
      </dsp:txBody>
      <dsp:txXfrm>
        <a:off x="1728438" y="1415426"/>
        <a:ext cx="117942" cy="117942"/>
      </dsp:txXfrm>
    </dsp:sp>
    <dsp:sp modelId="{F8010EDD-4D26-415E-B468-581DCFCF97B9}">
      <dsp:nvSpPr>
        <dsp:cNvPr id="0" name=""/>
        <dsp:cNvSpPr/>
      </dsp:nvSpPr>
      <dsp:spPr>
        <a:xfrm rot="16200000">
          <a:off x="-580944" y="2315156"/>
          <a:ext cx="3688191" cy="642047"/>
        </a:xfrm>
        <a:prstGeom prst="rect">
          <a:avLst/>
        </a:prstGeom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tx1"/>
              </a:solidFill>
              <a:latin typeface="Constantia" pitchFamily="18" charset="0"/>
            </a:rPr>
            <a:t>SANIDAD</a:t>
          </a:r>
          <a:endParaRPr lang="es-ES" sz="3400" b="1" kern="1200" dirty="0">
            <a:solidFill>
              <a:schemeClr val="tx1"/>
            </a:solidFill>
            <a:latin typeface="Constantia" pitchFamily="18" charset="0"/>
          </a:endParaRPr>
        </a:p>
      </dsp:txBody>
      <dsp:txXfrm rot="16200000">
        <a:off x="-580944" y="2315156"/>
        <a:ext cx="3688191" cy="642047"/>
      </dsp:txXfrm>
    </dsp:sp>
    <dsp:sp modelId="{DD4A7119-4EC7-41DF-9483-D72BA4B6103C}">
      <dsp:nvSpPr>
        <dsp:cNvPr id="0" name=""/>
        <dsp:cNvSpPr/>
      </dsp:nvSpPr>
      <dsp:spPr>
        <a:xfrm>
          <a:off x="1990644" y="2805"/>
          <a:ext cx="3475940" cy="61961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MEDICINA PREVENTIVA</a:t>
          </a:r>
          <a:endParaRPr lang="es-ES" sz="2000" b="1" kern="1200" dirty="0">
            <a:latin typeface="Constantia" pitchFamily="18" charset="0"/>
          </a:endParaRPr>
        </a:p>
      </dsp:txBody>
      <dsp:txXfrm>
        <a:off x="1990644" y="2805"/>
        <a:ext cx="3475940" cy="619617"/>
      </dsp:txXfrm>
    </dsp:sp>
    <dsp:sp modelId="{2555E769-87C5-4540-AE1D-FA570D6AC134}">
      <dsp:nvSpPr>
        <dsp:cNvPr id="0" name=""/>
        <dsp:cNvSpPr/>
      </dsp:nvSpPr>
      <dsp:spPr>
        <a:xfrm>
          <a:off x="1990644" y="777327"/>
          <a:ext cx="3475940" cy="61961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EDUCACIÓN</a:t>
          </a:r>
          <a:endParaRPr lang="es-ES" sz="2000" b="1" kern="1200" dirty="0">
            <a:latin typeface="Constantia" pitchFamily="18" charset="0"/>
          </a:endParaRPr>
        </a:p>
      </dsp:txBody>
      <dsp:txXfrm>
        <a:off x="1990644" y="777327"/>
        <a:ext cx="3475940" cy="619617"/>
      </dsp:txXfrm>
    </dsp:sp>
    <dsp:sp modelId="{91595CAC-D4AB-476C-BDEA-712A8FF6EFDB}">
      <dsp:nvSpPr>
        <dsp:cNvPr id="0" name=""/>
        <dsp:cNvSpPr/>
      </dsp:nvSpPr>
      <dsp:spPr>
        <a:xfrm>
          <a:off x="1990644" y="1551849"/>
          <a:ext cx="3475940" cy="61961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SELECCIÓN</a:t>
          </a:r>
          <a:endParaRPr lang="es-ES" sz="2000" b="1" kern="1200" dirty="0">
            <a:latin typeface="Constantia" pitchFamily="18" charset="0"/>
          </a:endParaRPr>
        </a:p>
      </dsp:txBody>
      <dsp:txXfrm>
        <a:off x="1990644" y="1551849"/>
        <a:ext cx="3475940" cy="619617"/>
      </dsp:txXfrm>
    </dsp:sp>
    <dsp:sp modelId="{82624D58-252A-46FE-9B86-D8D38B06C056}">
      <dsp:nvSpPr>
        <dsp:cNvPr id="0" name=""/>
        <dsp:cNvSpPr/>
      </dsp:nvSpPr>
      <dsp:spPr>
        <a:xfrm>
          <a:off x="1990644" y="2326371"/>
          <a:ext cx="3475940" cy="61961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INVESTIGACIÓN</a:t>
          </a:r>
          <a:endParaRPr lang="es-ES" sz="2000" b="1" kern="1200" dirty="0">
            <a:latin typeface="Constantia" pitchFamily="18" charset="0"/>
          </a:endParaRPr>
        </a:p>
      </dsp:txBody>
      <dsp:txXfrm>
        <a:off x="1990644" y="2326371"/>
        <a:ext cx="3475940" cy="619617"/>
      </dsp:txXfrm>
    </dsp:sp>
    <dsp:sp modelId="{E243DAF2-31A8-4FDF-8D2D-76DA1ADA7C70}">
      <dsp:nvSpPr>
        <dsp:cNvPr id="0" name=""/>
        <dsp:cNvSpPr/>
      </dsp:nvSpPr>
      <dsp:spPr>
        <a:xfrm>
          <a:off x="1990644" y="3100893"/>
          <a:ext cx="3475940" cy="61961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EVACUACIÓN </a:t>
          </a:r>
          <a:endParaRPr lang="es-ES" sz="2000" b="1" kern="1200" dirty="0">
            <a:latin typeface="Constantia" pitchFamily="18" charset="0"/>
          </a:endParaRPr>
        </a:p>
      </dsp:txBody>
      <dsp:txXfrm>
        <a:off x="1990644" y="3100893"/>
        <a:ext cx="3475940" cy="619617"/>
      </dsp:txXfrm>
    </dsp:sp>
    <dsp:sp modelId="{4D8EA195-9307-407C-AEB0-EE5C64E37BA8}">
      <dsp:nvSpPr>
        <dsp:cNvPr id="0" name=""/>
        <dsp:cNvSpPr/>
      </dsp:nvSpPr>
      <dsp:spPr>
        <a:xfrm>
          <a:off x="1990644" y="3875414"/>
          <a:ext cx="3475940" cy="61961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HOSPITALIZACIÓN</a:t>
          </a:r>
          <a:endParaRPr lang="es-ES" sz="2000" b="1" kern="1200" dirty="0">
            <a:latin typeface="Constantia" pitchFamily="18" charset="0"/>
          </a:endParaRPr>
        </a:p>
      </dsp:txBody>
      <dsp:txXfrm>
        <a:off x="1990644" y="3875414"/>
        <a:ext cx="3475940" cy="619617"/>
      </dsp:txXfrm>
    </dsp:sp>
    <dsp:sp modelId="{5DF66C88-E804-4D94-9DF9-68FF18B8EFE1}">
      <dsp:nvSpPr>
        <dsp:cNvPr id="0" name=""/>
        <dsp:cNvSpPr/>
      </dsp:nvSpPr>
      <dsp:spPr>
        <a:xfrm>
          <a:off x="1990644" y="4649936"/>
          <a:ext cx="3475940" cy="61961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RECUPERACIÓN</a:t>
          </a:r>
          <a:endParaRPr lang="es-ES" sz="2000" b="1" kern="1200" dirty="0">
            <a:latin typeface="Constantia" pitchFamily="18" charset="0"/>
          </a:endParaRPr>
        </a:p>
      </dsp:txBody>
      <dsp:txXfrm>
        <a:off x="1990644" y="4649936"/>
        <a:ext cx="3475940" cy="61961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ACD53E-6BFA-4BC3-8F17-8D1EEA43EA5D}">
      <dsp:nvSpPr>
        <dsp:cNvPr id="0" name=""/>
        <dsp:cNvSpPr/>
      </dsp:nvSpPr>
      <dsp:spPr>
        <a:xfrm>
          <a:off x="1732298" y="2636180"/>
          <a:ext cx="353897" cy="23602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6948" y="0"/>
              </a:lnTo>
              <a:lnTo>
                <a:pt x="176948" y="2360214"/>
              </a:lnTo>
              <a:lnTo>
                <a:pt x="353897" y="23602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900" kern="1200"/>
        </a:p>
      </dsp:txBody>
      <dsp:txXfrm>
        <a:off x="1849581" y="3756622"/>
        <a:ext cx="119329" cy="119329"/>
      </dsp:txXfrm>
    </dsp:sp>
    <dsp:sp modelId="{980F074E-1326-428C-ABB6-FA9EEB807106}">
      <dsp:nvSpPr>
        <dsp:cNvPr id="0" name=""/>
        <dsp:cNvSpPr/>
      </dsp:nvSpPr>
      <dsp:spPr>
        <a:xfrm>
          <a:off x="1732298" y="2636180"/>
          <a:ext cx="353897" cy="16858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6948" y="0"/>
              </a:lnTo>
              <a:lnTo>
                <a:pt x="176948" y="1685867"/>
              </a:lnTo>
              <a:lnTo>
                <a:pt x="353897" y="16858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866181" y="3436048"/>
        <a:ext cx="86130" cy="86130"/>
      </dsp:txXfrm>
    </dsp:sp>
    <dsp:sp modelId="{102858C4-056E-4E13-B10D-5961FD5ACF7D}">
      <dsp:nvSpPr>
        <dsp:cNvPr id="0" name=""/>
        <dsp:cNvSpPr/>
      </dsp:nvSpPr>
      <dsp:spPr>
        <a:xfrm>
          <a:off x="1732298" y="2636180"/>
          <a:ext cx="353897" cy="10115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6948" y="0"/>
              </a:lnTo>
              <a:lnTo>
                <a:pt x="176948" y="1011520"/>
              </a:lnTo>
              <a:lnTo>
                <a:pt x="353897" y="101152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82455" y="3115149"/>
        <a:ext cx="53582" cy="53582"/>
      </dsp:txXfrm>
    </dsp:sp>
    <dsp:sp modelId="{0F1EC603-D318-42FE-A4E0-5395B7714F1C}">
      <dsp:nvSpPr>
        <dsp:cNvPr id="0" name=""/>
        <dsp:cNvSpPr/>
      </dsp:nvSpPr>
      <dsp:spPr>
        <a:xfrm>
          <a:off x="1732298" y="2636180"/>
          <a:ext cx="353897" cy="3371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6948" y="0"/>
              </a:lnTo>
              <a:lnTo>
                <a:pt x="176948" y="337173"/>
              </a:lnTo>
              <a:lnTo>
                <a:pt x="353897" y="33717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97026" y="2792546"/>
        <a:ext cx="24440" cy="24440"/>
      </dsp:txXfrm>
    </dsp:sp>
    <dsp:sp modelId="{53E3A30C-8CD6-40E8-896C-E30C28A76808}">
      <dsp:nvSpPr>
        <dsp:cNvPr id="0" name=""/>
        <dsp:cNvSpPr/>
      </dsp:nvSpPr>
      <dsp:spPr>
        <a:xfrm>
          <a:off x="1732298" y="2299006"/>
          <a:ext cx="353897" cy="337173"/>
        </a:xfrm>
        <a:custGeom>
          <a:avLst/>
          <a:gdLst/>
          <a:ahLst/>
          <a:cxnLst/>
          <a:rect l="0" t="0" r="0" b="0"/>
          <a:pathLst>
            <a:path>
              <a:moveTo>
                <a:pt x="0" y="337173"/>
              </a:moveTo>
              <a:lnTo>
                <a:pt x="176948" y="337173"/>
              </a:lnTo>
              <a:lnTo>
                <a:pt x="176948" y="0"/>
              </a:lnTo>
              <a:lnTo>
                <a:pt x="353897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97026" y="2455373"/>
        <a:ext cx="24440" cy="24440"/>
      </dsp:txXfrm>
    </dsp:sp>
    <dsp:sp modelId="{0C63DE2F-A004-4333-B30E-FBDC436E9AE1}">
      <dsp:nvSpPr>
        <dsp:cNvPr id="0" name=""/>
        <dsp:cNvSpPr/>
      </dsp:nvSpPr>
      <dsp:spPr>
        <a:xfrm>
          <a:off x="1732298" y="1624659"/>
          <a:ext cx="353897" cy="1011520"/>
        </a:xfrm>
        <a:custGeom>
          <a:avLst/>
          <a:gdLst/>
          <a:ahLst/>
          <a:cxnLst/>
          <a:rect l="0" t="0" r="0" b="0"/>
          <a:pathLst>
            <a:path>
              <a:moveTo>
                <a:pt x="0" y="1011520"/>
              </a:moveTo>
              <a:lnTo>
                <a:pt x="176948" y="1011520"/>
              </a:lnTo>
              <a:lnTo>
                <a:pt x="176948" y="0"/>
              </a:lnTo>
              <a:lnTo>
                <a:pt x="353897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82455" y="2103628"/>
        <a:ext cx="53582" cy="53582"/>
      </dsp:txXfrm>
    </dsp:sp>
    <dsp:sp modelId="{0AB33596-C609-43C0-9994-DD6FE76BD4CA}">
      <dsp:nvSpPr>
        <dsp:cNvPr id="0" name=""/>
        <dsp:cNvSpPr/>
      </dsp:nvSpPr>
      <dsp:spPr>
        <a:xfrm>
          <a:off x="1732298" y="950312"/>
          <a:ext cx="353897" cy="1685867"/>
        </a:xfrm>
        <a:custGeom>
          <a:avLst/>
          <a:gdLst/>
          <a:ahLst/>
          <a:cxnLst/>
          <a:rect l="0" t="0" r="0" b="0"/>
          <a:pathLst>
            <a:path>
              <a:moveTo>
                <a:pt x="0" y="1685867"/>
              </a:moveTo>
              <a:lnTo>
                <a:pt x="176948" y="1685867"/>
              </a:lnTo>
              <a:lnTo>
                <a:pt x="176948" y="0"/>
              </a:lnTo>
              <a:lnTo>
                <a:pt x="353897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866181" y="1750180"/>
        <a:ext cx="86130" cy="86130"/>
      </dsp:txXfrm>
    </dsp:sp>
    <dsp:sp modelId="{816FFA33-B1A7-4759-ABEB-54BA8B8E5C52}">
      <dsp:nvSpPr>
        <dsp:cNvPr id="0" name=""/>
        <dsp:cNvSpPr/>
      </dsp:nvSpPr>
      <dsp:spPr>
        <a:xfrm>
          <a:off x="1732298" y="275965"/>
          <a:ext cx="353897" cy="2360214"/>
        </a:xfrm>
        <a:custGeom>
          <a:avLst/>
          <a:gdLst/>
          <a:ahLst/>
          <a:cxnLst/>
          <a:rect l="0" t="0" r="0" b="0"/>
          <a:pathLst>
            <a:path>
              <a:moveTo>
                <a:pt x="0" y="2360214"/>
              </a:moveTo>
              <a:lnTo>
                <a:pt x="176948" y="2360214"/>
              </a:lnTo>
              <a:lnTo>
                <a:pt x="176948" y="0"/>
              </a:lnTo>
              <a:lnTo>
                <a:pt x="353897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900" kern="1200"/>
        </a:p>
      </dsp:txBody>
      <dsp:txXfrm>
        <a:off x="1849581" y="1396407"/>
        <a:ext cx="119329" cy="119329"/>
      </dsp:txXfrm>
    </dsp:sp>
    <dsp:sp modelId="{F8010EDD-4D26-415E-B468-581DCFCF97B9}">
      <dsp:nvSpPr>
        <dsp:cNvPr id="0" name=""/>
        <dsp:cNvSpPr/>
      </dsp:nvSpPr>
      <dsp:spPr>
        <a:xfrm rot="16200000">
          <a:off x="-615968" y="2274085"/>
          <a:ext cx="3972344" cy="724189"/>
        </a:xfrm>
        <a:prstGeom prst="rect">
          <a:avLst/>
        </a:prstGeom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tx1"/>
              </a:solidFill>
              <a:latin typeface="Constantia" pitchFamily="18" charset="0"/>
            </a:rPr>
            <a:t>ABASTECIMIENTO</a:t>
          </a:r>
          <a:endParaRPr lang="es-ES" sz="3400" b="1" kern="1200" dirty="0">
            <a:solidFill>
              <a:schemeClr val="tx1"/>
            </a:solidFill>
            <a:latin typeface="Constantia" pitchFamily="18" charset="0"/>
          </a:endParaRPr>
        </a:p>
      </dsp:txBody>
      <dsp:txXfrm rot="16200000">
        <a:off x="-615968" y="2274085"/>
        <a:ext cx="3972344" cy="724189"/>
      </dsp:txXfrm>
    </dsp:sp>
    <dsp:sp modelId="{DD4A7119-4EC7-41DF-9483-D72BA4B6103C}">
      <dsp:nvSpPr>
        <dsp:cNvPr id="0" name=""/>
        <dsp:cNvSpPr/>
      </dsp:nvSpPr>
      <dsp:spPr>
        <a:xfrm>
          <a:off x="2086195" y="6226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CATALOGACIÓN</a:t>
          </a:r>
          <a:endParaRPr lang="es-ES" sz="1800" b="1" kern="1200" dirty="0">
            <a:latin typeface="Constantia" pitchFamily="18" charset="0"/>
          </a:endParaRPr>
        </a:p>
      </dsp:txBody>
      <dsp:txXfrm>
        <a:off x="2086195" y="6226"/>
        <a:ext cx="3314407" cy="539477"/>
      </dsp:txXfrm>
    </dsp:sp>
    <dsp:sp modelId="{2555E769-87C5-4540-AE1D-FA570D6AC134}">
      <dsp:nvSpPr>
        <dsp:cNvPr id="0" name=""/>
        <dsp:cNvSpPr/>
      </dsp:nvSpPr>
      <dsp:spPr>
        <a:xfrm>
          <a:off x="2086195" y="680573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ADQUISICIÓN</a:t>
          </a:r>
          <a:endParaRPr lang="es-ES" sz="2000" b="1" kern="1200" dirty="0">
            <a:latin typeface="Constantia" pitchFamily="18" charset="0"/>
          </a:endParaRPr>
        </a:p>
      </dsp:txBody>
      <dsp:txXfrm>
        <a:off x="2086195" y="680573"/>
        <a:ext cx="3314407" cy="539477"/>
      </dsp:txXfrm>
    </dsp:sp>
    <dsp:sp modelId="{91595CAC-D4AB-476C-BDEA-712A8FF6EFDB}">
      <dsp:nvSpPr>
        <dsp:cNvPr id="0" name=""/>
        <dsp:cNvSpPr/>
      </dsp:nvSpPr>
      <dsp:spPr>
        <a:xfrm>
          <a:off x="2086195" y="1354920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ALMACENAMIENTO</a:t>
          </a:r>
          <a:endParaRPr lang="es-ES" sz="2000" b="1" kern="1200" dirty="0">
            <a:latin typeface="Constantia" pitchFamily="18" charset="0"/>
          </a:endParaRPr>
        </a:p>
      </dsp:txBody>
      <dsp:txXfrm>
        <a:off x="2086195" y="1354920"/>
        <a:ext cx="3314407" cy="539477"/>
      </dsp:txXfrm>
    </dsp:sp>
    <dsp:sp modelId="{82624D58-252A-46FE-9B86-D8D38B06C056}">
      <dsp:nvSpPr>
        <dsp:cNvPr id="0" name=""/>
        <dsp:cNvSpPr/>
      </dsp:nvSpPr>
      <dsp:spPr>
        <a:xfrm>
          <a:off x="2086195" y="2029267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CONTABILIDAD DEL MATERIAL</a:t>
          </a:r>
          <a:endParaRPr lang="es-ES" sz="2000" b="1" kern="1200" dirty="0">
            <a:latin typeface="Constantia" pitchFamily="18" charset="0"/>
          </a:endParaRPr>
        </a:p>
      </dsp:txBody>
      <dsp:txXfrm>
        <a:off x="2086195" y="2029267"/>
        <a:ext cx="3314407" cy="539477"/>
      </dsp:txXfrm>
    </dsp:sp>
    <dsp:sp modelId="{E243DAF2-31A8-4FDF-8D2D-76DA1ADA7C70}">
      <dsp:nvSpPr>
        <dsp:cNvPr id="0" name=""/>
        <dsp:cNvSpPr/>
      </dsp:nvSpPr>
      <dsp:spPr>
        <a:xfrm>
          <a:off x="2086195" y="2703614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CONTROL DE INVENTARIO</a:t>
          </a:r>
          <a:endParaRPr lang="es-ES" sz="2000" b="1" kern="1200" dirty="0">
            <a:latin typeface="Constantia" pitchFamily="18" charset="0"/>
          </a:endParaRPr>
        </a:p>
      </dsp:txBody>
      <dsp:txXfrm>
        <a:off x="2086195" y="2703614"/>
        <a:ext cx="3314407" cy="539477"/>
      </dsp:txXfrm>
    </dsp:sp>
    <dsp:sp modelId="{4D8EA195-9307-407C-AEB0-EE5C64E37BA8}">
      <dsp:nvSpPr>
        <dsp:cNvPr id="0" name=""/>
        <dsp:cNvSpPr/>
      </dsp:nvSpPr>
      <dsp:spPr>
        <a:xfrm>
          <a:off x="2086195" y="3377961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TRANSPORTE</a:t>
          </a:r>
          <a:endParaRPr lang="es-ES" sz="2000" b="1" kern="1200" dirty="0">
            <a:latin typeface="Constantia" pitchFamily="18" charset="0"/>
          </a:endParaRPr>
        </a:p>
      </dsp:txBody>
      <dsp:txXfrm>
        <a:off x="2086195" y="3377961"/>
        <a:ext cx="3314407" cy="539477"/>
      </dsp:txXfrm>
    </dsp:sp>
    <dsp:sp modelId="{5DF66C88-E804-4D94-9DF9-68FF18B8EFE1}">
      <dsp:nvSpPr>
        <dsp:cNvPr id="0" name=""/>
        <dsp:cNvSpPr/>
      </dsp:nvSpPr>
      <dsp:spPr>
        <a:xfrm>
          <a:off x="2086195" y="4052308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ENTREGA</a:t>
          </a:r>
          <a:endParaRPr lang="es-ES" sz="2000" b="1" kern="1200" dirty="0">
            <a:latin typeface="Constantia" pitchFamily="18" charset="0"/>
          </a:endParaRPr>
        </a:p>
      </dsp:txBody>
      <dsp:txXfrm>
        <a:off x="2086195" y="4052308"/>
        <a:ext cx="3314407" cy="539477"/>
      </dsp:txXfrm>
    </dsp:sp>
    <dsp:sp modelId="{F98E6467-114A-4798-B46B-C2E689F5B8B4}">
      <dsp:nvSpPr>
        <dsp:cNvPr id="0" name=""/>
        <dsp:cNvSpPr/>
      </dsp:nvSpPr>
      <dsp:spPr>
        <a:xfrm>
          <a:off x="2086195" y="4726655"/>
          <a:ext cx="3314407" cy="539477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ELIMINACIÓN</a:t>
          </a:r>
          <a:endParaRPr lang="es-ES" sz="2000" b="1" kern="1200" dirty="0">
            <a:latin typeface="Constantia" pitchFamily="18" charset="0"/>
          </a:endParaRPr>
        </a:p>
      </dsp:txBody>
      <dsp:txXfrm>
        <a:off x="2086195" y="4726655"/>
        <a:ext cx="3314407" cy="53947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E3A30C-8CD6-40E8-896C-E30C28A76808}">
      <dsp:nvSpPr>
        <dsp:cNvPr id="0" name=""/>
        <dsp:cNvSpPr/>
      </dsp:nvSpPr>
      <dsp:spPr>
        <a:xfrm>
          <a:off x="1882611" y="2636180"/>
          <a:ext cx="657146" cy="14162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8573" y="0"/>
              </a:lnTo>
              <a:lnTo>
                <a:pt x="328573" y="1416221"/>
              </a:lnTo>
              <a:lnTo>
                <a:pt x="657146" y="141622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" kern="1200"/>
        </a:p>
      </dsp:txBody>
      <dsp:txXfrm>
        <a:off x="2172153" y="3305259"/>
        <a:ext cx="78062" cy="78062"/>
      </dsp:txXfrm>
    </dsp:sp>
    <dsp:sp modelId="{0C63DE2F-A004-4333-B30E-FBDC436E9AE1}">
      <dsp:nvSpPr>
        <dsp:cNvPr id="0" name=""/>
        <dsp:cNvSpPr/>
      </dsp:nvSpPr>
      <dsp:spPr>
        <a:xfrm>
          <a:off x="1882611" y="2636180"/>
          <a:ext cx="657146" cy="4720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8573" y="0"/>
              </a:lnTo>
              <a:lnTo>
                <a:pt x="328573" y="472073"/>
              </a:lnTo>
              <a:lnTo>
                <a:pt x="657146" y="47207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" kern="1200"/>
        </a:p>
      </dsp:txBody>
      <dsp:txXfrm>
        <a:off x="2190956" y="2851988"/>
        <a:ext cx="40456" cy="40456"/>
      </dsp:txXfrm>
    </dsp:sp>
    <dsp:sp modelId="{0AB33596-C609-43C0-9994-DD6FE76BD4CA}">
      <dsp:nvSpPr>
        <dsp:cNvPr id="0" name=""/>
        <dsp:cNvSpPr/>
      </dsp:nvSpPr>
      <dsp:spPr>
        <a:xfrm>
          <a:off x="1882611" y="2164106"/>
          <a:ext cx="657146" cy="472073"/>
        </a:xfrm>
        <a:custGeom>
          <a:avLst/>
          <a:gdLst/>
          <a:ahLst/>
          <a:cxnLst/>
          <a:rect l="0" t="0" r="0" b="0"/>
          <a:pathLst>
            <a:path>
              <a:moveTo>
                <a:pt x="0" y="472073"/>
              </a:moveTo>
              <a:lnTo>
                <a:pt x="328573" y="472073"/>
              </a:lnTo>
              <a:lnTo>
                <a:pt x="328573" y="0"/>
              </a:lnTo>
              <a:lnTo>
                <a:pt x="657146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" kern="1200"/>
        </a:p>
      </dsp:txBody>
      <dsp:txXfrm>
        <a:off x="2190956" y="2379914"/>
        <a:ext cx="40456" cy="40456"/>
      </dsp:txXfrm>
    </dsp:sp>
    <dsp:sp modelId="{816FFA33-B1A7-4759-ABEB-54BA8B8E5C52}">
      <dsp:nvSpPr>
        <dsp:cNvPr id="0" name=""/>
        <dsp:cNvSpPr/>
      </dsp:nvSpPr>
      <dsp:spPr>
        <a:xfrm>
          <a:off x="1882611" y="1219958"/>
          <a:ext cx="657146" cy="1416221"/>
        </a:xfrm>
        <a:custGeom>
          <a:avLst/>
          <a:gdLst/>
          <a:ahLst/>
          <a:cxnLst/>
          <a:rect l="0" t="0" r="0" b="0"/>
          <a:pathLst>
            <a:path>
              <a:moveTo>
                <a:pt x="0" y="1416221"/>
              </a:moveTo>
              <a:lnTo>
                <a:pt x="328573" y="1416221"/>
              </a:lnTo>
              <a:lnTo>
                <a:pt x="328573" y="0"/>
              </a:lnTo>
              <a:lnTo>
                <a:pt x="657146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" kern="1200"/>
        </a:p>
      </dsp:txBody>
      <dsp:txXfrm>
        <a:off x="2172153" y="1889037"/>
        <a:ext cx="78062" cy="78062"/>
      </dsp:txXfrm>
    </dsp:sp>
    <dsp:sp modelId="{F8010EDD-4D26-415E-B468-581DCFCF97B9}">
      <dsp:nvSpPr>
        <dsp:cNvPr id="0" name=""/>
        <dsp:cNvSpPr/>
      </dsp:nvSpPr>
      <dsp:spPr>
        <a:xfrm rot="16200000">
          <a:off x="-432869" y="2234934"/>
          <a:ext cx="3828471" cy="802490"/>
        </a:xfrm>
        <a:prstGeom prst="rect">
          <a:avLst/>
        </a:prstGeom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b="1" kern="1200" dirty="0" smtClean="0">
              <a:solidFill>
                <a:schemeClr val="tx1"/>
              </a:solidFill>
              <a:latin typeface="Constantia" pitchFamily="18" charset="0"/>
            </a:rPr>
            <a:t>MANTENIMIENTO</a:t>
          </a:r>
          <a:endParaRPr lang="es-ES" sz="3200" b="1" kern="1200" dirty="0">
            <a:solidFill>
              <a:schemeClr val="tx1"/>
            </a:solidFill>
            <a:latin typeface="Constantia" pitchFamily="18" charset="0"/>
          </a:endParaRPr>
        </a:p>
      </dsp:txBody>
      <dsp:txXfrm rot="16200000">
        <a:off x="-432869" y="2234934"/>
        <a:ext cx="3828471" cy="802490"/>
      </dsp:txXfrm>
    </dsp:sp>
    <dsp:sp modelId="{DD4A7119-4EC7-41DF-9483-D72BA4B6103C}">
      <dsp:nvSpPr>
        <dsp:cNvPr id="0" name=""/>
        <dsp:cNvSpPr/>
      </dsp:nvSpPr>
      <dsp:spPr>
        <a:xfrm>
          <a:off x="2539758" y="873102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PREVENTIVO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873102"/>
        <a:ext cx="2788833" cy="693710"/>
      </dsp:txXfrm>
    </dsp:sp>
    <dsp:sp modelId="{2555E769-87C5-4540-AE1D-FA570D6AC134}">
      <dsp:nvSpPr>
        <dsp:cNvPr id="0" name=""/>
        <dsp:cNvSpPr/>
      </dsp:nvSpPr>
      <dsp:spPr>
        <a:xfrm>
          <a:off x="2539758" y="1817250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CORRECTIVO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1817250"/>
        <a:ext cx="2788833" cy="693710"/>
      </dsp:txXfrm>
    </dsp:sp>
    <dsp:sp modelId="{91595CAC-D4AB-476C-BDEA-712A8FF6EFDB}">
      <dsp:nvSpPr>
        <dsp:cNvPr id="0" name=""/>
        <dsp:cNvSpPr/>
      </dsp:nvSpPr>
      <dsp:spPr>
        <a:xfrm>
          <a:off x="2539758" y="2761398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MODERNIZACIÓN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2761398"/>
        <a:ext cx="2788833" cy="693710"/>
      </dsp:txXfrm>
    </dsp:sp>
    <dsp:sp modelId="{82624D58-252A-46FE-9B86-D8D38B06C056}">
      <dsp:nvSpPr>
        <dsp:cNvPr id="0" name=""/>
        <dsp:cNvSpPr/>
      </dsp:nvSpPr>
      <dsp:spPr>
        <a:xfrm>
          <a:off x="2539758" y="3705546"/>
          <a:ext cx="2788833" cy="69371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RESCATE Y SALVATAJE</a:t>
          </a:r>
          <a:endParaRPr lang="es-ES" sz="2000" b="1" kern="1200" dirty="0">
            <a:latin typeface="Constantia" pitchFamily="18" charset="0"/>
          </a:endParaRPr>
        </a:p>
      </dsp:txBody>
      <dsp:txXfrm>
        <a:off x="2539758" y="3705546"/>
        <a:ext cx="2788833" cy="69371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80F074E-1326-428C-ABB6-FA9EEB807106}">
      <dsp:nvSpPr>
        <dsp:cNvPr id="0" name=""/>
        <dsp:cNvSpPr/>
      </dsp:nvSpPr>
      <dsp:spPr>
        <a:xfrm>
          <a:off x="1560314" y="2636180"/>
          <a:ext cx="614155" cy="2271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7077" y="0"/>
              </a:lnTo>
              <a:lnTo>
                <a:pt x="307077" y="2271420"/>
              </a:lnTo>
              <a:lnTo>
                <a:pt x="614155" y="227142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800" kern="1200"/>
        </a:p>
      </dsp:txBody>
      <dsp:txXfrm>
        <a:off x="1808567" y="3713065"/>
        <a:ext cx="117649" cy="117649"/>
      </dsp:txXfrm>
    </dsp:sp>
    <dsp:sp modelId="{102858C4-056E-4E13-B10D-5961FD5ACF7D}">
      <dsp:nvSpPr>
        <dsp:cNvPr id="0" name=""/>
        <dsp:cNvSpPr/>
      </dsp:nvSpPr>
      <dsp:spPr>
        <a:xfrm>
          <a:off x="1560314" y="2636180"/>
          <a:ext cx="614155" cy="13628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7077" y="0"/>
              </a:lnTo>
              <a:lnTo>
                <a:pt x="307077" y="1362852"/>
              </a:lnTo>
              <a:lnTo>
                <a:pt x="614155" y="136285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30021" y="3280235"/>
        <a:ext cx="74742" cy="74742"/>
      </dsp:txXfrm>
    </dsp:sp>
    <dsp:sp modelId="{0F1EC603-D318-42FE-A4E0-5395B7714F1C}">
      <dsp:nvSpPr>
        <dsp:cNvPr id="0" name=""/>
        <dsp:cNvSpPr/>
      </dsp:nvSpPr>
      <dsp:spPr>
        <a:xfrm>
          <a:off x="1560314" y="2636180"/>
          <a:ext cx="614155" cy="454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7077" y="0"/>
              </a:lnTo>
              <a:lnTo>
                <a:pt x="307077" y="454284"/>
              </a:lnTo>
              <a:lnTo>
                <a:pt x="614155" y="45428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48294" y="2844224"/>
        <a:ext cx="38195" cy="38195"/>
      </dsp:txXfrm>
    </dsp:sp>
    <dsp:sp modelId="{53E3A30C-8CD6-40E8-896C-E30C28A76808}">
      <dsp:nvSpPr>
        <dsp:cNvPr id="0" name=""/>
        <dsp:cNvSpPr/>
      </dsp:nvSpPr>
      <dsp:spPr>
        <a:xfrm>
          <a:off x="1560314" y="2181895"/>
          <a:ext cx="614155" cy="454284"/>
        </a:xfrm>
        <a:custGeom>
          <a:avLst/>
          <a:gdLst/>
          <a:ahLst/>
          <a:cxnLst/>
          <a:rect l="0" t="0" r="0" b="0"/>
          <a:pathLst>
            <a:path>
              <a:moveTo>
                <a:pt x="0" y="454284"/>
              </a:moveTo>
              <a:lnTo>
                <a:pt x="307077" y="454284"/>
              </a:lnTo>
              <a:lnTo>
                <a:pt x="307077" y="0"/>
              </a:lnTo>
              <a:lnTo>
                <a:pt x="614155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48294" y="2389940"/>
        <a:ext cx="38195" cy="38195"/>
      </dsp:txXfrm>
    </dsp:sp>
    <dsp:sp modelId="{0C63DE2F-A004-4333-B30E-FBDC436E9AE1}">
      <dsp:nvSpPr>
        <dsp:cNvPr id="0" name=""/>
        <dsp:cNvSpPr/>
      </dsp:nvSpPr>
      <dsp:spPr>
        <a:xfrm>
          <a:off x="1560314" y="1273327"/>
          <a:ext cx="614155" cy="1362852"/>
        </a:xfrm>
        <a:custGeom>
          <a:avLst/>
          <a:gdLst/>
          <a:ahLst/>
          <a:cxnLst/>
          <a:rect l="0" t="0" r="0" b="0"/>
          <a:pathLst>
            <a:path>
              <a:moveTo>
                <a:pt x="0" y="1362852"/>
              </a:moveTo>
              <a:lnTo>
                <a:pt x="307077" y="1362852"/>
              </a:lnTo>
              <a:lnTo>
                <a:pt x="307077" y="0"/>
              </a:lnTo>
              <a:lnTo>
                <a:pt x="614155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830021" y="1917382"/>
        <a:ext cx="74742" cy="74742"/>
      </dsp:txXfrm>
    </dsp:sp>
    <dsp:sp modelId="{0AB33596-C609-43C0-9994-DD6FE76BD4CA}">
      <dsp:nvSpPr>
        <dsp:cNvPr id="0" name=""/>
        <dsp:cNvSpPr/>
      </dsp:nvSpPr>
      <dsp:spPr>
        <a:xfrm>
          <a:off x="1560314" y="364759"/>
          <a:ext cx="614155" cy="2271420"/>
        </a:xfrm>
        <a:custGeom>
          <a:avLst/>
          <a:gdLst/>
          <a:ahLst/>
          <a:cxnLst/>
          <a:rect l="0" t="0" r="0" b="0"/>
          <a:pathLst>
            <a:path>
              <a:moveTo>
                <a:pt x="0" y="2271420"/>
              </a:moveTo>
              <a:lnTo>
                <a:pt x="307077" y="2271420"/>
              </a:lnTo>
              <a:lnTo>
                <a:pt x="307077" y="0"/>
              </a:lnTo>
              <a:lnTo>
                <a:pt x="614155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800" kern="1200"/>
        </a:p>
      </dsp:txBody>
      <dsp:txXfrm>
        <a:off x="1808567" y="1441645"/>
        <a:ext cx="117649" cy="117649"/>
      </dsp:txXfrm>
    </dsp:sp>
    <dsp:sp modelId="{F8010EDD-4D26-415E-B468-581DCFCF97B9}">
      <dsp:nvSpPr>
        <dsp:cNvPr id="0" name=""/>
        <dsp:cNvSpPr/>
      </dsp:nvSpPr>
      <dsp:spPr>
        <a:xfrm rot="16200000">
          <a:off x="-1156179" y="2252066"/>
          <a:ext cx="4664761" cy="768227"/>
        </a:xfrm>
        <a:prstGeom prst="rect">
          <a:avLst/>
        </a:prstGeom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tx1"/>
              </a:solidFill>
              <a:latin typeface="Constantia" pitchFamily="18" charset="0"/>
            </a:rPr>
            <a:t>TRANSPORTE</a:t>
          </a:r>
          <a:endParaRPr lang="es-ES" sz="3400" b="1" kern="1200" dirty="0">
            <a:solidFill>
              <a:schemeClr val="tx1"/>
            </a:solidFill>
            <a:latin typeface="Constantia" pitchFamily="18" charset="0"/>
          </a:endParaRPr>
        </a:p>
      </dsp:txBody>
      <dsp:txXfrm rot="16200000">
        <a:off x="-1156179" y="2252066"/>
        <a:ext cx="4664761" cy="768227"/>
      </dsp:txXfrm>
    </dsp:sp>
    <dsp:sp modelId="{2555E769-87C5-4540-AE1D-FA570D6AC134}">
      <dsp:nvSpPr>
        <dsp:cNvPr id="0" name=""/>
        <dsp:cNvSpPr/>
      </dsp:nvSpPr>
      <dsp:spPr>
        <a:xfrm>
          <a:off x="2174469" y="1332"/>
          <a:ext cx="3304815" cy="726854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PRIORIDAD</a:t>
          </a:r>
          <a:endParaRPr lang="es-ES" sz="2000" b="1" kern="1200" dirty="0">
            <a:latin typeface="Constantia" pitchFamily="18" charset="0"/>
          </a:endParaRPr>
        </a:p>
      </dsp:txBody>
      <dsp:txXfrm>
        <a:off x="2174469" y="1332"/>
        <a:ext cx="3304815" cy="726854"/>
      </dsp:txXfrm>
    </dsp:sp>
    <dsp:sp modelId="{91595CAC-D4AB-476C-BDEA-712A8FF6EFDB}">
      <dsp:nvSpPr>
        <dsp:cNvPr id="0" name=""/>
        <dsp:cNvSpPr/>
      </dsp:nvSpPr>
      <dsp:spPr>
        <a:xfrm>
          <a:off x="2174469" y="909900"/>
          <a:ext cx="3304815" cy="726854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EVALUACIÓN</a:t>
          </a:r>
          <a:endParaRPr lang="es-ES" sz="2000" b="1" kern="1200" dirty="0">
            <a:latin typeface="Constantia" pitchFamily="18" charset="0"/>
          </a:endParaRPr>
        </a:p>
      </dsp:txBody>
      <dsp:txXfrm>
        <a:off x="2174469" y="909900"/>
        <a:ext cx="3304815" cy="726854"/>
      </dsp:txXfrm>
    </dsp:sp>
    <dsp:sp modelId="{82624D58-252A-46FE-9B86-D8D38B06C056}">
      <dsp:nvSpPr>
        <dsp:cNvPr id="0" name=""/>
        <dsp:cNvSpPr/>
      </dsp:nvSpPr>
      <dsp:spPr>
        <a:xfrm>
          <a:off x="2174469" y="1818468"/>
          <a:ext cx="3304815" cy="726854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EXPLOTACIÓN</a:t>
          </a:r>
          <a:endParaRPr lang="es-ES" sz="2000" b="1" kern="1200" dirty="0">
            <a:latin typeface="Constantia" pitchFamily="18" charset="0"/>
          </a:endParaRPr>
        </a:p>
      </dsp:txBody>
      <dsp:txXfrm>
        <a:off x="2174469" y="1818468"/>
        <a:ext cx="3304815" cy="726854"/>
      </dsp:txXfrm>
    </dsp:sp>
    <dsp:sp modelId="{E243DAF2-31A8-4FDF-8D2D-76DA1ADA7C70}">
      <dsp:nvSpPr>
        <dsp:cNvPr id="0" name=""/>
        <dsp:cNvSpPr/>
      </dsp:nvSpPr>
      <dsp:spPr>
        <a:xfrm>
          <a:off x="2174469" y="2727036"/>
          <a:ext cx="3304815" cy="726854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INTEGRACIÓN</a:t>
          </a:r>
          <a:endParaRPr lang="es-ES" sz="2000" b="1" kern="1200" dirty="0">
            <a:latin typeface="Constantia" pitchFamily="18" charset="0"/>
          </a:endParaRPr>
        </a:p>
      </dsp:txBody>
      <dsp:txXfrm>
        <a:off x="2174469" y="2727036"/>
        <a:ext cx="3304815" cy="726854"/>
      </dsp:txXfrm>
    </dsp:sp>
    <dsp:sp modelId="{4D8EA195-9307-407C-AEB0-EE5C64E37BA8}">
      <dsp:nvSpPr>
        <dsp:cNvPr id="0" name=""/>
        <dsp:cNvSpPr/>
      </dsp:nvSpPr>
      <dsp:spPr>
        <a:xfrm>
          <a:off x="2174469" y="3635605"/>
          <a:ext cx="3304815" cy="726854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REGULACIÓN</a:t>
          </a:r>
          <a:endParaRPr lang="es-ES" sz="2000" b="1" kern="1200" dirty="0">
            <a:latin typeface="Constantia" pitchFamily="18" charset="0"/>
          </a:endParaRPr>
        </a:p>
      </dsp:txBody>
      <dsp:txXfrm>
        <a:off x="2174469" y="3635605"/>
        <a:ext cx="3304815" cy="726854"/>
      </dsp:txXfrm>
    </dsp:sp>
    <dsp:sp modelId="{5DF66C88-E804-4D94-9DF9-68FF18B8EFE1}">
      <dsp:nvSpPr>
        <dsp:cNvPr id="0" name=""/>
        <dsp:cNvSpPr/>
      </dsp:nvSpPr>
      <dsp:spPr>
        <a:xfrm>
          <a:off x="2174469" y="4544173"/>
          <a:ext cx="3304815" cy="726854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CONTROL DE TRÁFICO</a:t>
          </a:r>
          <a:endParaRPr lang="es-ES" sz="2000" b="1" kern="1200" dirty="0">
            <a:latin typeface="Constantia" pitchFamily="18" charset="0"/>
          </a:endParaRPr>
        </a:p>
      </dsp:txBody>
      <dsp:txXfrm>
        <a:off x="2174469" y="4544173"/>
        <a:ext cx="3304815" cy="726854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63DE2F-A004-4333-B30E-FBDC436E9AE1}">
      <dsp:nvSpPr>
        <dsp:cNvPr id="0" name=""/>
        <dsp:cNvSpPr/>
      </dsp:nvSpPr>
      <dsp:spPr>
        <a:xfrm>
          <a:off x="1722092" y="2590460"/>
          <a:ext cx="6571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8573" y="45720"/>
              </a:lnTo>
              <a:lnTo>
                <a:pt x="328573" y="77866"/>
              </a:lnTo>
              <a:lnTo>
                <a:pt x="657146" y="7786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034217" y="2619731"/>
        <a:ext cx="32896" cy="32896"/>
      </dsp:txXfrm>
    </dsp:sp>
    <dsp:sp modelId="{0AB33596-C609-43C0-9994-DD6FE76BD4CA}">
      <dsp:nvSpPr>
        <dsp:cNvPr id="0" name=""/>
        <dsp:cNvSpPr/>
      </dsp:nvSpPr>
      <dsp:spPr>
        <a:xfrm>
          <a:off x="1722092" y="1810138"/>
          <a:ext cx="657146" cy="826041"/>
        </a:xfrm>
        <a:custGeom>
          <a:avLst/>
          <a:gdLst/>
          <a:ahLst/>
          <a:cxnLst/>
          <a:rect l="0" t="0" r="0" b="0"/>
          <a:pathLst>
            <a:path>
              <a:moveTo>
                <a:pt x="0" y="826041"/>
              </a:moveTo>
              <a:lnTo>
                <a:pt x="328573" y="826041"/>
              </a:lnTo>
              <a:lnTo>
                <a:pt x="328573" y="0"/>
              </a:lnTo>
              <a:lnTo>
                <a:pt x="657146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024276" y="2196770"/>
        <a:ext cx="52777" cy="52777"/>
      </dsp:txXfrm>
    </dsp:sp>
    <dsp:sp modelId="{816FFA33-B1A7-4759-ABEB-54BA8B8E5C52}">
      <dsp:nvSpPr>
        <dsp:cNvPr id="0" name=""/>
        <dsp:cNvSpPr/>
      </dsp:nvSpPr>
      <dsp:spPr>
        <a:xfrm>
          <a:off x="1722092" y="951950"/>
          <a:ext cx="657146" cy="1684229"/>
        </a:xfrm>
        <a:custGeom>
          <a:avLst/>
          <a:gdLst/>
          <a:ahLst/>
          <a:cxnLst/>
          <a:rect l="0" t="0" r="0" b="0"/>
          <a:pathLst>
            <a:path>
              <a:moveTo>
                <a:pt x="0" y="1684229"/>
              </a:moveTo>
              <a:lnTo>
                <a:pt x="328573" y="1684229"/>
              </a:lnTo>
              <a:lnTo>
                <a:pt x="328573" y="0"/>
              </a:lnTo>
              <a:lnTo>
                <a:pt x="657146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005468" y="1748867"/>
        <a:ext cx="90394" cy="90394"/>
      </dsp:txXfrm>
    </dsp:sp>
    <dsp:sp modelId="{F8010EDD-4D26-415E-B468-581DCFCF97B9}">
      <dsp:nvSpPr>
        <dsp:cNvPr id="0" name=""/>
        <dsp:cNvSpPr/>
      </dsp:nvSpPr>
      <dsp:spPr>
        <a:xfrm rot="16200000">
          <a:off x="-710060" y="2207181"/>
          <a:ext cx="4006308" cy="857997"/>
        </a:xfrm>
        <a:prstGeom prst="rect">
          <a:avLst/>
        </a:prstGeom>
        <a:gradFill flip="none" rotWithShape="0">
          <a:gsLst>
            <a:gs pos="0">
              <a:srgbClr val="EBFD3F">
                <a:shade val="30000"/>
                <a:satMod val="115000"/>
              </a:srgbClr>
            </a:gs>
            <a:gs pos="50000">
              <a:srgbClr val="EBFD3F">
                <a:shade val="67500"/>
                <a:satMod val="115000"/>
              </a:srgbClr>
            </a:gs>
            <a:gs pos="100000">
              <a:srgbClr val="EBFD3F">
                <a:shade val="100000"/>
                <a:satMod val="115000"/>
              </a:srgbClr>
            </a:gs>
          </a:gsLst>
          <a:lin ang="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tx1"/>
              </a:solidFill>
              <a:latin typeface="Constantia" pitchFamily="18" charset="0"/>
            </a:rPr>
            <a:t>INSTALACIONES</a:t>
          </a:r>
          <a:endParaRPr lang="es-ES" sz="3400" b="1" kern="1200" dirty="0">
            <a:solidFill>
              <a:schemeClr val="tx1"/>
            </a:solidFill>
            <a:latin typeface="Constantia" pitchFamily="18" charset="0"/>
          </a:endParaRPr>
        </a:p>
      </dsp:txBody>
      <dsp:txXfrm rot="16200000">
        <a:off x="-710060" y="2207181"/>
        <a:ext cx="4006308" cy="857997"/>
      </dsp:txXfrm>
    </dsp:sp>
    <dsp:sp modelId="{DD4A7119-4EC7-41DF-9483-D72BA4B6103C}">
      <dsp:nvSpPr>
        <dsp:cNvPr id="0" name=""/>
        <dsp:cNvSpPr/>
      </dsp:nvSpPr>
      <dsp:spPr>
        <a:xfrm>
          <a:off x="2379239" y="648075"/>
          <a:ext cx="3165378" cy="60775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CONSTRUCCIÓN</a:t>
          </a:r>
          <a:endParaRPr lang="es-ES" sz="2000" b="1" kern="1200" dirty="0">
            <a:latin typeface="Constantia" pitchFamily="18" charset="0"/>
          </a:endParaRPr>
        </a:p>
      </dsp:txBody>
      <dsp:txXfrm>
        <a:off x="2379239" y="648075"/>
        <a:ext cx="3165378" cy="607750"/>
      </dsp:txXfrm>
    </dsp:sp>
    <dsp:sp modelId="{2555E769-87C5-4540-AE1D-FA570D6AC134}">
      <dsp:nvSpPr>
        <dsp:cNvPr id="0" name=""/>
        <dsp:cNvSpPr/>
      </dsp:nvSpPr>
      <dsp:spPr>
        <a:xfrm>
          <a:off x="2379239" y="1506262"/>
          <a:ext cx="3165378" cy="60775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ACONDICIONAMIENTO</a:t>
          </a:r>
          <a:endParaRPr lang="es-ES" sz="2000" b="1" kern="1200" dirty="0">
            <a:latin typeface="Constantia" pitchFamily="18" charset="0"/>
          </a:endParaRPr>
        </a:p>
      </dsp:txBody>
      <dsp:txXfrm>
        <a:off x="2379239" y="1506262"/>
        <a:ext cx="3165378" cy="607750"/>
      </dsp:txXfrm>
    </dsp:sp>
    <dsp:sp modelId="{91595CAC-D4AB-476C-BDEA-712A8FF6EFDB}">
      <dsp:nvSpPr>
        <dsp:cNvPr id="0" name=""/>
        <dsp:cNvSpPr/>
      </dsp:nvSpPr>
      <dsp:spPr>
        <a:xfrm>
          <a:off x="2379239" y="2364450"/>
          <a:ext cx="3165378" cy="607750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latin typeface="Constantia" pitchFamily="18" charset="0"/>
            </a:rPr>
            <a:t>SOSTENIMIENTO</a:t>
          </a:r>
          <a:endParaRPr lang="es-ES" sz="2000" b="1" kern="1200" dirty="0">
            <a:latin typeface="Constantia" pitchFamily="18" charset="0"/>
          </a:endParaRPr>
        </a:p>
      </dsp:txBody>
      <dsp:txXfrm>
        <a:off x="2379239" y="2364450"/>
        <a:ext cx="3165378" cy="607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11268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Haga clic para modificar el estilo de texto del patrón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Segundo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Tercer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Cuarto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80604020202020204" pitchFamily="34" charset="0"/>
                <a:ea typeface="MS PGothic" pitchFamily="34" charset="-128"/>
                <a:cs typeface="+mn-cs"/>
              </a:rPr>
              <a:t>Quinto nivel</a:t>
            </a:r>
            <a:endParaRPr kumimoji="0" lang="es-E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80604020202020204" pitchFamily="34" charset="0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229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Objetivo: Establecer la misión de la organización / Crear y mantener el instrumento de actuación / guiar el empleo de este instrumento. </a:t>
            </a:r>
            <a:endParaRPr lang="es-CL" altLang="x-none" dirty="0"/>
          </a:p>
          <a:p>
            <a:pPr lvl="0"/>
            <a:endParaRPr lang="es-CL" altLang="x-none" dirty="0"/>
          </a:p>
          <a:p>
            <a:pPr lvl="0"/>
            <a:r>
              <a:rPr lang="es-CL" altLang="x-none" dirty="0"/>
              <a:t>COMANDANTE y su ESTADO MAYOR, resolver, ordenar y conducir.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2 Marcador de notas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Planificación, Coordinación y Control de los apoyos logíticos.</a:t>
            </a:r>
            <a:endParaRPr lang="es-CL" altLang="x-none" dirty="0"/>
          </a:p>
          <a:p>
            <a:pPr lvl="0"/>
            <a:r>
              <a:rPr lang="es-CL" altLang="x-none" dirty="0"/>
              <a:t>Defensa de Bases y Alerta temprana para las Fuerzas.</a:t>
            </a:r>
            <a:endParaRPr lang="es-CL" altLang="x-none" dirty="0"/>
          </a:p>
        </p:txBody>
      </p:sp>
      <p:sp>
        <p:nvSpPr>
          <p:cNvPr id="13316" name="3 Marcador de número de diapositiva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sz="1200" dirty="0"/>
            </a:fld>
            <a:endParaRPr lang="es-E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433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Objetivo: Establecer la misión de la organización / Crear y mantener el instrumento de actuación / guiar el empleo de este instrumento. </a:t>
            </a:r>
            <a:endParaRPr lang="es-CL" altLang="x-none" dirty="0"/>
          </a:p>
          <a:p>
            <a:pPr lvl="0"/>
            <a:endParaRPr lang="es-CL" altLang="x-none" dirty="0"/>
          </a:p>
          <a:p>
            <a:pPr lvl="0"/>
            <a:r>
              <a:rPr lang="es-CL" altLang="x-none" dirty="0"/>
              <a:t>COMANDANTE y su ESTADO MAYOR, resolver, ordenar y conducir.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536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Objetivo: Establecer la misión de la organización / Crear y mantener el instrumento de actuación / guiar el empleo de este instrumento. </a:t>
            </a:r>
            <a:endParaRPr lang="es-CL" altLang="x-none" dirty="0"/>
          </a:p>
          <a:p>
            <a:pPr lvl="0"/>
            <a:endParaRPr lang="es-CL" altLang="x-none" dirty="0"/>
          </a:p>
          <a:p>
            <a:pPr lvl="0"/>
            <a:r>
              <a:rPr lang="es-CL" altLang="x-none" dirty="0"/>
              <a:t>COMANDANTE y su ESTADO MAYOR, resolver, ordenar y conducir.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6387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Conservar, y mejorar el estado físico y mental del personal empleando técnicas médicas.</a:t>
            </a:r>
            <a:endParaRPr lang="es-CL" altLang="x-none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7411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Suministrar los artículos necesarios para equipar, sostener y permitir la operación de las fuerzas y de los servicios.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8435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r>
              <a:rPr lang="es-ES_tradnl" altLang="x-none" b="1" dirty="0">
                <a:latin typeface="Bookman Old Style" pitchFamily="18" charset="0"/>
              </a:rPr>
              <a:t>CONSEGUIR QUE EL MATERIAL NAVAL SE ENCUENTRE EN 	PERFECTO ESTADO DE EFICACIA</a:t>
            </a:r>
            <a:endParaRPr lang="es-ES" altLang="es-C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19459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EXPLOTACIÓN: maximizar el rendimiento del recurso.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s-ES" altLang="es-CL" sz="1200" dirty="0"/>
            </a:fld>
            <a:endParaRPr lang="es-ES" altLang="es-CL" sz="1200" dirty="0"/>
          </a:p>
        </p:txBody>
      </p:sp>
      <p:sp>
        <p:nvSpPr>
          <p:cNvPr id="20483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r>
              <a:rPr lang="es-CL" altLang="x-none" dirty="0"/>
              <a:t>SOCA y DOCA.</a:t>
            </a:r>
            <a:endParaRPr lang="es-CL" altLang="x-none" dirty="0"/>
          </a:p>
          <a:p>
            <a:pPr lvl="0" eaLnBrk="1" hangingPunct="1"/>
            <a:endParaRPr lang="es-ES" altLang="es-C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  <a:endParaRPr lang="es-ES" smtClean="0"/>
          </a:p>
          <a:p>
            <a:pPr lvl="1"/>
            <a:r>
              <a:rPr lang="es-ES" smtClean="0"/>
              <a:t>Segundo nivel</a:t>
            </a:r>
            <a:endParaRPr lang="es-ES" smtClean="0"/>
          </a:p>
          <a:p>
            <a:pPr lvl="2"/>
            <a:r>
              <a:rPr lang="es-ES" smtClean="0"/>
              <a:t>Tercer nivel</a:t>
            </a:r>
            <a:endParaRPr lang="es-ES" smtClean="0"/>
          </a:p>
          <a:p>
            <a:pPr lvl="3"/>
            <a:r>
              <a:rPr lang="es-ES" smtClean="0"/>
              <a:t>Cuarto nivel</a:t>
            </a:r>
            <a:endParaRPr lang="es-ES" smtClean="0"/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s-ES" altLang="es-CL" dirty="0"/>
              <a:t>Haga clic para cambiar el estilo de título	</a:t>
            </a:r>
            <a:endParaRPr lang="es-ES" altLang="es-CL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s-ES" altLang="es-CL" dirty="0"/>
              <a:t>Haga clic para modificar el estilo de texto del patrón</a:t>
            </a:r>
            <a:endParaRPr lang="es-ES" altLang="es-CL" dirty="0"/>
          </a:p>
          <a:p>
            <a:pPr lvl="1"/>
            <a:r>
              <a:rPr lang="es-ES" altLang="es-CL" dirty="0"/>
              <a:t>Segundo nivel</a:t>
            </a:r>
            <a:endParaRPr lang="es-ES" altLang="es-CL" dirty="0"/>
          </a:p>
          <a:p>
            <a:pPr lvl="2"/>
            <a:r>
              <a:rPr lang="es-ES" altLang="es-CL" dirty="0"/>
              <a:t>Tercer nivel</a:t>
            </a:r>
            <a:endParaRPr lang="es-ES" altLang="es-CL" dirty="0"/>
          </a:p>
          <a:p>
            <a:pPr lvl="3"/>
            <a:r>
              <a:rPr lang="es-ES" altLang="es-CL" dirty="0"/>
              <a:t>Cuarto nivel</a:t>
            </a:r>
            <a:endParaRPr lang="es-ES" altLang="es-CL" dirty="0"/>
          </a:p>
          <a:p>
            <a:pPr lvl="4"/>
            <a:r>
              <a:rPr lang="es-ES" altLang="es-CL" dirty="0"/>
              <a:t>Quinto nivel</a:t>
            </a:r>
            <a:endParaRPr lang="es-ES" altLang="es-CL" dirty="0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80604020202020204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80604020202020204" pitchFamily="34" charset="0"/>
              <a:ea typeface="+mn-ea"/>
              <a:cs typeface="+mn-cs"/>
            </a:endParaRP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s-ES" dirty="0">
                <a:latin typeface="Arial" panose="02080604020202020204" pitchFamily="34" charset="0"/>
                <a:ea typeface="MS PGothic" pitchFamily="34" charset="-128"/>
              </a:rPr>
            </a:fld>
            <a:endParaRPr lang="es-ES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80604020202020204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microsoft.com/office/2007/relationships/diagramDrawing" Target="../diagrams/drawing1.xml"/><Relationship Id="rId7" Type="http://schemas.openxmlformats.org/officeDocument/2006/relationships/diagramColors" Target="../diagrams/colors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jpeg"/><Relationship Id="rId8" Type="http://schemas.microsoft.com/office/2007/relationships/diagramDrawing" Target="../diagrams/drawing2.xml"/><Relationship Id="rId7" Type="http://schemas.openxmlformats.org/officeDocument/2006/relationships/diagramColors" Target="../diagrams/colors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2" Type="http://schemas.openxmlformats.org/officeDocument/2006/relationships/notesSlide" Target="../notesSlides/notesSlide4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9.pn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jpeg"/><Relationship Id="rId8" Type="http://schemas.microsoft.com/office/2007/relationships/diagramDrawing" Target="../diagrams/drawing3.xml"/><Relationship Id="rId7" Type="http://schemas.openxmlformats.org/officeDocument/2006/relationships/diagramColors" Target="../diagrams/colors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1" Type="http://schemas.openxmlformats.org/officeDocument/2006/relationships/notesSlide" Target="../notesSlides/notesSlide5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9" Type="http://schemas.microsoft.com/office/2007/relationships/diagramDrawing" Target="../diagrams/drawing4.xml"/><Relationship Id="rId8" Type="http://schemas.openxmlformats.org/officeDocument/2006/relationships/diagramColors" Target="../diagrams/colors4.xml"/><Relationship Id="rId7" Type="http://schemas.openxmlformats.org/officeDocument/2006/relationships/diagramQuickStyle" Target="../diagrams/quickStyle4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4.png"/><Relationship Id="rId3" Type="http://schemas.openxmlformats.org/officeDocument/2006/relationships/image" Target="../media/image3.jpeg"/><Relationship Id="rId2" Type="http://schemas.openxmlformats.org/officeDocument/2006/relationships/image" Target="../media/image11.png"/><Relationship Id="rId12" Type="http://schemas.openxmlformats.org/officeDocument/2006/relationships/notesSlide" Target="../notesSlides/notesSlide6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2.pn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jpeg"/><Relationship Id="rId8" Type="http://schemas.microsoft.com/office/2007/relationships/diagramDrawing" Target="../diagrams/drawing5.xml"/><Relationship Id="rId7" Type="http://schemas.openxmlformats.org/officeDocument/2006/relationships/diagramColors" Target="../diagrams/colors5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2" Type="http://schemas.openxmlformats.org/officeDocument/2006/relationships/notesSlide" Target="../notesSlides/notesSlide7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4.pn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jpeg"/><Relationship Id="rId8" Type="http://schemas.microsoft.com/office/2007/relationships/diagramDrawing" Target="../diagrams/drawing6.xml"/><Relationship Id="rId7" Type="http://schemas.openxmlformats.org/officeDocument/2006/relationships/diagramColors" Target="../diagrams/colors6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2" Type="http://schemas.openxmlformats.org/officeDocument/2006/relationships/notesSlide" Target="../notesSlides/notesSlide8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6.jpe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microsoft.com/office/2007/relationships/diagramDrawing" Target="../diagrams/drawing7.xml"/><Relationship Id="rId7" Type="http://schemas.openxmlformats.org/officeDocument/2006/relationships/diagramColors" Target="../diagrams/colors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1" Type="http://schemas.openxmlformats.org/officeDocument/2006/relationships/notesSlide" Target="../notesSlides/notesSlide9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2051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2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5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57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41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58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59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60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222375" y="1773238"/>
            <a:ext cx="79216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800" b="1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</a:rPr>
              <a:t>FUNCIONES DE DIRECCIÓN</a:t>
            </a:r>
            <a:endParaRPr sz="2800" b="1" dirty="0">
              <a:solidFill>
                <a:schemeClr val="bg1"/>
              </a:solidFill>
              <a:latin typeface="Constantia" pitchFamily="18" charset="0"/>
              <a:ea typeface="MS PGothic" pitchFamily="34" charset="-128"/>
            </a:endParaRPr>
          </a:p>
        </p:txBody>
      </p:sp>
      <p:graphicFrame>
        <p:nvGraphicFramePr>
          <p:cNvPr id="21" name="20 Diagrama"/>
          <p:cNvGraphicFramePr/>
          <p:nvPr/>
        </p:nvGraphicFramePr>
        <p:xfrm>
          <a:off x="2483768" y="2564904"/>
          <a:ext cx="5136232" cy="3287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2" name="21 CuadroTexto"/>
          <p:cNvSpPr txBox="1"/>
          <p:nvPr/>
        </p:nvSpPr>
        <p:spPr>
          <a:xfrm>
            <a:off x="2051720" y="1196752"/>
            <a:ext cx="6588224" cy="523220"/>
          </a:xfrm>
          <a:prstGeom prst="rect">
            <a:avLst/>
          </a:prstGeom>
          <a:solidFill>
            <a:srgbClr val="3333CC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s-ES" sz="2800" b="1" kern="1200" cap="none" spc="0" normalizeH="0" baseline="0" noProof="0" dirty="0">
                <a:solidFill>
                  <a:schemeClr val="bg1"/>
                </a:solidFill>
                <a:latin typeface="Constantia" pitchFamily="18" charset="0"/>
                <a:ea typeface="MS PGothic" pitchFamily="34" charset="-128"/>
                <a:cs typeface="Arial" panose="02080604020202020204" pitchFamily="34" charset="0"/>
              </a:rPr>
              <a:t>ESFUERZO LOGÍSTICO OPERATIVO</a:t>
            </a:r>
            <a:endParaRPr kumimoji="0" lang="es-ES" sz="2800" b="1" kern="1200" cap="none" spc="0" normalizeH="0" baseline="0" noProof="0" dirty="0">
              <a:solidFill>
                <a:schemeClr val="bg1"/>
              </a:solidFill>
              <a:latin typeface="Constantia" pitchFamily="18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2066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5" name="1 CuadroTexto"/>
          <p:cNvSpPr txBox="1"/>
          <p:nvPr/>
        </p:nvSpPr>
        <p:spPr>
          <a:xfrm>
            <a:off x="1403350" y="981075"/>
            <a:ext cx="79216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800" b="1" dirty="0">
                <a:solidFill>
                  <a:srgbClr val="F4F462"/>
                </a:solidFill>
                <a:latin typeface="Arial" panose="02080604020202020204" pitchFamily="34" charset="0"/>
                <a:ea typeface="MS PGothic" pitchFamily="34" charset="-128"/>
              </a:rPr>
              <a:t>ORGANOS DE APOYO LOGÍSTICO</a:t>
            </a:r>
            <a:endParaRPr sz="2800" b="1" dirty="0">
              <a:solidFill>
                <a:srgbClr val="F4F462"/>
              </a:solidFill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4221088"/>
            <a:ext cx="3396448" cy="2280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Rectángulo redondeado"/>
          <p:cNvSpPr/>
          <p:nvPr/>
        </p:nvSpPr>
        <p:spPr>
          <a:xfrm>
            <a:off x="2267744" y="1844824"/>
            <a:ext cx="2520280" cy="792088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BASES NAVALES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5724128" y="1844824"/>
            <a:ext cx="2520280" cy="792088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ESTACIÓN NAVAL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6084168" y="3068960"/>
            <a:ext cx="2520280" cy="792088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ESTACIÓN AERONAVAL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1763688" y="3429000"/>
            <a:ext cx="3513118" cy="864096"/>
          </a:xfrm>
          <a:prstGeom prst="round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REAPROVISIONAMIENTO RÁPIDO EN PUERTO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3089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92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93" name="7 CuadroTexto"/>
          <p:cNvSpPr txBox="1"/>
          <p:nvPr/>
        </p:nvSpPr>
        <p:spPr>
          <a:xfrm>
            <a:off x="0" y="1285875"/>
            <a:ext cx="1714500" cy="4246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        </a:t>
            </a:r>
            <a:r>
              <a:rPr lang="es-CL" altLang="x-none" sz="800" b="1" dirty="0">
                <a:latin typeface="Arial" panose="02080604020202020204" pitchFamily="34" charset="0"/>
                <a:ea typeface="MS PGothic" pitchFamily="34" charset="-128"/>
              </a:rPr>
              <a:t>APLICADA.</a:t>
            </a:r>
            <a:endParaRPr lang="es-CL" altLang="x-none" sz="800" b="1" dirty="0">
              <a:latin typeface="Arial" panose="02080604020202020204" pitchFamily="34" charset="0"/>
              <a:ea typeface="MS PGothic" pitchFamily="34" charset="-128"/>
            </a:endParaRPr>
          </a:p>
          <a:p>
            <a:r>
              <a:rPr lang="es-CL" altLang="x-none" sz="8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          OPERATIVA</a:t>
            </a:r>
            <a:r>
              <a:rPr lang="es-CL" altLang="x-none" sz="9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5210175" y="260350"/>
            <a:ext cx="3681413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LOGÍSTICA OPERATIVA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3095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42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3096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7" name="26 Imagen" descr="logistica4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997" y="2204864"/>
            <a:ext cx="2919243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4100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1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4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5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6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43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7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8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4109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6300192" y="4581128"/>
            <a:ext cx="1944216" cy="864096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Personal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17" name="16 Lágrima"/>
          <p:cNvSpPr/>
          <p:nvPr/>
        </p:nvSpPr>
        <p:spPr>
          <a:xfrm>
            <a:off x="2339752" y="1196752"/>
            <a:ext cx="2627784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Mantenimiento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18" name="17 Lágrima"/>
          <p:cNvSpPr/>
          <p:nvPr/>
        </p:nvSpPr>
        <p:spPr>
          <a:xfrm>
            <a:off x="1547664" y="2996952"/>
            <a:ext cx="2016224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Transporte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19" name="18 Lágrima"/>
          <p:cNvSpPr/>
          <p:nvPr/>
        </p:nvSpPr>
        <p:spPr>
          <a:xfrm flipH="1">
            <a:off x="5724128" y="1124744"/>
            <a:ext cx="2699792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Abastecimiento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23" name="22 Lágrima"/>
          <p:cNvSpPr/>
          <p:nvPr/>
        </p:nvSpPr>
        <p:spPr>
          <a:xfrm flipH="1">
            <a:off x="7020272" y="2924944"/>
            <a:ext cx="1872208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Sanidad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26" name="25 Lágrima"/>
          <p:cNvSpPr/>
          <p:nvPr/>
        </p:nvSpPr>
        <p:spPr>
          <a:xfrm flipH="1">
            <a:off x="2051720" y="4725144"/>
            <a:ext cx="2771800" cy="720080"/>
          </a:xfrm>
          <a:prstGeom prst="teardrop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Arial" panose="02080604020202020204" pitchFamily="34" charset="0"/>
              </a:rPr>
              <a:t>Instalaciones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Arial" panose="02080604020202020204" pitchFamily="34" charset="0"/>
            </a:endParaRPr>
          </a:p>
        </p:txBody>
      </p:sp>
      <p:sp>
        <p:nvSpPr>
          <p:cNvPr id="4128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512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29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44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0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1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5132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683568" y="476672"/>
          <a:ext cx="640871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134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5135" name="14 Imagen" descr="recursoshumanos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BCC6CF"/>
              </a:clrFrom>
              <a:clrTo>
                <a:srgbClr val="BCC6C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0063" y="4592638"/>
            <a:ext cx="3563937" cy="20050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6" name="15 Imagen" descr="postrh_blog.png"/>
          <p:cNvPicPr>
            <a:picLocks noChangeAspect="1"/>
          </p:cNvPicPr>
          <p:nvPr/>
        </p:nvPicPr>
        <p:blipFill>
          <a:blip r:embed="rId10">
            <a:clrChange>
              <a:clrFrom>
                <a:srgbClr val="68A6DD"/>
              </a:clrFrom>
              <a:clrTo>
                <a:srgbClr val="68A6D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0788" y="1700213"/>
            <a:ext cx="2668587" cy="16684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6147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8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1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3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45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4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5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6156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827584" y="836712"/>
          <a:ext cx="640871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158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6159" name="16 Imagen" descr="Maneras-de-cuidarse-para-mejorar-la-salud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725" y="3716338"/>
            <a:ext cx="4845050" cy="2695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7170" name="18 Imagen" descr="xe6n44obrhzgea6lhltxclbamp6jc3sachvcdoaizecfr3dnitcq_3_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863" y="4652963"/>
            <a:ext cx="3078162" cy="172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7172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3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3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6" name="Picture 4" descr="SELL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7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8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46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79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80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7181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6" name="15 Diagrama"/>
          <p:cNvGraphicFramePr/>
          <p:nvPr/>
        </p:nvGraphicFramePr>
        <p:xfrm>
          <a:off x="827584" y="820936"/>
          <a:ext cx="640871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183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7184" name="17 Imagen" descr="foto_0000000120190617090918.png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04025" y="1989138"/>
            <a:ext cx="1481138" cy="1400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8195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6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9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0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1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47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2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3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204" name="14 CuadroTexto"/>
          <p:cNvSpPr txBox="1"/>
          <p:nvPr/>
        </p:nvSpPr>
        <p:spPr>
          <a:xfrm>
            <a:off x="83661" y="6611938"/>
            <a:ext cx="1631315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827584" y="476672"/>
          <a:ext cx="640871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206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8207" name="15 Imagen" descr="mantenimiento-buque-armada-2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72225" y="1125538"/>
            <a:ext cx="2438400" cy="1636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8" name="16 Imagen" descr="mp000-mantenimiento-preventivo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86500" y="3500438"/>
            <a:ext cx="2857500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9219" name="Line 5"/>
          <p:cNvSpPr/>
          <p:nvPr/>
        </p:nvSpPr>
        <p:spPr>
          <a:xfrm>
            <a:off x="1116013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0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23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4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5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48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6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7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9228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899592" y="764704"/>
          <a:ext cx="640871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230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pic>
        <p:nvPicPr>
          <p:cNvPr id="9231" name="14 Imagen" descr="foto_0000000620160427093820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6688" y="981075"/>
            <a:ext cx="2425700" cy="1616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32" name="15 Imagen" descr="serv1.jpg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125" y="3860800"/>
            <a:ext cx="2308225" cy="2019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2509838" y="260350"/>
            <a:ext cx="6381750" cy="4619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marR="0" indent="-342900" algn="r" defTabSz="914400">
              <a:buClrTx/>
              <a:buSzTx/>
              <a:buFontTx/>
              <a:buNone/>
              <a:defRPr/>
            </a:pPr>
            <a:r>
              <a:rPr kumimoji="0" lang="es-CL" altLang="es-CL" sz="2400" b="1" kern="1200" cap="none" spc="0" normalizeH="0" baseline="0" noProof="0" dirty="0">
                <a:solidFill>
                  <a:srgbClr val="FFCC00"/>
                </a:solidFill>
                <a:latin typeface="Arial" panose="02080604020202020204" pitchFamily="34" charset="0"/>
                <a:ea typeface="MS PGothic" pitchFamily="34" charset="-128"/>
                <a:cs typeface="Arial" panose="02080604020202020204" pitchFamily="34" charset="0"/>
              </a:rPr>
              <a:t>ELEMENTOS FUNCIONALES LOGÍSTICOS</a:t>
            </a:r>
            <a:endParaRPr kumimoji="0" lang="es-ES" altLang="es-CL" sz="2400" b="1" kern="1200" cap="none" spc="0" normalizeH="0" baseline="0" noProof="0" dirty="0">
              <a:solidFill>
                <a:srgbClr val="FFCC00"/>
              </a:solidFill>
              <a:latin typeface="Arial" panose="02080604020202020204" pitchFamily="34" charset="0"/>
              <a:ea typeface="MS PGothic" pitchFamily="34" charset="-128"/>
              <a:cs typeface="Arial" panose="02080604020202020204" pitchFamily="34" charset="0"/>
            </a:endParaRPr>
          </a:p>
        </p:txBody>
      </p:sp>
      <p:sp>
        <p:nvSpPr>
          <p:cNvPr id="10243" name="Line 5"/>
          <p:cNvSpPr/>
          <p:nvPr/>
        </p:nvSpPr>
        <p:spPr>
          <a:xfrm>
            <a:off x="1233488" y="790575"/>
            <a:ext cx="7531100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4" name="AutoShape 3"/>
          <p:cNvSpPr/>
          <p:nvPr/>
        </p:nvSpPr>
        <p:spPr>
          <a:xfrm>
            <a:off x="0" y="1071563"/>
            <a:ext cx="1571625" cy="5786437"/>
          </a:xfrm>
          <a:prstGeom prst="flowChartAlternateProcess">
            <a:avLst/>
          </a:prstGeom>
          <a:blipFill rotWithShape="1">
            <a:blip r:embed="rId2"/>
          </a:blip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en-US" altLang="es-CL" sz="600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571625" cy="12858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7" name="Picture 4" descr="SELL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122238"/>
            <a:ext cx="1143000" cy="116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7 CuadroTexto"/>
          <p:cNvSpPr txBox="1"/>
          <p:nvPr/>
        </p:nvSpPr>
        <p:spPr>
          <a:xfrm>
            <a:off x="0" y="1285875"/>
            <a:ext cx="1714500" cy="554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INDICE: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49" name="14 CuadroTexto"/>
          <p:cNvSpPr txBox="1"/>
          <p:nvPr/>
        </p:nvSpPr>
        <p:spPr>
          <a:xfrm>
            <a:off x="8789988" y="6572250"/>
            <a:ext cx="354012" cy="276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200" b="1" dirty="0">
                <a:latin typeface="Arial" panose="02080604020202020204" pitchFamily="34" charset="0"/>
                <a:ea typeface="MS PGothic" pitchFamily="34" charset="-128"/>
              </a:rPr>
              <a:t>49</a:t>
            </a:r>
            <a:endParaRPr lang="es-CL" altLang="x-none" sz="12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0" name="AutoShape 2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1" name="AutoShape 4" descr="data:image/jpeg;base64,/9j/4AAQSkZJRgABAQAAAQABAAD/2wCEAAkGBxQTEhUUExQWFBUXGBsXGBgYFxcXHBcXHBgXGBgYGBccHCggGBolHBQXITEhJSksLi4uHB8zODMsNygtLisBCgoKDg0OGxAQGywkHyQsLCwsLCwsLCwsLCwsLCwsLCwsLCwsLDQsLC0sLCwsLCwsLCwsLCwsLCwsLCwsLCwsLP/AABEIALcBFAMBIgACEQEDEQH/xAAbAAABBQEBAAAAAAAAAAAAAAACAAEDBAUGB//EAEIQAAEDAgQCBwUGAwcEAwAAAAECAxEAIQQSMUEFUQYTImFxgZEyQqGxwQcUI1LR8DNy4RUWQ2JjgpJTc8LxJLKz/8QAGQEAAwEBAQAAAAAAAAAAAAAAAAECAwQF/8QAKhEAAgIBAwIFBAMBAAAAAAAAAAECEQMSITETQQQiUWFxMoGRsRRSwWP/2gAMAwEAAhEDEQA/AOZWkAmDItQrpwmAaQ2rzT1ByPhRTemBuaUXFAD5daSTanm9ArSkAQNSE1GDR0DBXpUjGlA6LUTZtR2AYa0TlIGiURApAEE2qNtNHm5Uuc0DCTpUzSRUjGCcWCUJUoJ9ogTHMmoFLKSABJvPcBrNZ60NAuJpkit7gfAV4pDiierKCEpQEqJUoiRJJ7Mi9WnehOIDedBClG/VkQedlSRNtDFT1ktidUb5OWUKEptVhbGqgCUZiASIIvYKGxitpjou642FohUyIuCDE3JtHnVdWNFNVyYqN6Sb1qO8BdQ0HiJbJyyNiCQZBuLgis0CKaknwALqKJK7CjNwaji1UId6x8qZChEb0ah2Qryqso3oQErjspigYRagQk1KkRQBC43aaTxmDROKkQKjWbCmISgZpgJFGsaUhQBEE3vvRPaU1JygQkptSp0mlQBAk28ajJgiioViRVAErUeNOTBHnTnamULjzoAkUaFdqJVRr+tJAw0UaTQNinA3oGGU2pNjaiJsO80MXpAMofOjUbfKgWLGjCiACPQ7jlQwOh4f0VcWIWttsmOySVKhSQQoJSDbtCuh4Jw0YJ4FxIcUUnq1lMdrkBJjQ31561xfD+Oupe6wn8RMFMmxTpHcIEV6LhsQ9iUIeS2lKTdIPaWrZRFoR4gVw5+ouCbp1Lg4/pJ0ydaUpDTOQ5ivO521ZjclI9kDyrH6LPuuOOIcP8eLqsM3jHfXpL3AMykLxAaSU3AXCpgyOyD2gOU0+H6zEBbbqA6kmWwjInKJI7ViW9iN6VvRpa3BZIxdx4LXAMKljDqspThMrgDsrCYAFo0jnrR8Oxyl4eXkKSu9zAmCQLRGhjQ99XcPwoqHsuN2i7yz8j86lZ4NkQQAVEmSC45r3GbU+jmkuO3oc7nC79zzfpDw1CGuraClKUScsZlDnMbDnWXw/i7uEQTnym2VBAhXepJsR316QcAtoLUlooUq2dK1rhJ1kQSY7qxsdgcycOcSUFaVBIzIISUzCVZ9Y0Nx6ViouKpnYs6fPAmOMrdYShTKU9dZSQFZRJ9tR9yZ57VW6R8DwjTIUFLbUT2Y7aL6AzcJMzMyK6Lh+HU2tRcGWfYWk5kX2zbajUDxrz7pFxV1b+V4yG1wUpgSQT2iNCb71eNSv3M9m/LwZ+NbU0640rKSkkSnQ8iPKKD3RUGKWVuqdUZJ/fyqZty0V3K0tzRAqXaKE0tJoSflVIAlJigU8BE0yl1H1cwTQkJkqAM1RvJiaMJg0OI9ryoQgZtRTpQZrxUhFDGRHSiAtTA6ipMnZpiI1JmlQlVKgKIBqeVqSaKgQIJPfVCDWLUnza1O6LUL528KQEqjp4VEq9SOC9CoXFNAGDRAGhAqVJqWMFY0FEoUB1qRRtQAlioXVECpFi3lUTmIBISAVKNgkAkztpRdAVWnyCDrHyr1b7PnXHEKCVKSpsASSCnKTIAT7thrc1xSeA9QkqxAShak2bnMsDWTBhHnfuqZeCeaT1qElCrOIzJICwIMEaEEa+Nc+TLCTSE4OS2PZkcOaSc6+2r8yzmjwmw8qM8SYT/iNjwUPpWdwbi7D7DbgQBnSCU5RY7p8jNXU8TaGgjyiupZ8cfpcV9jheOfdMZXSDDj/ET60aOLtnSTPIUC+NNC6jlB3UQkfE1Dg+kTLoJQrMEqykiNf360v5P/AEX4Dpv+paPF2hqSPEH9KFzH4dYIUtBGhBj0vSVxZA1Sr4frRJ4kk7Gj+THvNP7B05ejMTi3CWy1LPVqSLhKoIiRIzGZSe/TmK8k4vgnACcpkqJUlIUcvcZ25XNq7/7ROkAVlwze/ac7kjRPnfyricW+tCAlSVlJUF9XnUi3IEaCxIIrh1pZbhVHfgg9HmMHCrVMXitFFqWJwMoViMK4p1tJl1KyOtZn/qD30m/bFucVXwb+dM6RY9x1rs1WNFgGTQnWoVvpCkJkdoTYgwST2TyMDSpFChDYTiCmhRScoGzF6Yi0siZqs8L0S16UOI2I5UkJiKbg1JFQqVpVhy0UMaIAO15VKldoqJeoNFNMRGRSpwqlQMhUdKEaUKlX8qFJt5VdEEjh08RTu6ihQdKJ0drypDJVfShc2pK0mkVaeVIAqkFB+tS5R8KTGQuLAJJNqxn8Uow5okKygd0Sam4w4T2E+JqPiaMrbLYGic6jzKj9AAKoltmrilmMqIJJKZ22g+citptaOHIhH4mMWO0ogf8Axwdh/qREnb51eD40NtJUUKUqfwzaAsBMqI3i0DnW7wzgTqkF5wttJUTlKhnW4dyAq5k72rlnP1KdDdHeElSF4rEFRabGYzq6vZEm5ExJ74q7wfi68Y662syopztp2GUwUJ/2n4VkcaUlvDlOY51GMgKhATcLUnTUkAba1zfCscpl9t1JIKVA25aKHfYms1gWROQJtHd9EX+pxDmHJIQrtoH5STBA5XrsggwZgjQ8+61eccTK14hr7sOtfSqQECezvnOgHeTXoTPC8StIOJxAw6YuhiAe/M6uduQFZPG3TDLNRDfwKnUFsJAKhAWoaJ8Drt61ncP6FhhxDraw4UiFpVFydVJgWidK2MBwfBkggF8j3lqW6O/tKlIrUd4axuwg/wC1Fbw8LcbtHLLM72MtTUe75CdPpUGJcDba1mAEg/sVNi+G4dRhtxzDLkgFCiiSNQEqGVWvKuc6W8G4gpgtoU2+n8yR1bpHIicqrco8K5nhrubQyJ8nM4XGoKl4p4QCqQN4kBCfQD41oDjTWNC0vrCVpEsL6sRFwpCoFx7Nq43izvZQgSAkQQQQQqYgg3kRVPA4stqSrKFgE5kndJFx46Ed4FdMfDpws3k90bWAYcw74eYKXLEFII7aT7SHETOUj92qHivC0pccW0FNoU2paUH3bGUKn8qiR6V2TPB8M8lOdMhwBSHmyfZIkFTSiRIFiBe3nWXjOjr7Cg3mKmXDCVBUoVOh/wAp9PrWayvuJOLkcrxfD9e84QQFG6CmSCoRABOxAt5VV4ZxIqPVuWWJF/ejXzrb4pwpxkgrSUqBmLHtJ2kGLwRWF0nwim8Ss7heafj63vXVhmnsPIu6NPLQqFODa9AVCtCSQik4LCmCxQrUSLAmgAlaA06/61AFmNIijTKqKEmO6ZinTQQbaUkotcn5UUAS0ilQqIpqLGViL+VSNpsaQvJ8qeLK8jVEDJ1FErUUDGgo0Xjx+VJjDX7NCNqfPY0CU2JoQEpVU9V0ifSI+NX8Lg1OLQ3AKlmACoJG253vUyaC6OdxTcKB5kzvJm/hYiulWtKQ28pltxbrYAK7pR2subLEEyJvVjiXRgthTZUS82AopEExt423FT9JMCEYbDRplkHuzg/WsJZVLgpxpHTno7imyk/dsG6lEkBC1tyeeUiJsNahxOKWCpWIweIKoOkOom+UQn2UidBruK7VT0KJG5vH1NG48TsD3kHxrj1N7mKk1yeD41wqVBVfebHzBvVrg3B3MS6lpkX1UuJCBz7zyFen9OsU0nCrztBa19lCVCZUYE3G06iqnBcIOHYFITHXunWNFG+Y9yR9K6evUKL1WrJ2Szw5BYw6Q4+QFOLUYA/zOr2HJNcvxHpgCrsxiHZ/iLHYB/0mdPM3rm+kHFy4osNLlsKla93V7knccq1ehnFcCw06nEpIcMhKwnMVBQggcja086noylHVIrTGG73Z2/RnFcQxCQtSkNtiQmEJlRAtmF4HoafpjxvM0pACkKQsBUkACQe0CDoLXrqMI628wgtK/DISUqTyEfpBqjxjjOGyEKcSClQ7+0kg5SPKqnipNKfz7nPGdzvSeVO4vEtgqbUVpPtCesQe8oIg+Ymtvox0uJBSkoQux6lbig24P9Iqnqlf5ZIrqsX9oeBSLKUudQEaeOaK8n6SnDrePUK7BEglJEXMpUIkgcx3a0+lFOouzoUup9caPReL8MY4i2pbctvN9lSSAFtq/I4PeSdQeVxXmmJwCkryEBK0mCDJvqAIF5F62OiXH3m3oV2nUJ7PanrWRdTRPvW7STqII3rpelqA0vD8RYugFJWPzNqBTpuQFkefdUqUscq7MEnF0/sZXRj700lTTTKlNKIUUONwEri4SoqCgknuMWrpcL0fxq0ZFOIZbJnIkFyDM2JgC9dQxjEqbStsDKoAg+NEXlcx51zzbbtmbyPsqOL6W9Hgxh+s61xxQUJJi0g3A8QN64vpJhVO9U4YK3UoUe8kdrw0HrXp3TRw/dFDmU+hn6xXFrA6jDOECG2lgg3k9bCbbm1hTwza3NcTbXmOWAAIBso+6dbU4A5CrHFltqShTgQy6gqIMqKlg+yFgSAoTrVTBvpcBKTMWPnv4V6MJNqwezolbNJaiEmiNMrenYyJLcjxoUpiKNBtTxamJIjBFCFXN6KZsKYJ76BMVtyBSqUI86VAFNJie807poEmw8aJ2PnVCDSm4PL9KkY0+NRJ0udqPDTlg7UmApnMKdKZzAU09vy9as8OZzK2tJ8aTYPYmw+Gi/rHyp8HxB5lYfaGYBCgAW8wNgpYtewIMjQRW45wd4MIdyHIv2YKTGouBpNc199cQ82EKykKKkp0GYgJJOxzBOXwFZ82jNM6DhOIGMcDij1bquylQUTBtZQ1AMiLka1p9L8MYYYE9htOov8AxL6dwqrgsEhDwyjK26jOExcZicyBfVKgU2NhFbXFFKViWwodrqjCucBSQfWuSVJ7G3J1rOxB1E+U8qNCSfO5P9Y7tKbhqvwm43QKsqRBtF6ijmlLc4rpIou8QwzJuE9o+Mb+tY/2rcWUl1LSDBSkD1gn5D0rax4CeLMq2XKPROYfCua+07AlWLUrbJmHlaPWKeOnNWbrlfBxLaDsNdatKQExmSFb3qxhWYSLXj41r8f6PqauTmTISVDZWVKoI2mTHODXoyyRVJjK3RzpHicMtLbCh1S1/wANd0oKiASCCCBvAMVvY3DsKU+cS/1XaTGUFQ6wpOaSJMbT3VxD2GIi1b3F1JhpIRmztoWUyTBOaMuUzMWg1hmxxtNDit/QfHcByNl5ot4htPtKSSopH5ozXHM2jcCsN1kqGcADuAtXY8EbGBaL6kQlwLSGlKCipdkBBSUyBaTrbvqJ3o6WcNmVZYyqKY9kLMJST+a0nypY8ijswe7OQbSvL1qBdpSTI1BM+ot+5r0/ANh7hbiCLJBy9wUAsehJ9K5XA4MKw78ASTB9B/Wut6OpycOeUbiCB4JSB8way8TIPT5LX2cYsu4JIPuGB4XH/jXTlAm/7PjXO/Z3hMmG1/KbeZ+tdUqNP361k9zmyOpNHL9NP4ITOqm//wBAK5awwDUe1KwFEezClGQdjf8Adq6fpz2W0HQBSJnl1gsT3zWEwI4ckxMFffeYFtzoPOox8P5OmH0I8x4hhJzurmxygfmJm+YzpEkfKrvR1uDKdIJ0/l9d6n6VM9W022RfL1qvFwyAR/KB8ai6PKhsX1FpjYnblXpp+QiXJdeiTFgbxy7qjnWrC2OwpQNwZju3+lVpv5ULcqL2HoVcqbNajaHOmxkKEdo0YbNqJYuPGiVt40WA3rSplC9PQOjPA08KSk/WgQq8d1SkwR4/SrIGWez4j0qVjeo9h4/WpmfZPdNJ8DQ03PdFa3B2LFewudhWOgdpXgK2eDJCk3Oh05wZipnwRI32uNuMtLayjI4JghVp95PLnXJcaayutqyZVKAUg54uF+gBhQvpXpHEuLJxDORbQUoRkckJynvrhuI8GGVa84Kkx2AlSswn2kn/ACySbXE8qhOmZo6rgLgdRzj8RHMDRxPeezNtT41p8TSfvbBmfwVX1n2/jXNdDMWmUyQCCCDsfDlNdTxMRiMOdsjvmACQJ8TXJJbs27nR8KT+C2NOwKtgC36VDwsfgt/yioMZxNpg/iuAKMAJHaUeQSkXNCWxyPdnPdOsGUhGIQO02pLnjFlD/j8qg6c4L7xhkYlntQJMXzNmCrzEA+tbeL6/EoKUNBls+897ZG8NiY8z5Vk8LxKcE4cK6rNh1qPVrI/hmxyLOgBkwdLVk4tPb7G8ZbL1X6POmFJC0KUSESCSBNpEkDe1egjjeFffIw6uvSpuHmik/itg+0gKAzLRMxqQTF4rE6XdDFtFTmHSVNmSUi+TvSNSnu2rhDiFtqQcymloUVJWmxSvczuLXrri45V7mkoqStM9I4X0SadxS4VmwqO0L3VMHqzuADmB3sKzOk/GVs4h1GHQ2ElCW8mUQmCpSXORPaME6RUOE6XpcUU4hamHoy9e1CQ4NisewbbmO47UfHsOhDTb2brS6kHMAkiU9nvOxgAxrWb1XUuAjF35ilwjjJQ4l7E58SUBQbKiVJSvUkJjtRfwq/jel7D2FUyS5161hRzJEKVmBMKFgAAI0sK4vFYxa8uYnImciTfUybcpHhVrhnD3XFDIiZiISMyr6J3PedBvWrxxS1MtxV2aXCHl/isIQVLdKQjuUTBJ5ACu86QAMMMYNJlbigD3+8s+Z+dHwLgreBb6/ER1psADME+6nSVHn9KpYXCDFPuYnEPlkpyhGXJDaZIjMsam1xEzXHOXVnS4I1W77I7ThOE6toJA8qtlNZ6Q+2gEKTiBH/bURzESlR9KbD8daUcrmZlf5XRl9DofI1topUzkbbbZi9P0/gaaFHp1qKo8OwebAoBHZDhUozEJHa+MR51p9Okzh1eAI8loI+NZnB5+4KJkw4oBCdzAgR4isY8SOqL8kTzXpg4px5ZWkgrUVACOWVA8BB5a1qdEHMO0pKn0laUCEAXBWNSoGARM77Va43wBzsLcUhsKJEWkSNMx8h56Vs9FOAMlWZxU5eyGhCZGgMk9oRsK7IZE4bCyKuTO4/ikYh0upASSntQAmQLAxJvtXL59K6TiqEtdfHsoKkJkXyg/MaTXKp2rTGOBKzofGp2lfKqraYn4U6Ty/e1aMsmWu0jkKTxtPfUaDHpSLkppDDdcg0qjSu1KihFPDmfKjWm58flUeHPdv9KkMyY0FWSJw6cqnGhPnVaalbV2SPGkxjg2V4/QVZ4e9DmW3aun+YC48x8qok2M+NJ5OYCDB1BGoIuCKKJfB1S1kEZZJ3gSY58oqTGEJSm4UsxoRAFovPlWTwvi4MIeORcWVMBXd3b1r4jhfWNqzJzJIjMDpvaN/PlWLjXJmdVwzgqcPh0Jcw65OZUtALKcxzRba8RfSqjLrhxjKCkkJCw2FpKCUqHvTyIMVodHMar7q2kIecUhOUlThAJGlydxG1W28KFvJeeJStEZUhQVYTYzqb/DvrjaSm2UputzQY4a8UBtbwSkCIaEEjvWfoBVhnhrWHSpSGwCASVAZlq39o3JNVv7x4cdouQkTIi8i+1x9ai/tFL4zsnrWsqohR9uCrtjVNgRBG/hVutNrkwp3ucTxH7UXbpbYQk7Fayr1QmCD41U4P0mVij1bwQpZzKHZACvzIKdDa45gcxWR0v6LdS8VJWrqlqJR2YMwCUk87+nhWM5gSkBSCZBBsSCDzBFwfCt1ixzh7nZBKPCPTuE8ecwoCVAu4ckAIJlxsk5YQf8RE7G42JraxHC8DjpjLnm6SnIsHcKQoA+ork+ira1uth0lakpzkk6KJ7M2vEHzr03F8KQ6IWMwOs8+YOornjjlN7K6+xlmqEttjjlfZiySYcUEbJgGPMmw8Irb/umk4VOGUoZEABJCQDA0m9zc8qtf3eAIKHX242S6rL/AMVSKtr4VKcpdenn1mUnusAB5V1QwuS3i/yc8ssr5OUY+zrDN9payqN1EACpzxTDYZC/ujRxC0jtFsSBAPtOG0CDpNbKui7CjK0qc/7jjjnwWoireJ4YgNKQlIAIiBYRuI2rDJgyVq07L1ZSyp7NnmGI40lSg/i3CpwpJbaQDCAfdTtm5qNcxxLj33hYBSlDQmygpRE2zEpOvl5VtdLuAZAmIMAQeadCD4GsAYNIEb86eDHB+Z8ndwvKdrwNONwKUrSPvWDUJAbXnCQdCgkSnwiNrV6CpOZOywdUqE/CvOPsvbxAeW2lxXUgAqTqJUbQD7NgqY5V3fEHg2YSCtxJUcidkkiCrkBAijIq8yOOV3T5KuM4AhYCM7jdv4YVmR4QbgW0BrkeG4ptvDuIcW60OuV+IkbQBHcbVqudI8aXciGm3ZF0pCuxMgArm0i8mNay+k2ISUll0BKk3LWHMpTP/VcIsozsCaz0p8GkG1syxjsbhmsI4hIGJWshKFZs5kxckgFCRrHjWdw5xVgZygFJIHZ/TauWacSl8XSEJUCskgQkGCBuSRy3vtVniXSDrPwsOClG6zPwrohiobQ/SfiQcc6lr2QZUfpWe4mKgYbyj5k7mp1rJ1rdKi4oEa3pBWkUEfvzp0aedNjJEXgb3oEm0fvl9KSDeaYG8af+waQDKTSpTSoArsi099Gg3PhNM0LRTtiCZ1j4b1RIL1z6f1qwQAINjVcKt++cVODIB8aGBCvTwFOtJgK3jaiVaR4fKiIAiOUUCGW2lSQFCf3tRYfEPMj8NxQHI3oCuCeQqB98/KkNpGj0d6TuMOBtZISrSFqTfuIM16H/AGg6Ww40oOIBlTeI7aCPzB2CtBuLmQN4ryHF4frBB8QeVdL0L6VuMLDbkkpvv2u8eOhqMmNNakQ0dw5g8PiYBS5hVEyArKptRm+R0SLknU35Xp8Bwt3DuqCOwpHvQcriDKghxOik7ZxcQfPS4Vh2XgFYN1LWbtLZgONTeQWzBQTzEa6VrYjAOISApOdq6iArtNEbsqMSnXsq232POoPlGbnWzK/E8CjG4L8FMKTACFWKVJN0GdxcTXBq6LvIHWLRCM0aiygd+62uldBjuOOYbEBxoF1BMOoDeVSgdFKQLhwX7WWDpva0vjCcWtOHbV2FHPEGS2ohUk7QDoYNLJJV5e/7LxOUfgudDOGRCzBJ7ROUCB7qZ1UN5PftXZ1icL4iylJJcSCo2BUJA2FWnOO4dOrqRXb4R44QtyVs58zlOV0aVKsn+8eH2XPgD+lTN8YbOmY+CFfpXV/Ixf2MtEvQ0IpiKpK4qga5h4oV+lR/26z+Y/8AE/pQ/EYq3kGiXoc90o4WFNuc0dofykwfgawuC9BVODO4tITPZAkkiNSdr7V3L76VkFIUQoFKuyodk7zHP61n9Fk/xGli6Veo8PIeteNGD6umO6Z2LLLp/BD0M4IrDpckAKXBzXMDYbSdT51JxphtsfiOKQhyxSgdtxQuZWLgROkC9zW2riDclAUMwtlJg+hvHfXMdJFJwzSnMmVtMqXkIlRUQAVKNyJOlaZnCKUNVv8A0yi5TlZlO8bcu00191bAgCxeUI2GiLD2iSa5ji4Qy2o3GqgFGSZO5Gp76zcd02R/gpUV3FkmTOsqIiuXfxbry5dsJnLMknvNXjwvlnSkoiaQSouLEkmQNkp2tWo2sbVSdVNOgxauhlJF1aqFaqhD1SzIpDBbNGn9/OgbFJuhgFuaYm9v3ake6mWKQDg0qdNKmBAyTarBMn97ioMKgiZsNj307o7Ku8QPWjuLsDhxFjtP61K0NR3/ALNEURM8gflRMmwkaif360NgRPa+M/CKjdmaldNx4H5j9KIEC576OwkV1oN/CaquT8a1Fm3MfSs91u/nREGOVUGJRmjVKk3SoWKT3GjcPPlSb0vrFNbbgzY4V0vebID7DWIjRxILTluZQUgnvN/Gu/6KdMzi3Rh20ONrykw+vrEKSBcAiDm+k15OBW90WeQ28HVqICCLpjMJ95PKwiY51EoR5r8EOFo9wDKkgdZ1LaIgpAKv9oJgfCsvC8DKcWcQ0lIQRA7OUxAEQR7Nq1sDjGHQHUFK7WVYmOU7VeU8QBCdec/QGojhh8fs5dcokCWXO70FThhW5HoKkQVbx6HSjKo1NdcPDwq22Q5srhuDBPwFSJPfWXi8chGKRnMJU2cpOmYKE30FjUn9pthSgSfZCtDpJH0rl1KMtmu5WlsvuTGtAphX5/hWdjeJIUlTaSc05bggA+OlXxxJuYzbxMGJ5TpVxlik3qfp3FpkuwlNObK+AqhhOELS+t4rAKhERM6a+laKsY3mylxIUPdzAH0NV3eJoSqM6fA/qKcseKLTk3+RqUqpImXYjMie8Xj61x/2lONqwx0sbkGZJsEQL3MXOkVpcb6d4XDnKpRWv8qO0e6Y9nzryvpR0pVi1EhpLdxeTmKeRAMHzrHLFPaDte6/02wQeq2c2tHKoi2Zq0BY23oFJrVM6qIIq06iYj8o9aEpAqXYUMCMtgGiFOsbUxNADAxRDeN6ATfwpgvUVVCDWac1EHNqMmgEPSoSKekACVdmO+aJSgQI5j53qM5bCfOpUgSJVA/rTBhOquqL+78ancVISQLxBPjp8qMBEOdoGTIOh05Uyn0hrLAzAzPMcjUgVsSYXJ2v8/0pyLdx/pT48DKYvdIHhlM//YUeMUlWmnpEATT7E3uQBJTabUKzcVKTFrETreoFquPP50IskdqIN/KiUr5ULa4ApAxkt06WZk76akH1G1TstGPGpnGtNNYpOQJDYPiDqAQlxQEgx9bQa6nhfTt5ojMCseKZ8iRfXeuPbY/StDCIukGPMVMmg0J8nZ8S+0Z5SMrSS2fznKTHckCAaz+EdKlpeQcS4t5oGFg9qAfeA5AwfAVRd4ZmEiOfpaagdwB0FqjVfIdKNbG30q6Sh1wBizTZlKVCy9JBAPsGNKs4/wC0JxbZSlhpsqTlKpK7HkMojXea5hXDyFc5t8q28P0UC0E9akEDSDraL7CTE1KqOyB447Wc+eJOm3WuROaMxAzc40mum4H0xU2yWXYUAtLiTck/iJUpPjIJvzNZa+j6w0HLBJMe0mSY5TPwpsLwkaqTI2v3j6TS2rYbjGXJn8T4i5iHVLcJKlK56AaJHcKgdU5H8Rccs6o+dbieFDMYsNtzoKq4rCD6UakXGKOeUeQ/czT71rYfh4KiZ0I9asOYEAGKvWhUY4EeE/So3U3rdw3B1LMAEnWKz+JYfKoj8pg+k1SlYjMBFpo23KhzU7WtaiJ1moxRzapV4o5AiBGvsifWkhMrjWhRrSWafeqENvpRE60yzQb0APmpUSE21ilQBXSs05p6VUSyZBt6/KgUYM8/6UqVT3GxnFbd4+FSqO/7NKlTYIPq7E6aGq2qvL60qVJDYdx8asYVsEI/mCfUxNNSqGBv4XhQLebe8iwggTb407XC85AG53+lKlWLbsor9Qe0IFv1I+lE2zlUJ2I9DSpUrH2NkFO1qsMAR32pUqy7lPgLEspmTaI22/8AdShKYMFUxGpv491KlVIhsANC4VqRt5a8zRu4oBEchApqVDYIzHceM5IFrWqm4rOqOZn6UqVOi0TYXD3Vyn5CKvKcbAE7d1KlSYFd/iwCSEg3TlKpykd0wSde6uYxDwUSZN/pTUq1xohlFAvUjZtSpVuwQRc+dJKirQUqVIQlojU/uJqJOtKlTQhwsggja4kA/Ck6bzp4WpUqYAlVKlSoA//Z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es-CL" altLang="x-none" dirty="0">
              <a:latin typeface="Arial" panose="02080604020202020204" pitchFamily="34" charset="0"/>
              <a:ea typeface="MS PGothic" pitchFamily="34" charset="-128"/>
            </a:endParaRPr>
          </a:p>
        </p:txBody>
      </p:sp>
      <p:sp>
        <p:nvSpPr>
          <p:cNvPr id="10252" name="14 CuadroTexto"/>
          <p:cNvSpPr txBox="1"/>
          <p:nvPr/>
        </p:nvSpPr>
        <p:spPr>
          <a:xfrm>
            <a:off x="70644" y="6611938"/>
            <a:ext cx="1657350" cy="2451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T1° AB  </a:t>
            </a:r>
            <a:r>
              <a:rPr lang="x-none" altLang="es-CL" sz="1000" b="1" dirty="0">
                <a:ea typeface="MS PGothic" pitchFamily="34" charset="-128"/>
                <a:sym typeface="+mn-ea"/>
              </a:rPr>
              <a:t>C. HERNÁNDEZ P. 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  <p:graphicFrame>
        <p:nvGraphicFramePr>
          <p:cNvPr id="13" name="12 Diagrama"/>
          <p:cNvGraphicFramePr/>
          <p:nvPr/>
        </p:nvGraphicFramePr>
        <p:xfrm>
          <a:off x="899592" y="476672"/>
          <a:ext cx="6408712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4575744"/>
            <a:ext cx="5868144" cy="1805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5" name="7 CuadroTexto"/>
          <p:cNvSpPr txBox="1"/>
          <p:nvPr/>
        </p:nvSpPr>
        <p:spPr>
          <a:xfrm>
            <a:off x="0" y="1285875"/>
            <a:ext cx="1714500" cy="409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s-CL" altLang="x-none" sz="1000" b="1" u="sng" dirty="0">
                <a:latin typeface="Arial" panose="02080604020202020204" pitchFamily="34" charset="0"/>
                <a:ea typeface="MS PGothic" pitchFamily="34" charset="-128"/>
              </a:rPr>
              <a:t>ÍNDICE:</a:t>
            </a:r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u="sng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INTRODUCCIÓN.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PROBLEMA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CICLO LOGÍSTICO.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PRINCIPIOS DE LA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TIPOS DE LOGÍSTICA.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solidFill>
                  <a:srgbClr val="FF0000"/>
                </a:solidFill>
                <a:latin typeface="Arial" panose="02080604020202020204" pitchFamily="34" charset="0"/>
                <a:ea typeface="MS PGothic" pitchFamily="34" charset="-128"/>
              </a:rPr>
              <a:t>ELEMENTOS FUNCIONALES LOGÍSTICOS.</a:t>
            </a:r>
            <a:endParaRPr lang="es-CL" altLang="x-none" sz="1000" b="1" dirty="0">
              <a:solidFill>
                <a:srgbClr val="FF0000"/>
              </a:solidFill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E.F.L. ABASTECIMIENTO.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CL" altLang="x-none" sz="1000" b="1" dirty="0">
                <a:latin typeface="Arial" panose="02080604020202020204" pitchFamily="34" charset="0"/>
                <a:ea typeface="MS PGothic" pitchFamily="34" charset="-128"/>
              </a:rPr>
              <a:t>FUNCIONES E.F.L. ABASTEICIMIENTO.</a:t>
            </a:r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  <a:p>
            <a:endParaRPr lang="es-CL" altLang="x-none" sz="1000" b="1" dirty="0">
              <a:latin typeface="Arial" panose="02080604020202020204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3_Diseño predeterminado">
  <a:themeElements>
    <a:clrScheme name="3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2547</Words>
  <Application>WPS Presentation</Application>
  <PresentationFormat>Presentación en pantalla (4:3)</PresentationFormat>
  <Paragraphs>296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5" baseType="lpstr">
      <vt:lpstr>Arial</vt:lpstr>
      <vt:lpstr>SimSun</vt:lpstr>
      <vt:lpstr>Wingdings</vt:lpstr>
      <vt:lpstr>Source Sans Pro SemiBold</vt:lpstr>
      <vt:lpstr>MS PGothic</vt:lpstr>
      <vt:lpstr>书宋-简</vt:lpstr>
      <vt:lpstr>Constantia</vt:lpstr>
      <vt:lpstr>HarmonyOS Sans SC Light</vt:lpstr>
      <vt:lpstr>Emoji icon</vt:lpstr>
      <vt:lpstr>Bookman Old Style</vt:lpstr>
      <vt:lpstr>Microsoft YaHei</vt:lpstr>
      <vt:lpstr>文泉驿微米黑</vt:lpstr>
      <vt:lpstr>Arial Unicode MS</vt:lpstr>
      <vt:lpstr>文泉驿正黑</vt:lpstr>
      <vt:lpstr>DejaVu Sans</vt:lpstr>
      <vt:lpstr>3_Diseño predeterminado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Armada de Chile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hsl</cp:lastModifiedBy>
  <cp:revision>999</cp:revision>
  <dcterms:created xsi:type="dcterms:W3CDTF">2026-07-20T01:22:11Z</dcterms:created>
  <dcterms:modified xsi:type="dcterms:W3CDTF">2026-07-20T01:22:11Z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8EB31B01837C726C43785D6AC9525956_42</vt:lpwstr>
  </property>
  <property fmtid="{D5CDD505-2E9C-101B-9397-08002B2CF9AE}" pid="3" name="KSOProductBuildVer">
    <vt:lpwstr>2058-12.1.2.24819</vt:lpwstr>
  </property>
</Properties>
</file>