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703" r:id="rId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43" y="4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D99D8-0661-4C75-B305-71C49FED364E}" type="datetimeFigureOut">
              <a:rPr lang="es-CL" smtClean="0"/>
              <a:t>07-10-2025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47113-16D7-4F59-8B5A-E5C975DBD0D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9081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DBF97-421C-E108-B8FA-3B29EF100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2B6AE48F-7C98-6AC6-27F1-F5CDB26C14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0D090098-D3E9-6AE1-3109-427185D7CD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959D30CB-916C-D8DC-F1EB-43E8806C18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AA268-15FF-4005-AF3D-D8DBD2BE54F6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4224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32F51-83E0-4D9F-BD91-BD0D145E0D5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9596043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E7B49-02D8-4DFC-86CC-86E3CC9BD77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5082874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2CF01-5198-4355-8B2B-B1A5FA1D720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773633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4C514-4F87-495B-A4CB-A4A7A361365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65397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26E2E-3E7A-496E-8BAE-7DB158B5BFA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1482933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5BF49C-48A0-4152-B29A-C6C25D61AB4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962076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F47D3-71D3-4EBD-9590-9271740A37A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37535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7CCC9-B8A0-4AC2-B423-50AE0980E9B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863503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845D9-8122-4E97-8E41-FA65E85776B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7140649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5360A-BAC8-4420-9534-8CB536773A7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75181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1B99E-ADE6-449B-876B-CF6D602A0CF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7798064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0900193C-CDFF-4A0D-AE5E-2CFA39F11F2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451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8704B8-631F-0F1F-B7C7-A81DB8D26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5" descr="SELLO">
            <a:extLst>
              <a:ext uri="{FF2B5EF4-FFF2-40B4-BE49-F238E27FC236}">
                <a16:creationId xmlns:a16="http://schemas.microsoft.com/office/drawing/2014/main" id="{8DA9478E-8A5E-17A1-B27F-BF59CCE84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625" y="200025"/>
            <a:ext cx="985838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 Box 18">
            <a:extLst>
              <a:ext uri="{FF2B5EF4-FFF2-40B4-BE49-F238E27FC236}">
                <a16:creationId xmlns:a16="http://schemas.microsoft.com/office/drawing/2014/main" id="{4672E162-C9AA-94A1-A7D1-0919C271ED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0160" y="260350"/>
            <a:ext cx="49814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32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PROYECTO EDUCATIVO</a:t>
            </a:r>
            <a:endParaRPr kumimoji="0" lang="es-ES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6" name="Line 6">
            <a:extLst>
              <a:ext uri="{FF2B5EF4-FFF2-40B4-BE49-F238E27FC236}">
                <a16:creationId xmlns:a16="http://schemas.microsoft.com/office/drawing/2014/main" id="{46A10581-AF72-9074-CDF8-2B225D9F7061}"/>
              </a:ext>
            </a:extLst>
          </p:cNvPr>
          <p:cNvSpPr>
            <a:spLocks noChangeShapeType="1"/>
          </p:cNvSpPr>
          <p:nvPr/>
        </p:nvSpPr>
        <p:spPr bwMode="auto">
          <a:xfrm>
            <a:off x="1360488" y="836712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61" name="AutoShape 5">
            <a:extLst>
              <a:ext uri="{FF2B5EF4-FFF2-40B4-BE49-F238E27FC236}">
                <a16:creationId xmlns:a16="http://schemas.microsoft.com/office/drawing/2014/main" id="{010449C8-A826-FBFF-F4BA-1539E5C8DBCB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351556" y="2580412"/>
            <a:ext cx="2520000" cy="2520000"/>
          </a:xfrm>
          <a:prstGeom prst="bentConnector3">
            <a:avLst>
              <a:gd name="adj1" fmla="val -1440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  <a:effectLst/>
        </p:spPr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CFCAA5B7-8F7E-3CB1-9987-F2266402ABBF}"/>
              </a:ext>
            </a:extLst>
          </p:cNvPr>
          <p:cNvSpPr txBox="1"/>
          <p:nvPr/>
        </p:nvSpPr>
        <p:spPr>
          <a:xfrm>
            <a:off x="0" y="1232988"/>
            <a:ext cx="27718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BB060A5-47CB-648E-6A4C-C213B7E601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6" y="1187818"/>
            <a:ext cx="8984096" cy="317686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4665EA1-1DE9-3901-E42C-28FC8EA6A1BA}"/>
              </a:ext>
            </a:extLst>
          </p:cNvPr>
          <p:cNvSpPr txBox="1"/>
          <p:nvPr/>
        </p:nvSpPr>
        <p:spPr>
          <a:xfrm>
            <a:off x="251520" y="4653136"/>
            <a:ext cx="8496943" cy="203132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Alumnos entran </a:t>
            </a: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descendidos en comprensión lectora, argumentación y capacidad de análisis de textos.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Se aplica programa para corregir deficiencias de base a nivel nacional.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Se logra una mejora transversal en diferentes áreas del saber, además de una mayor capacidad de comprensión y articulación de ideas.</a:t>
            </a:r>
          </a:p>
        </p:txBody>
      </p:sp>
    </p:spTree>
    <p:extLst>
      <p:ext uri="{BB962C8B-B14F-4D97-AF65-F5344CB8AC3E}">
        <p14:creationId xmlns:p14="http://schemas.microsoft.com/office/powerpoint/2010/main" val="3170442299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5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53</Words>
  <Application>Microsoft Office PowerPoint</Application>
  <PresentationFormat>Presentación en pantalla (4:3)</PresentationFormat>
  <Paragraphs>7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Aptos</vt:lpstr>
      <vt:lpstr>Arial</vt:lpstr>
      <vt:lpstr>5_Diseño predeterminado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Javier Huidobro</dc:creator>
  <cp:lastModifiedBy>Javier Huidobro</cp:lastModifiedBy>
  <cp:revision>1</cp:revision>
  <dcterms:created xsi:type="dcterms:W3CDTF">2025-10-07T19:08:04Z</dcterms:created>
  <dcterms:modified xsi:type="dcterms:W3CDTF">2025-10-07T19:09:37Z</dcterms:modified>
</cp:coreProperties>
</file>