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44" r:id="rId2"/>
    <p:sldId id="343" r:id="rId3"/>
    <p:sldId id="385" r:id="rId4"/>
    <p:sldId id="386" r:id="rId5"/>
    <p:sldId id="387" r:id="rId6"/>
    <p:sldId id="454" r:id="rId7"/>
    <p:sldId id="455" r:id="rId8"/>
    <p:sldId id="457" r:id="rId9"/>
    <p:sldId id="458" r:id="rId10"/>
  </p:sldIdLst>
  <p:sldSz cx="9144000" cy="5143500" type="screen16x9"/>
  <p:notesSz cx="6858000" cy="9144000"/>
  <p:defaultTextStyle>
    <a:defPPr>
      <a:defRPr lang="es-ES"/>
    </a:defPPr>
    <a:lvl1pPr marL="0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8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96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44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92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40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88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36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84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1893"/>
    <a:srgbClr val="000000"/>
    <a:srgbClr val="FFCC00"/>
    <a:srgbClr val="00EE28"/>
    <a:srgbClr val="2BA9FF"/>
    <a:srgbClr val="376092"/>
    <a:srgbClr val="4F81BD"/>
    <a:srgbClr val="4F81B3"/>
    <a:srgbClr val="0D0D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Estilo claro 1 - Acent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202B0CA-FC54-4496-8BCA-5EF66A818D29}" styleName="Estilo oscuro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EC20E35-A176-4012-BC5E-935CFFF8708E}" styleName="Estilo me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14" autoAdjust="0"/>
    <p:restoredTop sz="93545" autoAdjust="0"/>
  </p:normalViewPr>
  <p:slideViewPr>
    <p:cSldViewPr>
      <p:cViewPr varScale="1">
        <p:scale>
          <a:sx n="135" d="100"/>
          <a:sy n="135" d="100"/>
        </p:scale>
        <p:origin x="120" y="13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75210F-7663-4118-B6B8-EBF5F77A9AC9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A136A6F0-9F6F-45B9-993F-791B6C699332}">
      <dgm:prSet phldrT="[Texto]"/>
      <dgm:spPr>
        <a:solidFill>
          <a:srgbClr val="FFC000"/>
        </a:solidFill>
      </dgm:spPr>
      <dgm:t>
        <a:bodyPr/>
        <a:lstStyle/>
        <a:p>
          <a:r>
            <a:rPr lang="es-ES" dirty="0" smtClean="0">
              <a:solidFill>
                <a:srgbClr val="011893"/>
              </a:solidFill>
            </a:rPr>
            <a:t>Referencias</a:t>
          </a:r>
          <a:endParaRPr lang="es-ES" dirty="0">
            <a:solidFill>
              <a:srgbClr val="011893"/>
            </a:solidFill>
          </a:endParaRPr>
        </a:p>
      </dgm:t>
    </dgm:pt>
    <dgm:pt modelId="{00B9B807-DB40-4EC1-B4F1-8CA191F1C36D}" type="parTrans" cxnId="{C8EF6CEB-DD55-405E-9EBE-CEB07BA0B5A9}">
      <dgm:prSet/>
      <dgm:spPr/>
      <dgm:t>
        <a:bodyPr/>
        <a:lstStyle/>
        <a:p>
          <a:endParaRPr lang="es-ES"/>
        </a:p>
      </dgm:t>
    </dgm:pt>
    <dgm:pt modelId="{9345A5A2-99BA-452E-85D1-8DD2C7E395CE}" type="sibTrans" cxnId="{C8EF6CEB-DD55-405E-9EBE-CEB07BA0B5A9}">
      <dgm:prSet/>
      <dgm:spPr/>
      <dgm:t>
        <a:bodyPr/>
        <a:lstStyle/>
        <a:p>
          <a:endParaRPr lang="es-ES"/>
        </a:p>
      </dgm:t>
    </dgm:pt>
    <dgm:pt modelId="{87315B7A-D4BD-4581-8B4C-15C06C0D6246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Definiciones</a:t>
          </a:r>
          <a:endParaRPr lang="es-ES" dirty="0">
            <a:solidFill>
              <a:srgbClr val="FFFF00"/>
            </a:solidFill>
          </a:endParaRPr>
        </a:p>
      </dgm:t>
    </dgm:pt>
    <dgm:pt modelId="{4374F3D0-06E3-45DC-935C-474B70A4B82D}" type="parTrans" cxnId="{00FF4EA7-F9F3-47AE-AFDC-DD6464EA4CFB}">
      <dgm:prSet/>
      <dgm:spPr/>
      <dgm:t>
        <a:bodyPr/>
        <a:lstStyle/>
        <a:p>
          <a:endParaRPr lang="es-ES"/>
        </a:p>
      </dgm:t>
    </dgm:pt>
    <dgm:pt modelId="{236321C1-9D61-419B-AB8F-983330B36CE4}" type="sibTrans" cxnId="{00FF4EA7-F9F3-47AE-AFDC-DD6464EA4CFB}">
      <dgm:prSet/>
      <dgm:spPr/>
      <dgm:t>
        <a:bodyPr/>
        <a:lstStyle/>
        <a:p>
          <a:endParaRPr lang="es-ES"/>
        </a:p>
      </dgm:t>
    </dgm:pt>
    <dgm:pt modelId="{B07540B9-7A75-415C-9CAD-CAF4FA6B2ABD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Preparación</a:t>
          </a:r>
        </a:p>
      </dgm:t>
    </dgm:pt>
    <dgm:pt modelId="{88F07886-1597-4AF9-A824-61591D79FA65}" type="parTrans" cxnId="{C4471458-9F7C-46F0-BC24-A3D09450EEA0}">
      <dgm:prSet/>
      <dgm:spPr/>
      <dgm:t>
        <a:bodyPr/>
        <a:lstStyle/>
        <a:p>
          <a:endParaRPr lang="es-ES"/>
        </a:p>
      </dgm:t>
    </dgm:pt>
    <dgm:pt modelId="{903EF2E5-8740-47A1-9E9C-B935257514DC}" type="sibTrans" cxnId="{C4471458-9F7C-46F0-BC24-A3D09450EEA0}">
      <dgm:prSet/>
      <dgm:spPr/>
      <dgm:t>
        <a:bodyPr/>
        <a:lstStyle/>
        <a:p>
          <a:endParaRPr lang="es-ES"/>
        </a:p>
      </dgm:t>
    </dgm:pt>
    <dgm:pt modelId="{F5321F85-DFFB-4532-8174-09BFD679A0BD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err="1" smtClean="0">
              <a:solidFill>
                <a:srgbClr val="FFFF00"/>
              </a:solidFill>
            </a:rPr>
            <a:t>Briefing</a:t>
          </a:r>
          <a:endParaRPr lang="es-ES" dirty="0">
            <a:solidFill>
              <a:srgbClr val="FFFF00"/>
            </a:solidFill>
          </a:endParaRPr>
        </a:p>
      </dgm:t>
    </dgm:pt>
    <dgm:pt modelId="{70FAE8B2-9BA9-4877-985B-54ADD9278B25}" type="parTrans" cxnId="{96810CBD-0F1C-4635-9EE6-25287386A5B6}">
      <dgm:prSet/>
      <dgm:spPr/>
      <dgm:t>
        <a:bodyPr/>
        <a:lstStyle/>
        <a:p>
          <a:endParaRPr lang="es-ES"/>
        </a:p>
      </dgm:t>
    </dgm:pt>
    <dgm:pt modelId="{D65C4488-FC6E-4433-9789-6402CE5CE1EA}" type="sibTrans" cxnId="{96810CBD-0F1C-4635-9EE6-25287386A5B6}">
      <dgm:prSet/>
      <dgm:spPr/>
      <dgm:t>
        <a:bodyPr/>
        <a:lstStyle/>
        <a:p>
          <a:endParaRPr lang="es-ES"/>
        </a:p>
      </dgm:t>
    </dgm:pt>
    <dgm:pt modelId="{2541A6FD-A3C7-43F3-8602-7823173447B2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Organización</a:t>
          </a:r>
          <a:endParaRPr lang="es-ES" dirty="0">
            <a:solidFill>
              <a:srgbClr val="FFFF00"/>
            </a:solidFill>
          </a:endParaRPr>
        </a:p>
      </dgm:t>
    </dgm:pt>
    <dgm:pt modelId="{805AF1A8-A477-4CDE-9A32-F80C6898287D}" type="parTrans" cxnId="{3F931CA8-C16A-4079-B05B-5ADE93317012}">
      <dgm:prSet/>
      <dgm:spPr/>
      <dgm:t>
        <a:bodyPr/>
        <a:lstStyle/>
        <a:p>
          <a:endParaRPr lang="es-ES"/>
        </a:p>
      </dgm:t>
    </dgm:pt>
    <dgm:pt modelId="{1F55741B-3F7B-426C-86DC-1B42679328F2}" type="sibTrans" cxnId="{3F931CA8-C16A-4079-B05B-5ADE93317012}">
      <dgm:prSet/>
      <dgm:spPr/>
      <dgm:t>
        <a:bodyPr/>
        <a:lstStyle/>
        <a:p>
          <a:endParaRPr lang="es-ES"/>
        </a:p>
      </dgm:t>
    </dgm:pt>
    <dgm:pt modelId="{06390BCE-ECF0-4222-B27E-FFE20CE8DA51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Procedimientos</a:t>
          </a:r>
          <a:endParaRPr lang="es-ES" dirty="0">
            <a:solidFill>
              <a:srgbClr val="FFFF00"/>
            </a:solidFill>
          </a:endParaRPr>
        </a:p>
      </dgm:t>
    </dgm:pt>
    <dgm:pt modelId="{82229F77-35AC-46C2-BCFB-18773DB1CBE8}" type="parTrans" cxnId="{23826CDE-7806-41E5-B440-1C17DC038002}">
      <dgm:prSet/>
      <dgm:spPr/>
      <dgm:t>
        <a:bodyPr/>
        <a:lstStyle/>
        <a:p>
          <a:endParaRPr lang="es-ES"/>
        </a:p>
      </dgm:t>
    </dgm:pt>
    <dgm:pt modelId="{830319BC-38D5-4F94-9046-CC5A48C5C103}" type="sibTrans" cxnId="{23826CDE-7806-41E5-B440-1C17DC038002}">
      <dgm:prSet/>
      <dgm:spPr/>
      <dgm:t>
        <a:bodyPr/>
        <a:lstStyle/>
        <a:p>
          <a:endParaRPr lang="es-ES"/>
        </a:p>
      </dgm:t>
    </dgm:pt>
    <dgm:pt modelId="{1800979E-1806-4874-918F-0CB82976EEC1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Comentarios</a:t>
          </a:r>
          <a:endParaRPr lang="es-ES" dirty="0">
            <a:solidFill>
              <a:srgbClr val="FFFF00"/>
            </a:solidFill>
          </a:endParaRPr>
        </a:p>
      </dgm:t>
    </dgm:pt>
    <dgm:pt modelId="{39673BCE-B5F9-40D1-B6A2-C34322636A50}" type="parTrans" cxnId="{968A6C76-BD2A-4CF2-84DB-64B2AC7DC1F1}">
      <dgm:prSet/>
      <dgm:spPr/>
      <dgm:t>
        <a:bodyPr/>
        <a:lstStyle/>
        <a:p>
          <a:endParaRPr lang="es-ES"/>
        </a:p>
      </dgm:t>
    </dgm:pt>
    <dgm:pt modelId="{8069F38C-4089-4AB1-8311-E6DE2987EEA4}" type="sibTrans" cxnId="{968A6C76-BD2A-4CF2-84DB-64B2AC7DC1F1}">
      <dgm:prSet/>
      <dgm:spPr/>
      <dgm:t>
        <a:bodyPr/>
        <a:lstStyle/>
        <a:p>
          <a:endParaRPr lang="es-ES"/>
        </a:p>
      </dgm:t>
    </dgm:pt>
    <dgm:pt modelId="{057D32D2-B526-45BA-B385-0B3D08BCEA22}" type="pres">
      <dgm:prSet presAssocID="{6D75210F-7663-4118-B6B8-EBF5F77A9AC9}" presName="Name0" presStyleCnt="0">
        <dgm:presLayoutVars>
          <dgm:dir/>
          <dgm:animLvl val="lvl"/>
          <dgm:resizeHandles val="exact"/>
        </dgm:presLayoutVars>
      </dgm:prSet>
      <dgm:spPr/>
    </dgm:pt>
    <dgm:pt modelId="{FE35A67B-E3E4-480A-A8F3-F1AB691E7C80}" type="pres">
      <dgm:prSet presAssocID="{A136A6F0-9F6F-45B9-993F-791B6C699332}" presName="parTxOnly" presStyleLbl="node1" presStyleIdx="0" presStyleCnt="7" custScaleX="12040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DA5FB6B-56DB-418F-8FD7-42D0F318A09B}" type="pres">
      <dgm:prSet presAssocID="{9345A5A2-99BA-452E-85D1-8DD2C7E395CE}" presName="parTxOnlySpace" presStyleCnt="0"/>
      <dgm:spPr/>
    </dgm:pt>
    <dgm:pt modelId="{FFE8E11B-307E-45C3-8518-5E4EE01103AD}" type="pres">
      <dgm:prSet presAssocID="{87315B7A-D4BD-4581-8B4C-15C06C0D6246}" presName="parTxOnly" presStyleLbl="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41C0D02-83BD-4007-927D-4B81A84310A9}" type="pres">
      <dgm:prSet presAssocID="{236321C1-9D61-419B-AB8F-983330B36CE4}" presName="parTxOnlySpace" presStyleCnt="0"/>
      <dgm:spPr/>
    </dgm:pt>
    <dgm:pt modelId="{3289B19D-A586-4046-9F49-F37D4F6C5569}" type="pres">
      <dgm:prSet presAssocID="{B07540B9-7A75-415C-9CAD-CAF4FA6B2ABD}" presName="parTxOnly" presStyleLbl="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CAA0AD-46EA-4676-93AB-22CB8D3ED36A}" type="pres">
      <dgm:prSet presAssocID="{903EF2E5-8740-47A1-9E9C-B935257514DC}" presName="parTxOnlySpace" presStyleCnt="0"/>
      <dgm:spPr/>
    </dgm:pt>
    <dgm:pt modelId="{E431C293-CE2F-499E-9E65-AC2964C7CBB4}" type="pres">
      <dgm:prSet presAssocID="{F5321F85-DFFB-4532-8174-09BFD679A0BD}" presName="parTxOnly" presStyleLbl="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2BAB870-0CD2-40EC-A1AB-4FFBF0673BC0}" type="pres">
      <dgm:prSet presAssocID="{D65C4488-FC6E-4433-9789-6402CE5CE1EA}" presName="parTxOnlySpace" presStyleCnt="0"/>
      <dgm:spPr/>
    </dgm:pt>
    <dgm:pt modelId="{F45F5369-A357-41F5-A3A3-01727765DEA9}" type="pres">
      <dgm:prSet presAssocID="{2541A6FD-A3C7-43F3-8602-7823173447B2}" presName="parTxOnly" presStyleLbl="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C5AC608-48A4-4212-AD16-FDD01AAB48C5}" type="pres">
      <dgm:prSet presAssocID="{1F55741B-3F7B-426C-86DC-1B42679328F2}" presName="parTxOnlySpace" presStyleCnt="0"/>
      <dgm:spPr/>
    </dgm:pt>
    <dgm:pt modelId="{DF97FA05-1BB2-4D34-B3A3-D8058BCC32BB}" type="pres">
      <dgm:prSet presAssocID="{06390BCE-ECF0-4222-B27E-FFE20CE8DA51}" presName="parTxOnly" presStyleLbl="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E583221-E200-4EED-B7C1-D62D8376DBEF}" type="pres">
      <dgm:prSet presAssocID="{830319BC-38D5-4F94-9046-CC5A48C5C103}" presName="parTxOnlySpace" presStyleCnt="0"/>
      <dgm:spPr/>
    </dgm:pt>
    <dgm:pt modelId="{B5BA475D-1990-44EE-B4E4-DC6B28AA1F07}" type="pres">
      <dgm:prSet presAssocID="{1800979E-1806-4874-918F-0CB82976EEC1}" presName="parTxOnly" presStyleLbl="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87386AA-0D55-49F9-A103-B132CFC5E473}" type="presOf" srcId="{F5321F85-DFFB-4532-8174-09BFD679A0BD}" destId="{E431C293-CE2F-499E-9E65-AC2964C7CBB4}" srcOrd="0" destOrd="0" presId="urn:microsoft.com/office/officeart/2005/8/layout/chevron1"/>
    <dgm:cxn modelId="{99EDD5E7-703F-446C-B53B-FFE25FE90E6F}" type="presOf" srcId="{1800979E-1806-4874-918F-0CB82976EEC1}" destId="{B5BA475D-1990-44EE-B4E4-DC6B28AA1F07}" srcOrd="0" destOrd="0" presId="urn:microsoft.com/office/officeart/2005/8/layout/chevron1"/>
    <dgm:cxn modelId="{CCA151D4-1B40-4074-B213-75ECD38A9325}" type="presOf" srcId="{6D75210F-7663-4118-B6B8-EBF5F77A9AC9}" destId="{057D32D2-B526-45BA-B385-0B3D08BCEA22}" srcOrd="0" destOrd="0" presId="urn:microsoft.com/office/officeart/2005/8/layout/chevron1"/>
    <dgm:cxn modelId="{4CEA6FF8-C0F0-4FA3-824E-C712D2E9CB7F}" type="presOf" srcId="{06390BCE-ECF0-4222-B27E-FFE20CE8DA51}" destId="{DF97FA05-1BB2-4D34-B3A3-D8058BCC32BB}" srcOrd="0" destOrd="0" presId="urn:microsoft.com/office/officeart/2005/8/layout/chevron1"/>
    <dgm:cxn modelId="{C4471458-9F7C-46F0-BC24-A3D09450EEA0}" srcId="{6D75210F-7663-4118-B6B8-EBF5F77A9AC9}" destId="{B07540B9-7A75-415C-9CAD-CAF4FA6B2ABD}" srcOrd="2" destOrd="0" parTransId="{88F07886-1597-4AF9-A824-61591D79FA65}" sibTransId="{903EF2E5-8740-47A1-9E9C-B935257514DC}"/>
    <dgm:cxn modelId="{C8EF6CEB-DD55-405E-9EBE-CEB07BA0B5A9}" srcId="{6D75210F-7663-4118-B6B8-EBF5F77A9AC9}" destId="{A136A6F0-9F6F-45B9-993F-791B6C699332}" srcOrd="0" destOrd="0" parTransId="{00B9B807-DB40-4EC1-B4F1-8CA191F1C36D}" sibTransId="{9345A5A2-99BA-452E-85D1-8DD2C7E395CE}"/>
    <dgm:cxn modelId="{3F931CA8-C16A-4079-B05B-5ADE93317012}" srcId="{6D75210F-7663-4118-B6B8-EBF5F77A9AC9}" destId="{2541A6FD-A3C7-43F3-8602-7823173447B2}" srcOrd="4" destOrd="0" parTransId="{805AF1A8-A477-4CDE-9A32-F80C6898287D}" sibTransId="{1F55741B-3F7B-426C-86DC-1B42679328F2}"/>
    <dgm:cxn modelId="{968A6C76-BD2A-4CF2-84DB-64B2AC7DC1F1}" srcId="{6D75210F-7663-4118-B6B8-EBF5F77A9AC9}" destId="{1800979E-1806-4874-918F-0CB82976EEC1}" srcOrd="6" destOrd="0" parTransId="{39673BCE-B5F9-40D1-B6A2-C34322636A50}" sibTransId="{8069F38C-4089-4AB1-8311-E6DE2987EEA4}"/>
    <dgm:cxn modelId="{A56E692C-814F-4904-B606-6EB189860797}" type="presOf" srcId="{B07540B9-7A75-415C-9CAD-CAF4FA6B2ABD}" destId="{3289B19D-A586-4046-9F49-F37D4F6C5569}" srcOrd="0" destOrd="0" presId="urn:microsoft.com/office/officeart/2005/8/layout/chevron1"/>
    <dgm:cxn modelId="{49BD892D-DD1E-4872-80A3-9E18F47B0D11}" type="presOf" srcId="{A136A6F0-9F6F-45B9-993F-791B6C699332}" destId="{FE35A67B-E3E4-480A-A8F3-F1AB691E7C80}" srcOrd="0" destOrd="0" presId="urn:microsoft.com/office/officeart/2005/8/layout/chevron1"/>
    <dgm:cxn modelId="{3740D903-6C5A-4EE4-BAFC-BAA2921D6477}" type="presOf" srcId="{87315B7A-D4BD-4581-8B4C-15C06C0D6246}" destId="{FFE8E11B-307E-45C3-8518-5E4EE01103AD}" srcOrd="0" destOrd="0" presId="urn:microsoft.com/office/officeart/2005/8/layout/chevron1"/>
    <dgm:cxn modelId="{23826CDE-7806-41E5-B440-1C17DC038002}" srcId="{6D75210F-7663-4118-B6B8-EBF5F77A9AC9}" destId="{06390BCE-ECF0-4222-B27E-FFE20CE8DA51}" srcOrd="5" destOrd="0" parTransId="{82229F77-35AC-46C2-BCFB-18773DB1CBE8}" sibTransId="{830319BC-38D5-4F94-9046-CC5A48C5C103}"/>
    <dgm:cxn modelId="{AAD0CF4C-5745-446A-BD7F-120759C2C14C}" type="presOf" srcId="{2541A6FD-A3C7-43F3-8602-7823173447B2}" destId="{F45F5369-A357-41F5-A3A3-01727765DEA9}" srcOrd="0" destOrd="0" presId="urn:microsoft.com/office/officeart/2005/8/layout/chevron1"/>
    <dgm:cxn modelId="{96810CBD-0F1C-4635-9EE6-25287386A5B6}" srcId="{6D75210F-7663-4118-B6B8-EBF5F77A9AC9}" destId="{F5321F85-DFFB-4532-8174-09BFD679A0BD}" srcOrd="3" destOrd="0" parTransId="{70FAE8B2-9BA9-4877-985B-54ADD9278B25}" sibTransId="{D65C4488-FC6E-4433-9789-6402CE5CE1EA}"/>
    <dgm:cxn modelId="{00FF4EA7-F9F3-47AE-AFDC-DD6464EA4CFB}" srcId="{6D75210F-7663-4118-B6B8-EBF5F77A9AC9}" destId="{87315B7A-D4BD-4581-8B4C-15C06C0D6246}" srcOrd="1" destOrd="0" parTransId="{4374F3D0-06E3-45DC-935C-474B70A4B82D}" sibTransId="{236321C1-9D61-419B-AB8F-983330B36CE4}"/>
    <dgm:cxn modelId="{ACC80FCB-0074-4DA2-BCED-10004913179B}" type="presParOf" srcId="{057D32D2-B526-45BA-B385-0B3D08BCEA22}" destId="{FE35A67B-E3E4-480A-A8F3-F1AB691E7C80}" srcOrd="0" destOrd="0" presId="urn:microsoft.com/office/officeart/2005/8/layout/chevron1"/>
    <dgm:cxn modelId="{F3D88B96-6542-4102-8A52-4420B81A004E}" type="presParOf" srcId="{057D32D2-B526-45BA-B385-0B3D08BCEA22}" destId="{1DA5FB6B-56DB-418F-8FD7-42D0F318A09B}" srcOrd="1" destOrd="0" presId="urn:microsoft.com/office/officeart/2005/8/layout/chevron1"/>
    <dgm:cxn modelId="{601D288D-D3D8-4BA3-9882-77BC1A63E6DB}" type="presParOf" srcId="{057D32D2-B526-45BA-B385-0B3D08BCEA22}" destId="{FFE8E11B-307E-45C3-8518-5E4EE01103AD}" srcOrd="2" destOrd="0" presId="urn:microsoft.com/office/officeart/2005/8/layout/chevron1"/>
    <dgm:cxn modelId="{3EF5430B-0114-458D-91ED-CBBFB0ADCAE1}" type="presParOf" srcId="{057D32D2-B526-45BA-B385-0B3D08BCEA22}" destId="{E41C0D02-83BD-4007-927D-4B81A84310A9}" srcOrd="3" destOrd="0" presId="urn:microsoft.com/office/officeart/2005/8/layout/chevron1"/>
    <dgm:cxn modelId="{53A5C5D4-CB79-44EA-A0B6-5E3885B8C76D}" type="presParOf" srcId="{057D32D2-B526-45BA-B385-0B3D08BCEA22}" destId="{3289B19D-A586-4046-9F49-F37D4F6C5569}" srcOrd="4" destOrd="0" presId="urn:microsoft.com/office/officeart/2005/8/layout/chevron1"/>
    <dgm:cxn modelId="{9732F882-244B-4202-B3BD-B74BA8C438C3}" type="presParOf" srcId="{057D32D2-B526-45BA-B385-0B3D08BCEA22}" destId="{5BCAA0AD-46EA-4676-93AB-22CB8D3ED36A}" srcOrd="5" destOrd="0" presId="urn:microsoft.com/office/officeart/2005/8/layout/chevron1"/>
    <dgm:cxn modelId="{1400259B-5671-415C-84AA-5F4026016FAE}" type="presParOf" srcId="{057D32D2-B526-45BA-B385-0B3D08BCEA22}" destId="{E431C293-CE2F-499E-9E65-AC2964C7CBB4}" srcOrd="6" destOrd="0" presId="urn:microsoft.com/office/officeart/2005/8/layout/chevron1"/>
    <dgm:cxn modelId="{BB6ABC8D-185C-401D-9B1E-2CBD754C526D}" type="presParOf" srcId="{057D32D2-B526-45BA-B385-0B3D08BCEA22}" destId="{82BAB870-0CD2-40EC-A1AB-4FFBF0673BC0}" srcOrd="7" destOrd="0" presId="urn:microsoft.com/office/officeart/2005/8/layout/chevron1"/>
    <dgm:cxn modelId="{796BFED6-CC67-42A3-BE96-225DC2362BF0}" type="presParOf" srcId="{057D32D2-B526-45BA-B385-0B3D08BCEA22}" destId="{F45F5369-A357-41F5-A3A3-01727765DEA9}" srcOrd="8" destOrd="0" presId="urn:microsoft.com/office/officeart/2005/8/layout/chevron1"/>
    <dgm:cxn modelId="{DE88F9D3-6283-45E2-87C0-BB9DF72DEF90}" type="presParOf" srcId="{057D32D2-B526-45BA-B385-0B3D08BCEA22}" destId="{FC5AC608-48A4-4212-AD16-FDD01AAB48C5}" srcOrd="9" destOrd="0" presId="urn:microsoft.com/office/officeart/2005/8/layout/chevron1"/>
    <dgm:cxn modelId="{5F15ED27-741E-441C-BDD4-D34A9B96CF55}" type="presParOf" srcId="{057D32D2-B526-45BA-B385-0B3D08BCEA22}" destId="{DF97FA05-1BB2-4D34-B3A3-D8058BCC32BB}" srcOrd="10" destOrd="0" presId="urn:microsoft.com/office/officeart/2005/8/layout/chevron1"/>
    <dgm:cxn modelId="{D5B74D87-4FD6-42A3-B737-D361DB025B30}" type="presParOf" srcId="{057D32D2-B526-45BA-B385-0B3D08BCEA22}" destId="{DE583221-E200-4EED-B7C1-D62D8376DBEF}" srcOrd="11" destOrd="0" presId="urn:microsoft.com/office/officeart/2005/8/layout/chevron1"/>
    <dgm:cxn modelId="{8E5EAA71-23E6-41A6-9D42-FE5924A42827}" type="presParOf" srcId="{057D32D2-B526-45BA-B385-0B3D08BCEA22}" destId="{B5BA475D-1990-44EE-B4E4-DC6B28AA1F07}" srcOrd="1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D75210F-7663-4118-B6B8-EBF5F77A9AC9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A136A6F0-9F6F-45B9-993F-791B6C699332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Referencias</a:t>
          </a:r>
          <a:endParaRPr lang="es-ES" dirty="0">
            <a:solidFill>
              <a:srgbClr val="FFFF00"/>
            </a:solidFill>
          </a:endParaRPr>
        </a:p>
      </dgm:t>
    </dgm:pt>
    <dgm:pt modelId="{00B9B807-DB40-4EC1-B4F1-8CA191F1C36D}" type="parTrans" cxnId="{C8EF6CEB-DD55-405E-9EBE-CEB07BA0B5A9}">
      <dgm:prSet/>
      <dgm:spPr/>
      <dgm:t>
        <a:bodyPr/>
        <a:lstStyle/>
        <a:p>
          <a:endParaRPr lang="es-ES"/>
        </a:p>
      </dgm:t>
    </dgm:pt>
    <dgm:pt modelId="{9345A5A2-99BA-452E-85D1-8DD2C7E395CE}" type="sibTrans" cxnId="{C8EF6CEB-DD55-405E-9EBE-CEB07BA0B5A9}">
      <dgm:prSet/>
      <dgm:spPr/>
      <dgm:t>
        <a:bodyPr/>
        <a:lstStyle/>
        <a:p>
          <a:endParaRPr lang="es-ES"/>
        </a:p>
      </dgm:t>
    </dgm:pt>
    <dgm:pt modelId="{87315B7A-D4BD-4581-8B4C-15C06C0D6246}">
      <dgm:prSet phldrT="[Texto]"/>
      <dgm:spPr>
        <a:solidFill>
          <a:srgbClr val="FFC000"/>
        </a:solidFill>
      </dgm:spPr>
      <dgm:t>
        <a:bodyPr/>
        <a:lstStyle/>
        <a:p>
          <a:r>
            <a:rPr lang="es-ES" dirty="0" smtClean="0">
              <a:solidFill>
                <a:srgbClr val="011893"/>
              </a:solidFill>
            </a:rPr>
            <a:t>Definiciones</a:t>
          </a:r>
          <a:endParaRPr lang="es-ES" dirty="0">
            <a:solidFill>
              <a:srgbClr val="011893"/>
            </a:solidFill>
          </a:endParaRPr>
        </a:p>
      </dgm:t>
    </dgm:pt>
    <dgm:pt modelId="{4374F3D0-06E3-45DC-935C-474B70A4B82D}" type="parTrans" cxnId="{00FF4EA7-F9F3-47AE-AFDC-DD6464EA4CFB}">
      <dgm:prSet/>
      <dgm:spPr/>
      <dgm:t>
        <a:bodyPr/>
        <a:lstStyle/>
        <a:p>
          <a:endParaRPr lang="es-ES"/>
        </a:p>
      </dgm:t>
    </dgm:pt>
    <dgm:pt modelId="{236321C1-9D61-419B-AB8F-983330B36CE4}" type="sibTrans" cxnId="{00FF4EA7-F9F3-47AE-AFDC-DD6464EA4CFB}">
      <dgm:prSet/>
      <dgm:spPr/>
      <dgm:t>
        <a:bodyPr/>
        <a:lstStyle/>
        <a:p>
          <a:endParaRPr lang="es-ES"/>
        </a:p>
      </dgm:t>
    </dgm:pt>
    <dgm:pt modelId="{B07540B9-7A75-415C-9CAD-CAF4FA6B2ABD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Preparación</a:t>
          </a:r>
        </a:p>
      </dgm:t>
    </dgm:pt>
    <dgm:pt modelId="{88F07886-1597-4AF9-A824-61591D79FA65}" type="parTrans" cxnId="{C4471458-9F7C-46F0-BC24-A3D09450EEA0}">
      <dgm:prSet/>
      <dgm:spPr/>
      <dgm:t>
        <a:bodyPr/>
        <a:lstStyle/>
        <a:p>
          <a:endParaRPr lang="es-ES"/>
        </a:p>
      </dgm:t>
    </dgm:pt>
    <dgm:pt modelId="{903EF2E5-8740-47A1-9E9C-B935257514DC}" type="sibTrans" cxnId="{C4471458-9F7C-46F0-BC24-A3D09450EEA0}">
      <dgm:prSet/>
      <dgm:spPr/>
      <dgm:t>
        <a:bodyPr/>
        <a:lstStyle/>
        <a:p>
          <a:endParaRPr lang="es-ES"/>
        </a:p>
      </dgm:t>
    </dgm:pt>
    <dgm:pt modelId="{F5321F85-DFFB-4532-8174-09BFD679A0BD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err="1" smtClean="0">
              <a:solidFill>
                <a:srgbClr val="FFFF00"/>
              </a:solidFill>
            </a:rPr>
            <a:t>Briefing</a:t>
          </a:r>
          <a:endParaRPr lang="es-ES" dirty="0">
            <a:solidFill>
              <a:srgbClr val="FFFF00"/>
            </a:solidFill>
          </a:endParaRPr>
        </a:p>
      </dgm:t>
    </dgm:pt>
    <dgm:pt modelId="{70FAE8B2-9BA9-4877-985B-54ADD9278B25}" type="parTrans" cxnId="{96810CBD-0F1C-4635-9EE6-25287386A5B6}">
      <dgm:prSet/>
      <dgm:spPr/>
      <dgm:t>
        <a:bodyPr/>
        <a:lstStyle/>
        <a:p>
          <a:endParaRPr lang="es-ES"/>
        </a:p>
      </dgm:t>
    </dgm:pt>
    <dgm:pt modelId="{D65C4488-FC6E-4433-9789-6402CE5CE1EA}" type="sibTrans" cxnId="{96810CBD-0F1C-4635-9EE6-25287386A5B6}">
      <dgm:prSet/>
      <dgm:spPr/>
      <dgm:t>
        <a:bodyPr/>
        <a:lstStyle/>
        <a:p>
          <a:endParaRPr lang="es-ES"/>
        </a:p>
      </dgm:t>
    </dgm:pt>
    <dgm:pt modelId="{2541A6FD-A3C7-43F3-8602-7823173447B2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Organización</a:t>
          </a:r>
          <a:endParaRPr lang="es-ES" dirty="0">
            <a:solidFill>
              <a:srgbClr val="FFFF00"/>
            </a:solidFill>
          </a:endParaRPr>
        </a:p>
      </dgm:t>
    </dgm:pt>
    <dgm:pt modelId="{805AF1A8-A477-4CDE-9A32-F80C6898287D}" type="parTrans" cxnId="{3F931CA8-C16A-4079-B05B-5ADE93317012}">
      <dgm:prSet/>
      <dgm:spPr/>
      <dgm:t>
        <a:bodyPr/>
        <a:lstStyle/>
        <a:p>
          <a:endParaRPr lang="es-ES"/>
        </a:p>
      </dgm:t>
    </dgm:pt>
    <dgm:pt modelId="{1F55741B-3F7B-426C-86DC-1B42679328F2}" type="sibTrans" cxnId="{3F931CA8-C16A-4079-B05B-5ADE93317012}">
      <dgm:prSet/>
      <dgm:spPr/>
      <dgm:t>
        <a:bodyPr/>
        <a:lstStyle/>
        <a:p>
          <a:endParaRPr lang="es-ES"/>
        </a:p>
      </dgm:t>
    </dgm:pt>
    <dgm:pt modelId="{06390BCE-ECF0-4222-B27E-FFE20CE8DA51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Procedimientos</a:t>
          </a:r>
          <a:endParaRPr lang="es-ES" dirty="0">
            <a:solidFill>
              <a:srgbClr val="FFFF00"/>
            </a:solidFill>
          </a:endParaRPr>
        </a:p>
      </dgm:t>
    </dgm:pt>
    <dgm:pt modelId="{82229F77-35AC-46C2-BCFB-18773DB1CBE8}" type="parTrans" cxnId="{23826CDE-7806-41E5-B440-1C17DC038002}">
      <dgm:prSet/>
      <dgm:spPr/>
      <dgm:t>
        <a:bodyPr/>
        <a:lstStyle/>
        <a:p>
          <a:endParaRPr lang="es-ES"/>
        </a:p>
      </dgm:t>
    </dgm:pt>
    <dgm:pt modelId="{830319BC-38D5-4F94-9046-CC5A48C5C103}" type="sibTrans" cxnId="{23826CDE-7806-41E5-B440-1C17DC038002}">
      <dgm:prSet/>
      <dgm:spPr/>
      <dgm:t>
        <a:bodyPr/>
        <a:lstStyle/>
        <a:p>
          <a:endParaRPr lang="es-ES"/>
        </a:p>
      </dgm:t>
    </dgm:pt>
    <dgm:pt modelId="{1800979E-1806-4874-918F-0CB82976EEC1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Comentarios</a:t>
          </a:r>
          <a:endParaRPr lang="es-ES" dirty="0">
            <a:solidFill>
              <a:srgbClr val="FFFF00"/>
            </a:solidFill>
          </a:endParaRPr>
        </a:p>
      </dgm:t>
    </dgm:pt>
    <dgm:pt modelId="{39673BCE-B5F9-40D1-B6A2-C34322636A50}" type="parTrans" cxnId="{968A6C76-BD2A-4CF2-84DB-64B2AC7DC1F1}">
      <dgm:prSet/>
      <dgm:spPr/>
      <dgm:t>
        <a:bodyPr/>
        <a:lstStyle/>
        <a:p>
          <a:endParaRPr lang="es-ES"/>
        </a:p>
      </dgm:t>
    </dgm:pt>
    <dgm:pt modelId="{8069F38C-4089-4AB1-8311-E6DE2987EEA4}" type="sibTrans" cxnId="{968A6C76-BD2A-4CF2-84DB-64B2AC7DC1F1}">
      <dgm:prSet/>
      <dgm:spPr/>
      <dgm:t>
        <a:bodyPr/>
        <a:lstStyle/>
        <a:p>
          <a:endParaRPr lang="es-ES"/>
        </a:p>
      </dgm:t>
    </dgm:pt>
    <dgm:pt modelId="{057D32D2-B526-45BA-B385-0B3D08BCEA22}" type="pres">
      <dgm:prSet presAssocID="{6D75210F-7663-4118-B6B8-EBF5F77A9AC9}" presName="Name0" presStyleCnt="0">
        <dgm:presLayoutVars>
          <dgm:dir/>
          <dgm:animLvl val="lvl"/>
          <dgm:resizeHandles val="exact"/>
        </dgm:presLayoutVars>
      </dgm:prSet>
      <dgm:spPr/>
    </dgm:pt>
    <dgm:pt modelId="{FE35A67B-E3E4-480A-A8F3-F1AB691E7C80}" type="pres">
      <dgm:prSet presAssocID="{A136A6F0-9F6F-45B9-993F-791B6C699332}" presName="parTxOnly" presStyleLbl="node1" presStyleIdx="0" presStyleCnt="7" custScaleX="12040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DA5FB6B-56DB-418F-8FD7-42D0F318A09B}" type="pres">
      <dgm:prSet presAssocID="{9345A5A2-99BA-452E-85D1-8DD2C7E395CE}" presName="parTxOnlySpace" presStyleCnt="0"/>
      <dgm:spPr/>
    </dgm:pt>
    <dgm:pt modelId="{FFE8E11B-307E-45C3-8518-5E4EE01103AD}" type="pres">
      <dgm:prSet presAssocID="{87315B7A-D4BD-4581-8B4C-15C06C0D6246}" presName="parTxOnly" presStyleLbl="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41C0D02-83BD-4007-927D-4B81A84310A9}" type="pres">
      <dgm:prSet presAssocID="{236321C1-9D61-419B-AB8F-983330B36CE4}" presName="parTxOnlySpace" presStyleCnt="0"/>
      <dgm:spPr/>
    </dgm:pt>
    <dgm:pt modelId="{3289B19D-A586-4046-9F49-F37D4F6C5569}" type="pres">
      <dgm:prSet presAssocID="{B07540B9-7A75-415C-9CAD-CAF4FA6B2ABD}" presName="parTxOnly" presStyleLbl="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CAA0AD-46EA-4676-93AB-22CB8D3ED36A}" type="pres">
      <dgm:prSet presAssocID="{903EF2E5-8740-47A1-9E9C-B935257514DC}" presName="parTxOnlySpace" presStyleCnt="0"/>
      <dgm:spPr/>
    </dgm:pt>
    <dgm:pt modelId="{E431C293-CE2F-499E-9E65-AC2964C7CBB4}" type="pres">
      <dgm:prSet presAssocID="{F5321F85-DFFB-4532-8174-09BFD679A0BD}" presName="parTxOnly" presStyleLbl="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2BAB870-0CD2-40EC-A1AB-4FFBF0673BC0}" type="pres">
      <dgm:prSet presAssocID="{D65C4488-FC6E-4433-9789-6402CE5CE1EA}" presName="parTxOnlySpace" presStyleCnt="0"/>
      <dgm:spPr/>
    </dgm:pt>
    <dgm:pt modelId="{F45F5369-A357-41F5-A3A3-01727765DEA9}" type="pres">
      <dgm:prSet presAssocID="{2541A6FD-A3C7-43F3-8602-7823173447B2}" presName="parTxOnly" presStyleLbl="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C5AC608-48A4-4212-AD16-FDD01AAB48C5}" type="pres">
      <dgm:prSet presAssocID="{1F55741B-3F7B-426C-86DC-1B42679328F2}" presName="parTxOnlySpace" presStyleCnt="0"/>
      <dgm:spPr/>
    </dgm:pt>
    <dgm:pt modelId="{DF97FA05-1BB2-4D34-B3A3-D8058BCC32BB}" type="pres">
      <dgm:prSet presAssocID="{06390BCE-ECF0-4222-B27E-FFE20CE8DA51}" presName="parTxOnly" presStyleLbl="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E583221-E200-4EED-B7C1-D62D8376DBEF}" type="pres">
      <dgm:prSet presAssocID="{830319BC-38D5-4F94-9046-CC5A48C5C103}" presName="parTxOnlySpace" presStyleCnt="0"/>
      <dgm:spPr/>
    </dgm:pt>
    <dgm:pt modelId="{B5BA475D-1990-44EE-B4E4-DC6B28AA1F07}" type="pres">
      <dgm:prSet presAssocID="{1800979E-1806-4874-918F-0CB82976EEC1}" presName="parTxOnly" presStyleLbl="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87386AA-0D55-49F9-A103-B132CFC5E473}" type="presOf" srcId="{F5321F85-DFFB-4532-8174-09BFD679A0BD}" destId="{E431C293-CE2F-499E-9E65-AC2964C7CBB4}" srcOrd="0" destOrd="0" presId="urn:microsoft.com/office/officeart/2005/8/layout/chevron1"/>
    <dgm:cxn modelId="{99EDD5E7-703F-446C-B53B-FFE25FE90E6F}" type="presOf" srcId="{1800979E-1806-4874-918F-0CB82976EEC1}" destId="{B5BA475D-1990-44EE-B4E4-DC6B28AA1F07}" srcOrd="0" destOrd="0" presId="urn:microsoft.com/office/officeart/2005/8/layout/chevron1"/>
    <dgm:cxn modelId="{CCA151D4-1B40-4074-B213-75ECD38A9325}" type="presOf" srcId="{6D75210F-7663-4118-B6B8-EBF5F77A9AC9}" destId="{057D32D2-B526-45BA-B385-0B3D08BCEA22}" srcOrd="0" destOrd="0" presId="urn:microsoft.com/office/officeart/2005/8/layout/chevron1"/>
    <dgm:cxn modelId="{4CEA6FF8-C0F0-4FA3-824E-C712D2E9CB7F}" type="presOf" srcId="{06390BCE-ECF0-4222-B27E-FFE20CE8DA51}" destId="{DF97FA05-1BB2-4D34-B3A3-D8058BCC32BB}" srcOrd="0" destOrd="0" presId="urn:microsoft.com/office/officeart/2005/8/layout/chevron1"/>
    <dgm:cxn modelId="{C4471458-9F7C-46F0-BC24-A3D09450EEA0}" srcId="{6D75210F-7663-4118-B6B8-EBF5F77A9AC9}" destId="{B07540B9-7A75-415C-9CAD-CAF4FA6B2ABD}" srcOrd="2" destOrd="0" parTransId="{88F07886-1597-4AF9-A824-61591D79FA65}" sibTransId="{903EF2E5-8740-47A1-9E9C-B935257514DC}"/>
    <dgm:cxn modelId="{C8EF6CEB-DD55-405E-9EBE-CEB07BA0B5A9}" srcId="{6D75210F-7663-4118-B6B8-EBF5F77A9AC9}" destId="{A136A6F0-9F6F-45B9-993F-791B6C699332}" srcOrd="0" destOrd="0" parTransId="{00B9B807-DB40-4EC1-B4F1-8CA191F1C36D}" sibTransId="{9345A5A2-99BA-452E-85D1-8DD2C7E395CE}"/>
    <dgm:cxn modelId="{3F931CA8-C16A-4079-B05B-5ADE93317012}" srcId="{6D75210F-7663-4118-B6B8-EBF5F77A9AC9}" destId="{2541A6FD-A3C7-43F3-8602-7823173447B2}" srcOrd="4" destOrd="0" parTransId="{805AF1A8-A477-4CDE-9A32-F80C6898287D}" sibTransId="{1F55741B-3F7B-426C-86DC-1B42679328F2}"/>
    <dgm:cxn modelId="{968A6C76-BD2A-4CF2-84DB-64B2AC7DC1F1}" srcId="{6D75210F-7663-4118-B6B8-EBF5F77A9AC9}" destId="{1800979E-1806-4874-918F-0CB82976EEC1}" srcOrd="6" destOrd="0" parTransId="{39673BCE-B5F9-40D1-B6A2-C34322636A50}" sibTransId="{8069F38C-4089-4AB1-8311-E6DE2987EEA4}"/>
    <dgm:cxn modelId="{A56E692C-814F-4904-B606-6EB189860797}" type="presOf" srcId="{B07540B9-7A75-415C-9CAD-CAF4FA6B2ABD}" destId="{3289B19D-A586-4046-9F49-F37D4F6C5569}" srcOrd="0" destOrd="0" presId="urn:microsoft.com/office/officeart/2005/8/layout/chevron1"/>
    <dgm:cxn modelId="{49BD892D-DD1E-4872-80A3-9E18F47B0D11}" type="presOf" srcId="{A136A6F0-9F6F-45B9-993F-791B6C699332}" destId="{FE35A67B-E3E4-480A-A8F3-F1AB691E7C80}" srcOrd="0" destOrd="0" presId="urn:microsoft.com/office/officeart/2005/8/layout/chevron1"/>
    <dgm:cxn modelId="{3740D903-6C5A-4EE4-BAFC-BAA2921D6477}" type="presOf" srcId="{87315B7A-D4BD-4581-8B4C-15C06C0D6246}" destId="{FFE8E11B-307E-45C3-8518-5E4EE01103AD}" srcOrd="0" destOrd="0" presId="urn:microsoft.com/office/officeart/2005/8/layout/chevron1"/>
    <dgm:cxn modelId="{23826CDE-7806-41E5-B440-1C17DC038002}" srcId="{6D75210F-7663-4118-B6B8-EBF5F77A9AC9}" destId="{06390BCE-ECF0-4222-B27E-FFE20CE8DA51}" srcOrd="5" destOrd="0" parTransId="{82229F77-35AC-46C2-BCFB-18773DB1CBE8}" sibTransId="{830319BC-38D5-4F94-9046-CC5A48C5C103}"/>
    <dgm:cxn modelId="{AAD0CF4C-5745-446A-BD7F-120759C2C14C}" type="presOf" srcId="{2541A6FD-A3C7-43F3-8602-7823173447B2}" destId="{F45F5369-A357-41F5-A3A3-01727765DEA9}" srcOrd="0" destOrd="0" presId="urn:microsoft.com/office/officeart/2005/8/layout/chevron1"/>
    <dgm:cxn modelId="{96810CBD-0F1C-4635-9EE6-25287386A5B6}" srcId="{6D75210F-7663-4118-B6B8-EBF5F77A9AC9}" destId="{F5321F85-DFFB-4532-8174-09BFD679A0BD}" srcOrd="3" destOrd="0" parTransId="{70FAE8B2-9BA9-4877-985B-54ADD9278B25}" sibTransId="{D65C4488-FC6E-4433-9789-6402CE5CE1EA}"/>
    <dgm:cxn modelId="{00FF4EA7-F9F3-47AE-AFDC-DD6464EA4CFB}" srcId="{6D75210F-7663-4118-B6B8-EBF5F77A9AC9}" destId="{87315B7A-D4BD-4581-8B4C-15C06C0D6246}" srcOrd="1" destOrd="0" parTransId="{4374F3D0-06E3-45DC-935C-474B70A4B82D}" sibTransId="{236321C1-9D61-419B-AB8F-983330B36CE4}"/>
    <dgm:cxn modelId="{ACC80FCB-0074-4DA2-BCED-10004913179B}" type="presParOf" srcId="{057D32D2-B526-45BA-B385-0B3D08BCEA22}" destId="{FE35A67B-E3E4-480A-A8F3-F1AB691E7C80}" srcOrd="0" destOrd="0" presId="urn:microsoft.com/office/officeart/2005/8/layout/chevron1"/>
    <dgm:cxn modelId="{F3D88B96-6542-4102-8A52-4420B81A004E}" type="presParOf" srcId="{057D32D2-B526-45BA-B385-0B3D08BCEA22}" destId="{1DA5FB6B-56DB-418F-8FD7-42D0F318A09B}" srcOrd="1" destOrd="0" presId="urn:microsoft.com/office/officeart/2005/8/layout/chevron1"/>
    <dgm:cxn modelId="{601D288D-D3D8-4BA3-9882-77BC1A63E6DB}" type="presParOf" srcId="{057D32D2-B526-45BA-B385-0B3D08BCEA22}" destId="{FFE8E11B-307E-45C3-8518-5E4EE01103AD}" srcOrd="2" destOrd="0" presId="urn:microsoft.com/office/officeart/2005/8/layout/chevron1"/>
    <dgm:cxn modelId="{3EF5430B-0114-458D-91ED-CBBFB0ADCAE1}" type="presParOf" srcId="{057D32D2-B526-45BA-B385-0B3D08BCEA22}" destId="{E41C0D02-83BD-4007-927D-4B81A84310A9}" srcOrd="3" destOrd="0" presId="urn:microsoft.com/office/officeart/2005/8/layout/chevron1"/>
    <dgm:cxn modelId="{53A5C5D4-CB79-44EA-A0B6-5E3885B8C76D}" type="presParOf" srcId="{057D32D2-B526-45BA-B385-0B3D08BCEA22}" destId="{3289B19D-A586-4046-9F49-F37D4F6C5569}" srcOrd="4" destOrd="0" presId="urn:microsoft.com/office/officeart/2005/8/layout/chevron1"/>
    <dgm:cxn modelId="{9732F882-244B-4202-B3BD-B74BA8C438C3}" type="presParOf" srcId="{057D32D2-B526-45BA-B385-0B3D08BCEA22}" destId="{5BCAA0AD-46EA-4676-93AB-22CB8D3ED36A}" srcOrd="5" destOrd="0" presId="urn:microsoft.com/office/officeart/2005/8/layout/chevron1"/>
    <dgm:cxn modelId="{1400259B-5671-415C-84AA-5F4026016FAE}" type="presParOf" srcId="{057D32D2-B526-45BA-B385-0B3D08BCEA22}" destId="{E431C293-CE2F-499E-9E65-AC2964C7CBB4}" srcOrd="6" destOrd="0" presId="urn:microsoft.com/office/officeart/2005/8/layout/chevron1"/>
    <dgm:cxn modelId="{BB6ABC8D-185C-401D-9B1E-2CBD754C526D}" type="presParOf" srcId="{057D32D2-B526-45BA-B385-0B3D08BCEA22}" destId="{82BAB870-0CD2-40EC-A1AB-4FFBF0673BC0}" srcOrd="7" destOrd="0" presId="urn:microsoft.com/office/officeart/2005/8/layout/chevron1"/>
    <dgm:cxn modelId="{796BFED6-CC67-42A3-BE96-225DC2362BF0}" type="presParOf" srcId="{057D32D2-B526-45BA-B385-0B3D08BCEA22}" destId="{F45F5369-A357-41F5-A3A3-01727765DEA9}" srcOrd="8" destOrd="0" presId="urn:microsoft.com/office/officeart/2005/8/layout/chevron1"/>
    <dgm:cxn modelId="{DE88F9D3-6283-45E2-87C0-BB9DF72DEF90}" type="presParOf" srcId="{057D32D2-B526-45BA-B385-0B3D08BCEA22}" destId="{FC5AC608-48A4-4212-AD16-FDD01AAB48C5}" srcOrd="9" destOrd="0" presId="urn:microsoft.com/office/officeart/2005/8/layout/chevron1"/>
    <dgm:cxn modelId="{5F15ED27-741E-441C-BDD4-D34A9B96CF55}" type="presParOf" srcId="{057D32D2-B526-45BA-B385-0B3D08BCEA22}" destId="{DF97FA05-1BB2-4D34-B3A3-D8058BCC32BB}" srcOrd="10" destOrd="0" presId="urn:microsoft.com/office/officeart/2005/8/layout/chevron1"/>
    <dgm:cxn modelId="{D5B74D87-4FD6-42A3-B737-D361DB025B30}" type="presParOf" srcId="{057D32D2-B526-45BA-B385-0B3D08BCEA22}" destId="{DE583221-E200-4EED-B7C1-D62D8376DBEF}" srcOrd="11" destOrd="0" presId="urn:microsoft.com/office/officeart/2005/8/layout/chevron1"/>
    <dgm:cxn modelId="{8E5EAA71-23E6-41A6-9D42-FE5924A42827}" type="presParOf" srcId="{057D32D2-B526-45BA-B385-0B3D08BCEA22}" destId="{B5BA475D-1990-44EE-B4E4-DC6B28AA1F07}" srcOrd="1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D75210F-7663-4118-B6B8-EBF5F77A9AC9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A136A6F0-9F6F-45B9-993F-791B6C699332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Referencias</a:t>
          </a:r>
          <a:endParaRPr lang="es-ES" dirty="0">
            <a:solidFill>
              <a:srgbClr val="FFFF00"/>
            </a:solidFill>
          </a:endParaRPr>
        </a:p>
      </dgm:t>
    </dgm:pt>
    <dgm:pt modelId="{00B9B807-DB40-4EC1-B4F1-8CA191F1C36D}" type="parTrans" cxnId="{C8EF6CEB-DD55-405E-9EBE-CEB07BA0B5A9}">
      <dgm:prSet/>
      <dgm:spPr/>
      <dgm:t>
        <a:bodyPr/>
        <a:lstStyle/>
        <a:p>
          <a:endParaRPr lang="es-ES"/>
        </a:p>
      </dgm:t>
    </dgm:pt>
    <dgm:pt modelId="{9345A5A2-99BA-452E-85D1-8DD2C7E395CE}" type="sibTrans" cxnId="{C8EF6CEB-DD55-405E-9EBE-CEB07BA0B5A9}">
      <dgm:prSet/>
      <dgm:spPr/>
      <dgm:t>
        <a:bodyPr/>
        <a:lstStyle/>
        <a:p>
          <a:endParaRPr lang="es-ES"/>
        </a:p>
      </dgm:t>
    </dgm:pt>
    <dgm:pt modelId="{87315B7A-D4BD-4581-8B4C-15C06C0D6246}">
      <dgm:prSet phldrT="[Texto]"/>
      <dgm:spPr>
        <a:solidFill>
          <a:srgbClr val="FFC000"/>
        </a:solidFill>
      </dgm:spPr>
      <dgm:t>
        <a:bodyPr/>
        <a:lstStyle/>
        <a:p>
          <a:r>
            <a:rPr lang="es-ES" dirty="0" smtClean="0">
              <a:solidFill>
                <a:srgbClr val="011893"/>
              </a:solidFill>
            </a:rPr>
            <a:t>Definiciones</a:t>
          </a:r>
          <a:endParaRPr lang="es-ES" dirty="0">
            <a:solidFill>
              <a:srgbClr val="011893"/>
            </a:solidFill>
          </a:endParaRPr>
        </a:p>
      </dgm:t>
    </dgm:pt>
    <dgm:pt modelId="{4374F3D0-06E3-45DC-935C-474B70A4B82D}" type="parTrans" cxnId="{00FF4EA7-F9F3-47AE-AFDC-DD6464EA4CFB}">
      <dgm:prSet/>
      <dgm:spPr/>
      <dgm:t>
        <a:bodyPr/>
        <a:lstStyle/>
        <a:p>
          <a:endParaRPr lang="es-ES"/>
        </a:p>
      </dgm:t>
    </dgm:pt>
    <dgm:pt modelId="{236321C1-9D61-419B-AB8F-983330B36CE4}" type="sibTrans" cxnId="{00FF4EA7-F9F3-47AE-AFDC-DD6464EA4CFB}">
      <dgm:prSet/>
      <dgm:spPr/>
      <dgm:t>
        <a:bodyPr/>
        <a:lstStyle/>
        <a:p>
          <a:endParaRPr lang="es-ES"/>
        </a:p>
      </dgm:t>
    </dgm:pt>
    <dgm:pt modelId="{B07540B9-7A75-415C-9CAD-CAF4FA6B2ABD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Preparación</a:t>
          </a:r>
        </a:p>
      </dgm:t>
    </dgm:pt>
    <dgm:pt modelId="{88F07886-1597-4AF9-A824-61591D79FA65}" type="parTrans" cxnId="{C4471458-9F7C-46F0-BC24-A3D09450EEA0}">
      <dgm:prSet/>
      <dgm:spPr/>
      <dgm:t>
        <a:bodyPr/>
        <a:lstStyle/>
        <a:p>
          <a:endParaRPr lang="es-ES"/>
        </a:p>
      </dgm:t>
    </dgm:pt>
    <dgm:pt modelId="{903EF2E5-8740-47A1-9E9C-B935257514DC}" type="sibTrans" cxnId="{C4471458-9F7C-46F0-BC24-A3D09450EEA0}">
      <dgm:prSet/>
      <dgm:spPr/>
      <dgm:t>
        <a:bodyPr/>
        <a:lstStyle/>
        <a:p>
          <a:endParaRPr lang="es-ES"/>
        </a:p>
      </dgm:t>
    </dgm:pt>
    <dgm:pt modelId="{F5321F85-DFFB-4532-8174-09BFD679A0BD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err="1" smtClean="0">
              <a:solidFill>
                <a:srgbClr val="FFFF00"/>
              </a:solidFill>
            </a:rPr>
            <a:t>Briefing</a:t>
          </a:r>
          <a:endParaRPr lang="es-ES" dirty="0">
            <a:solidFill>
              <a:srgbClr val="FFFF00"/>
            </a:solidFill>
          </a:endParaRPr>
        </a:p>
      </dgm:t>
    </dgm:pt>
    <dgm:pt modelId="{70FAE8B2-9BA9-4877-985B-54ADD9278B25}" type="parTrans" cxnId="{96810CBD-0F1C-4635-9EE6-25287386A5B6}">
      <dgm:prSet/>
      <dgm:spPr/>
      <dgm:t>
        <a:bodyPr/>
        <a:lstStyle/>
        <a:p>
          <a:endParaRPr lang="es-ES"/>
        </a:p>
      </dgm:t>
    </dgm:pt>
    <dgm:pt modelId="{D65C4488-FC6E-4433-9789-6402CE5CE1EA}" type="sibTrans" cxnId="{96810CBD-0F1C-4635-9EE6-25287386A5B6}">
      <dgm:prSet/>
      <dgm:spPr/>
      <dgm:t>
        <a:bodyPr/>
        <a:lstStyle/>
        <a:p>
          <a:endParaRPr lang="es-ES"/>
        </a:p>
      </dgm:t>
    </dgm:pt>
    <dgm:pt modelId="{2541A6FD-A3C7-43F3-8602-7823173447B2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Organización</a:t>
          </a:r>
          <a:endParaRPr lang="es-ES" dirty="0">
            <a:solidFill>
              <a:srgbClr val="FFFF00"/>
            </a:solidFill>
          </a:endParaRPr>
        </a:p>
      </dgm:t>
    </dgm:pt>
    <dgm:pt modelId="{805AF1A8-A477-4CDE-9A32-F80C6898287D}" type="parTrans" cxnId="{3F931CA8-C16A-4079-B05B-5ADE93317012}">
      <dgm:prSet/>
      <dgm:spPr/>
      <dgm:t>
        <a:bodyPr/>
        <a:lstStyle/>
        <a:p>
          <a:endParaRPr lang="es-ES"/>
        </a:p>
      </dgm:t>
    </dgm:pt>
    <dgm:pt modelId="{1F55741B-3F7B-426C-86DC-1B42679328F2}" type="sibTrans" cxnId="{3F931CA8-C16A-4079-B05B-5ADE93317012}">
      <dgm:prSet/>
      <dgm:spPr/>
      <dgm:t>
        <a:bodyPr/>
        <a:lstStyle/>
        <a:p>
          <a:endParaRPr lang="es-ES"/>
        </a:p>
      </dgm:t>
    </dgm:pt>
    <dgm:pt modelId="{06390BCE-ECF0-4222-B27E-FFE20CE8DA51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Procedimientos</a:t>
          </a:r>
          <a:endParaRPr lang="es-ES" dirty="0">
            <a:solidFill>
              <a:srgbClr val="FFFF00"/>
            </a:solidFill>
          </a:endParaRPr>
        </a:p>
      </dgm:t>
    </dgm:pt>
    <dgm:pt modelId="{82229F77-35AC-46C2-BCFB-18773DB1CBE8}" type="parTrans" cxnId="{23826CDE-7806-41E5-B440-1C17DC038002}">
      <dgm:prSet/>
      <dgm:spPr/>
      <dgm:t>
        <a:bodyPr/>
        <a:lstStyle/>
        <a:p>
          <a:endParaRPr lang="es-ES"/>
        </a:p>
      </dgm:t>
    </dgm:pt>
    <dgm:pt modelId="{830319BC-38D5-4F94-9046-CC5A48C5C103}" type="sibTrans" cxnId="{23826CDE-7806-41E5-B440-1C17DC038002}">
      <dgm:prSet/>
      <dgm:spPr/>
      <dgm:t>
        <a:bodyPr/>
        <a:lstStyle/>
        <a:p>
          <a:endParaRPr lang="es-ES"/>
        </a:p>
      </dgm:t>
    </dgm:pt>
    <dgm:pt modelId="{1800979E-1806-4874-918F-0CB82976EEC1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Comentarios</a:t>
          </a:r>
          <a:endParaRPr lang="es-ES" dirty="0">
            <a:solidFill>
              <a:srgbClr val="FFFF00"/>
            </a:solidFill>
          </a:endParaRPr>
        </a:p>
      </dgm:t>
    </dgm:pt>
    <dgm:pt modelId="{39673BCE-B5F9-40D1-B6A2-C34322636A50}" type="parTrans" cxnId="{968A6C76-BD2A-4CF2-84DB-64B2AC7DC1F1}">
      <dgm:prSet/>
      <dgm:spPr/>
      <dgm:t>
        <a:bodyPr/>
        <a:lstStyle/>
        <a:p>
          <a:endParaRPr lang="es-ES"/>
        </a:p>
      </dgm:t>
    </dgm:pt>
    <dgm:pt modelId="{8069F38C-4089-4AB1-8311-E6DE2987EEA4}" type="sibTrans" cxnId="{968A6C76-BD2A-4CF2-84DB-64B2AC7DC1F1}">
      <dgm:prSet/>
      <dgm:spPr/>
      <dgm:t>
        <a:bodyPr/>
        <a:lstStyle/>
        <a:p>
          <a:endParaRPr lang="es-ES"/>
        </a:p>
      </dgm:t>
    </dgm:pt>
    <dgm:pt modelId="{057D32D2-B526-45BA-B385-0B3D08BCEA22}" type="pres">
      <dgm:prSet presAssocID="{6D75210F-7663-4118-B6B8-EBF5F77A9AC9}" presName="Name0" presStyleCnt="0">
        <dgm:presLayoutVars>
          <dgm:dir/>
          <dgm:animLvl val="lvl"/>
          <dgm:resizeHandles val="exact"/>
        </dgm:presLayoutVars>
      </dgm:prSet>
      <dgm:spPr/>
    </dgm:pt>
    <dgm:pt modelId="{FE35A67B-E3E4-480A-A8F3-F1AB691E7C80}" type="pres">
      <dgm:prSet presAssocID="{A136A6F0-9F6F-45B9-993F-791B6C699332}" presName="parTxOnly" presStyleLbl="node1" presStyleIdx="0" presStyleCnt="7" custScaleX="12040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DA5FB6B-56DB-418F-8FD7-42D0F318A09B}" type="pres">
      <dgm:prSet presAssocID="{9345A5A2-99BA-452E-85D1-8DD2C7E395CE}" presName="parTxOnlySpace" presStyleCnt="0"/>
      <dgm:spPr/>
    </dgm:pt>
    <dgm:pt modelId="{FFE8E11B-307E-45C3-8518-5E4EE01103AD}" type="pres">
      <dgm:prSet presAssocID="{87315B7A-D4BD-4581-8B4C-15C06C0D6246}" presName="parTxOnly" presStyleLbl="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41C0D02-83BD-4007-927D-4B81A84310A9}" type="pres">
      <dgm:prSet presAssocID="{236321C1-9D61-419B-AB8F-983330B36CE4}" presName="parTxOnlySpace" presStyleCnt="0"/>
      <dgm:spPr/>
    </dgm:pt>
    <dgm:pt modelId="{3289B19D-A586-4046-9F49-F37D4F6C5569}" type="pres">
      <dgm:prSet presAssocID="{B07540B9-7A75-415C-9CAD-CAF4FA6B2ABD}" presName="parTxOnly" presStyleLbl="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CAA0AD-46EA-4676-93AB-22CB8D3ED36A}" type="pres">
      <dgm:prSet presAssocID="{903EF2E5-8740-47A1-9E9C-B935257514DC}" presName="parTxOnlySpace" presStyleCnt="0"/>
      <dgm:spPr/>
    </dgm:pt>
    <dgm:pt modelId="{E431C293-CE2F-499E-9E65-AC2964C7CBB4}" type="pres">
      <dgm:prSet presAssocID="{F5321F85-DFFB-4532-8174-09BFD679A0BD}" presName="parTxOnly" presStyleLbl="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2BAB870-0CD2-40EC-A1AB-4FFBF0673BC0}" type="pres">
      <dgm:prSet presAssocID="{D65C4488-FC6E-4433-9789-6402CE5CE1EA}" presName="parTxOnlySpace" presStyleCnt="0"/>
      <dgm:spPr/>
    </dgm:pt>
    <dgm:pt modelId="{F45F5369-A357-41F5-A3A3-01727765DEA9}" type="pres">
      <dgm:prSet presAssocID="{2541A6FD-A3C7-43F3-8602-7823173447B2}" presName="parTxOnly" presStyleLbl="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C5AC608-48A4-4212-AD16-FDD01AAB48C5}" type="pres">
      <dgm:prSet presAssocID="{1F55741B-3F7B-426C-86DC-1B42679328F2}" presName="parTxOnlySpace" presStyleCnt="0"/>
      <dgm:spPr/>
    </dgm:pt>
    <dgm:pt modelId="{DF97FA05-1BB2-4D34-B3A3-D8058BCC32BB}" type="pres">
      <dgm:prSet presAssocID="{06390BCE-ECF0-4222-B27E-FFE20CE8DA51}" presName="parTxOnly" presStyleLbl="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E583221-E200-4EED-B7C1-D62D8376DBEF}" type="pres">
      <dgm:prSet presAssocID="{830319BC-38D5-4F94-9046-CC5A48C5C103}" presName="parTxOnlySpace" presStyleCnt="0"/>
      <dgm:spPr/>
    </dgm:pt>
    <dgm:pt modelId="{B5BA475D-1990-44EE-B4E4-DC6B28AA1F07}" type="pres">
      <dgm:prSet presAssocID="{1800979E-1806-4874-918F-0CB82976EEC1}" presName="parTxOnly" presStyleLbl="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87386AA-0D55-49F9-A103-B132CFC5E473}" type="presOf" srcId="{F5321F85-DFFB-4532-8174-09BFD679A0BD}" destId="{E431C293-CE2F-499E-9E65-AC2964C7CBB4}" srcOrd="0" destOrd="0" presId="urn:microsoft.com/office/officeart/2005/8/layout/chevron1"/>
    <dgm:cxn modelId="{99EDD5E7-703F-446C-B53B-FFE25FE90E6F}" type="presOf" srcId="{1800979E-1806-4874-918F-0CB82976EEC1}" destId="{B5BA475D-1990-44EE-B4E4-DC6B28AA1F07}" srcOrd="0" destOrd="0" presId="urn:microsoft.com/office/officeart/2005/8/layout/chevron1"/>
    <dgm:cxn modelId="{CCA151D4-1B40-4074-B213-75ECD38A9325}" type="presOf" srcId="{6D75210F-7663-4118-B6B8-EBF5F77A9AC9}" destId="{057D32D2-B526-45BA-B385-0B3D08BCEA22}" srcOrd="0" destOrd="0" presId="urn:microsoft.com/office/officeart/2005/8/layout/chevron1"/>
    <dgm:cxn modelId="{4CEA6FF8-C0F0-4FA3-824E-C712D2E9CB7F}" type="presOf" srcId="{06390BCE-ECF0-4222-B27E-FFE20CE8DA51}" destId="{DF97FA05-1BB2-4D34-B3A3-D8058BCC32BB}" srcOrd="0" destOrd="0" presId="urn:microsoft.com/office/officeart/2005/8/layout/chevron1"/>
    <dgm:cxn modelId="{C4471458-9F7C-46F0-BC24-A3D09450EEA0}" srcId="{6D75210F-7663-4118-B6B8-EBF5F77A9AC9}" destId="{B07540B9-7A75-415C-9CAD-CAF4FA6B2ABD}" srcOrd="2" destOrd="0" parTransId="{88F07886-1597-4AF9-A824-61591D79FA65}" sibTransId="{903EF2E5-8740-47A1-9E9C-B935257514DC}"/>
    <dgm:cxn modelId="{C8EF6CEB-DD55-405E-9EBE-CEB07BA0B5A9}" srcId="{6D75210F-7663-4118-B6B8-EBF5F77A9AC9}" destId="{A136A6F0-9F6F-45B9-993F-791B6C699332}" srcOrd="0" destOrd="0" parTransId="{00B9B807-DB40-4EC1-B4F1-8CA191F1C36D}" sibTransId="{9345A5A2-99BA-452E-85D1-8DD2C7E395CE}"/>
    <dgm:cxn modelId="{3F931CA8-C16A-4079-B05B-5ADE93317012}" srcId="{6D75210F-7663-4118-B6B8-EBF5F77A9AC9}" destId="{2541A6FD-A3C7-43F3-8602-7823173447B2}" srcOrd="4" destOrd="0" parTransId="{805AF1A8-A477-4CDE-9A32-F80C6898287D}" sibTransId="{1F55741B-3F7B-426C-86DC-1B42679328F2}"/>
    <dgm:cxn modelId="{968A6C76-BD2A-4CF2-84DB-64B2AC7DC1F1}" srcId="{6D75210F-7663-4118-B6B8-EBF5F77A9AC9}" destId="{1800979E-1806-4874-918F-0CB82976EEC1}" srcOrd="6" destOrd="0" parTransId="{39673BCE-B5F9-40D1-B6A2-C34322636A50}" sibTransId="{8069F38C-4089-4AB1-8311-E6DE2987EEA4}"/>
    <dgm:cxn modelId="{A56E692C-814F-4904-B606-6EB189860797}" type="presOf" srcId="{B07540B9-7A75-415C-9CAD-CAF4FA6B2ABD}" destId="{3289B19D-A586-4046-9F49-F37D4F6C5569}" srcOrd="0" destOrd="0" presId="urn:microsoft.com/office/officeart/2005/8/layout/chevron1"/>
    <dgm:cxn modelId="{49BD892D-DD1E-4872-80A3-9E18F47B0D11}" type="presOf" srcId="{A136A6F0-9F6F-45B9-993F-791B6C699332}" destId="{FE35A67B-E3E4-480A-A8F3-F1AB691E7C80}" srcOrd="0" destOrd="0" presId="urn:microsoft.com/office/officeart/2005/8/layout/chevron1"/>
    <dgm:cxn modelId="{3740D903-6C5A-4EE4-BAFC-BAA2921D6477}" type="presOf" srcId="{87315B7A-D4BD-4581-8B4C-15C06C0D6246}" destId="{FFE8E11B-307E-45C3-8518-5E4EE01103AD}" srcOrd="0" destOrd="0" presId="urn:microsoft.com/office/officeart/2005/8/layout/chevron1"/>
    <dgm:cxn modelId="{23826CDE-7806-41E5-B440-1C17DC038002}" srcId="{6D75210F-7663-4118-B6B8-EBF5F77A9AC9}" destId="{06390BCE-ECF0-4222-B27E-FFE20CE8DA51}" srcOrd="5" destOrd="0" parTransId="{82229F77-35AC-46C2-BCFB-18773DB1CBE8}" sibTransId="{830319BC-38D5-4F94-9046-CC5A48C5C103}"/>
    <dgm:cxn modelId="{AAD0CF4C-5745-446A-BD7F-120759C2C14C}" type="presOf" srcId="{2541A6FD-A3C7-43F3-8602-7823173447B2}" destId="{F45F5369-A357-41F5-A3A3-01727765DEA9}" srcOrd="0" destOrd="0" presId="urn:microsoft.com/office/officeart/2005/8/layout/chevron1"/>
    <dgm:cxn modelId="{96810CBD-0F1C-4635-9EE6-25287386A5B6}" srcId="{6D75210F-7663-4118-B6B8-EBF5F77A9AC9}" destId="{F5321F85-DFFB-4532-8174-09BFD679A0BD}" srcOrd="3" destOrd="0" parTransId="{70FAE8B2-9BA9-4877-985B-54ADD9278B25}" sibTransId="{D65C4488-FC6E-4433-9789-6402CE5CE1EA}"/>
    <dgm:cxn modelId="{00FF4EA7-F9F3-47AE-AFDC-DD6464EA4CFB}" srcId="{6D75210F-7663-4118-B6B8-EBF5F77A9AC9}" destId="{87315B7A-D4BD-4581-8B4C-15C06C0D6246}" srcOrd="1" destOrd="0" parTransId="{4374F3D0-06E3-45DC-935C-474B70A4B82D}" sibTransId="{236321C1-9D61-419B-AB8F-983330B36CE4}"/>
    <dgm:cxn modelId="{ACC80FCB-0074-4DA2-BCED-10004913179B}" type="presParOf" srcId="{057D32D2-B526-45BA-B385-0B3D08BCEA22}" destId="{FE35A67B-E3E4-480A-A8F3-F1AB691E7C80}" srcOrd="0" destOrd="0" presId="urn:microsoft.com/office/officeart/2005/8/layout/chevron1"/>
    <dgm:cxn modelId="{F3D88B96-6542-4102-8A52-4420B81A004E}" type="presParOf" srcId="{057D32D2-B526-45BA-B385-0B3D08BCEA22}" destId="{1DA5FB6B-56DB-418F-8FD7-42D0F318A09B}" srcOrd="1" destOrd="0" presId="urn:microsoft.com/office/officeart/2005/8/layout/chevron1"/>
    <dgm:cxn modelId="{601D288D-D3D8-4BA3-9882-77BC1A63E6DB}" type="presParOf" srcId="{057D32D2-B526-45BA-B385-0B3D08BCEA22}" destId="{FFE8E11B-307E-45C3-8518-5E4EE01103AD}" srcOrd="2" destOrd="0" presId="urn:microsoft.com/office/officeart/2005/8/layout/chevron1"/>
    <dgm:cxn modelId="{3EF5430B-0114-458D-91ED-CBBFB0ADCAE1}" type="presParOf" srcId="{057D32D2-B526-45BA-B385-0B3D08BCEA22}" destId="{E41C0D02-83BD-4007-927D-4B81A84310A9}" srcOrd="3" destOrd="0" presId="urn:microsoft.com/office/officeart/2005/8/layout/chevron1"/>
    <dgm:cxn modelId="{53A5C5D4-CB79-44EA-A0B6-5E3885B8C76D}" type="presParOf" srcId="{057D32D2-B526-45BA-B385-0B3D08BCEA22}" destId="{3289B19D-A586-4046-9F49-F37D4F6C5569}" srcOrd="4" destOrd="0" presId="urn:microsoft.com/office/officeart/2005/8/layout/chevron1"/>
    <dgm:cxn modelId="{9732F882-244B-4202-B3BD-B74BA8C438C3}" type="presParOf" srcId="{057D32D2-B526-45BA-B385-0B3D08BCEA22}" destId="{5BCAA0AD-46EA-4676-93AB-22CB8D3ED36A}" srcOrd="5" destOrd="0" presId="urn:microsoft.com/office/officeart/2005/8/layout/chevron1"/>
    <dgm:cxn modelId="{1400259B-5671-415C-84AA-5F4026016FAE}" type="presParOf" srcId="{057D32D2-B526-45BA-B385-0B3D08BCEA22}" destId="{E431C293-CE2F-499E-9E65-AC2964C7CBB4}" srcOrd="6" destOrd="0" presId="urn:microsoft.com/office/officeart/2005/8/layout/chevron1"/>
    <dgm:cxn modelId="{BB6ABC8D-185C-401D-9B1E-2CBD754C526D}" type="presParOf" srcId="{057D32D2-B526-45BA-B385-0B3D08BCEA22}" destId="{82BAB870-0CD2-40EC-A1AB-4FFBF0673BC0}" srcOrd="7" destOrd="0" presId="urn:microsoft.com/office/officeart/2005/8/layout/chevron1"/>
    <dgm:cxn modelId="{796BFED6-CC67-42A3-BE96-225DC2362BF0}" type="presParOf" srcId="{057D32D2-B526-45BA-B385-0B3D08BCEA22}" destId="{F45F5369-A357-41F5-A3A3-01727765DEA9}" srcOrd="8" destOrd="0" presId="urn:microsoft.com/office/officeart/2005/8/layout/chevron1"/>
    <dgm:cxn modelId="{DE88F9D3-6283-45E2-87C0-BB9DF72DEF90}" type="presParOf" srcId="{057D32D2-B526-45BA-B385-0B3D08BCEA22}" destId="{FC5AC608-48A4-4212-AD16-FDD01AAB48C5}" srcOrd="9" destOrd="0" presId="urn:microsoft.com/office/officeart/2005/8/layout/chevron1"/>
    <dgm:cxn modelId="{5F15ED27-741E-441C-BDD4-D34A9B96CF55}" type="presParOf" srcId="{057D32D2-B526-45BA-B385-0B3D08BCEA22}" destId="{DF97FA05-1BB2-4D34-B3A3-D8058BCC32BB}" srcOrd="10" destOrd="0" presId="urn:microsoft.com/office/officeart/2005/8/layout/chevron1"/>
    <dgm:cxn modelId="{D5B74D87-4FD6-42A3-B737-D361DB025B30}" type="presParOf" srcId="{057D32D2-B526-45BA-B385-0B3D08BCEA22}" destId="{DE583221-E200-4EED-B7C1-D62D8376DBEF}" srcOrd="11" destOrd="0" presId="urn:microsoft.com/office/officeart/2005/8/layout/chevron1"/>
    <dgm:cxn modelId="{8E5EAA71-23E6-41A6-9D42-FE5924A42827}" type="presParOf" srcId="{057D32D2-B526-45BA-B385-0B3D08BCEA22}" destId="{B5BA475D-1990-44EE-B4E4-DC6B28AA1F07}" srcOrd="1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D75210F-7663-4118-B6B8-EBF5F77A9AC9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A136A6F0-9F6F-45B9-993F-791B6C699332}">
      <dgm:prSet phldrT="[Texto]"/>
      <dgm:spPr>
        <a:solidFill>
          <a:srgbClr val="FFC000"/>
        </a:solidFill>
      </dgm:spPr>
      <dgm:t>
        <a:bodyPr/>
        <a:lstStyle/>
        <a:p>
          <a:r>
            <a:rPr lang="es-ES" dirty="0" smtClean="0">
              <a:solidFill>
                <a:srgbClr val="011893"/>
              </a:solidFill>
            </a:rPr>
            <a:t>Referencias</a:t>
          </a:r>
          <a:endParaRPr lang="es-ES" dirty="0">
            <a:solidFill>
              <a:srgbClr val="011893"/>
            </a:solidFill>
          </a:endParaRPr>
        </a:p>
      </dgm:t>
    </dgm:pt>
    <dgm:pt modelId="{00B9B807-DB40-4EC1-B4F1-8CA191F1C36D}" type="parTrans" cxnId="{C8EF6CEB-DD55-405E-9EBE-CEB07BA0B5A9}">
      <dgm:prSet/>
      <dgm:spPr/>
      <dgm:t>
        <a:bodyPr/>
        <a:lstStyle/>
        <a:p>
          <a:endParaRPr lang="es-ES"/>
        </a:p>
      </dgm:t>
    </dgm:pt>
    <dgm:pt modelId="{9345A5A2-99BA-452E-85D1-8DD2C7E395CE}" type="sibTrans" cxnId="{C8EF6CEB-DD55-405E-9EBE-CEB07BA0B5A9}">
      <dgm:prSet/>
      <dgm:spPr/>
      <dgm:t>
        <a:bodyPr/>
        <a:lstStyle/>
        <a:p>
          <a:endParaRPr lang="es-ES"/>
        </a:p>
      </dgm:t>
    </dgm:pt>
    <dgm:pt modelId="{87315B7A-D4BD-4581-8B4C-15C06C0D6246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Definiciones</a:t>
          </a:r>
          <a:endParaRPr lang="es-ES" dirty="0">
            <a:solidFill>
              <a:srgbClr val="FFFF00"/>
            </a:solidFill>
          </a:endParaRPr>
        </a:p>
      </dgm:t>
    </dgm:pt>
    <dgm:pt modelId="{4374F3D0-06E3-45DC-935C-474B70A4B82D}" type="parTrans" cxnId="{00FF4EA7-F9F3-47AE-AFDC-DD6464EA4CFB}">
      <dgm:prSet/>
      <dgm:spPr/>
      <dgm:t>
        <a:bodyPr/>
        <a:lstStyle/>
        <a:p>
          <a:endParaRPr lang="es-ES"/>
        </a:p>
      </dgm:t>
    </dgm:pt>
    <dgm:pt modelId="{236321C1-9D61-419B-AB8F-983330B36CE4}" type="sibTrans" cxnId="{00FF4EA7-F9F3-47AE-AFDC-DD6464EA4CFB}">
      <dgm:prSet/>
      <dgm:spPr/>
      <dgm:t>
        <a:bodyPr/>
        <a:lstStyle/>
        <a:p>
          <a:endParaRPr lang="es-ES"/>
        </a:p>
      </dgm:t>
    </dgm:pt>
    <dgm:pt modelId="{B07540B9-7A75-415C-9CAD-CAF4FA6B2ABD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Preparación</a:t>
          </a:r>
        </a:p>
      </dgm:t>
    </dgm:pt>
    <dgm:pt modelId="{88F07886-1597-4AF9-A824-61591D79FA65}" type="parTrans" cxnId="{C4471458-9F7C-46F0-BC24-A3D09450EEA0}">
      <dgm:prSet/>
      <dgm:spPr/>
      <dgm:t>
        <a:bodyPr/>
        <a:lstStyle/>
        <a:p>
          <a:endParaRPr lang="es-ES"/>
        </a:p>
      </dgm:t>
    </dgm:pt>
    <dgm:pt modelId="{903EF2E5-8740-47A1-9E9C-B935257514DC}" type="sibTrans" cxnId="{C4471458-9F7C-46F0-BC24-A3D09450EEA0}">
      <dgm:prSet/>
      <dgm:spPr/>
      <dgm:t>
        <a:bodyPr/>
        <a:lstStyle/>
        <a:p>
          <a:endParaRPr lang="es-ES"/>
        </a:p>
      </dgm:t>
    </dgm:pt>
    <dgm:pt modelId="{F5321F85-DFFB-4532-8174-09BFD679A0BD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err="1" smtClean="0">
              <a:solidFill>
                <a:srgbClr val="FFFF00"/>
              </a:solidFill>
            </a:rPr>
            <a:t>Briefing</a:t>
          </a:r>
          <a:endParaRPr lang="es-ES" dirty="0">
            <a:solidFill>
              <a:srgbClr val="FFFF00"/>
            </a:solidFill>
          </a:endParaRPr>
        </a:p>
      </dgm:t>
    </dgm:pt>
    <dgm:pt modelId="{70FAE8B2-9BA9-4877-985B-54ADD9278B25}" type="parTrans" cxnId="{96810CBD-0F1C-4635-9EE6-25287386A5B6}">
      <dgm:prSet/>
      <dgm:spPr/>
      <dgm:t>
        <a:bodyPr/>
        <a:lstStyle/>
        <a:p>
          <a:endParaRPr lang="es-ES"/>
        </a:p>
      </dgm:t>
    </dgm:pt>
    <dgm:pt modelId="{D65C4488-FC6E-4433-9789-6402CE5CE1EA}" type="sibTrans" cxnId="{96810CBD-0F1C-4635-9EE6-25287386A5B6}">
      <dgm:prSet/>
      <dgm:spPr/>
      <dgm:t>
        <a:bodyPr/>
        <a:lstStyle/>
        <a:p>
          <a:endParaRPr lang="es-ES"/>
        </a:p>
      </dgm:t>
    </dgm:pt>
    <dgm:pt modelId="{2541A6FD-A3C7-43F3-8602-7823173447B2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Organización</a:t>
          </a:r>
          <a:endParaRPr lang="es-ES" dirty="0">
            <a:solidFill>
              <a:srgbClr val="FFFF00"/>
            </a:solidFill>
          </a:endParaRPr>
        </a:p>
      </dgm:t>
    </dgm:pt>
    <dgm:pt modelId="{805AF1A8-A477-4CDE-9A32-F80C6898287D}" type="parTrans" cxnId="{3F931CA8-C16A-4079-B05B-5ADE93317012}">
      <dgm:prSet/>
      <dgm:spPr/>
      <dgm:t>
        <a:bodyPr/>
        <a:lstStyle/>
        <a:p>
          <a:endParaRPr lang="es-ES"/>
        </a:p>
      </dgm:t>
    </dgm:pt>
    <dgm:pt modelId="{1F55741B-3F7B-426C-86DC-1B42679328F2}" type="sibTrans" cxnId="{3F931CA8-C16A-4079-B05B-5ADE93317012}">
      <dgm:prSet/>
      <dgm:spPr/>
      <dgm:t>
        <a:bodyPr/>
        <a:lstStyle/>
        <a:p>
          <a:endParaRPr lang="es-ES"/>
        </a:p>
      </dgm:t>
    </dgm:pt>
    <dgm:pt modelId="{06390BCE-ECF0-4222-B27E-FFE20CE8DA51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Procedimientos</a:t>
          </a:r>
          <a:endParaRPr lang="es-ES" dirty="0">
            <a:solidFill>
              <a:srgbClr val="FFFF00"/>
            </a:solidFill>
          </a:endParaRPr>
        </a:p>
      </dgm:t>
    </dgm:pt>
    <dgm:pt modelId="{82229F77-35AC-46C2-BCFB-18773DB1CBE8}" type="parTrans" cxnId="{23826CDE-7806-41E5-B440-1C17DC038002}">
      <dgm:prSet/>
      <dgm:spPr/>
      <dgm:t>
        <a:bodyPr/>
        <a:lstStyle/>
        <a:p>
          <a:endParaRPr lang="es-ES"/>
        </a:p>
      </dgm:t>
    </dgm:pt>
    <dgm:pt modelId="{830319BC-38D5-4F94-9046-CC5A48C5C103}" type="sibTrans" cxnId="{23826CDE-7806-41E5-B440-1C17DC038002}">
      <dgm:prSet/>
      <dgm:spPr/>
      <dgm:t>
        <a:bodyPr/>
        <a:lstStyle/>
        <a:p>
          <a:endParaRPr lang="es-ES"/>
        </a:p>
      </dgm:t>
    </dgm:pt>
    <dgm:pt modelId="{1800979E-1806-4874-918F-0CB82976EEC1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Comentarios</a:t>
          </a:r>
          <a:endParaRPr lang="es-ES" dirty="0">
            <a:solidFill>
              <a:srgbClr val="FFFF00"/>
            </a:solidFill>
          </a:endParaRPr>
        </a:p>
      </dgm:t>
    </dgm:pt>
    <dgm:pt modelId="{39673BCE-B5F9-40D1-B6A2-C34322636A50}" type="parTrans" cxnId="{968A6C76-BD2A-4CF2-84DB-64B2AC7DC1F1}">
      <dgm:prSet/>
      <dgm:spPr/>
      <dgm:t>
        <a:bodyPr/>
        <a:lstStyle/>
        <a:p>
          <a:endParaRPr lang="es-ES"/>
        </a:p>
      </dgm:t>
    </dgm:pt>
    <dgm:pt modelId="{8069F38C-4089-4AB1-8311-E6DE2987EEA4}" type="sibTrans" cxnId="{968A6C76-BD2A-4CF2-84DB-64B2AC7DC1F1}">
      <dgm:prSet/>
      <dgm:spPr/>
      <dgm:t>
        <a:bodyPr/>
        <a:lstStyle/>
        <a:p>
          <a:endParaRPr lang="es-ES"/>
        </a:p>
      </dgm:t>
    </dgm:pt>
    <dgm:pt modelId="{057D32D2-B526-45BA-B385-0B3D08BCEA22}" type="pres">
      <dgm:prSet presAssocID="{6D75210F-7663-4118-B6B8-EBF5F77A9AC9}" presName="Name0" presStyleCnt="0">
        <dgm:presLayoutVars>
          <dgm:dir/>
          <dgm:animLvl val="lvl"/>
          <dgm:resizeHandles val="exact"/>
        </dgm:presLayoutVars>
      </dgm:prSet>
      <dgm:spPr/>
    </dgm:pt>
    <dgm:pt modelId="{FE35A67B-E3E4-480A-A8F3-F1AB691E7C80}" type="pres">
      <dgm:prSet presAssocID="{A136A6F0-9F6F-45B9-993F-791B6C699332}" presName="parTxOnly" presStyleLbl="node1" presStyleIdx="0" presStyleCnt="7" custScaleX="12040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DA5FB6B-56DB-418F-8FD7-42D0F318A09B}" type="pres">
      <dgm:prSet presAssocID="{9345A5A2-99BA-452E-85D1-8DD2C7E395CE}" presName="parTxOnlySpace" presStyleCnt="0"/>
      <dgm:spPr/>
    </dgm:pt>
    <dgm:pt modelId="{FFE8E11B-307E-45C3-8518-5E4EE01103AD}" type="pres">
      <dgm:prSet presAssocID="{87315B7A-D4BD-4581-8B4C-15C06C0D6246}" presName="parTxOnly" presStyleLbl="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41C0D02-83BD-4007-927D-4B81A84310A9}" type="pres">
      <dgm:prSet presAssocID="{236321C1-9D61-419B-AB8F-983330B36CE4}" presName="parTxOnlySpace" presStyleCnt="0"/>
      <dgm:spPr/>
    </dgm:pt>
    <dgm:pt modelId="{3289B19D-A586-4046-9F49-F37D4F6C5569}" type="pres">
      <dgm:prSet presAssocID="{B07540B9-7A75-415C-9CAD-CAF4FA6B2ABD}" presName="parTxOnly" presStyleLbl="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CAA0AD-46EA-4676-93AB-22CB8D3ED36A}" type="pres">
      <dgm:prSet presAssocID="{903EF2E5-8740-47A1-9E9C-B935257514DC}" presName="parTxOnlySpace" presStyleCnt="0"/>
      <dgm:spPr/>
    </dgm:pt>
    <dgm:pt modelId="{E431C293-CE2F-499E-9E65-AC2964C7CBB4}" type="pres">
      <dgm:prSet presAssocID="{F5321F85-DFFB-4532-8174-09BFD679A0BD}" presName="parTxOnly" presStyleLbl="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2BAB870-0CD2-40EC-A1AB-4FFBF0673BC0}" type="pres">
      <dgm:prSet presAssocID="{D65C4488-FC6E-4433-9789-6402CE5CE1EA}" presName="parTxOnlySpace" presStyleCnt="0"/>
      <dgm:spPr/>
    </dgm:pt>
    <dgm:pt modelId="{F45F5369-A357-41F5-A3A3-01727765DEA9}" type="pres">
      <dgm:prSet presAssocID="{2541A6FD-A3C7-43F3-8602-7823173447B2}" presName="parTxOnly" presStyleLbl="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C5AC608-48A4-4212-AD16-FDD01AAB48C5}" type="pres">
      <dgm:prSet presAssocID="{1F55741B-3F7B-426C-86DC-1B42679328F2}" presName="parTxOnlySpace" presStyleCnt="0"/>
      <dgm:spPr/>
    </dgm:pt>
    <dgm:pt modelId="{DF97FA05-1BB2-4D34-B3A3-D8058BCC32BB}" type="pres">
      <dgm:prSet presAssocID="{06390BCE-ECF0-4222-B27E-FFE20CE8DA51}" presName="parTxOnly" presStyleLbl="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E583221-E200-4EED-B7C1-D62D8376DBEF}" type="pres">
      <dgm:prSet presAssocID="{830319BC-38D5-4F94-9046-CC5A48C5C103}" presName="parTxOnlySpace" presStyleCnt="0"/>
      <dgm:spPr/>
    </dgm:pt>
    <dgm:pt modelId="{B5BA475D-1990-44EE-B4E4-DC6B28AA1F07}" type="pres">
      <dgm:prSet presAssocID="{1800979E-1806-4874-918F-0CB82976EEC1}" presName="parTxOnly" presStyleLbl="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87386AA-0D55-49F9-A103-B132CFC5E473}" type="presOf" srcId="{F5321F85-DFFB-4532-8174-09BFD679A0BD}" destId="{E431C293-CE2F-499E-9E65-AC2964C7CBB4}" srcOrd="0" destOrd="0" presId="urn:microsoft.com/office/officeart/2005/8/layout/chevron1"/>
    <dgm:cxn modelId="{99EDD5E7-703F-446C-B53B-FFE25FE90E6F}" type="presOf" srcId="{1800979E-1806-4874-918F-0CB82976EEC1}" destId="{B5BA475D-1990-44EE-B4E4-DC6B28AA1F07}" srcOrd="0" destOrd="0" presId="urn:microsoft.com/office/officeart/2005/8/layout/chevron1"/>
    <dgm:cxn modelId="{CCA151D4-1B40-4074-B213-75ECD38A9325}" type="presOf" srcId="{6D75210F-7663-4118-B6B8-EBF5F77A9AC9}" destId="{057D32D2-B526-45BA-B385-0B3D08BCEA22}" srcOrd="0" destOrd="0" presId="urn:microsoft.com/office/officeart/2005/8/layout/chevron1"/>
    <dgm:cxn modelId="{4CEA6FF8-C0F0-4FA3-824E-C712D2E9CB7F}" type="presOf" srcId="{06390BCE-ECF0-4222-B27E-FFE20CE8DA51}" destId="{DF97FA05-1BB2-4D34-B3A3-D8058BCC32BB}" srcOrd="0" destOrd="0" presId="urn:microsoft.com/office/officeart/2005/8/layout/chevron1"/>
    <dgm:cxn modelId="{C4471458-9F7C-46F0-BC24-A3D09450EEA0}" srcId="{6D75210F-7663-4118-B6B8-EBF5F77A9AC9}" destId="{B07540B9-7A75-415C-9CAD-CAF4FA6B2ABD}" srcOrd="2" destOrd="0" parTransId="{88F07886-1597-4AF9-A824-61591D79FA65}" sibTransId="{903EF2E5-8740-47A1-9E9C-B935257514DC}"/>
    <dgm:cxn modelId="{C8EF6CEB-DD55-405E-9EBE-CEB07BA0B5A9}" srcId="{6D75210F-7663-4118-B6B8-EBF5F77A9AC9}" destId="{A136A6F0-9F6F-45B9-993F-791B6C699332}" srcOrd="0" destOrd="0" parTransId="{00B9B807-DB40-4EC1-B4F1-8CA191F1C36D}" sibTransId="{9345A5A2-99BA-452E-85D1-8DD2C7E395CE}"/>
    <dgm:cxn modelId="{3F931CA8-C16A-4079-B05B-5ADE93317012}" srcId="{6D75210F-7663-4118-B6B8-EBF5F77A9AC9}" destId="{2541A6FD-A3C7-43F3-8602-7823173447B2}" srcOrd="4" destOrd="0" parTransId="{805AF1A8-A477-4CDE-9A32-F80C6898287D}" sibTransId="{1F55741B-3F7B-426C-86DC-1B42679328F2}"/>
    <dgm:cxn modelId="{968A6C76-BD2A-4CF2-84DB-64B2AC7DC1F1}" srcId="{6D75210F-7663-4118-B6B8-EBF5F77A9AC9}" destId="{1800979E-1806-4874-918F-0CB82976EEC1}" srcOrd="6" destOrd="0" parTransId="{39673BCE-B5F9-40D1-B6A2-C34322636A50}" sibTransId="{8069F38C-4089-4AB1-8311-E6DE2987EEA4}"/>
    <dgm:cxn modelId="{49BD892D-DD1E-4872-80A3-9E18F47B0D11}" type="presOf" srcId="{A136A6F0-9F6F-45B9-993F-791B6C699332}" destId="{FE35A67B-E3E4-480A-A8F3-F1AB691E7C80}" srcOrd="0" destOrd="0" presId="urn:microsoft.com/office/officeart/2005/8/layout/chevron1"/>
    <dgm:cxn modelId="{A56E692C-814F-4904-B606-6EB189860797}" type="presOf" srcId="{B07540B9-7A75-415C-9CAD-CAF4FA6B2ABD}" destId="{3289B19D-A586-4046-9F49-F37D4F6C5569}" srcOrd="0" destOrd="0" presId="urn:microsoft.com/office/officeart/2005/8/layout/chevron1"/>
    <dgm:cxn modelId="{3740D903-6C5A-4EE4-BAFC-BAA2921D6477}" type="presOf" srcId="{87315B7A-D4BD-4581-8B4C-15C06C0D6246}" destId="{FFE8E11B-307E-45C3-8518-5E4EE01103AD}" srcOrd="0" destOrd="0" presId="urn:microsoft.com/office/officeart/2005/8/layout/chevron1"/>
    <dgm:cxn modelId="{23826CDE-7806-41E5-B440-1C17DC038002}" srcId="{6D75210F-7663-4118-B6B8-EBF5F77A9AC9}" destId="{06390BCE-ECF0-4222-B27E-FFE20CE8DA51}" srcOrd="5" destOrd="0" parTransId="{82229F77-35AC-46C2-BCFB-18773DB1CBE8}" sibTransId="{830319BC-38D5-4F94-9046-CC5A48C5C103}"/>
    <dgm:cxn modelId="{AAD0CF4C-5745-446A-BD7F-120759C2C14C}" type="presOf" srcId="{2541A6FD-A3C7-43F3-8602-7823173447B2}" destId="{F45F5369-A357-41F5-A3A3-01727765DEA9}" srcOrd="0" destOrd="0" presId="urn:microsoft.com/office/officeart/2005/8/layout/chevron1"/>
    <dgm:cxn modelId="{96810CBD-0F1C-4635-9EE6-25287386A5B6}" srcId="{6D75210F-7663-4118-B6B8-EBF5F77A9AC9}" destId="{F5321F85-DFFB-4532-8174-09BFD679A0BD}" srcOrd="3" destOrd="0" parTransId="{70FAE8B2-9BA9-4877-985B-54ADD9278B25}" sibTransId="{D65C4488-FC6E-4433-9789-6402CE5CE1EA}"/>
    <dgm:cxn modelId="{00FF4EA7-F9F3-47AE-AFDC-DD6464EA4CFB}" srcId="{6D75210F-7663-4118-B6B8-EBF5F77A9AC9}" destId="{87315B7A-D4BD-4581-8B4C-15C06C0D6246}" srcOrd="1" destOrd="0" parTransId="{4374F3D0-06E3-45DC-935C-474B70A4B82D}" sibTransId="{236321C1-9D61-419B-AB8F-983330B36CE4}"/>
    <dgm:cxn modelId="{ACC80FCB-0074-4DA2-BCED-10004913179B}" type="presParOf" srcId="{057D32D2-B526-45BA-B385-0B3D08BCEA22}" destId="{FE35A67B-E3E4-480A-A8F3-F1AB691E7C80}" srcOrd="0" destOrd="0" presId="urn:microsoft.com/office/officeart/2005/8/layout/chevron1"/>
    <dgm:cxn modelId="{F3D88B96-6542-4102-8A52-4420B81A004E}" type="presParOf" srcId="{057D32D2-B526-45BA-B385-0B3D08BCEA22}" destId="{1DA5FB6B-56DB-418F-8FD7-42D0F318A09B}" srcOrd="1" destOrd="0" presId="urn:microsoft.com/office/officeart/2005/8/layout/chevron1"/>
    <dgm:cxn modelId="{601D288D-D3D8-4BA3-9882-77BC1A63E6DB}" type="presParOf" srcId="{057D32D2-B526-45BA-B385-0B3D08BCEA22}" destId="{FFE8E11B-307E-45C3-8518-5E4EE01103AD}" srcOrd="2" destOrd="0" presId="urn:microsoft.com/office/officeart/2005/8/layout/chevron1"/>
    <dgm:cxn modelId="{3EF5430B-0114-458D-91ED-CBBFB0ADCAE1}" type="presParOf" srcId="{057D32D2-B526-45BA-B385-0B3D08BCEA22}" destId="{E41C0D02-83BD-4007-927D-4B81A84310A9}" srcOrd="3" destOrd="0" presId="urn:microsoft.com/office/officeart/2005/8/layout/chevron1"/>
    <dgm:cxn modelId="{53A5C5D4-CB79-44EA-A0B6-5E3885B8C76D}" type="presParOf" srcId="{057D32D2-B526-45BA-B385-0B3D08BCEA22}" destId="{3289B19D-A586-4046-9F49-F37D4F6C5569}" srcOrd="4" destOrd="0" presId="urn:microsoft.com/office/officeart/2005/8/layout/chevron1"/>
    <dgm:cxn modelId="{9732F882-244B-4202-B3BD-B74BA8C438C3}" type="presParOf" srcId="{057D32D2-B526-45BA-B385-0B3D08BCEA22}" destId="{5BCAA0AD-46EA-4676-93AB-22CB8D3ED36A}" srcOrd="5" destOrd="0" presId="urn:microsoft.com/office/officeart/2005/8/layout/chevron1"/>
    <dgm:cxn modelId="{1400259B-5671-415C-84AA-5F4026016FAE}" type="presParOf" srcId="{057D32D2-B526-45BA-B385-0B3D08BCEA22}" destId="{E431C293-CE2F-499E-9E65-AC2964C7CBB4}" srcOrd="6" destOrd="0" presId="urn:microsoft.com/office/officeart/2005/8/layout/chevron1"/>
    <dgm:cxn modelId="{BB6ABC8D-185C-401D-9B1E-2CBD754C526D}" type="presParOf" srcId="{057D32D2-B526-45BA-B385-0B3D08BCEA22}" destId="{82BAB870-0CD2-40EC-A1AB-4FFBF0673BC0}" srcOrd="7" destOrd="0" presId="urn:microsoft.com/office/officeart/2005/8/layout/chevron1"/>
    <dgm:cxn modelId="{796BFED6-CC67-42A3-BE96-225DC2362BF0}" type="presParOf" srcId="{057D32D2-B526-45BA-B385-0B3D08BCEA22}" destId="{F45F5369-A357-41F5-A3A3-01727765DEA9}" srcOrd="8" destOrd="0" presId="urn:microsoft.com/office/officeart/2005/8/layout/chevron1"/>
    <dgm:cxn modelId="{DE88F9D3-6283-45E2-87C0-BB9DF72DEF90}" type="presParOf" srcId="{057D32D2-B526-45BA-B385-0B3D08BCEA22}" destId="{FC5AC608-48A4-4212-AD16-FDD01AAB48C5}" srcOrd="9" destOrd="0" presId="urn:microsoft.com/office/officeart/2005/8/layout/chevron1"/>
    <dgm:cxn modelId="{5F15ED27-741E-441C-BDD4-D34A9B96CF55}" type="presParOf" srcId="{057D32D2-B526-45BA-B385-0B3D08BCEA22}" destId="{DF97FA05-1BB2-4D34-B3A3-D8058BCC32BB}" srcOrd="10" destOrd="0" presId="urn:microsoft.com/office/officeart/2005/8/layout/chevron1"/>
    <dgm:cxn modelId="{D5B74D87-4FD6-42A3-B737-D361DB025B30}" type="presParOf" srcId="{057D32D2-B526-45BA-B385-0B3D08BCEA22}" destId="{DE583221-E200-4EED-B7C1-D62D8376DBEF}" srcOrd="11" destOrd="0" presId="urn:microsoft.com/office/officeart/2005/8/layout/chevron1"/>
    <dgm:cxn modelId="{8E5EAA71-23E6-41A6-9D42-FE5924A42827}" type="presParOf" srcId="{057D32D2-B526-45BA-B385-0B3D08BCEA22}" destId="{B5BA475D-1990-44EE-B4E4-DC6B28AA1F07}" srcOrd="1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D75210F-7663-4118-B6B8-EBF5F77A9AC9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A136A6F0-9F6F-45B9-993F-791B6C699332}">
      <dgm:prSet phldrT="[Texto]"/>
      <dgm:spPr>
        <a:solidFill>
          <a:srgbClr val="FFC000"/>
        </a:solidFill>
      </dgm:spPr>
      <dgm:t>
        <a:bodyPr/>
        <a:lstStyle/>
        <a:p>
          <a:r>
            <a:rPr lang="es-ES" dirty="0" smtClean="0">
              <a:solidFill>
                <a:srgbClr val="011893"/>
              </a:solidFill>
            </a:rPr>
            <a:t>Referencias</a:t>
          </a:r>
          <a:endParaRPr lang="es-ES" dirty="0">
            <a:solidFill>
              <a:srgbClr val="011893"/>
            </a:solidFill>
          </a:endParaRPr>
        </a:p>
      </dgm:t>
    </dgm:pt>
    <dgm:pt modelId="{00B9B807-DB40-4EC1-B4F1-8CA191F1C36D}" type="parTrans" cxnId="{C8EF6CEB-DD55-405E-9EBE-CEB07BA0B5A9}">
      <dgm:prSet/>
      <dgm:spPr/>
      <dgm:t>
        <a:bodyPr/>
        <a:lstStyle/>
        <a:p>
          <a:endParaRPr lang="es-ES"/>
        </a:p>
      </dgm:t>
    </dgm:pt>
    <dgm:pt modelId="{9345A5A2-99BA-452E-85D1-8DD2C7E395CE}" type="sibTrans" cxnId="{C8EF6CEB-DD55-405E-9EBE-CEB07BA0B5A9}">
      <dgm:prSet/>
      <dgm:spPr/>
      <dgm:t>
        <a:bodyPr/>
        <a:lstStyle/>
        <a:p>
          <a:endParaRPr lang="es-ES"/>
        </a:p>
      </dgm:t>
    </dgm:pt>
    <dgm:pt modelId="{87315B7A-D4BD-4581-8B4C-15C06C0D6246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Definiciones</a:t>
          </a:r>
          <a:endParaRPr lang="es-ES" dirty="0">
            <a:solidFill>
              <a:srgbClr val="FFFF00"/>
            </a:solidFill>
          </a:endParaRPr>
        </a:p>
      </dgm:t>
    </dgm:pt>
    <dgm:pt modelId="{4374F3D0-06E3-45DC-935C-474B70A4B82D}" type="parTrans" cxnId="{00FF4EA7-F9F3-47AE-AFDC-DD6464EA4CFB}">
      <dgm:prSet/>
      <dgm:spPr/>
      <dgm:t>
        <a:bodyPr/>
        <a:lstStyle/>
        <a:p>
          <a:endParaRPr lang="es-ES"/>
        </a:p>
      </dgm:t>
    </dgm:pt>
    <dgm:pt modelId="{236321C1-9D61-419B-AB8F-983330B36CE4}" type="sibTrans" cxnId="{00FF4EA7-F9F3-47AE-AFDC-DD6464EA4CFB}">
      <dgm:prSet/>
      <dgm:spPr/>
      <dgm:t>
        <a:bodyPr/>
        <a:lstStyle/>
        <a:p>
          <a:endParaRPr lang="es-ES"/>
        </a:p>
      </dgm:t>
    </dgm:pt>
    <dgm:pt modelId="{B07540B9-7A75-415C-9CAD-CAF4FA6B2ABD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Preparación</a:t>
          </a:r>
        </a:p>
      </dgm:t>
    </dgm:pt>
    <dgm:pt modelId="{88F07886-1597-4AF9-A824-61591D79FA65}" type="parTrans" cxnId="{C4471458-9F7C-46F0-BC24-A3D09450EEA0}">
      <dgm:prSet/>
      <dgm:spPr/>
      <dgm:t>
        <a:bodyPr/>
        <a:lstStyle/>
        <a:p>
          <a:endParaRPr lang="es-ES"/>
        </a:p>
      </dgm:t>
    </dgm:pt>
    <dgm:pt modelId="{903EF2E5-8740-47A1-9E9C-B935257514DC}" type="sibTrans" cxnId="{C4471458-9F7C-46F0-BC24-A3D09450EEA0}">
      <dgm:prSet/>
      <dgm:spPr/>
      <dgm:t>
        <a:bodyPr/>
        <a:lstStyle/>
        <a:p>
          <a:endParaRPr lang="es-ES"/>
        </a:p>
      </dgm:t>
    </dgm:pt>
    <dgm:pt modelId="{F5321F85-DFFB-4532-8174-09BFD679A0BD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err="1" smtClean="0">
              <a:solidFill>
                <a:srgbClr val="FFFF00"/>
              </a:solidFill>
            </a:rPr>
            <a:t>Briefing</a:t>
          </a:r>
          <a:endParaRPr lang="es-ES" dirty="0">
            <a:solidFill>
              <a:srgbClr val="FFFF00"/>
            </a:solidFill>
          </a:endParaRPr>
        </a:p>
      </dgm:t>
    </dgm:pt>
    <dgm:pt modelId="{70FAE8B2-9BA9-4877-985B-54ADD9278B25}" type="parTrans" cxnId="{96810CBD-0F1C-4635-9EE6-25287386A5B6}">
      <dgm:prSet/>
      <dgm:spPr/>
      <dgm:t>
        <a:bodyPr/>
        <a:lstStyle/>
        <a:p>
          <a:endParaRPr lang="es-ES"/>
        </a:p>
      </dgm:t>
    </dgm:pt>
    <dgm:pt modelId="{D65C4488-FC6E-4433-9789-6402CE5CE1EA}" type="sibTrans" cxnId="{96810CBD-0F1C-4635-9EE6-25287386A5B6}">
      <dgm:prSet/>
      <dgm:spPr/>
      <dgm:t>
        <a:bodyPr/>
        <a:lstStyle/>
        <a:p>
          <a:endParaRPr lang="es-ES"/>
        </a:p>
      </dgm:t>
    </dgm:pt>
    <dgm:pt modelId="{2541A6FD-A3C7-43F3-8602-7823173447B2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Organización</a:t>
          </a:r>
          <a:endParaRPr lang="es-ES" dirty="0">
            <a:solidFill>
              <a:srgbClr val="FFFF00"/>
            </a:solidFill>
          </a:endParaRPr>
        </a:p>
      </dgm:t>
    </dgm:pt>
    <dgm:pt modelId="{805AF1A8-A477-4CDE-9A32-F80C6898287D}" type="parTrans" cxnId="{3F931CA8-C16A-4079-B05B-5ADE93317012}">
      <dgm:prSet/>
      <dgm:spPr/>
      <dgm:t>
        <a:bodyPr/>
        <a:lstStyle/>
        <a:p>
          <a:endParaRPr lang="es-ES"/>
        </a:p>
      </dgm:t>
    </dgm:pt>
    <dgm:pt modelId="{1F55741B-3F7B-426C-86DC-1B42679328F2}" type="sibTrans" cxnId="{3F931CA8-C16A-4079-B05B-5ADE93317012}">
      <dgm:prSet/>
      <dgm:spPr/>
      <dgm:t>
        <a:bodyPr/>
        <a:lstStyle/>
        <a:p>
          <a:endParaRPr lang="es-ES"/>
        </a:p>
      </dgm:t>
    </dgm:pt>
    <dgm:pt modelId="{06390BCE-ECF0-4222-B27E-FFE20CE8DA51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Procedimientos</a:t>
          </a:r>
          <a:endParaRPr lang="es-ES" dirty="0">
            <a:solidFill>
              <a:srgbClr val="FFFF00"/>
            </a:solidFill>
          </a:endParaRPr>
        </a:p>
      </dgm:t>
    </dgm:pt>
    <dgm:pt modelId="{82229F77-35AC-46C2-BCFB-18773DB1CBE8}" type="parTrans" cxnId="{23826CDE-7806-41E5-B440-1C17DC038002}">
      <dgm:prSet/>
      <dgm:spPr/>
      <dgm:t>
        <a:bodyPr/>
        <a:lstStyle/>
        <a:p>
          <a:endParaRPr lang="es-ES"/>
        </a:p>
      </dgm:t>
    </dgm:pt>
    <dgm:pt modelId="{830319BC-38D5-4F94-9046-CC5A48C5C103}" type="sibTrans" cxnId="{23826CDE-7806-41E5-B440-1C17DC038002}">
      <dgm:prSet/>
      <dgm:spPr/>
      <dgm:t>
        <a:bodyPr/>
        <a:lstStyle/>
        <a:p>
          <a:endParaRPr lang="es-ES"/>
        </a:p>
      </dgm:t>
    </dgm:pt>
    <dgm:pt modelId="{1800979E-1806-4874-918F-0CB82976EEC1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Comentarios</a:t>
          </a:r>
          <a:endParaRPr lang="es-ES" dirty="0">
            <a:solidFill>
              <a:srgbClr val="FFFF00"/>
            </a:solidFill>
          </a:endParaRPr>
        </a:p>
      </dgm:t>
    </dgm:pt>
    <dgm:pt modelId="{39673BCE-B5F9-40D1-B6A2-C34322636A50}" type="parTrans" cxnId="{968A6C76-BD2A-4CF2-84DB-64B2AC7DC1F1}">
      <dgm:prSet/>
      <dgm:spPr/>
      <dgm:t>
        <a:bodyPr/>
        <a:lstStyle/>
        <a:p>
          <a:endParaRPr lang="es-ES"/>
        </a:p>
      </dgm:t>
    </dgm:pt>
    <dgm:pt modelId="{8069F38C-4089-4AB1-8311-E6DE2987EEA4}" type="sibTrans" cxnId="{968A6C76-BD2A-4CF2-84DB-64B2AC7DC1F1}">
      <dgm:prSet/>
      <dgm:spPr/>
      <dgm:t>
        <a:bodyPr/>
        <a:lstStyle/>
        <a:p>
          <a:endParaRPr lang="es-ES"/>
        </a:p>
      </dgm:t>
    </dgm:pt>
    <dgm:pt modelId="{057D32D2-B526-45BA-B385-0B3D08BCEA22}" type="pres">
      <dgm:prSet presAssocID="{6D75210F-7663-4118-B6B8-EBF5F77A9AC9}" presName="Name0" presStyleCnt="0">
        <dgm:presLayoutVars>
          <dgm:dir/>
          <dgm:animLvl val="lvl"/>
          <dgm:resizeHandles val="exact"/>
        </dgm:presLayoutVars>
      </dgm:prSet>
      <dgm:spPr/>
    </dgm:pt>
    <dgm:pt modelId="{FE35A67B-E3E4-480A-A8F3-F1AB691E7C80}" type="pres">
      <dgm:prSet presAssocID="{A136A6F0-9F6F-45B9-993F-791B6C699332}" presName="parTxOnly" presStyleLbl="node1" presStyleIdx="0" presStyleCnt="7" custScaleX="12040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DA5FB6B-56DB-418F-8FD7-42D0F318A09B}" type="pres">
      <dgm:prSet presAssocID="{9345A5A2-99BA-452E-85D1-8DD2C7E395CE}" presName="parTxOnlySpace" presStyleCnt="0"/>
      <dgm:spPr/>
    </dgm:pt>
    <dgm:pt modelId="{FFE8E11B-307E-45C3-8518-5E4EE01103AD}" type="pres">
      <dgm:prSet presAssocID="{87315B7A-D4BD-4581-8B4C-15C06C0D6246}" presName="parTxOnly" presStyleLbl="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41C0D02-83BD-4007-927D-4B81A84310A9}" type="pres">
      <dgm:prSet presAssocID="{236321C1-9D61-419B-AB8F-983330B36CE4}" presName="parTxOnlySpace" presStyleCnt="0"/>
      <dgm:spPr/>
    </dgm:pt>
    <dgm:pt modelId="{3289B19D-A586-4046-9F49-F37D4F6C5569}" type="pres">
      <dgm:prSet presAssocID="{B07540B9-7A75-415C-9CAD-CAF4FA6B2ABD}" presName="parTxOnly" presStyleLbl="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CAA0AD-46EA-4676-93AB-22CB8D3ED36A}" type="pres">
      <dgm:prSet presAssocID="{903EF2E5-8740-47A1-9E9C-B935257514DC}" presName="parTxOnlySpace" presStyleCnt="0"/>
      <dgm:spPr/>
    </dgm:pt>
    <dgm:pt modelId="{E431C293-CE2F-499E-9E65-AC2964C7CBB4}" type="pres">
      <dgm:prSet presAssocID="{F5321F85-DFFB-4532-8174-09BFD679A0BD}" presName="parTxOnly" presStyleLbl="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2BAB870-0CD2-40EC-A1AB-4FFBF0673BC0}" type="pres">
      <dgm:prSet presAssocID="{D65C4488-FC6E-4433-9789-6402CE5CE1EA}" presName="parTxOnlySpace" presStyleCnt="0"/>
      <dgm:spPr/>
    </dgm:pt>
    <dgm:pt modelId="{F45F5369-A357-41F5-A3A3-01727765DEA9}" type="pres">
      <dgm:prSet presAssocID="{2541A6FD-A3C7-43F3-8602-7823173447B2}" presName="parTxOnly" presStyleLbl="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C5AC608-48A4-4212-AD16-FDD01AAB48C5}" type="pres">
      <dgm:prSet presAssocID="{1F55741B-3F7B-426C-86DC-1B42679328F2}" presName="parTxOnlySpace" presStyleCnt="0"/>
      <dgm:spPr/>
    </dgm:pt>
    <dgm:pt modelId="{DF97FA05-1BB2-4D34-B3A3-D8058BCC32BB}" type="pres">
      <dgm:prSet presAssocID="{06390BCE-ECF0-4222-B27E-FFE20CE8DA51}" presName="parTxOnly" presStyleLbl="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E583221-E200-4EED-B7C1-D62D8376DBEF}" type="pres">
      <dgm:prSet presAssocID="{830319BC-38D5-4F94-9046-CC5A48C5C103}" presName="parTxOnlySpace" presStyleCnt="0"/>
      <dgm:spPr/>
    </dgm:pt>
    <dgm:pt modelId="{B5BA475D-1990-44EE-B4E4-DC6B28AA1F07}" type="pres">
      <dgm:prSet presAssocID="{1800979E-1806-4874-918F-0CB82976EEC1}" presName="parTxOnly" presStyleLbl="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87386AA-0D55-49F9-A103-B132CFC5E473}" type="presOf" srcId="{F5321F85-DFFB-4532-8174-09BFD679A0BD}" destId="{E431C293-CE2F-499E-9E65-AC2964C7CBB4}" srcOrd="0" destOrd="0" presId="urn:microsoft.com/office/officeart/2005/8/layout/chevron1"/>
    <dgm:cxn modelId="{99EDD5E7-703F-446C-B53B-FFE25FE90E6F}" type="presOf" srcId="{1800979E-1806-4874-918F-0CB82976EEC1}" destId="{B5BA475D-1990-44EE-B4E4-DC6B28AA1F07}" srcOrd="0" destOrd="0" presId="urn:microsoft.com/office/officeart/2005/8/layout/chevron1"/>
    <dgm:cxn modelId="{CCA151D4-1B40-4074-B213-75ECD38A9325}" type="presOf" srcId="{6D75210F-7663-4118-B6B8-EBF5F77A9AC9}" destId="{057D32D2-B526-45BA-B385-0B3D08BCEA22}" srcOrd="0" destOrd="0" presId="urn:microsoft.com/office/officeart/2005/8/layout/chevron1"/>
    <dgm:cxn modelId="{4CEA6FF8-C0F0-4FA3-824E-C712D2E9CB7F}" type="presOf" srcId="{06390BCE-ECF0-4222-B27E-FFE20CE8DA51}" destId="{DF97FA05-1BB2-4D34-B3A3-D8058BCC32BB}" srcOrd="0" destOrd="0" presId="urn:microsoft.com/office/officeart/2005/8/layout/chevron1"/>
    <dgm:cxn modelId="{C4471458-9F7C-46F0-BC24-A3D09450EEA0}" srcId="{6D75210F-7663-4118-B6B8-EBF5F77A9AC9}" destId="{B07540B9-7A75-415C-9CAD-CAF4FA6B2ABD}" srcOrd="2" destOrd="0" parTransId="{88F07886-1597-4AF9-A824-61591D79FA65}" sibTransId="{903EF2E5-8740-47A1-9E9C-B935257514DC}"/>
    <dgm:cxn modelId="{C8EF6CEB-DD55-405E-9EBE-CEB07BA0B5A9}" srcId="{6D75210F-7663-4118-B6B8-EBF5F77A9AC9}" destId="{A136A6F0-9F6F-45B9-993F-791B6C699332}" srcOrd="0" destOrd="0" parTransId="{00B9B807-DB40-4EC1-B4F1-8CA191F1C36D}" sibTransId="{9345A5A2-99BA-452E-85D1-8DD2C7E395CE}"/>
    <dgm:cxn modelId="{3F931CA8-C16A-4079-B05B-5ADE93317012}" srcId="{6D75210F-7663-4118-B6B8-EBF5F77A9AC9}" destId="{2541A6FD-A3C7-43F3-8602-7823173447B2}" srcOrd="4" destOrd="0" parTransId="{805AF1A8-A477-4CDE-9A32-F80C6898287D}" sibTransId="{1F55741B-3F7B-426C-86DC-1B42679328F2}"/>
    <dgm:cxn modelId="{968A6C76-BD2A-4CF2-84DB-64B2AC7DC1F1}" srcId="{6D75210F-7663-4118-B6B8-EBF5F77A9AC9}" destId="{1800979E-1806-4874-918F-0CB82976EEC1}" srcOrd="6" destOrd="0" parTransId="{39673BCE-B5F9-40D1-B6A2-C34322636A50}" sibTransId="{8069F38C-4089-4AB1-8311-E6DE2987EEA4}"/>
    <dgm:cxn modelId="{49BD892D-DD1E-4872-80A3-9E18F47B0D11}" type="presOf" srcId="{A136A6F0-9F6F-45B9-993F-791B6C699332}" destId="{FE35A67B-E3E4-480A-A8F3-F1AB691E7C80}" srcOrd="0" destOrd="0" presId="urn:microsoft.com/office/officeart/2005/8/layout/chevron1"/>
    <dgm:cxn modelId="{A56E692C-814F-4904-B606-6EB189860797}" type="presOf" srcId="{B07540B9-7A75-415C-9CAD-CAF4FA6B2ABD}" destId="{3289B19D-A586-4046-9F49-F37D4F6C5569}" srcOrd="0" destOrd="0" presId="urn:microsoft.com/office/officeart/2005/8/layout/chevron1"/>
    <dgm:cxn modelId="{3740D903-6C5A-4EE4-BAFC-BAA2921D6477}" type="presOf" srcId="{87315B7A-D4BD-4581-8B4C-15C06C0D6246}" destId="{FFE8E11B-307E-45C3-8518-5E4EE01103AD}" srcOrd="0" destOrd="0" presId="urn:microsoft.com/office/officeart/2005/8/layout/chevron1"/>
    <dgm:cxn modelId="{23826CDE-7806-41E5-B440-1C17DC038002}" srcId="{6D75210F-7663-4118-B6B8-EBF5F77A9AC9}" destId="{06390BCE-ECF0-4222-B27E-FFE20CE8DA51}" srcOrd="5" destOrd="0" parTransId="{82229F77-35AC-46C2-BCFB-18773DB1CBE8}" sibTransId="{830319BC-38D5-4F94-9046-CC5A48C5C103}"/>
    <dgm:cxn modelId="{AAD0CF4C-5745-446A-BD7F-120759C2C14C}" type="presOf" srcId="{2541A6FD-A3C7-43F3-8602-7823173447B2}" destId="{F45F5369-A357-41F5-A3A3-01727765DEA9}" srcOrd="0" destOrd="0" presId="urn:microsoft.com/office/officeart/2005/8/layout/chevron1"/>
    <dgm:cxn modelId="{96810CBD-0F1C-4635-9EE6-25287386A5B6}" srcId="{6D75210F-7663-4118-B6B8-EBF5F77A9AC9}" destId="{F5321F85-DFFB-4532-8174-09BFD679A0BD}" srcOrd="3" destOrd="0" parTransId="{70FAE8B2-9BA9-4877-985B-54ADD9278B25}" sibTransId="{D65C4488-FC6E-4433-9789-6402CE5CE1EA}"/>
    <dgm:cxn modelId="{00FF4EA7-F9F3-47AE-AFDC-DD6464EA4CFB}" srcId="{6D75210F-7663-4118-B6B8-EBF5F77A9AC9}" destId="{87315B7A-D4BD-4581-8B4C-15C06C0D6246}" srcOrd="1" destOrd="0" parTransId="{4374F3D0-06E3-45DC-935C-474B70A4B82D}" sibTransId="{236321C1-9D61-419B-AB8F-983330B36CE4}"/>
    <dgm:cxn modelId="{ACC80FCB-0074-4DA2-BCED-10004913179B}" type="presParOf" srcId="{057D32D2-B526-45BA-B385-0B3D08BCEA22}" destId="{FE35A67B-E3E4-480A-A8F3-F1AB691E7C80}" srcOrd="0" destOrd="0" presId="urn:microsoft.com/office/officeart/2005/8/layout/chevron1"/>
    <dgm:cxn modelId="{F3D88B96-6542-4102-8A52-4420B81A004E}" type="presParOf" srcId="{057D32D2-B526-45BA-B385-0B3D08BCEA22}" destId="{1DA5FB6B-56DB-418F-8FD7-42D0F318A09B}" srcOrd="1" destOrd="0" presId="urn:microsoft.com/office/officeart/2005/8/layout/chevron1"/>
    <dgm:cxn modelId="{601D288D-D3D8-4BA3-9882-77BC1A63E6DB}" type="presParOf" srcId="{057D32D2-B526-45BA-B385-0B3D08BCEA22}" destId="{FFE8E11B-307E-45C3-8518-5E4EE01103AD}" srcOrd="2" destOrd="0" presId="urn:microsoft.com/office/officeart/2005/8/layout/chevron1"/>
    <dgm:cxn modelId="{3EF5430B-0114-458D-91ED-CBBFB0ADCAE1}" type="presParOf" srcId="{057D32D2-B526-45BA-B385-0B3D08BCEA22}" destId="{E41C0D02-83BD-4007-927D-4B81A84310A9}" srcOrd="3" destOrd="0" presId="urn:microsoft.com/office/officeart/2005/8/layout/chevron1"/>
    <dgm:cxn modelId="{53A5C5D4-CB79-44EA-A0B6-5E3885B8C76D}" type="presParOf" srcId="{057D32D2-B526-45BA-B385-0B3D08BCEA22}" destId="{3289B19D-A586-4046-9F49-F37D4F6C5569}" srcOrd="4" destOrd="0" presId="urn:microsoft.com/office/officeart/2005/8/layout/chevron1"/>
    <dgm:cxn modelId="{9732F882-244B-4202-B3BD-B74BA8C438C3}" type="presParOf" srcId="{057D32D2-B526-45BA-B385-0B3D08BCEA22}" destId="{5BCAA0AD-46EA-4676-93AB-22CB8D3ED36A}" srcOrd="5" destOrd="0" presId="urn:microsoft.com/office/officeart/2005/8/layout/chevron1"/>
    <dgm:cxn modelId="{1400259B-5671-415C-84AA-5F4026016FAE}" type="presParOf" srcId="{057D32D2-B526-45BA-B385-0B3D08BCEA22}" destId="{E431C293-CE2F-499E-9E65-AC2964C7CBB4}" srcOrd="6" destOrd="0" presId="urn:microsoft.com/office/officeart/2005/8/layout/chevron1"/>
    <dgm:cxn modelId="{BB6ABC8D-185C-401D-9B1E-2CBD754C526D}" type="presParOf" srcId="{057D32D2-B526-45BA-B385-0B3D08BCEA22}" destId="{82BAB870-0CD2-40EC-A1AB-4FFBF0673BC0}" srcOrd="7" destOrd="0" presId="urn:microsoft.com/office/officeart/2005/8/layout/chevron1"/>
    <dgm:cxn modelId="{796BFED6-CC67-42A3-BE96-225DC2362BF0}" type="presParOf" srcId="{057D32D2-B526-45BA-B385-0B3D08BCEA22}" destId="{F45F5369-A357-41F5-A3A3-01727765DEA9}" srcOrd="8" destOrd="0" presId="urn:microsoft.com/office/officeart/2005/8/layout/chevron1"/>
    <dgm:cxn modelId="{DE88F9D3-6283-45E2-87C0-BB9DF72DEF90}" type="presParOf" srcId="{057D32D2-B526-45BA-B385-0B3D08BCEA22}" destId="{FC5AC608-48A4-4212-AD16-FDD01AAB48C5}" srcOrd="9" destOrd="0" presId="urn:microsoft.com/office/officeart/2005/8/layout/chevron1"/>
    <dgm:cxn modelId="{5F15ED27-741E-441C-BDD4-D34A9B96CF55}" type="presParOf" srcId="{057D32D2-B526-45BA-B385-0B3D08BCEA22}" destId="{DF97FA05-1BB2-4D34-B3A3-D8058BCC32BB}" srcOrd="10" destOrd="0" presId="urn:microsoft.com/office/officeart/2005/8/layout/chevron1"/>
    <dgm:cxn modelId="{D5B74D87-4FD6-42A3-B737-D361DB025B30}" type="presParOf" srcId="{057D32D2-B526-45BA-B385-0B3D08BCEA22}" destId="{DE583221-E200-4EED-B7C1-D62D8376DBEF}" srcOrd="11" destOrd="0" presId="urn:microsoft.com/office/officeart/2005/8/layout/chevron1"/>
    <dgm:cxn modelId="{8E5EAA71-23E6-41A6-9D42-FE5924A42827}" type="presParOf" srcId="{057D32D2-B526-45BA-B385-0B3D08BCEA22}" destId="{B5BA475D-1990-44EE-B4E4-DC6B28AA1F07}" srcOrd="1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D75210F-7663-4118-B6B8-EBF5F77A9AC9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A136A6F0-9F6F-45B9-993F-791B6C699332}">
      <dgm:prSet phldrT="[Texto]"/>
      <dgm:spPr>
        <a:solidFill>
          <a:srgbClr val="FFC000"/>
        </a:solidFill>
      </dgm:spPr>
      <dgm:t>
        <a:bodyPr/>
        <a:lstStyle/>
        <a:p>
          <a:r>
            <a:rPr lang="es-ES" dirty="0" smtClean="0">
              <a:solidFill>
                <a:srgbClr val="011893"/>
              </a:solidFill>
            </a:rPr>
            <a:t>Referencias</a:t>
          </a:r>
          <a:endParaRPr lang="es-ES" dirty="0">
            <a:solidFill>
              <a:srgbClr val="011893"/>
            </a:solidFill>
          </a:endParaRPr>
        </a:p>
      </dgm:t>
    </dgm:pt>
    <dgm:pt modelId="{00B9B807-DB40-4EC1-B4F1-8CA191F1C36D}" type="parTrans" cxnId="{C8EF6CEB-DD55-405E-9EBE-CEB07BA0B5A9}">
      <dgm:prSet/>
      <dgm:spPr/>
      <dgm:t>
        <a:bodyPr/>
        <a:lstStyle/>
        <a:p>
          <a:endParaRPr lang="es-ES"/>
        </a:p>
      </dgm:t>
    </dgm:pt>
    <dgm:pt modelId="{9345A5A2-99BA-452E-85D1-8DD2C7E395CE}" type="sibTrans" cxnId="{C8EF6CEB-DD55-405E-9EBE-CEB07BA0B5A9}">
      <dgm:prSet/>
      <dgm:spPr/>
      <dgm:t>
        <a:bodyPr/>
        <a:lstStyle/>
        <a:p>
          <a:endParaRPr lang="es-ES"/>
        </a:p>
      </dgm:t>
    </dgm:pt>
    <dgm:pt modelId="{87315B7A-D4BD-4581-8B4C-15C06C0D6246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Definiciones</a:t>
          </a:r>
          <a:endParaRPr lang="es-ES" dirty="0">
            <a:solidFill>
              <a:srgbClr val="FFFF00"/>
            </a:solidFill>
          </a:endParaRPr>
        </a:p>
      </dgm:t>
    </dgm:pt>
    <dgm:pt modelId="{4374F3D0-06E3-45DC-935C-474B70A4B82D}" type="parTrans" cxnId="{00FF4EA7-F9F3-47AE-AFDC-DD6464EA4CFB}">
      <dgm:prSet/>
      <dgm:spPr/>
      <dgm:t>
        <a:bodyPr/>
        <a:lstStyle/>
        <a:p>
          <a:endParaRPr lang="es-ES"/>
        </a:p>
      </dgm:t>
    </dgm:pt>
    <dgm:pt modelId="{236321C1-9D61-419B-AB8F-983330B36CE4}" type="sibTrans" cxnId="{00FF4EA7-F9F3-47AE-AFDC-DD6464EA4CFB}">
      <dgm:prSet/>
      <dgm:spPr/>
      <dgm:t>
        <a:bodyPr/>
        <a:lstStyle/>
        <a:p>
          <a:endParaRPr lang="es-ES"/>
        </a:p>
      </dgm:t>
    </dgm:pt>
    <dgm:pt modelId="{B07540B9-7A75-415C-9CAD-CAF4FA6B2ABD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Preparación</a:t>
          </a:r>
        </a:p>
      </dgm:t>
    </dgm:pt>
    <dgm:pt modelId="{88F07886-1597-4AF9-A824-61591D79FA65}" type="parTrans" cxnId="{C4471458-9F7C-46F0-BC24-A3D09450EEA0}">
      <dgm:prSet/>
      <dgm:spPr/>
      <dgm:t>
        <a:bodyPr/>
        <a:lstStyle/>
        <a:p>
          <a:endParaRPr lang="es-ES"/>
        </a:p>
      </dgm:t>
    </dgm:pt>
    <dgm:pt modelId="{903EF2E5-8740-47A1-9E9C-B935257514DC}" type="sibTrans" cxnId="{C4471458-9F7C-46F0-BC24-A3D09450EEA0}">
      <dgm:prSet/>
      <dgm:spPr/>
      <dgm:t>
        <a:bodyPr/>
        <a:lstStyle/>
        <a:p>
          <a:endParaRPr lang="es-ES"/>
        </a:p>
      </dgm:t>
    </dgm:pt>
    <dgm:pt modelId="{F5321F85-DFFB-4532-8174-09BFD679A0BD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err="1" smtClean="0">
              <a:solidFill>
                <a:srgbClr val="FFFF00"/>
              </a:solidFill>
            </a:rPr>
            <a:t>Briefing</a:t>
          </a:r>
          <a:endParaRPr lang="es-ES" dirty="0">
            <a:solidFill>
              <a:srgbClr val="FFFF00"/>
            </a:solidFill>
          </a:endParaRPr>
        </a:p>
      </dgm:t>
    </dgm:pt>
    <dgm:pt modelId="{70FAE8B2-9BA9-4877-985B-54ADD9278B25}" type="parTrans" cxnId="{96810CBD-0F1C-4635-9EE6-25287386A5B6}">
      <dgm:prSet/>
      <dgm:spPr/>
      <dgm:t>
        <a:bodyPr/>
        <a:lstStyle/>
        <a:p>
          <a:endParaRPr lang="es-ES"/>
        </a:p>
      </dgm:t>
    </dgm:pt>
    <dgm:pt modelId="{D65C4488-FC6E-4433-9789-6402CE5CE1EA}" type="sibTrans" cxnId="{96810CBD-0F1C-4635-9EE6-25287386A5B6}">
      <dgm:prSet/>
      <dgm:spPr/>
      <dgm:t>
        <a:bodyPr/>
        <a:lstStyle/>
        <a:p>
          <a:endParaRPr lang="es-ES"/>
        </a:p>
      </dgm:t>
    </dgm:pt>
    <dgm:pt modelId="{2541A6FD-A3C7-43F3-8602-7823173447B2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Organización</a:t>
          </a:r>
          <a:endParaRPr lang="es-ES" dirty="0">
            <a:solidFill>
              <a:srgbClr val="FFFF00"/>
            </a:solidFill>
          </a:endParaRPr>
        </a:p>
      </dgm:t>
    </dgm:pt>
    <dgm:pt modelId="{805AF1A8-A477-4CDE-9A32-F80C6898287D}" type="parTrans" cxnId="{3F931CA8-C16A-4079-B05B-5ADE93317012}">
      <dgm:prSet/>
      <dgm:spPr/>
      <dgm:t>
        <a:bodyPr/>
        <a:lstStyle/>
        <a:p>
          <a:endParaRPr lang="es-ES"/>
        </a:p>
      </dgm:t>
    </dgm:pt>
    <dgm:pt modelId="{1F55741B-3F7B-426C-86DC-1B42679328F2}" type="sibTrans" cxnId="{3F931CA8-C16A-4079-B05B-5ADE93317012}">
      <dgm:prSet/>
      <dgm:spPr/>
      <dgm:t>
        <a:bodyPr/>
        <a:lstStyle/>
        <a:p>
          <a:endParaRPr lang="es-ES"/>
        </a:p>
      </dgm:t>
    </dgm:pt>
    <dgm:pt modelId="{06390BCE-ECF0-4222-B27E-FFE20CE8DA51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Procedimientos</a:t>
          </a:r>
          <a:endParaRPr lang="es-ES" dirty="0">
            <a:solidFill>
              <a:srgbClr val="FFFF00"/>
            </a:solidFill>
          </a:endParaRPr>
        </a:p>
      </dgm:t>
    </dgm:pt>
    <dgm:pt modelId="{82229F77-35AC-46C2-BCFB-18773DB1CBE8}" type="parTrans" cxnId="{23826CDE-7806-41E5-B440-1C17DC038002}">
      <dgm:prSet/>
      <dgm:spPr/>
      <dgm:t>
        <a:bodyPr/>
        <a:lstStyle/>
        <a:p>
          <a:endParaRPr lang="es-ES"/>
        </a:p>
      </dgm:t>
    </dgm:pt>
    <dgm:pt modelId="{830319BC-38D5-4F94-9046-CC5A48C5C103}" type="sibTrans" cxnId="{23826CDE-7806-41E5-B440-1C17DC038002}">
      <dgm:prSet/>
      <dgm:spPr/>
      <dgm:t>
        <a:bodyPr/>
        <a:lstStyle/>
        <a:p>
          <a:endParaRPr lang="es-ES"/>
        </a:p>
      </dgm:t>
    </dgm:pt>
    <dgm:pt modelId="{1800979E-1806-4874-918F-0CB82976EEC1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Comentarios</a:t>
          </a:r>
          <a:endParaRPr lang="es-ES" dirty="0">
            <a:solidFill>
              <a:srgbClr val="FFFF00"/>
            </a:solidFill>
          </a:endParaRPr>
        </a:p>
      </dgm:t>
    </dgm:pt>
    <dgm:pt modelId="{39673BCE-B5F9-40D1-B6A2-C34322636A50}" type="parTrans" cxnId="{968A6C76-BD2A-4CF2-84DB-64B2AC7DC1F1}">
      <dgm:prSet/>
      <dgm:spPr/>
      <dgm:t>
        <a:bodyPr/>
        <a:lstStyle/>
        <a:p>
          <a:endParaRPr lang="es-ES"/>
        </a:p>
      </dgm:t>
    </dgm:pt>
    <dgm:pt modelId="{8069F38C-4089-4AB1-8311-E6DE2987EEA4}" type="sibTrans" cxnId="{968A6C76-BD2A-4CF2-84DB-64B2AC7DC1F1}">
      <dgm:prSet/>
      <dgm:spPr/>
      <dgm:t>
        <a:bodyPr/>
        <a:lstStyle/>
        <a:p>
          <a:endParaRPr lang="es-ES"/>
        </a:p>
      </dgm:t>
    </dgm:pt>
    <dgm:pt modelId="{057D32D2-B526-45BA-B385-0B3D08BCEA22}" type="pres">
      <dgm:prSet presAssocID="{6D75210F-7663-4118-B6B8-EBF5F77A9AC9}" presName="Name0" presStyleCnt="0">
        <dgm:presLayoutVars>
          <dgm:dir/>
          <dgm:animLvl val="lvl"/>
          <dgm:resizeHandles val="exact"/>
        </dgm:presLayoutVars>
      </dgm:prSet>
      <dgm:spPr/>
    </dgm:pt>
    <dgm:pt modelId="{FE35A67B-E3E4-480A-A8F3-F1AB691E7C80}" type="pres">
      <dgm:prSet presAssocID="{A136A6F0-9F6F-45B9-993F-791B6C699332}" presName="parTxOnly" presStyleLbl="node1" presStyleIdx="0" presStyleCnt="7" custScaleX="12040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DA5FB6B-56DB-418F-8FD7-42D0F318A09B}" type="pres">
      <dgm:prSet presAssocID="{9345A5A2-99BA-452E-85D1-8DD2C7E395CE}" presName="parTxOnlySpace" presStyleCnt="0"/>
      <dgm:spPr/>
    </dgm:pt>
    <dgm:pt modelId="{FFE8E11B-307E-45C3-8518-5E4EE01103AD}" type="pres">
      <dgm:prSet presAssocID="{87315B7A-D4BD-4581-8B4C-15C06C0D6246}" presName="parTxOnly" presStyleLbl="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41C0D02-83BD-4007-927D-4B81A84310A9}" type="pres">
      <dgm:prSet presAssocID="{236321C1-9D61-419B-AB8F-983330B36CE4}" presName="parTxOnlySpace" presStyleCnt="0"/>
      <dgm:spPr/>
    </dgm:pt>
    <dgm:pt modelId="{3289B19D-A586-4046-9F49-F37D4F6C5569}" type="pres">
      <dgm:prSet presAssocID="{B07540B9-7A75-415C-9CAD-CAF4FA6B2ABD}" presName="parTxOnly" presStyleLbl="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CAA0AD-46EA-4676-93AB-22CB8D3ED36A}" type="pres">
      <dgm:prSet presAssocID="{903EF2E5-8740-47A1-9E9C-B935257514DC}" presName="parTxOnlySpace" presStyleCnt="0"/>
      <dgm:spPr/>
    </dgm:pt>
    <dgm:pt modelId="{E431C293-CE2F-499E-9E65-AC2964C7CBB4}" type="pres">
      <dgm:prSet presAssocID="{F5321F85-DFFB-4532-8174-09BFD679A0BD}" presName="parTxOnly" presStyleLbl="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2BAB870-0CD2-40EC-A1AB-4FFBF0673BC0}" type="pres">
      <dgm:prSet presAssocID="{D65C4488-FC6E-4433-9789-6402CE5CE1EA}" presName="parTxOnlySpace" presStyleCnt="0"/>
      <dgm:spPr/>
    </dgm:pt>
    <dgm:pt modelId="{F45F5369-A357-41F5-A3A3-01727765DEA9}" type="pres">
      <dgm:prSet presAssocID="{2541A6FD-A3C7-43F3-8602-7823173447B2}" presName="parTxOnly" presStyleLbl="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C5AC608-48A4-4212-AD16-FDD01AAB48C5}" type="pres">
      <dgm:prSet presAssocID="{1F55741B-3F7B-426C-86DC-1B42679328F2}" presName="parTxOnlySpace" presStyleCnt="0"/>
      <dgm:spPr/>
    </dgm:pt>
    <dgm:pt modelId="{DF97FA05-1BB2-4D34-B3A3-D8058BCC32BB}" type="pres">
      <dgm:prSet presAssocID="{06390BCE-ECF0-4222-B27E-FFE20CE8DA51}" presName="parTxOnly" presStyleLbl="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E583221-E200-4EED-B7C1-D62D8376DBEF}" type="pres">
      <dgm:prSet presAssocID="{830319BC-38D5-4F94-9046-CC5A48C5C103}" presName="parTxOnlySpace" presStyleCnt="0"/>
      <dgm:spPr/>
    </dgm:pt>
    <dgm:pt modelId="{B5BA475D-1990-44EE-B4E4-DC6B28AA1F07}" type="pres">
      <dgm:prSet presAssocID="{1800979E-1806-4874-918F-0CB82976EEC1}" presName="parTxOnly" presStyleLbl="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87386AA-0D55-49F9-A103-B132CFC5E473}" type="presOf" srcId="{F5321F85-DFFB-4532-8174-09BFD679A0BD}" destId="{E431C293-CE2F-499E-9E65-AC2964C7CBB4}" srcOrd="0" destOrd="0" presId="urn:microsoft.com/office/officeart/2005/8/layout/chevron1"/>
    <dgm:cxn modelId="{99EDD5E7-703F-446C-B53B-FFE25FE90E6F}" type="presOf" srcId="{1800979E-1806-4874-918F-0CB82976EEC1}" destId="{B5BA475D-1990-44EE-B4E4-DC6B28AA1F07}" srcOrd="0" destOrd="0" presId="urn:microsoft.com/office/officeart/2005/8/layout/chevron1"/>
    <dgm:cxn modelId="{CCA151D4-1B40-4074-B213-75ECD38A9325}" type="presOf" srcId="{6D75210F-7663-4118-B6B8-EBF5F77A9AC9}" destId="{057D32D2-B526-45BA-B385-0B3D08BCEA22}" srcOrd="0" destOrd="0" presId="urn:microsoft.com/office/officeart/2005/8/layout/chevron1"/>
    <dgm:cxn modelId="{4CEA6FF8-C0F0-4FA3-824E-C712D2E9CB7F}" type="presOf" srcId="{06390BCE-ECF0-4222-B27E-FFE20CE8DA51}" destId="{DF97FA05-1BB2-4D34-B3A3-D8058BCC32BB}" srcOrd="0" destOrd="0" presId="urn:microsoft.com/office/officeart/2005/8/layout/chevron1"/>
    <dgm:cxn modelId="{C4471458-9F7C-46F0-BC24-A3D09450EEA0}" srcId="{6D75210F-7663-4118-B6B8-EBF5F77A9AC9}" destId="{B07540B9-7A75-415C-9CAD-CAF4FA6B2ABD}" srcOrd="2" destOrd="0" parTransId="{88F07886-1597-4AF9-A824-61591D79FA65}" sibTransId="{903EF2E5-8740-47A1-9E9C-B935257514DC}"/>
    <dgm:cxn modelId="{C8EF6CEB-DD55-405E-9EBE-CEB07BA0B5A9}" srcId="{6D75210F-7663-4118-B6B8-EBF5F77A9AC9}" destId="{A136A6F0-9F6F-45B9-993F-791B6C699332}" srcOrd="0" destOrd="0" parTransId="{00B9B807-DB40-4EC1-B4F1-8CA191F1C36D}" sibTransId="{9345A5A2-99BA-452E-85D1-8DD2C7E395CE}"/>
    <dgm:cxn modelId="{3F931CA8-C16A-4079-B05B-5ADE93317012}" srcId="{6D75210F-7663-4118-B6B8-EBF5F77A9AC9}" destId="{2541A6FD-A3C7-43F3-8602-7823173447B2}" srcOrd="4" destOrd="0" parTransId="{805AF1A8-A477-4CDE-9A32-F80C6898287D}" sibTransId="{1F55741B-3F7B-426C-86DC-1B42679328F2}"/>
    <dgm:cxn modelId="{968A6C76-BD2A-4CF2-84DB-64B2AC7DC1F1}" srcId="{6D75210F-7663-4118-B6B8-EBF5F77A9AC9}" destId="{1800979E-1806-4874-918F-0CB82976EEC1}" srcOrd="6" destOrd="0" parTransId="{39673BCE-B5F9-40D1-B6A2-C34322636A50}" sibTransId="{8069F38C-4089-4AB1-8311-E6DE2987EEA4}"/>
    <dgm:cxn modelId="{49BD892D-DD1E-4872-80A3-9E18F47B0D11}" type="presOf" srcId="{A136A6F0-9F6F-45B9-993F-791B6C699332}" destId="{FE35A67B-E3E4-480A-A8F3-F1AB691E7C80}" srcOrd="0" destOrd="0" presId="urn:microsoft.com/office/officeart/2005/8/layout/chevron1"/>
    <dgm:cxn modelId="{A56E692C-814F-4904-B606-6EB189860797}" type="presOf" srcId="{B07540B9-7A75-415C-9CAD-CAF4FA6B2ABD}" destId="{3289B19D-A586-4046-9F49-F37D4F6C5569}" srcOrd="0" destOrd="0" presId="urn:microsoft.com/office/officeart/2005/8/layout/chevron1"/>
    <dgm:cxn modelId="{3740D903-6C5A-4EE4-BAFC-BAA2921D6477}" type="presOf" srcId="{87315B7A-D4BD-4581-8B4C-15C06C0D6246}" destId="{FFE8E11B-307E-45C3-8518-5E4EE01103AD}" srcOrd="0" destOrd="0" presId="urn:microsoft.com/office/officeart/2005/8/layout/chevron1"/>
    <dgm:cxn modelId="{23826CDE-7806-41E5-B440-1C17DC038002}" srcId="{6D75210F-7663-4118-B6B8-EBF5F77A9AC9}" destId="{06390BCE-ECF0-4222-B27E-FFE20CE8DA51}" srcOrd="5" destOrd="0" parTransId="{82229F77-35AC-46C2-BCFB-18773DB1CBE8}" sibTransId="{830319BC-38D5-4F94-9046-CC5A48C5C103}"/>
    <dgm:cxn modelId="{AAD0CF4C-5745-446A-BD7F-120759C2C14C}" type="presOf" srcId="{2541A6FD-A3C7-43F3-8602-7823173447B2}" destId="{F45F5369-A357-41F5-A3A3-01727765DEA9}" srcOrd="0" destOrd="0" presId="urn:microsoft.com/office/officeart/2005/8/layout/chevron1"/>
    <dgm:cxn modelId="{96810CBD-0F1C-4635-9EE6-25287386A5B6}" srcId="{6D75210F-7663-4118-B6B8-EBF5F77A9AC9}" destId="{F5321F85-DFFB-4532-8174-09BFD679A0BD}" srcOrd="3" destOrd="0" parTransId="{70FAE8B2-9BA9-4877-985B-54ADD9278B25}" sibTransId="{D65C4488-FC6E-4433-9789-6402CE5CE1EA}"/>
    <dgm:cxn modelId="{00FF4EA7-F9F3-47AE-AFDC-DD6464EA4CFB}" srcId="{6D75210F-7663-4118-B6B8-EBF5F77A9AC9}" destId="{87315B7A-D4BD-4581-8B4C-15C06C0D6246}" srcOrd="1" destOrd="0" parTransId="{4374F3D0-06E3-45DC-935C-474B70A4B82D}" sibTransId="{236321C1-9D61-419B-AB8F-983330B36CE4}"/>
    <dgm:cxn modelId="{ACC80FCB-0074-4DA2-BCED-10004913179B}" type="presParOf" srcId="{057D32D2-B526-45BA-B385-0B3D08BCEA22}" destId="{FE35A67B-E3E4-480A-A8F3-F1AB691E7C80}" srcOrd="0" destOrd="0" presId="urn:microsoft.com/office/officeart/2005/8/layout/chevron1"/>
    <dgm:cxn modelId="{F3D88B96-6542-4102-8A52-4420B81A004E}" type="presParOf" srcId="{057D32D2-B526-45BA-B385-0B3D08BCEA22}" destId="{1DA5FB6B-56DB-418F-8FD7-42D0F318A09B}" srcOrd="1" destOrd="0" presId="urn:microsoft.com/office/officeart/2005/8/layout/chevron1"/>
    <dgm:cxn modelId="{601D288D-D3D8-4BA3-9882-77BC1A63E6DB}" type="presParOf" srcId="{057D32D2-B526-45BA-B385-0B3D08BCEA22}" destId="{FFE8E11B-307E-45C3-8518-5E4EE01103AD}" srcOrd="2" destOrd="0" presId="urn:microsoft.com/office/officeart/2005/8/layout/chevron1"/>
    <dgm:cxn modelId="{3EF5430B-0114-458D-91ED-CBBFB0ADCAE1}" type="presParOf" srcId="{057D32D2-B526-45BA-B385-0B3D08BCEA22}" destId="{E41C0D02-83BD-4007-927D-4B81A84310A9}" srcOrd="3" destOrd="0" presId="urn:microsoft.com/office/officeart/2005/8/layout/chevron1"/>
    <dgm:cxn modelId="{53A5C5D4-CB79-44EA-A0B6-5E3885B8C76D}" type="presParOf" srcId="{057D32D2-B526-45BA-B385-0B3D08BCEA22}" destId="{3289B19D-A586-4046-9F49-F37D4F6C5569}" srcOrd="4" destOrd="0" presId="urn:microsoft.com/office/officeart/2005/8/layout/chevron1"/>
    <dgm:cxn modelId="{9732F882-244B-4202-B3BD-B74BA8C438C3}" type="presParOf" srcId="{057D32D2-B526-45BA-B385-0B3D08BCEA22}" destId="{5BCAA0AD-46EA-4676-93AB-22CB8D3ED36A}" srcOrd="5" destOrd="0" presId="urn:microsoft.com/office/officeart/2005/8/layout/chevron1"/>
    <dgm:cxn modelId="{1400259B-5671-415C-84AA-5F4026016FAE}" type="presParOf" srcId="{057D32D2-B526-45BA-B385-0B3D08BCEA22}" destId="{E431C293-CE2F-499E-9E65-AC2964C7CBB4}" srcOrd="6" destOrd="0" presId="urn:microsoft.com/office/officeart/2005/8/layout/chevron1"/>
    <dgm:cxn modelId="{BB6ABC8D-185C-401D-9B1E-2CBD754C526D}" type="presParOf" srcId="{057D32D2-B526-45BA-B385-0B3D08BCEA22}" destId="{82BAB870-0CD2-40EC-A1AB-4FFBF0673BC0}" srcOrd="7" destOrd="0" presId="urn:microsoft.com/office/officeart/2005/8/layout/chevron1"/>
    <dgm:cxn modelId="{796BFED6-CC67-42A3-BE96-225DC2362BF0}" type="presParOf" srcId="{057D32D2-B526-45BA-B385-0B3D08BCEA22}" destId="{F45F5369-A357-41F5-A3A3-01727765DEA9}" srcOrd="8" destOrd="0" presId="urn:microsoft.com/office/officeart/2005/8/layout/chevron1"/>
    <dgm:cxn modelId="{DE88F9D3-6283-45E2-87C0-BB9DF72DEF90}" type="presParOf" srcId="{057D32D2-B526-45BA-B385-0B3D08BCEA22}" destId="{FC5AC608-48A4-4212-AD16-FDD01AAB48C5}" srcOrd="9" destOrd="0" presId="urn:microsoft.com/office/officeart/2005/8/layout/chevron1"/>
    <dgm:cxn modelId="{5F15ED27-741E-441C-BDD4-D34A9B96CF55}" type="presParOf" srcId="{057D32D2-B526-45BA-B385-0B3D08BCEA22}" destId="{DF97FA05-1BB2-4D34-B3A3-D8058BCC32BB}" srcOrd="10" destOrd="0" presId="urn:microsoft.com/office/officeart/2005/8/layout/chevron1"/>
    <dgm:cxn modelId="{D5B74D87-4FD6-42A3-B737-D361DB025B30}" type="presParOf" srcId="{057D32D2-B526-45BA-B385-0B3D08BCEA22}" destId="{DE583221-E200-4EED-B7C1-D62D8376DBEF}" srcOrd="11" destOrd="0" presId="urn:microsoft.com/office/officeart/2005/8/layout/chevron1"/>
    <dgm:cxn modelId="{8E5EAA71-23E6-41A6-9D42-FE5924A42827}" type="presParOf" srcId="{057D32D2-B526-45BA-B385-0B3D08BCEA22}" destId="{B5BA475D-1990-44EE-B4E4-DC6B28AA1F07}" srcOrd="1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D75210F-7663-4118-B6B8-EBF5F77A9AC9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A136A6F0-9F6F-45B9-993F-791B6C699332}">
      <dgm:prSet phldrT="[Texto]"/>
      <dgm:spPr>
        <a:solidFill>
          <a:srgbClr val="FFC000"/>
        </a:solidFill>
      </dgm:spPr>
      <dgm:t>
        <a:bodyPr/>
        <a:lstStyle/>
        <a:p>
          <a:r>
            <a:rPr lang="es-ES" dirty="0" smtClean="0">
              <a:solidFill>
                <a:srgbClr val="011893"/>
              </a:solidFill>
            </a:rPr>
            <a:t>Referencias</a:t>
          </a:r>
          <a:endParaRPr lang="es-ES" dirty="0">
            <a:solidFill>
              <a:srgbClr val="011893"/>
            </a:solidFill>
          </a:endParaRPr>
        </a:p>
      </dgm:t>
    </dgm:pt>
    <dgm:pt modelId="{00B9B807-DB40-4EC1-B4F1-8CA191F1C36D}" type="parTrans" cxnId="{C8EF6CEB-DD55-405E-9EBE-CEB07BA0B5A9}">
      <dgm:prSet/>
      <dgm:spPr/>
      <dgm:t>
        <a:bodyPr/>
        <a:lstStyle/>
        <a:p>
          <a:endParaRPr lang="es-ES"/>
        </a:p>
      </dgm:t>
    </dgm:pt>
    <dgm:pt modelId="{9345A5A2-99BA-452E-85D1-8DD2C7E395CE}" type="sibTrans" cxnId="{C8EF6CEB-DD55-405E-9EBE-CEB07BA0B5A9}">
      <dgm:prSet/>
      <dgm:spPr/>
      <dgm:t>
        <a:bodyPr/>
        <a:lstStyle/>
        <a:p>
          <a:endParaRPr lang="es-ES"/>
        </a:p>
      </dgm:t>
    </dgm:pt>
    <dgm:pt modelId="{87315B7A-D4BD-4581-8B4C-15C06C0D6246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Definiciones</a:t>
          </a:r>
          <a:endParaRPr lang="es-ES" dirty="0">
            <a:solidFill>
              <a:srgbClr val="FFFF00"/>
            </a:solidFill>
          </a:endParaRPr>
        </a:p>
      </dgm:t>
    </dgm:pt>
    <dgm:pt modelId="{4374F3D0-06E3-45DC-935C-474B70A4B82D}" type="parTrans" cxnId="{00FF4EA7-F9F3-47AE-AFDC-DD6464EA4CFB}">
      <dgm:prSet/>
      <dgm:spPr/>
      <dgm:t>
        <a:bodyPr/>
        <a:lstStyle/>
        <a:p>
          <a:endParaRPr lang="es-ES"/>
        </a:p>
      </dgm:t>
    </dgm:pt>
    <dgm:pt modelId="{236321C1-9D61-419B-AB8F-983330B36CE4}" type="sibTrans" cxnId="{00FF4EA7-F9F3-47AE-AFDC-DD6464EA4CFB}">
      <dgm:prSet/>
      <dgm:spPr/>
      <dgm:t>
        <a:bodyPr/>
        <a:lstStyle/>
        <a:p>
          <a:endParaRPr lang="es-ES"/>
        </a:p>
      </dgm:t>
    </dgm:pt>
    <dgm:pt modelId="{B07540B9-7A75-415C-9CAD-CAF4FA6B2ABD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Preparación</a:t>
          </a:r>
        </a:p>
      </dgm:t>
    </dgm:pt>
    <dgm:pt modelId="{88F07886-1597-4AF9-A824-61591D79FA65}" type="parTrans" cxnId="{C4471458-9F7C-46F0-BC24-A3D09450EEA0}">
      <dgm:prSet/>
      <dgm:spPr/>
      <dgm:t>
        <a:bodyPr/>
        <a:lstStyle/>
        <a:p>
          <a:endParaRPr lang="es-ES"/>
        </a:p>
      </dgm:t>
    </dgm:pt>
    <dgm:pt modelId="{903EF2E5-8740-47A1-9E9C-B935257514DC}" type="sibTrans" cxnId="{C4471458-9F7C-46F0-BC24-A3D09450EEA0}">
      <dgm:prSet/>
      <dgm:spPr/>
      <dgm:t>
        <a:bodyPr/>
        <a:lstStyle/>
        <a:p>
          <a:endParaRPr lang="es-ES"/>
        </a:p>
      </dgm:t>
    </dgm:pt>
    <dgm:pt modelId="{F5321F85-DFFB-4532-8174-09BFD679A0BD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err="1" smtClean="0">
              <a:solidFill>
                <a:srgbClr val="FFFF00"/>
              </a:solidFill>
            </a:rPr>
            <a:t>Briefing</a:t>
          </a:r>
          <a:endParaRPr lang="es-ES" dirty="0">
            <a:solidFill>
              <a:srgbClr val="FFFF00"/>
            </a:solidFill>
          </a:endParaRPr>
        </a:p>
      </dgm:t>
    </dgm:pt>
    <dgm:pt modelId="{70FAE8B2-9BA9-4877-985B-54ADD9278B25}" type="parTrans" cxnId="{96810CBD-0F1C-4635-9EE6-25287386A5B6}">
      <dgm:prSet/>
      <dgm:spPr/>
      <dgm:t>
        <a:bodyPr/>
        <a:lstStyle/>
        <a:p>
          <a:endParaRPr lang="es-ES"/>
        </a:p>
      </dgm:t>
    </dgm:pt>
    <dgm:pt modelId="{D65C4488-FC6E-4433-9789-6402CE5CE1EA}" type="sibTrans" cxnId="{96810CBD-0F1C-4635-9EE6-25287386A5B6}">
      <dgm:prSet/>
      <dgm:spPr/>
      <dgm:t>
        <a:bodyPr/>
        <a:lstStyle/>
        <a:p>
          <a:endParaRPr lang="es-ES"/>
        </a:p>
      </dgm:t>
    </dgm:pt>
    <dgm:pt modelId="{2541A6FD-A3C7-43F3-8602-7823173447B2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Organización</a:t>
          </a:r>
          <a:endParaRPr lang="es-ES" dirty="0">
            <a:solidFill>
              <a:srgbClr val="FFFF00"/>
            </a:solidFill>
          </a:endParaRPr>
        </a:p>
      </dgm:t>
    </dgm:pt>
    <dgm:pt modelId="{805AF1A8-A477-4CDE-9A32-F80C6898287D}" type="parTrans" cxnId="{3F931CA8-C16A-4079-B05B-5ADE93317012}">
      <dgm:prSet/>
      <dgm:spPr/>
      <dgm:t>
        <a:bodyPr/>
        <a:lstStyle/>
        <a:p>
          <a:endParaRPr lang="es-ES"/>
        </a:p>
      </dgm:t>
    </dgm:pt>
    <dgm:pt modelId="{1F55741B-3F7B-426C-86DC-1B42679328F2}" type="sibTrans" cxnId="{3F931CA8-C16A-4079-B05B-5ADE93317012}">
      <dgm:prSet/>
      <dgm:spPr/>
      <dgm:t>
        <a:bodyPr/>
        <a:lstStyle/>
        <a:p>
          <a:endParaRPr lang="es-ES"/>
        </a:p>
      </dgm:t>
    </dgm:pt>
    <dgm:pt modelId="{06390BCE-ECF0-4222-B27E-FFE20CE8DA51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Procedimientos</a:t>
          </a:r>
          <a:endParaRPr lang="es-ES" dirty="0">
            <a:solidFill>
              <a:srgbClr val="FFFF00"/>
            </a:solidFill>
          </a:endParaRPr>
        </a:p>
      </dgm:t>
    </dgm:pt>
    <dgm:pt modelId="{82229F77-35AC-46C2-BCFB-18773DB1CBE8}" type="parTrans" cxnId="{23826CDE-7806-41E5-B440-1C17DC038002}">
      <dgm:prSet/>
      <dgm:spPr/>
      <dgm:t>
        <a:bodyPr/>
        <a:lstStyle/>
        <a:p>
          <a:endParaRPr lang="es-ES"/>
        </a:p>
      </dgm:t>
    </dgm:pt>
    <dgm:pt modelId="{830319BC-38D5-4F94-9046-CC5A48C5C103}" type="sibTrans" cxnId="{23826CDE-7806-41E5-B440-1C17DC038002}">
      <dgm:prSet/>
      <dgm:spPr/>
      <dgm:t>
        <a:bodyPr/>
        <a:lstStyle/>
        <a:p>
          <a:endParaRPr lang="es-ES"/>
        </a:p>
      </dgm:t>
    </dgm:pt>
    <dgm:pt modelId="{1800979E-1806-4874-918F-0CB82976EEC1}">
      <dgm:prSet phldrT="[Texto]"/>
      <dgm:spPr>
        <a:solidFill>
          <a:srgbClr val="011893"/>
        </a:solidFill>
      </dgm:spPr>
      <dgm:t>
        <a:bodyPr/>
        <a:lstStyle/>
        <a:p>
          <a:r>
            <a:rPr lang="es-ES" dirty="0" smtClean="0">
              <a:solidFill>
                <a:srgbClr val="FFFF00"/>
              </a:solidFill>
            </a:rPr>
            <a:t>Comentarios</a:t>
          </a:r>
          <a:endParaRPr lang="es-ES" dirty="0">
            <a:solidFill>
              <a:srgbClr val="FFFF00"/>
            </a:solidFill>
          </a:endParaRPr>
        </a:p>
      </dgm:t>
    </dgm:pt>
    <dgm:pt modelId="{39673BCE-B5F9-40D1-B6A2-C34322636A50}" type="parTrans" cxnId="{968A6C76-BD2A-4CF2-84DB-64B2AC7DC1F1}">
      <dgm:prSet/>
      <dgm:spPr/>
      <dgm:t>
        <a:bodyPr/>
        <a:lstStyle/>
        <a:p>
          <a:endParaRPr lang="es-ES"/>
        </a:p>
      </dgm:t>
    </dgm:pt>
    <dgm:pt modelId="{8069F38C-4089-4AB1-8311-E6DE2987EEA4}" type="sibTrans" cxnId="{968A6C76-BD2A-4CF2-84DB-64B2AC7DC1F1}">
      <dgm:prSet/>
      <dgm:spPr/>
      <dgm:t>
        <a:bodyPr/>
        <a:lstStyle/>
        <a:p>
          <a:endParaRPr lang="es-ES"/>
        </a:p>
      </dgm:t>
    </dgm:pt>
    <dgm:pt modelId="{057D32D2-B526-45BA-B385-0B3D08BCEA22}" type="pres">
      <dgm:prSet presAssocID="{6D75210F-7663-4118-B6B8-EBF5F77A9AC9}" presName="Name0" presStyleCnt="0">
        <dgm:presLayoutVars>
          <dgm:dir/>
          <dgm:animLvl val="lvl"/>
          <dgm:resizeHandles val="exact"/>
        </dgm:presLayoutVars>
      </dgm:prSet>
      <dgm:spPr/>
    </dgm:pt>
    <dgm:pt modelId="{FE35A67B-E3E4-480A-A8F3-F1AB691E7C80}" type="pres">
      <dgm:prSet presAssocID="{A136A6F0-9F6F-45B9-993F-791B6C699332}" presName="parTxOnly" presStyleLbl="node1" presStyleIdx="0" presStyleCnt="7" custScaleX="12040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DA5FB6B-56DB-418F-8FD7-42D0F318A09B}" type="pres">
      <dgm:prSet presAssocID="{9345A5A2-99BA-452E-85D1-8DD2C7E395CE}" presName="parTxOnlySpace" presStyleCnt="0"/>
      <dgm:spPr/>
    </dgm:pt>
    <dgm:pt modelId="{FFE8E11B-307E-45C3-8518-5E4EE01103AD}" type="pres">
      <dgm:prSet presAssocID="{87315B7A-D4BD-4581-8B4C-15C06C0D6246}" presName="parTxOnly" presStyleLbl="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41C0D02-83BD-4007-927D-4B81A84310A9}" type="pres">
      <dgm:prSet presAssocID="{236321C1-9D61-419B-AB8F-983330B36CE4}" presName="parTxOnlySpace" presStyleCnt="0"/>
      <dgm:spPr/>
    </dgm:pt>
    <dgm:pt modelId="{3289B19D-A586-4046-9F49-F37D4F6C5569}" type="pres">
      <dgm:prSet presAssocID="{B07540B9-7A75-415C-9CAD-CAF4FA6B2ABD}" presName="parTxOnly" presStyleLbl="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CAA0AD-46EA-4676-93AB-22CB8D3ED36A}" type="pres">
      <dgm:prSet presAssocID="{903EF2E5-8740-47A1-9E9C-B935257514DC}" presName="parTxOnlySpace" presStyleCnt="0"/>
      <dgm:spPr/>
    </dgm:pt>
    <dgm:pt modelId="{E431C293-CE2F-499E-9E65-AC2964C7CBB4}" type="pres">
      <dgm:prSet presAssocID="{F5321F85-DFFB-4532-8174-09BFD679A0BD}" presName="parTxOnly" presStyleLbl="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2BAB870-0CD2-40EC-A1AB-4FFBF0673BC0}" type="pres">
      <dgm:prSet presAssocID="{D65C4488-FC6E-4433-9789-6402CE5CE1EA}" presName="parTxOnlySpace" presStyleCnt="0"/>
      <dgm:spPr/>
    </dgm:pt>
    <dgm:pt modelId="{F45F5369-A357-41F5-A3A3-01727765DEA9}" type="pres">
      <dgm:prSet presAssocID="{2541A6FD-A3C7-43F3-8602-7823173447B2}" presName="parTxOnly" presStyleLbl="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C5AC608-48A4-4212-AD16-FDD01AAB48C5}" type="pres">
      <dgm:prSet presAssocID="{1F55741B-3F7B-426C-86DC-1B42679328F2}" presName="parTxOnlySpace" presStyleCnt="0"/>
      <dgm:spPr/>
    </dgm:pt>
    <dgm:pt modelId="{DF97FA05-1BB2-4D34-B3A3-D8058BCC32BB}" type="pres">
      <dgm:prSet presAssocID="{06390BCE-ECF0-4222-B27E-FFE20CE8DA51}" presName="parTxOnly" presStyleLbl="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E583221-E200-4EED-B7C1-D62D8376DBEF}" type="pres">
      <dgm:prSet presAssocID="{830319BC-38D5-4F94-9046-CC5A48C5C103}" presName="parTxOnlySpace" presStyleCnt="0"/>
      <dgm:spPr/>
    </dgm:pt>
    <dgm:pt modelId="{B5BA475D-1990-44EE-B4E4-DC6B28AA1F07}" type="pres">
      <dgm:prSet presAssocID="{1800979E-1806-4874-918F-0CB82976EEC1}" presName="parTxOnly" presStyleLbl="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87386AA-0D55-49F9-A103-B132CFC5E473}" type="presOf" srcId="{F5321F85-DFFB-4532-8174-09BFD679A0BD}" destId="{E431C293-CE2F-499E-9E65-AC2964C7CBB4}" srcOrd="0" destOrd="0" presId="urn:microsoft.com/office/officeart/2005/8/layout/chevron1"/>
    <dgm:cxn modelId="{99EDD5E7-703F-446C-B53B-FFE25FE90E6F}" type="presOf" srcId="{1800979E-1806-4874-918F-0CB82976EEC1}" destId="{B5BA475D-1990-44EE-B4E4-DC6B28AA1F07}" srcOrd="0" destOrd="0" presId="urn:microsoft.com/office/officeart/2005/8/layout/chevron1"/>
    <dgm:cxn modelId="{CCA151D4-1B40-4074-B213-75ECD38A9325}" type="presOf" srcId="{6D75210F-7663-4118-B6B8-EBF5F77A9AC9}" destId="{057D32D2-B526-45BA-B385-0B3D08BCEA22}" srcOrd="0" destOrd="0" presId="urn:microsoft.com/office/officeart/2005/8/layout/chevron1"/>
    <dgm:cxn modelId="{4CEA6FF8-C0F0-4FA3-824E-C712D2E9CB7F}" type="presOf" srcId="{06390BCE-ECF0-4222-B27E-FFE20CE8DA51}" destId="{DF97FA05-1BB2-4D34-B3A3-D8058BCC32BB}" srcOrd="0" destOrd="0" presId="urn:microsoft.com/office/officeart/2005/8/layout/chevron1"/>
    <dgm:cxn modelId="{C4471458-9F7C-46F0-BC24-A3D09450EEA0}" srcId="{6D75210F-7663-4118-B6B8-EBF5F77A9AC9}" destId="{B07540B9-7A75-415C-9CAD-CAF4FA6B2ABD}" srcOrd="2" destOrd="0" parTransId="{88F07886-1597-4AF9-A824-61591D79FA65}" sibTransId="{903EF2E5-8740-47A1-9E9C-B935257514DC}"/>
    <dgm:cxn modelId="{C8EF6CEB-DD55-405E-9EBE-CEB07BA0B5A9}" srcId="{6D75210F-7663-4118-B6B8-EBF5F77A9AC9}" destId="{A136A6F0-9F6F-45B9-993F-791B6C699332}" srcOrd="0" destOrd="0" parTransId="{00B9B807-DB40-4EC1-B4F1-8CA191F1C36D}" sibTransId="{9345A5A2-99BA-452E-85D1-8DD2C7E395CE}"/>
    <dgm:cxn modelId="{3F931CA8-C16A-4079-B05B-5ADE93317012}" srcId="{6D75210F-7663-4118-B6B8-EBF5F77A9AC9}" destId="{2541A6FD-A3C7-43F3-8602-7823173447B2}" srcOrd="4" destOrd="0" parTransId="{805AF1A8-A477-4CDE-9A32-F80C6898287D}" sibTransId="{1F55741B-3F7B-426C-86DC-1B42679328F2}"/>
    <dgm:cxn modelId="{968A6C76-BD2A-4CF2-84DB-64B2AC7DC1F1}" srcId="{6D75210F-7663-4118-B6B8-EBF5F77A9AC9}" destId="{1800979E-1806-4874-918F-0CB82976EEC1}" srcOrd="6" destOrd="0" parTransId="{39673BCE-B5F9-40D1-B6A2-C34322636A50}" sibTransId="{8069F38C-4089-4AB1-8311-E6DE2987EEA4}"/>
    <dgm:cxn modelId="{49BD892D-DD1E-4872-80A3-9E18F47B0D11}" type="presOf" srcId="{A136A6F0-9F6F-45B9-993F-791B6C699332}" destId="{FE35A67B-E3E4-480A-A8F3-F1AB691E7C80}" srcOrd="0" destOrd="0" presId="urn:microsoft.com/office/officeart/2005/8/layout/chevron1"/>
    <dgm:cxn modelId="{A56E692C-814F-4904-B606-6EB189860797}" type="presOf" srcId="{B07540B9-7A75-415C-9CAD-CAF4FA6B2ABD}" destId="{3289B19D-A586-4046-9F49-F37D4F6C5569}" srcOrd="0" destOrd="0" presId="urn:microsoft.com/office/officeart/2005/8/layout/chevron1"/>
    <dgm:cxn modelId="{3740D903-6C5A-4EE4-BAFC-BAA2921D6477}" type="presOf" srcId="{87315B7A-D4BD-4581-8B4C-15C06C0D6246}" destId="{FFE8E11B-307E-45C3-8518-5E4EE01103AD}" srcOrd="0" destOrd="0" presId="urn:microsoft.com/office/officeart/2005/8/layout/chevron1"/>
    <dgm:cxn modelId="{23826CDE-7806-41E5-B440-1C17DC038002}" srcId="{6D75210F-7663-4118-B6B8-EBF5F77A9AC9}" destId="{06390BCE-ECF0-4222-B27E-FFE20CE8DA51}" srcOrd="5" destOrd="0" parTransId="{82229F77-35AC-46C2-BCFB-18773DB1CBE8}" sibTransId="{830319BC-38D5-4F94-9046-CC5A48C5C103}"/>
    <dgm:cxn modelId="{AAD0CF4C-5745-446A-BD7F-120759C2C14C}" type="presOf" srcId="{2541A6FD-A3C7-43F3-8602-7823173447B2}" destId="{F45F5369-A357-41F5-A3A3-01727765DEA9}" srcOrd="0" destOrd="0" presId="urn:microsoft.com/office/officeart/2005/8/layout/chevron1"/>
    <dgm:cxn modelId="{96810CBD-0F1C-4635-9EE6-25287386A5B6}" srcId="{6D75210F-7663-4118-B6B8-EBF5F77A9AC9}" destId="{F5321F85-DFFB-4532-8174-09BFD679A0BD}" srcOrd="3" destOrd="0" parTransId="{70FAE8B2-9BA9-4877-985B-54ADD9278B25}" sibTransId="{D65C4488-FC6E-4433-9789-6402CE5CE1EA}"/>
    <dgm:cxn modelId="{00FF4EA7-F9F3-47AE-AFDC-DD6464EA4CFB}" srcId="{6D75210F-7663-4118-B6B8-EBF5F77A9AC9}" destId="{87315B7A-D4BD-4581-8B4C-15C06C0D6246}" srcOrd="1" destOrd="0" parTransId="{4374F3D0-06E3-45DC-935C-474B70A4B82D}" sibTransId="{236321C1-9D61-419B-AB8F-983330B36CE4}"/>
    <dgm:cxn modelId="{ACC80FCB-0074-4DA2-BCED-10004913179B}" type="presParOf" srcId="{057D32D2-B526-45BA-B385-0B3D08BCEA22}" destId="{FE35A67B-E3E4-480A-A8F3-F1AB691E7C80}" srcOrd="0" destOrd="0" presId="urn:microsoft.com/office/officeart/2005/8/layout/chevron1"/>
    <dgm:cxn modelId="{F3D88B96-6542-4102-8A52-4420B81A004E}" type="presParOf" srcId="{057D32D2-B526-45BA-B385-0B3D08BCEA22}" destId="{1DA5FB6B-56DB-418F-8FD7-42D0F318A09B}" srcOrd="1" destOrd="0" presId="urn:microsoft.com/office/officeart/2005/8/layout/chevron1"/>
    <dgm:cxn modelId="{601D288D-D3D8-4BA3-9882-77BC1A63E6DB}" type="presParOf" srcId="{057D32D2-B526-45BA-B385-0B3D08BCEA22}" destId="{FFE8E11B-307E-45C3-8518-5E4EE01103AD}" srcOrd="2" destOrd="0" presId="urn:microsoft.com/office/officeart/2005/8/layout/chevron1"/>
    <dgm:cxn modelId="{3EF5430B-0114-458D-91ED-CBBFB0ADCAE1}" type="presParOf" srcId="{057D32D2-B526-45BA-B385-0B3D08BCEA22}" destId="{E41C0D02-83BD-4007-927D-4B81A84310A9}" srcOrd="3" destOrd="0" presId="urn:microsoft.com/office/officeart/2005/8/layout/chevron1"/>
    <dgm:cxn modelId="{53A5C5D4-CB79-44EA-A0B6-5E3885B8C76D}" type="presParOf" srcId="{057D32D2-B526-45BA-B385-0B3D08BCEA22}" destId="{3289B19D-A586-4046-9F49-F37D4F6C5569}" srcOrd="4" destOrd="0" presId="urn:microsoft.com/office/officeart/2005/8/layout/chevron1"/>
    <dgm:cxn modelId="{9732F882-244B-4202-B3BD-B74BA8C438C3}" type="presParOf" srcId="{057D32D2-B526-45BA-B385-0B3D08BCEA22}" destId="{5BCAA0AD-46EA-4676-93AB-22CB8D3ED36A}" srcOrd="5" destOrd="0" presId="urn:microsoft.com/office/officeart/2005/8/layout/chevron1"/>
    <dgm:cxn modelId="{1400259B-5671-415C-84AA-5F4026016FAE}" type="presParOf" srcId="{057D32D2-B526-45BA-B385-0B3D08BCEA22}" destId="{E431C293-CE2F-499E-9E65-AC2964C7CBB4}" srcOrd="6" destOrd="0" presId="urn:microsoft.com/office/officeart/2005/8/layout/chevron1"/>
    <dgm:cxn modelId="{BB6ABC8D-185C-401D-9B1E-2CBD754C526D}" type="presParOf" srcId="{057D32D2-B526-45BA-B385-0B3D08BCEA22}" destId="{82BAB870-0CD2-40EC-A1AB-4FFBF0673BC0}" srcOrd="7" destOrd="0" presId="urn:microsoft.com/office/officeart/2005/8/layout/chevron1"/>
    <dgm:cxn modelId="{796BFED6-CC67-42A3-BE96-225DC2362BF0}" type="presParOf" srcId="{057D32D2-B526-45BA-B385-0B3D08BCEA22}" destId="{F45F5369-A357-41F5-A3A3-01727765DEA9}" srcOrd="8" destOrd="0" presId="urn:microsoft.com/office/officeart/2005/8/layout/chevron1"/>
    <dgm:cxn modelId="{DE88F9D3-6283-45E2-87C0-BB9DF72DEF90}" type="presParOf" srcId="{057D32D2-B526-45BA-B385-0B3D08BCEA22}" destId="{FC5AC608-48A4-4212-AD16-FDD01AAB48C5}" srcOrd="9" destOrd="0" presId="urn:microsoft.com/office/officeart/2005/8/layout/chevron1"/>
    <dgm:cxn modelId="{5F15ED27-741E-441C-BDD4-D34A9B96CF55}" type="presParOf" srcId="{057D32D2-B526-45BA-B385-0B3D08BCEA22}" destId="{DF97FA05-1BB2-4D34-B3A3-D8058BCC32BB}" srcOrd="10" destOrd="0" presId="urn:microsoft.com/office/officeart/2005/8/layout/chevron1"/>
    <dgm:cxn modelId="{D5B74D87-4FD6-42A3-B737-D361DB025B30}" type="presParOf" srcId="{057D32D2-B526-45BA-B385-0B3D08BCEA22}" destId="{DE583221-E200-4EED-B7C1-D62D8376DBEF}" srcOrd="11" destOrd="0" presId="urn:microsoft.com/office/officeart/2005/8/layout/chevron1"/>
    <dgm:cxn modelId="{8E5EAA71-23E6-41A6-9D42-FE5924A42827}" type="presParOf" srcId="{057D32D2-B526-45BA-B385-0B3D08BCEA22}" destId="{B5BA475D-1990-44EE-B4E4-DC6B28AA1F07}" srcOrd="1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35A67B-E3E4-480A-A8F3-F1AB691E7C80}">
      <dsp:nvSpPr>
        <dsp:cNvPr id="0" name=""/>
        <dsp:cNvSpPr/>
      </dsp:nvSpPr>
      <dsp:spPr>
        <a:xfrm>
          <a:off x="1407" y="0"/>
          <a:ext cx="1434846" cy="216024"/>
        </a:xfrm>
        <a:prstGeom prst="chevron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011893"/>
              </a:solidFill>
            </a:rPr>
            <a:t>Referencias</a:t>
          </a:r>
          <a:endParaRPr lang="es-ES" sz="1100" kern="1200" dirty="0">
            <a:solidFill>
              <a:srgbClr val="011893"/>
            </a:solidFill>
          </a:endParaRPr>
        </a:p>
      </dsp:txBody>
      <dsp:txXfrm>
        <a:off x="109419" y="0"/>
        <a:ext cx="1218822" cy="216024"/>
      </dsp:txXfrm>
    </dsp:sp>
    <dsp:sp modelId="{FFE8E11B-307E-45C3-8518-5E4EE01103AD}">
      <dsp:nvSpPr>
        <dsp:cNvPr id="0" name=""/>
        <dsp:cNvSpPr/>
      </dsp:nvSpPr>
      <dsp:spPr>
        <a:xfrm>
          <a:off x="1317088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Definiciones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1425100" y="0"/>
        <a:ext cx="975619" cy="216024"/>
      </dsp:txXfrm>
    </dsp:sp>
    <dsp:sp modelId="{3289B19D-A586-4046-9F49-F37D4F6C5569}">
      <dsp:nvSpPr>
        <dsp:cNvPr id="0" name=""/>
        <dsp:cNvSpPr/>
      </dsp:nvSpPr>
      <dsp:spPr>
        <a:xfrm>
          <a:off x="2389568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Preparación</a:t>
          </a:r>
        </a:p>
      </dsp:txBody>
      <dsp:txXfrm>
        <a:off x="2497580" y="0"/>
        <a:ext cx="975619" cy="216024"/>
      </dsp:txXfrm>
    </dsp:sp>
    <dsp:sp modelId="{E431C293-CE2F-499E-9E65-AC2964C7CBB4}">
      <dsp:nvSpPr>
        <dsp:cNvPr id="0" name=""/>
        <dsp:cNvSpPr/>
      </dsp:nvSpPr>
      <dsp:spPr>
        <a:xfrm>
          <a:off x="3462047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err="1" smtClean="0">
              <a:solidFill>
                <a:srgbClr val="FFFF00"/>
              </a:solidFill>
            </a:rPr>
            <a:t>Briefing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3570059" y="0"/>
        <a:ext cx="975619" cy="216024"/>
      </dsp:txXfrm>
    </dsp:sp>
    <dsp:sp modelId="{F45F5369-A357-41F5-A3A3-01727765DEA9}">
      <dsp:nvSpPr>
        <dsp:cNvPr id="0" name=""/>
        <dsp:cNvSpPr/>
      </dsp:nvSpPr>
      <dsp:spPr>
        <a:xfrm>
          <a:off x="4534526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Organización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4642538" y="0"/>
        <a:ext cx="975619" cy="216024"/>
      </dsp:txXfrm>
    </dsp:sp>
    <dsp:sp modelId="{DF97FA05-1BB2-4D34-B3A3-D8058BCC32BB}">
      <dsp:nvSpPr>
        <dsp:cNvPr id="0" name=""/>
        <dsp:cNvSpPr/>
      </dsp:nvSpPr>
      <dsp:spPr>
        <a:xfrm>
          <a:off x="5607005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Procedimientos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5715017" y="0"/>
        <a:ext cx="975619" cy="216024"/>
      </dsp:txXfrm>
    </dsp:sp>
    <dsp:sp modelId="{B5BA475D-1990-44EE-B4E4-DC6B28AA1F07}">
      <dsp:nvSpPr>
        <dsp:cNvPr id="0" name=""/>
        <dsp:cNvSpPr/>
      </dsp:nvSpPr>
      <dsp:spPr>
        <a:xfrm>
          <a:off x="6679485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Comentarios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6787497" y="0"/>
        <a:ext cx="975619" cy="2160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35A67B-E3E4-480A-A8F3-F1AB691E7C80}">
      <dsp:nvSpPr>
        <dsp:cNvPr id="0" name=""/>
        <dsp:cNvSpPr/>
      </dsp:nvSpPr>
      <dsp:spPr>
        <a:xfrm>
          <a:off x="1407" y="0"/>
          <a:ext cx="1434846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Referencias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109419" y="0"/>
        <a:ext cx="1218822" cy="216024"/>
      </dsp:txXfrm>
    </dsp:sp>
    <dsp:sp modelId="{FFE8E11B-307E-45C3-8518-5E4EE01103AD}">
      <dsp:nvSpPr>
        <dsp:cNvPr id="0" name=""/>
        <dsp:cNvSpPr/>
      </dsp:nvSpPr>
      <dsp:spPr>
        <a:xfrm>
          <a:off x="1317088" y="0"/>
          <a:ext cx="1191643" cy="216024"/>
        </a:xfrm>
        <a:prstGeom prst="chevron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011893"/>
              </a:solidFill>
            </a:rPr>
            <a:t>Definiciones</a:t>
          </a:r>
          <a:endParaRPr lang="es-ES" sz="1100" kern="1200" dirty="0">
            <a:solidFill>
              <a:srgbClr val="011893"/>
            </a:solidFill>
          </a:endParaRPr>
        </a:p>
      </dsp:txBody>
      <dsp:txXfrm>
        <a:off x="1425100" y="0"/>
        <a:ext cx="975619" cy="216024"/>
      </dsp:txXfrm>
    </dsp:sp>
    <dsp:sp modelId="{3289B19D-A586-4046-9F49-F37D4F6C5569}">
      <dsp:nvSpPr>
        <dsp:cNvPr id="0" name=""/>
        <dsp:cNvSpPr/>
      </dsp:nvSpPr>
      <dsp:spPr>
        <a:xfrm>
          <a:off x="2389568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Preparación</a:t>
          </a:r>
        </a:p>
      </dsp:txBody>
      <dsp:txXfrm>
        <a:off x="2497580" y="0"/>
        <a:ext cx="975619" cy="216024"/>
      </dsp:txXfrm>
    </dsp:sp>
    <dsp:sp modelId="{E431C293-CE2F-499E-9E65-AC2964C7CBB4}">
      <dsp:nvSpPr>
        <dsp:cNvPr id="0" name=""/>
        <dsp:cNvSpPr/>
      </dsp:nvSpPr>
      <dsp:spPr>
        <a:xfrm>
          <a:off x="3462047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err="1" smtClean="0">
              <a:solidFill>
                <a:srgbClr val="FFFF00"/>
              </a:solidFill>
            </a:rPr>
            <a:t>Briefing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3570059" y="0"/>
        <a:ext cx="975619" cy="216024"/>
      </dsp:txXfrm>
    </dsp:sp>
    <dsp:sp modelId="{F45F5369-A357-41F5-A3A3-01727765DEA9}">
      <dsp:nvSpPr>
        <dsp:cNvPr id="0" name=""/>
        <dsp:cNvSpPr/>
      </dsp:nvSpPr>
      <dsp:spPr>
        <a:xfrm>
          <a:off x="4534526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Organización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4642538" y="0"/>
        <a:ext cx="975619" cy="216024"/>
      </dsp:txXfrm>
    </dsp:sp>
    <dsp:sp modelId="{DF97FA05-1BB2-4D34-B3A3-D8058BCC32BB}">
      <dsp:nvSpPr>
        <dsp:cNvPr id="0" name=""/>
        <dsp:cNvSpPr/>
      </dsp:nvSpPr>
      <dsp:spPr>
        <a:xfrm>
          <a:off x="5607005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Procedimientos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5715017" y="0"/>
        <a:ext cx="975619" cy="216024"/>
      </dsp:txXfrm>
    </dsp:sp>
    <dsp:sp modelId="{B5BA475D-1990-44EE-B4E4-DC6B28AA1F07}">
      <dsp:nvSpPr>
        <dsp:cNvPr id="0" name=""/>
        <dsp:cNvSpPr/>
      </dsp:nvSpPr>
      <dsp:spPr>
        <a:xfrm>
          <a:off x="6679485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Comentarios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6787497" y="0"/>
        <a:ext cx="975619" cy="2160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35A67B-E3E4-480A-A8F3-F1AB691E7C80}">
      <dsp:nvSpPr>
        <dsp:cNvPr id="0" name=""/>
        <dsp:cNvSpPr/>
      </dsp:nvSpPr>
      <dsp:spPr>
        <a:xfrm>
          <a:off x="1407" y="0"/>
          <a:ext cx="1434846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Referencias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109419" y="0"/>
        <a:ext cx="1218822" cy="216024"/>
      </dsp:txXfrm>
    </dsp:sp>
    <dsp:sp modelId="{FFE8E11B-307E-45C3-8518-5E4EE01103AD}">
      <dsp:nvSpPr>
        <dsp:cNvPr id="0" name=""/>
        <dsp:cNvSpPr/>
      </dsp:nvSpPr>
      <dsp:spPr>
        <a:xfrm>
          <a:off x="1317088" y="0"/>
          <a:ext cx="1191643" cy="216024"/>
        </a:xfrm>
        <a:prstGeom prst="chevron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011893"/>
              </a:solidFill>
            </a:rPr>
            <a:t>Definiciones</a:t>
          </a:r>
          <a:endParaRPr lang="es-ES" sz="1100" kern="1200" dirty="0">
            <a:solidFill>
              <a:srgbClr val="011893"/>
            </a:solidFill>
          </a:endParaRPr>
        </a:p>
      </dsp:txBody>
      <dsp:txXfrm>
        <a:off x="1425100" y="0"/>
        <a:ext cx="975619" cy="216024"/>
      </dsp:txXfrm>
    </dsp:sp>
    <dsp:sp modelId="{3289B19D-A586-4046-9F49-F37D4F6C5569}">
      <dsp:nvSpPr>
        <dsp:cNvPr id="0" name=""/>
        <dsp:cNvSpPr/>
      </dsp:nvSpPr>
      <dsp:spPr>
        <a:xfrm>
          <a:off x="2389568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Preparación</a:t>
          </a:r>
        </a:p>
      </dsp:txBody>
      <dsp:txXfrm>
        <a:off x="2497580" y="0"/>
        <a:ext cx="975619" cy="216024"/>
      </dsp:txXfrm>
    </dsp:sp>
    <dsp:sp modelId="{E431C293-CE2F-499E-9E65-AC2964C7CBB4}">
      <dsp:nvSpPr>
        <dsp:cNvPr id="0" name=""/>
        <dsp:cNvSpPr/>
      </dsp:nvSpPr>
      <dsp:spPr>
        <a:xfrm>
          <a:off x="3462047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err="1" smtClean="0">
              <a:solidFill>
                <a:srgbClr val="FFFF00"/>
              </a:solidFill>
            </a:rPr>
            <a:t>Briefing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3570059" y="0"/>
        <a:ext cx="975619" cy="216024"/>
      </dsp:txXfrm>
    </dsp:sp>
    <dsp:sp modelId="{F45F5369-A357-41F5-A3A3-01727765DEA9}">
      <dsp:nvSpPr>
        <dsp:cNvPr id="0" name=""/>
        <dsp:cNvSpPr/>
      </dsp:nvSpPr>
      <dsp:spPr>
        <a:xfrm>
          <a:off x="4534526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Organización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4642538" y="0"/>
        <a:ext cx="975619" cy="216024"/>
      </dsp:txXfrm>
    </dsp:sp>
    <dsp:sp modelId="{DF97FA05-1BB2-4D34-B3A3-D8058BCC32BB}">
      <dsp:nvSpPr>
        <dsp:cNvPr id="0" name=""/>
        <dsp:cNvSpPr/>
      </dsp:nvSpPr>
      <dsp:spPr>
        <a:xfrm>
          <a:off x="5607005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Procedimientos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5715017" y="0"/>
        <a:ext cx="975619" cy="216024"/>
      </dsp:txXfrm>
    </dsp:sp>
    <dsp:sp modelId="{B5BA475D-1990-44EE-B4E4-DC6B28AA1F07}">
      <dsp:nvSpPr>
        <dsp:cNvPr id="0" name=""/>
        <dsp:cNvSpPr/>
      </dsp:nvSpPr>
      <dsp:spPr>
        <a:xfrm>
          <a:off x="6679485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Comentarios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6787497" y="0"/>
        <a:ext cx="975619" cy="2160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35A67B-E3E4-480A-A8F3-F1AB691E7C80}">
      <dsp:nvSpPr>
        <dsp:cNvPr id="0" name=""/>
        <dsp:cNvSpPr/>
      </dsp:nvSpPr>
      <dsp:spPr>
        <a:xfrm>
          <a:off x="1407" y="0"/>
          <a:ext cx="1434846" cy="216024"/>
        </a:xfrm>
        <a:prstGeom prst="chevron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011893"/>
              </a:solidFill>
            </a:rPr>
            <a:t>Referencias</a:t>
          </a:r>
          <a:endParaRPr lang="es-ES" sz="1100" kern="1200" dirty="0">
            <a:solidFill>
              <a:srgbClr val="011893"/>
            </a:solidFill>
          </a:endParaRPr>
        </a:p>
      </dsp:txBody>
      <dsp:txXfrm>
        <a:off x="109419" y="0"/>
        <a:ext cx="1218822" cy="216024"/>
      </dsp:txXfrm>
    </dsp:sp>
    <dsp:sp modelId="{FFE8E11B-307E-45C3-8518-5E4EE01103AD}">
      <dsp:nvSpPr>
        <dsp:cNvPr id="0" name=""/>
        <dsp:cNvSpPr/>
      </dsp:nvSpPr>
      <dsp:spPr>
        <a:xfrm>
          <a:off x="1317088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Definiciones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1425100" y="0"/>
        <a:ext cx="975619" cy="216024"/>
      </dsp:txXfrm>
    </dsp:sp>
    <dsp:sp modelId="{3289B19D-A586-4046-9F49-F37D4F6C5569}">
      <dsp:nvSpPr>
        <dsp:cNvPr id="0" name=""/>
        <dsp:cNvSpPr/>
      </dsp:nvSpPr>
      <dsp:spPr>
        <a:xfrm>
          <a:off x="2389568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Preparación</a:t>
          </a:r>
        </a:p>
      </dsp:txBody>
      <dsp:txXfrm>
        <a:off x="2497580" y="0"/>
        <a:ext cx="975619" cy="216024"/>
      </dsp:txXfrm>
    </dsp:sp>
    <dsp:sp modelId="{E431C293-CE2F-499E-9E65-AC2964C7CBB4}">
      <dsp:nvSpPr>
        <dsp:cNvPr id="0" name=""/>
        <dsp:cNvSpPr/>
      </dsp:nvSpPr>
      <dsp:spPr>
        <a:xfrm>
          <a:off x="3462047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err="1" smtClean="0">
              <a:solidFill>
                <a:srgbClr val="FFFF00"/>
              </a:solidFill>
            </a:rPr>
            <a:t>Briefing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3570059" y="0"/>
        <a:ext cx="975619" cy="216024"/>
      </dsp:txXfrm>
    </dsp:sp>
    <dsp:sp modelId="{F45F5369-A357-41F5-A3A3-01727765DEA9}">
      <dsp:nvSpPr>
        <dsp:cNvPr id="0" name=""/>
        <dsp:cNvSpPr/>
      </dsp:nvSpPr>
      <dsp:spPr>
        <a:xfrm>
          <a:off x="4534526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Organización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4642538" y="0"/>
        <a:ext cx="975619" cy="216024"/>
      </dsp:txXfrm>
    </dsp:sp>
    <dsp:sp modelId="{DF97FA05-1BB2-4D34-B3A3-D8058BCC32BB}">
      <dsp:nvSpPr>
        <dsp:cNvPr id="0" name=""/>
        <dsp:cNvSpPr/>
      </dsp:nvSpPr>
      <dsp:spPr>
        <a:xfrm>
          <a:off x="5607005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Procedimientos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5715017" y="0"/>
        <a:ext cx="975619" cy="216024"/>
      </dsp:txXfrm>
    </dsp:sp>
    <dsp:sp modelId="{B5BA475D-1990-44EE-B4E4-DC6B28AA1F07}">
      <dsp:nvSpPr>
        <dsp:cNvPr id="0" name=""/>
        <dsp:cNvSpPr/>
      </dsp:nvSpPr>
      <dsp:spPr>
        <a:xfrm>
          <a:off x="6679485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Comentarios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6787497" y="0"/>
        <a:ext cx="975619" cy="2160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35A67B-E3E4-480A-A8F3-F1AB691E7C80}">
      <dsp:nvSpPr>
        <dsp:cNvPr id="0" name=""/>
        <dsp:cNvSpPr/>
      </dsp:nvSpPr>
      <dsp:spPr>
        <a:xfrm>
          <a:off x="1407" y="0"/>
          <a:ext cx="1434846" cy="216024"/>
        </a:xfrm>
        <a:prstGeom prst="chevron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011893"/>
              </a:solidFill>
            </a:rPr>
            <a:t>Referencias</a:t>
          </a:r>
          <a:endParaRPr lang="es-ES" sz="1100" kern="1200" dirty="0">
            <a:solidFill>
              <a:srgbClr val="011893"/>
            </a:solidFill>
          </a:endParaRPr>
        </a:p>
      </dsp:txBody>
      <dsp:txXfrm>
        <a:off x="109419" y="0"/>
        <a:ext cx="1218822" cy="216024"/>
      </dsp:txXfrm>
    </dsp:sp>
    <dsp:sp modelId="{FFE8E11B-307E-45C3-8518-5E4EE01103AD}">
      <dsp:nvSpPr>
        <dsp:cNvPr id="0" name=""/>
        <dsp:cNvSpPr/>
      </dsp:nvSpPr>
      <dsp:spPr>
        <a:xfrm>
          <a:off x="1317088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Definiciones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1425100" y="0"/>
        <a:ext cx="975619" cy="216024"/>
      </dsp:txXfrm>
    </dsp:sp>
    <dsp:sp modelId="{3289B19D-A586-4046-9F49-F37D4F6C5569}">
      <dsp:nvSpPr>
        <dsp:cNvPr id="0" name=""/>
        <dsp:cNvSpPr/>
      </dsp:nvSpPr>
      <dsp:spPr>
        <a:xfrm>
          <a:off x="2389568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Preparación</a:t>
          </a:r>
        </a:p>
      </dsp:txBody>
      <dsp:txXfrm>
        <a:off x="2497580" y="0"/>
        <a:ext cx="975619" cy="216024"/>
      </dsp:txXfrm>
    </dsp:sp>
    <dsp:sp modelId="{E431C293-CE2F-499E-9E65-AC2964C7CBB4}">
      <dsp:nvSpPr>
        <dsp:cNvPr id="0" name=""/>
        <dsp:cNvSpPr/>
      </dsp:nvSpPr>
      <dsp:spPr>
        <a:xfrm>
          <a:off x="3462047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err="1" smtClean="0">
              <a:solidFill>
                <a:srgbClr val="FFFF00"/>
              </a:solidFill>
            </a:rPr>
            <a:t>Briefing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3570059" y="0"/>
        <a:ext cx="975619" cy="216024"/>
      </dsp:txXfrm>
    </dsp:sp>
    <dsp:sp modelId="{F45F5369-A357-41F5-A3A3-01727765DEA9}">
      <dsp:nvSpPr>
        <dsp:cNvPr id="0" name=""/>
        <dsp:cNvSpPr/>
      </dsp:nvSpPr>
      <dsp:spPr>
        <a:xfrm>
          <a:off x="4534526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Organización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4642538" y="0"/>
        <a:ext cx="975619" cy="216024"/>
      </dsp:txXfrm>
    </dsp:sp>
    <dsp:sp modelId="{DF97FA05-1BB2-4D34-B3A3-D8058BCC32BB}">
      <dsp:nvSpPr>
        <dsp:cNvPr id="0" name=""/>
        <dsp:cNvSpPr/>
      </dsp:nvSpPr>
      <dsp:spPr>
        <a:xfrm>
          <a:off x="5607005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Procedimientos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5715017" y="0"/>
        <a:ext cx="975619" cy="216024"/>
      </dsp:txXfrm>
    </dsp:sp>
    <dsp:sp modelId="{B5BA475D-1990-44EE-B4E4-DC6B28AA1F07}">
      <dsp:nvSpPr>
        <dsp:cNvPr id="0" name=""/>
        <dsp:cNvSpPr/>
      </dsp:nvSpPr>
      <dsp:spPr>
        <a:xfrm>
          <a:off x="6679485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Comentarios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6787497" y="0"/>
        <a:ext cx="975619" cy="2160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35A67B-E3E4-480A-A8F3-F1AB691E7C80}">
      <dsp:nvSpPr>
        <dsp:cNvPr id="0" name=""/>
        <dsp:cNvSpPr/>
      </dsp:nvSpPr>
      <dsp:spPr>
        <a:xfrm>
          <a:off x="1407" y="0"/>
          <a:ext cx="1434846" cy="216024"/>
        </a:xfrm>
        <a:prstGeom prst="chevron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011893"/>
              </a:solidFill>
            </a:rPr>
            <a:t>Referencias</a:t>
          </a:r>
          <a:endParaRPr lang="es-ES" sz="1100" kern="1200" dirty="0">
            <a:solidFill>
              <a:srgbClr val="011893"/>
            </a:solidFill>
          </a:endParaRPr>
        </a:p>
      </dsp:txBody>
      <dsp:txXfrm>
        <a:off x="109419" y="0"/>
        <a:ext cx="1218822" cy="216024"/>
      </dsp:txXfrm>
    </dsp:sp>
    <dsp:sp modelId="{FFE8E11B-307E-45C3-8518-5E4EE01103AD}">
      <dsp:nvSpPr>
        <dsp:cNvPr id="0" name=""/>
        <dsp:cNvSpPr/>
      </dsp:nvSpPr>
      <dsp:spPr>
        <a:xfrm>
          <a:off x="1317088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Definiciones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1425100" y="0"/>
        <a:ext cx="975619" cy="216024"/>
      </dsp:txXfrm>
    </dsp:sp>
    <dsp:sp modelId="{3289B19D-A586-4046-9F49-F37D4F6C5569}">
      <dsp:nvSpPr>
        <dsp:cNvPr id="0" name=""/>
        <dsp:cNvSpPr/>
      </dsp:nvSpPr>
      <dsp:spPr>
        <a:xfrm>
          <a:off x="2389568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Preparación</a:t>
          </a:r>
        </a:p>
      </dsp:txBody>
      <dsp:txXfrm>
        <a:off x="2497580" y="0"/>
        <a:ext cx="975619" cy="216024"/>
      </dsp:txXfrm>
    </dsp:sp>
    <dsp:sp modelId="{E431C293-CE2F-499E-9E65-AC2964C7CBB4}">
      <dsp:nvSpPr>
        <dsp:cNvPr id="0" name=""/>
        <dsp:cNvSpPr/>
      </dsp:nvSpPr>
      <dsp:spPr>
        <a:xfrm>
          <a:off x="3462047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err="1" smtClean="0">
              <a:solidFill>
                <a:srgbClr val="FFFF00"/>
              </a:solidFill>
            </a:rPr>
            <a:t>Briefing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3570059" y="0"/>
        <a:ext cx="975619" cy="216024"/>
      </dsp:txXfrm>
    </dsp:sp>
    <dsp:sp modelId="{F45F5369-A357-41F5-A3A3-01727765DEA9}">
      <dsp:nvSpPr>
        <dsp:cNvPr id="0" name=""/>
        <dsp:cNvSpPr/>
      </dsp:nvSpPr>
      <dsp:spPr>
        <a:xfrm>
          <a:off x="4534526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Organización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4642538" y="0"/>
        <a:ext cx="975619" cy="216024"/>
      </dsp:txXfrm>
    </dsp:sp>
    <dsp:sp modelId="{DF97FA05-1BB2-4D34-B3A3-D8058BCC32BB}">
      <dsp:nvSpPr>
        <dsp:cNvPr id="0" name=""/>
        <dsp:cNvSpPr/>
      </dsp:nvSpPr>
      <dsp:spPr>
        <a:xfrm>
          <a:off x="5607005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Procedimientos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5715017" y="0"/>
        <a:ext cx="975619" cy="216024"/>
      </dsp:txXfrm>
    </dsp:sp>
    <dsp:sp modelId="{B5BA475D-1990-44EE-B4E4-DC6B28AA1F07}">
      <dsp:nvSpPr>
        <dsp:cNvPr id="0" name=""/>
        <dsp:cNvSpPr/>
      </dsp:nvSpPr>
      <dsp:spPr>
        <a:xfrm>
          <a:off x="6679485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Comentarios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6787497" y="0"/>
        <a:ext cx="975619" cy="21602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35A67B-E3E4-480A-A8F3-F1AB691E7C80}">
      <dsp:nvSpPr>
        <dsp:cNvPr id="0" name=""/>
        <dsp:cNvSpPr/>
      </dsp:nvSpPr>
      <dsp:spPr>
        <a:xfrm>
          <a:off x="1407" y="0"/>
          <a:ext cx="1434846" cy="216024"/>
        </a:xfrm>
        <a:prstGeom prst="chevron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011893"/>
              </a:solidFill>
            </a:rPr>
            <a:t>Referencias</a:t>
          </a:r>
          <a:endParaRPr lang="es-ES" sz="1100" kern="1200" dirty="0">
            <a:solidFill>
              <a:srgbClr val="011893"/>
            </a:solidFill>
          </a:endParaRPr>
        </a:p>
      </dsp:txBody>
      <dsp:txXfrm>
        <a:off x="109419" y="0"/>
        <a:ext cx="1218822" cy="216024"/>
      </dsp:txXfrm>
    </dsp:sp>
    <dsp:sp modelId="{FFE8E11B-307E-45C3-8518-5E4EE01103AD}">
      <dsp:nvSpPr>
        <dsp:cNvPr id="0" name=""/>
        <dsp:cNvSpPr/>
      </dsp:nvSpPr>
      <dsp:spPr>
        <a:xfrm>
          <a:off x="1317088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Definiciones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1425100" y="0"/>
        <a:ext cx="975619" cy="216024"/>
      </dsp:txXfrm>
    </dsp:sp>
    <dsp:sp modelId="{3289B19D-A586-4046-9F49-F37D4F6C5569}">
      <dsp:nvSpPr>
        <dsp:cNvPr id="0" name=""/>
        <dsp:cNvSpPr/>
      </dsp:nvSpPr>
      <dsp:spPr>
        <a:xfrm>
          <a:off x="2389568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Preparación</a:t>
          </a:r>
        </a:p>
      </dsp:txBody>
      <dsp:txXfrm>
        <a:off x="2497580" y="0"/>
        <a:ext cx="975619" cy="216024"/>
      </dsp:txXfrm>
    </dsp:sp>
    <dsp:sp modelId="{E431C293-CE2F-499E-9E65-AC2964C7CBB4}">
      <dsp:nvSpPr>
        <dsp:cNvPr id="0" name=""/>
        <dsp:cNvSpPr/>
      </dsp:nvSpPr>
      <dsp:spPr>
        <a:xfrm>
          <a:off x="3462047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err="1" smtClean="0">
              <a:solidFill>
                <a:srgbClr val="FFFF00"/>
              </a:solidFill>
            </a:rPr>
            <a:t>Briefing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3570059" y="0"/>
        <a:ext cx="975619" cy="216024"/>
      </dsp:txXfrm>
    </dsp:sp>
    <dsp:sp modelId="{F45F5369-A357-41F5-A3A3-01727765DEA9}">
      <dsp:nvSpPr>
        <dsp:cNvPr id="0" name=""/>
        <dsp:cNvSpPr/>
      </dsp:nvSpPr>
      <dsp:spPr>
        <a:xfrm>
          <a:off x="4534526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Organización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4642538" y="0"/>
        <a:ext cx="975619" cy="216024"/>
      </dsp:txXfrm>
    </dsp:sp>
    <dsp:sp modelId="{DF97FA05-1BB2-4D34-B3A3-D8058BCC32BB}">
      <dsp:nvSpPr>
        <dsp:cNvPr id="0" name=""/>
        <dsp:cNvSpPr/>
      </dsp:nvSpPr>
      <dsp:spPr>
        <a:xfrm>
          <a:off x="5607005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Procedimientos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5715017" y="0"/>
        <a:ext cx="975619" cy="216024"/>
      </dsp:txXfrm>
    </dsp:sp>
    <dsp:sp modelId="{B5BA475D-1990-44EE-B4E4-DC6B28AA1F07}">
      <dsp:nvSpPr>
        <dsp:cNvPr id="0" name=""/>
        <dsp:cNvSpPr/>
      </dsp:nvSpPr>
      <dsp:spPr>
        <a:xfrm>
          <a:off x="6679485" y="0"/>
          <a:ext cx="1191643" cy="216024"/>
        </a:xfrm>
        <a:prstGeom prst="chevron">
          <a:avLst/>
        </a:prstGeom>
        <a:solidFill>
          <a:srgbClr val="0118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>
              <a:solidFill>
                <a:srgbClr val="FFFF00"/>
              </a:solidFill>
            </a:rPr>
            <a:t>Comentarios</a:t>
          </a:r>
          <a:endParaRPr lang="es-ES" sz="1100" kern="1200" dirty="0">
            <a:solidFill>
              <a:srgbClr val="FFFF00"/>
            </a:solidFill>
          </a:endParaRPr>
        </a:p>
      </dsp:txBody>
      <dsp:txXfrm>
        <a:off x="6787497" y="0"/>
        <a:ext cx="975619" cy="2160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9BAEDD-2291-48E4-8C7F-69F713E5E30A}" type="datetimeFigureOut">
              <a:rPr lang="es-ES" smtClean="0"/>
              <a:pPr/>
              <a:t>06/10/2024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835CB8-E992-4BBD-AC49-97FEFAD3E5F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26062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8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6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4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2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0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88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36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84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Presentación,</a:t>
            </a:r>
            <a:r>
              <a:rPr lang="es-ES" baseline="0" dirty="0"/>
              <a:t> idea general de la presentación, (Revisión de experiencias y aspectos de importancia a considerar en la navegación del Canal Chacao, orientado a desplazamiento de Unidades al TOS/TOAC en el marco de la OPS-5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35CB8-E992-4BBD-AC49-97FEFAD3E5FD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35CB8-E992-4BBD-AC49-97FEFAD3E5FD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-Dar a conocer</a:t>
            </a:r>
            <a:r>
              <a:rPr lang="es-ES" baseline="0" dirty="0"/>
              <a:t> referencias utilizadas.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35CB8-E992-4BBD-AC49-97FEFAD3E5FD}" type="slidenum">
              <a:rPr lang="es-ES" smtClean="0"/>
              <a:pPr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72144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-Dar a conocer</a:t>
            </a:r>
            <a:r>
              <a:rPr lang="es-ES" baseline="0" dirty="0"/>
              <a:t> referencias utilizadas.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35CB8-E992-4BBD-AC49-97FEFAD3E5FD}" type="slidenum">
              <a:rPr lang="es-ES" smtClean="0"/>
              <a:pPr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02707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-Dar a conocer</a:t>
            </a:r>
            <a:r>
              <a:rPr lang="es-ES" baseline="0" dirty="0"/>
              <a:t> referencias utilizadas.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35CB8-E992-4BBD-AC49-97FEFAD3E5FD}" type="slidenum">
              <a:rPr lang="es-ES" smtClean="0"/>
              <a:pPr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4803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-Dar a conocer</a:t>
            </a:r>
            <a:r>
              <a:rPr lang="es-ES" baseline="0" dirty="0"/>
              <a:t> referencias utilizadas.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35CB8-E992-4BBD-AC49-97FEFAD3E5FD}" type="slidenum">
              <a:rPr lang="es-ES" smtClean="0"/>
              <a:pPr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69480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-Dar a conocer</a:t>
            </a:r>
            <a:r>
              <a:rPr lang="es-ES" baseline="0" dirty="0"/>
              <a:t> referencias utilizadas.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35CB8-E992-4BBD-AC49-97FEFAD3E5FD}" type="slidenum">
              <a:rPr lang="es-ES" smtClean="0"/>
              <a:pPr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05084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-Dar a conocer</a:t>
            </a:r>
            <a:r>
              <a:rPr lang="es-ES" baseline="0" dirty="0"/>
              <a:t> referencias utilizadas.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35CB8-E992-4BBD-AC49-97FEFAD3E5FD}" type="slidenum">
              <a:rPr lang="es-ES" smtClean="0"/>
              <a:pPr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43128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-Dar a conocer</a:t>
            </a:r>
            <a:r>
              <a:rPr lang="es-ES" baseline="0" dirty="0"/>
              <a:t> referencias utilizadas.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35CB8-E992-4BBD-AC49-97FEFAD3E5FD}" type="slidenum">
              <a:rPr lang="es-ES" smtClean="0"/>
              <a:pPr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4368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402559"/>
          </a:xfrm>
          <a:solidFill>
            <a:srgbClr val="0D0D0D">
              <a:alpha val="40000"/>
            </a:srgbClr>
          </a:solidFill>
        </p:spPr>
        <p:txBody>
          <a:bodyPr/>
          <a:lstStyle>
            <a:lvl1pPr>
              <a:defRPr sz="3200" b="1">
                <a:solidFill>
                  <a:srgbClr val="FFFF00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43106" y="3321850"/>
            <a:ext cx="5057788" cy="1250165"/>
          </a:xfrm>
          <a:solidFill>
            <a:srgbClr val="0D0D0D">
              <a:alpha val="40000"/>
            </a:srgbClr>
          </a:solidFill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rgbClr val="FFFF00"/>
                </a:solidFill>
              </a:defRPr>
            </a:lvl1pPr>
            <a:lvl2pPr marL="457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/>
              <a:t>Haga clic para modificar el estilo de subtítulo del patrón</a:t>
            </a:r>
          </a:p>
          <a:p>
            <a:endParaRPr lang="es-ES" dirty="0"/>
          </a:p>
          <a:p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 userDrawn="1"/>
        </p:nvGraphicFramePr>
        <p:xfrm>
          <a:off x="0" y="4742274"/>
          <a:ext cx="9144000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5740">
                <a:tc gridSpan="5">
                  <a:txBody>
                    <a:bodyPr/>
                    <a:lstStyle/>
                    <a:p>
                      <a:pPr algn="ctr"/>
                      <a:r>
                        <a:rPr lang="es-CL" sz="900" b="1" spc="300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PATRIOTISMO</a:t>
                      </a:r>
                      <a:endParaRPr lang="es-ES" sz="900" b="1" spc="300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HONOR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LEALTAD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VALENTÍA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INTEGRIDAD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DEBER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8" name="7 Conector recto"/>
          <p:cNvCxnSpPr/>
          <p:nvPr userDrawn="1"/>
        </p:nvCxnSpPr>
        <p:spPr>
          <a:xfrm>
            <a:off x="0" y="4735211"/>
            <a:ext cx="9144000" cy="158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4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892175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8575">
            <a:noFill/>
          </a:ln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302"/>
            <a:ext cx="8229600" cy="857250"/>
          </a:xfrm>
        </p:spPr>
        <p:txBody>
          <a:bodyPr>
            <a:no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00100" y="1200151"/>
            <a:ext cx="7686700" cy="33944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17508-F539-43CE-8AEF-7D16B77A9D76}" type="datetimeFigureOut">
              <a:rPr lang="es-ES" smtClean="0"/>
              <a:pPr/>
              <a:t>06/10/2024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062D3-489B-48D5-9B46-F9AD3DE246BA}" type="slidenum">
              <a:rPr lang="es-ES" smtClean="0"/>
              <a:pPr/>
              <a:t>‹Nº›</a:t>
            </a:fld>
            <a:endParaRPr lang="es-ES"/>
          </a:p>
        </p:txBody>
      </p:sp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" y="0"/>
            <a:ext cx="571472" cy="732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" name="13 Tabla"/>
          <p:cNvGraphicFramePr>
            <a:graphicFrameLocks noGrp="1"/>
          </p:cNvGraphicFramePr>
          <p:nvPr userDrawn="1"/>
        </p:nvGraphicFramePr>
        <p:xfrm>
          <a:off x="0" y="4742274"/>
          <a:ext cx="9144000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5740">
                <a:tc gridSpan="5">
                  <a:txBody>
                    <a:bodyPr/>
                    <a:lstStyle/>
                    <a:p>
                      <a:pPr algn="ctr"/>
                      <a:r>
                        <a:rPr lang="es-CL" sz="900" b="1" spc="300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PATRIOTISMO</a:t>
                      </a:r>
                      <a:endParaRPr lang="es-ES" sz="900" b="1" spc="300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HONOR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LEALTAD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VALENTÍA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INTEGRIDAD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DEBER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" name="6 Marcador de número de diapositiva"/>
          <p:cNvSpPr txBox="1">
            <a:spLocks/>
          </p:cNvSpPr>
          <p:nvPr userDrawn="1"/>
        </p:nvSpPr>
        <p:spPr>
          <a:xfrm>
            <a:off x="8501091" y="4726798"/>
            <a:ext cx="642942" cy="416702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>
              <a:defRPr b="1">
                <a:solidFill>
                  <a:srgbClr val="FFC000"/>
                </a:solidFill>
              </a:defRPr>
            </a:lvl1pPr>
          </a:lstStyle>
          <a:p>
            <a:pPr marL="0" marR="0" lvl="0" indent="0" algn="r" defTabSz="9142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1062D3-489B-48D5-9B46-F9AD3DE246BA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29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7" name="16 Conector recto"/>
          <p:cNvCxnSpPr/>
          <p:nvPr userDrawn="1"/>
        </p:nvCxnSpPr>
        <p:spPr>
          <a:xfrm>
            <a:off x="0" y="4735211"/>
            <a:ext cx="9144000" cy="158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7061" y="75762"/>
            <a:ext cx="642909" cy="739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10 Tabla"/>
          <p:cNvGraphicFramePr>
            <a:graphicFrameLocks noGrp="1"/>
          </p:cNvGraphicFramePr>
          <p:nvPr userDrawn="1"/>
        </p:nvGraphicFramePr>
        <p:xfrm>
          <a:off x="0" y="4742274"/>
          <a:ext cx="9144000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5740">
                <a:tc gridSpan="5">
                  <a:txBody>
                    <a:bodyPr/>
                    <a:lstStyle/>
                    <a:p>
                      <a:pPr algn="ctr"/>
                      <a:r>
                        <a:rPr lang="es-CL" sz="900" b="1" spc="300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PATRIOTISMO</a:t>
                      </a:r>
                      <a:endParaRPr lang="es-ES" sz="900" b="1" spc="300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HONOR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LEALTAD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VALENTÍA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INTEGRIDAD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DEBER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000100" y="1200151"/>
            <a:ext cx="3881494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8224" y="1200151"/>
            <a:ext cx="3881494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501091" y="4726798"/>
            <a:ext cx="642942" cy="416702"/>
          </a:xfrm>
        </p:spPr>
        <p:txBody>
          <a:bodyPr/>
          <a:lstStyle>
            <a:lvl1pPr>
              <a:defRPr b="1">
                <a:solidFill>
                  <a:srgbClr val="FFC000"/>
                </a:solidFill>
              </a:defRPr>
            </a:lvl1pPr>
          </a:lstStyle>
          <a:p>
            <a:fld id="{C71062D3-489B-48D5-9B46-F9AD3DE246BA}" type="slidenum">
              <a:rPr lang="es-ES" smtClean="0"/>
              <a:pPr/>
              <a:t>‹Nº›</a:t>
            </a:fld>
            <a:endParaRPr lang="es-ES" dirty="0"/>
          </a:p>
        </p:txBody>
      </p:sp>
      <p:pic>
        <p:nvPicPr>
          <p:cNvPr id="8" name="Imagen 4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892175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8575">
            <a:noFill/>
          </a:ln>
        </p:spPr>
      </p:pic>
      <p:pic>
        <p:nvPicPr>
          <p:cNvPr id="9" name="Picture 2" descr="Imagen relacionada"/>
          <p:cNvPicPr>
            <a:picLocks noChangeAspect="1" noChangeArrowheads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" y="0"/>
            <a:ext cx="668993" cy="8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GG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86394" y="0"/>
            <a:ext cx="657607" cy="8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>
            <a:spLocks noGrp="1"/>
          </p:cNvSpPr>
          <p:nvPr>
            <p:ph type="title"/>
          </p:nvPr>
        </p:nvSpPr>
        <p:spPr>
          <a:xfrm>
            <a:off x="457200" y="20302"/>
            <a:ext cx="8229600" cy="857250"/>
          </a:xfrm>
        </p:spPr>
        <p:txBody>
          <a:bodyPr>
            <a:no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cxnSp>
        <p:nvCxnSpPr>
          <p:cNvPr id="13" name="12 Conector recto"/>
          <p:cNvCxnSpPr/>
          <p:nvPr userDrawn="1"/>
        </p:nvCxnSpPr>
        <p:spPr>
          <a:xfrm>
            <a:off x="0" y="4735211"/>
            <a:ext cx="9144000" cy="158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17508-F539-43CE-8AEF-7D16B77A9D76}" type="datetimeFigureOut">
              <a:rPr lang="es-ES" smtClean="0"/>
              <a:pPr/>
              <a:t>06/10/2024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062D3-489B-48D5-9B46-F9AD3DE246BA}" type="slidenum">
              <a:rPr lang="es-ES" smtClean="0"/>
              <a:pPr/>
              <a:t>‹Nº›</a:t>
            </a:fld>
            <a:endParaRPr lang="es-ES"/>
          </a:p>
        </p:txBody>
      </p:sp>
      <p:pic>
        <p:nvPicPr>
          <p:cNvPr id="6" name="Imagen 4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892175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8575">
            <a:noFill/>
          </a:ln>
        </p:spPr>
      </p:pic>
      <p:pic>
        <p:nvPicPr>
          <p:cNvPr id="7" name="Picture 2" descr="Imagen relacionada"/>
          <p:cNvPicPr>
            <a:picLocks noChangeAspect="1" noChangeArrowheads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" y="0"/>
            <a:ext cx="668993" cy="8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9 Imagen" descr="GG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86394" y="0"/>
            <a:ext cx="657607" cy="8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8 Tabla"/>
          <p:cNvGraphicFramePr>
            <a:graphicFrameLocks noGrp="1"/>
          </p:cNvGraphicFramePr>
          <p:nvPr userDrawn="1"/>
        </p:nvGraphicFramePr>
        <p:xfrm>
          <a:off x="0" y="4742274"/>
          <a:ext cx="9144000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5740">
                <a:tc gridSpan="5">
                  <a:txBody>
                    <a:bodyPr/>
                    <a:lstStyle/>
                    <a:p>
                      <a:pPr algn="ctr"/>
                      <a:r>
                        <a:rPr lang="es-CL" sz="900" b="1" spc="300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PATRIOTISMO</a:t>
                      </a:r>
                      <a:endParaRPr lang="es-ES" sz="900" b="1" spc="300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HONOR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LEALTAD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VALENTÍA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INTEGRIDAD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DEBER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1 Título"/>
          <p:cNvSpPr>
            <a:spLocks noGrp="1"/>
          </p:cNvSpPr>
          <p:nvPr>
            <p:ph type="title"/>
          </p:nvPr>
        </p:nvSpPr>
        <p:spPr>
          <a:xfrm>
            <a:off x="457200" y="20302"/>
            <a:ext cx="8229600" cy="857250"/>
          </a:xfrm>
        </p:spPr>
        <p:txBody>
          <a:bodyPr>
            <a:no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11" name="6 Marcador de número de diapositiva"/>
          <p:cNvSpPr txBox="1">
            <a:spLocks/>
          </p:cNvSpPr>
          <p:nvPr userDrawn="1"/>
        </p:nvSpPr>
        <p:spPr>
          <a:xfrm>
            <a:off x="8501091" y="4726798"/>
            <a:ext cx="642942" cy="416702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>
              <a:defRPr b="1">
                <a:solidFill>
                  <a:srgbClr val="FFC000"/>
                </a:solidFill>
              </a:defRPr>
            </a:lvl1pPr>
          </a:lstStyle>
          <a:p>
            <a:pPr marL="0" marR="0" lvl="0" indent="0" algn="r" defTabSz="9142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1062D3-489B-48D5-9B46-F9AD3DE246BA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29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2" name="11 Conector recto"/>
          <p:cNvCxnSpPr/>
          <p:nvPr userDrawn="1"/>
        </p:nvCxnSpPr>
        <p:spPr>
          <a:xfrm>
            <a:off x="0" y="4735211"/>
            <a:ext cx="9144000" cy="158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Tabla"/>
          <p:cNvGraphicFramePr>
            <a:graphicFrameLocks noGrp="1"/>
          </p:cNvGraphicFramePr>
          <p:nvPr userDrawn="1"/>
        </p:nvGraphicFramePr>
        <p:xfrm>
          <a:off x="0" y="4742274"/>
          <a:ext cx="9144000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5740">
                <a:tc gridSpan="5">
                  <a:txBody>
                    <a:bodyPr/>
                    <a:lstStyle/>
                    <a:p>
                      <a:pPr algn="ctr"/>
                      <a:r>
                        <a:rPr lang="es-CL" sz="900" b="1" spc="300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PATRIOTISMO</a:t>
                      </a:r>
                      <a:endParaRPr lang="es-ES" sz="900" b="1" spc="300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HONOR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LEALTAD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VALENTÍA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INTEGRIDAD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DEBER</a:t>
                      </a:r>
                      <a:endParaRPr lang="es-ES" sz="900" b="1" dirty="0">
                        <a:solidFill>
                          <a:srgbClr val="FFC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18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Imagen 4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892175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8575">
            <a:noFill/>
          </a:ln>
        </p:spPr>
      </p:pic>
      <p:pic>
        <p:nvPicPr>
          <p:cNvPr id="6" name="Picture 2" descr="Imagen relacionada"/>
          <p:cNvPicPr>
            <a:picLocks noChangeAspect="1" noChangeArrowheads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" y="0"/>
            <a:ext cx="668993" cy="8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9 Imagen" descr="GG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86394" y="0"/>
            <a:ext cx="657607" cy="8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1 Título"/>
          <p:cNvSpPr>
            <a:spLocks noGrp="1"/>
          </p:cNvSpPr>
          <p:nvPr>
            <p:ph type="title"/>
          </p:nvPr>
        </p:nvSpPr>
        <p:spPr>
          <a:xfrm>
            <a:off x="457200" y="20302"/>
            <a:ext cx="8229600" cy="857250"/>
          </a:xfrm>
        </p:spPr>
        <p:txBody>
          <a:bodyPr>
            <a:no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10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501091" y="4726798"/>
            <a:ext cx="642942" cy="416702"/>
          </a:xfrm>
        </p:spPr>
        <p:txBody>
          <a:bodyPr/>
          <a:lstStyle>
            <a:lvl1pPr>
              <a:defRPr b="1">
                <a:solidFill>
                  <a:srgbClr val="FFC000"/>
                </a:solidFill>
              </a:defRPr>
            </a:lvl1pPr>
          </a:lstStyle>
          <a:p>
            <a:fld id="{C71062D3-489B-48D5-9B46-F9AD3DE246BA}" type="slidenum">
              <a:rPr lang="es-ES" smtClean="0"/>
              <a:pPr/>
              <a:t>‹Nº›</a:t>
            </a:fld>
            <a:endParaRPr lang="es-ES" dirty="0"/>
          </a:p>
        </p:txBody>
      </p:sp>
      <p:cxnSp>
        <p:nvCxnSpPr>
          <p:cNvPr id="11" name="10 Conector recto"/>
          <p:cNvCxnSpPr/>
          <p:nvPr userDrawn="1"/>
        </p:nvCxnSpPr>
        <p:spPr>
          <a:xfrm>
            <a:off x="0" y="4735211"/>
            <a:ext cx="9144000" cy="158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alphaModFix amt="31000"/>
            <a:lum/>
          </a:blip>
          <a:srcRect/>
          <a:stretch>
            <a:fillRect t="6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30" tIns="45715" rIns="91430" bIns="45715" rtlCol="0" anchor="ctr">
            <a:no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30" tIns="45715" rIns="91430" bIns="45715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17508-F539-43CE-8AEF-7D16B77A9D76}" type="datetimeFigureOut">
              <a:rPr lang="es-ES" smtClean="0"/>
              <a:pPr/>
              <a:t>06/10/2024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062D3-489B-48D5-9B46-F9AD3DE246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5" r:id="rId5"/>
  </p:sldLayoutIdLst>
  <p:txStyles>
    <p:titleStyle>
      <a:lvl1pPr algn="ctr" defTabSz="914296" rtl="0" eaLnBrk="1" latinLnBrk="0" hangingPunct="1"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1" indent="-342861" algn="l" defTabSz="91429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65" indent="-285717" algn="l" defTabSz="914296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70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18" indent="-228574" algn="l" defTabSz="914296" rtl="0" eaLnBrk="1" latinLnBrk="0" hangingPunct="1">
        <a:spcBef>
          <a:spcPct val="20000"/>
        </a:spcBef>
        <a:buFont typeface="Arial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66" indent="-228574" algn="l" defTabSz="914296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14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62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10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58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4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92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4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8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3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84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4602" y="1000114"/>
            <a:ext cx="5309481" cy="307183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13" name="1 Título"/>
          <p:cNvSpPr>
            <a:spLocks noGrp="1"/>
          </p:cNvSpPr>
          <p:nvPr>
            <p:ph type="ctrTitle"/>
          </p:nvPr>
        </p:nvSpPr>
        <p:spPr>
          <a:xfrm>
            <a:off x="2577113" y="160650"/>
            <a:ext cx="3931132" cy="1114956"/>
          </a:xfrm>
        </p:spPr>
        <p:txBody>
          <a:bodyPr/>
          <a:lstStyle/>
          <a:p>
            <a:pPr lvl="0" defTabSz="914400" fontAlgn="base">
              <a:spcAft>
                <a:spcPct val="0"/>
              </a:spcAft>
              <a:defRPr/>
            </a:pPr>
            <a:r>
              <a:rPr lang="es-CL" sz="2400" dirty="0" smtClean="0">
                <a:cs typeface="Times New Roman" pitchFamily="18" charset="0"/>
              </a:rPr>
              <a:t>PUELCHE BRAVO </a:t>
            </a:r>
            <a:br>
              <a:rPr lang="es-CL" sz="2400" dirty="0" smtClean="0">
                <a:cs typeface="Times New Roman" pitchFamily="18" charset="0"/>
              </a:rPr>
            </a:br>
            <a:r>
              <a:rPr lang="es-CL" sz="2400" dirty="0" smtClean="0">
                <a:cs typeface="Times New Roman" pitchFamily="18" charset="0"/>
              </a:rPr>
              <a:t>MOTES </a:t>
            </a:r>
            <a:r>
              <a:rPr lang="es-CL" sz="2400" dirty="0" smtClean="0">
                <a:cs typeface="Times New Roman" pitchFamily="18" charset="0"/>
              </a:rPr>
              <a:t>2024</a:t>
            </a:r>
            <a:r>
              <a:rPr lang="es-CL" dirty="0">
                <a:cs typeface="Times New Roman" pitchFamily="18" charset="0"/>
              </a:rPr>
              <a:t/>
            </a:r>
            <a:br>
              <a:rPr lang="es-CL" dirty="0">
                <a:cs typeface="Times New Roman" pitchFamily="18" charset="0"/>
              </a:rPr>
            </a:br>
            <a:r>
              <a:rPr lang="es-CL" sz="1600" dirty="0" smtClean="0">
                <a:cs typeface="Times New Roman" pitchFamily="18" charset="0"/>
              </a:rPr>
              <a:t>07-OCT-2024</a:t>
            </a:r>
            <a:endParaRPr lang="en-US" sz="1600" dirty="0">
              <a:cs typeface="Times New Roman" pitchFamily="18" charset="0"/>
            </a:endParaRPr>
          </a:p>
        </p:txBody>
      </p:sp>
      <p:sp>
        <p:nvSpPr>
          <p:cNvPr id="14" name="2 Subtítulo"/>
          <p:cNvSpPr>
            <a:spLocks noGrp="1"/>
          </p:cNvSpPr>
          <p:nvPr>
            <p:ph type="subTitle" idx="1"/>
          </p:nvPr>
        </p:nvSpPr>
        <p:spPr>
          <a:xfrm>
            <a:off x="5508104" y="3914032"/>
            <a:ext cx="3294753" cy="752141"/>
          </a:xfrm>
          <a:solidFill>
            <a:srgbClr val="0D0D0D">
              <a:alpha val="55000"/>
            </a:srgbClr>
          </a:solidFill>
        </p:spPr>
        <p:txBody>
          <a:bodyPr>
            <a:noAutofit/>
          </a:bodyPr>
          <a:lstStyle/>
          <a:p>
            <a:r>
              <a:rPr lang="es-CL" sz="1800" dirty="0"/>
              <a:t>T1 </a:t>
            </a:r>
            <a:r>
              <a:rPr lang="es-CL" sz="1800" dirty="0" smtClean="0"/>
              <a:t>Diego Silva Andrade</a:t>
            </a:r>
          </a:p>
          <a:p>
            <a:r>
              <a:rPr lang="es-CL" sz="1800" dirty="0" smtClean="0"/>
              <a:t>Oficial </a:t>
            </a:r>
            <a:r>
              <a:rPr lang="es-CL" sz="1800" dirty="0" smtClean="0"/>
              <a:t>Jefe de la guardia Blanca</a:t>
            </a:r>
            <a:endParaRPr lang="es-CL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3200" dirty="0"/>
              <a:t>TEMARIO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s-ES" sz="2400" dirty="0" smtClean="0"/>
              <a:t>Referencias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2400" dirty="0" smtClean="0"/>
              <a:t>Misión</a:t>
            </a:r>
            <a:endParaRPr lang="es-ES" sz="2400" dirty="0"/>
          </a:p>
          <a:p>
            <a:pPr marL="342900" indent="-342900" algn="just">
              <a:buFont typeface="+mj-lt"/>
              <a:buAutoNum type="arabicPeriod"/>
            </a:pPr>
            <a:r>
              <a:rPr lang="es-ES" sz="2400" dirty="0" smtClean="0"/>
              <a:t>Guía de eventos</a:t>
            </a:r>
            <a:endParaRPr lang="es-ES" sz="2400" dirty="0"/>
          </a:p>
          <a:p>
            <a:pPr marL="342900" indent="-342900" algn="just">
              <a:buFont typeface="+mj-lt"/>
              <a:buAutoNum type="arabicPeriod"/>
            </a:pPr>
            <a:r>
              <a:rPr lang="es-ES" sz="2400" dirty="0" err="1" smtClean="0"/>
              <a:t>Briefing</a:t>
            </a:r>
            <a:r>
              <a:rPr lang="es-ES" sz="2400" dirty="0" smtClean="0"/>
              <a:t> de Pilotaje</a:t>
            </a:r>
            <a:endParaRPr lang="es-ES" sz="2400" dirty="0"/>
          </a:p>
          <a:p>
            <a:pPr marL="342900" indent="-342900" algn="just">
              <a:buFont typeface="+mj-lt"/>
              <a:buAutoNum type="arabicPeriod"/>
            </a:pPr>
            <a:r>
              <a:rPr lang="es-ES" sz="2400" dirty="0" smtClean="0"/>
              <a:t>Organización</a:t>
            </a:r>
            <a:endParaRPr lang="es-ES" sz="2400" dirty="0"/>
          </a:p>
          <a:p>
            <a:pPr marL="342900" indent="-342900" algn="just">
              <a:buFont typeface="+mj-lt"/>
              <a:buAutoNum type="arabicPeriod"/>
            </a:pPr>
            <a:r>
              <a:rPr lang="es-ES" sz="2400" dirty="0" smtClean="0"/>
              <a:t>Procedimientos</a:t>
            </a:r>
            <a:endParaRPr lang="es-ES" sz="2400" dirty="0"/>
          </a:p>
          <a:p>
            <a:pPr marL="342900" indent="-342900" algn="just">
              <a:buFont typeface="+mj-lt"/>
              <a:buAutoNum type="arabicPeriod"/>
            </a:pPr>
            <a:r>
              <a:rPr lang="es-ES" sz="2400" dirty="0"/>
              <a:t>Comentarios finales</a:t>
            </a:r>
          </a:p>
          <a:p>
            <a:pPr marL="342900" indent="-342900" algn="just">
              <a:buNone/>
            </a:pP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REFERENCIAS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00100" y="944556"/>
            <a:ext cx="7686700" cy="3394472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es-ES" dirty="0" smtClean="0"/>
              <a:t>Plan de Actividades de la Dirección de Educación de la Armada PACDEA</a:t>
            </a:r>
          </a:p>
          <a:p>
            <a:endParaRPr lang="es-ES" dirty="0" smtClean="0"/>
          </a:p>
          <a:p>
            <a:r>
              <a:rPr lang="es-ES" dirty="0" smtClean="0"/>
              <a:t>Proyecto Educativo de la Escuela Naval</a:t>
            </a:r>
          </a:p>
          <a:p>
            <a:endParaRPr lang="es-ES" dirty="0" smtClean="0"/>
          </a:p>
          <a:p>
            <a:r>
              <a:rPr lang="es-ES" dirty="0" smtClean="0"/>
              <a:t>Orden de Operaciones de la Escuela Naval “Arturo Prat” (30 de mayo 2024)</a:t>
            </a:r>
            <a:endParaRPr lang="es-ES" dirty="0"/>
          </a:p>
          <a:p>
            <a:pPr lvl="1"/>
            <a:r>
              <a:rPr lang="es-ES" dirty="0" smtClean="0"/>
              <a:t>Orden de Operaciones Subsidiaria del GT 11.4 (04 de octubre 2024)</a:t>
            </a:r>
            <a:endParaRPr lang="es-ES" dirty="0"/>
          </a:p>
          <a:p>
            <a:pPr>
              <a:buNone/>
            </a:pPr>
            <a:endParaRPr lang="es-ES" dirty="0"/>
          </a:p>
        </p:txBody>
      </p:sp>
      <p:graphicFrame>
        <p:nvGraphicFramePr>
          <p:cNvPr id="13" name="Diagrama 12"/>
          <p:cNvGraphicFramePr/>
          <p:nvPr>
            <p:extLst>
              <p:ext uri="{D42A27DB-BD31-4B8C-83A1-F6EECF244321}">
                <p14:modId xmlns:p14="http://schemas.microsoft.com/office/powerpoint/2010/main" val="2773904591"/>
              </p:ext>
            </p:extLst>
          </p:nvPr>
        </p:nvGraphicFramePr>
        <p:xfrm>
          <a:off x="587896" y="661528"/>
          <a:ext cx="7872536" cy="216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3910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MISIÓN</a:t>
            </a:r>
            <a:endParaRPr lang="es-ES" dirty="0"/>
          </a:p>
        </p:txBody>
      </p:sp>
      <p:sp>
        <p:nvSpPr>
          <p:cNvPr id="13" name="Rectangle 16"/>
          <p:cNvSpPr>
            <a:spLocks noChangeArrowheads="1"/>
          </p:cNvSpPr>
          <p:nvPr/>
        </p:nvSpPr>
        <p:spPr bwMode="auto">
          <a:xfrm>
            <a:off x="1331640" y="1545710"/>
            <a:ext cx="6373416" cy="26102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txBody>
          <a:bodyPr/>
          <a:lstStyle>
            <a:lvl1pPr eaLnBrk="0" hangingPunct="0">
              <a:tabLst>
                <a:tab pos="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>
              <a:spcBef>
                <a:spcPct val="20000"/>
              </a:spcBef>
            </a:pPr>
            <a:r>
              <a:rPr lang="es-ES" altLang="es-CL" dirty="0" smtClean="0">
                <a:solidFill>
                  <a:srgbClr val="003366"/>
                </a:solidFill>
              </a:rPr>
              <a:t>Desarrollar prácticas profesionales de Invierno en unidades y reparticiones de la Primera y Cuarta Zona Naval, con el propósito general de motivar, familiarizar, conocer y practicar el trabajo que realizan los oficiales de marina en unidades y reparticiones de la Armada.</a:t>
            </a:r>
          </a:p>
          <a:p>
            <a:pPr algn="just" eaLnBrk="1" hangingPunct="1">
              <a:spcBef>
                <a:spcPct val="20000"/>
              </a:spcBef>
            </a:pPr>
            <a:endParaRPr lang="es-ES" altLang="es-CL" dirty="0" smtClean="0">
              <a:solidFill>
                <a:srgbClr val="003366"/>
              </a:solidFill>
            </a:endParaRPr>
          </a:p>
          <a:p>
            <a:pPr algn="just" eaLnBrk="1" hangingPunct="1">
              <a:spcBef>
                <a:spcPct val="20000"/>
              </a:spcBef>
            </a:pPr>
            <a:r>
              <a:rPr lang="es-ES" altLang="es-CL" dirty="0">
                <a:solidFill>
                  <a:srgbClr val="003366"/>
                </a:solidFill>
              </a:rPr>
              <a:t>Para primer año, con el propósito particular de familiarizarse con la vida en el mar, con la organización y régimen a bordo.</a:t>
            </a:r>
          </a:p>
          <a:p>
            <a:pPr algn="just" eaLnBrk="1" hangingPunct="1">
              <a:spcBef>
                <a:spcPct val="20000"/>
              </a:spcBef>
            </a:pPr>
            <a:endParaRPr lang="es-ES" altLang="es-CL" dirty="0" smtClean="0">
              <a:solidFill>
                <a:srgbClr val="003366"/>
              </a:solidFill>
            </a:endParaRPr>
          </a:p>
          <a:p>
            <a:pPr algn="just" eaLnBrk="1" hangingPunct="1">
              <a:spcBef>
                <a:spcPct val="20000"/>
              </a:spcBef>
            </a:pPr>
            <a:endParaRPr lang="es-ES" altLang="es-CL" dirty="0">
              <a:solidFill>
                <a:srgbClr val="003366"/>
              </a:solidFill>
            </a:endParaRPr>
          </a:p>
        </p:txBody>
      </p:sp>
      <p:graphicFrame>
        <p:nvGraphicFramePr>
          <p:cNvPr id="16" name="Diagrama 15"/>
          <p:cNvGraphicFramePr/>
          <p:nvPr>
            <p:extLst>
              <p:ext uri="{D42A27DB-BD31-4B8C-83A1-F6EECF244321}">
                <p14:modId xmlns:p14="http://schemas.microsoft.com/office/powerpoint/2010/main" val="1353691671"/>
              </p:ext>
            </p:extLst>
          </p:nvPr>
        </p:nvGraphicFramePr>
        <p:xfrm>
          <a:off x="587896" y="661528"/>
          <a:ext cx="7872536" cy="216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22654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GUÍA DE EVENTOS</a:t>
            </a:r>
            <a:endParaRPr lang="es-CL" dirty="0"/>
          </a:p>
        </p:txBody>
      </p:sp>
      <p:graphicFrame>
        <p:nvGraphicFramePr>
          <p:cNvPr id="11" name="Diagrama 10"/>
          <p:cNvGraphicFramePr/>
          <p:nvPr>
            <p:extLst>
              <p:ext uri="{D42A27DB-BD31-4B8C-83A1-F6EECF244321}">
                <p14:modId xmlns:p14="http://schemas.microsoft.com/office/powerpoint/2010/main" val="358674261"/>
              </p:ext>
            </p:extLst>
          </p:nvPr>
        </p:nvGraphicFramePr>
        <p:xfrm>
          <a:off x="587896" y="661528"/>
          <a:ext cx="7872536" cy="216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4149433"/>
              </p:ext>
            </p:extLst>
          </p:nvPr>
        </p:nvGraphicFramePr>
        <p:xfrm>
          <a:off x="1691680" y="915566"/>
          <a:ext cx="5922326" cy="3603232"/>
        </p:xfrm>
        <a:graphic>
          <a:graphicData uri="http://schemas.openxmlformats.org/drawingml/2006/table">
            <a:tbl>
              <a:tblPr firstRow="1" firstCol="1" bandRow="1">
                <a:tableStyleId>{5202B0CA-FC54-4496-8BCA-5EF66A818D29}</a:tableStyleId>
              </a:tblPr>
              <a:tblGrid>
                <a:gridCol w="985966">
                  <a:extLst>
                    <a:ext uri="{9D8B030D-6E8A-4147-A177-3AD203B41FA5}">
                      <a16:colId xmlns:a16="http://schemas.microsoft.com/office/drawing/2014/main" val="2464560091"/>
                    </a:ext>
                  </a:extLst>
                </a:gridCol>
                <a:gridCol w="864081">
                  <a:extLst>
                    <a:ext uri="{9D8B030D-6E8A-4147-A177-3AD203B41FA5}">
                      <a16:colId xmlns:a16="http://schemas.microsoft.com/office/drawing/2014/main" val="1330632011"/>
                    </a:ext>
                  </a:extLst>
                </a:gridCol>
                <a:gridCol w="802267">
                  <a:extLst>
                    <a:ext uri="{9D8B030D-6E8A-4147-A177-3AD203B41FA5}">
                      <a16:colId xmlns:a16="http://schemas.microsoft.com/office/drawing/2014/main" val="1789893232"/>
                    </a:ext>
                  </a:extLst>
                </a:gridCol>
                <a:gridCol w="801832">
                  <a:extLst>
                    <a:ext uri="{9D8B030D-6E8A-4147-A177-3AD203B41FA5}">
                      <a16:colId xmlns:a16="http://schemas.microsoft.com/office/drawing/2014/main" val="3391734894"/>
                    </a:ext>
                  </a:extLst>
                </a:gridCol>
                <a:gridCol w="864081">
                  <a:extLst>
                    <a:ext uri="{9D8B030D-6E8A-4147-A177-3AD203B41FA5}">
                      <a16:colId xmlns:a16="http://schemas.microsoft.com/office/drawing/2014/main" val="2519609568"/>
                    </a:ext>
                  </a:extLst>
                </a:gridCol>
                <a:gridCol w="802267">
                  <a:extLst>
                    <a:ext uri="{9D8B030D-6E8A-4147-A177-3AD203B41FA5}">
                      <a16:colId xmlns:a16="http://schemas.microsoft.com/office/drawing/2014/main" val="3972519790"/>
                    </a:ext>
                  </a:extLst>
                </a:gridCol>
                <a:gridCol w="801832">
                  <a:extLst>
                    <a:ext uri="{9D8B030D-6E8A-4147-A177-3AD203B41FA5}">
                      <a16:colId xmlns:a16="http://schemas.microsoft.com/office/drawing/2014/main" val="167134894"/>
                    </a:ext>
                  </a:extLst>
                </a:gridCol>
              </a:tblGrid>
              <a:tr h="130592">
                <a:tc>
                  <a:txBody>
                    <a:bodyPr/>
                    <a:lstStyle/>
                    <a:p>
                      <a:endParaRPr lang="es-CL" sz="7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471" marR="30471" marT="0" marB="0" anchor="b"/>
                </a:tc>
                <a:tc>
                  <a:txBody>
                    <a:bodyPr/>
                    <a:lstStyle/>
                    <a:p>
                      <a:endParaRPr lang="es-CL" sz="7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471" marR="30471" marT="0" marB="0" anchor="b"/>
                </a:tc>
                <a:tc>
                  <a:txBody>
                    <a:bodyPr/>
                    <a:lstStyle/>
                    <a:p>
                      <a:endParaRPr lang="es-CL" sz="7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471" marR="30471" marT="0" marB="0" anchor="b"/>
                </a:tc>
                <a:tc>
                  <a:txBody>
                    <a:bodyPr/>
                    <a:lstStyle/>
                    <a:p>
                      <a:endParaRPr lang="es-CL" sz="7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471" marR="30471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VIERNES 11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SÁBADO 12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DOMINGO 13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4203095"/>
                  </a:ext>
                </a:extLst>
              </a:tr>
              <a:tr h="261184">
                <a:tc rowSpan="3">
                  <a:txBody>
                    <a:bodyPr/>
                    <a:lstStyle/>
                    <a:p>
                      <a:pPr marL="0" algn="l" defTabSz="914296" rtl="0" eaLnBrk="1" latinLnBrk="0" hangingPunct="1">
                        <a:spcAft>
                          <a:spcPts val="0"/>
                        </a:spcAft>
                      </a:pPr>
                      <a:endParaRPr lang="es-CL" sz="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471" marR="30471" marT="0" marB="0" anchor="b"/>
                </a:tc>
                <a:tc rowSpan="3">
                  <a:txBody>
                    <a:bodyPr/>
                    <a:lstStyle/>
                    <a:p>
                      <a:endParaRPr lang="es-CL" sz="7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471" marR="30471" marT="0" marB="0" anchor="b"/>
                </a:tc>
                <a:tc rowSpan="3">
                  <a:txBody>
                    <a:bodyPr/>
                    <a:lstStyle/>
                    <a:p>
                      <a:endParaRPr lang="es-CL" sz="7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471" marR="30471" marT="0" marB="0" anchor="b"/>
                </a:tc>
                <a:tc rowSpan="3">
                  <a:txBody>
                    <a:bodyPr/>
                    <a:lstStyle/>
                    <a:p>
                      <a:endParaRPr lang="es-CL" sz="7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471" marR="30471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NAVEGACIÓN 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effectLst/>
                        </a:rPr>
                        <a:t>NAVEGACIÓN </a:t>
                      </a:r>
                      <a:endParaRPr lang="es-CL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8268470"/>
                  </a:ext>
                </a:extLst>
              </a:tr>
              <a:tr h="306891">
                <a:tc vMerge="1">
                  <a:txBody>
                    <a:bodyPr/>
                    <a:lstStyle/>
                    <a:p>
                      <a:endParaRPr lang="es-CL" sz="7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471" marR="30471" marT="0" marB="0" anchor="b"/>
                </a:tc>
                <a:tc vMerge="1">
                  <a:txBody>
                    <a:bodyPr/>
                    <a:lstStyle/>
                    <a:p>
                      <a:endParaRPr lang="es-CL" sz="7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471" marR="30471" marT="0" marB="0" anchor="b"/>
                </a:tc>
                <a:tc vMerge="1">
                  <a:txBody>
                    <a:bodyPr/>
                    <a:lstStyle/>
                    <a:p>
                      <a:endParaRPr lang="es-CL" sz="7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471" marR="30471" marT="0" marB="0" anchor="b"/>
                </a:tc>
                <a:tc vMerge="1">
                  <a:txBody>
                    <a:bodyPr/>
                    <a:lstStyle/>
                    <a:p>
                      <a:endParaRPr lang="es-CL" sz="7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471" marR="30471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effectLst/>
                        </a:rPr>
                        <a:t>13:00 EMBARQUE </a:t>
                      </a:r>
                      <a:endParaRPr lang="es-CL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954129"/>
                  </a:ext>
                </a:extLst>
              </a:tr>
              <a:tr h="391776">
                <a:tc vMerge="1">
                  <a:txBody>
                    <a:bodyPr/>
                    <a:lstStyle/>
                    <a:p>
                      <a:endParaRPr lang="es-CL" sz="7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471" marR="30471" marT="0" marB="0" anchor="b"/>
                </a:tc>
                <a:tc vMerge="1">
                  <a:txBody>
                    <a:bodyPr/>
                    <a:lstStyle/>
                    <a:p>
                      <a:endParaRPr lang="es-CL" sz="7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471" marR="30471" marT="0" marB="0" anchor="b"/>
                </a:tc>
                <a:tc vMerge="1">
                  <a:txBody>
                    <a:bodyPr/>
                    <a:lstStyle/>
                    <a:p>
                      <a:endParaRPr lang="es-CL" sz="7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471" marR="30471" marT="0" marB="0" anchor="b"/>
                </a:tc>
                <a:tc vMerge="1">
                  <a:txBody>
                    <a:bodyPr/>
                    <a:lstStyle/>
                    <a:p>
                      <a:endParaRPr lang="es-CL" sz="7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471" marR="30471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15:00 ZARPE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1483131"/>
                  </a:ext>
                </a:extLst>
              </a:tr>
              <a:tr h="130592">
                <a:tc>
                  <a:txBody>
                    <a:bodyPr/>
                    <a:lstStyle/>
                    <a:p>
                      <a:pPr marL="0" algn="ctr" defTabSz="914296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LUNES 14</a:t>
                      </a:r>
                      <a:endParaRPr lang="es-CL" sz="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471" marR="30471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296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MARTES 15</a:t>
                      </a:r>
                      <a:endParaRPr lang="es-CL" sz="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471" marR="30471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296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MIÉRCOLES 16</a:t>
                      </a:r>
                      <a:endParaRPr lang="es-CL" sz="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471" marR="30471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296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b="1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JUEVES 17</a:t>
                      </a:r>
                      <a:endParaRPr lang="es-CL" sz="800" b="1" kern="120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471" marR="30471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296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b="1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VIERNES 18</a:t>
                      </a:r>
                      <a:endParaRPr lang="es-CL" sz="800" b="1" kern="120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471" marR="30471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296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b="1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SÁBADO 19</a:t>
                      </a:r>
                      <a:endParaRPr lang="es-CL" sz="800" b="1" kern="120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471" marR="30471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296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DOMINGO 20</a:t>
                      </a:r>
                      <a:endParaRPr lang="es-CL" sz="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471" marR="30471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251375"/>
                  </a:ext>
                </a:extLst>
              </a:tr>
              <a:tr h="261183">
                <a:tc>
                  <a:txBody>
                    <a:bodyPr/>
                    <a:lstStyle/>
                    <a:p>
                      <a:pPr marL="0" algn="l" defTabSz="914296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b="0" kern="1200" dirty="0">
                          <a:effectLst/>
                        </a:rPr>
                        <a:t>0800 RECALADA IQUIQUE</a:t>
                      </a:r>
                      <a:endParaRPr lang="es-CL" sz="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0930-13:30 VISITA MUSEO ESMERALDA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0800 ZARPE IQUIQUE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NAVEGACIÓN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NAVEGACIÓN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0900-20:00 VISITA MUSEO GABRIELA MISTRAL, MUSEO DEL PISCO Y VALLE DEL ELQUI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NAVEGACIÓN 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0667241"/>
                  </a:ext>
                </a:extLst>
              </a:tr>
              <a:tr h="261183">
                <a:tc>
                  <a:txBody>
                    <a:bodyPr/>
                    <a:lstStyle/>
                    <a:p>
                      <a:pPr marL="0" algn="l" defTabSz="914296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b="0" kern="1200" dirty="0">
                          <a:effectLst/>
                        </a:rPr>
                        <a:t>09:00 PRESENTACIÓN CON CUARZONA</a:t>
                      </a:r>
                      <a:endParaRPr lang="es-CL" sz="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NAVEGACIÓN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9375734"/>
                  </a:ext>
                </a:extLst>
              </a:tr>
              <a:tr h="261183">
                <a:tc>
                  <a:txBody>
                    <a:bodyPr/>
                    <a:lstStyle/>
                    <a:p>
                      <a:pPr marL="0" algn="l" defTabSz="914296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b="0" kern="1200" dirty="0">
                          <a:effectLst/>
                        </a:rPr>
                        <a:t>09:00-10:30 MUESTRA ESTÁTICA CUARZONA</a:t>
                      </a:r>
                      <a:endParaRPr lang="es-CL" sz="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1400162"/>
                  </a:ext>
                </a:extLst>
              </a:tr>
              <a:tr h="261183">
                <a:tc>
                  <a:txBody>
                    <a:bodyPr/>
                    <a:lstStyle/>
                    <a:p>
                      <a:pPr marL="0" algn="l" defTabSz="914296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b="0" kern="1200" dirty="0">
                          <a:effectLst/>
                        </a:rPr>
                        <a:t>10:30-1200 VISITA UNIDADES CUARZONA</a:t>
                      </a:r>
                      <a:endParaRPr lang="es-CL" sz="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 dirty="0" smtClean="0">
                          <a:effectLst/>
                        </a:rPr>
                        <a:t>FRANCO</a:t>
                      </a:r>
                      <a:r>
                        <a:rPr lang="es-ES" sz="8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6990843"/>
                  </a:ext>
                </a:extLst>
              </a:tr>
              <a:tr h="261183">
                <a:tc>
                  <a:txBody>
                    <a:bodyPr/>
                    <a:lstStyle/>
                    <a:p>
                      <a:pPr marL="0" algn="l" defTabSz="914296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b="0" kern="1200" dirty="0">
                          <a:effectLst/>
                        </a:rPr>
                        <a:t>13:00-17:00 VISITA HUMBERSTONE </a:t>
                      </a:r>
                      <a:endParaRPr lang="es-CL" sz="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9493893"/>
                  </a:ext>
                </a:extLst>
              </a:tr>
              <a:tr h="344762">
                <a:tc rowSpan="2">
                  <a:txBody>
                    <a:bodyPr/>
                    <a:lstStyle/>
                    <a:p>
                      <a:pPr marL="0" algn="l" defTabSz="914296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b="0" kern="1200" dirty="0">
                          <a:effectLst/>
                        </a:rPr>
                        <a:t>1730-0000 ACTIVIDAD DE CAMARADERÍA IQUIQUE</a:t>
                      </a:r>
                      <a:endParaRPr lang="es-CL" sz="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296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b="0" kern="1200" dirty="0">
                          <a:effectLst/>
                        </a:rPr>
                        <a:t> </a:t>
                      </a:r>
                      <a:endParaRPr lang="es-CL" sz="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18:00-23:00 SUNSET EN IQUIQUE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800">
                          <a:effectLst/>
                        </a:rPr>
                        <a:t>1800 RECALADA COQUIMBO</a:t>
                      </a:r>
                      <a:endParaRPr lang="es-CL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800">
                          <a:effectLst/>
                        </a:rPr>
                        <a:t>1900 RECALADA VALPARAÍSO</a:t>
                      </a:r>
                      <a:endParaRPr lang="es-CL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1734342"/>
                  </a:ext>
                </a:extLst>
              </a:tr>
              <a:tr h="261183">
                <a:tc vMerge="1">
                  <a:txBody>
                    <a:bodyPr/>
                    <a:lstStyle/>
                    <a:p>
                      <a:pPr marL="0" algn="l" defTabSz="914296" rtl="0" eaLnBrk="1" latinLnBrk="0" hangingPunct="1">
                        <a:spcAft>
                          <a:spcPts val="0"/>
                        </a:spcAft>
                      </a:pPr>
                      <a:endParaRPr lang="es-CL" sz="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1900 FRANCO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s-CL" sz="7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5683302"/>
                  </a:ext>
                </a:extLst>
              </a:tr>
              <a:tr h="261183">
                <a:tc>
                  <a:txBody>
                    <a:bodyPr/>
                    <a:lstStyle/>
                    <a:p>
                      <a:pPr marL="0" algn="l" defTabSz="914296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b="0" kern="1200" dirty="0">
                          <a:effectLst/>
                        </a:rPr>
                        <a:t>0000 RECOGIDA</a:t>
                      </a:r>
                      <a:endParaRPr lang="es-CL" sz="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0000 RECOGIDA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800">
                          <a:effectLst/>
                        </a:rPr>
                        <a:t>0000 RECOGIDA</a:t>
                      </a:r>
                      <a:endParaRPr lang="es-CL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</a:rPr>
                        <a:t>2200 ZARPE COQUIMBO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 sz="7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471" marR="30471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0968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531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CARTILLA</a:t>
            </a:r>
            <a:endParaRPr lang="es-ES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4666363"/>
              </p:ext>
            </p:extLst>
          </p:nvPr>
        </p:nvGraphicFramePr>
        <p:xfrm>
          <a:off x="1327559" y="965046"/>
          <a:ext cx="7031806" cy="35509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{5202B0CA-FC54-4496-8BCA-5EF66A818D29}</a:tableStyleId>
              </a:tblPr>
              <a:tblGrid>
                <a:gridCol w="229561">
                  <a:extLst>
                    <a:ext uri="{9D8B030D-6E8A-4147-A177-3AD203B41FA5}">
                      <a16:colId xmlns:a16="http://schemas.microsoft.com/office/drawing/2014/main" val="2047892532"/>
                    </a:ext>
                  </a:extLst>
                </a:gridCol>
                <a:gridCol w="1412100">
                  <a:extLst>
                    <a:ext uri="{9D8B030D-6E8A-4147-A177-3AD203B41FA5}">
                      <a16:colId xmlns:a16="http://schemas.microsoft.com/office/drawing/2014/main" val="1772995508"/>
                    </a:ext>
                  </a:extLst>
                </a:gridCol>
                <a:gridCol w="721908">
                  <a:extLst>
                    <a:ext uri="{9D8B030D-6E8A-4147-A177-3AD203B41FA5}">
                      <a16:colId xmlns:a16="http://schemas.microsoft.com/office/drawing/2014/main" val="2467584624"/>
                    </a:ext>
                  </a:extLst>
                </a:gridCol>
                <a:gridCol w="1169954">
                  <a:extLst>
                    <a:ext uri="{9D8B030D-6E8A-4147-A177-3AD203B41FA5}">
                      <a16:colId xmlns:a16="http://schemas.microsoft.com/office/drawing/2014/main" val="771038532"/>
                    </a:ext>
                  </a:extLst>
                </a:gridCol>
                <a:gridCol w="906664">
                  <a:extLst>
                    <a:ext uri="{9D8B030D-6E8A-4147-A177-3AD203B41FA5}">
                      <a16:colId xmlns:a16="http://schemas.microsoft.com/office/drawing/2014/main" val="3135478703"/>
                    </a:ext>
                  </a:extLst>
                </a:gridCol>
                <a:gridCol w="2591619">
                  <a:extLst>
                    <a:ext uri="{9D8B030D-6E8A-4147-A177-3AD203B41FA5}">
                      <a16:colId xmlns:a16="http://schemas.microsoft.com/office/drawing/2014/main" val="2013193750"/>
                    </a:ext>
                  </a:extLst>
                </a:gridCol>
              </a:tblGrid>
              <a:tr h="1933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 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300">
                          <a:effectLst/>
                        </a:rPr>
                        <a:t>Materia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300">
                          <a:effectLst/>
                        </a:rPr>
                        <a:t>Fecha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300">
                          <a:effectLst/>
                        </a:rPr>
                        <a:t>Of. Evaluador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300">
                          <a:effectLst/>
                        </a:rPr>
                        <a:t>Evaluación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300">
                          <a:effectLst/>
                        </a:rPr>
                        <a:t>Observaciones 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2416582"/>
                  </a:ext>
                </a:extLst>
              </a:tr>
              <a:tr h="4349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1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Organización y ubicación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 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 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A:</a:t>
                      </a:r>
                      <a:endParaRPr lang="es-CL" sz="10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B:</a:t>
                      </a:r>
                      <a:endParaRPr lang="es-CL" sz="10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C: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 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303452"/>
                  </a:ext>
                </a:extLst>
              </a:tr>
              <a:tr h="5799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2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Puente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 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 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A:</a:t>
                      </a:r>
                      <a:endParaRPr lang="es-CL" sz="10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B:</a:t>
                      </a:r>
                      <a:endParaRPr lang="es-CL" sz="10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C:</a:t>
                      </a:r>
                      <a:endParaRPr lang="es-CL" sz="10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D: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 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0978674"/>
                  </a:ext>
                </a:extLst>
              </a:tr>
              <a:tr h="4349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3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Comunicaciones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A:</a:t>
                      </a:r>
                      <a:endParaRPr lang="es-CL" sz="10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B:</a:t>
                      </a:r>
                      <a:endParaRPr lang="es-CL" sz="10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C: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 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4757319"/>
                  </a:ext>
                </a:extLst>
              </a:tr>
              <a:tr h="5799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4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Maniobras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A:</a:t>
                      </a:r>
                      <a:endParaRPr lang="es-CL" sz="10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B:</a:t>
                      </a:r>
                      <a:endParaRPr lang="es-CL" sz="10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C:</a:t>
                      </a:r>
                      <a:endParaRPr lang="es-CL" sz="10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D: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0469156"/>
                  </a:ext>
                </a:extLst>
              </a:tr>
              <a:tr h="4349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5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Ingeniería/CRA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 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A:</a:t>
                      </a:r>
                      <a:endParaRPr lang="es-CL" sz="10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B:</a:t>
                      </a:r>
                      <a:endParaRPr lang="es-CL" sz="10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C: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9504158"/>
                  </a:ext>
                </a:extLst>
              </a:tr>
              <a:tr h="2899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6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Armamentos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 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A:</a:t>
                      </a:r>
                      <a:endParaRPr lang="es-CL" sz="10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B: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3909759"/>
                  </a:ext>
                </a:extLst>
              </a:tr>
              <a:tr h="4460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</a:rPr>
                        <a:t>7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b="0" dirty="0">
                          <a:effectLst/>
                        </a:rPr>
                        <a:t>Sanidad</a:t>
                      </a:r>
                      <a:endParaRPr lang="es-CL" sz="1000" b="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b="0" dirty="0">
                          <a:effectLst/>
                        </a:rPr>
                        <a:t> </a:t>
                      </a:r>
                      <a:endParaRPr lang="es-CL" sz="1000" b="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b="0" dirty="0">
                          <a:effectLst/>
                        </a:rPr>
                        <a:t> </a:t>
                      </a:r>
                      <a:endParaRPr lang="es-CL" sz="1000" b="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b="0" dirty="0">
                          <a:effectLst/>
                        </a:rPr>
                        <a:t>A:</a:t>
                      </a:r>
                      <a:endParaRPr lang="es-CL" sz="1000" b="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b="0" dirty="0">
                          <a:effectLst/>
                        </a:rPr>
                        <a:t>B:</a:t>
                      </a:r>
                      <a:endParaRPr lang="es-CL" sz="1000" b="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b="0" dirty="0">
                          <a:effectLst/>
                        </a:rPr>
                        <a:t>C:</a:t>
                      </a:r>
                      <a:endParaRPr lang="es-CL" sz="1000" b="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b="0" dirty="0">
                          <a:effectLst/>
                        </a:rPr>
                        <a:t> </a:t>
                      </a:r>
                      <a:endParaRPr lang="es-CL" sz="1000" b="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54370" marR="54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0315350"/>
                  </a:ext>
                </a:extLst>
              </a:tr>
            </a:tbl>
          </a:graphicData>
        </a:graphic>
      </p:graphicFrame>
      <p:graphicFrame>
        <p:nvGraphicFramePr>
          <p:cNvPr id="13" name="Diagrama 12"/>
          <p:cNvGraphicFramePr/>
          <p:nvPr>
            <p:extLst/>
          </p:nvPr>
        </p:nvGraphicFramePr>
        <p:xfrm>
          <a:off x="587896" y="661528"/>
          <a:ext cx="7872536" cy="216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051126"/>
            <a:ext cx="1115616" cy="46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710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CARTILLA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00100" y="944556"/>
            <a:ext cx="7686700" cy="3394472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ES" b="1" dirty="0"/>
              <a:t>1</a:t>
            </a:r>
            <a:r>
              <a:rPr lang="es-ES" b="1" dirty="0" smtClean="0"/>
              <a:t>.- </a:t>
            </a:r>
            <a:r>
              <a:rPr lang="es-ES" b="1" u="sng" dirty="0" smtClean="0"/>
              <a:t>ORGANIZACIÓN </a:t>
            </a:r>
            <a:r>
              <a:rPr lang="es-ES" b="1" u="sng" dirty="0"/>
              <a:t>Y UBICACIÓN</a:t>
            </a:r>
            <a:endParaRPr lang="es-CL" dirty="0"/>
          </a:p>
          <a:p>
            <a:pPr marL="0" indent="0">
              <a:buNone/>
            </a:pPr>
            <a:r>
              <a:rPr lang="es-ES" b="1" dirty="0"/>
              <a:t> </a:t>
            </a:r>
            <a:r>
              <a:rPr lang="es-ES" dirty="0" smtClean="0"/>
              <a:t>A.-</a:t>
            </a:r>
            <a:r>
              <a:rPr lang="es-ES" dirty="0"/>
              <a:t> </a:t>
            </a:r>
            <a:r>
              <a:rPr lang="es-ES" dirty="0" smtClean="0"/>
              <a:t>Hacer </a:t>
            </a:r>
            <a:r>
              <a:rPr lang="es-ES" dirty="0"/>
              <a:t>un croquis del buque con los siguientes datos:</a:t>
            </a:r>
            <a:endParaRPr lang="es-CL" dirty="0"/>
          </a:p>
          <a:p>
            <a:pPr marL="0" indent="0">
              <a:buNone/>
            </a:pPr>
            <a:r>
              <a:rPr lang="es-ES" dirty="0"/>
              <a:t> </a:t>
            </a:r>
            <a:endParaRPr lang="es-CL" dirty="0"/>
          </a:p>
          <a:p>
            <a:pPr marL="0" indent="0">
              <a:buNone/>
            </a:pPr>
            <a:r>
              <a:rPr lang="es-ES" dirty="0"/>
              <a:t>a) Palos y Chimeneas.</a:t>
            </a:r>
            <a:endParaRPr lang="es-CL" dirty="0"/>
          </a:p>
          <a:p>
            <a:pPr marL="0" indent="0">
              <a:buNone/>
            </a:pPr>
            <a:r>
              <a:rPr lang="es-ES" dirty="0"/>
              <a:t>b) Superestructuras principales.</a:t>
            </a:r>
            <a:endParaRPr lang="es-CL" dirty="0"/>
          </a:p>
          <a:p>
            <a:pPr marL="0" indent="0">
              <a:buNone/>
            </a:pPr>
            <a:r>
              <a:rPr lang="es-ES" dirty="0"/>
              <a:t>c) Cubiertas</a:t>
            </a:r>
            <a:endParaRPr lang="es-CL" dirty="0"/>
          </a:p>
          <a:p>
            <a:pPr marL="0" indent="0">
              <a:buNone/>
            </a:pPr>
            <a:r>
              <a:rPr lang="es-ES" dirty="0"/>
              <a:t>d) Mamparos estancos verticales.</a:t>
            </a:r>
            <a:endParaRPr lang="es-CL" dirty="0"/>
          </a:p>
          <a:p>
            <a:pPr marL="0" indent="0">
              <a:buNone/>
            </a:pPr>
            <a:r>
              <a:rPr lang="es-ES" dirty="0"/>
              <a:t>e) Cotas de la eslora entre perpendiculares y la máxima</a:t>
            </a:r>
            <a:r>
              <a:rPr lang="es-ES" dirty="0" smtClean="0"/>
              <a:t>.</a:t>
            </a:r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r>
              <a:rPr lang="es-ES" dirty="0"/>
              <a:t>B.-	Haga un diagrama en bloque de la organización del buque</a:t>
            </a:r>
            <a:r>
              <a:rPr lang="es-ES" dirty="0" smtClean="0"/>
              <a:t>.</a:t>
            </a:r>
            <a:endParaRPr lang="es-CL" dirty="0"/>
          </a:p>
        </p:txBody>
      </p:sp>
      <p:graphicFrame>
        <p:nvGraphicFramePr>
          <p:cNvPr id="13" name="Diagrama 12"/>
          <p:cNvGraphicFramePr/>
          <p:nvPr>
            <p:extLst/>
          </p:nvPr>
        </p:nvGraphicFramePr>
        <p:xfrm>
          <a:off x="587896" y="661528"/>
          <a:ext cx="7872536" cy="216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95417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CARTILLA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00100" y="944556"/>
            <a:ext cx="7686700" cy="3394472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ES" altLang="es-CL" sz="1700" dirty="0"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C</a:t>
            </a:r>
            <a:r>
              <a:rPr lang="es-ES" altLang="es-CL" sz="1700" dirty="0" smtClean="0"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.- Complete </a:t>
            </a:r>
            <a:r>
              <a:rPr lang="es-ES" altLang="es-CL" sz="1700" dirty="0"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el siguiente cuadro con organización de los zafarranchos:</a:t>
            </a:r>
            <a:endParaRPr lang="es-CL" altLang="es-CL" sz="1700" dirty="0">
              <a:latin typeface="+mj-lt"/>
            </a:endParaRP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s-CL" altLang="es-CL" sz="2800" dirty="0">
              <a:latin typeface="Arial" panose="020B0604020202020204" pitchFamily="34" charset="0"/>
            </a:endParaRPr>
          </a:p>
        </p:txBody>
      </p:sp>
      <p:graphicFrame>
        <p:nvGraphicFramePr>
          <p:cNvPr id="13" name="Diagrama 12"/>
          <p:cNvGraphicFramePr/>
          <p:nvPr>
            <p:extLst/>
          </p:nvPr>
        </p:nvGraphicFramePr>
        <p:xfrm>
          <a:off x="587896" y="661528"/>
          <a:ext cx="7872536" cy="216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4434843"/>
              </p:ext>
            </p:extLst>
          </p:nvPr>
        </p:nvGraphicFramePr>
        <p:xfrm>
          <a:off x="1792922" y="1636712"/>
          <a:ext cx="6451485" cy="2520950"/>
        </p:xfrm>
        <a:graphic>
          <a:graphicData uri="http://schemas.openxmlformats.org/drawingml/2006/table">
            <a:tbl>
              <a:tblPr firstRow="1" firstCol="1" bandRow="1">
                <a:tableStyleId>{8EC20E35-A176-4012-BC5E-935CFFF8708E}</a:tableStyleId>
              </a:tblPr>
              <a:tblGrid>
                <a:gridCol w="1041466">
                  <a:extLst>
                    <a:ext uri="{9D8B030D-6E8A-4147-A177-3AD203B41FA5}">
                      <a16:colId xmlns:a16="http://schemas.microsoft.com/office/drawing/2014/main" val="899771718"/>
                    </a:ext>
                  </a:extLst>
                </a:gridCol>
                <a:gridCol w="1569938">
                  <a:extLst>
                    <a:ext uri="{9D8B030D-6E8A-4147-A177-3AD203B41FA5}">
                      <a16:colId xmlns:a16="http://schemas.microsoft.com/office/drawing/2014/main" val="3507287888"/>
                    </a:ext>
                  </a:extLst>
                </a:gridCol>
                <a:gridCol w="1895866">
                  <a:extLst>
                    <a:ext uri="{9D8B030D-6E8A-4147-A177-3AD203B41FA5}">
                      <a16:colId xmlns:a16="http://schemas.microsoft.com/office/drawing/2014/main" val="408526111"/>
                    </a:ext>
                  </a:extLst>
                </a:gridCol>
                <a:gridCol w="1944215">
                  <a:extLst>
                    <a:ext uri="{9D8B030D-6E8A-4147-A177-3AD203B41FA5}">
                      <a16:colId xmlns:a16="http://schemas.microsoft.com/office/drawing/2014/main" val="397213002"/>
                    </a:ext>
                  </a:extLst>
                </a:gridCol>
              </a:tblGrid>
              <a:tr h="504190">
                <a:tc>
                  <a:txBody>
                    <a:bodyPr/>
                    <a:lstStyle/>
                    <a:p>
                      <a:pPr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 dirty="0">
                          <a:effectLst/>
                        </a:rPr>
                        <a:t>Estado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>
                          <a:effectLst/>
                        </a:rPr>
                        <a:t>Nombre del estado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>
                          <a:effectLst/>
                        </a:rPr>
                        <a:t>Oficial con el control de la emergencia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>
                          <a:effectLst/>
                        </a:rPr>
                        <a:t>Partida que ataca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2907349"/>
                  </a:ext>
                </a:extLst>
              </a:tr>
              <a:tr h="504190">
                <a:tc>
                  <a:txBody>
                    <a:bodyPr/>
                    <a:lstStyle/>
                    <a:p>
                      <a:pPr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 dirty="0">
                          <a:effectLst/>
                        </a:rPr>
                        <a:t>Estado 1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2622820"/>
                  </a:ext>
                </a:extLst>
              </a:tr>
              <a:tr h="504190">
                <a:tc>
                  <a:txBody>
                    <a:bodyPr/>
                    <a:lstStyle/>
                    <a:p>
                      <a:pPr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>
                          <a:effectLst/>
                        </a:rPr>
                        <a:t>Estado 2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6285292"/>
                  </a:ext>
                </a:extLst>
              </a:tr>
              <a:tr h="504190">
                <a:tc>
                  <a:txBody>
                    <a:bodyPr/>
                    <a:lstStyle/>
                    <a:p>
                      <a:pPr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>
                          <a:effectLst/>
                        </a:rPr>
                        <a:t>Estado 3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2195165"/>
                  </a:ext>
                </a:extLst>
              </a:tr>
              <a:tr h="504190">
                <a:tc>
                  <a:txBody>
                    <a:bodyPr/>
                    <a:lstStyle/>
                    <a:p>
                      <a:pPr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>
                          <a:effectLst/>
                        </a:rPr>
                        <a:t>Estado 5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45"/>
                        </a:lnSpc>
                        <a:spcAft>
                          <a:spcPts val="0"/>
                        </a:spcAft>
                      </a:pPr>
                      <a:r>
                        <a:rPr lang="es-ES" sz="16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11421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159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CARTILLA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00100" y="944556"/>
            <a:ext cx="7686700" cy="3394472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ES" altLang="es-CL" sz="1700" dirty="0"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C</a:t>
            </a:r>
            <a:r>
              <a:rPr lang="es-ES" altLang="es-CL" sz="1700" dirty="0" smtClean="0"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.- Complete </a:t>
            </a:r>
            <a:r>
              <a:rPr lang="es-ES" altLang="es-CL" sz="1700" dirty="0"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el siguiente cuadro con organización de los zafarranchos:</a:t>
            </a:r>
            <a:endParaRPr lang="es-CL" altLang="es-CL" sz="1700" dirty="0">
              <a:latin typeface="+mj-lt"/>
            </a:endParaRP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s-CL" altLang="es-CL" sz="2800" dirty="0">
              <a:latin typeface="Arial" panose="020B0604020202020204" pitchFamily="34" charset="0"/>
            </a:endParaRPr>
          </a:p>
        </p:txBody>
      </p:sp>
      <p:graphicFrame>
        <p:nvGraphicFramePr>
          <p:cNvPr id="13" name="Diagrama 12"/>
          <p:cNvGraphicFramePr/>
          <p:nvPr>
            <p:extLst/>
          </p:nvPr>
        </p:nvGraphicFramePr>
        <p:xfrm>
          <a:off x="587896" y="661528"/>
          <a:ext cx="7872536" cy="216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5537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3728</TotalTime>
  <Words>613</Words>
  <Application>Microsoft Office PowerPoint</Application>
  <PresentationFormat>Presentación en pantalla (16:9)</PresentationFormat>
  <Paragraphs>228</Paragraphs>
  <Slides>9</Slides>
  <Notes>9</Notes>
  <HiddenSlides>3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MS Mincho</vt:lpstr>
      <vt:lpstr>Arial</vt:lpstr>
      <vt:lpstr>Calibri</vt:lpstr>
      <vt:lpstr>Times New Roman</vt:lpstr>
      <vt:lpstr>Tema de Office</vt:lpstr>
      <vt:lpstr>PUELCHE BRAVO  MOTES 2024 07-OCT-2024</vt:lpstr>
      <vt:lpstr>TEMARIO</vt:lpstr>
      <vt:lpstr>REFERENCIAS</vt:lpstr>
      <vt:lpstr>MISIÓN</vt:lpstr>
      <vt:lpstr>GUÍA DE EVENTOS</vt:lpstr>
      <vt:lpstr>CARTILLA</vt:lpstr>
      <vt:lpstr>CARTILLA</vt:lpstr>
      <vt:lpstr>CARTILLA</vt:lpstr>
      <vt:lpstr>CARTILLA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OPS_PWO</dc:creator>
  <cp:lastModifiedBy>16484724-1</cp:lastModifiedBy>
  <cp:revision>313</cp:revision>
  <dcterms:created xsi:type="dcterms:W3CDTF">2023-05-02T18:39:09Z</dcterms:created>
  <dcterms:modified xsi:type="dcterms:W3CDTF">2024-10-07T00:44:50Z</dcterms:modified>
</cp:coreProperties>
</file>