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4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3F221-56E3-42D5-8C63-6AFE313AA181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DBAB-FC58-44A3-93F8-56FAEB73602C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3F221-56E3-42D5-8C63-6AFE313AA181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DBAB-FC58-44A3-93F8-56FAEB7360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3F221-56E3-42D5-8C63-6AFE313AA181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694DBAB-FC58-44A3-93F8-56FAEB73602C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3F221-56E3-42D5-8C63-6AFE313AA181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DBAB-FC58-44A3-93F8-56FAEB7360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3F221-56E3-42D5-8C63-6AFE313AA181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DBAB-FC58-44A3-93F8-56FAEB7360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3F221-56E3-42D5-8C63-6AFE313AA181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DBAB-FC58-44A3-93F8-56FAEB7360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3F221-56E3-42D5-8C63-6AFE313AA181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DBAB-FC58-44A3-93F8-56FAEB7360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3F221-56E3-42D5-8C63-6AFE313AA181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DBAB-FC58-44A3-93F8-56FAEB7360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s-E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3F221-56E3-42D5-8C63-6AFE313AA181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DBAB-FC58-44A3-93F8-56FAEB7360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3F221-56E3-42D5-8C63-6AFE313AA181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DBAB-FC58-44A3-93F8-56FAEB7360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3F221-56E3-42D5-8C63-6AFE313AA181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DBAB-FC58-44A3-93F8-56FAEB73602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2F3F221-56E3-42D5-8C63-6AFE313AA181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694DBAB-FC58-44A3-93F8-56FAEB73602C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>
                <a:solidFill>
                  <a:schemeClr val="tx1">
                    <a:lumMod val="75000"/>
                  </a:schemeClr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Yo en la escuela naval</a:t>
            </a:r>
            <a:endParaRPr lang="es-CL" dirty="0">
              <a:solidFill>
                <a:schemeClr val="tx1">
                  <a:lumMod val="75000"/>
                </a:schemeClr>
              </a:solidFill>
              <a:latin typeface="Ebrima" pitchFamily="2" charset="0"/>
              <a:ea typeface="Ebrima" pitchFamily="2" charset="0"/>
              <a:cs typeface="Ebrima" pitchFamily="2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500562" y="4786322"/>
            <a:ext cx="4643438" cy="2071678"/>
          </a:xfrm>
        </p:spPr>
        <p:txBody>
          <a:bodyPr/>
          <a:lstStyle/>
          <a:p>
            <a:r>
              <a:rPr lang="es-MX" dirty="0" smtClean="0"/>
              <a:t>Cadete: C. Mac-</a:t>
            </a:r>
            <a:r>
              <a:rPr lang="es-MX" dirty="0" err="1" smtClean="0"/>
              <a:t>Namara</a:t>
            </a:r>
            <a:r>
              <a:rPr lang="es-MX" dirty="0" smtClean="0"/>
              <a:t> G.</a:t>
            </a:r>
          </a:p>
          <a:p>
            <a:r>
              <a:rPr lang="es-MX" dirty="0" smtClean="0"/>
              <a:t>Curso: 1° Cepo</a:t>
            </a:r>
            <a:endParaRPr lang="es-CL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>
                <a:solidFill>
                  <a:schemeClr val="tx2">
                    <a:lumMod val="50000"/>
                  </a:schemeClr>
                </a:solidFill>
              </a:rPr>
              <a:t>Mi familia y el periodo de reclutas</a:t>
            </a:r>
            <a:endParaRPr lang="es-CL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>
                <a:solidFill>
                  <a:schemeClr val="accent6">
                    <a:lumMod val="75000"/>
                  </a:schemeClr>
                </a:solidFill>
              </a:rPr>
              <a:t>Para muchos, incluyéndome la familia es una de las cosas más importantes en la vida, y con el periodo de reclutas muchos aprendimos a valorar lo que es estar sin ellos siempre.</a:t>
            </a:r>
          </a:p>
          <a:p>
            <a:pPr>
              <a:buNone/>
            </a:pPr>
            <a:endParaRPr lang="es-CL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Administrador.PC_Lab_Ingles07\Desktop\IMG_64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071943"/>
            <a:ext cx="4071966" cy="2786057"/>
          </a:xfrm>
          <a:prstGeom prst="rect">
            <a:avLst/>
          </a:prstGeom>
          <a:noFill/>
        </p:spPr>
      </p:pic>
      <p:pic>
        <p:nvPicPr>
          <p:cNvPr id="1027" name="Picture 3" descr="C:\Users\Administrador.PC_Lab_Ingles07\Desktop\FOTO-SEGUNDA-VISITA-RECLUTAS-2022-24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4071942"/>
            <a:ext cx="4500562" cy="278605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solidFill>
                  <a:schemeClr val="tx2">
                    <a:lumMod val="50000"/>
                  </a:schemeClr>
                </a:solidFill>
              </a:rPr>
              <a:t>La vida en la escuela</a:t>
            </a:r>
            <a:endParaRPr lang="es-CL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>
                <a:solidFill>
                  <a:schemeClr val="accent6">
                    <a:lumMod val="75000"/>
                  </a:schemeClr>
                </a:solidFill>
              </a:rPr>
              <a:t>El estar casi toda la semana en la escuela, nos hace convivir con distintas personas, gracias a esto aprendí a conocer a las que hoy considero mis verdaderas amigas.</a:t>
            </a:r>
          </a:p>
          <a:p>
            <a:endParaRPr lang="es-CL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Administrador.PC_Lab_Ingles07\Desktop\FOTOS-RRSS-VISITA-NINHUE-RECLUTAS-69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3664610"/>
            <a:ext cx="4786346" cy="319339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solidFill>
                  <a:schemeClr val="tx1">
                    <a:lumMod val="50000"/>
                  </a:schemeClr>
                </a:solidFill>
              </a:rPr>
              <a:t>Actividades en la escuela naval</a:t>
            </a:r>
            <a:endParaRPr lang="es-CL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sz="1600" dirty="0" smtClean="0">
                <a:solidFill>
                  <a:schemeClr val="bg1">
                    <a:lumMod val="75000"/>
                  </a:schemeClr>
                </a:solidFill>
                <a:latin typeface="Arial Black" pitchFamily="34" charset="0"/>
              </a:rPr>
              <a:t>En la escuela, realizamos diversas actividades, entre ellas, natación, atletismo, estudio, clases magistrales, eventos de camaradería e infantería, el fruto de la infantería se ve reflejado en los desfiles o diferentes ceremonias.</a:t>
            </a:r>
          </a:p>
          <a:p>
            <a:r>
              <a:rPr lang="es-MX" sz="1600" dirty="0" smtClean="0">
                <a:solidFill>
                  <a:schemeClr val="bg1">
                    <a:lumMod val="75000"/>
                  </a:schemeClr>
                </a:solidFill>
                <a:latin typeface="Arial Black" pitchFamily="34" charset="0"/>
              </a:rPr>
              <a:t> Una de ellas es la ceremonia de la revista de reclutas, que es la siguiente.</a:t>
            </a:r>
            <a:endParaRPr lang="es-CL" sz="1600" dirty="0">
              <a:solidFill>
                <a:schemeClr val="bg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3074" name="Picture 2" descr="C:\Users\Administrador.PC_Lab_Ingles07\Desktop\DSC_82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3519815"/>
            <a:ext cx="5000628" cy="3338185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értice">
  <a:themeElements>
    <a:clrScheme name="Personalizado 1">
      <a:dk1>
        <a:srgbClr val="B367FF"/>
      </a:dk1>
      <a:lt1>
        <a:srgbClr val="E29AC5"/>
      </a:lt1>
      <a:dk2>
        <a:srgbClr val="A6D0DE"/>
      </a:dk2>
      <a:lt2>
        <a:srgbClr val="E29AC5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8D1BFF"/>
      </a:accent6>
      <a:hlink>
        <a:srgbClr val="410082"/>
      </a:hlink>
      <a:folHlink>
        <a:srgbClr val="932968"/>
      </a:folHlink>
    </a:clrScheme>
    <a:fontScheme name="Vért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ért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31</TotalTime>
  <Words>160</Words>
  <Application>Microsoft Office PowerPoint</Application>
  <PresentationFormat>Presentación en pantalla (4:3)</PresentationFormat>
  <Paragraphs>10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Vértice</vt:lpstr>
      <vt:lpstr>Yo en la escuela naval</vt:lpstr>
      <vt:lpstr>Mi familia y el periodo de reclutas</vt:lpstr>
      <vt:lpstr>La vida en la escuela</vt:lpstr>
      <vt:lpstr>Actividades en la escuela naval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4</cp:revision>
  <dcterms:created xsi:type="dcterms:W3CDTF">2022-06-06T16:13:02Z</dcterms:created>
  <dcterms:modified xsi:type="dcterms:W3CDTF">2022-06-06T16:44:12Z</dcterms:modified>
</cp:coreProperties>
</file>