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6"/>
  </p:notesMasterIdLst>
  <p:sldIdLst>
    <p:sldId id="256" r:id="rId2"/>
    <p:sldId id="257" r:id="rId3"/>
    <p:sldId id="259" r:id="rId4"/>
    <p:sldId id="260" r:id="rId5"/>
    <p:sldId id="262" r:id="rId6"/>
    <p:sldId id="263" r:id="rId7"/>
    <p:sldId id="264" r:id="rId8"/>
    <p:sldId id="265" r:id="rId9"/>
    <p:sldId id="267" r:id="rId10"/>
    <p:sldId id="266" r:id="rId11"/>
    <p:sldId id="268" r:id="rId12"/>
    <p:sldId id="270" r:id="rId13"/>
    <p:sldId id="271" r:id="rId14"/>
    <p:sldId id="272" r:id="rId15"/>
    <p:sldId id="273" r:id="rId16"/>
    <p:sldId id="274" r:id="rId17"/>
    <p:sldId id="275" r:id="rId18"/>
    <p:sldId id="269" r:id="rId19"/>
    <p:sldId id="277" r:id="rId20"/>
    <p:sldId id="278" r:id="rId21"/>
    <p:sldId id="279" r:id="rId22"/>
    <p:sldId id="280" r:id="rId23"/>
    <p:sldId id="282" r:id="rId24"/>
    <p:sldId id="276"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151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showGuides="1">
      <p:cViewPr varScale="1">
        <p:scale>
          <a:sx n="88" d="100"/>
          <a:sy n="88" d="100"/>
        </p:scale>
        <p:origin x="57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DA1DED-281E-4F3E-8F70-81FC7B8AFD0D}" type="doc">
      <dgm:prSet loTypeId="urn:microsoft.com/office/officeart/2005/8/layout/orgChart1" loCatId="hierarchy" qsTypeId="urn:microsoft.com/office/officeart/2005/8/quickstyle/3d2" qsCatId="3D" csTypeId="urn:microsoft.com/office/officeart/2005/8/colors/accent1_2" csCatId="accent1" phldr="1"/>
      <dgm:spPr/>
      <dgm:t>
        <a:bodyPr/>
        <a:lstStyle/>
        <a:p>
          <a:endParaRPr lang="es-CL"/>
        </a:p>
      </dgm:t>
    </dgm:pt>
    <dgm:pt modelId="{5A79727C-B019-4DFA-8A1F-DD981789ED43}" type="asst">
      <dgm:prSet phldrT="[Texto]" custT="1"/>
      <dgm:spPr/>
      <dgm:t>
        <a:bodyPr/>
        <a:lstStyle/>
        <a:p>
          <a:pPr algn="ctr"/>
          <a:r>
            <a:rPr lang="es-CL" sz="1600" b="1" u="sng" dirty="0" smtClean="0"/>
            <a:t>EXPLOSIVOS</a:t>
          </a:r>
          <a:endParaRPr lang="es-CL" sz="1600" b="1" u="sng" dirty="0"/>
        </a:p>
      </dgm:t>
    </dgm:pt>
    <dgm:pt modelId="{52123D91-EE4C-49D8-8117-1DE0E38CF963}" type="parTrans" cxnId="{6A7301D8-F0D8-44E2-9C75-3F0CDBB63D31}">
      <dgm:prSet/>
      <dgm:spPr/>
      <dgm:t>
        <a:bodyPr/>
        <a:lstStyle/>
        <a:p>
          <a:pPr algn="ctr"/>
          <a:endParaRPr lang="es-CL" sz="2000"/>
        </a:p>
      </dgm:t>
    </dgm:pt>
    <dgm:pt modelId="{A059BEE5-3980-4C5B-9E35-9C78E75A0892}" type="sibTrans" cxnId="{6A7301D8-F0D8-44E2-9C75-3F0CDBB63D31}">
      <dgm:prSet/>
      <dgm:spPr/>
      <dgm:t>
        <a:bodyPr/>
        <a:lstStyle/>
        <a:p>
          <a:pPr algn="ctr"/>
          <a:endParaRPr lang="es-CL" sz="2000"/>
        </a:p>
      </dgm:t>
    </dgm:pt>
    <dgm:pt modelId="{7FBC5BD7-B32D-4424-8193-F8C0461E3980}">
      <dgm:prSet phldrT="[Texto]" custT="1"/>
      <dgm:spPr/>
      <dgm:t>
        <a:bodyPr/>
        <a:lstStyle/>
        <a:p>
          <a:pPr algn="ctr"/>
          <a:r>
            <a:rPr lang="es-CL" sz="1600"/>
            <a:t>Iniciadores</a:t>
          </a:r>
        </a:p>
      </dgm:t>
    </dgm:pt>
    <dgm:pt modelId="{EA949DD9-F593-4F9C-9360-3C1B2F491685}" type="parTrans" cxnId="{E0625EF8-7270-4174-A1BB-0BDA378E45D6}">
      <dgm:prSet/>
      <dgm:spPr/>
      <dgm:t>
        <a:bodyPr/>
        <a:lstStyle/>
        <a:p>
          <a:pPr algn="ctr"/>
          <a:endParaRPr lang="es-CL" sz="2000"/>
        </a:p>
      </dgm:t>
    </dgm:pt>
    <dgm:pt modelId="{F15A86F3-16DB-4A75-9CE4-35BAE20127EB}" type="sibTrans" cxnId="{E0625EF8-7270-4174-A1BB-0BDA378E45D6}">
      <dgm:prSet/>
      <dgm:spPr/>
      <dgm:t>
        <a:bodyPr/>
        <a:lstStyle/>
        <a:p>
          <a:pPr algn="ctr"/>
          <a:endParaRPr lang="es-CL" sz="2000"/>
        </a:p>
      </dgm:t>
    </dgm:pt>
    <dgm:pt modelId="{BFEFB270-87F7-4DF2-BCD8-BC826FCA27E5}">
      <dgm:prSet phldrT="[Texto]" custT="1"/>
      <dgm:spPr/>
      <dgm:t>
        <a:bodyPr/>
        <a:lstStyle/>
        <a:p>
          <a:pPr algn="ctr"/>
          <a:r>
            <a:rPr lang="es-CL" sz="1600" b="1" dirty="0" smtClean="0"/>
            <a:t>BAJOS EXPLOSIVOS</a:t>
          </a:r>
          <a:endParaRPr lang="es-CL" sz="1600" b="1" dirty="0"/>
        </a:p>
      </dgm:t>
    </dgm:pt>
    <dgm:pt modelId="{96800771-0099-43F9-AE4B-B66A177795A5}" type="parTrans" cxnId="{6EFCDDC2-9B28-4541-A169-6ECBC892ABA5}">
      <dgm:prSet/>
      <dgm:spPr/>
      <dgm:t>
        <a:bodyPr/>
        <a:lstStyle/>
        <a:p>
          <a:pPr algn="ctr"/>
          <a:endParaRPr lang="es-CL" sz="2000"/>
        </a:p>
      </dgm:t>
    </dgm:pt>
    <dgm:pt modelId="{CC8FBE2B-6C70-4F52-9CCB-7F0D6EEA26A8}" type="sibTrans" cxnId="{6EFCDDC2-9B28-4541-A169-6ECBC892ABA5}">
      <dgm:prSet/>
      <dgm:spPr/>
      <dgm:t>
        <a:bodyPr/>
        <a:lstStyle/>
        <a:p>
          <a:pPr algn="ctr"/>
          <a:endParaRPr lang="es-CL" sz="2000"/>
        </a:p>
      </dgm:t>
    </dgm:pt>
    <dgm:pt modelId="{A2237771-5AB7-46CE-A08F-A517EF322725}">
      <dgm:prSet phldrT="[Texto]" custT="1"/>
      <dgm:spPr/>
      <dgm:t>
        <a:bodyPr/>
        <a:lstStyle/>
        <a:p>
          <a:pPr algn="ctr"/>
          <a:r>
            <a:rPr lang="es-CL" sz="1600" b="1" dirty="0" smtClean="0"/>
            <a:t>PIROTÉCNICOS</a:t>
          </a:r>
          <a:endParaRPr lang="es-CL" sz="1600" b="1" dirty="0"/>
        </a:p>
      </dgm:t>
    </dgm:pt>
    <dgm:pt modelId="{7330571D-2725-4112-87D1-CC9653B77E07}" type="parTrans" cxnId="{7318A5AE-ADAF-4F8C-B1DF-CAB0148E4A10}">
      <dgm:prSet/>
      <dgm:spPr/>
      <dgm:t>
        <a:bodyPr/>
        <a:lstStyle/>
        <a:p>
          <a:pPr algn="ctr"/>
          <a:endParaRPr lang="es-CL" sz="2000"/>
        </a:p>
      </dgm:t>
    </dgm:pt>
    <dgm:pt modelId="{8656E5BD-12C9-4B84-9945-CB0CCED5F138}" type="sibTrans" cxnId="{7318A5AE-ADAF-4F8C-B1DF-CAB0148E4A10}">
      <dgm:prSet/>
      <dgm:spPr/>
      <dgm:t>
        <a:bodyPr/>
        <a:lstStyle/>
        <a:p>
          <a:pPr algn="ctr"/>
          <a:endParaRPr lang="es-CL" sz="2000"/>
        </a:p>
      </dgm:t>
    </dgm:pt>
    <dgm:pt modelId="{E0640CC7-E7CC-4344-89B2-7A9F9467BAB9}">
      <dgm:prSet custT="1"/>
      <dgm:spPr/>
      <dgm:t>
        <a:bodyPr/>
        <a:lstStyle/>
        <a:p>
          <a:pPr algn="ctr"/>
          <a:r>
            <a:rPr lang="es-CL" sz="1600" b="1" dirty="0" smtClean="0"/>
            <a:t>ALTOS EXPLOSIVOS</a:t>
          </a:r>
          <a:endParaRPr lang="es-CL" sz="1600" b="1" dirty="0"/>
        </a:p>
      </dgm:t>
    </dgm:pt>
    <dgm:pt modelId="{7707F34C-6B32-4ADD-81E0-0F93E5CBE929}" type="parTrans" cxnId="{5E81F39A-D56E-4626-8BDD-911363ACB532}">
      <dgm:prSet/>
      <dgm:spPr/>
      <dgm:t>
        <a:bodyPr/>
        <a:lstStyle/>
        <a:p>
          <a:pPr algn="ctr"/>
          <a:endParaRPr lang="es-CL" sz="2000"/>
        </a:p>
      </dgm:t>
    </dgm:pt>
    <dgm:pt modelId="{45DCF6AF-FE72-4157-B548-52B187A7515F}" type="sibTrans" cxnId="{5E81F39A-D56E-4626-8BDD-911363ACB532}">
      <dgm:prSet/>
      <dgm:spPr/>
      <dgm:t>
        <a:bodyPr/>
        <a:lstStyle/>
        <a:p>
          <a:pPr algn="ctr"/>
          <a:endParaRPr lang="es-CL" sz="2000"/>
        </a:p>
      </dgm:t>
    </dgm:pt>
    <dgm:pt modelId="{FFFA917C-BBC3-4B36-8645-E1E28AC00EDD}">
      <dgm:prSet custT="1"/>
      <dgm:spPr/>
      <dgm:t>
        <a:bodyPr/>
        <a:lstStyle/>
        <a:p>
          <a:pPr algn="ctr"/>
          <a:r>
            <a:rPr lang="es-CL" sz="1600"/>
            <a:t>Multiplicadores</a:t>
          </a:r>
        </a:p>
      </dgm:t>
    </dgm:pt>
    <dgm:pt modelId="{2B694EE9-68DE-40C6-8913-B82CA371F9C4}" type="parTrans" cxnId="{412A442A-FF80-4BC2-88B1-E42C2269FF18}">
      <dgm:prSet/>
      <dgm:spPr/>
      <dgm:t>
        <a:bodyPr/>
        <a:lstStyle/>
        <a:p>
          <a:pPr algn="ctr"/>
          <a:endParaRPr lang="es-CL" sz="2000"/>
        </a:p>
      </dgm:t>
    </dgm:pt>
    <dgm:pt modelId="{5E0056DA-FCA4-4DB8-B083-638A012B7A38}" type="sibTrans" cxnId="{412A442A-FF80-4BC2-88B1-E42C2269FF18}">
      <dgm:prSet/>
      <dgm:spPr/>
      <dgm:t>
        <a:bodyPr/>
        <a:lstStyle/>
        <a:p>
          <a:pPr algn="ctr"/>
          <a:endParaRPr lang="es-CL" sz="2000"/>
        </a:p>
      </dgm:t>
    </dgm:pt>
    <dgm:pt modelId="{B2639FF1-C82C-4C36-88EC-FDF16A6EB7D8}">
      <dgm:prSet custT="1"/>
      <dgm:spPr/>
      <dgm:t>
        <a:bodyPr/>
        <a:lstStyle/>
        <a:p>
          <a:pPr algn="ctr"/>
          <a:r>
            <a:rPr lang="es-CL" sz="1600"/>
            <a:t>Llenadores</a:t>
          </a:r>
        </a:p>
      </dgm:t>
    </dgm:pt>
    <dgm:pt modelId="{B141D102-657B-4E2D-A5D8-6B24A1E95AAF}" type="parTrans" cxnId="{A79DDC39-544F-4486-93EC-A80A1DF66336}">
      <dgm:prSet/>
      <dgm:spPr/>
      <dgm:t>
        <a:bodyPr/>
        <a:lstStyle/>
        <a:p>
          <a:pPr algn="ctr"/>
          <a:endParaRPr lang="es-CL" sz="2000"/>
        </a:p>
      </dgm:t>
    </dgm:pt>
    <dgm:pt modelId="{933CCFB5-A221-43FA-B2D2-D7C187132413}" type="sibTrans" cxnId="{A79DDC39-544F-4486-93EC-A80A1DF66336}">
      <dgm:prSet/>
      <dgm:spPr/>
      <dgm:t>
        <a:bodyPr/>
        <a:lstStyle/>
        <a:p>
          <a:pPr algn="ctr"/>
          <a:endParaRPr lang="es-CL" sz="2000"/>
        </a:p>
      </dgm:t>
    </dgm:pt>
    <dgm:pt modelId="{4B029340-90B4-4E8C-B198-521F4C2E0C7F}">
      <dgm:prSet custT="1"/>
      <dgm:spPr/>
      <dgm:t>
        <a:bodyPr/>
        <a:lstStyle/>
        <a:p>
          <a:pPr algn="ctr"/>
          <a:r>
            <a:rPr lang="es-CL" sz="1600"/>
            <a:t>Pólvora Negra</a:t>
          </a:r>
        </a:p>
      </dgm:t>
    </dgm:pt>
    <dgm:pt modelId="{0C3CCD37-D6CB-4F54-8633-BA15966DAEDB}" type="parTrans" cxnId="{8735FC5A-2D4E-4D1B-9F6F-D488B3574473}">
      <dgm:prSet/>
      <dgm:spPr/>
      <dgm:t>
        <a:bodyPr/>
        <a:lstStyle/>
        <a:p>
          <a:pPr algn="ctr"/>
          <a:endParaRPr lang="es-CL" sz="2000"/>
        </a:p>
      </dgm:t>
    </dgm:pt>
    <dgm:pt modelId="{99811BDB-1D80-41A2-9A58-4115E3E7EDB5}" type="sibTrans" cxnId="{8735FC5A-2D4E-4D1B-9F6F-D488B3574473}">
      <dgm:prSet/>
      <dgm:spPr/>
      <dgm:t>
        <a:bodyPr/>
        <a:lstStyle/>
        <a:p>
          <a:pPr algn="ctr"/>
          <a:endParaRPr lang="es-CL" sz="2000"/>
        </a:p>
      </dgm:t>
    </dgm:pt>
    <dgm:pt modelId="{A002C9F1-08CD-43F2-ABAE-81B4E2D36835}">
      <dgm:prSet custT="1"/>
      <dgm:spPr/>
      <dgm:t>
        <a:bodyPr/>
        <a:lstStyle/>
        <a:p>
          <a:pPr algn="ctr"/>
          <a:r>
            <a:rPr lang="es-CL" sz="1600" dirty="0" smtClean="0"/>
            <a:t>Homogéneos</a:t>
          </a:r>
          <a:endParaRPr lang="es-CL" sz="1600" dirty="0"/>
        </a:p>
      </dgm:t>
    </dgm:pt>
    <dgm:pt modelId="{5F000C66-624F-4A23-BA9E-CB255BC3ABDA}" type="parTrans" cxnId="{63307FA7-6CD0-46D0-A77B-1D7981AD3031}">
      <dgm:prSet/>
      <dgm:spPr/>
      <dgm:t>
        <a:bodyPr/>
        <a:lstStyle/>
        <a:p>
          <a:pPr algn="ctr"/>
          <a:endParaRPr lang="es-CL" sz="2000"/>
        </a:p>
      </dgm:t>
    </dgm:pt>
    <dgm:pt modelId="{E61C4E8E-9F71-4C83-B8A4-43B41F37ADCE}" type="sibTrans" cxnId="{63307FA7-6CD0-46D0-A77B-1D7981AD3031}">
      <dgm:prSet/>
      <dgm:spPr/>
      <dgm:t>
        <a:bodyPr/>
        <a:lstStyle/>
        <a:p>
          <a:pPr algn="ctr"/>
          <a:endParaRPr lang="es-CL" sz="2000"/>
        </a:p>
      </dgm:t>
    </dgm:pt>
    <dgm:pt modelId="{8A3BA9B1-22ED-45CD-A6BE-ECFA98EF9ABB}">
      <dgm:prSet custT="1"/>
      <dgm:spPr/>
      <dgm:t>
        <a:bodyPr/>
        <a:lstStyle/>
        <a:p>
          <a:pPr algn="ctr"/>
          <a:r>
            <a:rPr lang="es-CL" sz="1600" dirty="0" smtClean="0"/>
            <a:t>Heterogéneos</a:t>
          </a:r>
          <a:endParaRPr lang="es-CL" sz="1600" dirty="0"/>
        </a:p>
      </dgm:t>
    </dgm:pt>
    <dgm:pt modelId="{527750F5-82A8-414E-A94A-2F90AE3BB717}" type="parTrans" cxnId="{AF8861D8-1730-4AD3-A2DB-F2232C048E26}">
      <dgm:prSet/>
      <dgm:spPr/>
      <dgm:t>
        <a:bodyPr/>
        <a:lstStyle/>
        <a:p>
          <a:pPr algn="ctr"/>
          <a:endParaRPr lang="es-CL" sz="2000"/>
        </a:p>
      </dgm:t>
    </dgm:pt>
    <dgm:pt modelId="{94F85EFC-CB43-4874-8B19-CAC5B29FEBE1}" type="sibTrans" cxnId="{AF8861D8-1730-4AD3-A2DB-F2232C048E26}">
      <dgm:prSet/>
      <dgm:spPr/>
      <dgm:t>
        <a:bodyPr/>
        <a:lstStyle/>
        <a:p>
          <a:pPr algn="ctr"/>
          <a:endParaRPr lang="es-CL" sz="2000"/>
        </a:p>
      </dgm:t>
    </dgm:pt>
    <dgm:pt modelId="{6F796FF6-7EAF-4D9E-B7AB-F079FC4AD18A}" type="asst">
      <dgm:prSet custT="1"/>
      <dgm:spPr/>
      <dgm:t>
        <a:bodyPr/>
        <a:lstStyle/>
        <a:p>
          <a:pPr algn="ctr"/>
          <a:r>
            <a:rPr lang="es-CL" sz="1600"/>
            <a:t>Base Simple</a:t>
          </a:r>
        </a:p>
      </dgm:t>
    </dgm:pt>
    <dgm:pt modelId="{CCBF138D-0AF1-4844-A27C-D12F312A7968}" type="parTrans" cxnId="{33D20C2D-8EF5-4AF7-8D25-414E9DC0C43B}">
      <dgm:prSet/>
      <dgm:spPr/>
      <dgm:t>
        <a:bodyPr/>
        <a:lstStyle/>
        <a:p>
          <a:pPr algn="ctr"/>
          <a:endParaRPr lang="es-CL" sz="2000"/>
        </a:p>
      </dgm:t>
    </dgm:pt>
    <dgm:pt modelId="{02AEF8B0-331B-484D-AED8-5CB96EAA1A89}" type="sibTrans" cxnId="{33D20C2D-8EF5-4AF7-8D25-414E9DC0C43B}">
      <dgm:prSet/>
      <dgm:spPr/>
      <dgm:t>
        <a:bodyPr/>
        <a:lstStyle/>
        <a:p>
          <a:pPr algn="ctr"/>
          <a:endParaRPr lang="es-CL" sz="2000"/>
        </a:p>
      </dgm:t>
    </dgm:pt>
    <dgm:pt modelId="{8DC3D6DC-0DFF-41DD-9449-54F857B2F5D3}" type="asst">
      <dgm:prSet custT="1"/>
      <dgm:spPr/>
      <dgm:t>
        <a:bodyPr/>
        <a:lstStyle/>
        <a:p>
          <a:pPr algn="ctr"/>
          <a:r>
            <a:rPr lang="es-CL" sz="1600"/>
            <a:t>Base Doble</a:t>
          </a:r>
        </a:p>
      </dgm:t>
    </dgm:pt>
    <dgm:pt modelId="{401C9966-DF32-47C5-BF68-9E096ACA64AB}" type="parTrans" cxnId="{76BB30E8-62FF-4395-B78F-0FA9340890C0}">
      <dgm:prSet/>
      <dgm:spPr/>
      <dgm:t>
        <a:bodyPr/>
        <a:lstStyle/>
        <a:p>
          <a:pPr algn="ctr"/>
          <a:endParaRPr lang="es-CL" sz="2000"/>
        </a:p>
      </dgm:t>
    </dgm:pt>
    <dgm:pt modelId="{66B07800-B488-475B-8ED6-34AE8CAD3044}" type="sibTrans" cxnId="{76BB30E8-62FF-4395-B78F-0FA9340890C0}">
      <dgm:prSet/>
      <dgm:spPr/>
      <dgm:t>
        <a:bodyPr/>
        <a:lstStyle/>
        <a:p>
          <a:pPr algn="ctr"/>
          <a:endParaRPr lang="es-CL" sz="2000"/>
        </a:p>
      </dgm:t>
    </dgm:pt>
    <dgm:pt modelId="{28BB5098-C9BF-468A-B14A-1D15C0936AD3}" type="asst">
      <dgm:prSet custT="1"/>
      <dgm:spPr/>
      <dgm:t>
        <a:bodyPr/>
        <a:lstStyle/>
        <a:p>
          <a:pPr algn="ctr"/>
          <a:r>
            <a:rPr lang="es-CL" sz="1600"/>
            <a:t>Base Triple</a:t>
          </a:r>
        </a:p>
      </dgm:t>
    </dgm:pt>
    <dgm:pt modelId="{C7CBDC79-8491-4EFF-A26A-482FF72322F4}" type="parTrans" cxnId="{304DCE4F-111E-491E-9AAF-79784D2C6CB2}">
      <dgm:prSet/>
      <dgm:spPr/>
      <dgm:t>
        <a:bodyPr/>
        <a:lstStyle/>
        <a:p>
          <a:pPr algn="ctr"/>
          <a:endParaRPr lang="es-CL" sz="2000"/>
        </a:p>
      </dgm:t>
    </dgm:pt>
    <dgm:pt modelId="{9408B876-082C-4B13-8D6C-0273B9AE82BD}" type="sibTrans" cxnId="{304DCE4F-111E-491E-9AAF-79784D2C6CB2}">
      <dgm:prSet/>
      <dgm:spPr/>
      <dgm:t>
        <a:bodyPr/>
        <a:lstStyle/>
        <a:p>
          <a:pPr algn="ctr"/>
          <a:endParaRPr lang="es-CL" sz="2000"/>
        </a:p>
      </dgm:t>
    </dgm:pt>
    <dgm:pt modelId="{394F3136-FD2F-4531-9342-8D53E87CAD40}" type="pres">
      <dgm:prSet presAssocID="{9BDA1DED-281E-4F3E-8F70-81FC7B8AFD0D}" presName="hierChild1" presStyleCnt="0">
        <dgm:presLayoutVars>
          <dgm:orgChart val="1"/>
          <dgm:chPref val="1"/>
          <dgm:dir/>
          <dgm:animOne val="branch"/>
          <dgm:animLvl val="lvl"/>
          <dgm:resizeHandles/>
        </dgm:presLayoutVars>
      </dgm:prSet>
      <dgm:spPr/>
      <dgm:t>
        <a:bodyPr/>
        <a:lstStyle/>
        <a:p>
          <a:endParaRPr lang="es-CL"/>
        </a:p>
      </dgm:t>
    </dgm:pt>
    <dgm:pt modelId="{5249025D-1F3E-42AA-B343-7729EE22DC35}" type="pres">
      <dgm:prSet presAssocID="{5A79727C-B019-4DFA-8A1F-DD981789ED43}" presName="hierRoot1" presStyleCnt="0">
        <dgm:presLayoutVars>
          <dgm:hierBranch val="init"/>
        </dgm:presLayoutVars>
      </dgm:prSet>
      <dgm:spPr/>
      <dgm:t>
        <a:bodyPr/>
        <a:lstStyle/>
        <a:p>
          <a:endParaRPr lang="es-ES"/>
        </a:p>
      </dgm:t>
    </dgm:pt>
    <dgm:pt modelId="{1D35ED75-6801-433C-9ED8-C7EAD7059A91}" type="pres">
      <dgm:prSet presAssocID="{5A79727C-B019-4DFA-8A1F-DD981789ED43}" presName="rootComposite1" presStyleCnt="0"/>
      <dgm:spPr/>
      <dgm:t>
        <a:bodyPr/>
        <a:lstStyle/>
        <a:p>
          <a:endParaRPr lang="es-ES"/>
        </a:p>
      </dgm:t>
    </dgm:pt>
    <dgm:pt modelId="{3B660F13-9A59-4C93-8233-AC12D359D38B}" type="pres">
      <dgm:prSet presAssocID="{5A79727C-B019-4DFA-8A1F-DD981789ED43}" presName="rootText1" presStyleLbl="node0" presStyleIdx="0" presStyleCnt="1" custAng="0">
        <dgm:presLayoutVars>
          <dgm:chPref val="3"/>
        </dgm:presLayoutVars>
      </dgm:prSet>
      <dgm:spPr/>
      <dgm:t>
        <a:bodyPr/>
        <a:lstStyle/>
        <a:p>
          <a:endParaRPr lang="es-CL"/>
        </a:p>
      </dgm:t>
    </dgm:pt>
    <dgm:pt modelId="{27B16672-7683-4FF3-BBF2-AEDBFD23BBA8}" type="pres">
      <dgm:prSet presAssocID="{5A79727C-B019-4DFA-8A1F-DD981789ED43}" presName="rootConnector1" presStyleLbl="asst0" presStyleIdx="0" presStyleCnt="0"/>
      <dgm:spPr/>
      <dgm:t>
        <a:bodyPr/>
        <a:lstStyle/>
        <a:p>
          <a:endParaRPr lang="es-CL"/>
        </a:p>
      </dgm:t>
    </dgm:pt>
    <dgm:pt modelId="{EF0E7F77-99E6-4473-B37F-14BC5EFA6F0B}" type="pres">
      <dgm:prSet presAssocID="{5A79727C-B019-4DFA-8A1F-DD981789ED43}" presName="hierChild2" presStyleCnt="0"/>
      <dgm:spPr/>
      <dgm:t>
        <a:bodyPr/>
        <a:lstStyle/>
        <a:p>
          <a:endParaRPr lang="es-ES"/>
        </a:p>
      </dgm:t>
    </dgm:pt>
    <dgm:pt modelId="{1C8B985E-E633-40E2-AC8D-CE06A8B14517}" type="pres">
      <dgm:prSet presAssocID="{7707F34C-6B32-4ADD-81E0-0F93E5CBE929}" presName="Name37" presStyleLbl="parChTrans1D2" presStyleIdx="0" presStyleCnt="3"/>
      <dgm:spPr/>
      <dgm:t>
        <a:bodyPr/>
        <a:lstStyle/>
        <a:p>
          <a:endParaRPr lang="es-CL"/>
        </a:p>
      </dgm:t>
    </dgm:pt>
    <dgm:pt modelId="{BEFDE834-EECA-4FAF-B5AF-87AC617EF4F4}" type="pres">
      <dgm:prSet presAssocID="{E0640CC7-E7CC-4344-89B2-7A9F9467BAB9}" presName="hierRoot2" presStyleCnt="0">
        <dgm:presLayoutVars>
          <dgm:hierBranch val="init"/>
        </dgm:presLayoutVars>
      </dgm:prSet>
      <dgm:spPr/>
      <dgm:t>
        <a:bodyPr/>
        <a:lstStyle/>
        <a:p>
          <a:endParaRPr lang="es-ES"/>
        </a:p>
      </dgm:t>
    </dgm:pt>
    <dgm:pt modelId="{D1230979-B76E-46A2-A298-74B6C18BBADA}" type="pres">
      <dgm:prSet presAssocID="{E0640CC7-E7CC-4344-89B2-7A9F9467BAB9}" presName="rootComposite" presStyleCnt="0"/>
      <dgm:spPr/>
      <dgm:t>
        <a:bodyPr/>
        <a:lstStyle/>
        <a:p>
          <a:endParaRPr lang="es-ES"/>
        </a:p>
      </dgm:t>
    </dgm:pt>
    <dgm:pt modelId="{B10823BB-82E1-4FED-963F-92DC89FC895D}" type="pres">
      <dgm:prSet presAssocID="{E0640CC7-E7CC-4344-89B2-7A9F9467BAB9}" presName="rootText" presStyleLbl="node2" presStyleIdx="0" presStyleCnt="3" custScaleX="156373" custScaleY="91250">
        <dgm:presLayoutVars>
          <dgm:chPref val="3"/>
        </dgm:presLayoutVars>
      </dgm:prSet>
      <dgm:spPr/>
      <dgm:t>
        <a:bodyPr/>
        <a:lstStyle/>
        <a:p>
          <a:endParaRPr lang="es-CL"/>
        </a:p>
      </dgm:t>
    </dgm:pt>
    <dgm:pt modelId="{EE830212-9311-4535-9AA3-AA33D5EB96D3}" type="pres">
      <dgm:prSet presAssocID="{E0640CC7-E7CC-4344-89B2-7A9F9467BAB9}" presName="rootConnector" presStyleLbl="node2" presStyleIdx="0" presStyleCnt="3"/>
      <dgm:spPr/>
      <dgm:t>
        <a:bodyPr/>
        <a:lstStyle/>
        <a:p>
          <a:endParaRPr lang="es-CL"/>
        </a:p>
      </dgm:t>
    </dgm:pt>
    <dgm:pt modelId="{2A6D5397-41D3-4358-9234-A11D5C369327}" type="pres">
      <dgm:prSet presAssocID="{E0640CC7-E7CC-4344-89B2-7A9F9467BAB9}" presName="hierChild4" presStyleCnt="0"/>
      <dgm:spPr/>
      <dgm:t>
        <a:bodyPr/>
        <a:lstStyle/>
        <a:p>
          <a:endParaRPr lang="es-ES"/>
        </a:p>
      </dgm:t>
    </dgm:pt>
    <dgm:pt modelId="{9BFE8CA0-7E35-4A35-8AB9-92E880AC0F4D}" type="pres">
      <dgm:prSet presAssocID="{EA949DD9-F593-4F9C-9360-3C1B2F491685}" presName="Name37" presStyleLbl="parChTrans1D3" presStyleIdx="0" presStyleCnt="6"/>
      <dgm:spPr/>
      <dgm:t>
        <a:bodyPr/>
        <a:lstStyle/>
        <a:p>
          <a:endParaRPr lang="es-CL"/>
        </a:p>
      </dgm:t>
    </dgm:pt>
    <dgm:pt modelId="{6A9BA195-C4D3-405E-AFCE-53AF7DCF46FB}" type="pres">
      <dgm:prSet presAssocID="{7FBC5BD7-B32D-4424-8193-F8C0461E3980}" presName="hierRoot2" presStyleCnt="0">
        <dgm:presLayoutVars>
          <dgm:hierBranch val="init"/>
        </dgm:presLayoutVars>
      </dgm:prSet>
      <dgm:spPr/>
      <dgm:t>
        <a:bodyPr/>
        <a:lstStyle/>
        <a:p>
          <a:endParaRPr lang="es-ES"/>
        </a:p>
      </dgm:t>
    </dgm:pt>
    <dgm:pt modelId="{422DCD53-DDD2-4BEB-8164-B67D7882892F}" type="pres">
      <dgm:prSet presAssocID="{7FBC5BD7-B32D-4424-8193-F8C0461E3980}" presName="rootComposite" presStyleCnt="0"/>
      <dgm:spPr/>
      <dgm:t>
        <a:bodyPr/>
        <a:lstStyle/>
        <a:p>
          <a:endParaRPr lang="es-ES"/>
        </a:p>
      </dgm:t>
    </dgm:pt>
    <dgm:pt modelId="{FF9A2962-D9EA-42B5-9CB7-21C853D185D3}" type="pres">
      <dgm:prSet presAssocID="{7FBC5BD7-B32D-4424-8193-F8C0461E3980}" presName="rootText" presStyleLbl="node3" presStyleIdx="0" presStyleCnt="6">
        <dgm:presLayoutVars>
          <dgm:chPref val="3"/>
        </dgm:presLayoutVars>
      </dgm:prSet>
      <dgm:spPr/>
      <dgm:t>
        <a:bodyPr/>
        <a:lstStyle/>
        <a:p>
          <a:endParaRPr lang="es-CL"/>
        </a:p>
      </dgm:t>
    </dgm:pt>
    <dgm:pt modelId="{0C9538D2-BAC8-4671-B45A-6CE54EA0E1FB}" type="pres">
      <dgm:prSet presAssocID="{7FBC5BD7-B32D-4424-8193-F8C0461E3980}" presName="rootConnector" presStyleLbl="node3" presStyleIdx="0" presStyleCnt="6"/>
      <dgm:spPr/>
      <dgm:t>
        <a:bodyPr/>
        <a:lstStyle/>
        <a:p>
          <a:endParaRPr lang="es-CL"/>
        </a:p>
      </dgm:t>
    </dgm:pt>
    <dgm:pt modelId="{F2820572-40F3-44FB-BCB0-7988998FB926}" type="pres">
      <dgm:prSet presAssocID="{7FBC5BD7-B32D-4424-8193-F8C0461E3980}" presName="hierChild4" presStyleCnt="0"/>
      <dgm:spPr/>
      <dgm:t>
        <a:bodyPr/>
        <a:lstStyle/>
        <a:p>
          <a:endParaRPr lang="es-ES"/>
        </a:p>
      </dgm:t>
    </dgm:pt>
    <dgm:pt modelId="{B38E4E49-AC42-4509-BE55-7FF3D18062EB}" type="pres">
      <dgm:prSet presAssocID="{7FBC5BD7-B32D-4424-8193-F8C0461E3980}" presName="hierChild5" presStyleCnt="0"/>
      <dgm:spPr/>
      <dgm:t>
        <a:bodyPr/>
        <a:lstStyle/>
        <a:p>
          <a:endParaRPr lang="es-ES"/>
        </a:p>
      </dgm:t>
    </dgm:pt>
    <dgm:pt modelId="{B5C8938D-BF7E-4FD7-8276-A24541680330}" type="pres">
      <dgm:prSet presAssocID="{2B694EE9-68DE-40C6-8913-B82CA371F9C4}" presName="Name37" presStyleLbl="parChTrans1D3" presStyleIdx="1" presStyleCnt="6"/>
      <dgm:spPr/>
      <dgm:t>
        <a:bodyPr/>
        <a:lstStyle/>
        <a:p>
          <a:endParaRPr lang="es-CL"/>
        </a:p>
      </dgm:t>
    </dgm:pt>
    <dgm:pt modelId="{77F46FD1-75CB-4D5A-8CC6-467F632198FC}" type="pres">
      <dgm:prSet presAssocID="{FFFA917C-BBC3-4B36-8645-E1E28AC00EDD}" presName="hierRoot2" presStyleCnt="0">
        <dgm:presLayoutVars>
          <dgm:hierBranch val="init"/>
        </dgm:presLayoutVars>
      </dgm:prSet>
      <dgm:spPr/>
      <dgm:t>
        <a:bodyPr/>
        <a:lstStyle/>
        <a:p>
          <a:endParaRPr lang="es-ES"/>
        </a:p>
      </dgm:t>
    </dgm:pt>
    <dgm:pt modelId="{613EF0BF-8BA1-4566-A93E-3033336C7C6D}" type="pres">
      <dgm:prSet presAssocID="{FFFA917C-BBC3-4B36-8645-E1E28AC00EDD}" presName="rootComposite" presStyleCnt="0"/>
      <dgm:spPr/>
      <dgm:t>
        <a:bodyPr/>
        <a:lstStyle/>
        <a:p>
          <a:endParaRPr lang="es-ES"/>
        </a:p>
      </dgm:t>
    </dgm:pt>
    <dgm:pt modelId="{B632982C-9B55-484A-B5E6-4EA896931C60}" type="pres">
      <dgm:prSet presAssocID="{FFFA917C-BBC3-4B36-8645-E1E28AC00EDD}" presName="rootText" presStyleLbl="node3" presStyleIdx="1" presStyleCnt="6" custScaleX="122919">
        <dgm:presLayoutVars>
          <dgm:chPref val="3"/>
        </dgm:presLayoutVars>
      </dgm:prSet>
      <dgm:spPr/>
      <dgm:t>
        <a:bodyPr/>
        <a:lstStyle/>
        <a:p>
          <a:endParaRPr lang="es-CL"/>
        </a:p>
      </dgm:t>
    </dgm:pt>
    <dgm:pt modelId="{64137136-9A51-434E-90AA-62C89713D11C}" type="pres">
      <dgm:prSet presAssocID="{FFFA917C-BBC3-4B36-8645-E1E28AC00EDD}" presName="rootConnector" presStyleLbl="node3" presStyleIdx="1" presStyleCnt="6"/>
      <dgm:spPr/>
      <dgm:t>
        <a:bodyPr/>
        <a:lstStyle/>
        <a:p>
          <a:endParaRPr lang="es-CL"/>
        </a:p>
      </dgm:t>
    </dgm:pt>
    <dgm:pt modelId="{A31B9F02-AC30-4885-86C7-A35460F6E227}" type="pres">
      <dgm:prSet presAssocID="{FFFA917C-BBC3-4B36-8645-E1E28AC00EDD}" presName="hierChild4" presStyleCnt="0"/>
      <dgm:spPr/>
      <dgm:t>
        <a:bodyPr/>
        <a:lstStyle/>
        <a:p>
          <a:endParaRPr lang="es-ES"/>
        </a:p>
      </dgm:t>
    </dgm:pt>
    <dgm:pt modelId="{783E9E42-1DD2-4812-89DD-90CB41EFBFCC}" type="pres">
      <dgm:prSet presAssocID="{FFFA917C-BBC3-4B36-8645-E1E28AC00EDD}" presName="hierChild5" presStyleCnt="0"/>
      <dgm:spPr/>
      <dgm:t>
        <a:bodyPr/>
        <a:lstStyle/>
        <a:p>
          <a:endParaRPr lang="es-ES"/>
        </a:p>
      </dgm:t>
    </dgm:pt>
    <dgm:pt modelId="{81C4138B-01E8-4D04-A798-F0D3F0C2A1FB}" type="pres">
      <dgm:prSet presAssocID="{B141D102-657B-4E2D-A5D8-6B24A1E95AAF}" presName="Name37" presStyleLbl="parChTrans1D3" presStyleIdx="2" presStyleCnt="6"/>
      <dgm:spPr/>
      <dgm:t>
        <a:bodyPr/>
        <a:lstStyle/>
        <a:p>
          <a:endParaRPr lang="es-CL"/>
        </a:p>
      </dgm:t>
    </dgm:pt>
    <dgm:pt modelId="{C2DB201B-B7DD-40BC-9DAF-0FCC8AF5CAAF}" type="pres">
      <dgm:prSet presAssocID="{B2639FF1-C82C-4C36-88EC-FDF16A6EB7D8}" presName="hierRoot2" presStyleCnt="0">
        <dgm:presLayoutVars>
          <dgm:hierBranch val="init"/>
        </dgm:presLayoutVars>
      </dgm:prSet>
      <dgm:spPr/>
      <dgm:t>
        <a:bodyPr/>
        <a:lstStyle/>
        <a:p>
          <a:endParaRPr lang="es-ES"/>
        </a:p>
      </dgm:t>
    </dgm:pt>
    <dgm:pt modelId="{7404FB57-1F4F-4D9C-9AF1-324E33309444}" type="pres">
      <dgm:prSet presAssocID="{B2639FF1-C82C-4C36-88EC-FDF16A6EB7D8}" presName="rootComposite" presStyleCnt="0"/>
      <dgm:spPr/>
      <dgm:t>
        <a:bodyPr/>
        <a:lstStyle/>
        <a:p>
          <a:endParaRPr lang="es-ES"/>
        </a:p>
      </dgm:t>
    </dgm:pt>
    <dgm:pt modelId="{0049E492-0312-4CBA-BD34-F16EDFAA0FF3}" type="pres">
      <dgm:prSet presAssocID="{B2639FF1-C82C-4C36-88EC-FDF16A6EB7D8}" presName="rootText" presStyleLbl="node3" presStyleIdx="2" presStyleCnt="6">
        <dgm:presLayoutVars>
          <dgm:chPref val="3"/>
        </dgm:presLayoutVars>
      </dgm:prSet>
      <dgm:spPr/>
      <dgm:t>
        <a:bodyPr/>
        <a:lstStyle/>
        <a:p>
          <a:endParaRPr lang="es-CL"/>
        </a:p>
      </dgm:t>
    </dgm:pt>
    <dgm:pt modelId="{2660AC25-B336-4F3E-A852-6A9C58882FBD}" type="pres">
      <dgm:prSet presAssocID="{B2639FF1-C82C-4C36-88EC-FDF16A6EB7D8}" presName="rootConnector" presStyleLbl="node3" presStyleIdx="2" presStyleCnt="6"/>
      <dgm:spPr/>
      <dgm:t>
        <a:bodyPr/>
        <a:lstStyle/>
        <a:p>
          <a:endParaRPr lang="es-CL"/>
        </a:p>
      </dgm:t>
    </dgm:pt>
    <dgm:pt modelId="{1D05EEA7-880C-4456-993F-CCCB9E4B76B7}" type="pres">
      <dgm:prSet presAssocID="{B2639FF1-C82C-4C36-88EC-FDF16A6EB7D8}" presName="hierChild4" presStyleCnt="0"/>
      <dgm:spPr/>
      <dgm:t>
        <a:bodyPr/>
        <a:lstStyle/>
        <a:p>
          <a:endParaRPr lang="es-ES"/>
        </a:p>
      </dgm:t>
    </dgm:pt>
    <dgm:pt modelId="{8B248581-7B86-4ED8-9AE2-A7FC8A890CD4}" type="pres">
      <dgm:prSet presAssocID="{B2639FF1-C82C-4C36-88EC-FDF16A6EB7D8}" presName="hierChild5" presStyleCnt="0"/>
      <dgm:spPr/>
      <dgm:t>
        <a:bodyPr/>
        <a:lstStyle/>
        <a:p>
          <a:endParaRPr lang="es-ES"/>
        </a:p>
      </dgm:t>
    </dgm:pt>
    <dgm:pt modelId="{251ADF58-89F0-4A34-9C1C-6B912E920A28}" type="pres">
      <dgm:prSet presAssocID="{E0640CC7-E7CC-4344-89B2-7A9F9467BAB9}" presName="hierChild5" presStyleCnt="0"/>
      <dgm:spPr/>
      <dgm:t>
        <a:bodyPr/>
        <a:lstStyle/>
        <a:p>
          <a:endParaRPr lang="es-ES"/>
        </a:p>
      </dgm:t>
    </dgm:pt>
    <dgm:pt modelId="{9242B55B-CA62-4308-9964-5FD4D1D0F77F}" type="pres">
      <dgm:prSet presAssocID="{96800771-0099-43F9-AE4B-B66A177795A5}" presName="Name37" presStyleLbl="parChTrans1D2" presStyleIdx="1" presStyleCnt="3"/>
      <dgm:spPr/>
      <dgm:t>
        <a:bodyPr/>
        <a:lstStyle/>
        <a:p>
          <a:endParaRPr lang="es-CL"/>
        </a:p>
      </dgm:t>
    </dgm:pt>
    <dgm:pt modelId="{1872894B-6ACE-41F1-9F52-9E0E56523376}" type="pres">
      <dgm:prSet presAssocID="{BFEFB270-87F7-4DF2-BCD8-BC826FCA27E5}" presName="hierRoot2" presStyleCnt="0">
        <dgm:presLayoutVars>
          <dgm:hierBranch val="init"/>
        </dgm:presLayoutVars>
      </dgm:prSet>
      <dgm:spPr/>
      <dgm:t>
        <a:bodyPr/>
        <a:lstStyle/>
        <a:p>
          <a:endParaRPr lang="es-ES"/>
        </a:p>
      </dgm:t>
    </dgm:pt>
    <dgm:pt modelId="{08F17354-73B3-45BC-AC15-FD6DF134ED40}" type="pres">
      <dgm:prSet presAssocID="{BFEFB270-87F7-4DF2-BCD8-BC826FCA27E5}" presName="rootComposite" presStyleCnt="0"/>
      <dgm:spPr/>
      <dgm:t>
        <a:bodyPr/>
        <a:lstStyle/>
        <a:p>
          <a:endParaRPr lang="es-ES"/>
        </a:p>
      </dgm:t>
    </dgm:pt>
    <dgm:pt modelId="{28BE9E07-1998-4C5A-85AF-7C25D7928AC5}" type="pres">
      <dgm:prSet presAssocID="{BFEFB270-87F7-4DF2-BCD8-BC826FCA27E5}" presName="rootText" presStyleLbl="node2" presStyleIdx="1" presStyleCnt="3" custScaleX="127785">
        <dgm:presLayoutVars>
          <dgm:chPref val="3"/>
        </dgm:presLayoutVars>
      </dgm:prSet>
      <dgm:spPr/>
      <dgm:t>
        <a:bodyPr/>
        <a:lstStyle/>
        <a:p>
          <a:endParaRPr lang="es-CL"/>
        </a:p>
      </dgm:t>
    </dgm:pt>
    <dgm:pt modelId="{802BCD74-9322-451C-B2BF-5DB087811AA7}" type="pres">
      <dgm:prSet presAssocID="{BFEFB270-87F7-4DF2-BCD8-BC826FCA27E5}" presName="rootConnector" presStyleLbl="node2" presStyleIdx="1" presStyleCnt="3"/>
      <dgm:spPr/>
      <dgm:t>
        <a:bodyPr/>
        <a:lstStyle/>
        <a:p>
          <a:endParaRPr lang="es-CL"/>
        </a:p>
      </dgm:t>
    </dgm:pt>
    <dgm:pt modelId="{E16BDC83-6785-4475-93AD-7A5E49988B88}" type="pres">
      <dgm:prSet presAssocID="{BFEFB270-87F7-4DF2-BCD8-BC826FCA27E5}" presName="hierChild4" presStyleCnt="0"/>
      <dgm:spPr/>
      <dgm:t>
        <a:bodyPr/>
        <a:lstStyle/>
        <a:p>
          <a:endParaRPr lang="es-ES"/>
        </a:p>
      </dgm:t>
    </dgm:pt>
    <dgm:pt modelId="{D1DC18FB-FAFB-495B-B292-F32D006301F1}" type="pres">
      <dgm:prSet presAssocID="{0C3CCD37-D6CB-4F54-8633-BA15966DAEDB}" presName="Name37" presStyleLbl="parChTrans1D3" presStyleIdx="3" presStyleCnt="6"/>
      <dgm:spPr/>
      <dgm:t>
        <a:bodyPr/>
        <a:lstStyle/>
        <a:p>
          <a:endParaRPr lang="es-CL"/>
        </a:p>
      </dgm:t>
    </dgm:pt>
    <dgm:pt modelId="{829BA3EC-4CF0-4C78-90EF-51EA72513A18}" type="pres">
      <dgm:prSet presAssocID="{4B029340-90B4-4E8C-B198-521F4C2E0C7F}" presName="hierRoot2" presStyleCnt="0">
        <dgm:presLayoutVars>
          <dgm:hierBranch val="init"/>
        </dgm:presLayoutVars>
      </dgm:prSet>
      <dgm:spPr/>
      <dgm:t>
        <a:bodyPr/>
        <a:lstStyle/>
        <a:p>
          <a:endParaRPr lang="es-ES"/>
        </a:p>
      </dgm:t>
    </dgm:pt>
    <dgm:pt modelId="{2A589C66-C56A-45DA-8A5E-2B6779A248A1}" type="pres">
      <dgm:prSet presAssocID="{4B029340-90B4-4E8C-B198-521F4C2E0C7F}" presName="rootComposite" presStyleCnt="0"/>
      <dgm:spPr/>
      <dgm:t>
        <a:bodyPr/>
        <a:lstStyle/>
        <a:p>
          <a:endParaRPr lang="es-ES"/>
        </a:p>
      </dgm:t>
    </dgm:pt>
    <dgm:pt modelId="{41E83A53-58C1-41B7-9692-F843D59D10B0}" type="pres">
      <dgm:prSet presAssocID="{4B029340-90B4-4E8C-B198-521F4C2E0C7F}" presName="rootText" presStyleLbl="node3" presStyleIdx="3" presStyleCnt="6">
        <dgm:presLayoutVars>
          <dgm:chPref val="3"/>
        </dgm:presLayoutVars>
      </dgm:prSet>
      <dgm:spPr/>
      <dgm:t>
        <a:bodyPr/>
        <a:lstStyle/>
        <a:p>
          <a:endParaRPr lang="es-CL"/>
        </a:p>
      </dgm:t>
    </dgm:pt>
    <dgm:pt modelId="{23214C71-A35E-444E-B0B1-4E8F1E6ECF25}" type="pres">
      <dgm:prSet presAssocID="{4B029340-90B4-4E8C-B198-521F4C2E0C7F}" presName="rootConnector" presStyleLbl="node3" presStyleIdx="3" presStyleCnt="6"/>
      <dgm:spPr/>
      <dgm:t>
        <a:bodyPr/>
        <a:lstStyle/>
        <a:p>
          <a:endParaRPr lang="es-CL"/>
        </a:p>
      </dgm:t>
    </dgm:pt>
    <dgm:pt modelId="{FFA286F7-845F-45D3-9E09-95797CFD0C92}" type="pres">
      <dgm:prSet presAssocID="{4B029340-90B4-4E8C-B198-521F4C2E0C7F}" presName="hierChild4" presStyleCnt="0"/>
      <dgm:spPr/>
      <dgm:t>
        <a:bodyPr/>
        <a:lstStyle/>
        <a:p>
          <a:endParaRPr lang="es-ES"/>
        </a:p>
      </dgm:t>
    </dgm:pt>
    <dgm:pt modelId="{39080DAB-00A8-4F27-BE3A-D54EFFF5EA2D}" type="pres">
      <dgm:prSet presAssocID="{4B029340-90B4-4E8C-B198-521F4C2E0C7F}" presName="hierChild5" presStyleCnt="0"/>
      <dgm:spPr/>
      <dgm:t>
        <a:bodyPr/>
        <a:lstStyle/>
        <a:p>
          <a:endParaRPr lang="es-ES"/>
        </a:p>
      </dgm:t>
    </dgm:pt>
    <dgm:pt modelId="{6BBBA887-37E1-477E-9BC6-F49945E61BB8}" type="pres">
      <dgm:prSet presAssocID="{5F000C66-624F-4A23-BA9E-CB255BC3ABDA}" presName="Name37" presStyleLbl="parChTrans1D3" presStyleIdx="4" presStyleCnt="6"/>
      <dgm:spPr/>
      <dgm:t>
        <a:bodyPr/>
        <a:lstStyle/>
        <a:p>
          <a:endParaRPr lang="es-CL"/>
        </a:p>
      </dgm:t>
    </dgm:pt>
    <dgm:pt modelId="{70F15513-CD57-4863-B43B-83353727FB8E}" type="pres">
      <dgm:prSet presAssocID="{A002C9F1-08CD-43F2-ABAE-81B4E2D36835}" presName="hierRoot2" presStyleCnt="0">
        <dgm:presLayoutVars>
          <dgm:hierBranch val="init"/>
        </dgm:presLayoutVars>
      </dgm:prSet>
      <dgm:spPr/>
      <dgm:t>
        <a:bodyPr/>
        <a:lstStyle/>
        <a:p>
          <a:endParaRPr lang="es-ES"/>
        </a:p>
      </dgm:t>
    </dgm:pt>
    <dgm:pt modelId="{416EA79D-206A-4D4F-A13C-F945BE2A615A}" type="pres">
      <dgm:prSet presAssocID="{A002C9F1-08CD-43F2-ABAE-81B4E2D36835}" presName="rootComposite" presStyleCnt="0"/>
      <dgm:spPr/>
      <dgm:t>
        <a:bodyPr/>
        <a:lstStyle/>
        <a:p>
          <a:endParaRPr lang="es-ES"/>
        </a:p>
      </dgm:t>
    </dgm:pt>
    <dgm:pt modelId="{39A3E23A-D7C1-42CF-88ED-29631F5A6911}" type="pres">
      <dgm:prSet presAssocID="{A002C9F1-08CD-43F2-ABAE-81B4E2D36835}" presName="rootText" presStyleLbl="node3" presStyleIdx="4" presStyleCnt="6">
        <dgm:presLayoutVars>
          <dgm:chPref val="3"/>
        </dgm:presLayoutVars>
      </dgm:prSet>
      <dgm:spPr/>
      <dgm:t>
        <a:bodyPr/>
        <a:lstStyle/>
        <a:p>
          <a:endParaRPr lang="es-CL"/>
        </a:p>
      </dgm:t>
    </dgm:pt>
    <dgm:pt modelId="{322BD064-502B-4A90-A76E-E42257D04260}" type="pres">
      <dgm:prSet presAssocID="{A002C9F1-08CD-43F2-ABAE-81B4E2D36835}" presName="rootConnector" presStyleLbl="node3" presStyleIdx="4" presStyleCnt="6"/>
      <dgm:spPr/>
      <dgm:t>
        <a:bodyPr/>
        <a:lstStyle/>
        <a:p>
          <a:endParaRPr lang="es-CL"/>
        </a:p>
      </dgm:t>
    </dgm:pt>
    <dgm:pt modelId="{A025BA70-2B5E-4DD5-B759-76377324D92A}" type="pres">
      <dgm:prSet presAssocID="{A002C9F1-08CD-43F2-ABAE-81B4E2D36835}" presName="hierChild4" presStyleCnt="0"/>
      <dgm:spPr/>
      <dgm:t>
        <a:bodyPr/>
        <a:lstStyle/>
        <a:p>
          <a:endParaRPr lang="es-ES"/>
        </a:p>
      </dgm:t>
    </dgm:pt>
    <dgm:pt modelId="{A7E2E5D5-5C9C-4A3B-9E16-8A2B004D283A}" type="pres">
      <dgm:prSet presAssocID="{A002C9F1-08CD-43F2-ABAE-81B4E2D36835}" presName="hierChild5" presStyleCnt="0"/>
      <dgm:spPr/>
      <dgm:t>
        <a:bodyPr/>
        <a:lstStyle/>
        <a:p>
          <a:endParaRPr lang="es-ES"/>
        </a:p>
      </dgm:t>
    </dgm:pt>
    <dgm:pt modelId="{33A39EF0-A10E-41DE-9F37-71D9122DCD7D}" type="pres">
      <dgm:prSet presAssocID="{CCBF138D-0AF1-4844-A27C-D12F312A7968}" presName="Name111" presStyleLbl="parChTrans1D4" presStyleIdx="0" presStyleCnt="3"/>
      <dgm:spPr/>
      <dgm:t>
        <a:bodyPr/>
        <a:lstStyle/>
        <a:p>
          <a:endParaRPr lang="es-CL"/>
        </a:p>
      </dgm:t>
    </dgm:pt>
    <dgm:pt modelId="{F400E270-88F5-463B-BE97-88AD6D0E9666}" type="pres">
      <dgm:prSet presAssocID="{6F796FF6-7EAF-4D9E-B7AB-F079FC4AD18A}" presName="hierRoot3" presStyleCnt="0">
        <dgm:presLayoutVars>
          <dgm:hierBranch val="init"/>
        </dgm:presLayoutVars>
      </dgm:prSet>
      <dgm:spPr/>
      <dgm:t>
        <a:bodyPr/>
        <a:lstStyle/>
        <a:p>
          <a:endParaRPr lang="es-ES"/>
        </a:p>
      </dgm:t>
    </dgm:pt>
    <dgm:pt modelId="{C33AD1BB-C7C8-4C9E-BDB4-81740D00E3BE}" type="pres">
      <dgm:prSet presAssocID="{6F796FF6-7EAF-4D9E-B7AB-F079FC4AD18A}" presName="rootComposite3" presStyleCnt="0"/>
      <dgm:spPr/>
      <dgm:t>
        <a:bodyPr/>
        <a:lstStyle/>
        <a:p>
          <a:endParaRPr lang="es-ES"/>
        </a:p>
      </dgm:t>
    </dgm:pt>
    <dgm:pt modelId="{841667E5-6F96-4C91-ADDE-84FC773FE3B6}" type="pres">
      <dgm:prSet presAssocID="{6F796FF6-7EAF-4D9E-B7AB-F079FC4AD18A}" presName="rootText3" presStyleLbl="asst3" presStyleIdx="0" presStyleCnt="3" custLinFactX="26758" custLinFactNeighborX="100000" custLinFactNeighborY="-1657">
        <dgm:presLayoutVars>
          <dgm:chPref val="3"/>
        </dgm:presLayoutVars>
      </dgm:prSet>
      <dgm:spPr/>
      <dgm:t>
        <a:bodyPr/>
        <a:lstStyle/>
        <a:p>
          <a:endParaRPr lang="es-CL"/>
        </a:p>
      </dgm:t>
    </dgm:pt>
    <dgm:pt modelId="{B770C38D-BF32-41FE-B86D-A6ED19DDBB5A}" type="pres">
      <dgm:prSet presAssocID="{6F796FF6-7EAF-4D9E-B7AB-F079FC4AD18A}" presName="rootConnector3" presStyleLbl="asst3" presStyleIdx="0" presStyleCnt="3"/>
      <dgm:spPr/>
      <dgm:t>
        <a:bodyPr/>
        <a:lstStyle/>
        <a:p>
          <a:endParaRPr lang="es-CL"/>
        </a:p>
      </dgm:t>
    </dgm:pt>
    <dgm:pt modelId="{5D6D61C5-3BF8-4B36-A17F-CA39397BB7D0}" type="pres">
      <dgm:prSet presAssocID="{6F796FF6-7EAF-4D9E-B7AB-F079FC4AD18A}" presName="hierChild6" presStyleCnt="0"/>
      <dgm:spPr/>
      <dgm:t>
        <a:bodyPr/>
        <a:lstStyle/>
        <a:p>
          <a:endParaRPr lang="es-ES"/>
        </a:p>
      </dgm:t>
    </dgm:pt>
    <dgm:pt modelId="{606C1486-ABF7-4649-96C9-3C7E7E45154F}" type="pres">
      <dgm:prSet presAssocID="{6F796FF6-7EAF-4D9E-B7AB-F079FC4AD18A}" presName="hierChild7" presStyleCnt="0"/>
      <dgm:spPr/>
      <dgm:t>
        <a:bodyPr/>
        <a:lstStyle/>
        <a:p>
          <a:endParaRPr lang="es-ES"/>
        </a:p>
      </dgm:t>
    </dgm:pt>
    <dgm:pt modelId="{B692AFA0-238E-480D-A3C9-75AF16D91547}" type="pres">
      <dgm:prSet presAssocID="{401C9966-DF32-47C5-BF68-9E096ACA64AB}" presName="Name111" presStyleLbl="parChTrans1D4" presStyleIdx="1" presStyleCnt="3"/>
      <dgm:spPr/>
      <dgm:t>
        <a:bodyPr/>
        <a:lstStyle/>
        <a:p>
          <a:endParaRPr lang="es-CL"/>
        </a:p>
      </dgm:t>
    </dgm:pt>
    <dgm:pt modelId="{38FA1E7A-069B-41D8-9567-C22FDC2C9D10}" type="pres">
      <dgm:prSet presAssocID="{8DC3D6DC-0DFF-41DD-9449-54F857B2F5D3}" presName="hierRoot3" presStyleCnt="0">
        <dgm:presLayoutVars>
          <dgm:hierBranch val="init"/>
        </dgm:presLayoutVars>
      </dgm:prSet>
      <dgm:spPr/>
      <dgm:t>
        <a:bodyPr/>
        <a:lstStyle/>
        <a:p>
          <a:endParaRPr lang="es-ES"/>
        </a:p>
      </dgm:t>
    </dgm:pt>
    <dgm:pt modelId="{A0B9B4D5-9A08-4AF1-986B-86B471521A02}" type="pres">
      <dgm:prSet presAssocID="{8DC3D6DC-0DFF-41DD-9449-54F857B2F5D3}" presName="rootComposite3" presStyleCnt="0"/>
      <dgm:spPr/>
      <dgm:t>
        <a:bodyPr/>
        <a:lstStyle/>
        <a:p>
          <a:endParaRPr lang="es-ES"/>
        </a:p>
      </dgm:t>
    </dgm:pt>
    <dgm:pt modelId="{16B88737-CC1F-4E23-9D64-E9ABA6FC8136}" type="pres">
      <dgm:prSet presAssocID="{8DC3D6DC-0DFF-41DD-9449-54F857B2F5D3}" presName="rootText3" presStyleLbl="asst3" presStyleIdx="1" presStyleCnt="3" custLinFactY="2732" custLinFactNeighborX="5799" custLinFactNeighborY="100000">
        <dgm:presLayoutVars>
          <dgm:chPref val="3"/>
        </dgm:presLayoutVars>
      </dgm:prSet>
      <dgm:spPr/>
      <dgm:t>
        <a:bodyPr/>
        <a:lstStyle/>
        <a:p>
          <a:endParaRPr lang="es-CL"/>
        </a:p>
      </dgm:t>
    </dgm:pt>
    <dgm:pt modelId="{CCD0D458-64BE-410D-A396-81DB78220E8B}" type="pres">
      <dgm:prSet presAssocID="{8DC3D6DC-0DFF-41DD-9449-54F857B2F5D3}" presName="rootConnector3" presStyleLbl="asst3" presStyleIdx="1" presStyleCnt="3"/>
      <dgm:spPr/>
      <dgm:t>
        <a:bodyPr/>
        <a:lstStyle/>
        <a:p>
          <a:endParaRPr lang="es-CL"/>
        </a:p>
      </dgm:t>
    </dgm:pt>
    <dgm:pt modelId="{3C603566-8BAC-480D-94FB-0F927665AAFA}" type="pres">
      <dgm:prSet presAssocID="{8DC3D6DC-0DFF-41DD-9449-54F857B2F5D3}" presName="hierChild6" presStyleCnt="0"/>
      <dgm:spPr/>
      <dgm:t>
        <a:bodyPr/>
        <a:lstStyle/>
        <a:p>
          <a:endParaRPr lang="es-ES"/>
        </a:p>
      </dgm:t>
    </dgm:pt>
    <dgm:pt modelId="{6B28AB0F-02B9-4367-86FC-48F57786B5EA}" type="pres">
      <dgm:prSet presAssocID="{8DC3D6DC-0DFF-41DD-9449-54F857B2F5D3}" presName="hierChild7" presStyleCnt="0"/>
      <dgm:spPr/>
      <dgm:t>
        <a:bodyPr/>
        <a:lstStyle/>
        <a:p>
          <a:endParaRPr lang="es-ES"/>
        </a:p>
      </dgm:t>
    </dgm:pt>
    <dgm:pt modelId="{DB813F9D-7732-4299-8DAA-823231044030}" type="pres">
      <dgm:prSet presAssocID="{C7CBDC79-8491-4EFF-A26A-482FF72322F4}" presName="Name111" presStyleLbl="parChTrans1D4" presStyleIdx="2" presStyleCnt="3"/>
      <dgm:spPr/>
      <dgm:t>
        <a:bodyPr/>
        <a:lstStyle/>
        <a:p>
          <a:endParaRPr lang="es-CL"/>
        </a:p>
      </dgm:t>
    </dgm:pt>
    <dgm:pt modelId="{625F4931-90C2-4B46-B27B-F65B1FB28507}" type="pres">
      <dgm:prSet presAssocID="{28BB5098-C9BF-468A-B14A-1D15C0936AD3}" presName="hierRoot3" presStyleCnt="0">
        <dgm:presLayoutVars>
          <dgm:hierBranch val="init"/>
        </dgm:presLayoutVars>
      </dgm:prSet>
      <dgm:spPr/>
      <dgm:t>
        <a:bodyPr/>
        <a:lstStyle/>
        <a:p>
          <a:endParaRPr lang="es-ES"/>
        </a:p>
      </dgm:t>
    </dgm:pt>
    <dgm:pt modelId="{E7D3BE6F-5A5F-4B01-BA55-C53C63C8590D}" type="pres">
      <dgm:prSet presAssocID="{28BB5098-C9BF-468A-B14A-1D15C0936AD3}" presName="rootComposite3" presStyleCnt="0"/>
      <dgm:spPr/>
      <dgm:t>
        <a:bodyPr/>
        <a:lstStyle/>
        <a:p>
          <a:endParaRPr lang="es-ES"/>
        </a:p>
      </dgm:t>
    </dgm:pt>
    <dgm:pt modelId="{81584263-4470-4A86-9FC1-5B24980EB1C8}" type="pres">
      <dgm:prSet presAssocID="{28BB5098-C9BF-468A-B14A-1D15C0936AD3}" presName="rootText3" presStyleLbl="asst3" presStyleIdx="2" presStyleCnt="3" custLinFactX="25101" custLinFactNeighborX="100000" custLinFactNeighborY="77335">
        <dgm:presLayoutVars>
          <dgm:chPref val="3"/>
        </dgm:presLayoutVars>
      </dgm:prSet>
      <dgm:spPr/>
      <dgm:t>
        <a:bodyPr/>
        <a:lstStyle/>
        <a:p>
          <a:endParaRPr lang="es-CL"/>
        </a:p>
      </dgm:t>
    </dgm:pt>
    <dgm:pt modelId="{3594A1EC-0F48-4256-A99E-E03B08C66CD6}" type="pres">
      <dgm:prSet presAssocID="{28BB5098-C9BF-468A-B14A-1D15C0936AD3}" presName="rootConnector3" presStyleLbl="asst3" presStyleIdx="2" presStyleCnt="3"/>
      <dgm:spPr/>
      <dgm:t>
        <a:bodyPr/>
        <a:lstStyle/>
        <a:p>
          <a:endParaRPr lang="es-CL"/>
        </a:p>
      </dgm:t>
    </dgm:pt>
    <dgm:pt modelId="{A97DF0E0-E347-4080-B910-A1832B19E4D0}" type="pres">
      <dgm:prSet presAssocID="{28BB5098-C9BF-468A-B14A-1D15C0936AD3}" presName="hierChild6" presStyleCnt="0"/>
      <dgm:spPr/>
      <dgm:t>
        <a:bodyPr/>
        <a:lstStyle/>
        <a:p>
          <a:endParaRPr lang="es-ES"/>
        </a:p>
      </dgm:t>
    </dgm:pt>
    <dgm:pt modelId="{6A3F863E-97D7-430D-BEC5-B199EB2CE876}" type="pres">
      <dgm:prSet presAssocID="{28BB5098-C9BF-468A-B14A-1D15C0936AD3}" presName="hierChild7" presStyleCnt="0"/>
      <dgm:spPr/>
      <dgm:t>
        <a:bodyPr/>
        <a:lstStyle/>
        <a:p>
          <a:endParaRPr lang="es-ES"/>
        </a:p>
      </dgm:t>
    </dgm:pt>
    <dgm:pt modelId="{8BD813EE-8F99-448E-8CEC-E27BDEF9DAF6}" type="pres">
      <dgm:prSet presAssocID="{527750F5-82A8-414E-A94A-2F90AE3BB717}" presName="Name37" presStyleLbl="parChTrans1D3" presStyleIdx="5" presStyleCnt="6"/>
      <dgm:spPr/>
      <dgm:t>
        <a:bodyPr/>
        <a:lstStyle/>
        <a:p>
          <a:endParaRPr lang="es-CL"/>
        </a:p>
      </dgm:t>
    </dgm:pt>
    <dgm:pt modelId="{924A7802-B5B4-4973-88E4-41C797373F0D}" type="pres">
      <dgm:prSet presAssocID="{8A3BA9B1-22ED-45CD-A6BE-ECFA98EF9ABB}" presName="hierRoot2" presStyleCnt="0">
        <dgm:presLayoutVars>
          <dgm:hierBranch val="init"/>
        </dgm:presLayoutVars>
      </dgm:prSet>
      <dgm:spPr/>
      <dgm:t>
        <a:bodyPr/>
        <a:lstStyle/>
        <a:p>
          <a:endParaRPr lang="es-ES"/>
        </a:p>
      </dgm:t>
    </dgm:pt>
    <dgm:pt modelId="{C1208BF4-3F4F-4482-9A2F-05F73E824533}" type="pres">
      <dgm:prSet presAssocID="{8A3BA9B1-22ED-45CD-A6BE-ECFA98EF9ABB}" presName="rootComposite" presStyleCnt="0"/>
      <dgm:spPr/>
      <dgm:t>
        <a:bodyPr/>
        <a:lstStyle/>
        <a:p>
          <a:endParaRPr lang="es-ES"/>
        </a:p>
      </dgm:t>
    </dgm:pt>
    <dgm:pt modelId="{206ED68E-EE95-47F2-B190-9F4958A4879B}" type="pres">
      <dgm:prSet presAssocID="{8A3BA9B1-22ED-45CD-A6BE-ECFA98EF9ABB}" presName="rootText" presStyleLbl="node3" presStyleIdx="5" presStyleCnt="6" custScaleX="107520">
        <dgm:presLayoutVars>
          <dgm:chPref val="3"/>
        </dgm:presLayoutVars>
      </dgm:prSet>
      <dgm:spPr/>
      <dgm:t>
        <a:bodyPr/>
        <a:lstStyle/>
        <a:p>
          <a:endParaRPr lang="es-CL"/>
        </a:p>
      </dgm:t>
    </dgm:pt>
    <dgm:pt modelId="{885B32F9-4E1E-4992-AFF6-53D6A636EABD}" type="pres">
      <dgm:prSet presAssocID="{8A3BA9B1-22ED-45CD-A6BE-ECFA98EF9ABB}" presName="rootConnector" presStyleLbl="node3" presStyleIdx="5" presStyleCnt="6"/>
      <dgm:spPr/>
      <dgm:t>
        <a:bodyPr/>
        <a:lstStyle/>
        <a:p>
          <a:endParaRPr lang="es-CL"/>
        </a:p>
      </dgm:t>
    </dgm:pt>
    <dgm:pt modelId="{A94C1BA6-88A5-434A-9A7B-2D51139396BB}" type="pres">
      <dgm:prSet presAssocID="{8A3BA9B1-22ED-45CD-A6BE-ECFA98EF9ABB}" presName="hierChild4" presStyleCnt="0"/>
      <dgm:spPr/>
      <dgm:t>
        <a:bodyPr/>
        <a:lstStyle/>
        <a:p>
          <a:endParaRPr lang="es-ES"/>
        </a:p>
      </dgm:t>
    </dgm:pt>
    <dgm:pt modelId="{CB158FBF-A92F-449E-9CF0-0F6C71ABBFE2}" type="pres">
      <dgm:prSet presAssocID="{8A3BA9B1-22ED-45CD-A6BE-ECFA98EF9ABB}" presName="hierChild5" presStyleCnt="0"/>
      <dgm:spPr/>
      <dgm:t>
        <a:bodyPr/>
        <a:lstStyle/>
        <a:p>
          <a:endParaRPr lang="es-ES"/>
        </a:p>
      </dgm:t>
    </dgm:pt>
    <dgm:pt modelId="{5E1455F7-F781-4C52-AB0B-0CA83104E4A3}" type="pres">
      <dgm:prSet presAssocID="{BFEFB270-87F7-4DF2-BCD8-BC826FCA27E5}" presName="hierChild5" presStyleCnt="0"/>
      <dgm:spPr/>
      <dgm:t>
        <a:bodyPr/>
        <a:lstStyle/>
        <a:p>
          <a:endParaRPr lang="es-ES"/>
        </a:p>
      </dgm:t>
    </dgm:pt>
    <dgm:pt modelId="{0A8372CB-B093-418C-9EE3-F3854DD38107}" type="pres">
      <dgm:prSet presAssocID="{7330571D-2725-4112-87D1-CC9653B77E07}" presName="Name37" presStyleLbl="parChTrans1D2" presStyleIdx="2" presStyleCnt="3"/>
      <dgm:spPr/>
      <dgm:t>
        <a:bodyPr/>
        <a:lstStyle/>
        <a:p>
          <a:endParaRPr lang="es-CL"/>
        </a:p>
      </dgm:t>
    </dgm:pt>
    <dgm:pt modelId="{131B2726-CE22-4EA7-A045-F59D49CEEF53}" type="pres">
      <dgm:prSet presAssocID="{A2237771-5AB7-46CE-A08F-A517EF322725}" presName="hierRoot2" presStyleCnt="0">
        <dgm:presLayoutVars>
          <dgm:hierBranch val="init"/>
        </dgm:presLayoutVars>
      </dgm:prSet>
      <dgm:spPr/>
      <dgm:t>
        <a:bodyPr/>
        <a:lstStyle/>
        <a:p>
          <a:endParaRPr lang="es-ES"/>
        </a:p>
      </dgm:t>
    </dgm:pt>
    <dgm:pt modelId="{95B5413B-D1D9-43D5-9970-7D2DFB7AAC0A}" type="pres">
      <dgm:prSet presAssocID="{A2237771-5AB7-46CE-A08F-A517EF322725}" presName="rootComposite" presStyleCnt="0"/>
      <dgm:spPr/>
      <dgm:t>
        <a:bodyPr/>
        <a:lstStyle/>
        <a:p>
          <a:endParaRPr lang="es-ES"/>
        </a:p>
      </dgm:t>
    </dgm:pt>
    <dgm:pt modelId="{CEA5BAE7-4DF3-4D8D-B930-86A583FC1CC9}" type="pres">
      <dgm:prSet presAssocID="{A2237771-5AB7-46CE-A08F-A517EF322725}" presName="rootText" presStyleLbl="node2" presStyleIdx="2" presStyleCnt="3" custScaleX="153591">
        <dgm:presLayoutVars>
          <dgm:chPref val="3"/>
        </dgm:presLayoutVars>
      </dgm:prSet>
      <dgm:spPr/>
      <dgm:t>
        <a:bodyPr/>
        <a:lstStyle/>
        <a:p>
          <a:endParaRPr lang="es-CL"/>
        </a:p>
      </dgm:t>
    </dgm:pt>
    <dgm:pt modelId="{CDFEAB4C-6A83-4A54-A91B-63E2EBDFF81F}" type="pres">
      <dgm:prSet presAssocID="{A2237771-5AB7-46CE-A08F-A517EF322725}" presName="rootConnector" presStyleLbl="node2" presStyleIdx="2" presStyleCnt="3"/>
      <dgm:spPr/>
      <dgm:t>
        <a:bodyPr/>
        <a:lstStyle/>
        <a:p>
          <a:endParaRPr lang="es-CL"/>
        </a:p>
      </dgm:t>
    </dgm:pt>
    <dgm:pt modelId="{090D13C2-320C-4E12-90AC-1CFE6BA8E6EA}" type="pres">
      <dgm:prSet presAssocID="{A2237771-5AB7-46CE-A08F-A517EF322725}" presName="hierChild4" presStyleCnt="0"/>
      <dgm:spPr/>
      <dgm:t>
        <a:bodyPr/>
        <a:lstStyle/>
        <a:p>
          <a:endParaRPr lang="es-ES"/>
        </a:p>
      </dgm:t>
    </dgm:pt>
    <dgm:pt modelId="{EE9147CD-E565-435A-8ADA-21687CB9D86B}" type="pres">
      <dgm:prSet presAssocID="{A2237771-5AB7-46CE-A08F-A517EF322725}" presName="hierChild5" presStyleCnt="0"/>
      <dgm:spPr/>
      <dgm:t>
        <a:bodyPr/>
        <a:lstStyle/>
        <a:p>
          <a:endParaRPr lang="es-ES"/>
        </a:p>
      </dgm:t>
    </dgm:pt>
    <dgm:pt modelId="{6AE30EF2-384A-4F1A-8850-6336E5A848E6}" type="pres">
      <dgm:prSet presAssocID="{5A79727C-B019-4DFA-8A1F-DD981789ED43}" presName="hierChild3" presStyleCnt="0"/>
      <dgm:spPr/>
      <dgm:t>
        <a:bodyPr/>
        <a:lstStyle/>
        <a:p>
          <a:endParaRPr lang="es-ES"/>
        </a:p>
      </dgm:t>
    </dgm:pt>
  </dgm:ptLst>
  <dgm:cxnLst>
    <dgm:cxn modelId="{F8F94ECC-CC57-4B1F-B5BE-8F5CD2501385}" type="presOf" srcId="{E0640CC7-E7CC-4344-89B2-7A9F9467BAB9}" destId="{EE830212-9311-4535-9AA3-AA33D5EB96D3}" srcOrd="1" destOrd="0" presId="urn:microsoft.com/office/officeart/2005/8/layout/orgChart1"/>
    <dgm:cxn modelId="{7C2D1A9F-AD49-404D-A501-670A0A426443}" type="presOf" srcId="{8DC3D6DC-0DFF-41DD-9449-54F857B2F5D3}" destId="{16B88737-CC1F-4E23-9D64-E9ABA6FC8136}" srcOrd="0" destOrd="0" presId="urn:microsoft.com/office/officeart/2005/8/layout/orgChart1"/>
    <dgm:cxn modelId="{EEA6EA49-5C0E-474E-A8FA-ED4255822EFA}" type="presOf" srcId="{96800771-0099-43F9-AE4B-B66A177795A5}" destId="{9242B55B-CA62-4308-9964-5FD4D1D0F77F}" srcOrd="0" destOrd="0" presId="urn:microsoft.com/office/officeart/2005/8/layout/orgChart1"/>
    <dgm:cxn modelId="{B21DFFC8-5AE6-4EB4-A285-B0664D0F2289}" type="presOf" srcId="{FFFA917C-BBC3-4B36-8645-E1E28AC00EDD}" destId="{B632982C-9B55-484A-B5E6-4EA896931C60}" srcOrd="0" destOrd="0" presId="urn:microsoft.com/office/officeart/2005/8/layout/orgChart1"/>
    <dgm:cxn modelId="{7551EC98-ECFE-469C-9EFA-17F6FAB5A130}" type="presOf" srcId="{8A3BA9B1-22ED-45CD-A6BE-ECFA98EF9ABB}" destId="{206ED68E-EE95-47F2-B190-9F4958A4879B}" srcOrd="0" destOrd="0" presId="urn:microsoft.com/office/officeart/2005/8/layout/orgChart1"/>
    <dgm:cxn modelId="{47520851-D011-4BAC-B20F-F2D68A4690E4}" type="presOf" srcId="{A002C9F1-08CD-43F2-ABAE-81B4E2D36835}" destId="{39A3E23A-D7C1-42CF-88ED-29631F5A6911}" srcOrd="0" destOrd="0" presId="urn:microsoft.com/office/officeart/2005/8/layout/orgChart1"/>
    <dgm:cxn modelId="{9589B540-60B4-4984-937A-8E73164F5E3A}" type="presOf" srcId="{4B029340-90B4-4E8C-B198-521F4C2E0C7F}" destId="{23214C71-A35E-444E-B0B1-4E8F1E6ECF25}" srcOrd="1" destOrd="0" presId="urn:microsoft.com/office/officeart/2005/8/layout/orgChart1"/>
    <dgm:cxn modelId="{E0625EF8-7270-4174-A1BB-0BDA378E45D6}" srcId="{E0640CC7-E7CC-4344-89B2-7A9F9467BAB9}" destId="{7FBC5BD7-B32D-4424-8193-F8C0461E3980}" srcOrd="0" destOrd="0" parTransId="{EA949DD9-F593-4F9C-9360-3C1B2F491685}" sibTransId="{F15A86F3-16DB-4A75-9CE4-35BAE20127EB}"/>
    <dgm:cxn modelId="{7B9551B3-25D5-4D6B-A46E-645527654C9E}" type="presOf" srcId="{527750F5-82A8-414E-A94A-2F90AE3BB717}" destId="{8BD813EE-8F99-448E-8CEC-E27BDEF9DAF6}" srcOrd="0" destOrd="0" presId="urn:microsoft.com/office/officeart/2005/8/layout/orgChart1"/>
    <dgm:cxn modelId="{6A404FF0-3F2A-4994-A3F1-6976697A7DA5}" type="presOf" srcId="{6F796FF6-7EAF-4D9E-B7AB-F079FC4AD18A}" destId="{841667E5-6F96-4C91-ADDE-84FC773FE3B6}" srcOrd="0" destOrd="0" presId="urn:microsoft.com/office/officeart/2005/8/layout/orgChart1"/>
    <dgm:cxn modelId="{1C332488-BB4B-41DD-82AD-D70FE77117E6}" type="presOf" srcId="{8A3BA9B1-22ED-45CD-A6BE-ECFA98EF9ABB}" destId="{885B32F9-4E1E-4992-AFF6-53D6A636EABD}" srcOrd="1" destOrd="0" presId="urn:microsoft.com/office/officeart/2005/8/layout/orgChart1"/>
    <dgm:cxn modelId="{269037CB-B76D-45E6-B9D8-10D9DEED9FC4}" type="presOf" srcId="{0C3CCD37-D6CB-4F54-8633-BA15966DAEDB}" destId="{D1DC18FB-FAFB-495B-B292-F32D006301F1}" srcOrd="0" destOrd="0" presId="urn:microsoft.com/office/officeart/2005/8/layout/orgChart1"/>
    <dgm:cxn modelId="{63307FA7-6CD0-46D0-A77B-1D7981AD3031}" srcId="{BFEFB270-87F7-4DF2-BCD8-BC826FCA27E5}" destId="{A002C9F1-08CD-43F2-ABAE-81B4E2D36835}" srcOrd="1" destOrd="0" parTransId="{5F000C66-624F-4A23-BA9E-CB255BC3ABDA}" sibTransId="{E61C4E8E-9F71-4C83-B8A4-43B41F37ADCE}"/>
    <dgm:cxn modelId="{A79DDC39-544F-4486-93EC-A80A1DF66336}" srcId="{E0640CC7-E7CC-4344-89B2-7A9F9467BAB9}" destId="{B2639FF1-C82C-4C36-88EC-FDF16A6EB7D8}" srcOrd="2" destOrd="0" parTransId="{B141D102-657B-4E2D-A5D8-6B24A1E95AAF}" sibTransId="{933CCFB5-A221-43FA-B2D2-D7C187132413}"/>
    <dgm:cxn modelId="{D7FECE57-8912-438A-BD8C-AA6927A9EDCD}" type="presOf" srcId="{E0640CC7-E7CC-4344-89B2-7A9F9467BAB9}" destId="{B10823BB-82E1-4FED-963F-92DC89FC895D}" srcOrd="0" destOrd="0" presId="urn:microsoft.com/office/officeart/2005/8/layout/orgChart1"/>
    <dgm:cxn modelId="{6EFCDDC2-9B28-4541-A169-6ECBC892ABA5}" srcId="{5A79727C-B019-4DFA-8A1F-DD981789ED43}" destId="{BFEFB270-87F7-4DF2-BCD8-BC826FCA27E5}" srcOrd="1" destOrd="0" parTransId="{96800771-0099-43F9-AE4B-B66A177795A5}" sibTransId="{CC8FBE2B-6C70-4F52-9CCB-7F0D6EEA26A8}"/>
    <dgm:cxn modelId="{848EE25F-96B4-4192-A779-37A6E9E89025}" type="presOf" srcId="{7FBC5BD7-B32D-4424-8193-F8C0461E3980}" destId="{FF9A2962-D9EA-42B5-9CB7-21C853D185D3}" srcOrd="0" destOrd="0" presId="urn:microsoft.com/office/officeart/2005/8/layout/orgChart1"/>
    <dgm:cxn modelId="{AC53422F-B1ED-42B6-B3FC-96D3B49E7A84}" type="presOf" srcId="{28BB5098-C9BF-468A-B14A-1D15C0936AD3}" destId="{81584263-4470-4A86-9FC1-5B24980EB1C8}" srcOrd="0" destOrd="0" presId="urn:microsoft.com/office/officeart/2005/8/layout/orgChart1"/>
    <dgm:cxn modelId="{88518B1B-D6D4-4426-A124-5BF8FECDED51}" type="presOf" srcId="{7FBC5BD7-B32D-4424-8193-F8C0461E3980}" destId="{0C9538D2-BAC8-4671-B45A-6CE54EA0E1FB}" srcOrd="1" destOrd="0" presId="urn:microsoft.com/office/officeart/2005/8/layout/orgChart1"/>
    <dgm:cxn modelId="{8C2E275C-7A0D-48C5-8E6D-404FE495E972}" type="presOf" srcId="{5A79727C-B019-4DFA-8A1F-DD981789ED43}" destId="{27B16672-7683-4FF3-BBF2-AEDBFD23BBA8}" srcOrd="1" destOrd="0" presId="urn:microsoft.com/office/officeart/2005/8/layout/orgChart1"/>
    <dgm:cxn modelId="{80A495AC-51C5-4902-B227-E8D2C6F2A954}" type="presOf" srcId="{BFEFB270-87F7-4DF2-BCD8-BC826FCA27E5}" destId="{802BCD74-9322-451C-B2BF-5DB087811AA7}" srcOrd="1" destOrd="0" presId="urn:microsoft.com/office/officeart/2005/8/layout/orgChart1"/>
    <dgm:cxn modelId="{67A71E45-5357-4A7E-A990-9A2B2542D992}" type="presOf" srcId="{FFFA917C-BBC3-4B36-8645-E1E28AC00EDD}" destId="{64137136-9A51-434E-90AA-62C89713D11C}" srcOrd="1" destOrd="0" presId="urn:microsoft.com/office/officeart/2005/8/layout/orgChart1"/>
    <dgm:cxn modelId="{6293543D-70F8-42AC-B310-AA4EBD7FF64D}" type="presOf" srcId="{28BB5098-C9BF-468A-B14A-1D15C0936AD3}" destId="{3594A1EC-0F48-4256-A99E-E03B08C66CD6}" srcOrd="1" destOrd="0" presId="urn:microsoft.com/office/officeart/2005/8/layout/orgChart1"/>
    <dgm:cxn modelId="{AF8861D8-1730-4AD3-A2DB-F2232C048E26}" srcId="{BFEFB270-87F7-4DF2-BCD8-BC826FCA27E5}" destId="{8A3BA9B1-22ED-45CD-A6BE-ECFA98EF9ABB}" srcOrd="2" destOrd="0" parTransId="{527750F5-82A8-414E-A94A-2F90AE3BB717}" sibTransId="{94F85EFC-CB43-4874-8B19-CAC5B29FEBE1}"/>
    <dgm:cxn modelId="{412A442A-FF80-4BC2-88B1-E42C2269FF18}" srcId="{E0640CC7-E7CC-4344-89B2-7A9F9467BAB9}" destId="{FFFA917C-BBC3-4B36-8645-E1E28AC00EDD}" srcOrd="1" destOrd="0" parTransId="{2B694EE9-68DE-40C6-8913-B82CA371F9C4}" sibTransId="{5E0056DA-FCA4-4DB8-B083-638A012B7A38}"/>
    <dgm:cxn modelId="{66019034-1683-48FF-BB5B-6EC2C4398F8D}" type="presOf" srcId="{4B029340-90B4-4E8C-B198-521F4C2E0C7F}" destId="{41E83A53-58C1-41B7-9692-F843D59D10B0}" srcOrd="0" destOrd="0" presId="urn:microsoft.com/office/officeart/2005/8/layout/orgChart1"/>
    <dgm:cxn modelId="{B726D188-80A2-487F-B5FC-FDB5A850780D}" type="presOf" srcId="{B2639FF1-C82C-4C36-88EC-FDF16A6EB7D8}" destId="{0049E492-0312-4CBA-BD34-F16EDFAA0FF3}" srcOrd="0" destOrd="0" presId="urn:microsoft.com/office/officeart/2005/8/layout/orgChart1"/>
    <dgm:cxn modelId="{085510FA-2EE7-4601-B8E8-1E45435326F4}" type="presOf" srcId="{6F796FF6-7EAF-4D9E-B7AB-F079FC4AD18A}" destId="{B770C38D-BF32-41FE-B86D-A6ED19DDBB5A}" srcOrd="1" destOrd="0" presId="urn:microsoft.com/office/officeart/2005/8/layout/orgChart1"/>
    <dgm:cxn modelId="{76BB30E8-62FF-4395-B78F-0FA9340890C0}" srcId="{A002C9F1-08CD-43F2-ABAE-81B4E2D36835}" destId="{8DC3D6DC-0DFF-41DD-9449-54F857B2F5D3}" srcOrd="1" destOrd="0" parTransId="{401C9966-DF32-47C5-BF68-9E096ACA64AB}" sibTransId="{66B07800-B488-475B-8ED6-34AE8CAD3044}"/>
    <dgm:cxn modelId="{0F5214F9-A8E1-4116-95EB-4F9331E1D0AF}" type="presOf" srcId="{8DC3D6DC-0DFF-41DD-9449-54F857B2F5D3}" destId="{CCD0D458-64BE-410D-A396-81DB78220E8B}" srcOrd="1" destOrd="0" presId="urn:microsoft.com/office/officeart/2005/8/layout/orgChart1"/>
    <dgm:cxn modelId="{7BC36A37-DEF1-4200-868C-F9F1EEF6BC75}" type="presOf" srcId="{B141D102-657B-4E2D-A5D8-6B24A1E95AAF}" destId="{81C4138B-01E8-4D04-A798-F0D3F0C2A1FB}" srcOrd="0" destOrd="0" presId="urn:microsoft.com/office/officeart/2005/8/layout/orgChart1"/>
    <dgm:cxn modelId="{2E72F20A-48C3-4B86-A5CC-7F17B85C849D}" type="presOf" srcId="{401C9966-DF32-47C5-BF68-9E096ACA64AB}" destId="{B692AFA0-238E-480D-A3C9-75AF16D91547}" srcOrd="0" destOrd="0" presId="urn:microsoft.com/office/officeart/2005/8/layout/orgChart1"/>
    <dgm:cxn modelId="{1C5DB1B9-8D98-4768-BDA2-F7D6643221D3}" type="presOf" srcId="{5A79727C-B019-4DFA-8A1F-DD981789ED43}" destId="{3B660F13-9A59-4C93-8233-AC12D359D38B}" srcOrd="0" destOrd="0" presId="urn:microsoft.com/office/officeart/2005/8/layout/orgChart1"/>
    <dgm:cxn modelId="{304DCE4F-111E-491E-9AAF-79784D2C6CB2}" srcId="{A002C9F1-08CD-43F2-ABAE-81B4E2D36835}" destId="{28BB5098-C9BF-468A-B14A-1D15C0936AD3}" srcOrd="2" destOrd="0" parTransId="{C7CBDC79-8491-4EFF-A26A-482FF72322F4}" sibTransId="{9408B876-082C-4B13-8D6C-0273B9AE82BD}"/>
    <dgm:cxn modelId="{E0460CEE-9339-4EE1-A9A1-F1E3A0FA67A3}" type="presOf" srcId="{EA949DD9-F593-4F9C-9360-3C1B2F491685}" destId="{9BFE8CA0-7E35-4A35-8AB9-92E880AC0F4D}" srcOrd="0" destOrd="0" presId="urn:microsoft.com/office/officeart/2005/8/layout/orgChart1"/>
    <dgm:cxn modelId="{E8397DC2-4381-4601-836A-58EA4CE21D96}" type="presOf" srcId="{7330571D-2725-4112-87D1-CC9653B77E07}" destId="{0A8372CB-B093-418C-9EE3-F3854DD38107}" srcOrd="0" destOrd="0" presId="urn:microsoft.com/office/officeart/2005/8/layout/orgChart1"/>
    <dgm:cxn modelId="{E6C0080D-5D51-4CED-86B2-2840745D8922}" type="presOf" srcId="{2B694EE9-68DE-40C6-8913-B82CA371F9C4}" destId="{B5C8938D-BF7E-4FD7-8276-A24541680330}" srcOrd="0" destOrd="0" presId="urn:microsoft.com/office/officeart/2005/8/layout/orgChart1"/>
    <dgm:cxn modelId="{56400E17-370F-4662-BAE7-02627E3F1428}" type="presOf" srcId="{5F000C66-624F-4A23-BA9E-CB255BC3ABDA}" destId="{6BBBA887-37E1-477E-9BC6-F49945E61BB8}" srcOrd="0" destOrd="0" presId="urn:microsoft.com/office/officeart/2005/8/layout/orgChart1"/>
    <dgm:cxn modelId="{6A7301D8-F0D8-44E2-9C75-3F0CDBB63D31}" srcId="{9BDA1DED-281E-4F3E-8F70-81FC7B8AFD0D}" destId="{5A79727C-B019-4DFA-8A1F-DD981789ED43}" srcOrd="0" destOrd="0" parTransId="{52123D91-EE4C-49D8-8117-1DE0E38CF963}" sibTransId="{A059BEE5-3980-4C5B-9E35-9C78E75A0892}"/>
    <dgm:cxn modelId="{7499EB4D-354F-45DD-B0C7-F6D636776824}" type="presOf" srcId="{7707F34C-6B32-4ADD-81E0-0F93E5CBE929}" destId="{1C8B985E-E633-40E2-AC8D-CE06A8B14517}" srcOrd="0" destOrd="0" presId="urn:microsoft.com/office/officeart/2005/8/layout/orgChart1"/>
    <dgm:cxn modelId="{7318A5AE-ADAF-4F8C-B1DF-CAB0148E4A10}" srcId="{5A79727C-B019-4DFA-8A1F-DD981789ED43}" destId="{A2237771-5AB7-46CE-A08F-A517EF322725}" srcOrd="2" destOrd="0" parTransId="{7330571D-2725-4112-87D1-CC9653B77E07}" sibTransId="{8656E5BD-12C9-4B84-9945-CB0CCED5F138}"/>
    <dgm:cxn modelId="{5E81F39A-D56E-4626-8BDD-911363ACB532}" srcId="{5A79727C-B019-4DFA-8A1F-DD981789ED43}" destId="{E0640CC7-E7CC-4344-89B2-7A9F9467BAB9}" srcOrd="0" destOrd="0" parTransId="{7707F34C-6B32-4ADD-81E0-0F93E5CBE929}" sibTransId="{45DCF6AF-FE72-4157-B548-52B187A7515F}"/>
    <dgm:cxn modelId="{8735FC5A-2D4E-4D1B-9F6F-D488B3574473}" srcId="{BFEFB270-87F7-4DF2-BCD8-BC826FCA27E5}" destId="{4B029340-90B4-4E8C-B198-521F4C2E0C7F}" srcOrd="0" destOrd="0" parTransId="{0C3CCD37-D6CB-4F54-8633-BA15966DAEDB}" sibTransId="{99811BDB-1D80-41A2-9A58-4115E3E7EDB5}"/>
    <dgm:cxn modelId="{DEAE6BF3-CDA9-4FB5-A7C2-44DED3C86406}" type="presOf" srcId="{A002C9F1-08CD-43F2-ABAE-81B4E2D36835}" destId="{322BD064-502B-4A90-A76E-E42257D04260}" srcOrd="1" destOrd="0" presId="urn:microsoft.com/office/officeart/2005/8/layout/orgChart1"/>
    <dgm:cxn modelId="{9CC68B37-1FFD-47D7-A80E-078B3942857F}" type="presOf" srcId="{A2237771-5AB7-46CE-A08F-A517EF322725}" destId="{CEA5BAE7-4DF3-4D8D-B930-86A583FC1CC9}" srcOrd="0" destOrd="0" presId="urn:microsoft.com/office/officeart/2005/8/layout/orgChart1"/>
    <dgm:cxn modelId="{7EDD41D8-9F1C-40DE-AB50-5C7C4B426111}" type="presOf" srcId="{CCBF138D-0AF1-4844-A27C-D12F312A7968}" destId="{33A39EF0-A10E-41DE-9F37-71D9122DCD7D}" srcOrd="0" destOrd="0" presId="urn:microsoft.com/office/officeart/2005/8/layout/orgChart1"/>
    <dgm:cxn modelId="{983CFB7B-A493-4BCD-96AC-F0F9AB9733CB}" type="presOf" srcId="{9BDA1DED-281E-4F3E-8F70-81FC7B8AFD0D}" destId="{394F3136-FD2F-4531-9342-8D53E87CAD40}" srcOrd="0" destOrd="0" presId="urn:microsoft.com/office/officeart/2005/8/layout/orgChart1"/>
    <dgm:cxn modelId="{A764C0E9-ECF6-47FA-9441-30370757F304}" type="presOf" srcId="{B2639FF1-C82C-4C36-88EC-FDF16A6EB7D8}" destId="{2660AC25-B336-4F3E-A852-6A9C58882FBD}" srcOrd="1" destOrd="0" presId="urn:microsoft.com/office/officeart/2005/8/layout/orgChart1"/>
    <dgm:cxn modelId="{B0E1BA8C-6A16-40EF-94EB-D98B8506B71C}" type="presOf" srcId="{C7CBDC79-8491-4EFF-A26A-482FF72322F4}" destId="{DB813F9D-7732-4299-8DAA-823231044030}" srcOrd="0" destOrd="0" presId="urn:microsoft.com/office/officeart/2005/8/layout/orgChart1"/>
    <dgm:cxn modelId="{10C3A0E8-FD79-4E9E-BE71-AF1AED13A040}" type="presOf" srcId="{BFEFB270-87F7-4DF2-BCD8-BC826FCA27E5}" destId="{28BE9E07-1998-4C5A-85AF-7C25D7928AC5}" srcOrd="0" destOrd="0" presId="urn:microsoft.com/office/officeart/2005/8/layout/orgChart1"/>
    <dgm:cxn modelId="{33D20C2D-8EF5-4AF7-8D25-414E9DC0C43B}" srcId="{A002C9F1-08CD-43F2-ABAE-81B4E2D36835}" destId="{6F796FF6-7EAF-4D9E-B7AB-F079FC4AD18A}" srcOrd="0" destOrd="0" parTransId="{CCBF138D-0AF1-4844-A27C-D12F312A7968}" sibTransId="{02AEF8B0-331B-484D-AED8-5CB96EAA1A89}"/>
    <dgm:cxn modelId="{53171A1F-3D05-4FF9-82F3-BBCF8660BCBA}" type="presOf" srcId="{A2237771-5AB7-46CE-A08F-A517EF322725}" destId="{CDFEAB4C-6A83-4A54-A91B-63E2EBDFF81F}" srcOrd="1" destOrd="0" presId="urn:microsoft.com/office/officeart/2005/8/layout/orgChart1"/>
    <dgm:cxn modelId="{79856EF5-B08F-4AE7-B313-B657736C8246}" type="presParOf" srcId="{394F3136-FD2F-4531-9342-8D53E87CAD40}" destId="{5249025D-1F3E-42AA-B343-7729EE22DC35}" srcOrd="0" destOrd="0" presId="urn:microsoft.com/office/officeart/2005/8/layout/orgChart1"/>
    <dgm:cxn modelId="{26CBD668-F2AF-45AD-9BF6-B3F127923554}" type="presParOf" srcId="{5249025D-1F3E-42AA-B343-7729EE22DC35}" destId="{1D35ED75-6801-433C-9ED8-C7EAD7059A91}" srcOrd="0" destOrd="0" presId="urn:microsoft.com/office/officeart/2005/8/layout/orgChart1"/>
    <dgm:cxn modelId="{2B03E335-6E36-4228-BFB2-86FEDFA466DE}" type="presParOf" srcId="{1D35ED75-6801-433C-9ED8-C7EAD7059A91}" destId="{3B660F13-9A59-4C93-8233-AC12D359D38B}" srcOrd="0" destOrd="0" presId="urn:microsoft.com/office/officeart/2005/8/layout/orgChart1"/>
    <dgm:cxn modelId="{55F6F4E0-4BB2-4766-832C-0AA2E12DC037}" type="presParOf" srcId="{1D35ED75-6801-433C-9ED8-C7EAD7059A91}" destId="{27B16672-7683-4FF3-BBF2-AEDBFD23BBA8}" srcOrd="1" destOrd="0" presId="urn:microsoft.com/office/officeart/2005/8/layout/orgChart1"/>
    <dgm:cxn modelId="{2C81BDCC-6170-43B6-9EE2-DFEE4FC61F50}" type="presParOf" srcId="{5249025D-1F3E-42AA-B343-7729EE22DC35}" destId="{EF0E7F77-99E6-4473-B37F-14BC5EFA6F0B}" srcOrd="1" destOrd="0" presId="urn:microsoft.com/office/officeart/2005/8/layout/orgChart1"/>
    <dgm:cxn modelId="{5FB1FEFF-C892-45BF-A888-1231D7715AE9}" type="presParOf" srcId="{EF0E7F77-99E6-4473-B37F-14BC5EFA6F0B}" destId="{1C8B985E-E633-40E2-AC8D-CE06A8B14517}" srcOrd="0" destOrd="0" presId="urn:microsoft.com/office/officeart/2005/8/layout/orgChart1"/>
    <dgm:cxn modelId="{EB7F0845-61EB-4221-959A-BB46AE899B22}" type="presParOf" srcId="{EF0E7F77-99E6-4473-B37F-14BC5EFA6F0B}" destId="{BEFDE834-EECA-4FAF-B5AF-87AC617EF4F4}" srcOrd="1" destOrd="0" presId="urn:microsoft.com/office/officeart/2005/8/layout/orgChart1"/>
    <dgm:cxn modelId="{6B225495-E6A5-4165-8B5B-AFE0E1D796EF}" type="presParOf" srcId="{BEFDE834-EECA-4FAF-B5AF-87AC617EF4F4}" destId="{D1230979-B76E-46A2-A298-74B6C18BBADA}" srcOrd="0" destOrd="0" presId="urn:microsoft.com/office/officeart/2005/8/layout/orgChart1"/>
    <dgm:cxn modelId="{77BFBDB3-4D1B-45D0-99B7-9398CAE36633}" type="presParOf" srcId="{D1230979-B76E-46A2-A298-74B6C18BBADA}" destId="{B10823BB-82E1-4FED-963F-92DC89FC895D}" srcOrd="0" destOrd="0" presId="urn:microsoft.com/office/officeart/2005/8/layout/orgChart1"/>
    <dgm:cxn modelId="{A04BDDEB-D3BC-4DA4-A5D6-AF8183FB8D94}" type="presParOf" srcId="{D1230979-B76E-46A2-A298-74B6C18BBADA}" destId="{EE830212-9311-4535-9AA3-AA33D5EB96D3}" srcOrd="1" destOrd="0" presId="urn:microsoft.com/office/officeart/2005/8/layout/orgChart1"/>
    <dgm:cxn modelId="{75646822-B4EC-4AB0-8F0A-D73CCF0BF5E4}" type="presParOf" srcId="{BEFDE834-EECA-4FAF-B5AF-87AC617EF4F4}" destId="{2A6D5397-41D3-4358-9234-A11D5C369327}" srcOrd="1" destOrd="0" presId="urn:microsoft.com/office/officeart/2005/8/layout/orgChart1"/>
    <dgm:cxn modelId="{E220897D-7438-4089-AD97-88BB6F6CB4AE}" type="presParOf" srcId="{2A6D5397-41D3-4358-9234-A11D5C369327}" destId="{9BFE8CA0-7E35-4A35-8AB9-92E880AC0F4D}" srcOrd="0" destOrd="0" presId="urn:microsoft.com/office/officeart/2005/8/layout/orgChart1"/>
    <dgm:cxn modelId="{B86707B6-9C76-4B84-BE41-5735312EE2DF}" type="presParOf" srcId="{2A6D5397-41D3-4358-9234-A11D5C369327}" destId="{6A9BA195-C4D3-405E-AFCE-53AF7DCF46FB}" srcOrd="1" destOrd="0" presId="urn:microsoft.com/office/officeart/2005/8/layout/orgChart1"/>
    <dgm:cxn modelId="{6A72F304-5D9B-4340-9888-7F3592007720}" type="presParOf" srcId="{6A9BA195-C4D3-405E-AFCE-53AF7DCF46FB}" destId="{422DCD53-DDD2-4BEB-8164-B67D7882892F}" srcOrd="0" destOrd="0" presId="urn:microsoft.com/office/officeart/2005/8/layout/orgChart1"/>
    <dgm:cxn modelId="{898EB11E-0140-4086-BEBE-D20E54C8C7B3}" type="presParOf" srcId="{422DCD53-DDD2-4BEB-8164-B67D7882892F}" destId="{FF9A2962-D9EA-42B5-9CB7-21C853D185D3}" srcOrd="0" destOrd="0" presId="urn:microsoft.com/office/officeart/2005/8/layout/orgChart1"/>
    <dgm:cxn modelId="{4AF59D48-C67E-488F-A6C4-9F5AABDBEAC9}" type="presParOf" srcId="{422DCD53-DDD2-4BEB-8164-B67D7882892F}" destId="{0C9538D2-BAC8-4671-B45A-6CE54EA0E1FB}" srcOrd="1" destOrd="0" presId="urn:microsoft.com/office/officeart/2005/8/layout/orgChart1"/>
    <dgm:cxn modelId="{D2C924B3-9846-42A3-917B-19449ED3319F}" type="presParOf" srcId="{6A9BA195-C4D3-405E-AFCE-53AF7DCF46FB}" destId="{F2820572-40F3-44FB-BCB0-7988998FB926}" srcOrd="1" destOrd="0" presId="urn:microsoft.com/office/officeart/2005/8/layout/orgChart1"/>
    <dgm:cxn modelId="{AA593B79-1154-4714-AEB7-C41670A135F2}" type="presParOf" srcId="{6A9BA195-C4D3-405E-AFCE-53AF7DCF46FB}" destId="{B38E4E49-AC42-4509-BE55-7FF3D18062EB}" srcOrd="2" destOrd="0" presId="urn:microsoft.com/office/officeart/2005/8/layout/orgChart1"/>
    <dgm:cxn modelId="{8810F71B-FA60-4E1E-B6FB-00137FCFE9B5}" type="presParOf" srcId="{2A6D5397-41D3-4358-9234-A11D5C369327}" destId="{B5C8938D-BF7E-4FD7-8276-A24541680330}" srcOrd="2" destOrd="0" presId="urn:microsoft.com/office/officeart/2005/8/layout/orgChart1"/>
    <dgm:cxn modelId="{14BAA337-B00E-4C09-AD1C-AF02244A3B4A}" type="presParOf" srcId="{2A6D5397-41D3-4358-9234-A11D5C369327}" destId="{77F46FD1-75CB-4D5A-8CC6-467F632198FC}" srcOrd="3" destOrd="0" presId="urn:microsoft.com/office/officeart/2005/8/layout/orgChart1"/>
    <dgm:cxn modelId="{8C5A5E64-74C7-427C-8554-DEBE7A8301F5}" type="presParOf" srcId="{77F46FD1-75CB-4D5A-8CC6-467F632198FC}" destId="{613EF0BF-8BA1-4566-A93E-3033336C7C6D}" srcOrd="0" destOrd="0" presId="urn:microsoft.com/office/officeart/2005/8/layout/orgChart1"/>
    <dgm:cxn modelId="{A25EC9BF-BF02-425D-8551-FDCDEFAAA453}" type="presParOf" srcId="{613EF0BF-8BA1-4566-A93E-3033336C7C6D}" destId="{B632982C-9B55-484A-B5E6-4EA896931C60}" srcOrd="0" destOrd="0" presId="urn:microsoft.com/office/officeart/2005/8/layout/orgChart1"/>
    <dgm:cxn modelId="{771BF6C9-CC92-476C-AB55-457BE5F8BD25}" type="presParOf" srcId="{613EF0BF-8BA1-4566-A93E-3033336C7C6D}" destId="{64137136-9A51-434E-90AA-62C89713D11C}" srcOrd="1" destOrd="0" presId="urn:microsoft.com/office/officeart/2005/8/layout/orgChart1"/>
    <dgm:cxn modelId="{FC3C1D79-6B7C-4AE1-992A-AAE417DDD7DF}" type="presParOf" srcId="{77F46FD1-75CB-4D5A-8CC6-467F632198FC}" destId="{A31B9F02-AC30-4885-86C7-A35460F6E227}" srcOrd="1" destOrd="0" presId="urn:microsoft.com/office/officeart/2005/8/layout/orgChart1"/>
    <dgm:cxn modelId="{0E519AE3-B0AC-481C-9BA8-C7D9D500F03F}" type="presParOf" srcId="{77F46FD1-75CB-4D5A-8CC6-467F632198FC}" destId="{783E9E42-1DD2-4812-89DD-90CB41EFBFCC}" srcOrd="2" destOrd="0" presId="urn:microsoft.com/office/officeart/2005/8/layout/orgChart1"/>
    <dgm:cxn modelId="{0D6A2E4E-2D3C-4531-A136-56783460D644}" type="presParOf" srcId="{2A6D5397-41D3-4358-9234-A11D5C369327}" destId="{81C4138B-01E8-4D04-A798-F0D3F0C2A1FB}" srcOrd="4" destOrd="0" presId="urn:microsoft.com/office/officeart/2005/8/layout/orgChart1"/>
    <dgm:cxn modelId="{FD9FB7C3-D877-4240-AF70-E04A3A5D5BCF}" type="presParOf" srcId="{2A6D5397-41D3-4358-9234-A11D5C369327}" destId="{C2DB201B-B7DD-40BC-9DAF-0FCC8AF5CAAF}" srcOrd="5" destOrd="0" presId="urn:microsoft.com/office/officeart/2005/8/layout/orgChart1"/>
    <dgm:cxn modelId="{756EAA5B-DB76-4DF4-B3C7-335B51D6DD19}" type="presParOf" srcId="{C2DB201B-B7DD-40BC-9DAF-0FCC8AF5CAAF}" destId="{7404FB57-1F4F-4D9C-9AF1-324E33309444}" srcOrd="0" destOrd="0" presId="urn:microsoft.com/office/officeart/2005/8/layout/orgChart1"/>
    <dgm:cxn modelId="{76BE31A5-EA52-43FB-A773-03C77565AED7}" type="presParOf" srcId="{7404FB57-1F4F-4D9C-9AF1-324E33309444}" destId="{0049E492-0312-4CBA-BD34-F16EDFAA0FF3}" srcOrd="0" destOrd="0" presId="urn:microsoft.com/office/officeart/2005/8/layout/orgChart1"/>
    <dgm:cxn modelId="{65B2B100-FAF5-4BA2-9BC7-221D3D0FFAFE}" type="presParOf" srcId="{7404FB57-1F4F-4D9C-9AF1-324E33309444}" destId="{2660AC25-B336-4F3E-A852-6A9C58882FBD}" srcOrd="1" destOrd="0" presId="urn:microsoft.com/office/officeart/2005/8/layout/orgChart1"/>
    <dgm:cxn modelId="{8848D46D-ED4D-4A34-B844-B785E538D01F}" type="presParOf" srcId="{C2DB201B-B7DD-40BC-9DAF-0FCC8AF5CAAF}" destId="{1D05EEA7-880C-4456-993F-CCCB9E4B76B7}" srcOrd="1" destOrd="0" presId="urn:microsoft.com/office/officeart/2005/8/layout/orgChart1"/>
    <dgm:cxn modelId="{4C693DA4-991A-46BF-9EBD-6A472C67DAC9}" type="presParOf" srcId="{C2DB201B-B7DD-40BC-9DAF-0FCC8AF5CAAF}" destId="{8B248581-7B86-4ED8-9AE2-A7FC8A890CD4}" srcOrd="2" destOrd="0" presId="urn:microsoft.com/office/officeart/2005/8/layout/orgChart1"/>
    <dgm:cxn modelId="{A9EA309A-43AE-432E-8BAD-FFE8CACB324B}" type="presParOf" srcId="{BEFDE834-EECA-4FAF-B5AF-87AC617EF4F4}" destId="{251ADF58-89F0-4A34-9C1C-6B912E920A28}" srcOrd="2" destOrd="0" presId="urn:microsoft.com/office/officeart/2005/8/layout/orgChart1"/>
    <dgm:cxn modelId="{7F4336A8-B04E-47C9-9123-10EA1B93A27A}" type="presParOf" srcId="{EF0E7F77-99E6-4473-B37F-14BC5EFA6F0B}" destId="{9242B55B-CA62-4308-9964-5FD4D1D0F77F}" srcOrd="2" destOrd="0" presId="urn:microsoft.com/office/officeart/2005/8/layout/orgChart1"/>
    <dgm:cxn modelId="{FBE04D10-5FCA-4A0B-AC41-8B239D6DBC03}" type="presParOf" srcId="{EF0E7F77-99E6-4473-B37F-14BC5EFA6F0B}" destId="{1872894B-6ACE-41F1-9F52-9E0E56523376}" srcOrd="3" destOrd="0" presId="urn:microsoft.com/office/officeart/2005/8/layout/orgChart1"/>
    <dgm:cxn modelId="{940355B6-9EBA-406E-AB96-7C3247435B48}" type="presParOf" srcId="{1872894B-6ACE-41F1-9F52-9E0E56523376}" destId="{08F17354-73B3-45BC-AC15-FD6DF134ED40}" srcOrd="0" destOrd="0" presId="urn:microsoft.com/office/officeart/2005/8/layout/orgChart1"/>
    <dgm:cxn modelId="{672132E9-2D42-4DEE-917D-D69B056579EA}" type="presParOf" srcId="{08F17354-73B3-45BC-AC15-FD6DF134ED40}" destId="{28BE9E07-1998-4C5A-85AF-7C25D7928AC5}" srcOrd="0" destOrd="0" presId="urn:microsoft.com/office/officeart/2005/8/layout/orgChart1"/>
    <dgm:cxn modelId="{32F45179-5184-429A-9E20-9D101AE16C10}" type="presParOf" srcId="{08F17354-73B3-45BC-AC15-FD6DF134ED40}" destId="{802BCD74-9322-451C-B2BF-5DB087811AA7}" srcOrd="1" destOrd="0" presId="urn:microsoft.com/office/officeart/2005/8/layout/orgChart1"/>
    <dgm:cxn modelId="{A687943B-F53D-49BF-8C47-17116B5A5EDE}" type="presParOf" srcId="{1872894B-6ACE-41F1-9F52-9E0E56523376}" destId="{E16BDC83-6785-4475-93AD-7A5E49988B88}" srcOrd="1" destOrd="0" presId="urn:microsoft.com/office/officeart/2005/8/layout/orgChart1"/>
    <dgm:cxn modelId="{9A94CEE4-D2EC-466A-8557-82AF9378A3DC}" type="presParOf" srcId="{E16BDC83-6785-4475-93AD-7A5E49988B88}" destId="{D1DC18FB-FAFB-495B-B292-F32D006301F1}" srcOrd="0" destOrd="0" presId="urn:microsoft.com/office/officeart/2005/8/layout/orgChart1"/>
    <dgm:cxn modelId="{E0AC508B-A15B-4B42-BE25-96DE05F62D5F}" type="presParOf" srcId="{E16BDC83-6785-4475-93AD-7A5E49988B88}" destId="{829BA3EC-4CF0-4C78-90EF-51EA72513A18}" srcOrd="1" destOrd="0" presId="urn:microsoft.com/office/officeart/2005/8/layout/orgChart1"/>
    <dgm:cxn modelId="{12333D84-B5CC-49BA-86F9-E48B4BC189AF}" type="presParOf" srcId="{829BA3EC-4CF0-4C78-90EF-51EA72513A18}" destId="{2A589C66-C56A-45DA-8A5E-2B6779A248A1}" srcOrd="0" destOrd="0" presId="urn:microsoft.com/office/officeart/2005/8/layout/orgChart1"/>
    <dgm:cxn modelId="{C2511DE7-FD7F-40F2-856B-9E6C5F969BE7}" type="presParOf" srcId="{2A589C66-C56A-45DA-8A5E-2B6779A248A1}" destId="{41E83A53-58C1-41B7-9692-F843D59D10B0}" srcOrd="0" destOrd="0" presId="urn:microsoft.com/office/officeart/2005/8/layout/orgChart1"/>
    <dgm:cxn modelId="{A9FBA300-A648-45B2-A963-8BF847B68849}" type="presParOf" srcId="{2A589C66-C56A-45DA-8A5E-2B6779A248A1}" destId="{23214C71-A35E-444E-B0B1-4E8F1E6ECF25}" srcOrd="1" destOrd="0" presId="urn:microsoft.com/office/officeart/2005/8/layout/orgChart1"/>
    <dgm:cxn modelId="{CE424C68-345F-4DB3-8D49-F495887B9123}" type="presParOf" srcId="{829BA3EC-4CF0-4C78-90EF-51EA72513A18}" destId="{FFA286F7-845F-45D3-9E09-95797CFD0C92}" srcOrd="1" destOrd="0" presId="urn:microsoft.com/office/officeart/2005/8/layout/orgChart1"/>
    <dgm:cxn modelId="{6090E2B9-B02B-4B6C-8AA2-87ED6B59A84A}" type="presParOf" srcId="{829BA3EC-4CF0-4C78-90EF-51EA72513A18}" destId="{39080DAB-00A8-4F27-BE3A-D54EFFF5EA2D}" srcOrd="2" destOrd="0" presId="urn:microsoft.com/office/officeart/2005/8/layout/orgChart1"/>
    <dgm:cxn modelId="{895C07A2-833E-4359-89C2-E786187BCE61}" type="presParOf" srcId="{E16BDC83-6785-4475-93AD-7A5E49988B88}" destId="{6BBBA887-37E1-477E-9BC6-F49945E61BB8}" srcOrd="2" destOrd="0" presId="urn:microsoft.com/office/officeart/2005/8/layout/orgChart1"/>
    <dgm:cxn modelId="{F7DF0F0D-003D-436C-A9C2-B7E264CCF7E2}" type="presParOf" srcId="{E16BDC83-6785-4475-93AD-7A5E49988B88}" destId="{70F15513-CD57-4863-B43B-83353727FB8E}" srcOrd="3" destOrd="0" presId="urn:microsoft.com/office/officeart/2005/8/layout/orgChart1"/>
    <dgm:cxn modelId="{B48795E6-59B3-44AB-B591-24C74C256700}" type="presParOf" srcId="{70F15513-CD57-4863-B43B-83353727FB8E}" destId="{416EA79D-206A-4D4F-A13C-F945BE2A615A}" srcOrd="0" destOrd="0" presId="urn:microsoft.com/office/officeart/2005/8/layout/orgChart1"/>
    <dgm:cxn modelId="{99B1B76C-5E50-46F0-931C-13A9AFB8A87A}" type="presParOf" srcId="{416EA79D-206A-4D4F-A13C-F945BE2A615A}" destId="{39A3E23A-D7C1-42CF-88ED-29631F5A6911}" srcOrd="0" destOrd="0" presId="urn:microsoft.com/office/officeart/2005/8/layout/orgChart1"/>
    <dgm:cxn modelId="{F07C897A-ECE6-401C-9655-15A57266C15A}" type="presParOf" srcId="{416EA79D-206A-4D4F-A13C-F945BE2A615A}" destId="{322BD064-502B-4A90-A76E-E42257D04260}" srcOrd="1" destOrd="0" presId="urn:microsoft.com/office/officeart/2005/8/layout/orgChart1"/>
    <dgm:cxn modelId="{41A4DDF6-34D4-453E-B288-61B29BCEA051}" type="presParOf" srcId="{70F15513-CD57-4863-B43B-83353727FB8E}" destId="{A025BA70-2B5E-4DD5-B759-76377324D92A}" srcOrd="1" destOrd="0" presId="urn:microsoft.com/office/officeart/2005/8/layout/orgChart1"/>
    <dgm:cxn modelId="{D436B2D6-3376-4C21-ACD9-F23F4BD8C49C}" type="presParOf" srcId="{70F15513-CD57-4863-B43B-83353727FB8E}" destId="{A7E2E5D5-5C9C-4A3B-9E16-8A2B004D283A}" srcOrd="2" destOrd="0" presId="urn:microsoft.com/office/officeart/2005/8/layout/orgChart1"/>
    <dgm:cxn modelId="{18224DF9-5053-481C-BCE4-0CDC363270A4}" type="presParOf" srcId="{A7E2E5D5-5C9C-4A3B-9E16-8A2B004D283A}" destId="{33A39EF0-A10E-41DE-9F37-71D9122DCD7D}" srcOrd="0" destOrd="0" presId="urn:microsoft.com/office/officeart/2005/8/layout/orgChart1"/>
    <dgm:cxn modelId="{5EF1D8C2-BEC1-4B78-8084-F6B04E1A2745}" type="presParOf" srcId="{A7E2E5D5-5C9C-4A3B-9E16-8A2B004D283A}" destId="{F400E270-88F5-463B-BE97-88AD6D0E9666}" srcOrd="1" destOrd="0" presId="urn:microsoft.com/office/officeart/2005/8/layout/orgChart1"/>
    <dgm:cxn modelId="{3A96F9F7-84A3-4E06-9B77-AE1EB7F72D3A}" type="presParOf" srcId="{F400E270-88F5-463B-BE97-88AD6D0E9666}" destId="{C33AD1BB-C7C8-4C9E-BDB4-81740D00E3BE}" srcOrd="0" destOrd="0" presId="urn:microsoft.com/office/officeart/2005/8/layout/orgChart1"/>
    <dgm:cxn modelId="{0391A75B-F00C-4065-8469-AD4141D97741}" type="presParOf" srcId="{C33AD1BB-C7C8-4C9E-BDB4-81740D00E3BE}" destId="{841667E5-6F96-4C91-ADDE-84FC773FE3B6}" srcOrd="0" destOrd="0" presId="urn:microsoft.com/office/officeart/2005/8/layout/orgChart1"/>
    <dgm:cxn modelId="{3D90BE1A-1F5E-4BA2-9D73-96529EE42639}" type="presParOf" srcId="{C33AD1BB-C7C8-4C9E-BDB4-81740D00E3BE}" destId="{B770C38D-BF32-41FE-B86D-A6ED19DDBB5A}" srcOrd="1" destOrd="0" presId="urn:microsoft.com/office/officeart/2005/8/layout/orgChart1"/>
    <dgm:cxn modelId="{C303061F-D4EF-4843-B4F9-973AB3509141}" type="presParOf" srcId="{F400E270-88F5-463B-BE97-88AD6D0E9666}" destId="{5D6D61C5-3BF8-4B36-A17F-CA39397BB7D0}" srcOrd="1" destOrd="0" presId="urn:microsoft.com/office/officeart/2005/8/layout/orgChart1"/>
    <dgm:cxn modelId="{50A96749-5877-41DB-8C36-9607340FD100}" type="presParOf" srcId="{F400E270-88F5-463B-BE97-88AD6D0E9666}" destId="{606C1486-ABF7-4649-96C9-3C7E7E45154F}" srcOrd="2" destOrd="0" presId="urn:microsoft.com/office/officeart/2005/8/layout/orgChart1"/>
    <dgm:cxn modelId="{9D4F173B-B3C4-4109-80AD-BE49FE98078F}" type="presParOf" srcId="{A7E2E5D5-5C9C-4A3B-9E16-8A2B004D283A}" destId="{B692AFA0-238E-480D-A3C9-75AF16D91547}" srcOrd="2" destOrd="0" presId="urn:microsoft.com/office/officeart/2005/8/layout/orgChart1"/>
    <dgm:cxn modelId="{3994ED4C-FBE1-4A11-9EFB-33FE6FA12309}" type="presParOf" srcId="{A7E2E5D5-5C9C-4A3B-9E16-8A2B004D283A}" destId="{38FA1E7A-069B-41D8-9567-C22FDC2C9D10}" srcOrd="3" destOrd="0" presId="urn:microsoft.com/office/officeart/2005/8/layout/orgChart1"/>
    <dgm:cxn modelId="{F5ABD90E-6A1F-4694-8CA9-C0A87E8548B5}" type="presParOf" srcId="{38FA1E7A-069B-41D8-9567-C22FDC2C9D10}" destId="{A0B9B4D5-9A08-4AF1-986B-86B471521A02}" srcOrd="0" destOrd="0" presId="urn:microsoft.com/office/officeart/2005/8/layout/orgChart1"/>
    <dgm:cxn modelId="{5EA82D78-4CAE-44BD-B639-658D86D6CEAB}" type="presParOf" srcId="{A0B9B4D5-9A08-4AF1-986B-86B471521A02}" destId="{16B88737-CC1F-4E23-9D64-E9ABA6FC8136}" srcOrd="0" destOrd="0" presId="urn:microsoft.com/office/officeart/2005/8/layout/orgChart1"/>
    <dgm:cxn modelId="{8801221F-83C5-4BB6-91DF-85B556AE06FD}" type="presParOf" srcId="{A0B9B4D5-9A08-4AF1-986B-86B471521A02}" destId="{CCD0D458-64BE-410D-A396-81DB78220E8B}" srcOrd="1" destOrd="0" presId="urn:microsoft.com/office/officeart/2005/8/layout/orgChart1"/>
    <dgm:cxn modelId="{EB8DFE6F-2555-46B6-A360-CC0493B4CD3A}" type="presParOf" srcId="{38FA1E7A-069B-41D8-9567-C22FDC2C9D10}" destId="{3C603566-8BAC-480D-94FB-0F927665AAFA}" srcOrd="1" destOrd="0" presId="urn:microsoft.com/office/officeart/2005/8/layout/orgChart1"/>
    <dgm:cxn modelId="{B1051F32-50C3-4018-8308-275B7CE7A0C2}" type="presParOf" srcId="{38FA1E7A-069B-41D8-9567-C22FDC2C9D10}" destId="{6B28AB0F-02B9-4367-86FC-48F57786B5EA}" srcOrd="2" destOrd="0" presId="urn:microsoft.com/office/officeart/2005/8/layout/orgChart1"/>
    <dgm:cxn modelId="{2556D2E2-2121-487C-882E-0757DF34CC3B}" type="presParOf" srcId="{A7E2E5D5-5C9C-4A3B-9E16-8A2B004D283A}" destId="{DB813F9D-7732-4299-8DAA-823231044030}" srcOrd="4" destOrd="0" presId="urn:microsoft.com/office/officeart/2005/8/layout/orgChart1"/>
    <dgm:cxn modelId="{A4389419-B55C-4C85-87D8-682BC3752BA3}" type="presParOf" srcId="{A7E2E5D5-5C9C-4A3B-9E16-8A2B004D283A}" destId="{625F4931-90C2-4B46-B27B-F65B1FB28507}" srcOrd="5" destOrd="0" presId="urn:microsoft.com/office/officeart/2005/8/layout/orgChart1"/>
    <dgm:cxn modelId="{07B9632C-6359-44E2-B9CA-90C75BCFA0EF}" type="presParOf" srcId="{625F4931-90C2-4B46-B27B-F65B1FB28507}" destId="{E7D3BE6F-5A5F-4B01-BA55-C53C63C8590D}" srcOrd="0" destOrd="0" presId="urn:microsoft.com/office/officeart/2005/8/layout/orgChart1"/>
    <dgm:cxn modelId="{247A0910-376C-49E4-B763-E039B738651C}" type="presParOf" srcId="{E7D3BE6F-5A5F-4B01-BA55-C53C63C8590D}" destId="{81584263-4470-4A86-9FC1-5B24980EB1C8}" srcOrd="0" destOrd="0" presId="urn:microsoft.com/office/officeart/2005/8/layout/orgChart1"/>
    <dgm:cxn modelId="{F0EEA0C2-2D6A-484A-9790-9B433DF77B00}" type="presParOf" srcId="{E7D3BE6F-5A5F-4B01-BA55-C53C63C8590D}" destId="{3594A1EC-0F48-4256-A99E-E03B08C66CD6}" srcOrd="1" destOrd="0" presId="urn:microsoft.com/office/officeart/2005/8/layout/orgChart1"/>
    <dgm:cxn modelId="{C8AD4E9E-EAB3-44B2-AB32-DB14B0FA2FFF}" type="presParOf" srcId="{625F4931-90C2-4B46-B27B-F65B1FB28507}" destId="{A97DF0E0-E347-4080-B910-A1832B19E4D0}" srcOrd="1" destOrd="0" presId="urn:microsoft.com/office/officeart/2005/8/layout/orgChart1"/>
    <dgm:cxn modelId="{3E34CDED-2A1A-4E69-A585-CA4C3E58FB0E}" type="presParOf" srcId="{625F4931-90C2-4B46-B27B-F65B1FB28507}" destId="{6A3F863E-97D7-430D-BEC5-B199EB2CE876}" srcOrd="2" destOrd="0" presId="urn:microsoft.com/office/officeart/2005/8/layout/orgChart1"/>
    <dgm:cxn modelId="{DA86BD8A-202F-4539-8B58-B04F08FEC4F9}" type="presParOf" srcId="{E16BDC83-6785-4475-93AD-7A5E49988B88}" destId="{8BD813EE-8F99-448E-8CEC-E27BDEF9DAF6}" srcOrd="4" destOrd="0" presId="urn:microsoft.com/office/officeart/2005/8/layout/orgChart1"/>
    <dgm:cxn modelId="{667650BF-3D9A-4178-A300-897528E761DB}" type="presParOf" srcId="{E16BDC83-6785-4475-93AD-7A5E49988B88}" destId="{924A7802-B5B4-4973-88E4-41C797373F0D}" srcOrd="5" destOrd="0" presId="urn:microsoft.com/office/officeart/2005/8/layout/orgChart1"/>
    <dgm:cxn modelId="{F3720990-2550-4194-B7F0-508B394C739B}" type="presParOf" srcId="{924A7802-B5B4-4973-88E4-41C797373F0D}" destId="{C1208BF4-3F4F-4482-9A2F-05F73E824533}" srcOrd="0" destOrd="0" presId="urn:microsoft.com/office/officeart/2005/8/layout/orgChart1"/>
    <dgm:cxn modelId="{5301B00C-FE18-4541-A245-E7C1737D8D3F}" type="presParOf" srcId="{C1208BF4-3F4F-4482-9A2F-05F73E824533}" destId="{206ED68E-EE95-47F2-B190-9F4958A4879B}" srcOrd="0" destOrd="0" presId="urn:microsoft.com/office/officeart/2005/8/layout/orgChart1"/>
    <dgm:cxn modelId="{7AF782D6-2272-4F7F-B869-58866CEAC362}" type="presParOf" srcId="{C1208BF4-3F4F-4482-9A2F-05F73E824533}" destId="{885B32F9-4E1E-4992-AFF6-53D6A636EABD}" srcOrd="1" destOrd="0" presId="urn:microsoft.com/office/officeart/2005/8/layout/orgChart1"/>
    <dgm:cxn modelId="{26F73816-D848-42A7-AFDA-2A97C3062F9F}" type="presParOf" srcId="{924A7802-B5B4-4973-88E4-41C797373F0D}" destId="{A94C1BA6-88A5-434A-9A7B-2D51139396BB}" srcOrd="1" destOrd="0" presId="urn:microsoft.com/office/officeart/2005/8/layout/orgChart1"/>
    <dgm:cxn modelId="{76604ACD-1EDC-49B2-B121-60F4F40B2922}" type="presParOf" srcId="{924A7802-B5B4-4973-88E4-41C797373F0D}" destId="{CB158FBF-A92F-449E-9CF0-0F6C71ABBFE2}" srcOrd="2" destOrd="0" presId="urn:microsoft.com/office/officeart/2005/8/layout/orgChart1"/>
    <dgm:cxn modelId="{63F24EDB-81C2-44DE-A8D7-EA70688F76C6}" type="presParOf" srcId="{1872894B-6ACE-41F1-9F52-9E0E56523376}" destId="{5E1455F7-F781-4C52-AB0B-0CA83104E4A3}" srcOrd="2" destOrd="0" presId="urn:microsoft.com/office/officeart/2005/8/layout/orgChart1"/>
    <dgm:cxn modelId="{822947F1-BFFB-47A1-957E-C9AD174EBFF7}" type="presParOf" srcId="{EF0E7F77-99E6-4473-B37F-14BC5EFA6F0B}" destId="{0A8372CB-B093-418C-9EE3-F3854DD38107}" srcOrd="4" destOrd="0" presId="urn:microsoft.com/office/officeart/2005/8/layout/orgChart1"/>
    <dgm:cxn modelId="{6E61F009-9FC5-4630-A5C5-106899CB1E3C}" type="presParOf" srcId="{EF0E7F77-99E6-4473-B37F-14BC5EFA6F0B}" destId="{131B2726-CE22-4EA7-A045-F59D49CEEF53}" srcOrd="5" destOrd="0" presId="urn:microsoft.com/office/officeart/2005/8/layout/orgChart1"/>
    <dgm:cxn modelId="{55DEEE89-88D8-4C02-B6DF-31A7647A9176}" type="presParOf" srcId="{131B2726-CE22-4EA7-A045-F59D49CEEF53}" destId="{95B5413B-D1D9-43D5-9970-7D2DFB7AAC0A}" srcOrd="0" destOrd="0" presId="urn:microsoft.com/office/officeart/2005/8/layout/orgChart1"/>
    <dgm:cxn modelId="{263E708D-D9B3-4F39-87C5-BB7CAA6AB588}" type="presParOf" srcId="{95B5413B-D1D9-43D5-9970-7D2DFB7AAC0A}" destId="{CEA5BAE7-4DF3-4D8D-B930-86A583FC1CC9}" srcOrd="0" destOrd="0" presId="urn:microsoft.com/office/officeart/2005/8/layout/orgChart1"/>
    <dgm:cxn modelId="{C21FE3D7-9480-4631-8029-F6377F0B0FEA}" type="presParOf" srcId="{95B5413B-D1D9-43D5-9970-7D2DFB7AAC0A}" destId="{CDFEAB4C-6A83-4A54-A91B-63E2EBDFF81F}" srcOrd="1" destOrd="0" presId="urn:microsoft.com/office/officeart/2005/8/layout/orgChart1"/>
    <dgm:cxn modelId="{569C0B67-1EE8-4FAE-BC35-714B87E307CB}" type="presParOf" srcId="{131B2726-CE22-4EA7-A045-F59D49CEEF53}" destId="{090D13C2-320C-4E12-90AC-1CFE6BA8E6EA}" srcOrd="1" destOrd="0" presId="urn:microsoft.com/office/officeart/2005/8/layout/orgChart1"/>
    <dgm:cxn modelId="{19AE5880-4503-4583-8706-09298EE6DB6C}" type="presParOf" srcId="{131B2726-CE22-4EA7-A045-F59D49CEEF53}" destId="{EE9147CD-E565-435A-8ADA-21687CB9D86B}" srcOrd="2" destOrd="0" presId="urn:microsoft.com/office/officeart/2005/8/layout/orgChart1"/>
    <dgm:cxn modelId="{5C4F2398-DB9C-4704-A21C-E2546607C5F2}" type="presParOf" srcId="{5249025D-1F3E-42AA-B343-7729EE22DC35}" destId="{6AE30EF2-384A-4F1A-8850-6336E5A848E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547746-DC5F-41EB-90FC-282FC462F883}" type="datetimeFigureOut">
              <a:rPr lang="es-CL" smtClean="0"/>
              <a:t>09-09-2020</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B862B3-A619-492B-BE32-E0655755BAA5}" type="slidenum">
              <a:rPr lang="es-CL" smtClean="0"/>
              <a:t>‹Nº›</a:t>
            </a:fld>
            <a:endParaRPr lang="es-CL"/>
          </a:p>
        </p:txBody>
      </p:sp>
    </p:spTree>
    <p:extLst>
      <p:ext uri="{BB962C8B-B14F-4D97-AF65-F5344CB8AC3E}">
        <p14:creationId xmlns:p14="http://schemas.microsoft.com/office/powerpoint/2010/main" val="2316016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9/9/2020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9/9/2020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9796027F-7875-4030-9381-8BD8C4F21935}" type="datetimeFigureOut">
              <a:rPr lang="en-US" dirty="0"/>
              <a:t>9/9/2020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9/9/2020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9/9/2020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9/9/2020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9/9/2020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7" name="Date Placeholder 4"/>
          <p:cNvSpPr>
            <a:spLocks noGrp="1"/>
          </p:cNvSpPr>
          <p:nvPr>
            <p:ph type="dt" sz="half" idx="10"/>
          </p:nvPr>
        </p:nvSpPr>
        <p:spPr/>
        <p:txBody>
          <a:bodyPr/>
          <a:lstStyle/>
          <a:p>
            <a:fld id="{4509A250-FF31-4206-8172-F9D3106AACB1}" type="datetimeFigureOut">
              <a:rPr lang="en-US" dirty="0"/>
              <a:t>9/9/2020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509A250-FF31-4206-8172-F9D3106AACB1}" type="datetimeFigureOut">
              <a:rPr lang="en-US" dirty="0"/>
              <a:t>9/9/2020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4509A250-FF31-4206-8172-F9D3106AACB1}" type="datetimeFigureOut">
              <a:rPr lang="en-US" dirty="0"/>
              <a:t>9/9/2020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smtClean="0"/>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4509A250-FF31-4206-8172-F9D3106AACB1}" type="datetimeFigureOut">
              <a:rPr lang="en-US" dirty="0"/>
              <a:t>9/9/2020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smtClean="0"/>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smtClean="0"/>
              <a:t>Haga clic para modificar el estilo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4509A250-FF31-4206-8172-F9D3106AACB1}" type="datetimeFigureOut">
              <a:rPr lang="en-US" dirty="0"/>
              <a:t>9/9/2020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4509A250-FF31-4206-8172-F9D3106AACB1}" type="datetimeFigureOut">
              <a:rPr lang="en-US" dirty="0"/>
              <a:t>9/9/2020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9/9/2020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9/9/2020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9/9/2020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9/9/2020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boe.es/buscar/pdf/1998/BOE-A-1998-5934-consolidado.pdf" TargetMode="External"/><Relationship Id="rId2" Type="http://schemas.openxmlformats.org/officeDocument/2006/relationships/hyperlink" Target="https://es.wikipedia.org/wiki/Explosivo"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emf"/><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64029" y="1447800"/>
            <a:ext cx="10874828" cy="3329581"/>
          </a:xfrm>
        </p:spPr>
        <p:txBody>
          <a:bodyPr/>
          <a:lstStyle/>
          <a:p>
            <a:r>
              <a:rPr lang="es-MX" sz="4000" b="1" dirty="0"/>
              <a:t>UT 1: “EXPLOSIVOS Y MUNICIONES”</a:t>
            </a:r>
            <a:r>
              <a:rPr lang="es-CL" sz="4000" dirty="0"/>
              <a:t/>
            </a:r>
            <a:br>
              <a:rPr lang="es-CL" sz="4000" dirty="0"/>
            </a:br>
            <a:endParaRPr lang="es-CL" sz="4000" dirty="0"/>
          </a:p>
        </p:txBody>
      </p:sp>
      <p:sp>
        <p:nvSpPr>
          <p:cNvPr id="3" name="Subtítulo 2"/>
          <p:cNvSpPr>
            <a:spLocks noGrp="1"/>
          </p:cNvSpPr>
          <p:nvPr>
            <p:ph type="subTitle" idx="1"/>
          </p:nvPr>
        </p:nvSpPr>
        <p:spPr/>
        <p:txBody>
          <a:bodyPr/>
          <a:lstStyle/>
          <a:p>
            <a:pPr marL="342900" indent="-342900">
              <a:buFont typeface="Arial" panose="020B0604020202020204" pitchFamily="34" charset="0"/>
              <a:buChar char="•"/>
            </a:pPr>
            <a:r>
              <a:rPr lang="es-ES" dirty="0"/>
              <a:t>Características generales y </a:t>
            </a:r>
            <a:r>
              <a:rPr lang="es-ES" dirty="0" smtClean="0"/>
              <a:t>clasificación</a:t>
            </a:r>
            <a:endParaRPr lang="es-CL" dirty="0" smtClean="0"/>
          </a:p>
          <a:p>
            <a:pPr marL="342900" indent="-342900">
              <a:buFont typeface="Arial" panose="020B0604020202020204" pitchFamily="34" charset="0"/>
              <a:buChar char="•"/>
            </a:pPr>
            <a:r>
              <a:rPr lang="es-ES" dirty="0" smtClean="0"/>
              <a:t>Cadenas </a:t>
            </a:r>
            <a:r>
              <a:rPr lang="es-ES" dirty="0"/>
              <a:t>explosivas</a:t>
            </a:r>
            <a:endParaRPr lang="es-CL" dirty="0"/>
          </a:p>
        </p:txBody>
      </p:sp>
    </p:spTree>
    <p:extLst>
      <p:ext uri="{BB962C8B-B14F-4D97-AF65-F5344CB8AC3E}">
        <p14:creationId xmlns:p14="http://schemas.microsoft.com/office/powerpoint/2010/main" val="1533917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6553" y="125166"/>
            <a:ext cx="10954486" cy="912064"/>
          </a:xfrm>
        </p:spPr>
        <p:txBody>
          <a:bodyPr/>
          <a:lstStyle/>
          <a:p>
            <a:r>
              <a:rPr lang="es-ES" b="1" dirty="0"/>
              <a:t>Características </a:t>
            </a:r>
            <a:r>
              <a:rPr lang="es-ES" b="1" dirty="0" smtClean="0"/>
              <a:t>generales y clasificación</a:t>
            </a:r>
            <a:endParaRPr lang="es-CL" b="1" dirty="0"/>
          </a:p>
        </p:txBody>
      </p:sp>
      <p:sp>
        <p:nvSpPr>
          <p:cNvPr id="3" name="Marcador de contenido 2"/>
          <p:cNvSpPr>
            <a:spLocks noGrp="1"/>
          </p:cNvSpPr>
          <p:nvPr>
            <p:ph idx="1"/>
          </p:nvPr>
        </p:nvSpPr>
        <p:spPr>
          <a:xfrm>
            <a:off x="141514" y="1343232"/>
            <a:ext cx="11778343" cy="4195481"/>
          </a:xfrm>
        </p:spPr>
        <p:txBody>
          <a:bodyPr>
            <a:noAutofit/>
          </a:bodyPr>
          <a:lstStyle/>
          <a:p>
            <a:r>
              <a:rPr lang="es-CL" sz="2400" dirty="0" smtClean="0"/>
              <a:t>Definiciones de </a:t>
            </a:r>
            <a:r>
              <a:rPr lang="es-CL" sz="2400" b="1" dirty="0" smtClean="0"/>
              <a:t>EXPLOSIVO</a:t>
            </a:r>
            <a:r>
              <a:rPr lang="es-CL" sz="2400" dirty="0" smtClean="0"/>
              <a:t>:</a:t>
            </a:r>
          </a:p>
          <a:p>
            <a:pPr lvl="1" algn="just"/>
            <a:r>
              <a:rPr lang="es-CL" sz="2000" dirty="0" smtClean="0"/>
              <a:t>Un</a:t>
            </a:r>
            <a:r>
              <a:rPr lang="es-CL" sz="2000" dirty="0"/>
              <a:t> </a:t>
            </a:r>
            <a:r>
              <a:rPr lang="es-CL" sz="2000" b="1" dirty="0"/>
              <a:t>explosivo</a:t>
            </a:r>
            <a:r>
              <a:rPr lang="es-CL" sz="2000" dirty="0"/>
              <a:t> es aquella sustancia que por alguna causa externa (roce, calor, percusión, etc.) se transforma en gases; liberando calor, presión o radiación en un tiempo muy breve</a:t>
            </a:r>
            <a:r>
              <a:rPr lang="es-CL" sz="2000" dirty="0" smtClean="0"/>
              <a:t>. (1)</a:t>
            </a:r>
          </a:p>
          <a:p>
            <a:pPr lvl="1" algn="just"/>
            <a:r>
              <a:rPr lang="es-CL" sz="2000" dirty="0"/>
              <a:t>“Materias sólidas o líquidas (o mezcla de materias) que por reacción química pueden emitir gases a temperatura, presión y velocidad tales que puedan originar efectos físicos que afecten a su entorno</a:t>
            </a:r>
            <a:r>
              <a:rPr lang="es-CL" sz="2000" dirty="0" smtClean="0"/>
              <a:t>”. (2)</a:t>
            </a:r>
          </a:p>
          <a:p>
            <a:pPr lvl="1" algn="just"/>
            <a:r>
              <a:rPr lang="es-CL" sz="2000" dirty="0"/>
              <a:t>Los </a:t>
            </a:r>
            <a:r>
              <a:rPr lang="es-CL" sz="2000" b="1" dirty="0"/>
              <a:t>explosivos</a:t>
            </a:r>
            <a:r>
              <a:rPr lang="es-CL" sz="2000" dirty="0"/>
              <a:t> </a:t>
            </a:r>
            <a:r>
              <a:rPr lang="es-CL" sz="2000" dirty="0" smtClean="0"/>
              <a:t>, </a:t>
            </a:r>
            <a:r>
              <a:rPr lang="es-CL" sz="2000" dirty="0"/>
              <a:t>como una clase de las materias </a:t>
            </a:r>
            <a:r>
              <a:rPr lang="es-CL" sz="2000" dirty="0" smtClean="0"/>
              <a:t>energéticas químicas</a:t>
            </a:r>
            <a:r>
              <a:rPr lang="es-CL" sz="2000" dirty="0"/>
              <a:t>, son compuestos químicos o sus mezclas </a:t>
            </a:r>
            <a:r>
              <a:rPr lang="es-CL" sz="2000" dirty="0" smtClean="0"/>
              <a:t>los </a:t>
            </a:r>
            <a:r>
              <a:rPr lang="es-CL" sz="2000" dirty="0"/>
              <a:t>que, por acción del calor, chispa eléctrica, impacto, roce, </a:t>
            </a:r>
            <a:r>
              <a:rPr lang="es-CL" sz="2000" dirty="0" smtClean="0"/>
              <a:t>choque de </a:t>
            </a:r>
            <a:r>
              <a:rPr lang="es-CL" sz="2000" dirty="0"/>
              <a:t>onda u otros efectos comunes, sufren una rápida </a:t>
            </a:r>
            <a:r>
              <a:rPr lang="es-CL" sz="2000" dirty="0" smtClean="0"/>
              <a:t>descomposición química </a:t>
            </a:r>
            <a:r>
              <a:rPr lang="es-CL" sz="2000" dirty="0"/>
              <a:t>auto-propagante, irreversible y no </a:t>
            </a:r>
            <a:r>
              <a:rPr lang="es-CL" sz="2000" dirty="0" smtClean="0"/>
              <a:t>controlada, acompañada </a:t>
            </a:r>
            <a:r>
              <a:rPr lang="es-CL" sz="2000" dirty="0"/>
              <a:t>por la formación de productos (compuestos o </a:t>
            </a:r>
            <a:r>
              <a:rPr lang="es-CL" sz="2000" dirty="0" smtClean="0"/>
              <a:t>elementos químicos</a:t>
            </a:r>
            <a:r>
              <a:rPr lang="es-CL" sz="2000" dirty="0"/>
              <a:t>) más estables, liberando una cantidad de </a:t>
            </a:r>
            <a:r>
              <a:rPr lang="es-CL" sz="2000" dirty="0" smtClean="0"/>
              <a:t>energía, conforme </a:t>
            </a:r>
            <a:r>
              <a:rPr lang="es-CL" sz="2000" dirty="0"/>
              <a:t>a los cambios químicos ocurridos y a la </a:t>
            </a:r>
            <a:r>
              <a:rPr lang="es-CL" sz="2000" dirty="0" smtClean="0"/>
              <a:t>diferencia de </a:t>
            </a:r>
            <a:r>
              <a:rPr lang="es-CL" sz="2000" dirty="0"/>
              <a:t>las energías internas entre los productos </a:t>
            </a:r>
            <a:r>
              <a:rPr lang="es-CL" sz="2000" dirty="0" smtClean="0"/>
              <a:t>de descomposición y compuestos iniciales. (3)</a:t>
            </a:r>
            <a:endParaRPr lang="es-CL" sz="2000" dirty="0"/>
          </a:p>
        </p:txBody>
      </p:sp>
      <p:sp>
        <p:nvSpPr>
          <p:cNvPr id="4" name="Rectángulo 3"/>
          <p:cNvSpPr/>
          <p:nvPr/>
        </p:nvSpPr>
        <p:spPr>
          <a:xfrm>
            <a:off x="272144" y="6248399"/>
            <a:ext cx="11647714" cy="507831"/>
          </a:xfrm>
          <a:prstGeom prst="rect">
            <a:avLst/>
          </a:prstGeom>
        </p:spPr>
        <p:txBody>
          <a:bodyPr wrap="square">
            <a:spAutoFit/>
          </a:bodyPr>
          <a:lstStyle/>
          <a:p>
            <a:pPr marL="342900" indent="-342900">
              <a:buAutoNum type="arabicParenBoth"/>
            </a:pPr>
            <a:r>
              <a:rPr lang="es-CL" sz="900" dirty="0" smtClean="0">
                <a:hlinkClick r:id="rId2"/>
              </a:rPr>
              <a:t>https</a:t>
            </a:r>
            <a:r>
              <a:rPr lang="es-CL" sz="900" dirty="0">
                <a:hlinkClick r:id="rId2"/>
              </a:rPr>
              <a:t>://</a:t>
            </a:r>
            <a:r>
              <a:rPr lang="es-CL" sz="900" dirty="0" smtClean="0">
                <a:hlinkClick r:id="rId2"/>
              </a:rPr>
              <a:t>es.wikipedia.org/wiki/Explosivo</a:t>
            </a:r>
            <a:endParaRPr lang="es-CL" sz="900" dirty="0" smtClean="0"/>
          </a:p>
          <a:p>
            <a:pPr marL="342900" indent="-342900">
              <a:buAutoNum type="arabicParenBoth"/>
            </a:pPr>
            <a:r>
              <a:rPr lang="es-CL" sz="900" dirty="0" smtClean="0">
                <a:hlinkClick r:id="rId3"/>
              </a:rPr>
              <a:t>https</a:t>
            </a:r>
            <a:r>
              <a:rPr lang="es-CL" sz="900" dirty="0">
                <a:hlinkClick r:id="rId3"/>
              </a:rPr>
              <a:t>://</a:t>
            </a:r>
            <a:r>
              <a:rPr lang="es-CL" sz="900" dirty="0" smtClean="0">
                <a:hlinkClick r:id="rId3"/>
              </a:rPr>
              <a:t>www.boe.es/buscar/pdf/1998/BOE-A-1998-5934-consolidado.pdf</a:t>
            </a:r>
            <a:endParaRPr lang="es-CL" sz="900" dirty="0" smtClean="0"/>
          </a:p>
          <a:p>
            <a:r>
              <a:rPr lang="en-US" sz="900" dirty="0" smtClean="0"/>
              <a:t>(3)     N. </a:t>
            </a:r>
            <a:r>
              <a:rPr lang="en-US" sz="900" dirty="0" err="1" smtClean="0"/>
              <a:t>Orbovic</a:t>
            </a:r>
            <a:r>
              <a:rPr lang="en-US" sz="900" dirty="0" smtClean="0"/>
              <a:t>, </a:t>
            </a:r>
            <a:r>
              <a:rPr lang="en-US" sz="900" i="1" dirty="0" err="1" smtClean="0"/>
              <a:t>Explosivos</a:t>
            </a:r>
            <a:r>
              <a:rPr lang="en-US" sz="900" i="1" dirty="0" smtClean="0"/>
              <a:t>, </a:t>
            </a:r>
            <a:r>
              <a:rPr lang="en-US" sz="900" i="1" dirty="0" err="1" smtClean="0"/>
              <a:t>Propelente</a:t>
            </a:r>
            <a:r>
              <a:rPr lang="en-US" sz="900" i="1" dirty="0" smtClean="0"/>
              <a:t> y </a:t>
            </a:r>
            <a:r>
              <a:rPr lang="en-US" sz="900" i="1" dirty="0" err="1" smtClean="0"/>
              <a:t>Pirotecnia</a:t>
            </a:r>
            <a:r>
              <a:rPr lang="en-US" sz="900" i="1" dirty="0" smtClean="0"/>
              <a:t>, </a:t>
            </a:r>
            <a:r>
              <a:rPr lang="es-CL" sz="900" dirty="0"/>
              <a:t>Inscripción Registro de Propiedad Intelectual Nº </a:t>
            </a:r>
            <a:r>
              <a:rPr lang="es-CL" sz="900" dirty="0" smtClean="0"/>
              <a:t>198320, ACAPOMIL, 2011.</a:t>
            </a:r>
            <a:endParaRPr lang="es-CL" sz="900" dirty="0"/>
          </a:p>
        </p:txBody>
      </p:sp>
    </p:spTree>
    <p:extLst>
      <p:ext uri="{BB962C8B-B14F-4D97-AF65-F5344CB8AC3E}">
        <p14:creationId xmlns:p14="http://schemas.microsoft.com/office/powerpoint/2010/main" val="2209381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5660" y="210470"/>
            <a:ext cx="11764369" cy="2655560"/>
          </a:xfrm>
        </p:spPr>
        <p:txBody>
          <a:bodyPr>
            <a:noAutofit/>
          </a:bodyPr>
          <a:lstStyle/>
          <a:p>
            <a:pPr algn="just"/>
            <a:r>
              <a:rPr lang="es-CL" sz="2400" dirty="0"/>
              <a:t>Son una clase de materias energéticas químicas, las que, por acción del calor, chispa eléctrica, impacto, roce, choque de onda u otros estímulos, experimentan una reacción de descomposición química rápida y auto-propagante, acompañada por la formación de productos gaseosos y por desprendimiento de calor, desarrollando un efecto de presión súbita. La energía liberada sirve para trabajo por medio de una onda de choque (destructora, rompedora</a:t>
            </a:r>
            <a:r>
              <a:rPr lang="es-CL" sz="2400" dirty="0" smtClean="0"/>
              <a:t>).</a:t>
            </a:r>
            <a:endParaRPr lang="es-CL" sz="2400" dirty="0"/>
          </a:p>
        </p:txBody>
      </p:sp>
      <p:grpSp>
        <p:nvGrpSpPr>
          <p:cNvPr id="6" name="Grupo 5"/>
          <p:cNvGrpSpPr/>
          <p:nvPr/>
        </p:nvGrpSpPr>
        <p:grpSpPr>
          <a:xfrm>
            <a:off x="2743200" y="2866034"/>
            <a:ext cx="6359857" cy="3903260"/>
            <a:chOff x="2743200" y="2674962"/>
            <a:chExt cx="6359857" cy="3903260"/>
          </a:xfrm>
        </p:grpSpPr>
        <p:pic>
          <p:nvPicPr>
            <p:cNvPr id="4" name="Imagen 3" descr="http://1www.ecestaticos.com/imagestatic/clipping/116/bda/116bdaea8d6dbdcbda8a28dedb2a9b77/imagen-sin-titulo.jpg?mtime=1492788207"/>
            <p:cNvPicPr/>
            <p:nvPr/>
          </p:nvPicPr>
          <p:blipFill>
            <a:blip r:embed="rId2">
              <a:extLst>
                <a:ext uri="{28A0092B-C50C-407E-A947-70E740481C1C}">
                  <a14:useLocalDpi xmlns:a14="http://schemas.microsoft.com/office/drawing/2010/main" val="0"/>
                </a:ext>
              </a:extLst>
            </a:blip>
            <a:srcRect/>
            <a:stretch>
              <a:fillRect/>
            </a:stretch>
          </p:blipFill>
          <p:spPr bwMode="auto">
            <a:xfrm>
              <a:off x="2743200" y="2674962"/>
              <a:ext cx="6359857" cy="3903260"/>
            </a:xfrm>
            <a:prstGeom prst="rect">
              <a:avLst/>
            </a:prstGeom>
            <a:noFill/>
            <a:ln>
              <a:noFill/>
            </a:ln>
          </p:spPr>
        </p:pic>
        <p:sp>
          <p:nvSpPr>
            <p:cNvPr id="5" name="Rectángulo 4"/>
            <p:cNvSpPr/>
            <p:nvPr/>
          </p:nvSpPr>
          <p:spPr>
            <a:xfrm>
              <a:off x="2743200" y="6208890"/>
              <a:ext cx="5939446" cy="369332"/>
            </a:xfrm>
            <a:prstGeom prst="rect">
              <a:avLst/>
            </a:prstGeom>
          </p:spPr>
          <p:txBody>
            <a:bodyPr wrap="none">
              <a:spAutoFit/>
            </a:bodyPr>
            <a:lstStyle/>
            <a:p>
              <a:r>
                <a:rPr lang="es-CL" dirty="0"/>
                <a:t>Utilización de explosivo en una bomba de aviación</a:t>
              </a:r>
            </a:p>
          </p:txBody>
        </p:sp>
      </p:grpSp>
    </p:spTree>
    <p:extLst>
      <p:ext uri="{BB962C8B-B14F-4D97-AF65-F5344CB8AC3E}">
        <p14:creationId xmlns:p14="http://schemas.microsoft.com/office/powerpoint/2010/main" val="1600326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8364" y="278709"/>
            <a:ext cx="11668835" cy="4195481"/>
          </a:xfrm>
        </p:spPr>
        <p:txBody>
          <a:bodyPr>
            <a:normAutofit/>
          </a:bodyPr>
          <a:lstStyle/>
          <a:p>
            <a:pPr algn="just"/>
            <a:r>
              <a:rPr lang="es-CL" sz="2400" dirty="0"/>
              <a:t>Dentro de las múltiples clasificaciones tradicionales de los explosivos, éstos se pueden clasificar en Altos Explosivos, Bajos Explosivos y Pirotécnicos, como lo podemos apreciar en el siguiente </a:t>
            </a:r>
            <a:r>
              <a:rPr lang="es-CL" sz="2400" dirty="0" smtClean="0"/>
              <a:t>esquema.</a:t>
            </a:r>
            <a:endParaRPr lang="es-CL" sz="2400" dirty="0"/>
          </a:p>
          <a:p>
            <a:pPr marL="0" indent="0">
              <a:buNone/>
            </a:pPr>
            <a:endParaRPr lang="es-CL" sz="2400" dirty="0"/>
          </a:p>
        </p:txBody>
      </p:sp>
      <p:graphicFrame>
        <p:nvGraphicFramePr>
          <p:cNvPr id="5" name="Diagrama 4"/>
          <p:cNvGraphicFramePr/>
          <p:nvPr>
            <p:extLst>
              <p:ext uri="{D42A27DB-BD31-4B8C-83A1-F6EECF244321}">
                <p14:modId xmlns:p14="http://schemas.microsoft.com/office/powerpoint/2010/main" val="3654459095"/>
              </p:ext>
            </p:extLst>
          </p:nvPr>
        </p:nvGraphicFramePr>
        <p:xfrm>
          <a:off x="1992572" y="777925"/>
          <a:ext cx="7792873" cy="6168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4630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8365" y="452718"/>
            <a:ext cx="9832470" cy="898410"/>
          </a:xfrm>
        </p:spPr>
        <p:txBody>
          <a:bodyPr/>
          <a:lstStyle/>
          <a:p>
            <a:r>
              <a:rPr lang="es-CL" dirty="0"/>
              <a:t>ALTOS EXPLOSIVOS (ROMPEDORES)</a:t>
            </a:r>
            <a:br>
              <a:rPr lang="es-CL" dirty="0"/>
            </a:br>
            <a:endParaRPr lang="es-CL" dirty="0"/>
          </a:p>
        </p:txBody>
      </p:sp>
      <p:sp>
        <p:nvSpPr>
          <p:cNvPr id="3" name="Marcador de contenido 2"/>
          <p:cNvSpPr>
            <a:spLocks noGrp="1"/>
          </p:cNvSpPr>
          <p:nvPr>
            <p:ph idx="1"/>
          </p:nvPr>
        </p:nvSpPr>
        <p:spPr>
          <a:xfrm>
            <a:off x="341194" y="1351128"/>
            <a:ext cx="11518710" cy="4897271"/>
          </a:xfrm>
        </p:spPr>
        <p:txBody>
          <a:bodyPr>
            <a:normAutofit/>
          </a:bodyPr>
          <a:lstStyle/>
          <a:p>
            <a:pPr algn="just"/>
            <a:r>
              <a:rPr lang="es-CL" sz="2400" dirty="0" smtClean="0"/>
              <a:t>Constituidos </a:t>
            </a:r>
            <a:r>
              <a:rPr lang="es-CL" sz="2400" dirty="0"/>
              <a:t>generalmente de elementos orgánicos y no orgánicos, tales como nitruro de plomo, fulminato de mercurio y </a:t>
            </a:r>
            <a:r>
              <a:rPr lang="es-CL" sz="2400" dirty="0" err="1"/>
              <a:t>estifnato</a:t>
            </a:r>
            <a:r>
              <a:rPr lang="es-CL" sz="2400" dirty="0"/>
              <a:t> de plomo, entre otros. Por lo general se emplean para iniciar la deflagración de los </a:t>
            </a:r>
            <a:r>
              <a:rPr lang="es-CL" sz="2400" dirty="0" err="1"/>
              <a:t>propelentes</a:t>
            </a:r>
            <a:r>
              <a:rPr lang="es-CL" sz="2400" dirty="0"/>
              <a:t> o la detonación de los rompedores. Son muy sensibles al choque, chispa, fricción o a la temperatura y su velocidad media de descomposición es del orden de los kilómetros por segundo. A su vez, estos se pueden agrupar en</a:t>
            </a:r>
            <a:r>
              <a:rPr lang="es-CL" sz="2400" dirty="0" smtClean="0"/>
              <a:t>:</a:t>
            </a:r>
            <a:endParaRPr lang="es-CL" sz="2400" dirty="0"/>
          </a:p>
          <a:p>
            <a:pPr marL="457200" lvl="1" indent="0" algn="just">
              <a:buNone/>
            </a:pPr>
            <a:endParaRPr lang="es-CL" sz="2000" dirty="0"/>
          </a:p>
        </p:txBody>
      </p:sp>
      <p:grpSp>
        <p:nvGrpSpPr>
          <p:cNvPr id="4" name="Grupo 3"/>
          <p:cNvGrpSpPr/>
          <p:nvPr/>
        </p:nvGrpSpPr>
        <p:grpSpPr>
          <a:xfrm>
            <a:off x="5384244" y="3858635"/>
            <a:ext cx="1357949" cy="678974"/>
            <a:chOff x="534490" y="2685496"/>
            <a:chExt cx="1357949" cy="678974"/>
          </a:xfrm>
          <a:scene3d>
            <a:camera prst="orthographicFront"/>
            <a:lightRig rig="threePt" dir="t">
              <a:rot lat="0" lon="0" rev="7500000"/>
            </a:lightRig>
          </a:scene3d>
        </p:grpSpPr>
        <p:sp>
          <p:nvSpPr>
            <p:cNvPr id="11" name="Rectángulo 10"/>
            <p:cNvSpPr/>
            <p:nvPr/>
          </p:nvSpPr>
          <p:spPr>
            <a:xfrm>
              <a:off x="534490" y="2685496"/>
              <a:ext cx="1357949" cy="678974"/>
            </a:xfrm>
            <a:prstGeom prst="rect">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2" name="CuadroTexto 11"/>
            <p:cNvSpPr txBox="1"/>
            <p:nvPr/>
          </p:nvSpPr>
          <p:spPr>
            <a:xfrm>
              <a:off x="534490" y="2685496"/>
              <a:ext cx="1357949" cy="67897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a:t>Iniciadores</a:t>
              </a:r>
            </a:p>
          </p:txBody>
        </p:sp>
      </p:grpSp>
      <p:grpSp>
        <p:nvGrpSpPr>
          <p:cNvPr id="5" name="Grupo 4"/>
          <p:cNvGrpSpPr/>
          <p:nvPr/>
        </p:nvGrpSpPr>
        <p:grpSpPr>
          <a:xfrm>
            <a:off x="5234116" y="4822779"/>
            <a:ext cx="1669178" cy="678974"/>
            <a:chOff x="534490" y="3649640"/>
            <a:chExt cx="1669178" cy="678974"/>
          </a:xfrm>
          <a:scene3d>
            <a:camera prst="orthographicFront"/>
            <a:lightRig rig="threePt" dir="t">
              <a:rot lat="0" lon="0" rev="7500000"/>
            </a:lightRig>
          </a:scene3d>
        </p:grpSpPr>
        <p:sp>
          <p:nvSpPr>
            <p:cNvPr id="9" name="Rectángulo 8"/>
            <p:cNvSpPr/>
            <p:nvPr/>
          </p:nvSpPr>
          <p:spPr>
            <a:xfrm>
              <a:off x="534490" y="3649640"/>
              <a:ext cx="1669178" cy="678974"/>
            </a:xfrm>
            <a:prstGeom prst="rect">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0" name="CuadroTexto 9"/>
            <p:cNvSpPr txBox="1"/>
            <p:nvPr/>
          </p:nvSpPr>
          <p:spPr>
            <a:xfrm>
              <a:off x="534490" y="3649640"/>
              <a:ext cx="1669178" cy="67897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a:t>Multiplicadores</a:t>
              </a:r>
            </a:p>
          </p:txBody>
        </p:sp>
      </p:grpSp>
      <p:grpSp>
        <p:nvGrpSpPr>
          <p:cNvPr id="6" name="Grupo 5"/>
          <p:cNvGrpSpPr/>
          <p:nvPr/>
        </p:nvGrpSpPr>
        <p:grpSpPr>
          <a:xfrm>
            <a:off x="5425187" y="5786924"/>
            <a:ext cx="1357949" cy="678974"/>
            <a:chOff x="534490" y="4613785"/>
            <a:chExt cx="1357949" cy="678974"/>
          </a:xfrm>
          <a:scene3d>
            <a:camera prst="orthographicFront"/>
            <a:lightRig rig="threePt" dir="t">
              <a:rot lat="0" lon="0" rev="7500000"/>
            </a:lightRig>
          </a:scene3d>
        </p:grpSpPr>
        <p:sp>
          <p:nvSpPr>
            <p:cNvPr id="7" name="Rectángulo 6"/>
            <p:cNvSpPr/>
            <p:nvPr/>
          </p:nvSpPr>
          <p:spPr>
            <a:xfrm>
              <a:off x="534490" y="4613785"/>
              <a:ext cx="1357949" cy="678974"/>
            </a:xfrm>
            <a:prstGeom prst="rect">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8" name="CuadroTexto 7"/>
            <p:cNvSpPr txBox="1"/>
            <p:nvPr/>
          </p:nvSpPr>
          <p:spPr>
            <a:xfrm>
              <a:off x="534490" y="4613785"/>
              <a:ext cx="1357949" cy="67897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a:t>Llenadores</a:t>
              </a:r>
            </a:p>
          </p:txBody>
        </p:sp>
      </p:grpSp>
      <p:grpSp>
        <p:nvGrpSpPr>
          <p:cNvPr id="13" name="Grupo 12"/>
          <p:cNvGrpSpPr/>
          <p:nvPr/>
        </p:nvGrpSpPr>
        <p:grpSpPr>
          <a:xfrm>
            <a:off x="9736437" y="293064"/>
            <a:ext cx="2123467" cy="619564"/>
            <a:chOff x="3623" y="1780762"/>
            <a:chExt cx="2123467" cy="619564"/>
          </a:xfrm>
          <a:scene3d>
            <a:camera prst="orthographicFront"/>
            <a:lightRig rig="threePt" dir="t">
              <a:rot lat="0" lon="0" rev="7500000"/>
            </a:lightRig>
          </a:scene3d>
        </p:grpSpPr>
        <p:sp>
          <p:nvSpPr>
            <p:cNvPr id="14" name="Rectángulo 13"/>
            <p:cNvSpPr/>
            <p:nvPr/>
          </p:nvSpPr>
          <p:spPr>
            <a:xfrm>
              <a:off x="3623" y="1780762"/>
              <a:ext cx="2123467" cy="619564"/>
            </a:xfrm>
            <a:prstGeom prst="rect">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5" name="CuadroTexto 14"/>
            <p:cNvSpPr txBox="1"/>
            <p:nvPr/>
          </p:nvSpPr>
          <p:spPr>
            <a:xfrm>
              <a:off x="3623" y="1780762"/>
              <a:ext cx="2123467" cy="61956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b="1" kern="1200" dirty="0" smtClean="0"/>
                <a:t>ALTOS EXPLOSIVOS</a:t>
              </a:r>
              <a:endParaRPr lang="es-CL" sz="1600" b="1" kern="1200" dirty="0"/>
            </a:p>
          </p:txBody>
        </p:sp>
      </p:grpSp>
    </p:spTree>
    <p:extLst>
      <p:ext uri="{BB962C8B-B14F-4D97-AF65-F5344CB8AC3E}">
        <p14:creationId xmlns:p14="http://schemas.microsoft.com/office/powerpoint/2010/main" val="2407160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5660" y="655100"/>
            <a:ext cx="11750722" cy="5377218"/>
          </a:xfrm>
        </p:spPr>
        <p:txBody>
          <a:bodyPr/>
          <a:lstStyle/>
          <a:p>
            <a:pPr marL="0" indent="0" algn="just">
              <a:buNone/>
            </a:pPr>
            <a:r>
              <a:rPr lang="es-CL" b="1" dirty="0" smtClean="0"/>
              <a:t>EXPLOSIVOS </a:t>
            </a:r>
            <a:r>
              <a:rPr lang="es-CL" b="1" dirty="0"/>
              <a:t>INICIADORES</a:t>
            </a:r>
          </a:p>
          <a:p>
            <a:pPr marL="0" indent="0" algn="just">
              <a:buNone/>
            </a:pPr>
            <a:r>
              <a:rPr lang="es-CL" dirty="0"/>
              <a:t>Como su nombre lo indica sirven para iniciar una </a:t>
            </a:r>
            <a:r>
              <a:rPr lang="es-CL" dirty="0" err="1"/>
              <a:t>cadenaexplosiva</a:t>
            </a:r>
            <a:r>
              <a:rPr lang="es-CL" dirty="0"/>
              <a:t> sea esta una deflagración o una detonación. Los más usados son </a:t>
            </a:r>
            <a:r>
              <a:rPr lang="es-CL" dirty="0" err="1"/>
              <a:t>elfulminato</a:t>
            </a:r>
            <a:r>
              <a:rPr lang="es-CL" dirty="0"/>
              <a:t> de mercurio, </a:t>
            </a:r>
            <a:r>
              <a:rPr lang="es-CL" dirty="0" err="1"/>
              <a:t>azoturo</a:t>
            </a:r>
            <a:r>
              <a:rPr lang="es-CL" dirty="0"/>
              <a:t> de plomo, </a:t>
            </a:r>
            <a:r>
              <a:rPr lang="es-CL" dirty="0" err="1"/>
              <a:t>azoturo</a:t>
            </a:r>
            <a:r>
              <a:rPr lang="es-CL" dirty="0"/>
              <a:t> de plata, </a:t>
            </a:r>
            <a:r>
              <a:rPr lang="es-CL" dirty="0" err="1"/>
              <a:t>dinitrodiazofenol</a:t>
            </a:r>
            <a:r>
              <a:rPr lang="es-CL" dirty="0"/>
              <a:t>, etc.</a:t>
            </a:r>
          </a:p>
          <a:p>
            <a:pPr marL="0" indent="0" algn="just">
              <a:buNone/>
            </a:pPr>
            <a:r>
              <a:rPr lang="es-CL" dirty="0"/>
              <a:t>La alta inestabilidad en los explosivos iniciadores se debe principalmente a </a:t>
            </a:r>
            <a:r>
              <a:rPr lang="es-CL" dirty="0" err="1"/>
              <a:t>laforma</a:t>
            </a:r>
            <a:r>
              <a:rPr lang="es-CL" dirty="0"/>
              <a:t> de su estructura molecular, las que tienen fuertes tensiones internas y </a:t>
            </a:r>
            <a:r>
              <a:rPr lang="es-CL" dirty="0" err="1"/>
              <a:t>bastaque</a:t>
            </a:r>
            <a:r>
              <a:rPr lang="es-CL" dirty="0"/>
              <a:t> se le suministre sólo un poco de energía para que traten de liberar </a:t>
            </a:r>
            <a:r>
              <a:rPr lang="es-CL" dirty="0" err="1"/>
              <a:t>altastensiones</a:t>
            </a:r>
            <a:r>
              <a:rPr lang="es-CL" dirty="0"/>
              <a:t> iniciándose una violenta descomposición.</a:t>
            </a:r>
          </a:p>
          <a:p>
            <a:pPr marL="0" indent="0" algn="just">
              <a:buNone/>
            </a:pPr>
            <a:r>
              <a:rPr lang="es-CL" dirty="0"/>
              <a:t>La manipulación de estos explosivos es altamente peligrosa y debido a su </a:t>
            </a:r>
            <a:r>
              <a:rPr lang="es-CL" dirty="0" err="1"/>
              <a:t>altasensibilidad</a:t>
            </a:r>
            <a:r>
              <a:rPr lang="es-CL" dirty="0"/>
              <a:t> se usan en pequeñas cantidades en diversos artificios tales </a:t>
            </a:r>
            <a:r>
              <a:rPr lang="es-CL" dirty="0" err="1"/>
              <a:t>como:espoletas</a:t>
            </a:r>
            <a:r>
              <a:rPr lang="es-CL" dirty="0"/>
              <a:t>, estopines, fulminantes, detonadores eléctricos, etc.</a:t>
            </a:r>
          </a:p>
          <a:p>
            <a:pPr marL="0" indent="0" algn="just">
              <a:buNone/>
            </a:pPr>
            <a:r>
              <a:rPr lang="es-CL" dirty="0"/>
              <a:t>Un ejemplo de ellos, es la utilización en la iniciación de munición a través de la cápsula iniciadora (fulminante), la que se aprecia </a:t>
            </a:r>
            <a:r>
              <a:rPr lang="es-CL" dirty="0" err="1"/>
              <a:t>percutada</a:t>
            </a:r>
            <a:r>
              <a:rPr lang="es-CL" dirty="0"/>
              <a:t> en el culote de una </a:t>
            </a:r>
            <a:r>
              <a:rPr lang="es-CL" dirty="0" smtClean="0"/>
              <a:t>vainilla.</a:t>
            </a:r>
            <a:endParaRPr lang="es-CL" dirty="0"/>
          </a:p>
          <a:p>
            <a:pPr marL="0" indent="0" algn="just">
              <a:buNone/>
            </a:pPr>
            <a:r>
              <a:rPr lang="es-CL" dirty="0"/>
              <a:t> </a:t>
            </a:r>
          </a:p>
          <a:p>
            <a:pPr marL="0" indent="0" algn="just">
              <a:buNone/>
            </a:pPr>
            <a:endParaRPr lang="es-CL" dirty="0"/>
          </a:p>
        </p:txBody>
      </p:sp>
      <p:grpSp>
        <p:nvGrpSpPr>
          <p:cNvPr id="4" name="Grupo 3"/>
          <p:cNvGrpSpPr/>
          <p:nvPr/>
        </p:nvGrpSpPr>
        <p:grpSpPr>
          <a:xfrm>
            <a:off x="5029400" y="315613"/>
            <a:ext cx="1357949" cy="678974"/>
            <a:chOff x="534490" y="2685496"/>
            <a:chExt cx="1357949" cy="678974"/>
          </a:xfrm>
          <a:scene3d>
            <a:camera prst="orthographicFront"/>
            <a:lightRig rig="threePt" dir="t">
              <a:rot lat="0" lon="0" rev="7500000"/>
            </a:lightRig>
          </a:scene3d>
        </p:grpSpPr>
        <p:sp>
          <p:nvSpPr>
            <p:cNvPr id="5" name="Rectángulo 4"/>
            <p:cNvSpPr/>
            <p:nvPr/>
          </p:nvSpPr>
          <p:spPr>
            <a:xfrm>
              <a:off x="534490" y="2685496"/>
              <a:ext cx="1357949" cy="678974"/>
            </a:xfrm>
            <a:prstGeom prst="rect">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6" name="CuadroTexto 5"/>
            <p:cNvSpPr txBox="1"/>
            <p:nvPr/>
          </p:nvSpPr>
          <p:spPr>
            <a:xfrm>
              <a:off x="534490" y="2685496"/>
              <a:ext cx="1357949" cy="67897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a:t>Iniciadores</a:t>
              </a:r>
            </a:p>
          </p:txBody>
        </p:sp>
      </p:grpSp>
    </p:spTree>
    <p:extLst>
      <p:ext uri="{BB962C8B-B14F-4D97-AF65-F5344CB8AC3E}">
        <p14:creationId xmlns:p14="http://schemas.microsoft.com/office/powerpoint/2010/main" val="794944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6" descr="P6020268"/>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24334" y="600501"/>
            <a:ext cx="7547211" cy="5683223"/>
          </a:xfrm>
          <a:prstGeom prst="rect">
            <a:avLst/>
          </a:prstGeom>
          <a:noFill/>
          <a:ln>
            <a:noFill/>
          </a:ln>
          <a:extLst/>
        </p:spPr>
      </p:pic>
      <p:sp>
        <p:nvSpPr>
          <p:cNvPr id="3" name="Marcador de contenido 2"/>
          <p:cNvSpPr>
            <a:spLocks noGrp="1"/>
          </p:cNvSpPr>
          <p:nvPr>
            <p:ph idx="1"/>
          </p:nvPr>
        </p:nvSpPr>
        <p:spPr>
          <a:xfrm>
            <a:off x="2060812" y="742733"/>
            <a:ext cx="6455392" cy="403679"/>
          </a:xfrm>
          <a:solidFill>
            <a:schemeClr val="accent1"/>
          </a:solidFill>
        </p:spPr>
        <p:txBody>
          <a:bodyPr/>
          <a:lstStyle/>
          <a:p>
            <a:pPr marL="0" indent="0">
              <a:buNone/>
            </a:pPr>
            <a:r>
              <a:rPr lang="es-CL" b="1" dirty="0" smtClean="0"/>
              <a:t>Cápsula </a:t>
            </a:r>
            <a:r>
              <a:rPr lang="es-CL" b="1" dirty="0"/>
              <a:t>iniciadora de una munición ya </a:t>
            </a:r>
            <a:r>
              <a:rPr lang="es-CL" b="1" dirty="0" err="1"/>
              <a:t>percutada</a:t>
            </a:r>
            <a:endParaRPr lang="es-CL" b="1" dirty="0"/>
          </a:p>
          <a:p>
            <a:endParaRPr lang="es-CL" b="1" dirty="0">
              <a:solidFill>
                <a:schemeClr val="bg1"/>
              </a:solidFill>
            </a:endParaRPr>
          </a:p>
        </p:txBody>
      </p:sp>
    </p:spTree>
    <p:extLst>
      <p:ext uri="{BB962C8B-B14F-4D97-AF65-F5344CB8AC3E}">
        <p14:creationId xmlns:p14="http://schemas.microsoft.com/office/powerpoint/2010/main" val="3792501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23392" t="57603" r="37064" b="15158"/>
          <a:stretch/>
        </p:blipFill>
        <p:spPr>
          <a:xfrm>
            <a:off x="4954137" y="354841"/>
            <a:ext cx="5145207" cy="1992573"/>
          </a:xfrm>
          <a:prstGeom prst="rect">
            <a:avLst/>
          </a:prstGeom>
        </p:spPr>
      </p:pic>
      <p:pic>
        <p:nvPicPr>
          <p:cNvPr id="3" name="Imagen 2"/>
          <p:cNvPicPr>
            <a:picLocks noChangeAspect="1"/>
          </p:cNvPicPr>
          <p:nvPr/>
        </p:nvPicPr>
        <p:blipFill rotWithShape="1">
          <a:blip r:embed="rId3"/>
          <a:srcRect l="23392" t="48274" r="28777" b="22621"/>
          <a:stretch/>
        </p:blipFill>
        <p:spPr>
          <a:xfrm>
            <a:off x="435021" y="4402253"/>
            <a:ext cx="6223380" cy="2129051"/>
          </a:xfrm>
          <a:prstGeom prst="rect">
            <a:avLst/>
          </a:prstGeom>
        </p:spPr>
      </p:pic>
      <p:pic>
        <p:nvPicPr>
          <p:cNvPr id="4" name="Imagen 3"/>
          <p:cNvPicPr>
            <a:picLocks noChangeAspect="1"/>
          </p:cNvPicPr>
          <p:nvPr/>
        </p:nvPicPr>
        <p:blipFill rotWithShape="1">
          <a:blip r:embed="rId4"/>
          <a:srcRect l="23287" t="47528" r="30665" b="30271"/>
          <a:stretch/>
        </p:blipFill>
        <p:spPr>
          <a:xfrm>
            <a:off x="4954137" y="2510332"/>
            <a:ext cx="5991368" cy="1624084"/>
          </a:xfrm>
          <a:prstGeom prst="rect">
            <a:avLst/>
          </a:prstGeom>
        </p:spPr>
      </p:pic>
      <p:pic>
        <p:nvPicPr>
          <p:cNvPr id="5" name="Imagen 4"/>
          <p:cNvPicPr>
            <a:picLocks noChangeAspect="1"/>
          </p:cNvPicPr>
          <p:nvPr/>
        </p:nvPicPr>
        <p:blipFill>
          <a:blip r:embed="rId5"/>
          <a:stretch>
            <a:fillRect/>
          </a:stretch>
        </p:blipFill>
        <p:spPr>
          <a:xfrm>
            <a:off x="435021" y="354840"/>
            <a:ext cx="3099749" cy="3099749"/>
          </a:xfrm>
          <a:prstGeom prst="rect">
            <a:avLst/>
          </a:prstGeom>
        </p:spPr>
      </p:pic>
    </p:spTree>
    <p:extLst>
      <p:ext uri="{BB962C8B-B14F-4D97-AF65-F5344CB8AC3E}">
        <p14:creationId xmlns:p14="http://schemas.microsoft.com/office/powerpoint/2010/main" val="3045334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45660" y="655100"/>
            <a:ext cx="11750722" cy="5377218"/>
          </a:xfrm>
        </p:spPr>
        <p:txBody>
          <a:bodyPr/>
          <a:lstStyle/>
          <a:p>
            <a:pPr marL="0" indent="0">
              <a:buNone/>
            </a:pPr>
            <a:r>
              <a:rPr lang="es-CL" b="1" dirty="0" smtClean="0"/>
              <a:t>EXPLOSIVOS MULTIPLICADORES </a:t>
            </a:r>
            <a:r>
              <a:rPr lang="es-CL" dirty="0" smtClean="0"/>
              <a:t>(Ceba-</a:t>
            </a:r>
            <a:r>
              <a:rPr lang="es-CL" dirty="0" err="1" smtClean="0"/>
              <a:t>Booster</a:t>
            </a:r>
            <a:r>
              <a:rPr lang="es-CL" dirty="0" smtClean="0"/>
              <a:t>)</a:t>
            </a:r>
            <a:endParaRPr lang="es-CL" dirty="0"/>
          </a:p>
          <a:p>
            <a:pPr marL="0" indent="0" algn="just">
              <a:buNone/>
            </a:pPr>
            <a:r>
              <a:rPr lang="es-CL" dirty="0"/>
              <a:t>Son aquellos explosivos intermedios que tienen suficiente sensibilidad </a:t>
            </a:r>
            <a:r>
              <a:rPr lang="es-CL" dirty="0" smtClean="0"/>
              <a:t>para ser </a:t>
            </a:r>
            <a:r>
              <a:rPr lang="es-CL" dirty="0"/>
              <a:t>iniciados o detonados por una pequeña cantidad de explosivo iniciador </a:t>
            </a:r>
            <a:r>
              <a:rPr lang="es-CL" dirty="0" smtClean="0"/>
              <a:t>y poseen </a:t>
            </a:r>
            <a:r>
              <a:rPr lang="es-CL" dirty="0"/>
              <a:t>la suficiente fuerza como para iniciar la detonación de un </a:t>
            </a:r>
            <a:r>
              <a:rPr lang="es-CL" dirty="0" smtClean="0"/>
              <a:t>explosivo llenador</a:t>
            </a:r>
            <a:r>
              <a:rPr lang="es-CL" dirty="0"/>
              <a:t>. Entre estos se encuentran el </a:t>
            </a:r>
            <a:r>
              <a:rPr lang="es-CL" dirty="0" err="1"/>
              <a:t>Tetryl</a:t>
            </a:r>
            <a:r>
              <a:rPr lang="es-CL" dirty="0"/>
              <a:t> y TNT </a:t>
            </a:r>
            <a:r>
              <a:rPr lang="es-CL" dirty="0" smtClean="0"/>
              <a:t>granulado.</a:t>
            </a:r>
          </a:p>
          <a:p>
            <a:pPr marL="0" indent="0" algn="just">
              <a:buNone/>
            </a:pPr>
            <a:endParaRPr lang="es-CL" dirty="0"/>
          </a:p>
        </p:txBody>
      </p:sp>
      <p:pic>
        <p:nvPicPr>
          <p:cNvPr id="4" name="Imagen 3"/>
          <p:cNvPicPr>
            <a:picLocks noChangeAspect="1"/>
          </p:cNvPicPr>
          <p:nvPr/>
        </p:nvPicPr>
        <p:blipFill>
          <a:blip r:embed="rId2"/>
          <a:stretch>
            <a:fillRect/>
          </a:stretch>
        </p:blipFill>
        <p:spPr>
          <a:xfrm>
            <a:off x="643079" y="3343709"/>
            <a:ext cx="2371725" cy="1924050"/>
          </a:xfrm>
          <a:prstGeom prst="rect">
            <a:avLst/>
          </a:prstGeom>
        </p:spPr>
      </p:pic>
      <p:pic>
        <p:nvPicPr>
          <p:cNvPr id="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1389" y="2413569"/>
            <a:ext cx="4606393" cy="2567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ángulo redondeado 8"/>
          <p:cNvSpPr/>
          <p:nvPr/>
        </p:nvSpPr>
        <p:spPr>
          <a:xfrm>
            <a:off x="9307773" y="2838734"/>
            <a:ext cx="859809" cy="858767"/>
          </a:xfrm>
          <a:prstGeom prst="roundRect">
            <a:avLst/>
          </a:prstGeom>
          <a:solidFill>
            <a:srgbClr val="B01513">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Rectángulo redondeado 9"/>
          <p:cNvSpPr/>
          <p:nvPr/>
        </p:nvSpPr>
        <p:spPr>
          <a:xfrm>
            <a:off x="10387369" y="3764270"/>
            <a:ext cx="859809" cy="858767"/>
          </a:xfrm>
          <a:prstGeom prst="roundRect">
            <a:avLst/>
          </a:prstGeom>
          <a:solidFill>
            <a:srgbClr val="B01513">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1" name="Imagen 10"/>
          <p:cNvPicPr>
            <a:picLocks noChangeAspect="1"/>
          </p:cNvPicPr>
          <p:nvPr/>
        </p:nvPicPr>
        <p:blipFill rotWithShape="1">
          <a:blip r:embed="rId4"/>
          <a:srcRect l="64300" t="37080" r="22169" b="12360"/>
          <a:stretch/>
        </p:blipFill>
        <p:spPr>
          <a:xfrm>
            <a:off x="4232191" y="2333775"/>
            <a:ext cx="1760561" cy="3698543"/>
          </a:xfrm>
          <a:prstGeom prst="rect">
            <a:avLst/>
          </a:prstGeom>
        </p:spPr>
      </p:pic>
      <p:grpSp>
        <p:nvGrpSpPr>
          <p:cNvPr id="12" name="Grupo 11"/>
          <p:cNvGrpSpPr/>
          <p:nvPr/>
        </p:nvGrpSpPr>
        <p:grpSpPr>
          <a:xfrm>
            <a:off x="6751389" y="209835"/>
            <a:ext cx="1669178" cy="678974"/>
            <a:chOff x="534490" y="3649640"/>
            <a:chExt cx="1669178" cy="678974"/>
          </a:xfrm>
          <a:scene3d>
            <a:camera prst="orthographicFront"/>
            <a:lightRig rig="threePt" dir="t">
              <a:rot lat="0" lon="0" rev="7500000"/>
            </a:lightRig>
          </a:scene3d>
        </p:grpSpPr>
        <p:sp>
          <p:nvSpPr>
            <p:cNvPr id="13" name="Rectángulo 12"/>
            <p:cNvSpPr/>
            <p:nvPr/>
          </p:nvSpPr>
          <p:spPr>
            <a:xfrm>
              <a:off x="534490" y="3649640"/>
              <a:ext cx="1669178" cy="678974"/>
            </a:xfrm>
            <a:prstGeom prst="rect">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4" name="CuadroTexto 13"/>
            <p:cNvSpPr txBox="1"/>
            <p:nvPr/>
          </p:nvSpPr>
          <p:spPr>
            <a:xfrm>
              <a:off x="534490" y="3649640"/>
              <a:ext cx="1669178" cy="67897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a:t>Multiplicadores</a:t>
              </a:r>
            </a:p>
          </p:txBody>
        </p:sp>
      </p:grpSp>
    </p:spTree>
    <p:extLst>
      <p:ext uri="{BB962C8B-B14F-4D97-AF65-F5344CB8AC3E}">
        <p14:creationId xmlns:p14="http://schemas.microsoft.com/office/powerpoint/2010/main" val="1265548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Marcador de contenido 5"/>
          <p:cNvSpPr>
            <a:spLocks noGrp="1"/>
          </p:cNvSpPr>
          <p:nvPr>
            <p:ph idx="1"/>
          </p:nvPr>
        </p:nvSpPr>
        <p:spPr>
          <a:xfrm>
            <a:off x="300251" y="705135"/>
            <a:ext cx="11515495" cy="6152865"/>
          </a:xfrm>
        </p:spPr>
        <p:txBody>
          <a:bodyPr>
            <a:noAutofit/>
          </a:bodyPr>
          <a:lstStyle/>
          <a:p>
            <a:pPr marL="0" indent="0" algn="just">
              <a:buNone/>
            </a:pPr>
            <a:r>
              <a:rPr lang="es-CL" b="1" dirty="0"/>
              <a:t>EXPLOSIVOS </a:t>
            </a:r>
            <a:r>
              <a:rPr lang="es-CL" b="1" dirty="0" smtClean="0"/>
              <a:t>LLENADORES </a:t>
            </a:r>
            <a:r>
              <a:rPr lang="es-CL" dirty="0" smtClean="0"/>
              <a:t>(Cargas principales)</a:t>
            </a:r>
            <a:endParaRPr lang="es-CL" dirty="0"/>
          </a:p>
          <a:p>
            <a:pPr marL="0" indent="0" algn="just">
              <a:buNone/>
            </a:pPr>
            <a:r>
              <a:rPr lang="es-CL" dirty="0"/>
              <a:t>Constituidos generalmente por compuestos nitrados tales como TNT, </a:t>
            </a:r>
            <a:r>
              <a:rPr lang="es-CL" dirty="0" err="1"/>
              <a:t>pentolita</a:t>
            </a:r>
            <a:r>
              <a:rPr lang="es-CL" dirty="0"/>
              <a:t> y </a:t>
            </a:r>
            <a:r>
              <a:rPr lang="es-CL" dirty="0" err="1"/>
              <a:t>tetryl</a:t>
            </a:r>
            <a:r>
              <a:rPr lang="es-CL" dirty="0"/>
              <a:t> en el uso militar y mezclas como nitrato amónico o dinamita en el uso civil. Se utilizan para provocar daños o destrucción del objetivo atacado, siendo la carga explosiva principal de proyectiles, bombas, minas, torpedos, cohetes y misiles</a:t>
            </a:r>
            <a:r>
              <a:rPr lang="es-CL" dirty="0" smtClean="0"/>
              <a:t>. Como </a:t>
            </a:r>
            <a:r>
              <a:rPr lang="es-CL" dirty="0"/>
              <a:t>resultado de la detonación, el elemento que rodea el alto explosivo </a:t>
            </a:r>
            <a:r>
              <a:rPr lang="es-CL" dirty="0" smtClean="0"/>
              <a:t>es destruido </a:t>
            </a:r>
            <a:r>
              <a:rPr lang="es-CL" dirty="0"/>
              <a:t>y sus fragmentos son lanzados a gran velocidad, sumándose al </a:t>
            </a:r>
            <a:r>
              <a:rPr lang="es-CL" dirty="0" smtClean="0"/>
              <a:t>efecto de </a:t>
            </a:r>
            <a:r>
              <a:rPr lang="es-CL" dirty="0"/>
              <a:t>la explosión, que es </a:t>
            </a:r>
            <a:r>
              <a:rPr lang="es-CL" dirty="0" smtClean="0"/>
              <a:t>considerable.</a:t>
            </a:r>
          </a:p>
          <a:p>
            <a:pPr marL="0" indent="0" algn="just">
              <a:buNone/>
            </a:pPr>
            <a:r>
              <a:rPr lang="es-CL" dirty="0" smtClean="0"/>
              <a:t>Deben poseer gran estabilidad química, insensibilidad a las solicitudes mecánicas y gran resistencia a las temperaturas elevadas, con el objeto de evitar detonaciones prematuras en recámaras, ánimas y sus proximidades. Su descomposición es de carácter detonante y muy exotérmico, pero necesita de una ceba como iniciador, teniendo una velocidad de descomposición de 6.000 metros por segundo, aproximadamente.</a:t>
            </a:r>
          </a:p>
          <a:p>
            <a:pPr marL="0" indent="0" algn="just">
              <a:buNone/>
            </a:pPr>
            <a:r>
              <a:rPr lang="es-CL" dirty="0" smtClean="0"/>
              <a:t>Dentro </a:t>
            </a:r>
            <a:r>
              <a:rPr lang="es-CL" dirty="0"/>
              <a:t>de los explosivos secundarios, destacan, entre otros; el </a:t>
            </a:r>
            <a:r>
              <a:rPr lang="es-CL" dirty="0" err="1"/>
              <a:t>Trinitotolueno</a:t>
            </a:r>
            <a:r>
              <a:rPr lang="es-CL" dirty="0"/>
              <a:t> (T.N.T.), PETN, HMS, </a:t>
            </a:r>
            <a:r>
              <a:rPr lang="es-CL" dirty="0" err="1"/>
              <a:t>Hexógeno</a:t>
            </a:r>
            <a:r>
              <a:rPr lang="es-CL" dirty="0"/>
              <a:t>, </a:t>
            </a:r>
            <a:r>
              <a:rPr lang="es-CL" dirty="0" err="1"/>
              <a:t>Octógeno</a:t>
            </a:r>
            <a:r>
              <a:rPr lang="es-CL" dirty="0"/>
              <a:t>, RDX, </a:t>
            </a:r>
            <a:r>
              <a:rPr lang="es-CL" dirty="0" err="1"/>
              <a:t>PBXs</a:t>
            </a:r>
            <a:r>
              <a:rPr lang="es-CL" dirty="0"/>
              <a:t> y Nitroglicerina, entre otros.</a:t>
            </a:r>
          </a:p>
          <a:p>
            <a:pPr algn="just"/>
            <a:endParaRPr lang="es-CL" dirty="0"/>
          </a:p>
        </p:txBody>
      </p:sp>
      <p:grpSp>
        <p:nvGrpSpPr>
          <p:cNvPr id="3" name="Grupo 2"/>
          <p:cNvGrpSpPr/>
          <p:nvPr/>
        </p:nvGrpSpPr>
        <p:grpSpPr>
          <a:xfrm>
            <a:off x="6708075" y="204990"/>
            <a:ext cx="1357949" cy="678974"/>
            <a:chOff x="534490" y="4613785"/>
            <a:chExt cx="1357949" cy="678974"/>
          </a:xfrm>
          <a:scene3d>
            <a:camera prst="orthographicFront"/>
            <a:lightRig rig="threePt" dir="t">
              <a:rot lat="0" lon="0" rev="7500000"/>
            </a:lightRig>
          </a:scene3d>
        </p:grpSpPr>
        <p:sp>
          <p:nvSpPr>
            <p:cNvPr id="4" name="Rectángulo 3"/>
            <p:cNvSpPr/>
            <p:nvPr/>
          </p:nvSpPr>
          <p:spPr>
            <a:xfrm>
              <a:off x="534490" y="4613785"/>
              <a:ext cx="1357949" cy="678974"/>
            </a:xfrm>
            <a:prstGeom prst="rect">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5" name="CuadroTexto 4"/>
            <p:cNvSpPr txBox="1"/>
            <p:nvPr/>
          </p:nvSpPr>
          <p:spPr>
            <a:xfrm>
              <a:off x="534490" y="4613785"/>
              <a:ext cx="1357949" cy="67897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a:t>Llenadores</a:t>
              </a:r>
            </a:p>
          </p:txBody>
        </p:sp>
      </p:grpSp>
    </p:spTree>
    <p:extLst>
      <p:ext uri="{BB962C8B-B14F-4D97-AF65-F5344CB8AC3E}">
        <p14:creationId xmlns:p14="http://schemas.microsoft.com/office/powerpoint/2010/main" val="1690513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100_01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52" y="483192"/>
            <a:ext cx="2762819" cy="2253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agen 5"/>
          <p:cNvPicPr>
            <a:picLocks noChangeAspect="1"/>
          </p:cNvPicPr>
          <p:nvPr/>
        </p:nvPicPr>
        <p:blipFill>
          <a:blip r:embed="rId3"/>
          <a:stretch>
            <a:fillRect/>
          </a:stretch>
        </p:blipFill>
        <p:spPr>
          <a:xfrm>
            <a:off x="4176216" y="88705"/>
            <a:ext cx="4154179" cy="2769453"/>
          </a:xfrm>
          <a:prstGeom prst="rect">
            <a:avLst/>
          </a:prstGeom>
        </p:spPr>
      </p:pic>
      <p:pic>
        <p:nvPicPr>
          <p:cNvPr id="7" name="Imagen 6"/>
          <p:cNvPicPr>
            <a:picLocks noChangeAspect="1"/>
          </p:cNvPicPr>
          <p:nvPr/>
        </p:nvPicPr>
        <p:blipFill>
          <a:blip r:embed="rId4"/>
          <a:stretch>
            <a:fillRect/>
          </a:stretch>
        </p:blipFill>
        <p:spPr>
          <a:xfrm>
            <a:off x="436727" y="3129815"/>
            <a:ext cx="4189863" cy="3541744"/>
          </a:xfrm>
          <a:prstGeom prst="rect">
            <a:avLst/>
          </a:prstGeom>
        </p:spPr>
      </p:pic>
      <p:pic>
        <p:nvPicPr>
          <p:cNvPr id="8" name="Imagen 7"/>
          <p:cNvPicPr>
            <a:picLocks noChangeAspect="1"/>
          </p:cNvPicPr>
          <p:nvPr/>
        </p:nvPicPr>
        <p:blipFill>
          <a:blip r:embed="rId5"/>
          <a:stretch>
            <a:fillRect/>
          </a:stretch>
        </p:blipFill>
        <p:spPr>
          <a:xfrm>
            <a:off x="7615451" y="3634070"/>
            <a:ext cx="4473600" cy="3037489"/>
          </a:xfrm>
          <a:prstGeom prst="rect">
            <a:avLst/>
          </a:prstGeom>
        </p:spPr>
      </p:pic>
      <p:pic>
        <p:nvPicPr>
          <p:cNvPr id="3074" name="Picture 2" descr="The plastic explosive C-4, often used in action movies, contains -  SolutionIn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78008" y="3006983"/>
            <a:ext cx="2486025" cy="205740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Nr330 defensiv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18383" y="696036"/>
            <a:ext cx="1954214" cy="2729552"/>
          </a:xfrm>
          <a:prstGeom prst="rect">
            <a:avLst/>
          </a:prstGeom>
          <a:noFill/>
          <a:extLst>
            <a:ext uri="{909E8E84-426E-40DD-AFC4-6F175D3DCCD1}">
              <a14:hiddenFill xmlns:a14="http://schemas.microsoft.com/office/drawing/2010/main">
                <a:solidFill>
                  <a:srgbClr val="FFFFFF"/>
                </a:solidFill>
              </a14:hiddenFill>
            </a:ext>
          </a:extLst>
        </p:spPr>
      </p:pic>
      <p:pic>
        <p:nvPicPr>
          <p:cNvPr id="11" name="Imagen 10" descr="TNT flakes.jpg"/>
          <p:cNvPicPr/>
          <p:nvPr/>
        </p:nvPicPr>
        <p:blipFill>
          <a:blip r:embed="rId8">
            <a:extLst>
              <a:ext uri="{28A0092B-C50C-407E-A947-70E740481C1C}">
                <a14:useLocalDpi xmlns:a14="http://schemas.microsoft.com/office/drawing/2010/main" val="0"/>
              </a:ext>
            </a:extLst>
          </a:blip>
          <a:srcRect/>
          <a:stretch>
            <a:fillRect/>
          </a:stretch>
        </p:blipFill>
        <p:spPr bwMode="auto">
          <a:xfrm>
            <a:off x="4906656" y="5192995"/>
            <a:ext cx="2457377" cy="1567145"/>
          </a:xfrm>
          <a:prstGeom prst="rect">
            <a:avLst/>
          </a:prstGeom>
          <a:noFill/>
          <a:ln>
            <a:noFill/>
          </a:ln>
        </p:spPr>
      </p:pic>
    </p:spTree>
    <p:extLst>
      <p:ext uri="{BB962C8B-B14F-4D97-AF65-F5344CB8AC3E}">
        <p14:creationId xmlns:p14="http://schemas.microsoft.com/office/powerpoint/2010/main" val="1814594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arcador de contenido 4"/>
          <p:cNvSpPr>
            <a:spLocks noGrp="1"/>
          </p:cNvSpPr>
          <p:nvPr>
            <p:ph idx="1"/>
          </p:nvPr>
        </p:nvSpPr>
        <p:spPr>
          <a:xfrm>
            <a:off x="188912" y="783686"/>
            <a:ext cx="11561810" cy="2751094"/>
          </a:xfrm>
        </p:spPr>
        <p:txBody>
          <a:bodyPr>
            <a:normAutofit lnSpcReduction="10000"/>
          </a:bodyPr>
          <a:lstStyle/>
          <a:p>
            <a:pPr marL="0" indent="0" algn="just">
              <a:buNone/>
            </a:pPr>
            <a:r>
              <a:rPr lang="es-CL" sz="4200" dirty="0">
                <a:solidFill>
                  <a:schemeClr val="tx2"/>
                </a:solidFill>
              </a:rPr>
              <a:t>BAJOS EXPLOSIVOS (PROPELENTES)</a:t>
            </a:r>
          </a:p>
          <a:p>
            <a:pPr marL="0" indent="0" algn="just">
              <a:buNone/>
            </a:pPr>
            <a:r>
              <a:rPr lang="es-CL" dirty="0"/>
              <a:t>Son una clase de materias energéticas químicas que, por acción del calor, llama u otros estímulos correspondientes, experimentan una reacción de descomposición química, más lenta que los altos explosivos, hasta los 800 m/</a:t>
            </a:r>
            <a:r>
              <a:rPr lang="es-CL" dirty="0" err="1"/>
              <a:t>seg</a:t>
            </a:r>
            <a:r>
              <a:rPr lang="es-CL" dirty="0"/>
              <a:t>., acompañada por la formación de productos gaseosos y con liberación de calor. La energía liberada se puede usar para hacer trabajo útil por medio de la expansión controlada de los productos gaseosos (propulsión de misiles, propulsión de balas de municiones, proyectiles de cañones, generadores de gases, airbag y otros</a:t>
            </a:r>
            <a:r>
              <a:rPr lang="es-CL" dirty="0" smtClean="0"/>
              <a:t>).</a:t>
            </a:r>
            <a:endParaRPr lang="es-CL" dirty="0"/>
          </a:p>
          <a:p>
            <a:pPr algn="just"/>
            <a:endParaRPr lang="es-CL" dirty="0"/>
          </a:p>
        </p:txBody>
      </p:sp>
      <p:pic>
        <p:nvPicPr>
          <p:cNvPr id="6" name="Imagen 5"/>
          <p:cNvPicPr>
            <a:picLocks noChangeAspect="1"/>
          </p:cNvPicPr>
          <p:nvPr/>
        </p:nvPicPr>
        <p:blipFill>
          <a:blip r:embed="rId2"/>
          <a:stretch>
            <a:fillRect/>
          </a:stretch>
        </p:blipFill>
        <p:spPr>
          <a:xfrm>
            <a:off x="470777" y="3757188"/>
            <a:ext cx="4100952" cy="2902921"/>
          </a:xfrm>
          <a:prstGeom prst="rect">
            <a:avLst/>
          </a:prstGeom>
        </p:spPr>
      </p:pic>
      <p:pic>
        <p:nvPicPr>
          <p:cNvPr id="1028" name="Picture 4" descr="Motor cohete - Wikipedia, la enciclopedia lib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3427" y="3757189"/>
            <a:ext cx="4332716" cy="2902920"/>
          </a:xfrm>
          <a:prstGeom prst="rect">
            <a:avLst/>
          </a:prstGeom>
          <a:solidFill>
            <a:schemeClr val="bg2">
              <a:lumMod val="20000"/>
              <a:lumOff val="80000"/>
            </a:schemeClr>
          </a:solidFill>
        </p:spPr>
      </p:pic>
      <p:pic>
        <p:nvPicPr>
          <p:cNvPr id="7" name="Imagen 6"/>
          <p:cNvPicPr>
            <a:picLocks noChangeAspect="1"/>
          </p:cNvPicPr>
          <p:nvPr/>
        </p:nvPicPr>
        <p:blipFill>
          <a:blip r:embed="rId4"/>
          <a:stretch>
            <a:fillRect/>
          </a:stretch>
        </p:blipFill>
        <p:spPr>
          <a:xfrm rot="5400000">
            <a:off x="9165704" y="4147569"/>
            <a:ext cx="2902921" cy="2067575"/>
          </a:xfrm>
          <a:prstGeom prst="rect">
            <a:avLst/>
          </a:prstGeom>
        </p:spPr>
      </p:pic>
      <p:grpSp>
        <p:nvGrpSpPr>
          <p:cNvPr id="8" name="Grupo 7"/>
          <p:cNvGrpSpPr/>
          <p:nvPr/>
        </p:nvGrpSpPr>
        <p:grpSpPr>
          <a:xfrm>
            <a:off x="9915696" y="249083"/>
            <a:ext cx="1735256" cy="678974"/>
            <a:chOff x="3683134" y="1780762"/>
            <a:chExt cx="1735256" cy="678974"/>
          </a:xfrm>
          <a:scene3d>
            <a:camera prst="orthographicFront"/>
            <a:lightRig rig="threePt" dir="t">
              <a:rot lat="0" lon="0" rev="7500000"/>
            </a:lightRig>
          </a:scene3d>
        </p:grpSpPr>
        <p:sp>
          <p:nvSpPr>
            <p:cNvPr id="9" name="Rectángulo 8"/>
            <p:cNvSpPr/>
            <p:nvPr/>
          </p:nvSpPr>
          <p:spPr>
            <a:xfrm>
              <a:off x="3683134" y="1780762"/>
              <a:ext cx="1735256" cy="678974"/>
            </a:xfrm>
            <a:prstGeom prst="rect">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0" name="CuadroTexto 9"/>
            <p:cNvSpPr txBox="1"/>
            <p:nvPr/>
          </p:nvSpPr>
          <p:spPr>
            <a:xfrm>
              <a:off x="3683134" y="1780762"/>
              <a:ext cx="1735256" cy="67897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b="1" kern="1200" dirty="0" smtClean="0"/>
                <a:t>BAJOS EXPLOSIVOS</a:t>
              </a:r>
              <a:endParaRPr lang="es-CL" sz="1600" b="1" kern="1200" dirty="0"/>
            </a:p>
          </p:txBody>
        </p:sp>
      </p:grpSp>
    </p:spTree>
    <p:extLst>
      <p:ext uri="{BB962C8B-B14F-4D97-AF65-F5344CB8AC3E}">
        <p14:creationId xmlns:p14="http://schemas.microsoft.com/office/powerpoint/2010/main" val="3881333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84447" y="592611"/>
            <a:ext cx="11534514" cy="2996753"/>
          </a:xfrm>
        </p:spPr>
        <p:txBody>
          <a:bodyPr/>
          <a:lstStyle/>
          <a:p>
            <a:pPr marL="0" indent="0" algn="just">
              <a:buNone/>
            </a:pPr>
            <a:r>
              <a:rPr lang="es-CL" b="1" dirty="0" smtClean="0"/>
              <a:t>PÓLVORA </a:t>
            </a:r>
            <a:r>
              <a:rPr lang="es-CL" b="1" dirty="0"/>
              <a:t>NEGRA</a:t>
            </a:r>
          </a:p>
          <a:p>
            <a:pPr marL="0" indent="0" algn="just">
              <a:buNone/>
            </a:pPr>
            <a:r>
              <a:rPr lang="es-CL" dirty="0"/>
              <a:t>La pólvora negra es el explosivo más antiguo de uso militar que se conoce, sin hacer mucha historia, podemos decir que en Europa y en el curso del siglo XIV se registra como comienzo del uso de la pólvora </a:t>
            </a:r>
            <a:r>
              <a:rPr lang="es-CL" dirty="0" smtClean="0"/>
              <a:t>negra.</a:t>
            </a:r>
          </a:p>
          <a:p>
            <a:pPr marL="0" indent="0" algn="just">
              <a:buNone/>
            </a:pPr>
            <a:r>
              <a:rPr lang="es-CL" dirty="0"/>
              <a:t>La proporción clásica de pólvora negra para uso militar es de, 10% de </a:t>
            </a:r>
            <a:r>
              <a:rPr lang="es-CL" dirty="0" smtClean="0"/>
              <a:t>Azufre, </a:t>
            </a:r>
            <a:r>
              <a:rPr lang="es-CL" dirty="0"/>
              <a:t>15% de Carbón Vegetal </a:t>
            </a:r>
            <a:r>
              <a:rPr lang="es-CL" dirty="0" smtClean="0"/>
              <a:t>y </a:t>
            </a:r>
            <a:r>
              <a:rPr lang="es-CL" dirty="0"/>
              <a:t>75% de Nitrato de </a:t>
            </a:r>
            <a:r>
              <a:rPr lang="es-CL" dirty="0" smtClean="0"/>
              <a:t>Potasio. Sin </a:t>
            </a:r>
            <a:r>
              <a:rPr lang="es-CL" dirty="0"/>
              <a:t>embargo, y según para el uso que se requiera, basta con modificar su composición y granulación para obtener pólvora negra de diferentes velocidades de quema.</a:t>
            </a:r>
          </a:p>
          <a:p>
            <a:pPr marL="0" indent="0" algn="just">
              <a:buNone/>
            </a:pPr>
            <a:endParaRPr lang="es-CL" dirty="0"/>
          </a:p>
        </p:txBody>
      </p:sp>
      <p:pic>
        <p:nvPicPr>
          <p:cNvPr id="4" name="Imagen 3" descr="https://upload.wikimedia.org/wikipedia/commons/thumb/2/2e/Sulfur.jpg/454px-Sulfur.jpg"/>
          <p:cNvPicPr/>
          <p:nvPr/>
        </p:nvPicPr>
        <p:blipFill>
          <a:blip r:embed="rId2">
            <a:extLst>
              <a:ext uri="{28A0092B-C50C-407E-A947-70E740481C1C}">
                <a14:useLocalDpi xmlns:a14="http://schemas.microsoft.com/office/drawing/2010/main" val="0"/>
              </a:ext>
            </a:extLst>
          </a:blip>
          <a:srcRect/>
          <a:stretch>
            <a:fillRect/>
          </a:stretch>
        </p:blipFill>
        <p:spPr bwMode="auto">
          <a:xfrm>
            <a:off x="585285" y="3994884"/>
            <a:ext cx="3249736" cy="2105341"/>
          </a:xfrm>
          <a:prstGeom prst="rect">
            <a:avLst/>
          </a:prstGeom>
          <a:noFill/>
          <a:ln>
            <a:noFill/>
          </a:ln>
        </p:spPr>
      </p:pic>
      <p:pic>
        <p:nvPicPr>
          <p:cNvPr id="5" name="Imagen 4" descr="https://upload.wikimedia.org/wikipedia/commons/thumb/a/a1/Charcoal.jpg/400px-Charcoal.jpg"/>
          <p:cNvPicPr/>
          <p:nvPr/>
        </p:nvPicPr>
        <p:blipFill>
          <a:blip r:embed="rId3">
            <a:extLst>
              <a:ext uri="{28A0092B-C50C-407E-A947-70E740481C1C}">
                <a14:useLocalDpi xmlns:a14="http://schemas.microsoft.com/office/drawing/2010/main" val="0"/>
              </a:ext>
            </a:extLst>
          </a:blip>
          <a:srcRect/>
          <a:stretch>
            <a:fillRect/>
          </a:stretch>
        </p:blipFill>
        <p:spPr bwMode="auto">
          <a:xfrm>
            <a:off x="4558353" y="3994884"/>
            <a:ext cx="3333011" cy="2117725"/>
          </a:xfrm>
          <a:prstGeom prst="rect">
            <a:avLst/>
          </a:prstGeom>
          <a:noFill/>
          <a:ln>
            <a:noFill/>
          </a:ln>
        </p:spPr>
      </p:pic>
      <p:pic>
        <p:nvPicPr>
          <p:cNvPr id="6" name="Imagen 5" descr="https://upload.wikimedia.org/wikipedia/commons/thumb/b/b3/Potassium_nitrate.jpg/356px-Potassium_nitrate.jpg"/>
          <p:cNvPicPr/>
          <p:nvPr/>
        </p:nvPicPr>
        <p:blipFill>
          <a:blip r:embed="rId4">
            <a:extLst>
              <a:ext uri="{28A0092B-C50C-407E-A947-70E740481C1C}">
                <a14:useLocalDpi xmlns:a14="http://schemas.microsoft.com/office/drawing/2010/main" val="0"/>
              </a:ext>
            </a:extLst>
          </a:blip>
          <a:srcRect/>
          <a:stretch>
            <a:fillRect/>
          </a:stretch>
        </p:blipFill>
        <p:spPr bwMode="auto">
          <a:xfrm>
            <a:off x="8664760" y="3982501"/>
            <a:ext cx="3035935" cy="2117725"/>
          </a:xfrm>
          <a:prstGeom prst="rect">
            <a:avLst/>
          </a:prstGeom>
          <a:noFill/>
          <a:ln>
            <a:noFill/>
          </a:ln>
        </p:spPr>
      </p:pic>
      <p:grpSp>
        <p:nvGrpSpPr>
          <p:cNvPr id="7" name="Grupo 6"/>
          <p:cNvGrpSpPr/>
          <p:nvPr/>
        </p:nvGrpSpPr>
        <p:grpSpPr>
          <a:xfrm>
            <a:off x="6224858" y="199474"/>
            <a:ext cx="1357949" cy="678974"/>
            <a:chOff x="2177609" y="2744906"/>
            <a:chExt cx="1357949" cy="678974"/>
          </a:xfrm>
          <a:scene3d>
            <a:camera prst="orthographicFront"/>
            <a:lightRig rig="threePt" dir="t">
              <a:rot lat="0" lon="0" rev="7500000"/>
            </a:lightRig>
          </a:scene3d>
        </p:grpSpPr>
        <p:sp>
          <p:nvSpPr>
            <p:cNvPr id="8" name="Rectángulo 7"/>
            <p:cNvSpPr/>
            <p:nvPr/>
          </p:nvSpPr>
          <p:spPr>
            <a:xfrm>
              <a:off x="2177609" y="2744906"/>
              <a:ext cx="1357949" cy="678974"/>
            </a:xfrm>
            <a:prstGeom prst="rect">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9" name="CuadroTexto 8"/>
            <p:cNvSpPr txBox="1"/>
            <p:nvPr/>
          </p:nvSpPr>
          <p:spPr>
            <a:xfrm>
              <a:off x="2177609" y="2744906"/>
              <a:ext cx="1357949" cy="67897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a:t>Pólvora Negra</a:t>
              </a:r>
            </a:p>
          </p:txBody>
        </p:sp>
      </p:grpSp>
    </p:spTree>
    <p:extLst>
      <p:ext uri="{BB962C8B-B14F-4D97-AF65-F5344CB8AC3E}">
        <p14:creationId xmlns:p14="http://schemas.microsoft.com/office/powerpoint/2010/main" val="4065731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4717" y="456131"/>
            <a:ext cx="11491414" cy="3078640"/>
          </a:xfrm>
        </p:spPr>
        <p:txBody>
          <a:bodyPr/>
          <a:lstStyle/>
          <a:p>
            <a:pPr marL="0" indent="0" algn="just">
              <a:buNone/>
            </a:pPr>
            <a:r>
              <a:rPr lang="es-CL" dirty="0"/>
              <a:t>Es uno de los explosivos más peligrosos y siempre debe tratarse con el mayor cuidado. El uso que se le da a la pólvora negra </a:t>
            </a:r>
            <a:r>
              <a:rPr lang="es-CL" dirty="0" smtClean="0"/>
              <a:t>es </a:t>
            </a:r>
            <a:r>
              <a:rPr lang="es-CL" dirty="0"/>
              <a:t>muy variado como ningún otro explosivo.</a:t>
            </a:r>
          </a:p>
          <a:p>
            <a:pPr marL="0" indent="0" algn="just">
              <a:buNone/>
            </a:pPr>
            <a:r>
              <a:rPr lang="es-CL" dirty="0"/>
              <a:t>Es un explosivo lento, pero alguna de sus características se asemeja a las de los altos explosivos. La rapidez de quema produce una curva más parecida a un alto explosivo que a un </a:t>
            </a:r>
            <a:r>
              <a:rPr lang="es-CL" dirty="0" err="1"/>
              <a:t>propelente</a:t>
            </a:r>
            <a:r>
              <a:rPr lang="es-CL" dirty="0"/>
              <a:t>.</a:t>
            </a:r>
          </a:p>
          <a:p>
            <a:pPr marL="0" indent="0" algn="just">
              <a:buNone/>
            </a:pPr>
            <a:r>
              <a:rPr lang="es-CL" dirty="0"/>
              <a:t>Su velocidad de quema se puede reducir o aumentar regulando la forma de su granulación, en polvo es instantánea y en granos mayores su velocidad de quema se </a:t>
            </a:r>
            <a:r>
              <a:rPr lang="es-CL" dirty="0" smtClean="0"/>
              <a:t>reduce.</a:t>
            </a:r>
            <a:endParaRPr lang="es-CL" dirty="0"/>
          </a:p>
        </p:txBody>
      </p:sp>
      <p:pic>
        <p:nvPicPr>
          <p:cNvPr id="4" name="Imagen 3" descr="https://www.minuto30.com/wp-content/uploads/2017/03/polvora_negra-2.jpg"/>
          <p:cNvPicPr/>
          <p:nvPr/>
        </p:nvPicPr>
        <p:blipFill>
          <a:blip r:embed="rId2">
            <a:extLst>
              <a:ext uri="{28A0092B-C50C-407E-A947-70E740481C1C}">
                <a14:useLocalDpi xmlns:a14="http://schemas.microsoft.com/office/drawing/2010/main" val="0"/>
              </a:ext>
            </a:extLst>
          </a:blip>
          <a:srcRect/>
          <a:stretch>
            <a:fillRect/>
          </a:stretch>
        </p:blipFill>
        <p:spPr bwMode="auto">
          <a:xfrm>
            <a:off x="3001237" y="3166281"/>
            <a:ext cx="5419431" cy="3352943"/>
          </a:xfrm>
          <a:prstGeom prst="rect">
            <a:avLst/>
          </a:prstGeom>
          <a:noFill/>
          <a:ln>
            <a:noFill/>
          </a:ln>
        </p:spPr>
      </p:pic>
    </p:spTree>
    <p:extLst>
      <p:ext uri="{BB962C8B-B14F-4D97-AF65-F5344CB8AC3E}">
        <p14:creationId xmlns:p14="http://schemas.microsoft.com/office/powerpoint/2010/main" val="1490650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8094" y="797330"/>
            <a:ext cx="11534515" cy="2314363"/>
          </a:xfrm>
        </p:spPr>
        <p:txBody>
          <a:bodyPr/>
          <a:lstStyle/>
          <a:p>
            <a:pPr marL="0" indent="0" algn="just">
              <a:buNone/>
            </a:pPr>
            <a:r>
              <a:rPr lang="es-CL" b="1" dirty="0"/>
              <a:t>HOMOGÉNEOS</a:t>
            </a:r>
          </a:p>
          <a:p>
            <a:pPr marL="0" indent="0" algn="just">
              <a:buNone/>
            </a:pPr>
            <a:r>
              <a:rPr lang="es-CL" dirty="0"/>
              <a:t>Son compuestos orgánicos homogéneos que van incrementando su base </a:t>
            </a:r>
            <a:r>
              <a:rPr lang="es-CL" dirty="0" err="1"/>
              <a:t>nitrocelulósica</a:t>
            </a:r>
            <a:r>
              <a:rPr lang="es-CL" dirty="0"/>
              <a:t> con nitroglicerina y nitroguanidina según su requerimiento energético, mecánico o de forma y táctico, por esa razón se pueden clasificar en </a:t>
            </a:r>
            <a:r>
              <a:rPr lang="es-CL" dirty="0" err="1"/>
              <a:t>propelentes</a:t>
            </a:r>
            <a:r>
              <a:rPr lang="es-CL" dirty="0"/>
              <a:t> de base </a:t>
            </a:r>
            <a:r>
              <a:rPr lang="es-CL" dirty="0" smtClean="0"/>
              <a:t>simple, </a:t>
            </a:r>
            <a:r>
              <a:rPr lang="es-CL" dirty="0"/>
              <a:t>doble y </a:t>
            </a:r>
            <a:r>
              <a:rPr lang="es-CL" dirty="0" smtClean="0"/>
              <a:t>triple*. </a:t>
            </a:r>
            <a:r>
              <a:rPr lang="es-CL" dirty="0"/>
              <a:t>Se emplean generalmente en la propulsión de munición de artillería y de cohetes o misiles. Por su composición química orgánica son inestables.</a:t>
            </a:r>
          </a:p>
        </p:txBody>
      </p:sp>
      <p:pic>
        <p:nvPicPr>
          <p:cNvPr id="4" name="Imagen 3" descr="Polvora para 20 mm"/>
          <p:cNvPicPr/>
          <p:nvPr/>
        </p:nvPicPr>
        <p:blipFill>
          <a:blip r:embed="rId2">
            <a:extLst>
              <a:ext uri="{28A0092B-C50C-407E-A947-70E740481C1C}">
                <a14:useLocalDpi xmlns:a14="http://schemas.microsoft.com/office/drawing/2010/main" val="0"/>
              </a:ext>
            </a:extLst>
          </a:blip>
          <a:srcRect/>
          <a:stretch>
            <a:fillRect/>
          </a:stretch>
        </p:blipFill>
        <p:spPr bwMode="auto">
          <a:xfrm>
            <a:off x="3780629" y="3275466"/>
            <a:ext cx="3729990" cy="3348355"/>
          </a:xfrm>
          <a:prstGeom prst="rect">
            <a:avLst/>
          </a:prstGeom>
          <a:noFill/>
          <a:ln>
            <a:noFill/>
          </a:ln>
        </p:spPr>
      </p:pic>
      <p:grpSp>
        <p:nvGrpSpPr>
          <p:cNvPr id="5" name="Grupo 4"/>
          <p:cNvGrpSpPr/>
          <p:nvPr/>
        </p:nvGrpSpPr>
        <p:grpSpPr>
          <a:xfrm>
            <a:off x="5485264" y="375957"/>
            <a:ext cx="1357949" cy="678974"/>
            <a:chOff x="3820729" y="2744906"/>
            <a:chExt cx="1357949" cy="678974"/>
          </a:xfrm>
          <a:scene3d>
            <a:camera prst="orthographicFront"/>
            <a:lightRig rig="threePt" dir="t">
              <a:rot lat="0" lon="0" rev="7500000"/>
            </a:lightRig>
          </a:scene3d>
        </p:grpSpPr>
        <p:sp>
          <p:nvSpPr>
            <p:cNvPr id="6" name="Rectángulo 5"/>
            <p:cNvSpPr/>
            <p:nvPr/>
          </p:nvSpPr>
          <p:spPr>
            <a:xfrm>
              <a:off x="3820729" y="2744906"/>
              <a:ext cx="1357949" cy="678974"/>
            </a:xfrm>
            <a:prstGeom prst="rect">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7" name="CuadroTexto 6"/>
            <p:cNvSpPr txBox="1"/>
            <p:nvPr/>
          </p:nvSpPr>
          <p:spPr>
            <a:xfrm>
              <a:off x="3820729" y="2744906"/>
              <a:ext cx="1357949" cy="67897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Homogéneos</a:t>
              </a:r>
              <a:endParaRPr lang="es-CL" sz="1600" kern="1200" dirty="0"/>
            </a:p>
          </p:txBody>
        </p:sp>
      </p:grpSp>
    </p:spTree>
    <p:extLst>
      <p:ext uri="{BB962C8B-B14F-4D97-AF65-F5344CB8AC3E}">
        <p14:creationId xmlns:p14="http://schemas.microsoft.com/office/powerpoint/2010/main" val="19698583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4716" y="565318"/>
            <a:ext cx="11791666" cy="4047632"/>
          </a:xfrm>
        </p:spPr>
        <p:txBody>
          <a:bodyPr>
            <a:normAutofit/>
          </a:bodyPr>
          <a:lstStyle/>
          <a:p>
            <a:pPr marL="0" indent="0" algn="just">
              <a:buNone/>
            </a:pPr>
            <a:r>
              <a:rPr lang="es-CL" b="1" dirty="0" smtClean="0"/>
              <a:t>HETEROGÉNEOS</a:t>
            </a:r>
            <a:endParaRPr lang="es-CL" b="1" dirty="0"/>
          </a:p>
          <a:p>
            <a:pPr marL="0" indent="0" algn="just">
              <a:buNone/>
            </a:pPr>
            <a:r>
              <a:rPr lang="es-CL" dirty="0"/>
              <a:t>Un </a:t>
            </a:r>
            <a:r>
              <a:rPr lang="es-CL" dirty="0" err="1" smtClean="0"/>
              <a:t>propelente</a:t>
            </a:r>
            <a:r>
              <a:rPr lang="es-CL" dirty="0" smtClean="0"/>
              <a:t> </a:t>
            </a:r>
            <a:r>
              <a:rPr lang="es-CL" dirty="0"/>
              <a:t>sólido es un material denso, combustible, generador de gas</a:t>
            </a:r>
            <a:r>
              <a:rPr lang="es-CL" dirty="0" smtClean="0"/>
              <a:t>, relativamente </a:t>
            </a:r>
            <a:r>
              <a:rPr lang="es-CL" dirty="0"/>
              <a:t>estable a temperatura ambiente y que permite una producción </a:t>
            </a:r>
            <a:r>
              <a:rPr lang="es-CL" dirty="0" smtClean="0"/>
              <a:t>de energía </a:t>
            </a:r>
            <a:r>
              <a:rPr lang="es-CL" dirty="0"/>
              <a:t>controlada, bajo la forma de un gas a alta temperatura, susceptible </a:t>
            </a:r>
            <a:r>
              <a:rPr lang="es-CL" dirty="0" smtClean="0"/>
              <a:t>de propulsar </a:t>
            </a:r>
            <a:r>
              <a:rPr lang="es-CL" dirty="0"/>
              <a:t>un motor cohete independientemente de la </a:t>
            </a:r>
            <a:r>
              <a:rPr lang="es-CL" dirty="0" smtClean="0"/>
              <a:t>atmósfera. Los </a:t>
            </a:r>
            <a:r>
              <a:rPr lang="es-CL" dirty="0" err="1" smtClean="0"/>
              <a:t>propelentes</a:t>
            </a:r>
            <a:r>
              <a:rPr lang="es-CL" dirty="0" smtClean="0"/>
              <a:t> sólidos </a:t>
            </a:r>
            <a:r>
              <a:rPr lang="es-CL" dirty="0"/>
              <a:t>(</a:t>
            </a:r>
            <a:r>
              <a:rPr lang="es-CL" dirty="0" smtClean="0"/>
              <a:t>heterogéneos) </a:t>
            </a:r>
            <a:r>
              <a:rPr lang="es-CL" dirty="0"/>
              <a:t>son típicamente mezclas de tres </a:t>
            </a:r>
            <a:r>
              <a:rPr lang="es-CL" dirty="0" smtClean="0"/>
              <a:t>ingredientes: un </a:t>
            </a:r>
            <a:r>
              <a:rPr lang="es-CL" dirty="0" err="1"/>
              <a:t>ligante</a:t>
            </a:r>
            <a:r>
              <a:rPr lang="es-CL" dirty="0"/>
              <a:t>, un oxidante y un </a:t>
            </a:r>
            <a:r>
              <a:rPr lang="es-CL" dirty="0" smtClean="0"/>
              <a:t>reductor. El </a:t>
            </a:r>
            <a:r>
              <a:rPr lang="es-CL" dirty="0"/>
              <a:t>interés de los </a:t>
            </a:r>
            <a:r>
              <a:rPr lang="es-CL" dirty="0" err="1"/>
              <a:t>propelentes</a:t>
            </a:r>
            <a:r>
              <a:rPr lang="es-CL" dirty="0"/>
              <a:t> heterogéneos es que permite </a:t>
            </a:r>
            <a:r>
              <a:rPr lang="es-CL" dirty="0" smtClean="0"/>
              <a:t>realizar combinaciones </a:t>
            </a:r>
            <a:r>
              <a:rPr lang="es-CL" dirty="0"/>
              <a:t>muy variadas, de performances energéticos superiores a las de </a:t>
            </a:r>
            <a:r>
              <a:rPr lang="es-CL" dirty="0" smtClean="0"/>
              <a:t>los </a:t>
            </a:r>
            <a:r>
              <a:rPr lang="es-CL" dirty="0" err="1" smtClean="0"/>
              <a:t>propelentes</a:t>
            </a:r>
            <a:r>
              <a:rPr lang="es-CL" dirty="0" smtClean="0"/>
              <a:t> </a:t>
            </a:r>
            <a:r>
              <a:rPr lang="es-CL" dirty="0"/>
              <a:t>homogéneos y de propiedades físicas muy adaptables a </a:t>
            </a:r>
            <a:r>
              <a:rPr lang="es-CL" dirty="0" smtClean="0"/>
              <a:t>las necesidades </a:t>
            </a:r>
            <a:r>
              <a:rPr lang="es-CL" dirty="0"/>
              <a:t>gracias a las resinas sintéticas que la química pone a disposición </a:t>
            </a:r>
            <a:r>
              <a:rPr lang="es-CL" dirty="0" smtClean="0"/>
              <a:t>del usuario. Los </a:t>
            </a:r>
            <a:r>
              <a:rPr lang="es-CL" dirty="0" err="1" smtClean="0"/>
              <a:t>propelentes</a:t>
            </a:r>
            <a:r>
              <a:rPr lang="es-CL" dirty="0" smtClean="0"/>
              <a:t> </a:t>
            </a:r>
            <a:r>
              <a:rPr lang="es-CL" dirty="0"/>
              <a:t>heterogéneos son usados generalmente en los </a:t>
            </a:r>
            <a:r>
              <a:rPr lang="es-CL" dirty="0" smtClean="0"/>
              <a:t>motores cohetes </a:t>
            </a:r>
            <a:r>
              <a:rPr lang="es-CL" dirty="0"/>
              <a:t>de los </a:t>
            </a:r>
            <a:r>
              <a:rPr lang="es-CL" dirty="0" smtClean="0"/>
              <a:t>misiles.</a:t>
            </a:r>
            <a:endParaRPr lang="es-CL" dirty="0"/>
          </a:p>
        </p:txBody>
      </p:sp>
      <p:pic>
        <p:nvPicPr>
          <p:cNvPr id="4" name="Picture 5" descr="Imagen 046"/>
          <p:cNvPicPr/>
          <p:nvPr/>
        </p:nvPicPr>
        <p:blipFill>
          <a:blip r:embed="rId2" cstate="print"/>
          <a:srcRect/>
          <a:stretch>
            <a:fillRect/>
          </a:stretch>
        </p:blipFill>
        <p:spPr bwMode="auto">
          <a:xfrm>
            <a:off x="4808122" y="3833165"/>
            <a:ext cx="3906520" cy="2931160"/>
          </a:xfrm>
          <a:prstGeom prst="rect">
            <a:avLst/>
          </a:prstGeom>
          <a:noFill/>
          <a:ln w="9525">
            <a:noFill/>
            <a:miter lim="800000"/>
            <a:headEnd/>
            <a:tailEnd/>
          </a:ln>
        </p:spPr>
      </p:pic>
      <p:grpSp>
        <p:nvGrpSpPr>
          <p:cNvPr id="5" name="Grupo 4"/>
          <p:cNvGrpSpPr/>
          <p:nvPr/>
        </p:nvGrpSpPr>
        <p:grpSpPr>
          <a:xfrm>
            <a:off x="6212128" y="212183"/>
            <a:ext cx="1460067" cy="678974"/>
            <a:chOff x="5463848" y="2744906"/>
            <a:chExt cx="1460067" cy="678974"/>
          </a:xfrm>
          <a:scene3d>
            <a:camera prst="orthographicFront"/>
            <a:lightRig rig="threePt" dir="t">
              <a:rot lat="0" lon="0" rev="7500000"/>
            </a:lightRig>
          </a:scene3d>
        </p:grpSpPr>
        <p:sp>
          <p:nvSpPr>
            <p:cNvPr id="6" name="Rectángulo 5"/>
            <p:cNvSpPr/>
            <p:nvPr/>
          </p:nvSpPr>
          <p:spPr>
            <a:xfrm>
              <a:off x="5463848" y="2744906"/>
              <a:ext cx="1460067" cy="678974"/>
            </a:xfrm>
            <a:prstGeom prst="rect">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7" name="CuadroTexto 6"/>
            <p:cNvSpPr txBox="1"/>
            <p:nvPr/>
          </p:nvSpPr>
          <p:spPr>
            <a:xfrm>
              <a:off x="5463848" y="2744906"/>
              <a:ext cx="1460067" cy="67897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kern="1200" dirty="0" smtClean="0"/>
                <a:t>Heterogéneos</a:t>
              </a:r>
              <a:endParaRPr lang="es-CL" sz="1600" kern="1200" dirty="0"/>
            </a:p>
          </p:txBody>
        </p:sp>
      </p:grpSp>
    </p:spTree>
    <p:extLst>
      <p:ext uri="{BB962C8B-B14F-4D97-AF65-F5344CB8AC3E}">
        <p14:creationId xmlns:p14="http://schemas.microsoft.com/office/powerpoint/2010/main" val="3760752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9856" y="171236"/>
            <a:ext cx="11589105" cy="3363540"/>
          </a:xfrm>
        </p:spPr>
        <p:txBody>
          <a:bodyPr>
            <a:normAutofit lnSpcReduction="10000"/>
          </a:bodyPr>
          <a:lstStyle/>
          <a:p>
            <a:pPr marL="0" indent="0">
              <a:spcBef>
                <a:spcPct val="0"/>
              </a:spcBef>
              <a:buNone/>
            </a:pPr>
            <a:r>
              <a:rPr lang="es-CL" sz="4200" dirty="0">
                <a:solidFill>
                  <a:schemeClr val="tx2"/>
                </a:solidFill>
              </a:rPr>
              <a:t>PIROTÉCNICOS (Pirotecnia</a:t>
            </a:r>
            <a:r>
              <a:rPr lang="es-CL" sz="4200" dirty="0" smtClean="0">
                <a:solidFill>
                  <a:schemeClr val="tx2"/>
                </a:solidFill>
              </a:rPr>
              <a:t>)</a:t>
            </a:r>
          </a:p>
          <a:p>
            <a:pPr marL="0" indent="0">
              <a:spcBef>
                <a:spcPct val="0"/>
              </a:spcBef>
              <a:buNone/>
            </a:pPr>
            <a:endParaRPr lang="es-CL" sz="4200" dirty="0">
              <a:solidFill>
                <a:schemeClr val="tx2"/>
              </a:solidFill>
            </a:endParaRPr>
          </a:p>
          <a:p>
            <a:pPr marL="0" indent="0" algn="just">
              <a:spcBef>
                <a:spcPct val="0"/>
              </a:spcBef>
              <a:buNone/>
            </a:pPr>
            <a:r>
              <a:rPr lang="es-CL" sz="2200" dirty="0"/>
              <a:t>Se puede considerar como la tecnología (arte) de hacer y usar fuegos artificiales. Contempla las materias químicas y/o sus mezclas que experimentan una reacción de descomposición química lenta, acompañada por la liberación de calor y siempre por productos gaseosos. La energía liberada se puede usar para hacer trabajo útil, generando efectos tales como fuego, luz, calor, ruido, humo o emisión de gases.</a:t>
            </a:r>
          </a:p>
          <a:p>
            <a:pPr marL="0" indent="0" algn="just">
              <a:buNone/>
            </a:pPr>
            <a:endParaRPr lang="es-CL" dirty="0"/>
          </a:p>
        </p:txBody>
      </p:sp>
      <p:pic>
        <p:nvPicPr>
          <p:cNvPr id="4" name="Imagen 3" descr="http://www.pirolec.com/wp-content/uploads/2013/12/foto_home_slider_2ok.jpg"/>
          <p:cNvPicPr/>
          <p:nvPr/>
        </p:nvPicPr>
        <p:blipFill>
          <a:blip r:embed="rId2">
            <a:extLst>
              <a:ext uri="{28A0092B-C50C-407E-A947-70E740481C1C}">
                <a14:useLocalDpi xmlns:a14="http://schemas.microsoft.com/office/drawing/2010/main" val="0"/>
              </a:ext>
            </a:extLst>
          </a:blip>
          <a:srcRect/>
          <a:stretch>
            <a:fillRect/>
          </a:stretch>
        </p:blipFill>
        <p:spPr bwMode="auto">
          <a:xfrm>
            <a:off x="3460205" y="3534776"/>
            <a:ext cx="5096941" cy="3215897"/>
          </a:xfrm>
          <a:prstGeom prst="rect">
            <a:avLst/>
          </a:prstGeom>
          <a:noFill/>
          <a:ln>
            <a:noFill/>
          </a:ln>
        </p:spPr>
      </p:pic>
      <p:grpSp>
        <p:nvGrpSpPr>
          <p:cNvPr id="5" name="Grupo 4"/>
          <p:cNvGrpSpPr/>
          <p:nvPr/>
        </p:nvGrpSpPr>
        <p:grpSpPr>
          <a:xfrm>
            <a:off x="9723109" y="171236"/>
            <a:ext cx="2085688" cy="678974"/>
            <a:chOff x="5703560" y="1780762"/>
            <a:chExt cx="2085688" cy="678974"/>
          </a:xfrm>
          <a:scene3d>
            <a:camera prst="orthographicFront"/>
            <a:lightRig rig="threePt" dir="t">
              <a:rot lat="0" lon="0" rev="7500000"/>
            </a:lightRig>
          </a:scene3d>
        </p:grpSpPr>
        <p:sp>
          <p:nvSpPr>
            <p:cNvPr id="6" name="Rectángulo 5"/>
            <p:cNvSpPr/>
            <p:nvPr/>
          </p:nvSpPr>
          <p:spPr>
            <a:xfrm>
              <a:off x="5703560" y="1780762"/>
              <a:ext cx="2085688" cy="678974"/>
            </a:xfrm>
            <a:prstGeom prst="rect">
              <a:avLst/>
            </a:prstGeom>
            <a:sp3d prstMaterial="plastic">
              <a:bevelT w="127000" h="25400" prst="relaxedInset"/>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7" name="CuadroTexto 6"/>
            <p:cNvSpPr txBox="1"/>
            <p:nvPr/>
          </p:nvSpPr>
          <p:spPr>
            <a:xfrm>
              <a:off x="5703560" y="1780762"/>
              <a:ext cx="2085688" cy="67897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CL" sz="1600" b="1" kern="1200" dirty="0" smtClean="0"/>
                <a:t>PIROTÉCNICOS</a:t>
              </a:r>
              <a:endParaRPr lang="es-CL" sz="1600" b="1" kern="1200" dirty="0"/>
            </a:p>
          </p:txBody>
        </p:sp>
      </p:grpSp>
    </p:spTree>
    <p:extLst>
      <p:ext uri="{BB962C8B-B14F-4D97-AF65-F5344CB8AC3E}">
        <p14:creationId xmlns:p14="http://schemas.microsoft.com/office/powerpoint/2010/main" val="2937816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51" t="23429" r="1714" b="7291"/>
          <a:stretch/>
        </p:blipFill>
        <p:spPr>
          <a:xfrm>
            <a:off x="491320" y="1064528"/>
            <a:ext cx="10504432" cy="5636526"/>
          </a:xfrm>
          <a:prstGeom prst="rect">
            <a:avLst/>
          </a:prstGeom>
        </p:spPr>
      </p:pic>
      <p:sp>
        <p:nvSpPr>
          <p:cNvPr id="4" name="CuadroTexto 3"/>
          <p:cNvSpPr txBox="1"/>
          <p:nvPr/>
        </p:nvSpPr>
        <p:spPr>
          <a:xfrm>
            <a:off x="245658" y="111257"/>
            <a:ext cx="6810234" cy="738664"/>
          </a:xfrm>
          <a:prstGeom prst="rect">
            <a:avLst/>
          </a:prstGeom>
          <a:noFill/>
        </p:spPr>
        <p:txBody>
          <a:bodyPr wrap="square" rtlCol="0">
            <a:spAutoFit/>
          </a:bodyPr>
          <a:lstStyle/>
          <a:p>
            <a:r>
              <a:rPr lang="es-ES" sz="4200" b="1" dirty="0">
                <a:solidFill>
                  <a:schemeClr val="tx2"/>
                </a:solidFill>
                <a:latin typeface="+mj-lt"/>
                <a:ea typeface="+mj-ea"/>
                <a:cs typeface="+mj-cs"/>
              </a:rPr>
              <a:t>Cadenas </a:t>
            </a:r>
            <a:r>
              <a:rPr lang="es-ES" sz="4200" b="1" dirty="0" smtClean="0">
                <a:solidFill>
                  <a:schemeClr val="tx2"/>
                </a:solidFill>
                <a:latin typeface="+mj-lt"/>
                <a:ea typeface="+mj-ea"/>
                <a:cs typeface="+mj-cs"/>
              </a:rPr>
              <a:t>explosivas</a:t>
            </a:r>
            <a:endParaRPr lang="es-CL" sz="2800" b="1" dirty="0"/>
          </a:p>
        </p:txBody>
      </p:sp>
    </p:spTree>
    <p:extLst>
      <p:ext uri="{BB962C8B-B14F-4D97-AF65-F5344CB8AC3E}">
        <p14:creationId xmlns:p14="http://schemas.microsoft.com/office/powerpoint/2010/main" val="2071446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idx="4294967295"/>
          </p:nvPr>
        </p:nvSpPr>
        <p:spPr>
          <a:xfrm>
            <a:off x="500743" y="277138"/>
            <a:ext cx="9452202" cy="609600"/>
          </a:xfrm>
        </p:spPr>
        <p:txBody>
          <a:bodyPr/>
          <a:lstStyle/>
          <a:p>
            <a:r>
              <a:rPr lang="es-ES_tradnl" sz="2800" b="1" u="sng" dirty="0">
                <a:solidFill>
                  <a:schemeClr val="tx1">
                    <a:lumMod val="85000"/>
                  </a:schemeClr>
                </a:solidFill>
                <a:latin typeface="Arial" panose="020B0604020202020204" pitchFamily="34" charset="0"/>
                <a:cs typeface="Arial" panose="020B0604020202020204" pitchFamily="34" charset="0"/>
              </a:rPr>
              <a:t>MANIPULACIÓN DE EXPLOSIVOS ABORDO</a:t>
            </a:r>
            <a:endParaRPr lang="es-ES_tradnl" dirty="0">
              <a:solidFill>
                <a:schemeClr val="tx1">
                  <a:lumMod val="85000"/>
                </a:schemeClr>
              </a:solidFill>
              <a:latin typeface="Arial" panose="020B0604020202020204" pitchFamily="34" charset="0"/>
              <a:cs typeface="Arial" panose="020B0604020202020204" pitchFamily="34" charset="0"/>
            </a:endParaRPr>
          </a:p>
        </p:txBody>
      </p:sp>
      <p:sp>
        <p:nvSpPr>
          <p:cNvPr id="51229" name="Text Box 29"/>
          <p:cNvSpPr txBox="1">
            <a:spLocks noChangeArrowheads="1"/>
          </p:cNvSpPr>
          <p:nvPr/>
        </p:nvSpPr>
        <p:spPr bwMode="auto">
          <a:xfrm>
            <a:off x="2063751" y="1557338"/>
            <a:ext cx="8208963" cy="369332"/>
          </a:xfrm>
          <a:prstGeom prst="rect">
            <a:avLst/>
          </a:prstGeom>
          <a:noFill/>
          <a:ln w="50800" algn="ctr">
            <a:noFill/>
            <a:miter lim="800000"/>
            <a:headEnd/>
            <a:tailEnd/>
          </a:ln>
          <a:effectLst/>
        </p:spPr>
        <p:txBody>
          <a:bodyPr>
            <a:spAutoFit/>
          </a:bodyPr>
          <a:lstStyle/>
          <a:p>
            <a:pPr marL="914400" indent="-457200"/>
            <a:endParaRPr lang="es-ES"/>
          </a:p>
        </p:txBody>
      </p:sp>
      <p:sp>
        <p:nvSpPr>
          <p:cNvPr id="51230" name="Text Box 30"/>
          <p:cNvSpPr txBox="1">
            <a:spLocks noChangeArrowheads="1"/>
          </p:cNvSpPr>
          <p:nvPr/>
        </p:nvSpPr>
        <p:spPr bwMode="auto">
          <a:xfrm>
            <a:off x="337458" y="1128143"/>
            <a:ext cx="11506197" cy="2308324"/>
          </a:xfrm>
          <a:prstGeom prst="rect">
            <a:avLst/>
          </a:prstGeom>
          <a:noFill/>
          <a:ln w="50800" algn="ctr">
            <a:noFill/>
            <a:miter lim="800000"/>
            <a:headEnd/>
            <a:tailEnd/>
          </a:ln>
          <a:effectLst/>
        </p:spPr>
        <p:txBody>
          <a:bodyPr wrap="square">
            <a:spAutoFit/>
          </a:bodyPr>
          <a:lstStyle/>
          <a:p>
            <a:pPr marL="173038" algn="just"/>
            <a:r>
              <a:rPr lang="es-ES_tradnl" sz="2400" dirty="0">
                <a:solidFill>
                  <a:srgbClr val="FFFF00"/>
                </a:solidFill>
                <a:latin typeface="Arial" panose="020B0604020202020204" pitchFamily="34" charset="0"/>
                <a:cs typeface="Arial" panose="020B0604020202020204" pitchFamily="34" charset="0"/>
              </a:rPr>
              <a:t>EL TRANSPORTE Y CUSTODIA DE LOS EXPLOSIVOS ABORDO ES DE RESPONSABILIDAD DE LOS ESPECIALISTAS EN ARMAMENTOS (ARTILLEROS Y TP).</a:t>
            </a:r>
          </a:p>
          <a:p>
            <a:pPr marL="173038" algn="just"/>
            <a:r>
              <a:rPr lang="es-ES_tradnl" sz="2400" dirty="0">
                <a:latin typeface="Arial" panose="020B0604020202020204" pitchFamily="34" charset="0"/>
                <a:cs typeface="Arial" panose="020B0604020202020204" pitchFamily="34" charset="0"/>
              </a:rPr>
              <a:t>Los explosivos se deben mantener en compartimientos especialmente diseñados para ello, denominados </a:t>
            </a:r>
            <a:r>
              <a:rPr lang="es-ES_tradnl" sz="2400" dirty="0">
                <a:solidFill>
                  <a:srgbClr val="FFFF00"/>
                </a:solidFill>
                <a:latin typeface="Arial" panose="020B0604020202020204" pitchFamily="34" charset="0"/>
                <a:cs typeface="Arial" panose="020B0604020202020204" pitchFamily="34" charset="0"/>
              </a:rPr>
              <a:t>Santa Bárbaras</a:t>
            </a:r>
            <a:r>
              <a:rPr lang="es-ES_tradnl" sz="2400" dirty="0">
                <a:latin typeface="Arial" panose="020B0604020202020204" pitchFamily="34" charset="0"/>
                <a:cs typeface="Arial" panose="020B0604020202020204" pitchFamily="34" charset="0"/>
              </a:rPr>
              <a:t>. </a:t>
            </a:r>
            <a:r>
              <a:rPr lang="es-ES_tradnl" sz="2400" dirty="0">
                <a:solidFill>
                  <a:srgbClr val="FFFF00"/>
                </a:solidFill>
                <a:latin typeface="Arial" panose="020B0604020202020204" pitchFamily="34" charset="0"/>
                <a:cs typeface="Arial" panose="020B0604020202020204" pitchFamily="34" charset="0"/>
              </a:rPr>
              <a:t>Principales</a:t>
            </a:r>
            <a:r>
              <a:rPr lang="es-ES_tradnl" sz="2400" dirty="0">
                <a:latin typeface="Arial" panose="020B0604020202020204" pitchFamily="34" charset="0"/>
                <a:cs typeface="Arial" panose="020B0604020202020204" pitchFamily="34" charset="0"/>
              </a:rPr>
              <a:t> o en las cercanías de los montajes de artillería, en las </a:t>
            </a:r>
            <a:r>
              <a:rPr lang="es-ES_tradnl" sz="2400" dirty="0">
                <a:solidFill>
                  <a:srgbClr val="FFFF00"/>
                </a:solidFill>
                <a:latin typeface="Arial" panose="020B0604020202020204" pitchFamily="34" charset="0"/>
                <a:cs typeface="Arial" panose="020B0604020202020204" pitchFamily="34" charset="0"/>
              </a:rPr>
              <a:t>Santa bárbaras de emergencia.</a:t>
            </a:r>
            <a:endParaRPr lang="es-ES" sz="2400" dirty="0">
              <a:solidFill>
                <a:srgbClr val="FFFF00"/>
              </a:solidFill>
              <a:latin typeface="Arial" panose="020B0604020202020204" pitchFamily="34" charset="0"/>
              <a:cs typeface="Arial" panose="020B0604020202020204" pitchFamily="34" charset="0"/>
            </a:endParaRPr>
          </a:p>
        </p:txBody>
      </p:sp>
      <p:sp>
        <p:nvSpPr>
          <p:cNvPr id="51231" name="Text Box 31"/>
          <p:cNvSpPr txBox="1">
            <a:spLocks noChangeArrowheads="1"/>
          </p:cNvSpPr>
          <p:nvPr/>
        </p:nvSpPr>
        <p:spPr bwMode="auto">
          <a:xfrm>
            <a:off x="337457" y="3531673"/>
            <a:ext cx="11506199" cy="2677656"/>
          </a:xfrm>
          <a:prstGeom prst="rect">
            <a:avLst/>
          </a:prstGeom>
          <a:noFill/>
          <a:ln w="50800" algn="ctr">
            <a:noFill/>
            <a:miter lim="800000"/>
            <a:headEnd/>
            <a:tailEnd/>
          </a:ln>
          <a:effectLst/>
        </p:spPr>
        <p:txBody>
          <a:bodyPr wrap="square">
            <a:spAutoFit/>
          </a:bodyPr>
          <a:lstStyle/>
          <a:p>
            <a:pPr marL="173038" algn="just"/>
            <a:r>
              <a:rPr lang="es-ES_tradnl" sz="2400" dirty="0">
                <a:latin typeface="Arial" panose="020B0604020202020204" pitchFamily="34" charset="0"/>
                <a:cs typeface="Arial" panose="020B0604020202020204" pitchFamily="34" charset="0"/>
              </a:rPr>
              <a:t>Las Santa bárbaras deben tener sistemas de seguridad para evitar la detonación de los explosivos que están en ellas ante una emergencia de incendio en sus cercanías, para esto cuentan con:</a:t>
            </a:r>
          </a:p>
          <a:p>
            <a:pPr marL="173038" algn="just"/>
            <a:r>
              <a:rPr lang="es-ES_tradnl" sz="2400" dirty="0">
                <a:solidFill>
                  <a:srgbClr val="FFFF00"/>
                </a:solidFill>
                <a:latin typeface="Arial" panose="020B0604020202020204" pitchFamily="34" charset="0"/>
                <a:cs typeface="Arial" panose="020B0604020202020204" pitchFamily="34" charset="0"/>
              </a:rPr>
              <a:t>Rociadores</a:t>
            </a:r>
            <a:r>
              <a:rPr lang="es-ES_tradnl" sz="2400" dirty="0">
                <a:latin typeface="Arial" panose="020B0604020202020204" pitchFamily="34" charset="0"/>
                <a:cs typeface="Arial" panose="020B0604020202020204" pitchFamily="34" charset="0"/>
              </a:rPr>
              <a:t>: que generan una lluvia de agua muy fina en el interior de la SS.BB. Bajando la temperatura.</a:t>
            </a:r>
          </a:p>
          <a:p>
            <a:pPr marL="173038" algn="just"/>
            <a:r>
              <a:rPr lang="es-ES_tradnl" sz="2400" dirty="0">
                <a:solidFill>
                  <a:srgbClr val="FFFF00"/>
                </a:solidFill>
                <a:latin typeface="Arial" panose="020B0604020202020204" pitchFamily="34" charset="0"/>
                <a:cs typeface="Arial" panose="020B0604020202020204" pitchFamily="34" charset="0"/>
              </a:rPr>
              <a:t>Circuito de Inundación</a:t>
            </a:r>
            <a:r>
              <a:rPr lang="es-ES_tradnl" sz="2400" dirty="0">
                <a:latin typeface="Arial" panose="020B0604020202020204" pitchFamily="34" charset="0"/>
                <a:cs typeface="Arial" panose="020B0604020202020204" pitchFamily="34" charset="0"/>
              </a:rPr>
              <a:t>: permite inundar completamente una SS.BB. Inutilizando los explosivos pero evitando su detonación.</a:t>
            </a:r>
            <a:endParaRPr lang="es-E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86041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Text Box 3"/>
          <p:cNvSpPr txBox="1">
            <a:spLocks noChangeArrowheads="1"/>
          </p:cNvSpPr>
          <p:nvPr/>
        </p:nvSpPr>
        <p:spPr bwMode="auto">
          <a:xfrm>
            <a:off x="2063751" y="1557338"/>
            <a:ext cx="8208963" cy="369332"/>
          </a:xfrm>
          <a:prstGeom prst="rect">
            <a:avLst/>
          </a:prstGeom>
          <a:noFill/>
          <a:ln w="50800" algn="ctr">
            <a:noFill/>
            <a:miter lim="800000"/>
            <a:headEnd/>
            <a:tailEnd/>
          </a:ln>
          <a:effectLst/>
        </p:spPr>
        <p:txBody>
          <a:bodyPr>
            <a:spAutoFit/>
          </a:bodyPr>
          <a:lstStyle/>
          <a:p>
            <a:pPr marL="914400" indent="-457200"/>
            <a:endParaRPr lang="es-ES"/>
          </a:p>
        </p:txBody>
      </p:sp>
      <p:sp>
        <p:nvSpPr>
          <p:cNvPr id="52228" name="Text Box 4"/>
          <p:cNvSpPr txBox="1">
            <a:spLocks noChangeArrowheads="1"/>
          </p:cNvSpPr>
          <p:nvPr/>
        </p:nvSpPr>
        <p:spPr bwMode="auto">
          <a:xfrm>
            <a:off x="523987" y="205504"/>
            <a:ext cx="11288485" cy="1569660"/>
          </a:xfrm>
          <a:prstGeom prst="rect">
            <a:avLst/>
          </a:prstGeom>
          <a:solidFill>
            <a:schemeClr val="bg2">
              <a:lumMod val="20000"/>
              <a:lumOff val="80000"/>
            </a:schemeClr>
          </a:solidFill>
          <a:ln w="50800" algn="ctr">
            <a:solidFill>
              <a:schemeClr val="bg2">
                <a:lumMod val="20000"/>
                <a:lumOff val="80000"/>
              </a:schemeClr>
            </a:solidFill>
            <a:miter lim="800000"/>
            <a:headEnd/>
            <a:tailEnd/>
          </a:ln>
          <a:effectLst/>
        </p:spPr>
        <p:txBody>
          <a:bodyPr wrap="square">
            <a:spAutoFit/>
          </a:bodyPr>
          <a:lstStyle/>
          <a:p>
            <a:pPr marL="173038" algn="just"/>
            <a:r>
              <a:rPr lang="es-ES_tradnl" sz="2400" dirty="0">
                <a:solidFill>
                  <a:schemeClr val="bg1"/>
                </a:solidFill>
                <a:latin typeface="Arial" panose="020B0604020202020204" pitchFamily="34" charset="0"/>
                <a:cs typeface="Arial" panose="020B0604020202020204" pitchFamily="34" charset="0"/>
              </a:rPr>
              <a:t>Cuando un Buque debe entrar a reparaciones extensas en astilleros, se deben retirar todos los explosivos de abordo, los que solo serán reembarcados al termino de las reparaciones. Esta es una </a:t>
            </a:r>
            <a:r>
              <a:rPr lang="es-ES_tradnl" sz="2400" dirty="0">
                <a:solidFill>
                  <a:srgbClr val="B01513"/>
                </a:solidFill>
                <a:latin typeface="Arial" panose="020B0604020202020204" pitchFamily="34" charset="0"/>
                <a:cs typeface="Arial" panose="020B0604020202020204" pitchFamily="34" charset="0"/>
              </a:rPr>
              <a:t>Faena General</a:t>
            </a:r>
            <a:r>
              <a:rPr lang="es-ES_tradnl" sz="2400" dirty="0">
                <a:solidFill>
                  <a:schemeClr val="bg1"/>
                </a:solidFill>
                <a:latin typeface="Arial" panose="020B0604020202020204" pitchFamily="34" charset="0"/>
                <a:cs typeface="Arial" panose="020B0604020202020204" pitchFamily="34" charset="0"/>
              </a:rPr>
              <a:t>, en la que participa toda la dotación bajo la supervisión del oficial artillero del buque.</a:t>
            </a:r>
            <a:endParaRPr lang="es-ES" sz="2400" dirty="0">
              <a:solidFill>
                <a:schemeClr val="bg1"/>
              </a:solidFill>
              <a:latin typeface="Arial" panose="020B0604020202020204" pitchFamily="34" charset="0"/>
              <a:cs typeface="Arial" panose="020B0604020202020204" pitchFamily="34" charset="0"/>
            </a:endParaRPr>
          </a:p>
        </p:txBody>
      </p:sp>
      <p:sp>
        <p:nvSpPr>
          <p:cNvPr id="52229" name="Text Box 5"/>
          <p:cNvSpPr txBox="1">
            <a:spLocks noChangeArrowheads="1"/>
          </p:cNvSpPr>
          <p:nvPr/>
        </p:nvSpPr>
        <p:spPr bwMode="auto">
          <a:xfrm>
            <a:off x="523987" y="2854551"/>
            <a:ext cx="11288485" cy="3785652"/>
          </a:xfrm>
          <a:prstGeom prst="rect">
            <a:avLst/>
          </a:prstGeom>
          <a:solidFill>
            <a:schemeClr val="tx2">
              <a:lumMod val="25000"/>
            </a:schemeClr>
          </a:solidFill>
          <a:ln w="50800" algn="ctr">
            <a:solidFill>
              <a:schemeClr val="bg2">
                <a:lumMod val="20000"/>
                <a:lumOff val="80000"/>
              </a:schemeClr>
            </a:solidFill>
            <a:miter lim="800000"/>
            <a:headEnd/>
            <a:tailEnd/>
          </a:ln>
          <a:effectLst/>
        </p:spPr>
        <p:txBody>
          <a:bodyPr wrap="square">
            <a:spAutoFit/>
          </a:bodyPr>
          <a:lstStyle/>
          <a:p>
            <a:pPr marL="630238" indent="-457200" algn="just"/>
            <a:r>
              <a:rPr lang="es-ES_tradnl" sz="2400" b="1" u="sng" dirty="0">
                <a:latin typeface="Arial" panose="020B0604020202020204" pitchFamily="34" charset="0"/>
                <a:cs typeface="Arial" panose="020B0604020202020204" pitchFamily="34" charset="0"/>
              </a:rPr>
              <a:t>Consideraciones generales para Embarcar munición</a:t>
            </a:r>
            <a:r>
              <a:rPr lang="es-ES_tradnl" sz="2400" dirty="0" smtClean="0">
                <a:latin typeface="Arial" panose="020B0604020202020204" pitchFamily="34" charset="0"/>
                <a:cs typeface="Arial" panose="020B0604020202020204" pitchFamily="34" charset="0"/>
              </a:rPr>
              <a:t>:</a:t>
            </a:r>
          </a:p>
          <a:p>
            <a:pPr marL="630238" indent="-457200" algn="just"/>
            <a:endParaRPr lang="es-ES_tradnl" sz="2400" dirty="0">
              <a:latin typeface="Arial" panose="020B0604020202020204" pitchFamily="34" charset="0"/>
              <a:cs typeface="Arial" panose="020B0604020202020204" pitchFamily="34" charset="0"/>
            </a:endParaRPr>
          </a:p>
          <a:p>
            <a:pPr marL="630238" indent="-457200" algn="just">
              <a:buFontTx/>
              <a:buAutoNum type="arabicPeriod"/>
            </a:pPr>
            <a:r>
              <a:rPr lang="es-ES_tradnl" sz="2400" dirty="0">
                <a:latin typeface="Arial" panose="020B0604020202020204" pitchFamily="34" charset="0"/>
                <a:cs typeface="Arial" panose="020B0604020202020204" pitchFamily="34" charset="0"/>
              </a:rPr>
              <a:t>Of. Art. Debe emitir una orden escrita con todos los detalles a considerar para la ejecución segura de la faena de municiones. Esta indicará las tareas y responsabilidades delegadas a cada uno de los oficiales y sub oficiales que intervienen.</a:t>
            </a:r>
          </a:p>
          <a:p>
            <a:pPr marL="630238" indent="-457200" algn="just">
              <a:buFontTx/>
              <a:buAutoNum type="arabicPeriod"/>
            </a:pPr>
            <a:r>
              <a:rPr lang="es-ES_tradnl" sz="2400" dirty="0">
                <a:latin typeface="Arial" panose="020B0604020202020204" pitchFamily="34" charset="0"/>
                <a:cs typeface="Arial" panose="020B0604020202020204" pitchFamily="34" charset="0"/>
              </a:rPr>
              <a:t>Se hará instrucción en detalle sobre la faena a desarrollar y las precauciones a seguir con la manipulación de los explosivos a embarcar. Se pasa revista al personal para verificar tenida con buzo de combate y que nadie porte fósforos, encendedores u objetos metálicos que puedan provocar chispas.</a:t>
            </a:r>
            <a:endParaRPr lang="es-E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00589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Text Box 3"/>
          <p:cNvSpPr txBox="1">
            <a:spLocks noChangeArrowheads="1"/>
          </p:cNvSpPr>
          <p:nvPr/>
        </p:nvSpPr>
        <p:spPr bwMode="auto">
          <a:xfrm>
            <a:off x="2063751" y="1557338"/>
            <a:ext cx="8208963" cy="369332"/>
          </a:xfrm>
          <a:prstGeom prst="rect">
            <a:avLst/>
          </a:prstGeom>
          <a:noFill/>
          <a:ln w="50800" algn="ctr">
            <a:noFill/>
            <a:miter lim="800000"/>
            <a:headEnd/>
            <a:tailEnd/>
          </a:ln>
          <a:effectLst/>
        </p:spPr>
        <p:txBody>
          <a:bodyPr>
            <a:spAutoFit/>
          </a:bodyPr>
          <a:lstStyle/>
          <a:p>
            <a:pPr marL="914400" indent="-457200"/>
            <a:endParaRPr lang="es-ES"/>
          </a:p>
        </p:txBody>
      </p:sp>
      <p:sp>
        <p:nvSpPr>
          <p:cNvPr id="54277" name="Text Box 5"/>
          <p:cNvSpPr txBox="1">
            <a:spLocks noChangeArrowheads="1"/>
          </p:cNvSpPr>
          <p:nvPr/>
        </p:nvSpPr>
        <p:spPr bwMode="auto">
          <a:xfrm>
            <a:off x="274864" y="797510"/>
            <a:ext cx="11642272" cy="5262979"/>
          </a:xfrm>
          <a:prstGeom prst="rect">
            <a:avLst/>
          </a:prstGeom>
          <a:solidFill>
            <a:schemeClr val="tx2">
              <a:lumMod val="25000"/>
            </a:schemeClr>
          </a:solidFill>
          <a:ln w="50800" algn="ctr">
            <a:solidFill>
              <a:schemeClr val="bg2">
                <a:lumMod val="20000"/>
                <a:lumOff val="80000"/>
              </a:schemeClr>
            </a:solidFill>
            <a:miter lim="800000"/>
            <a:headEnd/>
            <a:tailEnd/>
          </a:ln>
          <a:effectLst/>
        </p:spPr>
        <p:txBody>
          <a:bodyPr wrap="square">
            <a:spAutoFit/>
          </a:bodyPr>
          <a:lstStyle>
            <a:defPPr>
              <a:defRPr lang="en-US"/>
            </a:defPPr>
            <a:lvl1pPr marL="630238" indent="-457200" algn="just">
              <a:defRPr sz="2400">
                <a:latin typeface="Arial" panose="020B0604020202020204" pitchFamily="34" charset="0"/>
                <a:cs typeface="Arial" panose="020B0604020202020204" pitchFamily="34" charset="0"/>
              </a:defRPr>
            </a:lvl1pPr>
          </a:lstStyle>
          <a:p>
            <a:pPr marL="174625" indent="-1588"/>
            <a:r>
              <a:rPr lang="es-ES_tradnl" b="1" u="sng" dirty="0"/>
              <a:t>Consideraciones generales para Embarcar </a:t>
            </a:r>
            <a:r>
              <a:rPr lang="es-ES_tradnl" b="1" u="sng" dirty="0" smtClean="0"/>
              <a:t>munición (CONT.)</a:t>
            </a:r>
            <a:r>
              <a:rPr lang="es-ES_tradnl" dirty="0" smtClean="0"/>
              <a:t>:</a:t>
            </a:r>
          </a:p>
          <a:p>
            <a:pPr marL="174625" indent="-1588"/>
            <a:endParaRPr lang="es-ES_tradnl" dirty="0"/>
          </a:p>
          <a:p>
            <a:pPr marL="630237">
              <a:buFont typeface="+mj-lt"/>
              <a:buAutoNum type="arabicPeriod" startAt="3"/>
            </a:pPr>
            <a:r>
              <a:rPr lang="es-ES_tradnl" dirty="0"/>
              <a:t>Pasar revista a las SS.BB. Verificando que estén limpias, secas, ventiladas y con todos sus sistemas de trinca de munición y explosivos, operativos.</a:t>
            </a:r>
          </a:p>
          <a:p>
            <a:pPr marL="630237">
              <a:buFont typeface="+mj-lt"/>
              <a:buAutoNum type="arabicPeriod" startAt="3"/>
            </a:pPr>
            <a:r>
              <a:rPr lang="es-ES_tradnl" dirty="0"/>
              <a:t>Se cubre una partida de incendios, con personal y material cubiertos y listos a actuar sobre un foco de fuego.</a:t>
            </a:r>
          </a:p>
          <a:p>
            <a:pPr marL="630237">
              <a:buFont typeface="+mj-lt"/>
              <a:buAutoNum type="arabicPeriod" startAt="3"/>
            </a:pPr>
            <a:r>
              <a:rPr lang="es-ES_tradnl" dirty="0"/>
              <a:t>Avisar a buques cercanos y a las autoridades civiles y navales que correspondan. Izar bandera Bravo.</a:t>
            </a:r>
          </a:p>
          <a:p>
            <a:pPr marL="630237">
              <a:buFont typeface="+mj-lt"/>
              <a:buAutoNum type="arabicPeriod" startAt="3"/>
            </a:pPr>
            <a:r>
              <a:rPr lang="es-ES_tradnl" dirty="0"/>
              <a:t>Ejecutar la faena en horas de bajo tráfico (noche) y bajo escolta policial especial. (Riesgo de sabotaje o accidentes). Nunca con lluvia o mal tiempo.</a:t>
            </a:r>
          </a:p>
          <a:p>
            <a:pPr marL="630237">
              <a:buFont typeface="+mj-lt"/>
              <a:buAutoNum type="arabicPeriod" startAt="3"/>
            </a:pPr>
            <a:r>
              <a:rPr lang="es-ES_tradnl" dirty="0"/>
              <a:t>Aislar con guardias militares el área del muelle desde la que se  ejecutará la faena </a:t>
            </a:r>
            <a:r>
              <a:rPr lang="es-ES_tradnl" dirty="0" smtClean="0"/>
              <a:t>(camiones </a:t>
            </a:r>
            <a:r>
              <a:rPr lang="es-ES_tradnl" dirty="0"/>
              <a:t>y grúas al costado</a:t>
            </a:r>
            <a:r>
              <a:rPr lang="es-ES_tradnl" dirty="0" smtClean="0"/>
              <a:t>).</a:t>
            </a:r>
            <a:endParaRPr lang="es-ES_tradnl" dirty="0"/>
          </a:p>
          <a:p>
            <a:pPr marL="630237">
              <a:buFont typeface="+mj-lt"/>
              <a:buAutoNum type="arabicPeriod" startAt="3"/>
            </a:pPr>
            <a:r>
              <a:rPr lang="es-ES_tradnl" dirty="0"/>
              <a:t>Designar las rutas internas en el buque para el tráfico sin interferencias y pasar revista previa.</a:t>
            </a:r>
            <a:endParaRPr lang="es-ES" dirty="0"/>
          </a:p>
        </p:txBody>
      </p:sp>
    </p:spTree>
    <p:extLst>
      <p:ext uri="{BB962C8B-B14F-4D97-AF65-F5344CB8AC3E}">
        <p14:creationId xmlns:p14="http://schemas.microsoft.com/office/powerpoint/2010/main" val="38045572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55299" name="Text Box 3"/>
          <p:cNvSpPr txBox="1">
            <a:spLocks noChangeArrowheads="1"/>
          </p:cNvSpPr>
          <p:nvPr/>
        </p:nvSpPr>
        <p:spPr bwMode="auto">
          <a:xfrm>
            <a:off x="2063751" y="1557338"/>
            <a:ext cx="8208963" cy="369332"/>
          </a:xfrm>
          <a:prstGeom prst="rect">
            <a:avLst/>
          </a:prstGeom>
          <a:noFill/>
          <a:ln w="50800" algn="ctr">
            <a:noFill/>
            <a:miter lim="800000"/>
            <a:headEnd/>
            <a:tailEnd/>
          </a:ln>
          <a:effectLst/>
        </p:spPr>
        <p:txBody>
          <a:bodyPr>
            <a:spAutoFit/>
          </a:bodyPr>
          <a:lstStyle/>
          <a:p>
            <a:pPr marL="914400" indent="-457200"/>
            <a:endParaRPr lang="es-ES"/>
          </a:p>
        </p:txBody>
      </p:sp>
      <p:sp>
        <p:nvSpPr>
          <p:cNvPr id="55300" name="Text Box 4"/>
          <p:cNvSpPr txBox="1">
            <a:spLocks noChangeArrowheads="1"/>
          </p:cNvSpPr>
          <p:nvPr/>
        </p:nvSpPr>
        <p:spPr bwMode="auto">
          <a:xfrm>
            <a:off x="293914" y="362404"/>
            <a:ext cx="11364686" cy="5632311"/>
          </a:xfrm>
          <a:prstGeom prst="rect">
            <a:avLst/>
          </a:prstGeom>
          <a:solidFill>
            <a:schemeClr val="tx2">
              <a:lumMod val="25000"/>
            </a:schemeClr>
          </a:solidFill>
          <a:ln w="50800" algn="ctr">
            <a:solidFill>
              <a:schemeClr val="bg2">
                <a:lumMod val="20000"/>
                <a:lumOff val="80000"/>
              </a:schemeClr>
            </a:solidFill>
            <a:miter lim="800000"/>
            <a:headEnd/>
            <a:tailEnd/>
          </a:ln>
          <a:effectLst/>
        </p:spPr>
        <p:txBody>
          <a:bodyPr wrap="square">
            <a:spAutoFit/>
          </a:bodyPr>
          <a:lstStyle>
            <a:defPPr>
              <a:defRPr lang="en-US"/>
            </a:defPPr>
            <a:lvl1pPr marL="174625" indent="-1588" algn="just">
              <a:defRPr sz="2400" b="1" u="sng">
                <a:latin typeface="Arial" panose="020B0604020202020204" pitchFamily="34" charset="0"/>
                <a:cs typeface="Arial" panose="020B0604020202020204" pitchFamily="34" charset="0"/>
              </a:defRPr>
            </a:lvl1pPr>
          </a:lstStyle>
          <a:p>
            <a:r>
              <a:rPr lang="es-ES_tradnl" sz="2000" dirty="0"/>
              <a:t>Consideraciones de Detalle</a:t>
            </a:r>
            <a:r>
              <a:rPr lang="es-ES_tradnl" sz="2000" b="0" u="none" dirty="0"/>
              <a:t>: </a:t>
            </a:r>
            <a:endParaRPr lang="es-ES_tradnl" sz="2000" b="0" u="none" dirty="0" smtClean="0"/>
          </a:p>
          <a:p>
            <a:endParaRPr lang="es-ES_tradnl" sz="2000" b="0" u="none" dirty="0"/>
          </a:p>
          <a:p>
            <a:r>
              <a:rPr lang="es-ES_tradnl" sz="2000" b="0" u="none" dirty="0"/>
              <a:t>A.- </a:t>
            </a:r>
            <a:r>
              <a:rPr lang="es-ES_tradnl" sz="2000" b="0" dirty="0"/>
              <a:t>En SS.BB</a:t>
            </a:r>
            <a:r>
              <a:rPr lang="es-ES_tradnl" sz="2000" b="0" u="none" dirty="0"/>
              <a:t>.:</a:t>
            </a:r>
          </a:p>
          <a:p>
            <a:pPr marL="630237" indent="-457200">
              <a:buFont typeface="+mj-lt"/>
              <a:buAutoNum type="arabicPeriod"/>
            </a:pPr>
            <a:r>
              <a:rPr lang="es-ES_tradnl" sz="2000" b="0" u="none" dirty="0"/>
              <a:t>Pasar revista a las SS.BB. Verificando que los circuitos eléctricos de iluminación y montacargas estén operativos y no presenten peligro de chispas (Luces cubiertas).</a:t>
            </a:r>
          </a:p>
          <a:p>
            <a:pPr marL="630237" indent="-457200">
              <a:buFont typeface="+mj-lt"/>
              <a:buAutoNum type="arabicPeriod"/>
            </a:pPr>
            <a:r>
              <a:rPr lang="es-ES_tradnl" sz="2000" b="0" u="none" dirty="0"/>
              <a:t>Asegurar que los rociadores y sistemas de inundación estén operativos y listos a ser activados.</a:t>
            </a:r>
          </a:p>
          <a:p>
            <a:pPr marL="630237" indent="-457200">
              <a:buFont typeface="+mj-lt"/>
              <a:buAutoNum type="arabicPeriod"/>
            </a:pPr>
            <a:r>
              <a:rPr lang="es-ES_tradnl" sz="2000" b="0" u="none" dirty="0"/>
              <a:t>Revistar compartimientos adyacentes a SS.BB. Para asegurar bajo riesgo de incendio o de seguridad.</a:t>
            </a:r>
          </a:p>
          <a:p>
            <a:pPr marL="630237" indent="-457200">
              <a:buFont typeface="+mj-lt"/>
              <a:buAutoNum type="arabicPeriod"/>
            </a:pPr>
            <a:r>
              <a:rPr lang="es-ES_tradnl" sz="2000" b="0" u="none" dirty="0"/>
              <a:t>Verificar que los sistemas de cierre de escotillas y puertas de las SS.BB. Estén operativos y lubricados ( Frisos de goma y perros).</a:t>
            </a:r>
          </a:p>
          <a:p>
            <a:pPr marL="630237" indent="-457200">
              <a:buFont typeface="+mj-lt"/>
              <a:buAutoNum type="arabicPeriod"/>
            </a:pPr>
            <a:r>
              <a:rPr lang="es-ES_tradnl" sz="2000" b="0" u="none" dirty="0"/>
              <a:t>Mantener control de temperatura (15 a 32 </a:t>
            </a:r>
            <a:r>
              <a:rPr lang="es-ES_tradnl" sz="2000" b="0" u="none" dirty="0" err="1"/>
              <a:t>ºC</a:t>
            </a:r>
            <a:r>
              <a:rPr lang="es-ES_tradnl" sz="2000" b="0" u="none" dirty="0"/>
              <a:t>) cada 4 horas</a:t>
            </a:r>
            <a:r>
              <a:rPr lang="es-ES_tradnl" sz="2000" b="0" u="none" dirty="0" smtClean="0"/>
              <a:t>.</a:t>
            </a:r>
          </a:p>
          <a:p>
            <a:pPr marL="173037" indent="0"/>
            <a:endParaRPr lang="es-ES_tradnl" sz="2000" b="0" u="none" dirty="0" smtClean="0"/>
          </a:p>
          <a:p>
            <a:r>
              <a:rPr lang="es-ES_tradnl" sz="2000" b="0" u="none" dirty="0"/>
              <a:t>B.- </a:t>
            </a:r>
            <a:r>
              <a:rPr lang="es-ES_tradnl" sz="2000" b="0" dirty="0"/>
              <a:t>En el Buque</a:t>
            </a:r>
            <a:r>
              <a:rPr lang="es-ES_tradnl" sz="2000" b="0" u="none" dirty="0"/>
              <a:t>:</a:t>
            </a:r>
          </a:p>
          <a:p>
            <a:pPr marL="631825" indent="-458788">
              <a:buFontTx/>
              <a:buAutoNum type="arabicPeriod"/>
            </a:pPr>
            <a:r>
              <a:rPr lang="es-ES_tradnl" sz="2000" b="0" u="none" dirty="0"/>
              <a:t>Establecer condición de máxima estanqueidad en todos los sectores por los que no se transitará con munición, en especial bajo la línea de flotación. </a:t>
            </a:r>
          </a:p>
          <a:p>
            <a:pPr marL="631825" indent="-458788">
              <a:buFontTx/>
              <a:buAutoNum type="arabicPeriod"/>
            </a:pPr>
            <a:r>
              <a:rPr lang="es-ES_tradnl" sz="2000" b="0" u="none" dirty="0"/>
              <a:t>Considerar portalones independientes para ingresar y salir del buque durante la faena. Mantener estricto control de ingreso de personas ajenas a la dotación.</a:t>
            </a:r>
            <a:endParaRPr lang="es-ES" sz="2000" b="0" u="none" dirty="0"/>
          </a:p>
        </p:txBody>
      </p:sp>
    </p:spTree>
    <p:extLst>
      <p:ext uri="{BB962C8B-B14F-4D97-AF65-F5344CB8AC3E}">
        <p14:creationId xmlns:p14="http://schemas.microsoft.com/office/powerpoint/2010/main" val="391698709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57346" name="Text Box 2"/>
          <p:cNvSpPr txBox="1">
            <a:spLocks noChangeArrowheads="1"/>
          </p:cNvSpPr>
          <p:nvPr/>
        </p:nvSpPr>
        <p:spPr bwMode="auto">
          <a:xfrm>
            <a:off x="2063751" y="1557338"/>
            <a:ext cx="8208963" cy="369332"/>
          </a:xfrm>
          <a:prstGeom prst="rect">
            <a:avLst/>
          </a:prstGeom>
          <a:noFill/>
          <a:ln w="50800" algn="ctr">
            <a:noFill/>
            <a:miter lim="800000"/>
            <a:headEnd/>
            <a:tailEnd/>
          </a:ln>
          <a:effectLst/>
        </p:spPr>
        <p:txBody>
          <a:bodyPr>
            <a:spAutoFit/>
          </a:bodyPr>
          <a:lstStyle/>
          <a:p>
            <a:pPr marL="914400" indent="-457200"/>
            <a:endParaRPr lang="es-ES"/>
          </a:p>
        </p:txBody>
      </p:sp>
      <p:sp>
        <p:nvSpPr>
          <p:cNvPr id="57347" name="Text Box 3"/>
          <p:cNvSpPr txBox="1">
            <a:spLocks noChangeArrowheads="1"/>
          </p:cNvSpPr>
          <p:nvPr/>
        </p:nvSpPr>
        <p:spPr bwMode="auto">
          <a:xfrm>
            <a:off x="272143" y="115889"/>
            <a:ext cx="11691257" cy="5940088"/>
          </a:xfrm>
          <a:prstGeom prst="rect">
            <a:avLst/>
          </a:prstGeom>
          <a:solidFill>
            <a:schemeClr val="tx2">
              <a:lumMod val="25000"/>
            </a:schemeClr>
          </a:solidFill>
          <a:ln w="50800" algn="ctr">
            <a:solidFill>
              <a:schemeClr val="bg2">
                <a:lumMod val="20000"/>
                <a:lumOff val="80000"/>
              </a:schemeClr>
            </a:solidFill>
            <a:miter lim="800000"/>
            <a:headEnd/>
            <a:tailEnd/>
          </a:ln>
          <a:effectLst/>
        </p:spPr>
        <p:txBody>
          <a:bodyPr wrap="square">
            <a:spAutoFit/>
          </a:bodyPr>
          <a:lstStyle>
            <a:defPPr>
              <a:defRPr lang="en-US"/>
            </a:defPPr>
            <a:lvl1pPr marL="174625" indent="-1588" algn="just">
              <a:defRPr sz="2400" b="1" u="sng">
                <a:latin typeface="Arial" panose="020B0604020202020204" pitchFamily="34" charset="0"/>
                <a:cs typeface="Arial" panose="020B0604020202020204" pitchFamily="34" charset="0"/>
              </a:defRPr>
            </a:lvl1pPr>
          </a:lstStyle>
          <a:p>
            <a:r>
              <a:rPr lang="es-ES_tradnl" sz="2000" b="0" u="none" dirty="0" smtClean="0"/>
              <a:t>C</a:t>
            </a:r>
            <a:r>
              <a:rPr lang="es-ES_tradnl" sz="2000" b="0" u="none" dirty="0"/>
              <a:t>.- </a:t>
            </a:r>
            <a:r>
              <a:rPr lang="es-ES_tradnl" sz="2000" b="0" dirty="0"/>
              <a:t>El Personal participante</a:t>
            </a:r>
            <a:r>
              <a:rPr lang="es-ES_tradnl" sz="2000" b="0" u="none" dirty="0"/>
              <a:t>:</a:t>
            </a:r>
          </a:p>
          <a:p>
            <a:pPr marL="630237" indent="-457200">
              <a:buFont typeface="+mj-lt"/>
              <a:buAutoNum type="arabicPeriod"/>
            </a:pPr>
            <a:r>
              <a:rPr lang="es-ES_tradnl" sz="2000" b="0" u="none" dirty="0"/>
              <a:t>Usará tenida de buzo de combate con zapatos de suela y no portará linternas, cuchillos o elementos metálicos, se debe verificar el estado de limpieza y trinca de la tenida para evitar accidentes.</a:t>
            </a:r>
          </a:p>
          <a:p>
            <a:pPr marL="630237" indent="-457200">
              <a:buFont typeface="+mj-lt"/>
              <a:buAutoNum type="arabicPeriod"/>
            </a:pPr>
            <a:r>
              <a:rPr lang="es-ES_tradnl" sz="2000" b="0" u="none" dirty="0"/>
              <a:t>Verificar su desempeño durante la faena para evitar accidentes por cansancio o descuido, tener considerado relevos si es necesario. ( capacidad física y responsabilidad)</a:t>
            </a:r>
          </a:p>
          <a:p>
            <a:pPr marL="630237" indent="-457200">
              <a:buFont typeface="+mj-lt"/>
              <a:buAutoNum type="arabicPeriod"/>
            </a:pPr>
            <a:r>
              <a:rPr lang="es-ES_tradnl" sz="2000" b="0" u="none" dirty="0"/>
              <a:t>No usar relojes, anillos u objetos metálicos (pasar revista</a:t>
            </a:r>
            <a:r>
              <a:rPr lang="es-ES_tradnl" sz="2000" b="0" u="none" dirty="0" smtClean="0"/>
              <a:t>).</a:t>
            </a:r>
          </a:p>
          <a:p>
            <a:endParaRPr lang="es-ES_tradnl" sz="2000" b="0" u="none" dirty="0"/>
          </a:p>
          <a:p>
            <a:r>
              <a:rPr lang="es-ES_tradnl" sz="2000" b="0" u="none" dirty="0"/>
              <a:t>D.- </a:t>
            </a:r>
            <a:r>
              <a:rPr lang="es-ES_tradnl" sz="2000" b="0" dirty="0"/>
              <a:t>Durante la Faena de Munición</a:t>
            </a:r>
            <a:r>
              <a:rPr lang="es-ES_tradnl" sz="2000" b="0" u="none" dirty="0"/>
              <a:t>:</a:t>
            </a:r>
          </a:p>
          <a:p>
            <a:pPr marL="630237" indent="-457200">
              <a:buFont typeface="+mj-lt"/>
              <a:buAutoNum type="arabicPeriod"/>
            </a:pPr>
            <a:r>
              <a:rPr lang="es-ES_tradnl" sz="2000" b="0" u="none" dirty="0"/>
              <a:t>Detener y apagar Radares y Equipos de Comunicaciones (radiación electromagnética)  RADHAZ.</a:t>
            </a:r>
          </a:p>
          <a:p>
            <a:pPr marL="630237" indent="-457200">
              <a:buFont typeface="+mj-lt"/>
              <a:buAutoNum type="arabicPeriod"/>
            </a:pPr>
            <a:r>
              <a:rPr lang="es-ES_tradnl" sz="2000" b="0" u="none" dirty="0"/>
              <a:t>Munición golpeada debe ser separada y devuelta a Arsenal.</a:t>
            </a:r>
          </a:p>
          <a:p>
            <a:pPr marL="630237" indent="-457200">
              <a:buFont typeface="+mj-lt"/>
              <a:buAutoNum type="arabicPeriod"/>
            </a:pPr>
            <a:r>
              <a:rPr lang="es-ES_tradnl" sz="2000" b="0" u="none" dirty="0"/>
              <a:t>Transportar los misiles torpedos y explosivos iniciadores en sus respectivos contenedores de seguridad.</a:t>
            </a:r>
          </a:p>
          <a:p>
            <a:pPr marL="630237" indent="-457200">
              <a:buFont typeface="+mj-lt"/>
              <a:buAutoNum type="arabicPeriod"/>
            </a:pPr>
            <a:r>
              <a:rPr lang="es-ES_tradnl" sz="2000" b="0" u="none" dirty="0"/>
              <a:t>Los explosivos iniciadores ( alta sensibilidad) No pueden ser estibados en la misma SS.BB. Con los secundarios (baja sensibilidad</a:t>
            </a:r>
          </a:p>
          <a:p>
            <a:pPr marL="630237" indent="-457200">
              <a:buFont typeface="+mj-lt"/>
              <a:buAutoNum type="arabicPeriod"/>
            </a:pPr>
            <a:r>
              <a:rPr lang="es-ES_tradnl" sz="2000" b="0" u="none" dirty="0"/>
              <a:t>Prohibición absoluta de Fumar en el buque durante la Faena.</a:t>
            </a:r>
          </a:p>
          <a:p>
            <a:pPr marL="630237" indent="-457200">
              <a:buFont typeface="+mj-lt"/>
              <a:buAutoNum type="arabicPeriod"/>
            </a:pPr>
            <a:r>
              <a:rPr lang="es-ES_tradnl" sz="2000" b="0" u="none" dirty="0"/>
              <a:t>Verificar el estado operativo y el empleo de todos los elementos de maniobras empleados en la Faena de munición</a:t>
            </a:r>
            <a:r>
              <a:rPr lang="es-ES_tradnl" sz="2000" b="0" u="none" dirty="0" smtClean="0"/>
              <a:t>.</a:t>
            </a:r>
            <a:endParaRPr lang="es-ES" sz="2000" b="0" u="none" dirty="0"/>
          </a:p>
        </p:txBody>
      </p:sp>
      <p:sp>
        <p:nvSpPr>
          <p:cNvPr id="5" name="Text Box 5"/>
          <p:cNvSpPr txBox="1">
            <a:spLocks noChangeArrowheads="1"/>
          </p:cNvSpPr>
          <p:nvPr/>
        </p:nvSpPr>
        <p:spPr bwMode="auto">
          <a:xfrm>
            <a:off x="272143" y="6309537"/>
            <a:ext cx="11691257" cy="415498"/>
          </a:xfrm>
          <a:prstGeom prst="rect">
            <a:avLst/>
          </a:prstGeom>
          <a:solidFill>
            <a:schemeClr val="tx2">
              <a:lumMod val="25000"/>
            </a:schemeClr>
          </a:solidFill>
          <a:ln w="50800" algn="ctr">
            <a:solidFill>
              <a:schemeClr val="tx1"/>
            </a:solidFill>
            <a:miter lim="800000"/>
            <a:headEnd/>
            <a:tailEnd/>
          </a:ln>
          <a:effectLst/>
        </p:spPr>
        <p:txBody>
          <a:bodyPr wrap="square">
            <a:spAutoFit/>
          </a:bodyPr>
          <a:lstStyle/>
          <a:p>
            <a:pPr marL="98425"/>
            <a:r>
              <a:rPr lang="es-ES_tradnl" sz="1050" b="1" dirty="0"/>
              <a:t>PUBLICACIONES DE REFERENCIA:</a:t>
            </a:r>
          </a:p>
          <a:p>
            <a:pPr marL="98425"/>
            <a:r>
              <a:rPr lang="es-ES_tradnl" sz="1050" dirty="0"/>
              <a:t>REGLAMENTO DE EXPLOSIVOS DE LA ARMADA RES. 3-44/1  </a:t>
            </a:r>
            <a:r>
              <a:rPr lang="es-ES_tradnl" sz="1050" dirty="0" smtClean="0"/>
              <a:t>1989 - MANUAL </a:t>
            </a:r>
            <a:r>
              <a:rPr lang="es-ES_tradnl" sz="1050" dirty="0"/>
              <a:t>DE DEMOLICIONES DE LA ARMADA      RES. 2-44/1  1986</a:t>
            </a:r>
            <a:endParaRPr lang="es-ES" sz="1050" dirty="0"/>
          </a:p>
        </p:txBody>
      </p:sp>
    </p:spTree>
    <p:extLst>
      <p:ext uri="{BB962C8B-B14F-4D97-AF65-F5344CB8AC3E}">
        <p14:creationId xmlns:p14="http://schemas.microsoft.com/office/powerpoint/2010/main" val="79955313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u="sng" dirty="0" smtClean="0"/>
              <a:t>TAREA </a:t>
            </a:r>
            <a:r>
              <a:rPr lang="es-CL" sz="2400" dirty="0" smtClean="0"/>
              <a:t>(evaluada)</a:t>
            </a:r>
            <a:endParaRPr lang="es-CL" u="sng" dirty="0"/>
          </a:p>
        </p:txBody>
      </p:sp>
      <p:sp>
        <p:nvSpPr>
          <p:cNvPr id="3" name="Marcador de contenido 2"/>
          <p:cNvSpPr>
            <a:spLocks noGrp="1"/>
          </p:cNvSpPr>
          <p:nvPr>
            <p:ph idx="1"/>
          </p:nvPr>
        </p:nvSpPr>
        <p:spPr>
          <a:xfrm>
            <a:off x="409433" y="1296538"/>
            <a:ext cx="11505063" cy="4597020"/>
          </a:xfrm>
        </p:spPr>
        <p:txBody>
          <a:bodyPr>
            <a:noAutofit/>
          </a:bodyPr>
          <a:lstStyle/>
          <a:p>
            <a:r>
              <a:rPr lang="es-CL" sz="1600" b="1" dirty="0" smtClean="0"/>
              <a:t>Los bajos explosivos homogéneos, se </a:t>
            </a:r>
            <a:r>
              <a:rPr lang="es-CL" sz="1600" b="1" dirty="0"/>
              <a:t>pueden clasificar en </a:t>
            </a:r>
            <a:r>
              <a:rPr lang="es-CL" sz="1600" b="1" dirty="0" err="1"/>
              <a:t>propelentes</a:t>
            </a:r>
            <a:r>
              <a:rPr lang="es-CL" sz="1600" b="1" dirty="0"/>
              <a:t> de base simple, doble y </a:t>
            </a:r>
            <a:r>
              <a:rPr lang="es-CL" sz="1600" b="1" dirty="0" smtClean="0"/>
              <a:t>triple.</a:t>
            </a:r>
          </a:p>
          <a:p>
            <a:endParaRPr lang="es-CL" sz="1600" b="1" dirty="0"/>
          </a:p>
          <a:p>
            <a:pPr marL="0" indent="0">
              <a:buNone/>
            </a:pPr>
            <a:r>
              <a:rPr lang="es-CL" sz="2800" dirty="0" smtClean="0"/>
              <a:t>Investigue el significado de </a:t>
            </a:r>
            <a:r>
              <a:rPr lang="es-CL" sz="2800" dirty="0" err="1" smtClean="0"/>
              <a:t>propelente</a:t>
            </a:r>
            <a:r>
              <a:rPr lang="es-CL" sz="2800" dirty="0" smtClean="0"/>
              <a:t> de base </a:t>
            </a:r>
            <a:r>
              <a:rPr lang="es-CL" sz="2800" dirty="0"/>
              <a:t>simple, doble y triple.</a:t>
            </a:r>
          </a:p>
          <a:p>
            <a:pPr marL="0" indent="0">
              <a:buNone/>
            </a:pPr>
            <a:endParaRPr lang="es-CL" sz="1600" b="1" dirty="0"/>
          </a:p>
          <a:p>
            <a:pPr>
              <a:buFont typeface="Wingdings" panose="05000000000000000000" pitchFamily="2" charset="2"/>
              <a:buChar char="§"/>
            </a:pPr>
            <a:r>
              <a:rPr lang="es-CL" sz="1600" b="1" dirty="0" smtClean="0"/>
              <a:t>01 hoja tamaño carta.</a:t>
            </a:r>
          </a:p>
          <a:p>
            <a:pPr>
              <a:buFont typeface="Wingdings" panose="05000000000000000000" pitchFamily="2" charset="2"/>
              <a:buChar char="§"/>
            </a:pPr>
            <a:r>
              <a:rPr lang="es-CL" sz="1600" b="1" dirty="0" smtClean="0"/>
              <a:t>Arial 12.</a:t>
            </a:r>
          </a:p>
          <a:p>
            <a:pPr>
              <a:buFont typeface="Wingdings" panose="05000000000000000000" pitchFamily="2" charset="2"/>
              <a:buChar char="§"/>
            </a:pPr>
            <a:r>
              <a:rPr lang="es-CL" sz="1600" b="1" dirty="0" smtClean="0"/>
              <a:t>Interlineado sencillo.</a:t>
            </a:r>
          </a:p>
          <a:p>
            <a:pPr>
              <a:buFont typeface="Wingdings" panose="05000000000000000000" pitchFamily="2" charset="2"/>
              <a:buChar char="§"/>
            </a:pPr>
            <a:r>
              <a:rPr lang="es-CL" sz="1600" b="1" dirty="0" smtClean="0"/>
              <a:t>Puede incluir imágenes.</a:t>
            </a:r>
          </a:p>
          <a:p>
            <a:pPr>
              <a:buFont typeface="Wingdings" panose="05000000000000000000" pitchFamily="2" charset="2"/>
              <a:buChar char="§"/>
            </a:pPr>
            <a:r>
              <a:rPr lang="es-CL" sz="1600" b="1" dirty="0" smtClean="0"/>
              <a:t>Debe indicar la fuente y citas.</a:t>
            </a:r>
          </a:p>
          <a:p>
            <a:pPr>
              <a:buFont typeface="Wingdings" panose="05000000000000000000" pitchFamily="2" charset="2"/>
              <a:buChar char="§"/>
            </a:pPr>
            <a:r>
              <a:rPr lang="es-CL" sz="1600" b="1" dirty="0" smtClean="0"/>
              <a:t>Nombre, fecha, curso.</a:t>
            </a:r>
          </a:p>
          <a:p>
            <a:pPr>
              <a:buFont typeface="Wingdings" panose="05000000000000000000" pitchFamily="2" charset="2"/>
              <a:buChar char="§"/>
            </a:pPr>
            <a:r>
              <a:rPr lang="es-CL" sz="1600" b="1" dirty="0" smtClean="0"/>
              <a:t>Título de la Tarea.</a:t>
            </a:r>
          </a:p>
          <a:p>
            <a:pPr>
              <a:buFont typeface="Wingdings" panose="05000000000000000000" pitchFamily="2" charset="2"/>
              <a:buChar char="§"/>
            </a:pPr>
            <a:r>
              <a:rPr lang="es-CL" sz="1600" b="1" dirty="0" smtClean="0"/>
              <a:t>Fecha entrega: 09.09.2020 por mano.</a:t>
            </a:r>
          </a:p>
          <a:p>
            <a:pPr>
              <a:buFont typeface="Wingdings" panose="05000000000000000000" pitchFamily="2" charset="2"/>
              <a:buChar char="§"/>
            </a:pPr>
            <a:r>
              <a:rPr lang="es-CL" sz="1600" b="1" u="sng" dirty="0" smtClean="0"/>
              <a:t>La copia será sancionada según Reglamento interno</a:t>
            </a:r>
            <a:r>
              <a:rPr lang="es-CL" sz="1600" b="1" dirty="0" smtClean="0"/>
              <a:t>.</a:t>
            </a:r>
          </a:p>
          <a:p>
            <a:pPr>
              <a:buFont typeface="Wingdings" panose="05000000000000000000" pitchFamily="2" charset="2"/>
              <a:buChar char="§"/>
            </a:pPr>
            <a:endParaRPr lang="es-CL" sz="1600" b="1" dirty="0"/>
          </a:p>
        </p:txBody>
      </p:sp>
    </p:spTree>
    <p:extLst>
      <p:ext uri="{BB962C8B-B14F-4D97-AF65-F5344CB8AC3E}">
        <p14:creationId xmlns:p14="http://schemas.microsoft.com/office/powerpoint/2010/main" val="3063417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themeOverride>
</file>

<file path=ppt/theme/themeOverride2.xml><?xml version="1.0" encoding="utf-8"?>
<a:themeOverride xmlns:a="http://schemas.openxmlformats.org/drawingml/2006/main">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themeOverride>
</file>

<file path=docProps/app.xml><?xml version="1.0" encoding="utf-8"?>
<Properties xmlns="http://schemas.openxmlformats.org/officeDocument/2006/extended-properties" xmlns:vt="http://schemas.openxmlformats.org/officeDocument/2006/docPropsVTypes">
  <Template/>
  <TotalTime>657</TotalTime>
  <Words>2167</Words>
  <Application>Microsoft Office PowerPoint</Application>
  <PresentationFormat>Panorámica</PresentationFormat>
  <Paragraphs>129</Paragraphs>
  <Slides>24</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24</vt:i4>
      </vt:variant>
    </vt:vector>
  </HeadingPairs>
  <TitlesOfParts>
    <vt:vector size="30" baseType="lpstr">
      <vt:lpstr>Arial</vt:lpstr>
      <vt:lpstr>Calibri</vt:lpstr>
      <vt:lpstr>Century Gothic</vt:lpstr>
      <vt:lpstr>Wingdings</vt:lpstr>
      <vt:lpstr>Wingdings 3</vt:lpstr>
      <vt:lpstr>Ion</vt:lpstr>
      <vt:lpstr>UT 1: “EXPLOSIVOS Y MUNICIONES” </vt:lpstr>
      <vt:lpstr>Características generales y clasificación</vt:lpstr>
      <vt:lpstr>Presentación de PowerPoint</vt:lpstr>
      <vt:lpstr>Presentación de PowerPoint</vt:lpstr>
      <vt:lpstr>ALTOS EXPLOSIVOS (ROMPEDORES)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MANIPULACIÓN DE EXPLOSIVOS ABORDO</vt:lpstr>
      <vt:lpstr>Presentación de PowerPoint</vt:lpstr>
      <vt:lpstr>Presentación de PowerPoint</vt:lpstr>
      <vt:lpstr>Presentación de PowerPoint</vt:lpstr>
      <vt:lpstr>Presentación de PowerPoint</vt:lpstr>
      <vt:lpstr>TAREA (evaluada)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 1: “EXPLOSIVOS Y MUNICIONES”</dc:title>
  <dc:creator>Morales Gonzalez, Rodrigo</dc:creator>
  <cp:lastModifiedBy>Morales Gonzalez, Rodrigo</cp:lastModifiedBy>
  <cp:revision>34</cp:revision>
  <dcterms:created xsi:type="dcterms:W3CDTF">2020-09-02T16:01:51Z</dcterms:created>
  <dcterms:modified xsi:type="dcterms:W3CDTF">2020-09-09T12:31:34Z</dcterms:modified>
</cp:coreProperties>
</file>