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27"/>
  </p:notesMasterIdLst>
  <p:handoutMasterIdLst>
    <p:handoutMasterId r:id="rId28"/>
  </p:handoutMasterIdLst>
  <p:sldIdLst>
    <p:sldId id="343" r:id="rId2"/>
    <p:sldId id="344" r:id="rId3"/>
    <p:sldId id="345" r:id="rId4"/>
    <p:sldId id="323" r:id="rId5"/>
    <p:sldId id="324" r:id="rId6"/>
    <p:sldId id="313" r:id="rId7"/>
    <p:sldId id="314" r:id="rId8"/>
    <p:sldId id="321" r:id="rId9"/>
    <p:sldId id="322" r:id="rId10"/>
    <p:sldId id="327" r:id="rId11"/>
    <p:sldId id="325" r:id="rId12"/>
    <p:sldId id="328" r:id="rId13"/>
    <p:sldId id="329" r:id="rId14"/>
    <p:sldId id="331" r:id="rId15"/>
    <p:sldId id="333" r:id="rId16"/>
    <p:sldId id="341" r:id="rId17"/>
    <p:sldId id="332" r:id="rId18"/>
    <p:sldId id="342" r:id="rId19"/>
    <p:sldId id="334" r:id="rId20"/>
    <p:sldId id="335" r:id="rId21"/>
    <p:sldId id="336" r:id="rId22"/>
    <p:sldId id="337" r:id="rId23"/>
    <p:sldId id="338" r:id="rId24"/>
    <p:sldId id="339" r:id="rId25"/>
    <p:sldId id="340" r:id="rId26"/>
  </p:sldIdLst>
  <p:sldSz cx="12188825"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4660"/>
  </p:normalViewPr>
  <p:slideViewPr>
    <p:cSldViewPr showGuides="1">
      <p:cViewPr varScale="1">
        <p:scale>
          <a:sx n="70" d="100"/>
          <a:sy n="70" d="100"/>
        </p:scale>
        <p:origin x="594" y="60"/>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DEFINICIONES</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AA450C3-82B5-4D11-AAAE-AF2D8274DCFB}">
      <dgm:prSet custT="1"/>
      <dgm:spPr/>
      <dgm:t>
        <a:bodyPr/>
        <a:lstStyle/>
        <a:p>
          <a:r>
            <a:rPr lang="es-MX" sz="2000" dirty="0" smtClean="0">
              <a:latin typeface="Arial" panose="020B0604020202020204" pitchFamily="34" charset="0"/>
              <a:cs typeface="Arial" panose="020B0604020202020204" pitchFamily="34" charset="0"/>
            </a:rPr>
            <a:t>Juez Lord </a:t>
          </a:r>
          <a:r>
            <a:rPr lang="es-MX" sz="2000" dirty="0" err="1" smtClean="0">
              <a:latin typeface="Arial" panose="020B0604020202020204" pitchFamily="34" charset="0"/>
              <a:cs typeface="Arial" panose="020B0604020202020204" pitchFamily="34" charset="0"/>
            </a:rPr>
            <a:t>Arnold</a:t>
          </a:r>
          <a:r>
            <a:rPr lang="es-MX" sz="2000" dirty="0" smtClean="0">
              <a:latin typeface="Arial" panose="020B0604020202020204" pitchFamily="34" charset="0"/>
              <a:cs typeface="Arial" panose="020B0604020202020204" pitchFamily="34" charset="0"/>
            </a:rPr>
            <a:t> MC </a:t>
          </a:r>
          <a:r>
            <a:rPr lang="es-MX" sz="2000" dirty="0" err="1" smtClean="0">
              <a:latin typeface="Arial" panose="020B0604020202020204" pitchFamily="34" charset="0"/>
              <a:cs typeface="Arial" panose="020B0604020202020204" pitchFamily="34" charset="0"/>
            </a:rPr>
            <a:t>Nair</a:t>
          </a:r>
          <a:endParaRPr lang="en-US" sz="2000" dirty="0"/>
        </a:p>
      </dgm:t>
    </dgm:pt>
    <dgm:pt modelId="{CCD554A3-1FCF-4EEA-B67D-083541EDDF6F}" type="parTrans" cxnId="{21B4C8E9-FE46-4D99-A7CF-4443BC743028}">
      <dgm:prSet/>
      <dgm:spPr/>
      <dgm:t>
        <a:bodyPr/>
        <a:lstStyle/>
        <a:p>
          <a:endParaRPr lang="es-ES"/>
        </a:p>
      </dgm:t>
    </dgm:pt>
    <dgm:pt modelId="{CE94A97C-2FE6-401A-868B-F124684F6C84}" type="sibTrans" cxnId="{21B4C8E9-FE46-4D99-A7CF-4443BC743028}">
      <dgm:prSet/>
      <dgm:spPr/>
      <dgm:t>
        <a:bodyPr/>
        <a:lstStyle/>
        <a:p>
          <a:endParaRPr lang="es-ES"/>
        </a:p>
      </dgm:t>
    </dgm:pt>
    <dgm:pt modelId="{A13EB16D-9708-4FB6-8AE7-87D36AC12DA6}">
      <dgm:prSet/>
      <dgm:spPr/>
      <dgm:t>
        <a:bodyPr/>
        <a:lstStyle/>
        <a:p>
          <a:r>
            <a:rPr lang="es-MX" smtClean="0">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dirty="0" smtClean="0">
            <a:latin typeface="Arial" panose="020B0604020202020204" pitchFamily="34" charset="0"/>
            <a:cs typeface="Arial" panose="020B0604020202020204" pitchFamily="34" charset="0"/>
          </a:endParaRPr>
        </a:p>
      </dgm:t>
    </dgm:pt>
    <dgm:pt modelId="{5E8B951F-7429-4091-9C47-73EC82585FE7}" type="parTrans" cxnId="{D372AA00-CFC4-44B6-B1E5-09FC71B0EB93}">
      <dgm:prSet/>
      <dgm:spPr/>
      <dgm:t>
        <a:bodyPr/>
        <a:lstStyle/>
        <a:p>
          <a:endParaRPr lang="es-ES"/>
        </a:p>
      </dgm:t>
    </dgm:pt>
    <dgm:pt modelId="{BA4C0439-9ECB-40F7-B0ED-AD109C321B60}" type="sibTrans" cxnId="{D372AA00-CFC4-44B6-B1E5-09FC71B0EB93}">
      <dgm:prSet/>
      <dgm:spPr/>
      <dgm:t>
        <a:bodyPr/>
        <a:lstStyle/>
        <a:p>
          <a:endParaRPr lang="es-ES"/>
        </a:p>
      </dgm:t>
    </dgm:pt>
    <dgm:pt modelId="{CA55537B-C907-47DA-A0B6-6DBEBD52E155}">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2000" dirty="0" smtClean="0">
              <a:solidFill>
                <a:schemeClr val="tx1"/>
              </a:solidFill>
              <a:latin typeface="Arial" panose="020B0604020202020204" pitchFamily="34" charset="0"/>
              <a:cs typeface="Arial" panose="020B0604020202020204" pitchFamily="34" charset="0"/>
            </a:rPr>
            <a:t>Convención de Ginebra, 1958, (artículo 1°) </a:t>
          </a:r>
        </a:p>
        <a:p>
          <a:pPr defTabSz="533400">
            <a:lnSpc>
              <a:spcPct val="90000"/>
            </a:lnSpc>
            <a:spcBef>
              <a:spcPct val="0"/>
            </a:spcBef>
            <a:spcAft>
              <a:spcPct val="35000"/>
            </a:spcAft>
          </a:pPr>
          <a:endParaRPr lang="es-MX" sz="1200" dirty="0" smtClean="0">
            <a:latin typeface="Arial" panose="020B0604020202020204" pitchFamily="34" charset="0"/>
            <a:cs typeface="Arial" panose="020B0604020202020204" pitchFamily="34" charset="0"/>
          </a:endParaRPr>
        </a:p>
      </dgm:t>
    </dgm:pt>
    <dgm:pt modelId="{19F2A7D0-554B-4F82-8484-16B2DFF5BA40}" type="sibTrans" cxnId="{066BC63F-D40C-4A41-9C5A-363029AD2F6D}">
      <dgm:prSet/>
      <dgm:spPr/>
      <dgm:t>
        <a:bodyPr/>
        <a:lstStyle/>
        <a:p>
          <a:endParaRPr lang="es-ES"/>
        </a:p>
      </dgm:t>
    </dgm:pt>
    <dgm:pt modelId="{AE9F5F4A-D1BC-4CE2-B85D-5CD1594F43DB}" type="parTrans" cxnId="{066BC63F-D40C-4A41-9C5A-363029AD2F6D}">
      <dgm:prSet/>
      <dgm:spPr/>
      <dgm:t>
        <a:bodyPr/>
        <a:lstStyle/>
        <a:p>
          <a:endParaRPr lang="es-ES"/>
        </a:p>
      </dgm:t>
    </dgm:pt>
    <dgm:pt modelId="{1313EF46-F9E1-4536-94BD-ACA946A12E70}">
      <dgm:prSet/>
      <dgm:spPr/>
      <dgm:t>
        <a:bodyPr/>
        <a:lstStyle/>
        <a:p>
          <a:r>
            <a:rPr lang="es-MX" smtClean="0">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dirty="0" smtClean="0">
            <a:latin typeface="Arial" panose="020B0604020202020204" pitchFamily="34" charset="0"/>
            <a:cs typeface="Arial" panose="020B0604020202020204" pitchFamily="34" charset="0"/>
          </a:endParaRPr>
        </a:p>
      </dgm:t>
    </dgm:pt>
    <dgm:pt modelId="{D0822960-80DE-4602-858E-E1A0E0A0472E}" type="parTrans" cxnId="{6EAD75D6-9E0D-4DE9-AB23-199F4C0FE5DA}">
      <dgm:prSet/>
      <dgm:spPr/>
      <dgm:t>
        <a:bodyPr/>
        <a:lstStyle/>
        <a:p>
          <a:endParaRPr lang="es-ES"/>
        </a:p>
      </dgm:t>
    </dgm:pt>
    <dgm:pt modelId="{C8C8B6B2-C44F-4C46-842A-2643020AE44F}" type="sibTrans" cxnId="{6EAD75D6-9E0D-4DE9-AB23-199F4C0FE5DA}">
      <dgm:prSet/>
      <dgm:spPr/>
      <dgm:t>
        <a:bodyPr/>
        <a:lstStyle/>
        <a:p>
          <a:endParaRPr lang="es-ES"/>
        </a:p>
      </dgm:t>
    </dgm:pt>
    <dgm:pt modelId="{ED6518B8-ADA8-44D4-82C5-942A2E1F54FC}">
      <dgm:prSet custT="1"/>
      <dgm:spPr/>
      <dgm:t>
        <a:bodyPr/>
        <a:lstStyle/>
        <a:p>
          <a:r>
            <a:rPr lang="es-MX" sz="2000" dirty="0" smtClean="0">
              <a:latin typeface="Arial" panose="020B0604020202020204" pitchFamily="34" charset="0"/>
              <a:cs typeface="Arial" panose="020B0604020202020204" pitchFamily="34" charset="0"/>
            </a:rPr>
            <a:t>CONVEMAR </a:t>
          </a:r>
        </a:p>
        <a:p>
          <a:r>
            <a:rPr lang="es-MX" sz="2000" dirty="0" smtClean="0">
              <a:latin typeface="Arial" panose="020B0604020202020204" pitchFamily="34" charset="0"/>
              <a:cs typeface="Arial" panose="020B0604020202020204" pitchFamily="34" charset="0"/>
            </a:rPr>
            <a:t> (Art. 3°) </a:t>
          </a:r>
          <a:endParaRPr lang="en-US" sz="2000" dirty="0"/>
        </a:p>
      </dgm:t>
    </dgm:pt>
    <dgm:pt modelId="{81D14E34-79FD-4646-BC37-50D722E406A2}" type="parTrans" cxnId="{6A5E3929-A4C6-477B-8489-44C7ABC62417}">
      <dgm:prSet/>
      <dgm:spPr/>
      <dgm:t>
        <a:bodyPr/>
        <a:lstStyle/>
        <a:p>
          <a:endParaRPr lang="es-ES"/>
        </a:p>
      </dgm:t>
    </dgm:pt>
    <dgm:pt modelId="{07179E8E-B17F-42A7-841E-E7D9A51D6F43}" type="sibTrans" cxnId="{6A5E3929-A4C6-477B-8489-44C7ABC62417}">
      <dgm:prSet/>
      <dgm:spPr/>
      <dgm:t>
        <a:bodyPr/>
        <a:lstStyle/>
        <a:p>
          <a:endParaRPr lang="es-ES"/>
        </a:p>
      </dgm:t>
    </dgm:pt>
    <dgm:pt modelId="{EF7442E9-217A-42E5-8C28-16ADEA60EE28}">
      <dgm:prSet/>
      <dgm:spPr/>
      <dgm:t>
        <a:bodyPr/>
        <a:lstStyle/>
        <a:p>
          <a:r>
            <a:rPr lang="es-MX" smtClean="0">
              <a:latin typeface="Arial" panose="020B0604020202020204" pitchFamily="34" charset="0"/>
              <a:cs typeface="Arial" panose="020B0604020202020204" pitchFamily="34" charset="0"/>
            </a:rPr>
            <a:t>“Todo Estado tiene derecho a establecer la anchura de su mar territorial hasta un límite que no exceda de </a:t>
          </a:r>
          <a:r>
            <a:rPr lang="es-MX" u="sng" smtClean="0">
              <a:latin typeface="Arial" panose="020B0604020202020204" pitchFamily="34" charset="0"/>
              <a:cs typeface="Arial" panose="020B0604020202020204" pitchFamily="34" charset="0"/>
            </a:rPr>
            <a:t>12 millas marinas </a:t>
          </a:r>
          <a:r>
            <a:rPr lang="es-MX" smtClean="0">
              <a:latin typeface="Arial" panose="020B0604020202020204" pitchFamily="34" charset="0"/>
              <a:cs typeface="Arial" panose="020B0604020202020204" pitchFamily="34" charset="0"/>
            </a:rPr>
            <a:t>medidas a partir de líneas de base determinadas de conformidad con esta Convención”. </a:t>
          </a:r>
          <a:endParaRPr lang="en-US" dirty="0">
            <a:latin typeface="Arial" panose="020B0604020202020204" pitchFamily="34" charset="0"/>
            <a:cs typeface="Arial" panose="020B0604020202020204" pitchFamily="34" charset="0"/>
          </a:endParaRPr>
        </a:p>
      </dgm:t>
    </dgm:pt>
    <dgm:pt modelId="{4A52F351-B1F0-4481-A4D0-32DC9F0E5A35}" type="parTrans" cxnId="{2ECC3FA8-C5F5-4647-A25F-23F8B60FED7A}">
      <dgm:prSet/>
      <dgm:spPr/>
      <dgm:t>
        <a:bodyPr/>
        <a:lstStyle/>
        <a:p>
          <a:endParaRPr lang="es-ES"/>
        </a:p>
      </dgm:t>
    </dgm:pt>
    <dgm:pt modelId="{025D51FF-EBDF-4044-B361-34ECC9F169A8}" type="sibTrans" cxnId="{2ECC3FA8-C5F5-4647-A25F-23F8B60FED7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52849"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40F74011-74B4-41CB-973B-B332A3A1BCAA}" type="pres">
      <dgm:prSet presAssocID="{CCD554A3-1FCF-4EEA-B67D-083541EDDF6F}" presName="Name10" presStyleLbl="parChTrans1D2" presStyleIdx="0" presStyleCnt="3"/>
      <dgm:spPr/>
      <dgm:t>
        <a:bodyPr/>
        <a:lstStyle/>
        <a:p>
          <a:endParaRPr lang="es-ES"/>
        </a:p>
      </dgm:t>
    </dgm:pt>
    <dgm:pt modelId="{BC991C35-E68A-40D2-ACA7-C3A0443440D8}" type="pres">
      <dgm:prSet presAssocID="{0AA450C3-82B5-4D11-AAAE-AF2D8274DCFB}" presName="hierRoot2" presStyleCnt="0"/>
      <dgm:spPr/>
    </dgm:pt>
    <dgm:pt modelId="{8A239DC6-82D7-47C5-881C-8BA45C2B8C9C}" type="pres">
      <dgm:prSet presAssocID="{0AA450C3-82B5-4D11-AAAE-AF2D8274DCFB}" presName="composite2" presStyleCnt="0"/>
      <dgm:spPr/>
    </dgm:pt>
    <dgm:pt modelId="{81009E15-AC1C-46D3-AB70-4CF18C600ED0}" type="pres">
      <dgm:prSet presAssocID="{0AA450C3-82B5-4D11-AAAE-AF2D8274DCFB}" presName="background2" presStyleLbl="node2" presStyleIdx="0" presStyleCnt="3"/>
      <dgm:spPr/>
    </dgm:pt>
    <dgm:pt modelId="{C9880EC1-14C5-4822-939A-9C43458BC641}" type="pres">
      <dgm:prSet presAssocID="{0AA450C3-82B5-4D11-AAAE-AF2D8274DCFB}" presName="text2" presStyleLbl="fgAcc2" presStyleIdx="0" presStyleCnt="3">
        <dgm:presLayoutVars>
          <dgm:chPref val="3"/>
        </dgm:presLayoutVars>
      </dgm:prSet>
      <dgm:spPr/>
      <dgm:t>
        <a:bodyPr/>
        <a:lstStyle/>
        <a:p>
          <a:endParaRPr lang="es-ES"/>
        </a:p>
      </dgm:t>
    </dgm:pt>
    <dgm:pt modelId="{8809A81D-D994-4C4D-AC9A-50552A5CFDFD}" type="pres">
      <dgm:prSet presAssocID="{0AA450C3-82B5-4D11-AAAE-AF2D8274DCFB}" presName="hierChild3" presStyleCnt="0"/>
      <dgm:spPr/>
    </dgm:pt>
    <dgm:pt modelId="{54F972FB-EAF7-49A3-BD62-5BD79D5AE0A1}" type="pres">
      <dgm:prSet presAssocID="{5E8B951F-7429-4091-9C47-73EC82585FE7}" presName="Name17" presStyleLbl="parChTrans1D3" presStyleIdx="0" presStyleCnt="3"/>
      <dgm:spPr/>
      <dgm:t>
        <a:bodyPr/>
        <a:lstStyle/>
        <a:p>
          <a:endParaRPr lang="es-ES"/>
        </a:p>
      </dgm:t>
    </dgm:pt>
    <dgm:pt modelId="{9B48296E-0DBB-46B4-8A04-802CCDFA9C17}" type="pres">
      <dgm:prSet presAssocID="{A13EB16D-9708-4FB6-8AE7-87D36AC12DA6}" presName="hierRoot3" presStyleCnt="0"/>
      <dgm:spPr/>
    </dgm:pt>
    <dgm:pt modelId="{890184BC-B77C-4465-8AB0-4881BAC2627B}" type="pres">
      <dgm:prSet presAssocID="{A13EB16D-9708-4FB6-8AE7-87D36AC12DA6}" presName="composite3" presStyleCnt="0"/>
      <dgm:spPr/>
    </dgm:pt>
    <dgm:pt modelId="{184DAC01-6502-442D-BF7D-B7286369E76F}" type="pres">
      <dgm:prSet presAssocID="{A13EB16D-9708-4FB6-8AE7-87D36AC12DA6}" presName="background3" presStyleLbl="node3" presStyleIdx="0" presStyleCnt="3"/>
      <dgm:spPr/>
    </dgm:pt>
    <dgm:pt modelId="{05A60F84-A1F9-44A6-A668-7EA5464E92A8}" type="pres">
      <dgm:prSet presAssocID="{A13EB16D-9708-4FB6-8AE7-87D36AC12DA6}" presName="text3" presStyleLbl="fgAcc3" presStyleIdx="0" presStyleCnt="3">
        <dgm:presLayoutVars>
          <dgm:chPref val="3"/>
        </dgm:presLayoutVars>
      </dgm:prSet>
      <dgm:spPr/>
      <dgm:t>
        <a:bodyPr/>
        <a:lstStyle/>
        <a:p>
          <a:endParaRPr lang="es-ES"/>
        </a:p>
      </dgm:t>
    </dgm:pt>
    <dgm:pt modelId="{C9CCD851-E1AB-4EE4-B6D7-72052E5BBA8B}" type="pres">
      <dgm:prSet presAssocID="{A13EB16D-9708-4FB6-8AE7-87D36AC12DA6}" presName="hierChild4" presStyleCnt="0"/>
      <dgm:spPr/>
    </dgm:pt>
    <dgm:pt modelId="{6DB7D9B2-C62C-4ED1-8831-036023F4D0FF}" type="pres">
      <dgm:prSet presAssocID="{AE9F5F4A-D1BC-4CE2-B85D-5CD1594F43DB}" presName="Name10" presStyleLbl="parChTrans1D2" presStyleIdx="1" presStyleCnt="3"/>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 modelId="{F5FCACEF-3F56-4DF4-A522-0419A5AE6407}" type="pres">
      <dgm:prSet presAssocID="{D0822960-80DE-4602-858E-E1A0E0A0472E}" presName="Name17" presStyleLbl="parChTrans1D3" presStyleIdx="1" presStyleCnt="3"/>
      <dgm:spPr/>
      <dgm:t>
        <a:bodyPr/>
        <a:lstStyle/>
        <a:p>
          <a:endParaRPr lang="es-ES"/>
        </a:p>
      </dgm:t>
    </dgm:pt>
    <dgm:pt modelId="{17F719EA-3800-4655-A9A1-6C2B2462A3A0}" type="pres">
      <dgm:prSet presAssocID="{1313EF46-F9E1-4536-94BD-ACA946A12E70}" presName="hierRoot3" presStyleCnt="0"/>
      <dgm:spPr/>
    </dgm:pt>
    <dgm:pt modelId="{07069481-C5CD-4818-B61E-3C02BCF0EA56}" type="pres">
      <dgm:prSet presAssocID="{1313EF46-F9E1-4536-94BD-ACA946A12E70}" presName="composite3" presStyleCnt="0"/>
      <dgm:spPr/>
    </dgm:pt>
    <dgm:pt modelId="{F6B83921-8FB3-4178-84D7-A824A266FA16}" type="pres">
      <dgm:prSet presAssocID="{1313EF46-F9E1-4536-94BD-ACA946A12E70}" presName="background3" presStyleLbl="node3" presStyleIdx="1" presStyleCnt="3"/>
      <dgm:spPr/>
    </dgm:pt>
    <dgm:pt modelId="{91D81B44-55A4-46E5-8367-C92064B2FA9F}" type="pres">
      <dgm:prSet presAssocID="{1313EF46-F9E1-4536-94BD-ACA946A12E70}" presName="text3" presStyleLbl="fgAcc3" presStyleIdx="1" presStyleCnt="3">
        <dgm:presLayoutVars>
          <dgm:chPref val="3"/>
        </dgm:presLayoutVars>
      </dgm:prSet>
      <dgm:spPr/>
      <dgm:t>
        <a:bodyPr/>
        <a:lstStyle/>
        <a:p>
          <a:endParaRPr lang="es-ES"/>
        </a:p>
      </dgm:t>
    </dgm:pt>
    <dgm:pt modelId="{1964D7ED-BBF2-4762-A34D-D6C4DE07DECF}" type="pres">
      <dgm:prSet presAssocID="{1313EF46-F9E1-4536-94BD-ACA946A12E70}" presName="hierChild4" presStyleCnt="0"/>
      <dgm:spPr/>
    </dgm:pt>
    <dgm:pt modelId="{7677E56F-48AF-4F3E-9CF4-B713A06FC7B3}" type="pres">
      <dgm:prSet presAssocID="{81D14E34-79FD-4646-BC37-50D722E406A2}" presName="Name10" presStyleLbl="parChTrans1D2" presStyleIdx="2" presStyleCnt="3"/>
      <dgm:spPr/>
      <dgm:t>
        <a:bodyPr/>
        <a:lstStyle/>
        <a:p>
          <a:endParaRPr lang="es-ES"/>
        </a:p>
      </dgm:t>
    </dgm:pt>
    <dgm:pt modelId="{B5B68337-58B4-4F2D-B58E-7B3DAFA2001F}" type="pres">
      <dgm:prSet presAssocID="{ED6518B8-ADA8-44D4-82C5-942A2E1F54FC}" presName="hierRoot2" presStyleCnt="0"/>
      <dgm:spPr/>
    </dgm:pt>
    <dgm:pt modelId="{FE0F2BCB-73FE-40D0-A58B-55D97DE7FF3A}" type="pres">
      <dgm:prSet presAssocID="{ED6518B8-ADA8-44D4-82C5-942A2E1F54FC}" presName="composite2" presStyleCnt="0"/>
      <dgm:spPr/>
    </dgm:pt>
    <dgm:pt modelId="{8C38226B-859E-450C-81AC-0DDAAEB7D6CE}" type="pres">
      <dgm:prSet presAssocID="{ED6518B8-ADA8-44D4-82C5-942A2E1F54FC}" presName="background2" presStyleLbl="node2" presStyleIdx="2" presStyleCnt="3"/>
      <dgm:spPr/>
    </dgm:pt>
    <dgm:pt modelId="{F5031196-45D1-4900-9251-97817EE6B5F8}" type="pres">
      <dgm:prSet presAssocID="{ED6518B8-ADA8-44D4-82C5-942A2E1F54FC}" presName="text2" presStyleLbl="fgAcc2" presStyleIdx="2" presStyleCnt="3">
        <dgm:presLayoutVars>
          <dgm:chPref val="3"/>
        </dgm:presLayoutVars>
      </dgm:prSet>
      <dgm:spPr/>
      <dgm:t>
        <a:bodyPr/>
        <a:lstStyle/>
        <a:p>
          <a:endParaRPr lang="es-ES"/>
        </a:p>
      </dgm:t>
    </dgm:pt>
    <dgm:pt modelId="{1671521D-E0AA-418A-A61C-E3B3D4D48DCA}" type="pres">
      <dgm:prSet presAssocID="{ED6518B8-ADA8-44D4-82C5-942A2E1F54FC}" presName="hierChild3" presStyleCnt="0"/>
      <dgm:spPr/>
    </dgm:pt>
    <dgm:pt modelId="{AEA4846F-22B7-49AA-972B-978AF8E4F337}" type="pres">
      <dgm:prSet presAssocID="{4A52F351-B1F0-4481-A4D0-32DC9F0E5A35}" presName="Name17" presStyleLbl="parChTrans1D3" presStyleIdx="2" presStyleCnt="3"/>
      <dgm:spPr/>
      <dgm:t>
        <a:bodyPr/>
        <a:lstStyle/>
        <a:p>
          <a:endParaRPr lang="es-ES"/>
        </a:p>
      </dgm:t>
    </dgm:pt>
    <dgm:pt modelId="{B25189AF-6D9B-4A35-BE36-BF275C8486AF}" type="pres">
      <dgm:prSet presAssocID="{EF7442E9-217A-42E5-8C28-16ADEA60EE28}" presName="hierRoot3" presStyleCnt="0"/>
      <dgm:spPr/>
    </dgm:pt>
    <dgm:pt modelId="{BFCDEF12-E913-4ABC-9698-C72B18025163}" type="pres">
      <dgm:prSet presAssocID="{EF7442E9-217A-42E5-8C28-16ADEA60EE28}" presName="composite3" presStyleCnt="0"/>
      <dgm:spPr/>
    </dgm:pt>
    <dgm:pt modelId="{832F18E3-35A4-4A6C-AF92-306F26680FBD}" type="pres">
      <dgm:prSet presAssocID="{EF7442E9-217A-42E5-8C28-16ADEA60EE28}" presName="background3" presStyleLbl="node3" presStyleIdx="2" presStyleCnt="3"/>
      <dgm:spPr/>
    </dgm:pt>
    <dgm:pt modelId="{9A677CED-C245-4537-AD8B-36A1964815B0}" type="pres">
      <dgm:prSet presAssocID="{EF7442E9-217A-42E5-8C28-16ADEA60EE28}" presName="text3" presStyleLbl="fgAcc3" presStyleIdx="2" presStyleCnt="3">
        <dgm:presLayoutVars>
          <dgm:chPref val="3"/>
        </dgm:presLayoutVars>
      </dgm:prSet>
      <dgm:spPr/>
      <dgm:t>
        <a:bodyPr/>
        <a:lstStyle/>
        <a:p>
          <a:endParaRPr lang="es-ES"/>
        </a:p>
      </dgm:t>
    </dgm:pt>
    <dgm:pt modelId="{A4BD41D7-8B11-43BE-99ED-2EA8EF62FD54}" type="pres">
      <dgm:prSet presAssocID="{EF7442E9-217A-42E5-8C28-16ADEA60EE28}" presName="hierChild4" presStyleCnt="0"/>
      <dgm:spPr/>
    </dgm:pt>
  </dgm:ptLst>
  <dgm:cxnLst>
    <dgm:cxn modelId="{6EAD75D6-9E0D-4DE9-AB23-199F4C0FE5DA}" srcId="{CA55537B-C907-47DA-A0B6-6DBEBD52E155}" destId="{1313EF46-F9E1-4536-94BD-ACA946A12E70}" srcOrd="0" destOrd="0" parTransId="{D0822960-80DE-4602-858E-E1A0E0A0472E}" sibTransId="{C8C8B6B2-C44F-4C46-842A-2643020AE44F}"/>
    <dgm:cxn modelId="{6B35830A-F942-441C-BE19-3239094E5C2C}" type="presOf" srcId="{81D14E34-79FD-4646-BC37-50D722E406A2}" destId="{7677E56F-48AF-4F3E-9CF4-B713A06FC7B3}" srcOrd="0" destOrd="0" presId="urn:microsoft.com/office/officeart/2005/8/layout/hierarchy1"/>
    <dgm:cxn modelId="{D372AA00-CFC4-44B6-B1E5-09FC71B0EB93}" srcId="{0AA450C3-82B5-4D11-AAAE-AF2D8274DCFB}" destId="{A13EB16D-9708-4FB6-8AE7-87D36AC12DA6}" srcOrd="0" destOrd="0" parTransId="{5E8B951F-7429-4091-9C47-73EC82585FE7}" sibTransId="{BA4C0439-9ECB-40F7-B0ED-AD109C321B60}"/>
    <dgm:cxn modelId="{6A079F8C-0DBF-4E69-9D41-2EAC6DB04E7B}" type="presOf" srcId="{AE9F5F4A-D1BC-4CE2-B85D-5CD1594F43DB}" destId="{6DB7D9B2-C62C-4ED1-8831-036023F4D0FF}"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35373450-B8C2-45E2-9173-4D6C0E9C8F8E}" type="presOf" srcId="{0AA450C3-82B5-4D11-AAAE-AF2D8274DCFB}" destId="{C9880EC1-14C5-4822-939A-9C43458BC641}" srcOrd="0" destOrd="0" presId="urn:microsoft.com/office/officeart/2005/8/layout/hierarchy1"/>
    <dgm:cxn modelId="{CD9328EF-7B79-4258-8293-62B1DD980F68}" type="presOf" srcId="{4A52F351-B1F0-4481-A4D0-32DC9F0E5A35}" destId="{AEA4846F-22B7-49AA-972B-978AF8E4F337}" srcOrd="0" destOrd="0" presId="urn:microsoft.com/office/officeart/2005/8/layout/hierarchy1"/>
    <dgm:cxn modelId="{20BD73FA-12A1-43EB-A15B-891FD34F2F52}" type="presOf" srcId="{D0822960-80DE-4602-858E-E1A0E0A0472E}" destId="{F5FCACEF-3F56-4DF4-A522-0419A5AE6407}" srcOrd="0" destOrd="0" presId="urn:microsoft.com/office/officeart/2005/8/layout/hierarchy1"/>
    <dgm:cxn modelId="{0EB961A6-75C8-4021-805A-CC6B7A664340}" type="presOf" srcId="{EF7442E9-217A-42E5-8C28-16ADEA60EE28}" destId="{9A677CED-C245-4537-AD8B-36A1964815B0}" srcOrd="0" destOrd="0" presId="urn:microsoft.com/office/officeart/2005/8/layout/hierarchy1"/>
    <dgm:cxn modelId="{4D6AA42E-C2E9-4CBA-A07C-1B6A9AA50FA3}" type="presOf" srcId="{1313EF46-F9E1-4536-94BD-ACA946A12E70}" destId="{91D81B44-55A4-46E5-8367-C92064B2FA9F}" srcOrd="0" destOrd="0" presId="urn:microsoft.com/office/officeart/2005/8/layout/hierarchy1"/>
    <dgm:cxn modelId="{09BFF2F9-42DC-4D98-8C3E-0D57E1B96A99}" type="presOf" srcId="{CCD554A3-1FCF-4EEA-B67D-083541EDDF6F}" destId="{40F74011-74B4-41CB-973B-B332A3A1BCAA}"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688D0FB8-BD89-4085-A480-A0A30E2BB2AF}" type="presOf" srcId="{5E8B951F-7429-4091-9C47-73EC82585FE7}" destId="{54F972FB-EAF7-49A3-BD62-5BD79D5AE0A1}" srcOrd="0" destOrd="0" presId="urn:microsoft.com/office/officeart/2005/8/layout/hierarchy1"/>
    <dgm:cxn modelId="{6A5E3929-A4C6-477B-8489-44C7ABC62417}" srcId="{F7E9909F-3928-4EEF-8838-91A4C653D06D}" destId="{ED6518B8-ADA8-44D4-82C5-942A2E1F54FC}" srcOrd="2" destOrd="0" parTransId="{81D14E34-79FD-4646-BC37-50D722E406A2}" sibTransId="{07179E8E-B17F-42A7-841E-E7D9A51D6F43}"/>
    <dgm:cxn modelId="{8416CE9B-9D4E-4A26-95FF-34B77B47AAA6}" type="presOf" srcId="{CA55537B-C907-47DA-A0B6-6DBEBD52E155}" destId="{9952F8D3-BD60-4C3D-BC33-DAFCBBBC7234}" srcOrd="0" destOrd="0" presId="urn:microsoft.com/office/officeart/2005/8/layout/hierarchy1"/>
    <dgm:cxn modelId="{2ECC3FA8-C5F5-4647-A25F-23F8B60FED7A}" srcId="{ED6518B8-ADA8-44D4-82C5-942A2E1F54FC}" destId="{EF7442E9-217A-42E5-8C28-16ADEA60EE28}" srcOrd="0" destOrd="0" parTransId="{4A52F351-B1F0-4481-A4D0-32DC9F0E5A35}" sibTransId="{025D51FF-EBDF-4044-B361-34ECC9F169A8}"/>
    <dgm:cxn modelId="{A56E2C7A-C3B1-4394-AA14-2E72359C58F6}" type="presOf" srcId="{F7E9909F-3928-4EEF-8838-91A4C653D06D}" destId="{74693DCD-50C0-41BF-A0DA-3182A1E2E564}"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FFF6D5E0-B64A-4B8F-8FBE-B773C4006761}" type="presOf" srcId="{A13EB16D-9708-4FB6-8AE7-87D36AC12DA6}" destId="{05A60F84-A1F9-44A6-A668-7EA5464E92A8}" srcOrd="0" destOrd="0" presId="urn:microsoft.com/office/officeart/2005/8/layout/hierarchy1"/>
    <dgm:cxn modelId="{A4449962-450A-4AB7-B710-B69049D1B482}" type="presOf" srcId="{ED6518B8-ADA8-44D4-82C5-942A2E1F54FC}" destId="{F5031196-45D1-4900-9251-97817EE6B5F8}" srcOrd="0" destOrd="0" presId="urn:microsoft.com/office/officeart/2005/8/layout/hierarchy1"/>
    <dgm:cxn modelId="{21B4C8E9-FE46-4D99-A7CF-4443BC743028}" srcId="{F7E9909F-3928-4EEF-8838-91A4C653D06D}" destId="{0AA450C3-82B5-4D11-AAAE-AF2D8274DCFB}" srcOrd="0" destOrd="0" parTransId="{CCD554A3-1FCF-4EEA-B67D-083541EDDF6F}" sibTransId="{CE94A97C-2FE6-401A-868B-F124684F6C84}"/>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77B50B99-822A-44F2-8DB7-7DF3BCAC94EF}" type="presParOf" srcId="{63CA6E5D-1BD0-44EA-A882-9EA187325B69}" destId="{40F74011-74B4-41CB-973B-B332A3A1BCAA}" srcOrd="0" destOrd="0" presId="urn:microsoft.com/office/officeart/2005/8/layout/hierarchy1"/>
    <dgm:cxn modelId="{A4D49B95-4D20-4D2D-A9B6-6C6E33F36F58}" type="presParOf" srcId="{63CA6E5D-1BD0-44EA-A882-9EA187325B69}" destId="{BC991C35-E68A-40D2-ACA7-C3A0443440D8}" srcOrd="1" destOrd="0" presId="urn:microsoft.com/office/officeart/2005/8/layout/hierarchy1"/>
    <dgm:cxn modelId="{242209DB-B574-4E11-8C3B-524D91191054}" type="presParOf" srcId="{BC991C35-E68A-40D2-ACA7-C3A0443440D8}" destId="{8A239DC6-82D7-47C5-881C-8BA45C2B8C9C}" srcOrd="0" destOrd="0" presId="urn:microsoft.com/office/officeart/2005/8/layout/hierarchy1"/>
    <dgm:cxn modelId="{FDA27B16-5505-497F-A79B-EC05EAB8F645}" type="presParOf" srcId="{8A239DC6-82D7-47C5-881C-8BA45C2B8C9C}" destId="{81009E15-AC1C-46D3-AB70-4CF18C600ED0}" srcOrd="0" destOrd="0" presId="urn:microsoft.com/office/officeart/2005/8/layout/hierarchy1"/>
    <dgm:cxn modelId="{05E6472B-14BD-42E5-98B5-78101BEA3CB7}" type="presParOf" srcId="{8A239DC6-82D7-47C5-881C-8BA45C2B8C9C}" destId="{C9880EC1-14C5-4822-939A-9C43458BC641}" srcOrd="1" destOrd="0" presId="urn:microsoft.com/office/officeart/2005/8/layout/hierarchy1"/>
    <dgm:cxn modelId="{01A69EDB-AED3-4920-A56C-A06D23D1D4A8}" type="presParOf" srcId="{BC991C35-E68A-40D2-ACA7-C3A0443440D8}" destId="{8809A81D-D994-4C4D-AC9A-50552A5CFDFD}" srcOrd="1" destOrd="0" presId="urn:microsoft.com/office/officeart/2005/8/layout/hierarchy1"/>
    <dgm:cxn modelId="{D5F6930E-B133-4B3F-A2DD-D2C8A12566CF}" type="presParOf" srcId="{8809A81D-D994-4C4D-AC9A-50552A5CFDFD}" destId="{54F972FB-EAF7-49A3-BD62-5BD79D5AE0A1}" srcOrd="0" destOrd="0" presId="urn:microsoft.com/office/officeart/2005/8/layout/hierarchy1"/>
    <dgm:cxn modelId="{819F13F1-9AAB-42EE-911E-7A71A489B97F}" type="presParOf" srcId="{8809A81D-D994-4C4D-AC9A-50552A5CFDFD}" destId="{9B48296E-0DBB-46B4-8A04-802CCDFA9C17}" srcOrd="1" destOrd="0" presId="urn:microsoft.com/office/officeart/2005/8/layout/hierarchy1"/>
    <dgm:cxn modelId="{222FF343-77F5-48CE-B4A2-BF5BDFCB6750}" type="presParOf" srcId="{9B48296E-0DBB-46B4-8A04-802CCDFA9C17}" destId="{890184BC-B77C-4465-8AB0-4881BAC2627B}" srcOrd="0" destOrd="0" presId="urn:microsoft.com/office/officeart/2005/8/layout/hierarchy1"/>
    <dgm:cxn modelId="{EA2CCABF-9F50-4308-85A5-63CD63982DA6}" type="presParOf" srcId="{890184BC-B77C-4465-8AB0-4881BAC2627B}" destId="{184DAC01-6502-442D-BF7D-B7286369E76F}" srcOrd="0" destOrd="0" presId="urn:microsoft.com/office/officeart/2005/8/layout/hierarchy1"/>
    <dgm:cxn modelId="{5C813CC7-7103-48DC-B745-AE3330C75462}" type="presParOf" srcId="{890184BC-B77C-4465-8AB0-4881BAC2627B}" destId="{05A60F84-A1F9-44A6-A668-7EA5464E92A8}" srcOrd="1" destOrd="0" presId="urn:microsoft.com/office/officeart/2005/8/layout/hierarchy1"/>
    <dgm:cxn modelId="{E9743539-983B-44B3-9E81-BD4F08E8E6EA}" type="presParOf" srcId="{9B48296E-0DBB-46B4-8A04-802CCDFA9C17}" destId="{C9CCD851-E1AB-4EE4-B6D7-72052E5BBA8B}"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38FA9512-B7FC-4A90-B67E-BAC47626FE6C}" type="presParOf" srcId="{6E6BE08D-7848-4801-93DB-38C971FFCB86}" destId="{F5FCACEF-3F56-4DF4-A522-0419A5AE6407}" srcOrd="0" destOrd="0" presId="urn:microsoft.com/office/officeart/2005/8/layout/hierarchy1"/>
    <dgm:cxn modelId="{30283EAF-0398-4AD6-B56E-CBAD6170167B}" type="presParOf" srcId="{6E6BE08D-7848-4801-93DB-38C971FFCB86}" destId="{17F719EA-3800-4655-A9A1-6C2B2462A3A0}" srcOrd="1" destOrd="0" presId="urn:microsoft.com/office/officeart/2005/8/layout/hierarchy1"/>
    <dgm:cxn modelId="{5250CFBA-692C-415A-A6BC-265C771DCE9E}" type="presParOf" srcId="{17F719EA-3800-4655-A9A1-6C2B2462A3A0}" destId="{07069481-C5CD-4818-B61E-3C02BCF0EA56}" srcOrd="0" destOrd="0" presId="urn:microsoft.com/office/officeart/2005/8/layout/hierarchy1"/>
    <dgm:cxn modelId="{C5A8C3E5-F00B-41E3-8D90-A517A8A761B0}" type="presParOf" srcId="{07069481-C5CD-4818-B61E-3C02BCF0EA56}" destId="{F6B83921-8FB3-4178-84D7-A824A266FA16}" srcOrd="0" destOrd="0" presId="urn:microsoft.com/office/officeart/2005/8/layout/hierarchy1"/>
    <dgm:cxn modelId="{5559AA0A-6B6D-4975-BE5C-BBA8B8322BFB}" type="presParOf" srcId="{07069481-C5CD-4818-B61E-3C02BCF0EA56}" destId="{91D81B44-55A4-46E5-8367-C92064B2FA9F}" srcOrd="1" destOrd="0" presId="urn:microsoft.com/office/officeart/2005/8/layout/hierarchy1"/>
    <dgm:cxn modelId="{71D08537-261C-42FD-9A9C-348F73FE620C}" type="presParOf" srcId="{17F719EA-3800-4655-A9A1-6C2B2462A3A0}" destId="{1964D7ED-BBF2-4762-A34D-D6C4DE07DECF}" srcOrd="1" destOrd="0" presId="urn:microsoft.com/office/officeart/2005/8/layout/hierarchy1"/>
    <dgm:cxn modelId="{2BEE5E1F-81F6-4187-82B3-244ABDABC464}" type="presParOf" srcId="{63CA6E5D-1BD0-44EA-A882-9EA187325B69}" destId="{7677E56F-48AF-4F3E-9CF4-B713A06FC7B3}" srcOrd="4" destOrd="0" presId="urn:microsoft.com/office/officeart/2005/8/layout/hierarchy1"/>
    <dgm:cxn modelId="{BA59E34A-AA9F-43EA-A014-8B7D7A62E3D9}" type="presParOf" srcId="{63CA6E5D-1BD0-44EA-A882-9EA187325B69}" destId="{B5B68337-58B4-4F2D-B58E-7B3DAFA2001F}" srcOrd="5" destOrd="0" presId="urn:microsoft.com/office/officeart/2005/8/layout/hierarchy1"/>
    <dgm:cxn modelId="{69391B1B-3AC0-47E9-92C8-25656488E94A}" type="presParOf" srcId="{B5B68337-58B4-4F2D-B58E-7B3DAFA2001F}" destId="{FE0F2BCB-73FE-40D0-A58B-55D97DE7FF3A}" srcOrd="0" destOrd="0" presId="urn:microsoft.com/office/officeart/2005/8/layout/hierarchy1"/>
    <dgm:cxn modelId="{7841700E-3244-40B9-9115-01ABCC48A2B1}" type="presParOf" srcId="{FE0F2BCB-73FE-40D0-A58B-55D97DE7FF3A}" destId="{8C38226B-859E-450C-81AC-0DDAAEB7D6CE}" srcOrd="0" destOrd="0" presId="urn:microsoft.com/office/officeart/2005/8/layout/hierarchy1"/>
    <dgm:cxn modelId="{229D1C40-587C-4872-A868-B7B6D980D717}" type="presParOf" srcId="{FE0F2BCB-73FE-40D0-A58B-55D97DE7FF3A}" destId="{F5031196-45D1-4900-9251-97817EE6B5F8}" srcOrd="1" destOrd="0" presId="urn:microsoft.com/office/officeart/2005/8/layout/hierarchy1"/>
    <dgm:cxn modelId="{43C8765E-7AF4-45AA-9518-9D60B1143132}" type="presParOf" srcId="{B5B68337-58B4-4F2D-B58E-7B3DAFA2001F}" destId="{1671521D-E0AA-418A-A61C-E3B3D4D48DCA}" srcOrd="1" destOrd="0" presId="urn:microsoft.com/office/officeart/2005/8/layout/hierarchy1"/>
    <dgm:cxn modelId="{30AE364A-D1A0-4339-8F71-D3E3F2A565ED}" type="presParOf" srcId="{1671521D-E0AA-418A-A61C-E3B3D4D48DCA}" destId="{AEA4846F-22B7-49AA-972B-978AF8E4F337}" srcOrd="0" destOrd="0" presId="urn:microsoft.com/office/officeart/2005/8/layout/hierarchy1"/>
    <dgm:cxn modelId="{F7E53554-8A1E-4C0E-954E-B8F3CE64DBE3}" type="presParOf" srcId="{1671521D-E0AA-418A-A61C-E3B3D4D48DCA}" destId="{B25189AF-6D9B-4A35-BE36-BF275C8486AF}" srcOrd="1" destOrd="0" presId="urn:microsoft.com/office/officeart/2005/8/layout/hierarchy1"/>
    <dgm:cxn modelId="{0215BE57-A9FD-419E-B783-E630810820F2}" type="presParOf" srcId="{B25189AF-6D9B-4A35-BE36-BF275C8486AF}" destId="{BFCDEF12-E913-4ABC-9698-C72B18025163}" srcOrd="0" destOrd="0" presId="urn:microsoft.com/office/officeart/2005/8/layout/hierarchy1"/>
    <dgm:cxn modelId="{89D3CCAB-7CDC-4C9D-9465-1DA11513B944}" type="presParOf" srcId="{BFCDEF12-E913-4ABC-9698-C72B18025163}" destId="{832F18E3-35A4-4A6C-AF92-306F26680FBD}" srcOrd="0" destOrd="0" presId="urn:microsoft.com/office/officeart/2005/8/layout/hierarchy1"/>
    <dgm:cxn modelId="{075BDA4A-6C1E-43D2-BF95-F308C9FAD71A}" type="presParOf" srcId="{BFCDEF12-E913-4ABC-9698-C72B18025163}" destId="{9A677CED-C245-4537-AD8B-36A1964815B0}" srcOrd="1" destOrd="0" presId="urn:microsoft.com/office/officeart/2005/8/layout/hierarchy1"/>
    <dgm:cxn modelId="{17F51E09-9C08-4A22-AA04-31A1357E5B3F}" type="presParOf" srcId="{B25189AF-6D9B-4A35-BE36-BF275C8486AF}" destId="{A4BD41D7-8B11-43BE-99ED-2EA8EF62FD5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4E80DB-3D15-4009-A391-2E47C480F102}" type="doc">
      <dgm:prSet loTypeId="urn:microsoft.com/office/officeart/2005/8/layout/vList6" loCatId="list" qsTypeId="urn:microsoft.com/office/officeart/2005/8/quickstyle/simple1" qsCatId="simple" csTypeId="urn:microsoft.com/office/officeart/2005/8/colors/accent2_3" csCatId="accent2" phldr="1"/>
      <dgm:spPr/>
      <dgm:t>
        <a:bodyPr/>
        <a:lstStyle/>
        <a:p>
          <a:endParaRPr lang="es-ES"/>
        </a:p>
      </dgm:t>
    </dgm:pt>
    <dgm:pt modelId="{76013DFF-1138-4320-9EC0-1C122C30874A}">
      <dgm:prSet phldrT="[Texto]" custT="1"/>
      <dgm:spPr/>
      <dgm:t>
        <a:bodyPr/>
        <a:lstStyle/>
        <a:p>
          <a:r>
            <a:rPr lang="es-ES" sz="4800" dirty="0" smtClean="0">
              <a:solidFill>
                <a:schemeClr val="tx1"/>
              </a:solidFill>
              <a:latin typeface="Arial" panose="020B0604020202020204" pitchFamily="34" charset="0"/>
              <a:cs typeface="Arial" panose="020B0604020202020204" pitchFamily="34" charset="0"/>
            </a:rPr>
            <a:t>Soberanía</a:t>
          </a:r>
          <a:endParaRPr lang="es-ES" sz="4800" dirty="0">
            <a:solidFill>
              <a:schemeClr val="tx1"/>
            </a:solidFill>
            <a:latin typeface="Arial" panose="020B0604020202020204" pitchFamily="34" charset="0"/>
            <a:cs typeface="Arial" panose="020B0604020202020204" pitchFamily="34" charset="0"/>
          </a:endParaRPr>
        </a:p>
      </dgm:t>
    </dgm:pt>
    <dgm:pt modelId="{E4057BBA-1E19-4652-8F22-93DB90EBB174}" type="parTrans" cxnId="{EB880C67-E109-4649-A3DC-8A2F2B8B6AC9}">
      <dgm:prSet/>
      <dgm:spPr/>
      <dgm:t>
        <a:bodyPr/>
        <a:lstStyle/>
        <a:p>
          <a:endParaRPr lang="es-ES"/>
        </a:p>
      </dgm:t>
    </dgm:pt>
    <dgm:pt modelId="{41405630-FBD4-46BF-8E63-A2BFCCFDAFDF}" type="sibTrans" cxnId="{EB880C67-E109-4649-A3DC-8A2F2B8B6AC9}">
      <dgm:prSet/>
      <dgm:spPr/>
      <dgm:t>
        <a:bodyPr/>
        <a:lstStyle/>
        <a:p>
          <a:endParaRPr lang="es-ES"/>
        </a:p>
      </dgm:t>
    </dgm:pt>
    <dgm:pt modelId="{395758A6-B612-45BB-BEBE-87D1BC64BFB2}">
      <dgm:prSet phldrT="[Texto]"/>
      <dgm:spPr/>
      <dgm:t>
        <a:bodyPr/>
        <a:lstStyle/>
        <a:p>
          <a:r>
            <a:rPr lang="es-ES" dirty="0" smtClean="0">
              <a:solidFill>
                <a:schemeClr val="tx1"/>
              </a:solidFill>
              <a:latin typeface="Arial" panose="020B0604020202020204" pitchFamily="34" charset="0"/>
              <a:cs typeface="Arial" panose="020B0604020202020204" pitchFamily="34" charset="0"/>
            </a:rPr>
            <a:t>Jurisdicción</a:t>
          </a:r>
          <a:endParaRPr lang="es-ES" dirty="0">
            <a:solidFill>
              <a:schemeClr val="tx1"/>
            </a:solidFill>
            <a:latin typeface="Arial" panose="020B0604020202020204" pitchFamily="34" charset="0"/>
            <a:cs typeface="Arial" panose="020B0604020202020204" pitchFamily="34" charset="0"/>
          </a:endParaRPr>
        </a:p>
      </dgm:t>
    </dgm:pt>
    <dgm:pt modelId="{E7957457-826E-440A-B9B4-155E52C37337}" type="parTrans" cxnId="{CF8C263A-90A3-4E9B-83B6-BFD38D819F7F}">
      <dgm:prSet/>
      <dgm:spPr/>
      <dgm:t>
        <a:bodyPr/>
        <a:lstStyle/>
        <a:p>
          <a:endParaRPr lang="es-ES"/>
        </a:p>
      </dgm:t>
    </dgm:pt>
    <dgm:pt modelId="{667AEC07-9EE8-4A67-8AA6-601A02D7A6E5}" type="sibTrans" cxnId="{CF8C263A-90A3-4E9B-83B6-BFD38D819F7F}">
      <dgm:prSet/>
      <dgm:spPr/>
      <dgm:t>
        <a:bodyPr/>
        <a:lstStyle/>
        <a:p>
          <a:endParaRPr lang="es-ES"/>
        </a:p>
      </dgm:t>
    </dgm:pt>
    <dgm:pt modelId="{C6D9B218-57B2-445B-ABBF-1C257E109DFA}">
      <dgm:prSet phldrT="[Texto]" custT="1"/>
      <dgm:spPr/>
      <dgm:t>
        <a:bodyPr/>
        <a:lstStyle/>
        <a:p>
          <a:pPr algn="just"/>
          <a:r>
            <a:rPr lang="es-ES" sz="2000" dirty="0" smtClean="0">
              <a:latin typeface="Arial" panose="020B0604020202020204" pitchFamily="34" charset="0"/>
              <a:cs typeface="Arial" panose="020B0604020202020204" pitchFamily="34" charset="0"/>
            </a:rPr>
            <a:t>Se vincula con la facultad que tiene el </a:t>
          </a:r>
          <a:r>
            <a:rPr lang="es-ES" sz="2000" dirty="0" err="1" smtClean="0">
              <a:latin typeface="Arial" panose="020B0604020202020204" pitchFamily="34" charset="0"/>
              <a:cs typeface="Arial" panose="020B0604020202020204" pitchFamily="34" charset="0"/>
            </a:rPr>
            <a:t>E°</a:t>
          </a:r>
          <a:r>
            <a:rPr lang="es-ES" sz="2000" dirty="0" smtClean="0">
              <a:latin typeface="Arial" panose="020B0604020202020204" pitchFamily="34" charset="0"/>
              <a:cs typeface="Arial" panose="020B0604020202020204" pitchFamily="34" charset="0"/>
            </a:rPr>
            <a:t> Ribereño para administrar los Recursos Naturales Vivos y No Vivos de la franja.</a:t>
          </a:r>
          <a:endParaRPr lang="es-ES" sz="2000" dirty="0">
            <a:latin typeface="Arial" panose="020B0604020202020204" pitchFamily="34" charset="0"/>
            <a:cs typeface="Arial" panose="020B0604020202020204" pitchFamily="34" charset="0"/>
          </a:endParaRPr>
        </a:p>
      </dgm:t>
    </dgm:pt>
    <dgm:pt modelId="{58FADCFD-0B61-4306-8103-A6E70183EEF8}" type="parTrans" cxnId="{054612EA-948E-4488-AD96-CE6149085835}">
      <dgm:prSet/>
      <dgm:spPr/>
      <dgm:t>
        <a:bodyPr/>
        <a:lstStyle/>
        <a:p>
          <a:endParaRPr lang="es-ES"/>
        </a:p>
      </dgm:t>
    </dgm:pt>
    <dgm:pt modelId="{939306AE-43AD-4E5A-B71C-9EA4E0F4F094}" type="sibTrans" cxnId="{054612EA-948E-4488-AD96-CE6149085835}">
      <dgm:prSet/>
      <dgm:spPr/>
      <dgm:t>
        <a:bodyPr/>
        <a:lstStyle/>
        <a:p>
          <a:endParaRPr lang="es-ES"/>
        </a:p>
      </dgm:t>
    </dgm:pt>
    <dgm:pt modelId="{246F3923-8026-4CD3-9007-940142185894}">
      <dgm:prSet phldrT="[Texto]" custT="1"/>
      <dgm:spPr/>
      <dgm:t>
        <a:bodyPr/>
        <a:lstStyle/>
        <a:p>
          <a:pPr algn="just"/>
          <a:r>
            <a:rPr lang="es-ES" sz="2000" dirty="0" smtClean="0">
              <a:latin typeface="Arial" panose="020B0604020202020204" pitchFamily="34" charset="0"/>
              <a:cs typeface="Arial" panose="020B0604020202020204" pitchFamily="34" charset="0"/>
            </a:rPr>
            <a:t>Otorga facultades propias del dominio respecto de aquello existente en el mar territorial.</a:t>
          </a:r>
          <a:endParaRPr lang="es-ES" sz="2000" dirty="0">
            <a:latin typeface="Arial" panose="020B0604020202020204" pitchFamily="34" charset="0"/>
            <a:cs typeface="Arial" panose="020B0604020202020204" pitchFamily="34" charset="0"/>
          </a:endParaRPr>
        </a:p>
      </dgm:t>
    </dgm:pt>
    <dgm:pt modelId="{77EFD369-2020-4E01-BCA1-73A601E51913}" type="parTrans" cxnId="{F7450943-5F90-4EB3-AF01-7C4852A28714}">
      <dgm:prSet/>
      <dgm:spPr/>
    </dgm:pt>
    <dgm:pt modelId="{4B8F8EDE-EF4A-4384-A69E-6B839FC7E826}" type="sibTrans" cxnId="{F7450943-5F90-4EB3-AF01-7C4852A28714}">
      <dgm:prSet/>
      <dgm:spPr/>
    </dgm:pt>
    <dgm:pt modelId="{14E5F8F9-23C2-4CEC-94F3-9041586163E8}">
      <dgm:prSet phldrT="[Texto]" custT="1"/>
      <dgm:spPr/>
      <dgm:t>
        <a:bodyPr/>
        <a:lstStyle/>
        <a:p>
          <a:pPr algn="just"/>
          <a:endParaRPr lang="es-ES" sz="2000" dirty="0">
            <a:latin typeface="Arial" panose="020B0604020202020204" pitchFamily="34" charset="0"/>
            <a:cs typeface="Arial" panose="020B0604020202020204" pitchFamily="34" charset="0"/>
          </a:endParaRPr>
        </a:p>
      </dgm:t>
    </dgm:pt>
    <dgm:pt modelId="{E85FF384-D657-4547-A5A2-DAC7FF9AE27E}" type="parTrans" cxnId="{F6D98713-5505-483B-A590-7F1ADD23C37D}">
      <dgm:prSet/>
      <dgm:spPr/>
    </dgm:pt>
    <dgm:pt modelId="{BDAC9F9B-23D4-4EA3-980B-C431EB9F83D6}" type="sibTrans" cxnId="{F6D98713-5505-483B-A590-7F1ADD23C37D}">
      <dgm:prSet/>
      <dgm:spPr/>
    </dgm:pt>
    <dgm:pt modelId="{833ED3B3-798F-4F1F-ABFB-28002082BC39}" type="pres">
      <dgm:prSet presAssocID="{A64E80DB-3D15-4009-A391-2E47C480F102}" presName="Name0" presStyleCnt="0">
        <dgm:presLayoutVars>
          <dgm:dir/>
          <dgm:animLvl val="lvl"/>
          <dgm:resizeHandles/>
        </dgm:presLayoutVars>
      </dgm:prSet>
      <dgm:spPr/>
      <dgm:t>
        <a:bodyPr/>
        <a:lstStyle/>
        <a:p>
          <a:endParaRPr lang="es-ES"/>
        </a:p>
      </dgm:t>
    </dgm:pt>
    <dgm:pt modelId="{ADC3FB21-503F-4B6C-BCC7-7C389617CCBF}" type="pres">
      <dgm:prSet presAssocID="{76013DFF-1138-4320-9EC0-1C122C30874A}" presName="linNode" presStyleCnt="0"/>
      <dgm:spPr/>
    </dgm:pt>
    <dgm:pt modelId="{C806AC9A-9477-46B3-84B2-B5A71221AF0F}" type="pres">
      <dgm:prSet presAssocID="{76013DFF-1138-4320-9EC0-1C122C30874A}" presName="parentShp" presStyleLbl="node1" presStyleIdx="0" presStyleCnt="2">
        <dgm:presLayoutVars>
          <dgm:bulletEnabled val="1"/>
        </dgm:presLayoutVars>
      </dgm:prSet>
      <dgm:spPr/>
      <dgm:t>
        <a:bodyPr/>
        <a:lstStyle/>
        <a:p>
          <a:endParaRPr lang="es-ES"/>
        </a:p>
      </dgm:t>
    </dgm:pt>
    <dgm:pt modelId="{C61C5A26-F6B1-4072-B606-897C723D8C1F}" type="pres">
      <dgm:prSet presAssocID="{76013DFF-1138-4320-9EC0-1C122C30874A}" presName="childShp" presStyleLbl="bgAccFollowNode1" presStyleIdx="0" presStyleCnt="2">
        <dgm:presLayoutVars>
          <dgm:bulletEnabled val="1"/>
        </dgm:presLayoutVars>
      </dgm:prSet>
      <dgm:spPr/>
      <dgm:t>
        <a:bodyPr/>
        <a:lstStyle/>
        <a:p>
          <a:endParaRPr lang="es-ES"/>
        </a:p>
      </dgm:t>
    </dgm:pt>
    <dgm:pt modelId="{E653F8DF-9693-4E20-8DBE-69165619C875}" type="pres">
      <dgm:prSet presAssocID="{41405630-FBD4-46BF-8E63-A2BFCCFDAFDF}" presName="spacing" presStyleCnt="0"/>
      <dgm:spPr/>
    </dgm:pt>
    <dgm:pt modelId="{637BFCC0-D5D7-4AF9-955D-7493E89592B1}" type="pres">
      <dgm:prSet presAssocID="{395758A6-B612-45BB-BEBE-87D1BC64BFB2}" presName="linNode" presStyleCnt="0"/>
      <dgm:spPr/>
    </dgm:pt>
    <dgm:pt modelId="{403ED5D7-CFBA-4FE0-ACA6-998DF28EFA5A}" type="pres">
      <dgm:prSet presAssocID="{395758A6-B612-45BB-BEBE-87D1BC64BFB2}" presName="parentShp" presStyleLbl="node1" presStyleIdx="1" presStyleCnt="2">
        <dgm:presLayoutVars>
          <dgm:bulletEnabled val="1"/>
        </dgm:presLayoutVars>
      </dgm:prSet>
      <dgm:spPr/>
      <dgm:t>
        <a:bodyPr/>
        <a:lstStyle/>
        <a:p>
          <a:endParaRPr lang="es-ES"/>
        </a:p>
      </dgm:t>
    </dgm:pt>
    <dgm:pt modelId="{EC7DF19D-3D64-4D4F-9E5E-04D2630227B4}" type="pres">
      <dgm:prSet presAssocID="{395758A6-B612-45BB-BEBE-87D1BC64BFB2}" presName="childShp" presStyleLbl="bgAccFollowNode1" presStyleIdx="1" presStyleCnt="2">
        <dgm:presLayoutVars>
          <dgm:bulletEnabled val="1"/>
        </dgm:presLayoutVars>
      </dgm:prSet>
      <dgm:spPr/>
      <dgm:t>
        <a:bodyPr/>
        <a:lstStyle/>
        <a:p>
          <a:endParaRPr lang="es-ES"/>
        </a:p>
      </dgm:t>
    </dgm:pt>
  </dgm:ptLst>
  <dgm:cxnLst>
    <dgm:cxn modelId="{906C481E-BDCE-40F1-83FA-C6169731940A}" type="presOf" srcId="{14E5F8F9-23C2-4CEC-94F3-9041586163E8}" destId="{C61C5A26-F6B1-4072-B606-897C723D8C1F}" srcOrd="0" destOrd="0" presId="urn:microsoft.com/office/officeart/2005/8/layout/vList6"/>
    <dgm:cxn modelId="{AE553311-2526-42B0-B3D5-9441DFD0AF79}" type="presOf" srcId="{A64E80DB-3D15-4009-A391-2E47C480F102}" destId="{833ED3B3-798F-4F1F-ABFB-28002082BC39}" srcOrd="0" destOrd="0" presId="urn:microsoft.com/office/officeart/2005/8/layout/vList6"/>
    <dgm:cxn modelId="{F6D98713-5505-483B-A590-7F1ADD23C37D}" srcId="{76013DFF-1138-4320-9EC0-1C122C30874A}" destId="{14E5F8F9-23C2-4CEC-94F3-9041586163E8}" srcOrd="0" destOrd="0" parTransId="{E85FF384-D657-4547-A5A2-DAC7FF9AE27E}" sibTransId="{BDAC9F9B-23D4-4EA3-980B-C431EB9F83D6}"/>
    <dgm:cxn modelId="{80A10914-33F3-4B28-A0B0-A462A9A46136}" type="presOf" srcId="{C6D9B218-57B2-445B-ABBF-1C257E109DFA}" destId="{EC7DF19D-3D64-4D4F-9E5E-04D2630227B4}" srcOrd="0" destOrd="0" presId="urn:microsoft.com/office/officeart/2005/8/layout/vList6"/>
    <dgm:cxn modelId="{340CDFA2-5266-49F1-A015-0EDF61DE5AAA}" type="presOf" srcId="{76013DFF-1138-4320-9EC0-1C122C30874A}" destId="{C806AC9A-9477-46B3-84B2-B5A71221AF0F}" srcOrd="0" destOrd="0" presId="urn:microsoft.com/office/officeart/2005/8/layout/vList6"/>
    <dgm:cxn modelId="{63971618-F763-4490-B400-692953F309EF}" type="presOf" srcId="{246F3923-8026-4CD3-9007-940142185894}" destId="{C61C5A26-F6B1-4072-B606-897C723D8C1F}" srcOrd="0" destOrd="1" presId="urn:microsoft.com/office/officeart/2005/8/layout/vList6"/>
    <dgm:cxn modelId="{F7450943-5F90-4EB3-AF01-7C4852A28714}" srcId="{76013DFF-1138-4320-9EC0-1C122C30874A}" destId="{246F3923-8026-4CD3-9007-940142185894}" srcOrd="1" destOrd="0" parTransId="{77EFD369-2020-4E01-BCA1-73A601E51913}" sibTransId="{4B8F8EDE-EF4A-4384-A69E-6B839FC7E826}"/>
    <dgm:cxn modelId="{53004E8D-2DE0-4A8A-AACD-BC8FFD40A994}" type="presOf" srcId="{395758A6-B612-45BB-BEBE-87D1BC64BFB2}" destId="{403ED5D7-CFBA-4FE0-ACA6-998DF28EFA5A}" srcOrd="0" destOrd="0" presId="urn:microsoft.com/office/officeart/2005/8/layout/vList6"/>
    <dgm:cxn modelId="{054612EA-948E-4488-AD96-CE6149085835}" srcId="{395758A6-B612-45BB-BEBE-87D1BC64BFB2}" destId="{C6D9B218-57B2-445B-ABBF-1C257E109DFA}" srcOrd="0" destOrd="0" parTransId="{58FADCFD-0B61-4306-8103-A6E70183EEF8}" sibTransId="{939306AE-43AD-4E5A-B71C-9EA4E0F4F094}"/>
    <dgm:cxn modelId="{EB880C67-E109-4649-A3DC-8A2F2B8B6AC9}" srcId="{A64E80DB-3D15-4009-A391-2E47C480F102}" destId="{76013DFF-1138-4320-9EC0-1C122C30874A}" srcOrd="0" destOrd="0" parTransId="{E4057BBA-1E19-4652-8F22-93DB90EBB174}" sibTransId="{41405630-FBD4-46BF-8E63-A2BFCCFDAFDF}"/>
    <dgm:cxn modelId="{CF8C263A-90A3-4E9B-83B6-BFD38D819F7F}" srcId="{A64E80DB-3D15-4009-A391-2E47C480F102}" destId="{395758A6-B612-45BB-BEBE-87D1BC64BFB2}" srcOrd="1" destOrd="0" parTransId="{E7957457-826E-440A-B9B4-155E52C37337}" sibTransId="{667AEC07-9EE8-4A67-8AA6-601A02D7A6E5}"/>
    <dgm:cxn modelId="{5A2E345D-7297-409A-8E08-7E9A7F06D885}" type="presParOf" srcId="{833ED3B3-798F-4F1F-ABFB-28002082BC39}" destId="{ADC3FB21-503F-4B6C-BCC7-7C389617CCBF}" srcOrd="0" destOrd="0" presId="urn:microsoft.com/office/officeart/2005/8/layout/vList6"/>
    <dgm:cxn modelId="{2EEB10B7-EA15-4F3D-9F16-6299839E40A2}" type="presParOf" srcId="{ADC3FB21-503F-4B6C-BCC7-7C389617CCBF}" destId="{C806AC9A-9477-46B3-84B2-B5A71221AF0F}" srcOrd="0" destOrd="0" presId="urn:microsoft.com/office/officeart/2005/8/layout/vList6"/>
    <dgm:cxn modelId="{A030FCAB-5441-4297-B61E-B07E8BB6644D}" type="presParOf" srcId="{ADC3FB21-503F-4B6C-BCC7-7C389617CCBF}" destId="{C61C5A26-F6B1-4072-B606-897C723D8C1F}" srcOrd="1" destOrd="0" presId="urn:microsoft.com/office/officeart/2005/8/layout/vList6"/>
    <dgm:cxn modelId="{123A4AAC-9546-4027-9918-5FDF73C4E7DB}" type="presParOf" srcId="{833ED3B3-798F-4F1F-ABFB-28002082BC39}" destId="{E653F8DF-9693-4E20-8DBE-69165619C875}" srcOrd="1" destOrd="0" presId="urn:microsoft.com/office/officeart/2005/8/layout/vList6"/>
    <dgm:cxn modelId="{39FF7D77-1C88-497A-BFE5-DA6DF114ED94}" type="presParOf" srcId="{833ED3B3-798F-4F1F-ABFB-28002082BC39}" destId="{637BFCC0-D5D7-4AF9-955D-7493E89592B1}" srcOrd="2" destOrd="0" presId="urn:microsoft.com/office/officeart/2005/8/layout/vList6"/>
    <dgm:cxn modelId="{C72962BC-CEB2-4542-9E84-C2ECC32AB5D1}" type="presParOf" srcId="{637BFCC0-D5D7-4AF9-955D-7493E89592B1}" destId="{403ED5D7-CFBA-4FE0-ACA6-998DF28EFA5A}" srcOrd="0" destOrd="0" presId="urn:microsoft.com/office/officeart/2005/8/layout/vList6"/>
    <dgm:cxn modelId="{8CFEC474-9211-4180-A233-E0AE28DE185D}" type="presParOf" srcId="{637BFCC0-D5D7-4AF9-955D-7493E89592B1}" destId="{EC7DF19D-3D64-4D4F-9E5E-04D2630227B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REGULACIÓN</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800" dirty="0" smtClean="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I. Conferencia sobre Derecho del Mar</a:t>
          </a:r>
        </a:p>
        <a:p>
          <a:r>
            <a:rPr lang="es-MX" sz="2000" dirty="0" smtClean="0">
              <a:latin typeface="Arial" panose="020B0604020202020204" pitchFamily="34" charset="0"/>
              <a:cs typeface="Arial" panose="020B0604020202020204" pitchFamily="34" charset="0"/>
            </a:rPr>
            <a:t>(Art.14, N°2)</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AB099B57-8FDE-4616-B59D-70BE3225BC1C}">
      <dgm:prSet phldrT="[Texto]" custT="1"/>
      <dgm:spPr/>
      <dgm:t>
        <a:bodyPr/>
        <a:lstStyle/>
        <a:p>
          <a:r>
            <a:rPr lang="es-MX" sz="1400" dirty="0" smtClean="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dirty="0"/>
        </a:p>
      </dgm:t>
    </dgm:pt>
    <dgm:pt modelId="{B134B664-8A6C-421A-A55E-248C2C422B09}" type="parTrans" cxnId="{E27D492D-D272-462A-9D79-7E83002369D7}">
      <dgm:prSet/>
      <dgm:spPr/>
      <dgm:t>
        <a:bodyPr/>
        <a:lstStyle/>
        <a:p>
          <a:endParaRPr lang="es-ES"/>
        </a:p>
      </dgm:t>
    </dgm:pt>
    <dgm:pt modelId="{6309EC16-496F-4311-959B-746139770586}" type="sibTrans" cxnId="{E27D492D-D272-462A-9D79-7E83002369D7}">
      <dgm:prSet/>
      <dgm:spPr/>
      <dgm:t>
        <a:bodyPr/>
        <a:lstStyle/>
        <a:p>
          <a:endParaRPr lang="es-ES"/>
        </a:p>
      </dgm:t>
    </dgm:pt>
    <dgm:pt modelId="{CA55537B-C907-47DA-A0B6-6DBEBD52E155}">
      <dgm:prSet custT="1"/>
      <dgm:spPr/>
      <dgm:t>
        <a:bodyPr/>
        <a:lstStyle/>
        <a:p>
          <a:r>
            <a:rPr lang="es-MX" sz="2800" dirty="0" smtClean="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CONVEMAR</a:t>
          </a:r>
        </a:p>
        <a:p>
          <a:r>
            <a:rPr lang="es-MX" sz="2000" dirty="0" smtClean="0">
              <a:latin typeface="Arial" panose="020B0604020202020204" pitchFamily="34" charset="0"/>
              <a:cs typeface="Arial" panose="020B0604020202020204" pitchFamily="34" charset="0"/>
            </a:rPr>
            <a:t>(Art. 17)</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70581B4E-47AA-4E09-8088-5191B8C37292}">
      <dgm:prSet custT="1"/>
      <dgm:spPr/>
      <dgm:t>
        <a:bodyPr/>
        <a:lstStyle/>
        <a:p>
          <a:endParaRPr lang="es-MX" sz="1200" dirty="0" smtClean="0">
            <a:latin typeface="Arial" panose="020B0604020202020204" pitchFamily="34" charset="0"/>
            <a:cs typeface="Arial" panose="020B0604020202020204" pitchFamily="34" charset="0"/>
          </a:endParaRPr>
        </a:p>
        <a:p>
          <a:endParaRPr lang="es-MX" sz="1200" dirty="0" smtClean="0">
            <a:latin typeface="Arial" panose="020B0604020202020204" pitchFamily="34" charset="0"/>
            <a:cs typeface="Arial" panose="020B0604020202020204" pitchFamily="34" charset="0"/>
          </a:endParaRPr>
        </a:p>
        <a:p>
          <a:r>
            <a:rPr lang="es-MX" sz="1400" dirty="0" smtClean="0">
              <a:latin typeface="Arial" panose="020B0604020202020204" pitchFamily="34" charset="0"/>
              <a:cs typeface="Arial" panose="020B0604020202020204" pitchFamily="34" charset="0"/>
            </a:rPr>
            <a:t>“Con sujeción a esta Convención, los buques de todos los Estados, sean ribereños o sin litoral, </a:t>
          </a:r>
          <a:r>
            <a:rPr lang="es-MX" sz="1400" u="sng" dirty="0" smtClean="0">
              <a:latin typeface="Arial" panose="020B0604020202020204" pitchFamily="34" charset="0"/>
              <a:cs typeface="Arial" panose="020B0604020202020204" pitchFamily="34" charset="0"/>
            </a:rPr>
            <a:t>gozan del derecho de paso inocente </a:t>
          </a:r>
          <a:r>
            <a:rPr lang="es-MX" sz="1400" dirty="0" smtClean="0">
              <a:latin typeface="Arial" panose="020B0604020202020204" pitchFamily="34" charset="0"/>
              <a:cs typeface="Arial" panose="020B0604020202020204" pitchFamily="34" charset="0"/>
            </a:rPr>
            <a:t>a través del mar territorial”.</a:t>
          </a:r>
        </a:p>
        <a:p>
          <a:endParaRPr lang="es-ES" sz="1200" dirty="0" smtClean="0"/>
        </a:p>
        <a:p>
          <a:endParaRPr lang="es-ES" sz="1200" dirty="0"/>
        </a:p>
      </dgm:t>
    </dgm:pt>
    <dgm:pt modelId="{0F6489F1-0517-43BC-AAB4-CBF3EB76D87A}" type="parTrans" cxnId="{516CDB41-247C-4506-808A-245B3680AC6A}">
      <dgm:prSet/>
      <dgm:spPr/>
      <dgm:t>
        <a:bodyPr/>
        <a:lstStyle/>
        <a:p>
          <a:endParaRPr lang="es-ES"/>
        </a:p>
      </dgm:t>
    </dgm:pt>
    <dgm:pt modelId="{3365A35F-3597-4124-A034-C6DDCC215173}" type="sibTrans" cxnId="{516CDB41-247C-4506-808A-245B3680AC6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t>
        <a:bodyPr/>
        <a:lstStyle/>
        <a:p>
          <a:endParaRPr lang="es-ES"/>
        </a:p>
      </dgm:t>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t>
        <a:bodyPr/>
        <a:lstStyle/>
        <a:p>
          <a:endParaRPr lang="es-ES"/>
        </a:p>
      </dgm:t>
    </dgm:pt>
    <dgm:pt modelId="{A8E3462C-A39F-4D14-BE25-4B203CDC7083}" type="pres">
      <dgm:prSet presAssocID="{042D8FAE-74A1-478A-8CA3-D3922196E5CF}" presName="hierChild3" presStyleCnt="0"/>
      <dgm:spPr/>
    </dgm:pt>
    <dgm:pt modelId="{556A3B02-1799-4576-878D-6E3E7B7830EE}" type="pres">
      <dgm:prSet presAssocID="{B134B664-8A6C-421A-A55E-248C2C422B09}" presName="Name17" presStyleLbl="parChTrans1D3" presStyleIdx="0" presStyleCnt="2"/>
      <dgm:spPr/>
      <dgm:t>
        <a:bodyPr/>
        <a:lstStyle/>
        <a:p>
          <a:endParaRPr lang="es-ES"/>
        </a:p>
      </dgm:t>
    </dgm:pt>
    <dgm:pt modelId="{56649254-476F-4EE0-89EB-A89445942FF0}" type="pres">
      <dgm:prSet presAssocID="{AB099B57-8FDE-4616-B59D-70BE3225BC1C}" presName="hierRoot3" presStyleCnt="0"/>
      <dgm:spPr/>
    </dgm:pt>
    <dgm:pt modelId="{3A46DC55-0657-43B5-95DB-933C5C1B6773}" type="pres">
      <dgm:prSet presAssocID="{AB099B57-8FDE-4616-B59D-70BE3225BC1C}" presName="composite3" presStyleCnt="0"/>
      <dgm:spPr/>
    </dgm:pt>
    <dgm:pt modelId="{219166F6-D234-4ECB-AC51-A3D7C8878799}" type="pres">
      <dgm:prSet presAssocID="{AB099B57-8FDE-4616-B59D-70BE3225BC1C}" presName="background3" presStyleLbl="node3" presStyleIdx="0" presStyleCnt="2"/>
      <dgm:spPr/>
    </dgm:pt>
    <dgm:pt modelId="{79D11774-4AE4-48B2-8333-5BEAF21D2254}" type="pres">
      <dgm:prSet presAssocID="{AB099B57-8FDE-4616-B59D-70BE3225BC1C}" presName="text3" presStyleLbl="fgAcc3" presStyleIdx="0" presStyleCnt="2" custScaleX="177231">
        <dgm:presLayoutVars>
          <dgm:chPref val="3"/>
        </dgm:presLayoutVars>
      </dgm:prSet>
      <dgm:spPr/>
      <dgm:t>
        <a:bodyPr/>
        <a:lstStyle/>
        <a:p>
          <a:endParaRPr lang="es-ES"/>
        </a:p>
      </dgm:t>
    </dgm:pt>
    <dgm:pt modelId="{322C54FB-5F76-4216-BCD6-82C8CB1CE532}" type="pres">
      <dgm:prSet presAssocID="{AB099B57-8FDE-4616-B59D-70BE3225BC1C}" presName="hierChild4" presStyleCnt="0"/>
      <dgm:spPr/>
    </dgm:pt>
    <dgm:pt modelId="{6DB7D9B2-C62C-4ED1-8831-036023F4D0FF}" type="pres">
      <dgm:prSet presAssocID="{AE9F5F4A-D1BC-4CE2-B85D-5CD1594F43DB}" presName="Name10" presStyleLbl="parChTrans1D2" presStyleIdx="1" presStyleCnt="2"/>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 modelId="{AE41CA5E-BE0C-4960-B9F5-C672CB954113}" type="pres">
      <dgm:prSet presAssocID="{0F6489F1-0517-43BC-AAB4-CBF3EB76D87A}" presName="Name17" presStyleLbl="parChTrans1D3" presStyleIdx="1" presStyleCnt="2"/>
      <dgm:spPr/>
      <dgm:t>
        <a:bodyPr/>
        <a:lstStyle/>
        <a:p>
          <a:endParaRPr lang="es-ES"/>
        </a:p>
      </dgm:t>
    </dgm:pt>
    <dgm:pt modelId="{33DB48EE-42E6-406C-9BE8-518254568598}" type="pres">
      <dgm:prSet presAssocID="{70581B4E-47AA-4E09-8088-5191B8C37292}" presName="hierRoot3" presStyleCnt="0"/>
      <dgm:spPr/>
    </dgm:pt>
    <dgm:pt modelId="{BA4DCB3C-D0C7-491B-919F-1AAF2501B0E2}" type="pres">
      <dgm:prSet presAssocID="{70581B4E-47AA-4E09-8088-5191B8C37292}" presName="composite3" presStyleCnt="0"/>
      <dgm:spPr/>
    </dgm:pt>
    <dgm:pt modelId="{B8651893-4F9D-48CF-96FC-FE8060E14CB5}" type="pres">
      <dgm:prSet presAssocID="{70581B4E-47AA-4E09-8088-5191B8C37292}" presName="background3" presStyleLbl="node3" presStyleIdx="1" presStyleCnt="2"/>
      <dgm:spPr/>
    </dgm:pt>
    <dgm:pt modelId="{75FA14E5-B6B8-4A33-8F4D-256F4C6F5995}" type="pres">
      <dgm:prSet presAssocID="{70581B4E-47AA-4E09-8088-5191B8C37292}" presName="text3" presStyleLbl="fgAcc3" presStyleIdx="1" presStyleCnt="2" custScaleX="162931">
        <dgm:presLayoutVars>
          <dgm:chPref val="3"/>
        </dgm:presLayoutVars>
      </dgm:prSet>
      <dgm:spPr/>
      <dgm:t>
        <a:bodyPr/>
        <a:lstStyle/>
        <a:p>
          <a:endParaRPr lang="es-ES"/>
        </a:p>
      </dgm:t>
    </dgm:pt>
    <dgm:pt modelId="{57B30C5A-E7C5-4EC8-B49D-F7DDCB983439}" type="pres">
      <dgm:prSet presAssocID="{70581B4E-47AA-4E09-8088-5191B8C37292}" presName="hierChild4" presStyleCnt="0"/>
      <dgm:spPr/>
    </dgm:pt>
  </dgm:ptLst>
  <dgm:cxnLst>
    <dgm:cxn modelId="{6A079F8C-0DBF-4E69-9D41-2EAC6DB04E7B}" type="presOf" srcId="{AE9F5F4A-D1BC-4CE2-B85D-5CD1594F43DB}" destId="{6DB7D9B2-C62C-4ED1-8831-036023F4D0FF}"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B748DEE7-30F7-4EF2-B461-AF6AFE6BAFDC}" type="presOf" srcId="{70581B4E-47AA-4E09-8088-5191B8C37292}" destId="{75FA14E5-B6B8-4A33-8F4D-256F4C6F5995}" srcOrd="0" destOrd="0" presId="urn:microsoft.com/office/officeart/2005/8/layout/hierarchy1"/>
    <dgm:cxn modelId="{30653531-E8C5-4EDF-9579-57BBDFF0DCE1}" type="presOf" srcId="{AB099B57-8FDE-4616-B59D-70BE3225BC1C}" destId="{79D11774-4AE4-48B2-8333-5BEAF21D2254}" srcOrd="0" destOrd="0" presId="urn:microsoft.com/office/officeart/2005/8/layout/hierarchy1"/>
    <dgm:cxn modelId="{516CDB41-247C-4506-808A-245B3680AC6A}" srcId="{CA55537B-C907-47DA-A0B6-6DBEBD52E155}" destId="{70581B4E-47AA-4E09-8088-5191B8C37292}" srcOrd="0" destOrd="0" parTransId="{0F6489F1-0517-43BC-AAB4-CBF3EB76D87A}" sibTransId="{3365A35F-3597-4124-A034-C6DDCC215173}"/>
    <dgm:cxn modelId="{83E8B3DA-A061-4840-A3D7-A808207C45DF}" srcId="{F7E9909F-3928-4EEF-8838-91A4C653D06D}" destId="{042D8FAE-74A1-478A-8CA3-D3922196E5CF}" srcOrd="0" destOrd="0" parTransId="{656D56AE-6409-4158-9081-5651D8CD2988}" sibTransId="{936B6C80-4E8A-48B1-B8F0-1B4F4CD9FA21}"/>
    <dgm:cxn modelId="{468EEA26-A2B3-45FB-B9DE-A6AA942CD92B}" type="presOf" srcId="{0F6489F1-0517-43BC-AAB4-CBF3EB76D87A}" destId="{AE41CA5E-BE0C-4960-B9F5-C672CB954113}"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BA1DAA62-F838-4C1E-A817-9C739EEEB15C}" type="presOf" srcId="{042D8FAE-74A1-478A-8CA3-D3922196E5CF}" destId="{1DA1BBC7-CD58-4537-A34C-97D2EBF6186D}" srcOrd="0" destOrd="0" presId="urn:microsoft.com/office/officeart/2005/8/layout/hierarchy1"/>
    <dgm:cxn modelId="{8416CE9B-9D4E-4A26-95FF-34B77B47AAA6}" type="presOf" srcId="{CA55537B-C907-47DA-A0B6-6DBEBD52E155}" destId="{9952F8D3-BD60-4C3D-BC33-DAFCBBBC7234}" srcOrd="0" destOrd="0" presId="urn:microsoft.com/office/officeart/2005/8/layout/hierarchy1"/>
    <dgm:cxn modelId="{E27D492D-D272-462A-9D79-7E83002369D7}" srcId="{042D8FAE-74A1-478A-8CA3-D3922196E5CF}" destId="{AB099B57-8FDE-4616-B59D-70BE3225BC1C}" srcOrd="0" destOrd="0" parTransId="{B134B664-8A6C-421A-A55E-248C2C422B09}" sibTransId="{6309EC16-496F-4311-959B-746139770586}"/>
    <dgm:cxn modelId="{F9A06A64-D08F-4171-9F9D-596A9D223C8A}" type="presOf" srcId="{B134B664-8A6C-421A-A55E-248C2C422B09}" destId="{556A3B02-1799-4576-878D-6E3E7B7830EE}"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3B6D3848-4631-4056-A33A-ABEE30155BE3}" type="presParOf" srcId="{A8E3462C-A39F-4D14-BE25-4B203CDC7083}" destId="{556A3B02-1799-4576-878D-6E3E7B7830EE}" srcOrd="0" destOrd="0" presId="urn:microsoft.com/office/officeart/2005/8/layout/hierarchy1"/>
    <dgm:cxn modelId="{D811061E-29A0-4D41-80FB-6E51DF7B4036}" type="presParOf" srcId="{A8E3462C-A39F-4D14-BE25-4B203CDC7083}" destId="{56649254-476F-4EE0-89EB-A89445942FF0}" srcOrd="1" destOrd="0" presId="urn:microsoft.com/office/officeart/2005/8/layout/hierarchy1"/>
    <dgm:cxn modelId="{387BA7A7-EAC1-4FC8-92FB-0D628ABE33FD}" type="presParOf" srcId="{56649254-476F-4EE0-89EB-A89445942FF0}" destId="{3A46DC55-0657-43B5-95DB-933C5C1B6773}" srcOrd="0" destOrd="0" presId="urn:microsoft.com/office/officeart/2005/8/layout/hierarchy1"/>
    <dgm:cxn modelId="{57D8CB48-3761-41EB-912E-615257DEED83}" type="presParOf" srcId="{3A46DC55-0657-43B5-95DB-933C5C1B6773}" destId="{219166F6-D234-4ECB-AC51-A3D7C8878799}" srcOrd="0" destOrd="0" presId="urn:microsoft.com/office/officeart/2005/8/layout/hierarchy1"/>
    <dgm:cxn modelId="{DA018036-E8C3-48C9-AA95-BE0B74DE54B0}" type="presParOf" srcId="{3A46DC55-0657-43B5-95DB-933C5C1B6773}" destId="{79D11774-4AE4-48B2-8333-5BEAF21D2254}" srcOrd="1" destOrd="0" presId="urn:microsoft.com/office/officeart/2005/8/layout/hierarchy1"/>
    <dgm:cxn modelId="{F4BB45EC-0DBC-4A4D-B5FD-D79D220CDD93}" type="presParOf" srcId="{56649254-476F-4EE0-89EB-A89445942FF0}" destId="{322C54FB-5F76-4216-BCD6-82C8CB1CE532}"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240FCCA9-6A55-436D-88B3-F96A11BC70CE}" type="presParOf" srcId="{6E6BE08D-7848-4801-93DB-38C971FFCB86}" destId="{AE41CA5E-BE0C-4960-B9F5-C672CB954113}" srcOrd="0" destOrd="0" presId="urn:microsoft.com/office/officeart/2005/8/layout/hierarchy1"/>
    <dgm:cxn modelId="{CB7A192F-EA45-4434-9603-40EC9E3A7398}" type="presParOf" srcId="{6E6BE08D-7848-4801-93DB-38C971FFCB86}" destId="{33DB48EE-42E6-406C-9BE8-518254568598}" srcOrd="1" destOrd="0" presId="urn:microsoft.com/office/officeart/2005/8/layout/hierarchy1"/>
    <dgm:cxn modelId="{CA3DA982-B9A6-497E-9C3D-1673D5A79224}" type="presParOf" srcId="{33DB48EE-42E6-406C-9BE8-518254568598}" destId="{BA4DCB3C-D0C7-491B-919F-1AAF2501B0E2}" srcOrd="0" destOrd="0" presId="urn:microsoft.com/office/officeart/2005/8/layout/hierarchy1"/>
    <dgm:cxn modelId="{F04E5C4C-6DA7-4597-BAE3-DBBE71293D27}" type="presParOf" srcId="{BA4DCB3C-D0C7-491B-919F-1AAF2501B0E2}" destId="{B8651893-4F9D-48CF-96FC-FE8060E14CB5}" srcOrd="0" destOrd="0" presId="urn:microsoft.com/office/officeart/2005/8/layout/hierarchy1"/>
    <dgm:cxn modelId="{077BE65F-916A-474E-A315-1F18597BA33F}" type="presParOf" srcId="{BA4DCB3C-D0C7-491B-919F-1AAF2501B0E2}" destId="{75FA14E5-B6B8-4A33-8F4D-256F4C6F5995}" srcOrd="1" destOrd="0" presId="urn:microsoft.com/office/officeart/2005/8/layout/hierarchy1"/>
    <dgm:cxn modelId="{D276A9FE-9E1C-4668-B770-98CE4AA6C826}" type="presParOf" srcId="{33DB48EE-42E6-406C-9BE8-518254568598}" destId="{57B30C5A-E7C5-4EC8-B49D-F7DDCB98343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APLICACIÓN</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1800" dirty="0" smtClean="0">
              <a:latin typeface="Arial" panose="020B0604020202020204" pitchFamily="34" charset="0"/>
              <a:cs typeface="Arial" panose="020B0604020202020204" pitchFamily="34" charset="0"/>
            </a:rPr>
            <a:t>BUQUE DE GUERRA Y MERCANTES</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r>
            <a:rPr lang="es-MX" sz="1800" dirty="0" smtClean="0">
              <a:latin typeface="Arial" panose="020B0604020202020204" pitchFamily="34" charset="0"/>
              <a:cs typeface="Arial" panose="020B0604020202020204" pitchFamily="34" charset="0"/>
            </a:rPr>
            <a:t>SUBMARINOS Y VEHÍCULOS SUMERGIBLES</a:t>
          </a:r>
        </a:p>
        <a:p>
          <a:endParaRPr lang="es-MX" sz="1800" dirty="0" smtClean="0">
            <a:latin typeface="Arial" panose="020B0604020202020204" pitchFamily="34" charset="0"/>
            <a:cs typeface="Arial" panose="020B0604020202020204" pitchFamily="34" charset="0"/>
          </a:endParaRP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09DC195F-6D66-488B-A8B8-9710F27D930F}">
      <dgm:prSet custT="1"/>
      <dgm:spPr/>
      <dgm:t>
        <a:bodyPr/>
        <a:lstStyle/>
        <a:p>
          <a:r>
            <a:rPr lang="es-ES" sz="1800" dirty="0" smtClean="0">
              <a:latin typeface="Arial" panose="020B0604020202020204" pitchFamily="34" charset="0"/>
              <a:cs typeface="Arial" panose="020B0604020202020204" pitchFamily="34" charset="0"/>
            </a:rPr>
            <a:t>NAVES A PROPULSIÓN NUCLEAR O TRANSPORTAN SUSTANCIAS NUCLEARES O PELIGROSAS</a:t>
          </a:r>
          <a:endParaRPr lang="es-ES" sz="1800" dirty="0">
            <a:latin typeface="Arial" panose="020B0604020202020204" pitchFamily="34" charset="0"/>
            <a:cs typeface="Arial" panose="020B0604020202020204" pitchFamily="34" charset="0"/>
          </a:endParaRPr>
        </a:p>
      </dgm:t>
    </dgm:pt>
    <dgm:pt modelId="{2E38965A-F813-4AFA-90E0-22EBCFD897C3}" type="parTrans" cxnId="{7AA4D0F9-5E7F-41F1-BEC7-C48DD2457F82}">
      <dgm:prSet/>
      <dgm:spPr/>
      <dgm:t>
        <a:bodyPr/>
        <a:lstStyle/>
        <a:p>
          <a:endParaRPr lang="es-ES"/>
        </a:p>
      </dgm:t>
    </dgm:pt>
    <dgm:pt modelId="{0FAC383B-FE46-4728-9E02-A259906FE116}" type="sibTrans" cxnId="{7AA4D0F9-5E7F-41F1-BEC7-C48DD2457F82}">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80962"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3"/>
      <dgm:spPr/>
      <dgm:t>
        <a:bodyPr/>
        <a:lstStyle/>
        <a:p>
          <a:endParaRPr lang="es-ES"/>
        </a:p>
      </dgm:t>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3"/>
      <dgm:spPr/>
    </dgm:pt>
    <dgm:pt modelId="{1DA1BBC7-CD58-4537-A34C-97D2EBF6186D}" type="pres">
      <dgm:prSet presAssocID="{042D8FAE-74A1-478A-8CA3-D3922196E5CF}" presName="text2" presStyleLbl="fgAcc2" presStyleIdx="0" presStyleCnt="3" custScaleX="183381">
        <dgm:presLayoutVars>
          <dgm:chPref val="3"/>
        </dgm:presLayoutVars>
      </dgm:prSet>
      <dgm:spPr/>
      <dgm:t>
        <a:bodyPr/>
        <a:lstStyle/>
        <a:p>
          <a:endParaRPr lang="es-ES"/>
        </a:p>
      </dgm:t>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3"/>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ScaleX="209984"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 modelId="{1691A81C-1090-4151-8443-0EB30BA75EA6}" type="pres">
      <dgm:prSet presAssocID="{2E38965A-F813-4AFA-90E0-22EBCFD897C3}" presName="Name10" presStyleLbl="parChTrans1D2" presStyleIdx="2" presStyleCnt="3"/>
      <dgm:spPr/>
      <dgm:t>
        <a:bodyPr/>
        <a:lstStyle/>
        <a:p>
          <a:endParaRPr lang="es-ES"/>
        </a:p>
      </dgm:t>
    </dgm:pt>
    <dgm:pt modelId="{ED0651C5-9199-471C-BC70-5474C8338628}" type="pres">
      <dgm:prSet presAssocID="{09DC195F-6D66-488B-A8B8-9710F27D930F}" presName="hierRoot2" presStyleCnt="0"/>
      <dgm:spPr/>
    </dgm:pt>
    <dgm:pt modelId="{5F0A7E71-3407-473F-8389-2F14BE428CCF}" type="pres">
      <dgm:prSet presAssocID="{09DC195F-6D66-488B-A8B8-9710F27D930F}" presName="composite2" presStyleCnt="0"/>
      <dgm:spPr/>
    </dgm:pt>
    <dgm:pt modelId="{336F9565-560A-46D5-9B89-E97C3981E77E}" type="pres">
      <dgm:prSet presAssocID="{09DC195F-6D66-488B-A8B8-9710F27D930F}" presName="background2" presStyleLbl="node2" presStyleIdx="2" presStyleCnt="3"/>
      <dgm:spPr/>
    </dgm:pt>
    <dgm:pt modelId="{5D3D9ECE-1EA6-4113-97E3-52B303BDF483}" type="pres">
      <dgm:prSet presAssocID="{09DC195F-6D66-488B-A8B8-9710F27D930F}" presName="text2" presStyleLbl="fgAcc2" presStyleIdx="2" presStyleCnt="3" custScaleX="191462">
        <dgm:presLayoutVars>
          <dgm:chPref val="3"/>
        </dgm:presLayoutVars>
      </dgm:prSet>
      <dgm:spPr/>
      <dgm:t>
        <a:bodyPr/>
        <a:lstStyle/>
        <a:p>
          <a:endParaRPr lang="es-ES"/>
        </a:p>
      </dgm:t>
    </dgm:pt>
    <dgm:pt modelId="{3AE53A0D-F78C-4E23-875D-691F92214E15}" type="pres">
      <dgm:prSet presAssocID="{09DC195F-6D66-488B-A8B8-9710F27D930F}" presName="hierChild3" presStyleCnt="0"/>
      <dgm:spPr/>
    </dgm:pt>
  </dgm:ptLst>
  <dgm:cxnLst>
    <dgm:cxn modelId="{85B5B895-7E10-412B-A64B-C406DA090D33}" srcId="{CE4E36FC-BD53-4009-9609-C7994858B153}" destId="{F7E9909F-3928-4EEF-8838-91A4C653D06D}" srcOrd="0" destOrd="0" parTransId="{CA10D727-4A9D-4763-A85D-FF80310A4AB6}" sibTransId="{7396169E-233B-4E2D-84EA-51EC2BE4D10B}"/>
    <dgm:cxn modelId="{066BC63F-D40C-4A41-9C5A-363029AD2F6D}" srcId="{F7E9909F-3928-4EEF-8838-91A4C653D06D}" destId="{CA55537B-C907-47DA-A0B6-6DBEBD52E155}" srcOrd="1" destOrd="0" parTransId="{AE9F5F4A-D1BC-4CE2-B85D-5CD1594F43DB}" sibTransId="{19F2A7D0-554B-4F82-8484-16B2DFF5BA40}"/>
    <dgm:cxn modelId="{9CB731BD-9C23-4027-A192-8D22325F044D}" type="presOf" srcId="{CE4E36FC-BD53-4009-9609-C7994858B153}" destId="{FEE329ED-F11F-42C1-A449-C3EE84A62446}"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BA1DAA62-F838-4C1E-A817-9C739EEEB15C}" type="presOf" srcId="{042D8FAE-74A1-478A-8CA3-D3922196E5CF}" destId="{1DA1BBC7-CD58-4537-A34C-97D2EBF6186D}" srcOrd="0" destOrd="0" presId="urn:microsoft.com/office/officeart/2005/8/layout/hierarchy1"/>
    <dgm:cxn modelId="{8416CE9B-9D4E-4A26-95FF-34B77B47AAA6}" type="presOf" srcId="{CA55537B-C907-47DA-A0B6-6DBEBD52E155}" destId="{9952F8D3-BD60-4C3D-BC33-DAFCBBBC7234}" srcOrd="0" destOrd="0" presId="urn:microsoft.com/office/officeart/2005/8/layout/hierarchy1"/>
    <dgm:cxn modelId="{2FFEB2DA-AEC8-4BCF-85E3-2636C6CFDDCA}" type="presOf" srcId="{09DC195F-6D66-488B-A8B8-9710F27D930F}" destId="{5D3D9ECE-1EA6-4113-97E3-52B303BDF483}" srcOrd="0" destOrd="0" presId="urn:microsoft.com/office/officeart/2005/8/layout/hierarchy1"/>
    <dgm:cxn modelId="{74904A38-1443-46F9-AB49-36CC500AEE0D}" type="presOf" srcId="{2E38965A-F813-4AFA-90E0-22EBCFD897C3}" destId="{1691A81C-1090-4151-8443-0EB30BA75EA6}" srcOrd="0" destOrd="0" presId="urn:microsoft.com/office/officeart/2005/8/layout/hierarchy1"/>
    <dgm:cxn modelId="{7AA4D0F9-5E7F-41F1-BEC7-C48DD2457F82}" srcId="{F7E9909F-3928-4EEF-8838-91A4C653D06D}" destId="{09DC195F-6D66-488B-A8B8-9710F27D930F}" srcOrd="2" destOrd="0" parTransId="{2E38965A-F813-4AFA-90E0-22EBCFD897C3}" sibTransId="{0FAC383B-FE46-4728-9E02-A259906FE116}"/>
    <dgm:cxn modelId="{6A079F8C-0DBF-4E69-9D41-2EAC6DB04E7B}" type="presOf" srcId="{AE9F5F4A-D1BC-4CE2-B85D-5CD1594F43DB}" destId="{6DB7D9B2-C62C-4ED1-8831-036023F4D0FF}"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BD7B367F-50DF-4605-BEF4-E6B5C1D53307}" type="presParOf" srcId="{63CA6E5D-1BD0-44EA-A882-9EA187325B69}" destId="{1691A81C-1090-4151-8443-0EB30BA75EA6}" srcOrd="4" destOrd="0" presId="urn:microsoft.com/office/officeart/2005/8/layout/hierarchy1"/>
    <dgm:cxn modelId="{8A605F25-705C-4FE8-A0CA-52503B3DE07C}" type="presParOf" srcId="{63CA6E5D-1BD0-44EA-A882-9EA187325B69}" destId="{ED0651C5-9199-471C-BC70-5474C8338628}" srcOrd="5" destOrd="0" presId="urn:microsoft.com/office/officeart/2005/8/layout/hierarchy1"/>
    <dgm:cxn modelId="{78F6530F-3790-4353-BCE6-EB20E106921A}" type="presParOf" srcId="{ED0651C5-9199-471C-BC70-5474C8338628}" destId="{5F0A7E71-3407-473F-8389-2F14BE428CCF}" srcOrd="0" destOrd="0" presId="urn:microsoft.com/office/officeart/2005/8/layout/hierarchy1"/>
    <dgm:cxn modelId="{8D1E1E47-47F7-44B9-9193-603F6C520576}" type="presParOf" srcId="{5F0A7E71-3407-473F-8389-2F14BE428CCF}" destId="{336F9565-560A-46D5-9B89-E97C3981E77E}" srcOrd="0" destOrd="0" presId="urn:microsoft.com/office/officeart/2005/8/layout/hierarchy1"/>
    <dgm:cxn modelId="{0158D791-16A4-4C7B-8569-AEB2368E9E26}" type="presParOf" srcId="{5F0A7E71-3407-473F-8389-2F14BE428CCF}" destId="{5D3D9ECE-1EA6-4113-97E3-52B303BDF483}" srcOrd="1" destOrd="0" presId="urn:microsoft.com/office/officeart/2005/8/layout/hierarchy1"/>
    <dgm:cxn modelId="{F83669DD-DBFA-4977-995E-4BBAA1847776}" type="presParOf" srcId="{ED0651C5-9199-471C-BC70-5474C8338628}" destId="{3AE53A0D-F78C-4E23-875D-691F92214E1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REQUISITOS</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000" dirty="0" smtClean="0">
              <a:latin typeface="Arial" panose="020B0604020202020204" pitchFamily="34" charset="0"/>
              <a:cs typeface="Arial" panose="020B0604020202020204" pitchFamily="34" charset="0"/>
            </a:rPr>
            <a:t>RÁPIDO E ININTERRUMPIDO</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pPr algn="ctr"/>
          <a:r>
            <a:rPr lang="es-MX" sz="2000" u="sng" dirty="0" smtClean="0">
              <a:latin typeface="Arial" panose="020B0604020202020204" pitchFamily="34" charset="0"/>
              <a:cs typeface="Arial" panose="020B0604020202020204" pitchFamily="34" charset="0"/>
            </a:rPr>
            <a:t>NO PERJUDICIAL</a:t>
          </a:r>
        </a:p>
        <a:p>
          <a:pPr algn="just"/>
          <a:r>
            <a:rPr lang="es-MX" sz="2000" dirty="0" smtClean="0">
              <a:latin typeface="Arial" panose="020B0604020202020204" pitchFamily="34" charset="0"/>
              <a:cs typeface="Arial" panose="020B0604020202020204" pitchFamily="34" charset="0"/>
            </a:rPr>
            <a:t>1.- PAZ. </a:t>
          </a:r>
        </a:p>
        <a:p>
          <a:pPr algn="just"/>
          <a:r>
            <a:rPr lang="es-MX" sz="2000" dirty="0" smtClean="0">
              <a:latin typeface="Arial" panose="020B0604020202020204" pitchFamily="34" charset="0"/>
              <a:cs typeface="Arial" panose="020B0604020202020204" pitchFamily="34" charset="0"/>
            </a:rPr>
            <a:t>2.- BUEN ORDEN.</a:t>
          </a:r>
        </a:p>
        <a:p>
          <a:pPr algn="just"/>
          <a:r>
            <a:rPr lang="es-MX" sz="2000" dirty="0" smtClean="0">
              <a:latin typeface="Arial" panose="020B0604020202020204" pitchFamily="34" charset="0"/>
              <a:cs typeface="Arial" panose="020B0604020202020204" pitchFamily="34" charset="0"/>
            </a:rPr>
            <a:t>3.- SEGURIDAD DEL ESTADO RIBEREÑO.</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t>
        <a:bodyPr/>
        <a:lstStyle/>
        <a:p>
          <a:endParaRPr lang="es-ES"/>
        </a:p>
      </dgm:t>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t>
        <a:bodyPr/>
        <a:lstStyle/>
        <a:p>
          <a:endParaRPr lang="es-ES"/>
        </a:p>
      </dgm:t>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2"/>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ScaleX="209984"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Lst>
  <dgm:cxnLst>
    <dgm:cxn modelId="{85B5B895-7E10-412B-A64B-C406DA090D33}" srcId="{CE4E36FC-BD53-4009-9609-C7994858B153}" destId="{F7E9909F-3928-4EEF-8838-91A4C653D06D}" srcOrd="0" destOrd="0" parTransId="{CA10D727-4A9D-4763-A85D-FF80310A4AB6}" sibTransId="{7396169E-233B-4E2D-84EA-51EC2BE4D10B}"/>
    <dgm:cxn modelId="{066BC63F-D40C-4A41-9C5A-363029AD2F6D}" srcId="{F7E9909F-3928-4EEF-8838-91A4C653D06D}" destId="{CA55537B-C907-47DA-A0B6-6DBEBD52E155}" srcOrd="1" destOrd="0" parTransId="{AE9F5F4A-D1BC-4CE2-B85D-5CD1594F43DB}" sibTransId="{19F2A7D0-554B-4F82-8484-16B2DFF5BA40}"/>
    <dgm:cxn modelId="{9CB731BD-9C23-4027-A192-8D22325F044D}" type="presOf" srcId="{CE4E36FC-BD53-4009-9609-C7994858B153}" destId="{FEE329ED-F11F-42C1-A449-C3EE84A62446}"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BA1DAA62-F838-4C1E-A817-9C739EEEB15C}" type="presOf" srcId="{042D8FAE-74A1-478A-8CA3-D3922196E5CF}" destId="{1DA1BBC7-CD58-4537-A34C-97D2EBF6186D}" srcOrd="0" destOrd="0" presId="urn:microsoft.com/office/officeart/2005/8/layout/hierarchy1"/>
    <dgm:cxn modelId="{8416CE9B-9D4E-4A26-95FF-34B77B47AAA6}" type="presOf" srcId="{CA55537B-C907-47DA-A0B6-6DBEBD52E155}" destId="{9952F8D3-BD60-4C3D-BC33-DAFCBBBC7234}"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BB91CCC-499B-4095-9ED4-C892B97D3C6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FCF5AE31-E374-4040-AE55-8952F926535D}">
      <dgm:prSet phldrT="[Texto]" custT="1"/>
      <dgm:spPr/>
      <dgm:t>
        <a:bodyPr/>
        <a:lstStyle/>
        <a:p>
          <a:endParaRPr lang="es-ES" sz="1200" dirty="0" smtClean="0"/>
        </a:p>
        <a:p>
          <a:r>
            <a:rPr lang="es-ES" sz="2400" dirty="0" smtClean="0">
              <a:latin typeface="Arial" panose="020B0604020202020204" pitchFamily="34" charset="0"/>
              <a:cs typeface="Arial" panose="020B0604020202020204" pitchFamily="34" charset="0"/>
            </a:rPr>
            <a:t>PASO NO INOCENTE</a:t>
          </a:r>
        </a:p>
        <a:p>
          <a:r>
            <a:rPr lang="es-ES" sz="2400" dirty="0" smtClean="0">
              <a:latin typeface="Arial" panose="020B0604020202020204" pitchFamily="34" charset="0"/>
              <a:cs typeface="Arial" panose="020B0604020202020204" pitchFamily="34" charset="0"/>
            </a:rPr>
            <a:t>(Art. 19 CONVEMAR)</a:t>
          </a:r>
        </a:p>
        <a:p>
          <a:endParaRPr lang="es-ES" sz="1200" dirty="0" smtClean="0"/>
        </a:p>
        <a:p>
          <a:endParaRPr lang="es-ES" sz="1200" dirty="0"/>
        </a:p>
      </dgm:t>
    </dgm:pt>
    <dgm:pt modelId="{2DD3332C-581F-4C5C-9B4D-0E317655626B}" type="parTrans" cxnId="{6E07E319-A910-40B0-8C17-910F790DE993}">
      <dgm:prSet/>
      <dgm:spPr/>
      <dgm:t>
        <a:bodyPr/>
        <a:lstStyle/>
        <a:p>
          <a:endParaRPr lang="es-ES"/>
        </a:p>
      </dgm:t>
    </dgm:pt>
    <dgm:pt modelId="{02BB62CA-3103-4646-B99C-7BC66ED4172F}" type="sibTrans" cxnId="{6E07E319-A910-40B0-8C17-910F790DE993}">
      <dgm:prSet/>
      <dgm:spPr/>
      <dgm:t>
        <a:bodyPr/>
        <a:lstStyle/>
        <a:p>
          <a:endParaRPr lang="es-ES"/>
        </a:p>
      </dgm:t>
    </dgm:pt>
    <dgm:pt modelId="{A7845BB3-8897-4A1D-8FCD-D3C2A78A983A}" type="asst">
      <dgm:prSet phldrT="[Texto]" custT="1"/>
      <dgm:spPr/>
      <dgm:t>
        <a:bodyPr/>
        <a:lstStyle/>
        <a:p>
          <a:pPr algn="l"/>
          <a:r>
            <a:rPr lang="es-ES" sz="1200" dirty="0" smtClean="0">
              <a:latin typeface="Arial" panose="020B0604020202020204" pitchFamily="34" charset="0"/>
              <a:cs typeface="Arial" panose="020B0604020202020204" pitchFamily="34" charset="0"/>
            </a:rPr>
            <a:t>Amenaza o uso de la fuerza contra :</a:t>
          </a:r>
        </a:p>
        <a:p>
          <a:pPr algn="l"/>
          <a:r>
            <a:rPr lang="es-ES" sz="1200" dirty="0" smtClean="0">
              <a:latin typeface="Arial" panose="020B0604020202020204" pitchFamily="34" charset="0"/>
              <a:cs typeface="Arial" panose="020B0604020202020204" pitchFamily="34" charset="0"/>
            </a:rPr>
            <a:t>Soberanía.</a:t>
          </a:r>
        </a:p>
        <a:p>
          <a:pPr algn="l"/>
          <a:r>
            <a:rPr lang="es-ES" sz="1200" dirty="0" smtClean="0">
              <a:latin typeface="Arial" panose="020B0604020202020204" pitchFamily="34" charset="0"/>
              <a:cs typeface="Arial" panose="020B0604020202020204" pitchFamily="34" charset="0"/>
            </a:rPr>
            <a:t>integridad territorial. </a:t>
          </a:r>
        </a:p>
        <a:p>
          <a:pPr algn="l"/>
          <a:r>
            <a:rPr lang="es-ES" sz="1200" dirty="0" smtClean="0">
              <a:latin typeface="Arial" panose="020B0604020202020204" pitchFamily="34" charset="0"/>
              <a:cs typeface="Arial" panose="020B0604020202020204" pitchFamily="34" charset="0"/>
            </a:rPr>
            <a:t>Independencia política.</a:t>
          </a:r>
          <a:endParaRPr lang="es-ES" sz="1200" dirty="0">
            <a:latin typeface="Arial" panose="020B0604020202020204" pitchFamily="34" charset="0"/>
            <a:cs typeface="Arial" panose="020B0604020202020204" pitchFamily="34" charset="0"/>
          </a:endParaRPr>
        </a:p>
      </dgm:t>
    </dgm:pt>
    <dgm:pt modelId="{DFAEE453-DAEB-49AE-BF1B-F10F58DBF33C}" type="parTrans" cxnId="{228B43B3-3A37-4C4C-BCA7-8C46B371477B}">
      <dgm:prSet/>
      <dgm:spPr/>
      <dgm:t>
        <a:bodyPr/>
        <a:lstStyle/>
        <a:p>
          <a:endParaRPr lang="es-ES"/>
        </a:p>
      </dgm:t>
    </dgm:pt>
    <dgm:pt modelId="{0ABA69D9-5288-4D7E-97B3-93438AB0F323}" type="sibTrans" cxnId="{228B43B3-3A37-4C4C-BCA7-8C46B371477B}">
      <dgm:prSet/>
      <dgm:spPr/>
      <dgm:t>
        <a:bodyPr/>
        <a:lstStyle/>
        <a:p>
          <a:endParaRPr lang="es-ES"/>
        </a:p>
      </dgm:t>
    </dgm:pt>
    <dgm:pt modelId="{C4C0D5BE-3180-487B-96E3-8BA0439A9153}">
      <dgm:prSet phldrT="[Texto]" custT="1"/>
      <dgm:spPr/>
      <dgm:t>
        <a:bodyPr/>
        <a:lstStyle/>
        <a:p>
          <a:r>
            <a:rPr lang="es-ES" sz="1400" dirty="0" smtClean="0">
              <a:latin typeface="Arial" panose="020B0604020202020204" pitchFamily="34" charset="0"/>
              <a:cs typeface="Arial" panose="020B0604020202020204" pitchFamily="34" charset="0"/>
            </a:rPr>
            <a:t>Ejercicio  o práctica con armas</a:t>
          </a:r>
          <a:endParaRPr lang="es-ES" sz="1400" dirty="0">
            <a:latin typeface="Arial" panose="020B0604020202020204" pitchFamily="34" charset="0"/>
            <a:cs typeface="Arial" panose="020B0604020202020204" pitchFamily="34" charset="0"/>
          </a:endParaRPr>
        </a:p>
      </dgm:t>
    </dgm:pt>
    <dgm:pt modelId="{9AA00E2D-3039-42F5-B68A-E7220093F731}" type="parTrans" cxnId="{AF5831C9-FADE-46B0-A701-AABB3FD52D1E}">
      <dgm:prSet/>
      <dgm:spPr/>
      <dgm:t>
        <a:bodyPr/>
        <a:lstStyle/>
        <a:p>
          <a:endParaRPr lang="es-ES"/>
        </a:p>
      </dgm:t>
    </dgm:pt>
    <dgm:pt modelId="{4C43EFA4-0CC2-46B6-877F-DAC5E31305F7}" type="sibTrans" cxnId="{AF5831C9-FADE-46B0-A701-AABB3FD52D1E}">
      <dgm:prSet/>
      <dgm:spPr/>
      <dgm:t>
        <a:bodyPr/>
        <a:lstStyle/>
        <a:p>
          <a:endParaRPr lang="es-ES"/>
        </a:p>
      </dgm:t>
    </dgm:pt>
    <dgm:pt modelId="{6CBC15C3-7911-419C-847F-1DFF9F158382}">
      <dgm:prSet phldrT="[Texto]" custT="1"/>
      <dgm:spPr/>
      <dgm:t>
        <a:bodyPr/>
        <a:lstStyle/>
        <a:p>
          <a:r>
            <a:rPr lang="es-ES" sz="1400" dirty="0" smtClean="0">
              <a:latin typeface="Arial" panose="020B0604020202020204" pitchFamily="34" charset="0"/>
              <a:cs typeface="Arial" panose="020B0604020202020204" pitchFamily="34" charset="0"/>
            </a:rPr>
            <a:t>Acto para obtener información contra </a:t>
          </a:r>
          <a:r>
            <a:rPr lang="es-ES" sz="1400" dirty="0" err="1" smtClean="0">
              <a:latin typeface="Arial" panose="020B0604020202020204" pitchFamily="34" charset="0"/>
              <a:cs typeface="Arial" panose="020B0604020202020204" pitchFamily="34" charset="0"/>
            </a:rPr>
            <a:t>E°</a:t>
          </a:r>
          <a:r>
            <a:rPr lang="es-ES" sz="1400" dirty="0" smtClean="0">
              <a:latin typeface="Arial" panose="020B0604020202020204" pitchFamily="34" charset="0"/>
              <a:cs typeface="Arial" panose="020B0604020202020204" pitchFamily="34" charset="0"/>
            </a:rPr>
            <a:t> Ribereño</a:t>
          </a:r>
          <a:endParaRPr lang="es-ES" sz="1400" dirty="0">
            <a:latin typeface="Arial" panose="020B0604020202020204" pitchFamily="34" charset="0"/>
            <a:cs typeface="Arial" panose="020B0604020202020204" pitchFamily="34" charset="0"/>
          </a:endParaRPr>
        </a:p>
      </dgm:t>
    </dgm:pt>
    <dgm:pt modelId="{0E8754CF-77F7-45AF-99C6-BDA8302BCDDF}" type="parTrans" cxnId="{A91C7C5B-CEF5-4B12-B2AC-A432494F7993}">
      <dgm:prSet/>
      <dgm:spPr/>
      <dgm:t>
        <a:bodyPr/>
        <a:lstStyle/>
        <a:p>
          <a:endParaRPr lang="es-ES"/>
        </a:p>
      </dgm:t>
    </dgm:pt>
    <dgm:pt modelId="{3C70030E-0C15-4EBE-B0FB-A063B5155AE1}" type="sibTrans" cxnId="{A91C7C5B-CEF5-4B12-B2AC-A432494F7993}">
      <dgm:prSet/>
      <dgm:spPr/>
      <dgm:t>
        <a:bodyPr/>
        <a:lstStyle/>
        <a:p>
          <a:endParaRPr lang="es-ES"/>
        </a:p>
      </dgm:t>
    </dgm:pt>
    <dgm:pt modelId="{A2C944AE-E565-4E73-8A64-EFEF7B2705C4}">
      <dgm:prSet phldrT="[Texto]" custT="1"/>
      <dgm:spPr/>
      <dgm:t>
        <a:bodyPr/>
        <a:lstStyle/>
        <a:p>
          <a:r>
            <a:rPr lang="es-ES" sz="1400" dirty="0" smtClean="0">
              <a:latin typeface="Arial" panose="020B0604020202020204" pitchFamily="34" charset="0"/>
              <a:cs typeface="Arial" panose="020B0604020202020204" pitchFamily="34" charset="0"/>
            </a:rPr>
            <a:t>Acto de propaganda que atenta contra la defensa o la seguridad</a:t>
          </a:r>
          <a:endParaRPr lang="es-ES" sz="1400" dirty="0">
            <a:latin typeface="Arial" panose="020B0604020202020204" pitchFamily="34" charset="0"/>
            <a:cs typeface="Arial" panose="020B0604020202020204" pitchFamily="34" charset="0"/>
          </a:endParaRPr>
        </a:p>
      </dgm:t>
    </dgm:pt>
    <dgm:pt modelId="{0D2A6905-239D-43A5-B637-519CDB0E66D2}" type="parTrans" cxnId="{846C3DC5-DFD6-48DE-BD6B-095BA818C83C}">
      <dgm:prSet/>
      <dgm:spPr/>
      <dgm:t>
        <a:bodyPr/>
        <a:lstStyle/>
        <a:p>
          <a:endParaRPr lang="es-ES"/>
        </a:p>
      </dgm:t>
    </dgm:pt>
    <dgm:pt modelId="{994F5837-2FD1-4138-B4DD-531B9199474C}" type="sibTrans" cxnId="{846C3DC5-DFD6-48DE-BD6B-095BA818C83C}">
      <dgm:prSet/>
      <dgm:spPr/>
      <dgm:t>
        <a:bodyPr/>
        <a:lstStyle/>
        <a:p>
          <a:endParaRPr lang="es-ES"/>
        </a:p>
      </dgm:t>
    </dgm:pt>
    <dgm:pt modelId="{256792A1-5140-499E-9D85-F6ED17C262B0}">
      <dgm:prSet custT="1"/>
      <dgm:spPr/>
      <dgm:t>
        <a:bodyPr/>
        <a:lstStyle/>
        <a:p>
          <a:r>
            <a:rPr lang="es-ES" sz="1400" dirty="0" smtClean="0">
              <a:latin typeface="Arial" panose="020B0604020202020204" pitchFamily="34" charset="0"/>
              <a:cs typeface="Arial" panose="020B0604020202020204" pitchFamily="34" charset="0"/>
            </a:rPr>
            <a:t>Lanzamiento, recepción o embarque de aeronaves</a:t>
          </a:r>
          <a:endParaRPr lang="es-ES" sz="1400" dirty="0">
            <a:latin typeface="Arial" panose="020B0604020202020204" pitchFamily="34" charset="0"/>
            <a:cs typeface="Arial" panose="020B0604020202020204" pitchFamily="34" charset="0"/>
          </a:endParaRPr>
        </a:p>
      </dgm:t>
    </dgm:pt>
    <dgm:pt modelId="{8AE42DBF-D758-44F7-94DE-1056A9BBC70E}" type="parTrans" cxnId="{E6A5C72D-0246-4622-B0FB-D14BE924694E}">
      <dgm:prSet/>
      <dgm:spPr/>
      <dgm:t>
        <a:bodyPr/>
        <a:lstStyle/>
        <a:p>
          <a:endParaRPr lang="es-ES"/>
        </a:p>
      </dgm:t>
    </dgm:pt>
    <dgm:pt modelId="{B926E038-6A2D-463E-A46D-7FD864FF6D4F}" type="sibTrans" cxnId="{E6A5C72D-0246-4622-B0FB-D14BE924694E}">
      <dgm:prSet/>
      <dgm:spPr/>
      <dgm:t>
        <a:bodyPr/>
        <a:lstStyle/>
        <a:p>
          <a:endParaRPr lang="es-ES"/>
        </a:p>
      </dgm:t>
    </dgm:pt>
    <dgm:pt modelId="{A0CF6BCE-1640-4A7A-9244-D8812E4C16E3}" type="pres">
      <dgm:prSet presAssocID="{3BB91CCC-499B-4095-9ED4-C892B97D3C67}" presName="hierChild1" presStyleCnt="0">
        <dgm:presLayoutVars>
          <dgm:chPref val="1"/>
          <dgm:dir/>
          <dgm:animOne val="branch"/>
          <dgm:animLvl val="lvl"/>
          <dgm:resizeHandles/>
        </dgm:presLayoutVars>
      </dgm:prSet>
      <dgm:spPr/>
      <dgm:t>
        <a:bodyPr/>
        <a:lstStyle/>
        <a:p>
          <a:endParaRPr lang="es-ES"/>
        </a:p>
      </dgm:t>
    </dgm:pt>
    <dgm:pt modelId="{F01FF199-3213-41FD-B4F7-3C11D3E70C6F}" type="pres">
      <dgm:prSet presAssocID="{FCF5AE31-E374-4040-AE55-8952F926535D}" presName="hierRoot1" presStyleCnt="0"/>
      <dgm:spPr/>
    </dgm:pt>
    <dgm:pt modelId="{7755DA35-EFBF-4148-B605-299F4626E90B}" type="pres">
      <dgm:prSet presAssocID="{FCF5AE31-E374-4040-AE55-8952F926535D}" presName="composite" presStyleCnt="0"/>
      <dgm:spPr/>
    </dgm:pt>
    <dgm:pt modelId="{8214A609-4CD3-427C-AAB8-155874E27E7A}" type="pres">
      <dgm:prSet presAssocID="{FCF5AE31-E374-4040-AE55-8952F926535D}" presName="background" presStyleLbl="node0" presStyleIdx="0" presStyleCnt="1"/>
      <dgm:spPr/>
    </dgm:pt>
    <dgm:pt modelId="{37E5C21D-44F9-468C-8E36-40904142BE56}" type="pres">
      <dgm:prSet presAssocID="{FCF5AE31-E374-4040-AE55-8952F926535D}" presName="text" presStyleLbl="fgAcc0" presStyleIdx="0" presStyleCnt="1" custScaleX="272835" custScaleY="146001" custLinFactNeighborX="1047" custLinFactNeighborY="0">
        <dgm:presLayoutVars>
          <dgm:chPref val="3"/>
        </dgm:presLayoutVars>
      </dgm:prSet>
      <dgm:spPr/>
      <dgm:t>
        <a:bodyPr/>
        <a:lstStyle/>
        <a:p>
          <a:endParaRPr lang="es-ES"/>
        </a:p>
      </dgm:t>
    </dgm:pt>
    <dgm:pt modelId="{D60E8A18-6D59-485A-A5C5-35F267A4E43C}" type="pres">
      <dgm:prSet presAssocID="{FCF5AE31-E374-4040-AE55-8952F926535D}" presName="hierChild2" presStyleCnt="0"/>
      <dgm:spPr/>
    </dgm:pt>
    <dgm:pt modelId="{B5B6CCB2-E022-43B3-9C4B-4B48272168AD}" type="pres">
      <dgm:prSet presAssocID="{DFAEE453-DAEB-49AE-BF1B-F10F58DBF33C}" presName="Name10" presStyleLbl="parChTrans1D2" presStyleIdx="0" presStyleCnt="5"/>
      <dgm:spPr/>
      <dgm:t>
        <a:bodyPr/>
        <a:lstStyle/>
        <a:p>
          <a:endParaRPr lang="es-ES"/>
        </a:p>
      </dgm:t>
    </dgm:pt>
    <dgm:pt modelId="{6FD97182-308C-45C9-8F35-C5C59FBF11E2}" type="pres">
      <dgm:prSet presAssocID="{A7845BB3-8897-4A1D-8FCD-D3C2A78A983A}" presName="hierRoot2" presStyleCnt="0"/>
      <dgm:spPr/>
    </dgm:pt>
    <dgm:pt modelId="{58894D9A-2D11-47D8-B5C6-F99B48751EC8}" type="pres">
      <dgm:prSet presAssocID="{A7845BB3-8897-4A1D-8FCD-D3C2A78A983A}" presName="composite2" presStyleCnt="0"/>
      <dgm:spPr/>
    </dgm:pt>
    <dgm:pt modelId="{08554E2B-94A3-4EF7-B17E-5202CBC04BE4}" type="pres">
      <dgm:prSet presAssocID="{A7845BB3-8897-4A1D-8FCD-D3C2A78A983A}" presName="background2" presStyleLbl="asst1" presStyleIdx="0" presStyleCnt="1"/>
      <dgm:spPr/>
    </dgm:pt>
    <dgm:pt modelId="{20055B46-4950-43E5-8261-4A2A607B017A}" type="pres">
      <dgm:prSet presAssocID="{A7845BB3-8897-4A1D-8FCD-D3C2A78A983A}" presName="text2" presStyleLbl="fgAcc2" presStyleIdx="0" presStyleCnt="5" custScaleX="164502">
        <dgm:presLayoutVars>
          <dgm:chPref val="3"/>
        </dgm:presLayoutVars>
      </dgm:prSet>
      <dgm:spPr/>
      <dgm:t>
        <a:bodyPr/>
        <a:lstStyle/>
        <a:p>
          <a:endParaRPr lang="es-ES"/>
        </a:p>
      </dgm:t>
    </dgm:pt>
    <dgm:pt modelId="{E740AA80-F90A-4E95-BDF8-B21B07CED861}" type="pres">
      <dgm:prSet presAssocID="{A7845BB3-8897-4A1D-8FCD-D3C2A78A983A}" presName="hierChild3" presStyleCnt="0"/>
      <dgm:spPr/>
    </dgm:pt>
    <dgm:pt modelId="{12F79BD1-4E8A-4D90-A459-62C10CA11B3B}" type="pres">
      <dgm:prSet presAssocID="{9AA00E2D-3039-42F5-B68A-E7220093F731}" presName="Name10" presStyleLbl="parChTrans1D2" presStyleIdx="1" presStyleCnt="5"/>
      <dgm:spPr/>
      <dgm:t>
        <a:bodyPr/>
        <a:lstStyle/>
        <a:p>
          <a:endParaRPr lang="es-ES"/>
        </a:p>
      </dgm:t>
    </dgm:pt>
    <dgm:pt modelId="{57E4B943-F034-487D-A23B-451421B3A108}" type="pres">
      <dgm:prSet presAssocID="{C4C0D5BE-3180-487B-96E3-8BA0439A9153}" presName="hierRoot2" presStyleCnt="0"/>
      <dgm:spPr/>
    </dgm:pt>
    <dgm:pt modelId="{B75CE6F4-C989-4F3F-B99E-557D6ED11EB2}" type="pres">
      <dgm:prSet presAssocID="{C4C0D5BE-3180-487B-96E3-8BA0439A9153}" presName="composite2" presStyleCnt="0"/>
      <dgm:spPr/>
    </dgm:pt>
    <dgm:pt modelId="{C187EA48-21E6-4ED5-8191-E5D20EDB8575}" type="pres">
      <dgm:prSet presAssocID="{C4C0D5BE-3180-487B-96E3-8BA0439A9153}" presName="background2" presStyleLbl="node2" presStyleIdx="0" presStyleCnt="4"/>
      <dgm:spPr/>
    </dgm:pt>
    <dgm:pt modelId="{ABB06E9A-D3FF-4535-8819-CA06CCC7A5EB}" type="pres">
      <dgm:prSet presAssocID="{C4C0D5BE-3180-487B-96E3-8BA0439A9153}" presName="text2" presStyleLbl="fgAcc2" presStyleIdx="1" presStyleCnt="5">
        <dgm:presLayoutVars>
          <dgm:chPref val="3"/>
        </dgm:presLayoutVars>
      </dgm:prSet>
      <dgm:spPr/>
      <dgm:t>
        <a:bodyPr/>
        <a:lstStyle/>
        <a:p>
          <a:endParaRPr lang="es-ES"/>
        </a:p>
      </dgm:t>
    </dgm:pt>
    <dgm:pt modelId="{4BBFB2DE-6012-4C78-84DF-10329D93C4A5}" type="pres">
      <dgm:prSet presAssocID="{C4C0D5BE-3180-487B-96E3-8BA0439A9153}" presName="hierChild3" presStyleCnt="0"/>
      <dgm:spPr/>
    </dgm:pt>
    <dgm:pt modelId="{732338D2-266D-459F-BD60-B15AE2B13D5B}" type="pres">
      <dgm:prSet presAssocID="{0E8754CF-77F7-45AF-99C6-BDA8302BCDDF}" presName="Name10" presStyleLbl="parChTrans1D2" presStyleIdx="2" presStyleCnt="5"/>
      <dgm:spPr/>
      <dgm:t>
        <a:bodyPr/>
        <a:lstStyle/>
        <a:p>
          <a:endParaRPr lang="es-ES"/>
        </a:p>
      </dgm:t>
    </dgm:pt>
    <dgm:pt modelId="{0C7F00C9-C9B0-4261-AB60-6C0C49FF4009}" type="pres">
      <dgm:prSet presAssocID="{6CBC15C3-7911-419C-847F-1DFF9F158382}" presName="hierRoot2" presStyleCnt="0"/>
      <dgm:spPr/>
    </dgm:pt>
    <dgm:pt modelId="{2E6A9C74-5DB8-4645-8AB9-AD959E7175E6}" type="pres">
      <dgm:prSet presAssocID="{6CBC15C3-7911-419C-847F-1DFF9F158382}" presName="composite2" presStyleCnt="0"/>
      <dgm:spPr/>
    </dgm:pt>
    <dgm:pt modelId="{D88955EC-A3FD-4E8A-BD2F-7C29AA73D1B9}" type="pres">
      <dgm:prSet presAssocID="{6CBC15C3-7911-419C-847F-1DFF9F158382}" presName="background2" presStyleLbl="node2" presStyleIdx="1" presStyleCnt="4"/>
      <dgm:spPr/>
    </dgm:pt>
    <dgm:pt modelId="{6E6534E2-96C7-47A7-B338-AEE38160188B}" type="pres">
      <dgm:prSet presAssocID="{6CBC15C3-7911-419C-847F-1DFF9F158382}" presName="text2" presStyleLbl="fgAcc2" presStyleIdx="2" presStyleCnt="5">
        <dgm:presLayoutVars>
          <dgm:chPref val="3"/>
        </dgm:presLayoutVars>
      </dgm:prSet>
      <dgm:spPr/>
      <dgm:t>
        <a:bodyPr/>
        <a:lstStyle/>
        <a:p>
          <a:endParaRPr lang="es-ES"/>
        </a:p>
      </dgm:t>
    </dgm:pt>
    <dgm:pt modelId="{14C7A401-C981-4501-B7D2-07AE810631E9}" type="pres">
      <dgm:prSet presAssocID="{6CBC15C3-7911-419C-847F-1DFF9F158382}" presName="hierChild3" presStyleCnt="0"/>
      <dgm:spPr/>
    </dgm:pt>
    <dgm:pt modelId="{923BACE2-F2E4-4D8D-B54E-8C326EE2F1F1}" type="pres">
      <dgm:prSet presAssocID="{0D2A6905-239D-43A5-B637-519CDB0E66D2}" presName="Name10" presStyleLbl="parChTrans1D2" presStyleIdx="3" presStyleCnt="5"/>
      <dgm:spPr/>
      <dgm:t>
        <a:bodyPr/>
        <a:lstStyle/>
        <a:p>
          <a:endParaRPr lang="es-ES"/>
        </a:p>
      </dgm:t>
    </dgm:pt>
    <dgm:pt modelId="{869A188D-604B-4C3A-95E9-B08EA8A154B2}" type="pres">
      <dgm:prSet presAssocID="{A2C944AE-E565-4E73-8A64-EFEF7B2705C4}" presName="hierRoot2" presStyleCnt="0"/>
      <dgm:spPr/>
    </dgm:pt>
    <dgm:pt modelId="{494AE7E8-9B71-49C8-AF24-B8BED5C89AC3}" type="pres">
      <dgm:prSet presAssocID="{A2C944AE-E565-4E73-8A64-EFEF7B2705C4}" presName="composite2" presStyleCnt="0"/>
      <dgm:spPr/>
    </dgm:pt>
    <dgm:pt modelId="{B44F6000-BBDE-4078-AC11-87694CBD5B69}" type="pres">
      <dgm:prSet presAssocID="{A2C944AE-E565-4E73-8A64-EFEF7B2705C4}" presName="background2" presStyleLbl="node2" presStyleIdx="2" presStyleCnt="4"/>
      <dgm:spPr/>
    </dgm:pt>
    <dgm:pt modelId="{E1502B2A-257B-4E7E-ABE3-F376D20CE048}" type="pres">
      <dgm:prSet presAssocID="{A2C944AE-E565-4E73-8A64-EFEF7B2705C4}" presName="text2" presStyleLbl="fgAcc2" presStyleIdx="3" presStyleCnt="5">
        <dgm:presLayoutVars>
          <dgm:chPref val="3"/>
        </dgm:presLayoutVars>
      </dgm:prSet>
      <dgm:spPr/>
      <dgm:t>
        <a:bodyPr/>
        <a:lstStyle/>
        <a:p>
          <a:endParaRPr lang="es-ES"/>
        </a:p>
      </dgm:t>
    </dgm:pt>
    <dgm:pt modelId="{E5ED038C-0D91-4BAF-A791-A4E2C8BD564F}" type="pres">
      <dgm:prSet presAssocID="{A2C944AE-E565-4E73-8A64-EFEF7B2705C4}" presName="hierChild3" presStyleCnt="0"/>
      <dgm:spPr/>
    </dgm:pt>
    <dgm:pt modelId="{3AD4080F-FEB5-4779-BCA3-CD78A77FE105}" type="pres">
      <dgm:prSet presAssocID="{8AE42DBF-D758-44F7-94DE-1056A9BBC70E}" presName="Name10" presStyleLbl="parChTrans1D2" presStyleIdx="4" presStyleCnt="5"/>
      <dgm:spPr/>
      <dgm:t>
        <a:bodyPr/>
        <a:lstStyle/>
        <a:p>
          <a:endParaRPr lang="es-ES"/>
        </a:p>
      </dgm:t>
    </dgm:pt>
    <dgm:pt modelId="{E93F1F2D-36DA-4289-982E-0C89128F0269}" type="pres">
      <dgm:prSet presAssocID="{256792A1-5140-499E-9D85-F6ED17C262B0}" presName="hierRoot2" presStyleCnt="0"/>
      <dgm:spPr/>
    </dgm:pt>
    <dgm:pt modelId="{D48FD05D-3295-45BC-A224-6665E6F8FADA}" type="pres">
      <dgm:prSet presAssocID="{256792A1-5140-499E-9D85-F6ED17C262B0}" presName="composite2" presStyleCnt="0"/>
      <dgm:spPr/>
    </dgm:pt>
    <dgm:pt modelId="{C936CF8B-D73B-4609-AAD4-51D962A3F7B4}" type="pres">
      <dgm:prSet presAssocID="{256792A1-5140-499E-9D85-F6ED17C262B0}" presName="background2" presStyleLbl="node2" presStyleIdx="3" presStyleCnt="4"/>
      <dgm:spPr/>
    </dgm:pt>
    <dgm:pt modelId="{D632150F-BFD1-4410-B3F6-12C4FFEBFCBE}" type="pres">
      <dgm:prSet presAssocID="{256792A1-5140-499E-9D85-F6ED17C262B0}" presName="text2" presStyleLbl="fgAcc2" presStyleIdx="4" presStyleCnt="5">
        <dgm:presLayoutVars>
          <dgm:chPref val="3"/>
        </dgm:presLayoutVars>
      </dgm:prSet>
      <dgm:spPr/>
      <dgm:t>
        <a:bodyPr/>
        <a:lstStyle/>
        <a:p>
          <a:endParaRPr lang="es-ES"/>
        </a:p>
      </dgm:t>
    </dgm:pt>
    <dgm:pt modelId="{685EC947-8623-457E-A170-4C3C34C5A42C}" type="pres">
      <dgm:prSet presAssocID="{256792A1-5140-499E-9D85-F6ED17C262B0}" presName="hierChild3" presStyleCnt="0"/>
      <dgm:spPr/>
    </dgm:pt>
  </dgm:ptLst>
  <dgm:cxnLst>
    <dgm:cxn modelId="{64074A0E-0417-4FAF-ABD9-91B1302B38F6}" type="presOf" srcId="{256792A1-5140-499E-9D85-F6ED17C262B0}" destId="{D632150F-BFD1-4410-B3F6-12C4FFEBFCBE}" srcOrd="0" destOrd="0" presId="urn:microsoft.com/office/officeart/2005/8/layout/hierarchy1"/>
    <dgm:cxn modelId="{E6A5C72D-0246-4622-B0FB-D14BE924694E}" srcId="{FCF5AE31-E374-4040-AE55-8952F926535D}" destId="{256792A1-5140-499E-9D85-F6ED17C262B0}" srcOrd="4" destOrd="0" parTransId="{8AE42DBF-D758-44F7-94DE-1056A9BBC70E}" sibTransId="{B926E038-6A2D-463E-A46D-7FD864FF6D4F}"/>
    <dgm:cxn modelId="{846C3DC5-DFD6-48DE-BD6B-095BA818C83C}" srcId="{FCF5AE31-E374-4040-AE55-8952F926535D}" destId="{A2C944AE-E565-4E73-8A64-EFEF7B2705C4}" srcOrd="3" destOrd="0" parTransId="{0D2A6905-239D-43A5-B637-519CDB0E66D2}" sibTransId="{994F5837-2FD1-4138-B4DD-531B9199474C}"/>
    <dgm:cxn modelId="{E563B0E8-9CA4-4AB2-984E-EEC6D1051E37}" type="presOf" srcId="{A7845BB3-8897-4A1D-8FCD-D3C2A78A983A}" destId="{20055B46-4950-43E5-8261-4A2A607B017A}" srcOrd="0" destOrd="0" presId="urn:microsoft.com/office/officeart/2005/8/layout/hierarchy1"/>
    <dgm:cxn modelId="{E9355A90-6F46-4B73-9A7B-5D8514366026}" type="presOf" srcId="{0D2A6905-239D-43A5-B637-519CDB0E66D2}" destId="{923BACE2-F2E4-4D8D-B54E-8C326EE2F1F1}" srcOrd="0" destOrd="0" presId="urn:microsoft.com/office/officeart/2005/8/layout/hierarchy1"/>
    <dgm:cxn modelId="{1F995042-A3FF-487C-8C3A-BFF314218409}" type="presOf" srcId="{DFAEE453-DAEB-49AE-BF1B-F10F58DBF33C}" destId="{B5B6CCB2-E022-43B3-9C4B-4B48272168AD}" srcOrd="0" destOrd="0" presId="urn:microsoft.com/office/officeart/2005/8/layout/hierarchy1"/>
    <dgm:cxn modelId="{AF5831C9-FADE-46B0-A701-AABB3FD52D1E}" srcId="{FCF5AE31-E374-4040-AE55-8952F926535D}" destId="{C4C0D5BE-3180-487B-96E3-8BA0439A9153}" srcOrd="1" destOrd="0" parTransId="{9AA00E2D-3039-42F5-B68A-E7220093F731}" sibTransId="{4C43EFA4-0CC2-46B6-877F-DAC5E31305F7}"/>
    <dgm:cxn modelId="{F7867D91-6D27-46EC-814C-05C7C51A1277}" type="presOf" srcId="{C4C0D5BE-3180-487B-96E3-8BA0439A9153}" destId="{ABB06E9A-D3FF-4535-8819-CA06CCC7A5EB}" srcOrd="0" destOrd="0" presId="urn:microsoft.com/office/officeart/2005/8/layout/hierarchy1"/>
    <dgm:cxn modelId="{A2681081-DA90-4A7D-91A2-E362E2A06693}" type="presOf" srcId="{0E8754CF-77F7-45AF-99C6-BDA8302BCDDF}" destId="{732338D2-266D-459F-BD60-B15AE2B13D5B}" srcOrd="0" destOrd="0" presId="urn:microsoft.com/office/officeart/2005/8/layout/hierarchy1"/>
    <dgm:cxn modelId="{4FEF4274-3E85-4340-BE8D-80F6D8AA55AA}" type="presOf" srcId="{3BB91CCC-499B-4095-9ED4-C892B97D3C67}" destId="{A0CF6BCE-1640-4A7A-9244-D8812E4C16E3}" srcOrd="0" destOrd="0" presId="urn:microsoft.com/office/officeart/2005/8/layout/hierarchy1"/>
    <dgm:cxn modelId="{A769C050-D6A8-42A0-AC6E-298B00B957C5}" type="presOf" srcId="{8AE42DBF-D758-44F7-94DE-1056A9BBC70E}" destId="{3AD4080F-FEB5-4779-BCA3-CD78A77FE105}" srcOrd="0" destOrd="0" presId="urn:microsoft.com/office/officeart/2005/8/layout/hierarchy1"/>
    <dgm:cxn modelId="{B0176445-7193-43D6-9401-F02285D7B1C4}" type="presOf" srcId="{9AA00E2D-3039-42F5-B68A-E7220093F731}" destId="{12F79BD1-4E8A-4D90-A459-62C10CA11B3B}" srcOrd="0" destOrd="0" presId="urn:microsoft.com/office/officeart/2005/8/layout/hierarchy1"/>
    <dgm:cxn modelId="{10D3A718-763A-4490-B1DC-07E03F4D81CA}" type="presOf" srcId="{6CBC15C3-7911-419C-847F-1DFF9F158382}" destId="{6E6534E2-96C7-47A7-B338-AEE38160188B}" srcOrd="0" destOrd="0" presId="urn:microsoft.com/office/officeart/2005/8/layout/hierarchy1"/>
    <dgm:cxn modelId="{A91C7C5B-CEF5-4B12-B2AC-A432494F7993}" srcId="{FCF5AE31-E374-4040-AE55-8952F926535D}" destId="{6CBC15C3-7911-419C-847F-1DFF9F158382}" srcOrd="2" destOrd="0" parTransId="{0E8754CF-77F7-45AF-99C6-BDA8302BCDDF}" sibTransId="{3C70030E-0C15-4EBE-B0FB-A063B5155AE1}"/>
    <dgm:cxn modelId="{228B43B3-3A37-4C4C-BCA7-8C46B371477B}" srcId="{FCF5AE31-E374-4040-AE55-8952F926535D}" destId="{A7845BB3-8897-4A1D-8FCD-D3C2A78A983A}" srcOrd="0" destOrd="0" parTransId="{DFAEE453-DAEB-49AE-BF1B-F10F58DBF33C}" sibTransId="{0ABA69D9-5288-4D7E-97B3-93438AB0F323}"/>
    <dgm:cxn modelId="{2406D8EB-A22A-4847-820F-DB7C89D57555}" type="presOf" srcId="{FCF5AE31-E374-4040-AE55-8952F926535D}" destId="{37E5C21D-44F9-468C-8E36-40904142BE56}" srcOrd="0" destOrd="0" presId="urn:microsoft.com/office/officeart/2005/8/layout/hierarchy1"/>
    <dgm:cxn modelId="{A2D5C9CA-C99F-444C-AD11-BFFC2265192F}" type="presOf" srcId="{A2C944AE-E565-4E73-8A64-EFEF7B2705C4}" destId="{E1502B2A-257B-4E7E-ABE3-F376D20CE048}" srcOrd="0" destOrd="0" presId="urn:microsoft.com/office/officeart/2005/8/layout/hierarchy1"/>
    <dgm:cxn modelId="{6E07E319-A910-40B0-8C17-910F790DE993}" srcId="{3BB91CCC-499B-4095-9ED4-C892B97D3C67}" destId="{FCF5AE31-E374-4040-AE55-8952F926535D}" srcOrd="0" destOrd="0" parTransId="{2DD3332C-581F-4C5C-9B4D-0E317655626B}" sibTransId="{02BB62CA-3103-4646-B99C-7BC66ED4172F}"/>
    <dgm:cxn modelId="{2FF4E58C-F719-4165-B4FF-B88FD2BCBD3D}" type="presParOf" srcId="{A0CF6BCE-1640-4A7A-9244-D8812E4C16E3}" destId="{F01FF199-3213-41FD-B4F7-3C11D3E70C6F}" srcOrd="0" destOrd="0" presId="urn:microsoft.com/office/officeart/2005/8/layout/hierarchy1"/>
    <dgm:cxn modelId="{DB74559B-DD04-4412-A1FE-E713D5C1329D}" type="presParOf" srcId="{F01FF199-3213-41FD-B4F7-3C11D3E70C6F}" destId="{7755DA35-EFBF-4148-B605-299F4626E90B}" srcOrd="0" destOrd="0" presId="urn:microsoft.com/office/officeart/2005/8/layout/hierarchy1"/>
    <dgm:cxn modelId="{F376F3E3-2B6B-4B7D-AC8B-19F7D6368E16}" type="presParOf" srcId="{7755DA35-EFBF-4148-B605-299F4626E90B}" destId="{8214A609-4CD3-427C-AAB8-155874E27E7A}" srcOrd="0" destOrd="0" presId="urn:microsoft.com/office/officeart/2005/8/layout/hierarchy1"/>
    <dgm:cxn modelId="{698EC8DD-5566-4B57-8A3C-D2A7467F2402}" type="presParOf" srcId="{7755DA35-EFBF-4148-B605-299F4626E90B}" destId="{37E5C21D-44F9-468C-8E36-40904142BE56}" srcOrd="1" destOrd="0" presId="urn:microsoft.com/office/officeart/2005/8/layout/hierarchy1"/>
    <dgm:cxn modelId="{A8BCDF17-6DD7-4C06-86F2-B4C8F08019AB}" type="presParOf" srcId="{F01FF199-3213-41FD-B4F7-3C11D3E70C6F}" destId="{D60E8A18-6D59-485A-A5C5-35F267A4E43C}" srcOrd="1" destOrd="0" presId="urn:microsoft.com/office/officeart/2005/8/layout/hierarchy1"/>
    <dgm:cxn modelId="{711B719A-4AF3-4616-AADC-E691F3951D34}" type="presParOf" srcId="{D60E8A18-6D59-485A-A5C5-35F267A4E43C}" destId="{B5B6CCB2-E022-43B3-9C4B-4B48272168AD}" srcOrd="0" destOrd="0" presId="urn:microsoft.com/office/officeart/2005/8/layout/hierarchy1"/>
    <dgm:cxn modelId="{CA558312-DB6A-4967-B8A9-8546C27EF613}" type="presParOf" srcId="{D60E8A18-6D59-485A-A5C5-35F267A4E43C}" destId="{6FD97182-308C-45C9-8F35-C5C59FBF11E2}" srcOrd="1" destOrd="0" presId="urn:microsoft.com/office/officeart/2005/8/layout/hierarchy1"/>
    <dgm:cxn modelId="{C18E512F-F723-4F00-B33C-94A448350E84}" type="presParOf" srcId="{6FD97182-308C-45C9-8F35-C5C59FBF11E2}" destId="{58894D9A-2D11-47D8-B5C6-F99B48751EC8}" srcOrd="0" destOrd="0" presId="urn:microsoft.com/office/officeart/2005/8/layout/hierarchy1"/>
    <dgm:cxn modelId="{1139EA8E-DC4A-4338-8076-B533B32BE609}" type="presParOf" srcId="{58894D9A-2D11-47D8-B5C6-F99B48751EC8}" destId="{08554E2B-94A3-4EF7-B17E-5202CBC04BE4}" srcOrd="0" destOrd="0" presId="urn:microsoft.com/office/officeart/2005/8/layout/hierarchy1"/>
    <dgm:cxn modelId="{B4654454-BF0F-4196-BF1E-D8C41A148D56}" type="presParOf" srcId="{58894D9A-2D11-47D8-B5C6-F99B48751EC8}" destId="{20055B46-4950-43E5-8261-4A2A607B017A}" srcOrd="1" destOrd="0" presId="urn:microsoft.com/office/officeart/2005/8/layout/hierarchy1"/>
    <dgm:cxn modelId="{2BF02C18-2706-4AF0-B8C2-34B673AC0BE4}" type="presParOf" srcId="{6FD97182-308C-45C9-8F35-C5C59FBF11E2}" destId="{E740AA80-F90A-4E95-BDF8-B21B07CED861}" srcOrd="1" destOrd="0" presId="urn:microsoft.com/office/officeart/2005/8/layout/hierarchy1"/>
    <dgm:cxn modelId="{FB0C2D08-E970-4843-A004-F4F677C49F95}" type="presParOf" srcId="{D60E8A18-6D59-485A-A5C5-35F267A4E43C}" destId="{12F79BD1-4E8A-4D90-A459-62C10CA11B3B}" srcOrd="2" destOrd="0" presId="urn:microsoft.com/office/officeart/2005/8/layout/hierarchy1"/>
    <dgm:cxn modelId="{BC558918-2E88-48BC-BD9E-23024062FAA1}" type="presParOf" srcId="{D60E8A18-6D59-485A-A5C5-35F267A4E43C}" destId="{57E4B943-F034-487D-A23B-451421B3A108}" srcOrd="3" destOrd="0" presId="urn:microsoft.com/office/officeart/2005/8/layout/hierarchy1"/>
    <dgm:cxn modelId="{5FF9C41D-74B3-429C-82D3-E8A35016B760}" type="presParOf" srcId="{57E4B943-F034-487D-A23B-451421B3A108}" destId="{B75CE6F4-C989-4F3F-B99E-557D6ED11EB2}" srcOrd="0" destOrd="0" presId="urn:microsoft.com/office/officeart/2005/8/layout/hierarchy1"/>
    <dgm:cxn modelId="{136D5394-5F4A-4503-8D37-8C82C33DDC74}" type="presParOf" srcId="{B75CE6F4-C989-4F3F-B99E-557D6ED11EB2}" destId="{C187EA48-21E6-4ED5-8191-E5D20EDB8575}" srcOrd="0" destOrd="0" presId="urn:microsoft.com/office/officeart/2005/8/layout/hierarchy1"/>
    <dgm:cxn modelId="{C3067477-EB0F-4C08-B29F-37B0099882E7}" type="presParOf" srcId="{B75CE6F4-C989-4F3F-B99E-557D6ED11EB2}" destId="{ABB06E9A-D3FF-4535-8819-CA06CCC7A5EB}" srcOrd="1" destOrd="0" presId="urn:microsoft.com/office/officeart/2005/8/layout/hierarchy1"/>
    <dgm:cxn modelId="{BEF36656-B57E-412A-B815-916120D596AD}" type="presParOf" srcId="{57E4B943-F034-487D-A23B-451421B3A108}" destId="{4BBFB2DE-6012-4C78-84DF-10329D93C4A5}" srcOrd="1" destOrd="0" presId="urn:microsoft.com/office/officeart/2005/8/layout/hierarchy1"/>
    <dgm:cxn modelId="{D3DD6931-79B0-4D6C-8BD1-97FA6A145910}" type="presParOf" srcId="{D60E8A18-6D59-485A-A5C5-35F267A4E43C}" destId="{732338D2-266D-459F-BD60-B15AE2B13D5B}" srcOrd="4" destOrd="0" presId="urn:microsoft.com/office/officeart/2005/8/layout/hierarchy1"/>
    <dgm:cxn modelId="{B8E6E374-7B3C-4BC4-8D2E-387E4D5DF5ED}" type="presParOf" srcId="{D60E8A18-6D59-485A-A5C5-35F267A4E43C}" destId="{0C7F00C9-C9B0-4261-AB60-6C0C49FF4009}" srcOrd="5" destOrd="0" presId="urn:microsoft.com/office/officeart/2005/8/layout/hierarchy1"/>
    <dgm:cxn modelId="{A63B3421-710E-447B-AE0F-549F213DDD85}" type="presParOf" srcId="{0C7F00C9-C9B0-4261-AB60-6C0C49FF4009}" destId="{2E6A9C74-5DB8-4645-8AB9-AD959E7175E6}" srcOrd="0" destOrd="0" presId="urn:microsoft.com/office/officeart/2005/8/layout/hierarchy1"/>
    <dgm:cxn modelId="{346A241E-65E3-442F-844E-8381E513BF0E}" type="presParOf" srcId="{2E6A9C74-5DB8-4645-8AB9-AD959E7175E6}" destId="{D88955EC-A3FD-4E8A-BD2F-7C29AA73D1B9}" srcOrd="0" destOrd="0" presId="urn:microsoft.com/office/officeart/2005/8/layout/hierarchy1"/>
    <dgm:cxn modelId="{9E6BE6A0-1312-4706-B63A-A6017CBCCE67}" type="presParOf" srcId="{2E6A9C74-5DB8-4645-8AB9-AD959E7175E6}" destId="{6E6534E2-96C7-47A7-B338-AEE38160188B}" srcOrd="1" destOrd="0" presId="urn:microsoft.com/office/officeart/2005/8/layout/hierarchy1"/>
    <dgm:cxn modelId="{90A96761-FA94-4177-8281-08A0C640BC27}" type="presParOf" srcId="{0C7F00C9-C9B0-4261-AB60-6C0C49FF4009}" destId="{14C7A401-C981-4501-B7D2-07AE810631E9}" srcOrd="1" destOrd="0" presId="urn:microsoft.com/office/officeart/2005/8/layout/hierarchy1"/>
    <dgm:cxn modelId="{53B3199B-5E78-4D6D-8070-8C02E22C9926}" type="presParOf" srcId="{D60E8A18-6D59-485A-A5C5-35F267A4E43C}" destId="{923BACE2-F2E4-4D8D-B54E-8C326EE2F1F1}" srcOrd="6" destOrd="0" presId="urn:microsoft.com/office/officeart/2005/8/layout/hierarchy1"/>
    <dgm:cxn modelId="{8D37B9EA-5D94-432C-A340-69E4615D4163}" type="presParOf" srcId="{D60E8A18-6D59-485A-A5C5-35F267A4E43C}" destId="{869A188D-604B-4C3A-95E9-B08EA8A154B2}" srcOrd="7" destOrd="0" presId="urn:microsoft.com/office/officeart/2005/8/layout/hierarchy1"/>
    <dgm:cxn modelId="{DB509B85-FE0A-400B-87B3-2563E5ED47F5}" type="presParOf" srcId="{869A188D-604B-4C3A-95E9-B08EA8A154B2}" destId="{494AE7E8-9B71-49C8-AF24-B8BED5C89AC3}" srcOrd="0" destOrd="0" presId="urn:microsoft.com/office/officeart/2005/8/layout/hierarchy1"/>
    <dgm:cxn modelId="{FA31FA87-B023-4E74-93BA-453C23552817}" type="presParOf" srcId="{494AE7E8-9B71-49C8-AF24-B8BED5C89AC3}" destId="{B44F6000-BBDE-4078-AC11-87694CBD5B69}" srcOrd="0" destOrd="0" presId="urn:microsoft.com/office/officeart/2005/8/layout/hierarchy1"/>
    <dgm:cxn modelId="{0A9C7DCD-6F03-4482-BDDE-16C6E7DFD677}" type="presParOf" srcId="{494AE7E8-9B71-49C8-AF24-B8BED5C89AC3}" destId="{E1502B2A-257B-4E7E-ABE3-F376D20CE048}" srcOrd="1" destOrd="0" presId="urn:microsoft.com/office/officeart/2005/8/layout/hierarchy1"/>
    <dgm:cxn modelId="{F7B171EC-72CE-477E-A0F4-27373491FCAD}" type="presParOf" srcId="{869A188D-604B-4C3A-95E9-B08EA8A154B2}" destId="{E5ED038C-0D91-4BAF-A791-A4E2C8BD564F}" srcOrd="1" destOrd="0" presId="urn:microsoft.com/office/officeart/2005/8/layout/hierarchy1"/>
    <dgm:cxn modelId="{1E7C4409-3435-4AD1-BC3F-D99ECAB1F73C}" type="presParOf" srcId="{D60E8A18-6D59-485A-A5C5-35F267A4E43C}" destId="{3AD4080F-FEB5-4779-BCA3-CD78A77FE105}" srcOrd="8" destOrd="0" presId="urn:microsoft.com/office/officeart/2005/8/layout/hierarchy1"/>
    <dgm:cxn modelId="{6686CB59-EE56-4C9F-AF4A-39AB93EA1EAF}" type="presParOf" srcId="{D60E8A18-6D59-485A-A5C5-35F267A4E43C}" destId="{E93F1F2D-36DA-4289-982E-0C89128F0269}" srcOrd="9" destOrd="0" presId="urn:microsoft.com/office/officeart/2005/8/layout/hierarchy1"/>
    <dgm:cxn modelId="{75671710-90CB-440D-8882-2E7AB110439F}" type="presParOf" srcId="{E93F1F2D-36DA-4289-982E-0C89128F0269}" destId="{D48FD05D-3295-45BC-A224-6665E6F8FADA}" srcOrd="0" destOrd="0" presId="urn:microsoft.com/office/officeart/2005/8/layout/hierarchy1"/>
    <dgm:cxn modelId="{41D0020E-7449-4A1A-B11C-9EAD55A5029A}" type="presParOf" srcId="{D48FD05D-3295-45BC-A224-6665E6F8FADA}" destId="{C936CF8B-D73B-4609-AAD4-51D962A3F7B4}" srcOrd="0" destOrd="0" presId="urn:microsoft.com/office/officeart/2005/8/layout/hierarchy1"/>
    <dgm:cxn modelId="{4AB0C7DF-3A29-45AA-AE5C-BFB3AF849979}" type="presParOf" srcId="{D48FD05D-3295-45BC-A224-6665E6F8FADA}" destId="{D632150F-BFD1-4410-B3F6-12C4FFEBFCBE}" srcOrd="1" destOrd="0" presId="urn:microsoft.com/office/officeart/2005/8/layout/hierarchy1"/>
    <dgm:cxn modelId="{085B015E-621A-4111-95FA-64BF2210C66C}" type="presParOf" srcId="{E93F1F2D-36DA-4289-982E-0C89128F0269}" destId="{685EC947-8623-457E-A170-4C3C34C5A42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BB91CCC-499B-4095-9ED4-C892B97D3C67}" type="doc">
      <dgm:prSet loTypeId="urn:microsoft.com/office/officeart/2008/layout/NameandTitleOrganizationalChart" loCatId="hierarchy" qsTypeId="urn:microsoft.com/office/officeart/2005/8/quickstyle/simple1" qsCatId="simple" csTypeId="urn:microsoft.com/office/officeart/2005/8/colors/accent1_1" csCatId="accent1" phldr="1"/>
      <dgm:spPr/>
      <dgm:t>
        <a:bodyPr/>
        <a:lstStyle/>
        <a:p>
          <a:endParaRPr lang="es-ES"/>
        </a:p>
      </dgm:t>
    </dgm:pt>
    <dgm:pt modelId="{FCF5AE31-E374-4040-AE55-8952F926535D}">
      <dgm:prSet phldrT="[Texto]" custT="1"/>
      <dgm:spPr/>
      <dgm:t>
        <a:bodyPr/>
        <a:lstStyle/>
        <a:p>
          <a:endParaRPr lang="es-ES" sz="2400" dirty="0" smtClean="0">
            <a:latin typeface="Arial" panose="020B0604020202020204" pitchFamily="34" charset="0"/>
            <a:cs typeface="Arial" panose="020B0604020202020204" pitchFamily="34" charset="0"/>
          </a:endParaRPr>
        </a:p>
        <a:p>
          <a:r>
            <a:rPr lang="es-ES" sz="2400" dirty="0" smtClean="0">
              <a:latin typeface="Arial" panose="020B0604020202020204" pitchFamily="34" charset="0"/>
              <a:cs typeface="Arial" panose="020B0604020202020204" pitchFamily="34" charset="0"/>
            </a:rPr>
            <a:t>JURISDICCIÓN ESTADO RIBEREÑO</a:t>
          </a:r>
        </a:p>
        <a:p>
          <a:endParaRPr lang="es-ES" sz="1200" dirty="0" smtClean="0"/>
        </a:p>
        <a:p>
          <a:endParaRPr lang="es-ES" sz="1200" dirty="0"/>
        </a:p>
      </dgm:t>
    </dgm:pt>
    <dgm:pt modelId="{2DD3332C-581F-4C5C-9B4D-0E317655626B}" type="parTrans" cxnId="{6E07E319-A910-40B0-8C17-910F790DE993}">
      <dgm:prSet/>
      <dgm:spPr/>
      <dgm:t>
        <a:bodyPr/>
        <a:lstStyle/>
        <a:p>
          <a:endParaRPr lang="es-ES"/>
        </a:p>
      </dgm:t>
    </dgm:pt>
    <dgm:pt modelId="{02BB62CA-3103-4646-B99C-7BC66ED4172F}" type="sibTrans" cxnId="{6E07E319-A910-40B0-8C17-910F790DE993}">
      <dgm:prSet/>
      <dgm:spPr/>
      <dgm:t>
        <a:bodyPr/>
        <a:lstStyle/>
        <a:p>
          <a:endParaRPr lang="es-ES"/>
        </a:p>
      </dgm:t>
    </dgm:pt>
    <dgm:pt modelId="{A2C944AE-E565-4E73-8A64-EFEF7B2705C4}">
      <dgm:prSet phldrT="[Texto]" custT="1"/>
      <dgm:spPr/>
      <dgm:t>
        <a:bodyPr/>
        <a:lstStyle/>
        <a:p>
          <a:r>
            <a:rPr lang="es-ES" sz="1800" b="1" dirty="0" smtClean="0">
              <a:latin typeface="Arial" panose="020B0604020202020204" pitchFamily="34" charset="0"/>
              <a:cs typeface="Arial" panose="020B0604020202020204" pitchFamily="34" charset="0"/>
            </a:rPr>
            <a:t>SUPUESTO N°1</a:t>
          </a:r>
          <a:endParaRPr lang="es-ES" sz="1800" b="1" dirty="0">
            <a:latin typeface="Arial" panose="020B0604020202020204" pitchFamily="34" charset="0"/>
            <a:cs typeface="Arial" panose="020B0604020202020204" pitchFamily="34" charset="0"/>
          </a:endParaRPr>
        </a:p>
      </dgm:t>
    </dgm:pt>
    <dgm:pt modelId="{0D2A6905-239D-43A5-B637-519CDB0E66D2}" type="parTrans" cxnId="{846C3DC5-DFD6-48DE-BD6B-095BA818C83C}">
      <dgm:prSet/>
      <dgm:spPr/>
      <dgm:t>
        <a:bodyPr/>
        <a:lstStyle/>
        <a:p>
          <a:endParaRPr lang="es-ES"/>
        </a:p>
      </dgm:t>
    </dgm:pt>
    <dgm:pt modelId="{994F5837-2FD1-4138-B4DD-531B9199474C}" type="sibTrans" cxnId="{846C3DC5-DFD6-48DE-BD6B-095BA818C83C}">
      <dgm:prSet/>
      <dgm:spPr/>
      <dgm:t>
        <a:bodyPr/>
        <a:lstStyle/>
        <a:p>
          <a:endParaRPr lang="es-ES"/>
        </a:p>
      </dgm:t>
    </dgm:pt>
    <dgm:pt modelId="{256792A1-5140-499E-9D85-F6ED17C262B0}">
      <dgm:prSet custT="1"/>
      <dgm:spPr/>
      <dgm:t>
        <a:bodyPr/>
        <a:lstStyle/>
        <a:p>
          <a:r>
            <a:rPr lang="es-ES" sz="1800" b="1" dirty="0" smtClean="0">
              <a:latin typeface="Arial" panose="020B0604020202020204" pitchFamily="34" charset="0"/>
              <a:cs typeface="Arial" panose="020B0604020202020204" pitchFamily="34" charset="0"/>
            </a:rPr>
            <a:t>SUPUESTO N°2</a:t>
          </a:r>
          <a:endParaRPr lang="es-ES" sz="1800" b="1" dirty="0">
            <a:latin typeface="Arial" panose="020B0604020202020204" pitchFamily="34" charset="0"/>
            <a:cs typeface="Arial" panose="020B0604020202020204" pitchFamily="34" charset="0"/>
          </a:endParaRPr>
        </a:p>
      </dgm:t>
    </dgm:pt>
    <dgm:pt modelId="{8AE42DBF-D758-44F7-94DE-1056A9BBC70E}" type="parTrans" cxnId="{E6A5C72D-0246-4622-B0FB-D14BE924694E}">
      <dgm:prSet/>
      <dgm:spPr/>
      <dgm:t>
        <a:bodyPr/>
        <a:lstStyle/>
        <a:p>
          <a:endParaRPr lang="es-ES"/>
        </a:p>
      </dgm:t>
    </dgm:pt>
    <dgm:pt modelId="{B926E038-6A2D-463E-A46D-7FD864FF6D4F}" type="sibTrans" cxnId="{E6A5C72D-0246-4622-B0FB-D14BE924694E}">
      <dgm:prSet/>
      <dgm:spPr/>
      <dgm:t>
        <a:bodyPr/>
        <a:lstStyle/>
        <a:p>
          <a:endParaRPr lang="es-ES"/>
        </a:p>
      </dgm:t>
    </dgm:pt>
    <dgm:pt modelId="{59D17248-9CA7-4D48-8926-2B3348A3AC9A}">
      <dgm:prSet/>
      <dgm:spPr/>
      <dgm:t>
        <a:bodyPr/>
        <a:lstStyle/>
        <a:p>
          <a:r>
            <a:rPr lang="es-MX" b="1" u="sng" dirty="0" smtClean="0">
              <a:solidFill>
                <a:srgbClr val="FF0000"/>
              </a:solidFill>
              <a:latin typeface="Arial" panose="020B0604020202020204" pitchFamily="34" charset="0"/>
              <a:cs typeface="Arial" panose="020B0604020202020204" pitchFamily="34" charset="0"/>
            </a:rPr>
            <a:t>Mientras</a:t>
          </a:r>
          <a:r>
            <a:rPr lang="es-MX" u="none" dirty="0" smtClean="0">
              <a:solidFill>
                <a:srgbClr val="FF0000"/>
              </a:solidFill>
              <a:latin typeface="Arial" panose="020B0604020202020204" pitchFamily="34" charset="0"/>
              <a:cs typeface="Arial" panose="020B0604020202020204" pitchFamily="34" charset="0"/>
            </a:rPr>
            <a:t> </a:t>
          </a:r>
          <a:r>
            <a:rPr lang="es-MX" u="none" dirty="0" smtClean="0">
              <a:solidFill>
                <a:schemeClr val="tx1"/>
              </a:solidFill>
              <a:latin typeface="Arial" panose="020B0604020202020204" pitchFamily="34" charset="0"/>
              <a:cs typeface="Arial" panose="020B0604020202020204" pitchFamily="34" charset="0"/>
            </a:rPr>
            <a:t>el buque efectúa su paso inocente por el mar territorial se comete un delito a bordo.</a:t>
          </a:r>
          <a:endParaRPr lang="es-MX" u="none" dirty="0">
            <a:solidFill>
              <a:schemeClr val="tx1"/>
            </a:solidFill>
            <a:latin typeface="Arial" panose="020B0604020202020204" pitchFamily="34" charset="0"/>
            <a:cs typeface="Arial" panose="020B0604020202020204" pitchFamily="34" charset="0"/>
          </a:endParaRPr>
        </a:p>
      </dgm:t>
    </dgm:pt>
    <dgm:pt modelId="{0181984A-04ED-49BE-9D1A-DCE2D5BD1B6D}" type="parTrans" cxnId="{D312B57E-782E-408C-9ECE-52028CDEB9E0}">
      <dgm:prSet/>
      <dgm:spPr/>
      <dgm:t>
        <a:bodyPr/>
        <a:lstStyle/>
        <a:p>
          <a:endParaRPr lang="es-ES"/>
        </a:p>
      </dgm:t>
    </dgm:pt>
    <dgm:pt modelId="{38DE0519-453B-4E97-B78A-A9CA1D7402C4}" type="sibTrans" cxnId="{D312B57E-782E-408C-9ECE-52028CDEB9E0}">
      <dgm:prSet/>
      <dgm:spPr/>
      <dgm:t>
        <a:bodyPr/>
        <a:lstStyle/>
        <a:p>
          <a:endParaRPr lang="es-ES"/>
        </a:p>
      </dgm:t>
    </dgm:pt>
    <dgm:pt modelId="{B0813F45-9038-4C27-9277-589B58243670}">
      <dgm:prSet/>
      <dgm:spPr/>
      <dgm:t>
        <a:bodyPr/>
        <a:lstStyle/>
        <a:p>
          <a:r>
            <a:rPr lang="es-MX" dirty="0" smtClean="0">
              <a:latin typeface="Arial" panose="020B0604020202020204" pitchFamily="34" charset="0"/>
              <a:cs typeface="Arial" panose="020B0604020202020204" pitchFamily="34" charset="0"/>
            </a:rPr>
            <a:t>Delito se comete </a:t>
          </a:r>
          <a:r>
            <a:rPr lang="es-MX" b="1" u="sng" dirty="0" smtClean="0">
              <a:solidFill>
                <a:srgbClr val="FF0000"/>
              </a:solidFill>
              <a:latin typeface="Arial" panose="020B0604020202020204" pitchFamily="34" charset="0"/>
              <a:cs typeface="Arial" panose="020B0604020202020204" pitchFamily="34" charset="0"/>
            </a:rPr>
            <a:t>antes</a:t>
          </a:r>
          <a:r>
            <a:rPr lang="es-MX" b="1" u="sng" dirty="0" smtClean="0">
              <a:solidFill>
                <a:schemeClr val="tx1"/>
              </a:solidFill>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de que el buque haya entrado al mar territorial: </a:t>
          </a:r>
          <a:endParaRPr lang="en-US" dirty="0"/>
        </a:p>
      </dgm:t>
    </dgm:pt>
    <dgm:pt modelId="{92CA6879-4F28-4A77-9005-2160DDEDEC68}" type="parTrans" cxnId="{68DE39B0-B82E-4EFF-9BD1-0F3DF7526F38}">
      <dgm:prSet/>
      <dgm:spPr/>
      <dgm:t>
        <a:bodyPr/>
        <a:lstStyle/>
        <a:p>
          <a:endParaRPr lang="es-ES"/>
        </a:p>
      </dgm:t>
    </dgm:pt>
    <dgm:pt modelId="{9FECD54A-F23A-4B3F-B266-E21F10C832F5}" type="sibTrans" cxnId="{68DE39B0-B82E-4EFF-9BD1-0F3DF7526F38}">
      <dgm:prSet/>
      <dgm:spPr/>
      <dgm:t>
        <a:bodyPr/>
        <a:lstStyle/>
        <a:p>
          <a:endParaRPr lang="es-ES"/>
        </a:p>
      </dgm:t>
    </dgm:pt>
    <dgm:pt modelId="{2FF74999-B380-4760-81ED-D1400D5B9415}">
      <dgm:prSet/>
      <dgm:spPr/>
      <dgm:t>
        <a:bodyPr/>
        <a:lstStyle/>
        <a:p>
          <a:r>
            <a:rPr lang="es-ES" dirty="0" smtClean="0">
              <a:latin typeface="Arial" panose="020B0604020202020204" pitchFamily="34" charset="0"/>
              <a:cs typeface="Arial" panose="020B0604020202020204" pitchFamily="34" charset="0"/>
            </a:rPr>
            <a:t>En principio el Estado Ribereño no tiene jurisdicción, a menos que se den ciertos supuestos de hecho</a:t>
          </a:r>
          <a:endParaRPr lang="es-ES" dirty="0">
            <a:latin typeface="Arial" panose="020B0604020202020204" pitchFamily="34" charset="0"/>
            <a:cs typeface="Arial" panose="020B0604020202020204" pitchFamily="34" charset="0"/>
          </a:endParaRPr>
        </a:p>
      </dgm:t>
    </dgm:pt>
    <dgm:pt modelId="{6869EAE5-D1C1-452D-8F60-EE4A61C614CE}" type="parTrans" cxnId="{097AACF4-66A3-47DE-A97C-22FD75DD68D6}">
      <dgm:prSet/>
      <dgm:spPr/>
      <dgm:t>
        <a:bodyPr/>
        <a:lstStyle/>
        <a:p>
          <a:endParaRPr lang="es-ES"/>
        </a:p>
      </dgm:t>
    </dgm:pt>
    <dgm:pt modelId="{BB5D73AD-E4A9-4999-B97A-B4A7C8933FF9}" type="sibTrans" cxnId="{097AACF4-66A3-47DE-A97C-22FD75DD68D6}">
      <dgm:prSet/>
      <dgm:spPr/>
      <dgm:t>
        <a:bodyPr/>
        <a:lstStyle/>
        <a:p>
          <a:endParaRPr lang="es-ES"/>
        </a:p>
      </dgm:t>
    </dgm:pt>
    <dgm:pt modelId="{1ED431F5-F344-4EC1-9B69-A1A20B637C22}">
      <dgm:prSet/>
      <dgm:spPr/>
      <dgm:t>
        <a:bodyPr/>
        <a:lstStyle/>
        <a:p>
          <a:r>
            <a:rPr lang="es-MX" smtClean="0">
              <a:latin typeface="Arial" panose="020B0604020202020204" pitchFamily="34" charset="0"/>
              <a:cs typeface="Arial" panose="020B0604020202020204" pitchFamily="34" charset="0"/>
            </a:rPr>
            <a:t>Si procede de puerto extranjero y no penetra en aguas interiores, el estado no puede en principio realizar detenciones ni diligencias.</a:t>
          </a:r>
          <a:endParaRPr lang="es-MX" dirty="0">
            <a:latin typeface="Arial" panose="020B0604020202020204" pitchFamily="34" charset="0"/>
            <a:cs typeface="Arial" panose="020B0604020202020204" pitchFamily="34" charset="0"/>
          </a:endParaRPr>
        </a:p>
      </dgm:t>
    </dgm:pt>
    <dgm:pt modelId="{327CD8AE-6AB5-4837-A5C0-663777B8DFB5}" type="parTrans" cxnId="{D1A83C96-086A-477D-82FE-D6DA56BB38DA}">
      <dgm:prSet/>
      <dgm:spPr/>
      <dgm:t>
        <a:bodyPr/>
        <a:lstStyle/>
        <a:p>
          <a:endParaRPr lang="es-ES"/>
        </a:p>
      </dgm:t>
    </dgm:pt>
    <dgm:pt modelId="{C299B987-FD5C-44C0-804D-4261FEA79C90}" type="sibTrans" cxnId="{D1A83C96-086A-477D-82FE-D6DA56BB38DA}">
      <dgm:prSet/>
      <dgm:spPr/>
      <dgm:t>
        <a:bodyPr/>
        <a:lstStyle/>
        <a:p>
          <a:endParaRPr lang="es-ES"/>
        </a:p>
      </dgm:t>
    </dgm:pt>
    <dgm:pt modelId="{1A48D2AD-3EBC-4806-9987-6525550F2321}" type="pres">
      <dgm:prSet presAssocID="{3BB91CCC-499B-4095-9ED4-C892B97D3C67}" presName="hierChild1" presStyleCnt="0">
        <dgm:presLayoutVars>
          <dgm:orgChart val="1"/>
          <dgm:chPref val="1"/>
          <dgm:dir/>
          <dgm:animOne val="branch"/>
          <dgm:animLvl val="lvl"/>
          <dgm:resizeHandles/>
        </dgm:presLayoutVars>
      </dgm:prSet>
      <dgm:spPr/>
      <dgm:t>
        <a:bodyPr/>
        <a:lstStyle/>
        <a:p>
          <a:endParaRPr lang="es-ES"/>
        </a:p>
      </dgm:t>
    </dgm:pt>
    <dgm:pt modelId="{41A120C4-B18B-4444-B7B4-F0D3A9F77A9A}" type="pres">
      <dgm:prSet presAssocID="{FCF5AE31-E374-4040-AE55-8952F926535D}" presName="hierRoot1" presStyleCnt="0">
        <dgm:presLayoutVars>
          <dgm:hierBranch val="init"/>
        </dgm:presLayoutVars>
      </dgm:prSet>
      <dgm:spPr/>
    </dgm:pt>
    <dgm:pt modelId="{2D210E2B-F8B3-45D9-9140-FA19ADAF198A}" type="pres">
      <dgm:prSet presAssocID="{FCF5AE31-E374-4040-AE55-8952F926535D}" presName="rootComposite1" presStyleCnt="0"/>
      <dgm:spPr/>
    </dgm:pt>
    <dgm:pt modelId="{A4D4A9B0-92C8-45B2-BEDD-952E34E00B8F}" type="pres">
      <dgm:prSet presAssocID="{FCF5AE31-E374-4040-AE55-8952F926535D}" presName="rootText1" presStyleLbl="node0" presStyleIdx="0" presStyleCnt="1" custScaleX="263352" custLinFactNeighborX="-878" custLinFactNeighborY="-209">
        <dgm:presLayoutVars>
          <dgm:chMax/>
          <dgm:chPref val="3"/>
        </dgm:presLayoutVars>
      </dgm:prSet>
      <dgm:spPr/>
      <dgm:t>
        <a:bodyPr/>
        <a:lstStyle/>
        <a:p>
          <a:endParaRPr lang="es-ES"/>
        </a:p>
      </dgm:t>
    </dgm:pt>
    <dgm:pt modelId="{F01AE357-3255-464E-948B-BFE0FD712A74}" type="pres">
      <dgm:prSet presAssocID="{FCF5AE31-E374-4040-AE55-8952F926535D}" presName="titleText1" presStyleLbl="fgAcc0" presStyleIdx="0" presStyleCnt="1">
        <dgm:presLayoutVars>
          <dgm:chMax val="0"/>
          <dgm:chPref val="0"/>
        </dgm:presLayoutVars>
      </dgm:prSet>
      <dgm:spPr/>
      <dgm:t>
        <a:bodyPr/>
        <a:lstStyle/>
        <a:p>
          <a:endParaRPr lang="es-ES"/>
        </a:p>
      </dgm:t>
    </dgm:pt>
    <dgm:pt modelId="{56D9A783-45EF-4904-835E-943A2DF15C76}" type="pres">
      <dgm:prSet presAssocID="{FCF5AE31-E374-4040-AE55-8952F926535D}" presName="rootConnector1" presStyleLbl="node1" presStyleIdx="0" presStyleCnt="6"/>
      <dgm:spPr/>
      <dgm:t>
        <a:bodyPr/>
        <a:lstStyle/>
        <a:p>
          <a:endParaRPr lang="es-ES"/>
        </a:p>
      </dgm:t>
    </dgm:pt>
    <dgm:pt modelId="{11F8D7CC-9940-4E66-AE91-58B5BEE16B0D}" type="pres">
      <dgm:prSet presAssocID="{FCF5AE31-E374-4040-AE55-8952F926535D}" presName="hierChild2" presStyleCnt="0"/>
      <dgm:spPr/>
    </dgm:pt>
    <dgm:pt modelId="{DD4D22AE-5333-4C84-B76E-CBA5141E59B0}" type="pres">
      <dgm:prSet presAssocID="{0D2A6905-239D-43A5-B637-519CDB0E66D2}" presName="Name37" presStyleLbl="parChTrans1D2" presStyleIdx="0" presStyleCnt="2"/>
      <dgm:spPr/>
      <dgm:t>
        <a:bodyPr/>
        <a:lstStyle/>
        <a:p>
          <a:endParaRPr lang="es-ES"/>
        </a:p>
      </dgm:t>
    </dgm:pt>
    <dgm:pt modelId="{652728D2-5F78-4FA3-A139-89BE9A09E57B}" type="pres">
      <dgm:prSet presAssocID="{A2C944AE-E565-4E73-8A64-EFEF7B2705C4}" presName="hierRoot2" presStyleCnt="0">
        <dgm:presLayoutVars>
          <dgm:hierBranch val="init"/>
        </dgm:presLayoutVars>
      </dgm:prSet>
      <dgm:spPr/>
    </dgm:pt>
    <dgm:pt modelId="{B91F403F-F9B1-4CD3-B821-BF41836A1C05}" type="pres">
      <dgm:prSet presAssocID="{A2C944AE-E565-4E73-8A64-EFEF7B2705C4}" presName="rootComposite" presStyleCnt="0"/>
      <dgm:spPr/>
    </dgm:pt>
    <dgm:pt modelId="{241AA637-5DDA-4041-B750-F4EF8A87F8C9}" type="pres">
      <dgm:prSet presAssocID="{A2C944AE-E565-4E73-8A64-EFEF7B2705C4}" presName="rootText" presStyleLbl="node1" presStyleIdx="0" presStyleCnt="6">
        <dgm:presLayoutVars>
          <dgm:chMax/>
          <dgm:chPref val="3"/>
        </dgm:presLayoutVars>
      </dgm:prSet>
      <dgm:spPr/>
      <dgm:t>
        <a:bodyPr/>
        <a:lstStyle/>
        <a:p>
          <a:endParaRPr lang="es-ES"/>
        </a:p>
      </dgm:t>
    </dgm:pt>
    <dgm:pt modelId="{35C72BDB-A40F-4C07-8A2E-0FD6747FDC98}" type="pres">
      <dgm:prSet presAssocID="{A2C944AE-E565-4E73-8A64-EFEF7B2705C4}" presName="titleText2" presStyleLbl="fgAcc1" presStyleIdx="0" presStyleCnt="6">
        <dgm:presLayoutVars>
          <dgm:chMax val="0"/>
          <dgm:chPref val="0"/>
        </dgm:presLayoutVars>
      </dgm:prSet>
      <dgm:spPr/>
      <dgm:t>
        <a:bodyPr/>
        <a:lstStyle/>
        <a:p>
          <a:endParaRPr lang="es-ES"/>
        </a:p>
      </dgm:t>
    </dgm:pt>
    <dgm:pt modelId="{8FAC1AF8-7DFE-4028-A14D-8649F404101F}" type="pres">
      <dgm:prSet presAssocID="{A2C944AE-E565-4E73-8A64-EFEF7B2705C4}" presName="rootConnector" presStyleLbl="node2" presStyleIdx="0" presStyleCnt="0"/>
      <dgm:spPr/>
      <dgm:t>
        <a:bodyPr/>
        <a:lstStyle/>
        <a:p>
          <a:endParaRPr lang="es-ES"/>
        </a:p>
      </dgm:t>
    </dgm:pt>
    <dgm:pt modelId="{78E5104C-ADF2-4F48-934F-0E1156D07429}" type="pres">
      <dgm:prSet presAssocID="{A2C944AE-E565-4E73-8A64-EFEF7B2705C4}" presName="hierChild4" presStyleCnt="0"/>
      <dgm:spPr/>
    </dgm:pt>
    <dgm:pt modelId="{C790ABE8-D56F-4D99-B7DA-A6F977EE2EAD}" type="pres">
      <dgm:prSet presAssocID="{0181984A-04ED-49BE-9D1A-DCE2D5BD1B6D}" presName="Name37" presStyleLbl="parChTrans1D3" presStyleIdx="0" presStyleCnt="2"/>
      <dgm:spPr/>
      <dgm:t>
        <a:bodyPr/>
        <a:lstStyle/>
        <a:p>
          <a:endParaRPr lang="es-ES"/>
        </a:p>
      </dgm:t>
    </dgm:pt>
    <dgm:pt modelId="{11C3411F-4E23-4DF5-AD38-1B1FEDB36FDC}" type="pres">
      <dgm:prSet presAssocID="{59D17248-9CA7-4D48-8926-2B3348A3AC9A}" presName="hierRoot2" presStyleCnt="0">
        <dgm:presLayoutVars>
          <dgm:hierBranch val="init"/>
        </dgm:presLayoutVars>
      </dgm:prSet>
      <dgm:spPr/>
    </dgm:pt>
    <dgm:pt modelId="{C952277B-529C-48FC-9189-D6F8C627082D}" type="pres">
      <dgm:prSet presAssocID="{59D17248-9CA7-4D48-8926-2B3348A3AC9A}" presName="rootComposite" presStyleCnt="0"/>
      <dgm:spPr/>
    </dgm:pt>
    <dgm:pt modelId="{7B549BE4-3CE6-4076-8404-FF4BCF6DEA35}" type="pres">
      <dgm:prSet presAssocID="{59D17248-9CA7-4D48-8926-2B3348A3AC9A}" presName="rootText" presStyleLbl="node1" presStyleIdx="1" presStyleCnt="6">
        <dgm:presLayoutVars>
          <dgm:chMax/>
          <dgm:chPref val="3"/>
        </dgm:presLayoutVars>
      </dgm:prSet>
      <dgm:spPr/>
      <dgm:t>
        <a:bodyPr/>
        <a:lstStyle/>
        <a:p>
          <a:endParaRPr lang="es-ES"/>
        </a:p>
      </dgm:t>
    </dgm:pt>
    <dgm:pt modelId="{C1D0CBA7-3601-4069-B5A3-1084AA720851}" type="pres">
      <dgm:prSet presAssocID="{59D17248-9CA7-4D48-8926-2B3348A3AC9A}" presName="titleText2" presStyleLbl="fgAcc1" presStyleIdx="1" presStyleCnt="6">
        <dgm:presLayoutVars>
          <dgm:chMax val="0"/>
          <dgm:chPref val="0"/>
        </dgm:presLayoutVars>
      </dgm:prSet>
      <dgm:spPr/>
      <dgm:t>
        <a:bodyPr/>
        <a:lstStyle/>
        <a:p>
          <a:endParaRPr lang="es-ES"/>
        </a:p>
      </dgm:t>
    </dgm:pt>
    <dgm:pt modelId="{2B564625-7CC4-4E75-8D98-5A1857713600}" type="pres">
      <dgm:prSet presAssocID="{59D17248-9CA7-4D48-8926-2B3348A3AC9A}" presName="rootConnector" presStyleLbl="node3" presStyleIdx="0" presStyleCnt="0"/>
      <dgm:spPr/>
      <dgm:t>
        <a:bodyPr/>
        <a:lstStyle/>
        <a:p>
          <a:endParaRPr lang="es-ES"/>
        </a:p>
      </dgm:t>
    </dgm:pt>
    <dgm:pt modelId="{D54EB316-CE07-4443-A2CD-6A2F867DF719}" type="pres">
      <dgm:prSet presAssocID="{59D17248-9CA7-4D48-8926-2B3348A3AC9A}" presName="hierChild4" presStyleCnt="0"/>
      <dgm:spPr/>
    </dgm:pt>
    <dgm:pt modelId="{B3EFB9F4-2B5C-4A59-815D-A4CB7E598CEB}" type="pres">
      <dgm:prSet presAssocID="{6869EAE5-D1C1-452D-8F60-EE4A61C614CE}" presName="Name37" presStyleLbl="parChTrans1D4" presStyleIdx="0" presStyleCnt="2"/>
      <dgm:spPr/>
      <dgm:t>
        <a:bodyPr/>
        <a:lstStyle/>
        <a:p>
          <a:endParaRPr lang="es-ES"/>
        </a:p>
      </dgm:t>
    </dgm:pt>
    <dgm:pt modelId="{EB34B259-9F18-403B-B2EE-9516AECEBB58}" type="pres">
      <dgm:prSet presAssocID="{2FF74999-B380-4760-81ED-D1400D5B9415}" presName="hierRoot2" presStyleCnt="0">
        <dgm:presLayoutVars>
          <dgm:hierBranch val="init"/>
        </dgm:presLayoutVars>
      </dgm:prSet>
      <dgm:spPr/>
    </dgm:pt>
    <dgm:pt modelId="{9948111B-5318-4168-AE3B-46935995D7F5}" type="pres">
      <dgm:prSet presAssocID="{2FF74999-B380-4760-81ED-D1400D5B9415}" presName="rootComposite" presStyleCnt="0"/>
      <dgm:spPr/>
    </dgm:pt>
    <dgm:pt modelId="{ADEDDCEC-4F1D-408F-9561-7D8029830EF1}" type="pres">
      <dgm:prSet presAssocID="{2FF74999-B380-4760-81ED-D1400D5B9415}" presName="rootText" presStyleLbl="node1" presStyleIdx="2" presStyleCnt="6">
        <dgm:presLayoutVars>
          <dgm:chMax/>
          <dgm:chPref val="3"/>
        </dgm:presLayoutVars>
      </dgm:prSet>
      <dgm:spPr/>
      <dgm:t>
        <a:bodyPr/>
        <a:lstStyle/>
        <a:p>
          <a:endParaRPr lang="es-ES"/>
        </a:p>
      </dgm:t>
    </dgm:pt>
    <dgm:pt modelId="{73C095F2-369B-47F9-ABBD-884F727E86C7}" type="pres">
      <dgm:prSet presAssocID="{2FF74999-B380-4760-81ED-D1400D5B9415}" presName="titleText2" presStyleLbl="fgAcc1" presStyleIdx="2" presStyleCnt="6">
        <dgm:presLayoutVars>
          <dgm:chMax val="0"/>
          <dgm:chPref val="0"/>
        </dgm:presLayoutVars>
      </dgm:prSet>
      <dgm:spPr/>
      <dgm:t>
        <a:bodyPr/>
        <a:lstStyle/>
        <a:p>
          <a:endParaRPr lang="es-ES"/>
        </a:p>
      </dgm:t>
    </dgm:pt>
    <dgm:pt modelId="{5F57D1C3-8701-4073-B9B3-25BBB6BDD03F}" type="pres">
      <dgm:prSet presAssocID="{2FF74999-B380-4760-81ED-D1400D5B9415}" presName="rootConnector" presStyleLbl="node4" presStyleIdx="0" presStyleCnt="0"/>
      <dgm:spPr/>
      <dgm:t>
        <a:bodyPr/>
        <a:lstStyle/>
        <a:p>
          <a:endParaRPr lang="es-ES"/>
        </a:p>
      </dgm:t>
    </dgm:pt>
    <dgm:pt modelId="{89D48B3E-F2FF-41A3-ABF1-3CA466132566}" type="pres">
      <dgm:prSet presAssocID="{2FF74999-B380-4760-81ED-D1400D5B9415}" presName="hierChild4" presStyleCnt="0"/>
      <dgm:spPr/>
    </dgm:pt>
    <dgm:pt modelId="{11164FAB-182B-459B-96F7-807A51B18CF9}" type="pres">
      <dgm:prSet presAssocID="{2FF74999-B380-4760-81ED-D1400D5B9415}" presName="hierChild5" presStyleCnt="0"/>
      <dgm:spPr/>
    </dgm:pt>
    <dgm:pt modelId="{3E5DD131-56A8-437C-80BA-05A0B4A8D61F}" type="pres">
      <dgm:prSet presAssocID="{59D17248-9CA7-4D48-8926-2B3348A3AC9A}" presName="hierChild5" presStyleCnt="0"/>
      <dgm:spPr/>
    </dgm:pt>
    <dgm:pt modelId="{BD4BA157-146D-44AA-A109-F82F36C0F0F2}" type="pres">
      <dgm:prSet presAssocID="{A2C944AE-E565-4E73-8A64-EFEF7B2705C4}" presName="hierChild5" presStyleCnt="0"/>
      <dgm:spPr/>
    </dgm:pt>
    <dgm:pt modelId="{6900D2F5-EDDF-4F81-A129-3131B3A74E78}" type="pres">
      <dgm:prSet presAssocID="{8AE42DBF-D758-44F7-94DE-1056A9BBC70E}" presName="Name37" presStyleLbl="parChTrans1D2" presStyleIdx="1" presStyleCnt="2"/>
      <dgm:spPr/>
      <dgm:t>
        <a:bodyPr/>
        <a:lstStyle/>
        <a:p>
          <a:endParaRPr lang="es-ES"/>
        </a:p>
      </dgm:t>
    </dgm:pt>
    <dgm:pt modelId="{8E993FF6-8944-4071-B8E8-051D93C7EA4D}" type="pres">
      <dgm:prSet presAssocID="{256792A1-5140-499E-9D85-F6ED17C262B0}" presName="hierRoot2" presStyleCnt="0">
        <dgm:presLayoutVars>
          <dgm:hierBranch val="init"/>
        </dgm:presLayoutVars>
      </dgm:prSet>
      <dgm:spPr/>
    </dgm:pt>
    <dgm:pt modelId="{CBBD370F-921F-44AC-9BED-4C8CFB975E6B}" type="pres">
      <dgm:prSet presAssocID="{256792A1-5140-499E-9D85-F6ED17C262B0}" presName="rootComposite" presStyleCnt="0"/>
      <dgm:spPr/>
    </dgm:pt>
    <dgm:pt modelId="{F9694D6C-F0FC-41FD-9818-EA5228C4F1A3}" type="pres">
      <dgm:prSet presAssocID="{256792A1-5140-499E-9D85-F6ED17C262B0}" presName="rootText" presStyleLbl="node1" presStyleIdx="3" presStyleCnt="6">
        <dgm:presLayoutVars>
          <dgm:chMax/>
          <dgm:chPref val="3"/>
        </dgm:presLayoutVars>
      </dgm:prSet>
      <dgm:spPr/>
      <dgm:t>
        <a:bodyPr/>
        <a:lstStyle/>
        <a:p>
          <a:endParaRPr lang="es-ES"/>
        </a:p>
      </dgm:t>
    </dgm:pt>
    <dgm:pt modelId="{438E900B-1EBF-4403-9EE1-921775A05ECB}" type="pres">
      <dgm:prSet presAssocID="{256792A1-5140-499E-9D85-F6ED17C262B0}" presName="titleText2" presStyleLbl="fgAcc1" presStyleIdx="3" presStyleCnt="6">
        <dgm:presLayoutVars>
          <dgm:chMax val="0"/>
          <dgm:chPref val="0"/>
        </dgm:presLayoutVars>
      </dgm:prSet>
      <dgm:spPr/>
      <dgm:t>
        <a:bodyPr/>
        <a:lstStyle/>
        <a:p>
          <a:endParaRPr lang="es-ES"/>
        </a:p>
      </dgm:t>
    </dgm:pt>
    <dgm:pt modelId="{AD4E07BE-FB5B-4479-8386-73E9642A94CD}" type="pres">
      <dgm:prSet presAssocID="{256792A1-5140-499E-9D85-F6ED17C262B0}" presName="rootConnector" presStyleLbl="node2" presStyleIdx="0" presStyleCnt="0"/>
      <dgm:spPr/>
      <dgm:t>
        <a:bodyPr/>
        <a:lstStyle/>
        <a:p>
          <a:endParaRPr lang="es-ES"/>
        </a:p>
      </dgm:t>
    </dgm:pt>
    <dgm:pt modelId="{F6B8F715-F33B-4C8C-9ACB-2FD7631F3202}" type="pres">
      <dgm:prSet presAssocID="{256792A1-5140-499E-9D85-F6ED17C262B0}" presName="hierChild4" presStyleCnt="0"/>
      <dgm:spPr/>
    </dgm:pt>
    <dgm:pt modelId="{88D5C6B6-39E7-4717-9231-565BE32EE79C}" type="pres">
      <dgm:prSet presAssocID="{92CA6879-4F28-4A77-9005-2160DDEDEC68}" presName="Name37" presStyleLbl="parChTrans1D3" presStyleIdx="1" presStyleCnt="2"/>
      <dgm:spPr/>
      <dgm:t>
        <a:bodyPr/>
        <a:lstStyle/>
        <a:p>
          <a:endParaRPr lang="es-ES"/>
        </a:p>
      </dgm:t>
    </dgm:pt>
    <dgm:pt modelId="{5A4698DC-57FD-4EAA-AC44-4A29B2575872}" type="pres">
      <dgm:prSet presAssocID="{B0813F45-9038-4C27-9277-589B58243670}" presName="hierRoot2" presStyleCnt="0">
        <dgm:presLayoutVars>
          <dgm:hierBranch val="init"/>
        </dgm:presLayoutVars>
      </dgm:prSet>
      <dgm:spPr/>
    </dgm:pt>
    <dgm:pt modelId="{FCE62323-E994-40DB-834A-084204A34A7B}" type="pres">
      <dgm:prSet presAssocID="{B0813F45-9038-4C27-9277-589B58243670}" presName="rootComposite" presStyleCnt="0"/>
      <dgm:spPr/>
    </dgm:pt>
    <dgm:pt modelId="{EEAE16E5-0193-4185-BC34-C51F655A2CA1}" type="pres">
      <dgm:prSet presAssocID="{B0813F45-9038-4C27-9277-589B58243670}" presName="rootText" presStyleLbl="node1" presStyleIdx="4" presStyleCnt="6">
        <dgm:presLayoutVars>
          <dgm:chMax/>
          <dgm:chPref val="3"/>
        </dgm:presLayoutVars>
      </dgm:prSet>
      <dgm:spPr/>
      <dgm:t>
        <a:bodyPr/>
        <a:lstStyle/>
        <a:p>
          <a:endParaRPr lang="es-ES"/>
        </a:p>
      </dgm:t>
    </dgm:pt>
    <dgm:pt modelId="{F658DF51-9075-4176-AA5D-A7320B7E0F86}" type="pres">
      <dgm:prSet presAssocID="{B0813F45-9038-4C27-9277-589B58243670}" presName="titleText2" presStyleLbl="fgAcc1" presStyleIdx="4" presStyleCnt="6">
        <dgm:presLayoutVars>
          <dgm:chMax val="0"/>
          <dgm:chPref val="0"/>
        </dgm:presLayoutVars>
      </dgm:prSet>
      <dgm:spPr/>
      <dgm:t>
        <a:bodyPr/>
        <a:lstStyle/>
        <a:p>
          <a:endParaRPr lang="es-ES"/>
        </a:p>
      </dgm:t>
    </dgm:pt>
    <dgm:pt modelId="{8A101FDA-F39C-4346-A814-81EB676B50B2}" type="pres">
      <dgm:prSet presAssocID="{B0813F45-9038-4C27-9277-589B58243670}" presName="rootConnector" presStyleLbl="node3" presStyleIdx="0" presStyleCnt="0"/>
      <dgm:spPr/>
      <dgm:t>
        <a:bodyPr/>
        <a:lstStyle/>
        <a:p>
          <a:endParaRPr lang="es-ES"/>
        </a:p>
      </dgm:t>
    </dgm:pt>
    <dgm:pt modelId="{CBDDC1FB-E047-4BF0-936A-ADBD4C1954E0}" type="pres">
      <dgm:prSet presAssocID="{B0813F45-9038-4C27-9277-589B58243670}" presName="hierChild4" presStyleCnt="0"/>
      <dgm:spPr/>
    </dgm:pt>
    <dgm:pt modelId="{CD3E1AE8-0EFC-4079-85B3-DE69108220EC}" type="pres">
      <dgm:prSet presAssocID="{327CD8AE-6AB5-4837-A5C0-663777B8DFB5}" presName="Name37" presStyleLbl="parChTrans1D4" presStyleIdx="1" presStyleCnt="2"/>
      <dgm:spPr/>
      <dgm:t>
        <a:bodyPr/>
        <a:lstStyle/>
        <a:p>
          <a:endParaRPr lang="es-ES"/>
        </a:p>
      </dgm:t>
    </dgm:pt>
    <dgm:pt modelId="{723BE5F7-DB6A-4A6F-B3F1-EB6DB24B6C8E}" type="pres">
      <dgm:prSet presAssocID="{1ED431F5-F344-4EC1-9B69-A1A20B637C22}" presName="hierRoot2" presStyleCnt="0">
        <dgm:presLayoutVars>
          <dgm:hierBranch val="init"/>
        </dgm:presLayoutVars>
      </dgm:prSet>
      <dgm:spPr/>
    </dgm:pt>
    <dgm:pt modelId="{0B804F65-8FEF-40E9-A2E0-334C8E5BC295}" type="pres">
      <dgm:prSet presAssocID="{1ED431F5-F344-4EC1-9B69-A1A20B637C22}" presName="rootComposite" presStyleCnt="0"/>
      <dgm:spPr/>
    </dgm:pt>
    <dgm:pt modelId="{8AB845F5-E2A4-40D4-9A77-C5C5C858F77D}" type="pres">
      <dgm:prSet presAssocID="{1ED431F5-F344-4EC1-9B69-A1A20B637C22}" presName="rootText" presStyleLbl="node1" presStyleIdx="5" presStyleCnt="6">
        <dgm:presLayoutVars>
          <dgm:chMax/>
          <dgm:chPref val="3"/>
        </dgm:presLayoutVars>
      </dgm:prSet>
      <dgm:spPr/>
      <dgm:t>
        <a:bodyPr/>
        <a:lstStyle/>
        <a:p>
          <a:endParaRPr lang="es-ES"/>
        </a:p>
      </dgm:t>
    </dgm:pt>
    <dgm:pt modelId="{E60C7615-1033-4E7C-A59C-57CB2B0231DD}" type="pres">
      <dgm:prSet presAssocID="{1ED431F5-F344-4EC1-9B69-A1A20B637C22}" presName="titleText2" presStyleLbl="fgAcc1" presStyleIdx="5" presStyleCnt="6">
        <dgm:presLayoutVars>
          <dgm:chMax val="0"/>
          <dgm:chPref val="0"/>
        </dgm:presLayoutVars>
      </dgm:prSet>
      <dgm:spPr/>
      <dgm:t>
        <a:bodyPr/>
        <a:lstStyle/>
        <a:p>
          <a:endParaRPr lang="es-ES"/>
        </a:p>
      </dgm:t>
    </dgm:pt>
    <dgm:pt modelId="{EA1A41E7-8B2A-4E1D-9543-F8DB14538ACE}" type="pres">
      <dgm:prSet presAssocID="{1ED431F5-F344-4EC1-9B69-A1A20B637C22}" presName="rootConnector" presStyleLbl="node4" presStyleIdx="0" presStyleCnt="0"/>
      <dgm:spPr/>
      <dgm:t>
        <a:bodyPr/>
        <a:lstStyle/>
        <a:p>
          <a:endParaRPr lang="es-ES"/>
        </a:p>
      </dgm:t>
    </dgm:pt>
    <dgm:pt modelId="{A788C551-2118-4FCA-8B4C-90DFE6B5FD5B}" type="pres">
      <dgm:prSet presAssocID="{1ED431F5-F344-4EC1-9B69-A1A20B637C22}" presName="hierChild4" presStyleCnt="0"/>
      <dgm:spPr/>
    </dgm:pt>
    <dgm:pt modelId="{DE2B16CB-1CE1-4C2B-BC5E-8B5F46C33702}" type="pres">
      <dgm:prSet presAssocID="{1ED431F5-F344-4EC1-9B69-A1A20B637C22}" presName="hierChild5" presStyleCnt="0"/>
      <dgm:spPr/>
    </dgm:pt>
    <dgm:pt modelId="{0B1BACE7-B586-4A25-A7A0-D90EB0729F50}" type="pres">
      <dgm:prSet presAssocID="{B0813F45-9038-4C27-9277-589B58243670}" presName="hierChild5" presStyleCnt="0"/>
      <dgm:spPr/>
    </dgm:pt>
    <dgm:pt modelId="{05931669-A8D0-44A6-AB7C-96B0EEEC9030}" type="pres">
      <dgm:prSet presAssocID="{256792A1-5140-499E-9D85-F6ED17C262B0}" presName="hierChild5" presStyleCnt="0"/>
      <dgm:spPr/>
    </dgm:pt>
    <dgm:pt modelId="{3A0D6008-0E02-4E68-989D-00476B34A43A}" type="pres">
      <dgm:prSet presAssocID="{FCF5AE31-E374-4040-AE55-8952F926535D}" presName="hierChild3" presStyleCnt="0"/>
      <dgm:spPr/>
    </dgm:pt>
  </dgm:ptLst>
  <dgm:cxnLst>
    <dgm:cxn modelId="{6696113E-5D9F-4E24-B3CF-1F585918B4B1}" type="presOf" srcId="{9FECD54A-F23A-4B3F-B266-E21F10C832F5}" destId="{F658DF51-9075-4176-AA5D-A7320B7E0F86}" srcOrd="0" destOrd="0" presId="urn:microsoft.com/office/officeart/2008/layout/NameandTitleOrganizationalChart"/>
    <dgm:cxn modelId="{EC28A84F-959B-4BFA-89D3-8E9882AE6355}" type="presOf" srcId="{2FF74999-B380-4760-81ED-D1400D5B9415}" destId="{5F57D1C3-8701-4073-B9B3-25BBB6BDD03F}" srcOrd="1" destOrd="0" presId="urn:microsoft.com/office/officeart/2008/layout/NameandTitleOrganizationalChart"/>
    <dgm:cxn modelId="{7D6EF00F-3586-4379-9444-D900FB277362}" type="presOf" srcId="{256792A1-5140-499E-9D85-F6ED17C262B0}" destId="{AD4E07BE-FB5B-4479-8386-73E9642A94CD}" srcOrd="1" destOrd="0" presId="urn:microsoft.com/office/officeart/2008/layout/NameandTitleOrganizationalChart"/>
    <dgm:cxn modelId="{02498125-29D8-4EFF-A25B-34AB80861356}" type="presOf" srcId="{1ED431F5-F344-4EC1-9B69-A1A20B637C22}" destId="{8AB845F5-E2A4-40D4-9A77-C5C5C858F77D}" srcOrd="0" destOrd="0" presId="urn:microsoft.com/office/officeart/2008/layout/NameandTitleOrganizationalChart"/>
    <dgm:cxn modelId="{E6A5C72D-0246-4622-B0FB-D14BE924694E}" srcId="{FCF5AE31-E374-4040-AE55-8952F926535D}" destId="{256792A1-5140-499E-9D85-F6ED17C262B0}" srcOrd="1" destOrd="0" parTransId="{8AE42DBF-D758-44F7-94DE-1056A9BBC70E}" sibTransId="{B926E038-6A2D-463E-A46D-7FD864FF6D4F}"/>
    <dgm:cxn modelId="{3C6FC954-C257-48DC-B057-F2488A549B3A}" type="presOf" srcId="{92CA6879-4F28-4A77-9005-2160DDEDEC68}" destId="{88D5C6B6-39E7-4717-9231-565BE32EE79C}" srcOrd="0" destOrd="0" presId="urn:microsoft.com/office/officeart/2008/layout/NameandTitleOrganizationalChart"/>
    <dgm:cxn modelId="{D2B9B06C-97AC-4250-9D5C-5DB3095EF65C}" type="presOf" srcId="{994F5837-2FD1-4138-B4DD-531B9199474C}" destId="{35C72BDB-A40F-4C07-8A2E-0FD6747FDC98}" srcOrd="0" destOrd="0" presId="urn:microsoft.com/office/officeart/2008/layout/NameandTitleOrganizationalChart"/>
    <dgm:cxn modelId="{9376DE30-FC21-4886-98E4-C6611D1D03EA}" type="presOf" srcId="{0D2A6905-239D-43A5-B637-519CDB0E66D2}" destId="{DD4D22AE-5333-4C84-B76E-CBA5141E59B0}" srcOrd="0" destOrd="0" presId="urn:microsoft.com/office/officeart/2008/layout/NameandTitleOrganizationalChart"/>
    <dgm:cxn modelId="{C9F01059-BDF1-42DB-A702-8DDC2153549A}" type="presOf" srcId="{B0813F45-9038-4C27-9277-589B58243670}" destId="{EEAE16E5-0193-4185-BC34-C51F655A2CA1}" srcOrd="0" destOrd="0" presId="urn:microsoft.com/office/officeart/2008/layout/NameandTitleOrganizationalChart"/>
    <dgm:cxn modelId="{079F02A2-0042-430C-BB5F-77CE551D1727}" type="presOf" srcId="{B0813F45-9038-4C27-9277-589B58243670}" destId="{8A101FDA-F39C-4346-A814-81EB676B50B2}" srcOrd="1" destOrd="0" presId="urn:microsoft.com/office/officeart/2008/layout/NameandTitleOrganizationalChart"/>
    <dgm:cxn modelId="{94E2DD05-3854-42E6-8FB2-DC0824E493E5}" type="presOf" srcId="{FCF5AE31-E374-4040-AE55-8952F926535D}" destId="{A4D4A9B0-92C8-45B2-BEDD-952E34E00B8F}" srcOrd="0" destOrd="0" presId="urn:microsoft.com/office/officeart/2008/layout/NameandTitleOrganizationalChart"/>
    <dgm:cxn modelId="{D1A83C96-086A-477D-82FE-D6DA56BB38DA}" srcId="{B0813F45-9038-4C27-9277-589B58243670}" destId="{1ED431F5-F344-4EC1-9B69-A1A20B637C22}" srcOrd="0" destOrd="0" parTransId="{327CD8AE-6AB5-4837-A5C0-663777B8DFB5}" sibTransId="{C299B987-FD5C-44C0-804D-4261FEA79C90}"/>
    <dgm:cxn modelId="{7EC2F29C-686C-4B03-9115-4B265CEB0B7D}" type="presOf" srcId="{FCF5AE31-E374-4040-AE55-8952F926535D}" destId="{56D9A783-45EF-4904-835E-943A2DF15C76}" srcOrd="1" destOrd="0" presId="urn:microsoft.com/office/officeart/2008/layout/NameandTitleOrganizationalChart"/>
    <dgm:cxn modelId="{846C3DC5-DFD6-48DE-BD6B-095BA818C83C}" srcId="{FCF5AE31-E374-4040-AE55-8952F926535D}" destId="{A2C944AE-E565-4E73-8A64-EFEF7B2705C4}" srcOrd="0" destOrd="0" parTransId="{0D2A6905-239D-43A5-B637-519CDB0E66D2}" sibTransId="{994F5837-2FD1-4138-B4DD-531B9199474C}"/>
    <dgm:cxn modelId="{7B78C8E8-4387-4CFA-A4ED-7FE0E4C571D0}" type="presOf" srcId="{1ED431F5-F344-4EC1-9B69-A1A20B637C22}" destId="{EA1A41E7-8B2A-4E1D-9543-F8DB14538ACE}" srcOrd="1" destOrd="0" presId="urn:microsoft.com/office/officeart/2008/layout/NameandTitleOrganizationalChart"/>
    <dgm:cxn modelId="{160CA9FD-E7BD-40A3-9F59-18AEA1B95A35}" type="presOf" srcId="{38DE0519-453B-4E97-B78A-A9CA1D7402C4}" destId="{C1D0CBA7-3601-4069-B5A3-1084AA720851}" srcOrd="0" destOrd="0" presId="urn:microsoft.com/office/officeart/2008/layout/NameandTitleOrganizationalChart"/>
    <dgm:cxn modelId="{DE0C9E32-46FD-4917-A90B-3C2A7CBDCC56}" type="presOf" srcId="{C299B987-FD5C-44C0-804D-4261FEA79C90}" destId="{E60C7615-1033-4E7C-A59C-57CB2B0231DD}" srcOrd="0" destOrd="0" presId="urn:microsoft.com/office/officeart/2008/layout/NameandTitleOrganizationalChart"/>
    <dgm:cxn modelId="{44C1B8AE-F180-4114-A15E-F36B896253E3}" type="presOf" srcId="{59D17248-9CA7-4D48-8926-2B3348A3AC9A}" destId="{2B564625-7CC4-4E75-8D98-5A1857713600}" srcOrd="1" destOrd="0" presId="urn:microsoft.com/office/officeart/2008/layout/NameandTitleOrganizationalChart"/>
    <dgm:cxn modelId="{1FFDC82E-2EAB-4FE0-AE2B-0CE243B66C1C}" type="presOf" srcId="{B926E038-6A2D-463E-A46D-7FD864FF6D4F}" destId="{438E900B-1EBF-4403-9EE1-921775A05ECB}" srcOrd="0" destOrd="0" presId="urn:microsoft.com/office/officeart/2008/layout/NameandTitleOrganizationalChart"/>
    <dgm:cxn modelId="{A6C8289E-B63D-4A95-A053-6539030697F8}" type="presOf" srcId="{3BB91CCC-499B-4095-9ED4-C892B97D3C67}" destId="{1A48D2AD-3EBC-4806-9987-6525550F2321}" srcOrd="0" destOrd="0" presId="urn:microsoft.com/office/officeart/2008/layout/NameandTitleOrganizationalChart"/>
    <dgm:cxn modelId="{6F4AA01A-CA64-41F9-A7EF-926B3CE2CB04}" type="presOf" srcId="{02BB62CA-3103-4646-B99C-7BC66ED4172F}" destId="{F01AE357-3255-464E-948B-BFE0FD712A74}" srcOrd="0" destOrd="0" presId="urn:microsoft.com/office/officeart/2008/layout/NameandTitleOrganizationalChart"/>
    <dgm:cxn modelId="{24E532CF-E427-4199-B412-111A8EC8A1D0}" type="presOf" srcId="{A2C944AE-E565-4E73-8A64-EFEF7B2705C4}" destId="{8FAC1AF8-7DFE-4028-A14D-8649F404101F}" srcOrd="1" destOrd="0" presId="urn:microsoft.com/office/officeart/2008/layout/NameandTitleOrganizationalChart"/>
    <dgm:cxn modelId="{68DE39B0-B82E-4EFF-9BD1-0F3DF7526F38}" srcId="{256792A1-5140-499E-9D85-F6ED17C262B0}" destId="{B0813F45-9038-4C27-9277-589B58243670}" srcOrd="0" destOrd="0" parTransId="{92CA6879-4F28-4A77-9005-2160DDEDEC68}" sibTransId="{9FECD54A-F23A-4B3F-B266-E21F10C832F5}"/>
    <dgm:cxn modelId="{3DD06920-E419-4B98-9DCC-C6AB5F414413}" type="presOf" srcId="{2FF74999-B380-4760-81ED-D1400D5B9415}" destId="{ADEDDCEC-4F1D-408F-9561-7D8029830EF1}" srcOrd="0" destOrd="0" presId="urn:microsoft.com/office/officeart/2008/layout/NameandTitleOrganizationalChart"/>
    <dgm:cxn modelId="{565CB17C-CA52-4AE2-AD4E-50CF66490C04}" type="presOf" srcId="{59D17248-9CA7-4D48-8926-2B3348A3AC9A}" destId="{7B549BE4-3CE6-4076-8404-FF4BCF6DEA35}" srcOrd="0" destOrd="0" presId="urn:microsoft.com/office/officeart/2008/layout/NameandTitleOrganizationalChart"/>
    <dgm:cxn modelId="{D312B57E-782E-408C-9ECE-52028CDEB9E0}" srcId="{A2C944AE-E565-4E73-8A64-EFEF7B2705C4}" destId="{59D17248-9CA7-4D48-8926-2B3348A3AC9A}" srcOrd="0" destOrd="0" parTransId="{0181984A-04ED-49BE-9D1A-DCE2D5BD1B6D}" sibTransId="{38DE0519-453B-4E97-B78A-A9CA1D7402C4}"/>
    <dgm:cxn modelId="{097AACF4-66A3-47DE-A97C-22FD75DD68D6}" srcId="{59D17248-9CA7-4D48-8926-2B3348A3AC9A}" destId="{2FF74999-B380-4760-81ED-D1400D5B9415}" srcOrd="0" destOrd="0" parTransId="{6869EAE5-D1C1-452D-8F60-EE4A61C614CE}" sibTransId="{BB5D73AD-E4A9-4999-B97A-B4A7C8933FF9}"/>
    <dgm:cxn modelId="{CBE5A445-AD7D-4E2A-8D1D-5F50666094DB}" type="presOf" srcId="{6869EAE5-D1C1-452D-8F60-EE4A61C614CE}" destId="{B3EFB9F4-2B5C-4A59-815D-A4CB7E598CEB}" srcOrd="0" destOrd="0" presId="urn:microsoft.com/office/officeart/2008/layout/NameandTitleOrganizationalChart"/>
    <dgm:cxn modelId="{A68D44F8-C1A9-43DB-8160-DBF6E69F609B}" type="presOf" srcId="{BB5D73AD-E4A9-4999-B97A-B4A7C8933FF9}" destId="{73C095F2-369B-47F9-ABBD-884F727E86C7}" srcOrd="0" destOrd="0" presId="urn:microsoft.com/office/officeart/2008/layout/NameandTitleOrganizationalChart"/>
    <dgm:cxn modelId="{4A7129FD-1DD3-415D-81C2-7AF5B63C74E6}" type="presOf" srcId="{A2C944AE-E565-4E73-8A64-EFEF7B2705C4}" destId="{241AA637-5DDA-4041-B750-F4EF8A87F8C9}" srcOrd="0" destOrd="0" presId="urn:microsoft.com/office/officeart/2008/layout/NameandTitleOrganizationalChart"/>
    <dgm:cxn modelId="{B4F27735-0460-4550-AFFF-01BAC108CCCA}" type="presOf" srcId="{0181984A-04ED-49BE-9D1A-DCE2D5BD1B6D}" destId="{C790ABE8-D56F-4D99-B7DA-A6F977EE2EAD}" srcOrd="0" destOrd="0" presId="urn:microsoft.com/office/officeart/2008/layout/NameandTitleOrganizationalChart"/>
    <dgm:cxn modelId="{C0B26412-8ED1-4EA3-B644-63D1DC9E0041}" type="presOf" srcId="{8AE42DBF-D758-44F7-94DE-1056A9BBC70E}" destId="{6900D2F5-EDDF-4F81-A129-3131B3A74E78}" srcOrd="0" destOrd="0" presId="urn:microsoft.com/office/officeart/2008/layout/NameandTitleOrganizationalChart"/>
    <dgm:cxn modelId="{0736A5D6-E31B-4E1A-B885-31F3DACF085B}" type="presOf" srcId="{327CD8AE-6AB5-4837-A5C0-663777B8DFB5}" destId="{CD3E1AE8-0EFC-4079-85B3-DE69108220EC}" srcOrd="0" destOrd="0" presId="urn:microsoft.com/office/officeart/2008/layout/NameandTitleOrganizationalChart"/>
    <dgm:cxn modelId="{BB1D6DEA-516C-4C68-82E2-8B4BE030C3EA}" type="presOf" srcId="{256792A1-5140-499E-9D85-F6ED17C262B0}" destId="{F9694D6C-F0FC-41FD-9818-EA5228C4F1A3}" srcOrd="0" destOrd="0" presId="urn:microsoft.com/office/officeart/2008/layout/NameandTitleOrganizationalChart"/>
    <dgm:cxn modelId="{6E07E319-A910-40B0-8C17-910F790DE993}" srcId="{3BB91CCC-499B-4095-9ED4-C892B97D3C67}" destId="{FCF5AE31-E374-4040-AE55-8952F926535D}" srcOrd="0" destOrd="0" parTransId="{2DD3332C-581F-4C5C-9B4D-0E317655626B}" sibTransId="{02BB62CA-3103-4646-B99C-7BC66ED4172F}"/>
    <dgm:cxn modelId="{31D8033D-841C-4C33-AC94-BD921F81FE2C}" type="presParOf" srcId="{1A48D2AD-3EBC-4806-9987-6525550F2321}" destId="{41A120C4-B18B-4444-B7B4-F0D3A9F77A9A}" srcOrd="0" destOrd="0" presId="urn:microsoft.com/office/officeart/2008/layout/NameandTitleOrganizationalChart"/>
    <dgm:cxn modelId="{99A7FB10-E3CF-4693-AA0D-79BAADC987D2}" type="presParOf" srcId="{41A120C4-B18B-4444-B7B4-F0D3A9F77A9A}" destId="{2D210E2B-F8B3-45D9-9140-FA19ADAF198A}" srcOrd="0" destOrd="0" presId="urn:microsoft.com/office/officeart/2008/layout/NameandTitleOrganizationalChart"/>
    <dgm:cxn modelId="{85927B15-A445-4E83-A72D-C64500A8D750}" type="presParOf" srcId="{2D210E2B-F8B3-45D9-9140-FA19ADAF198A}" destId="{A4D4A9B0-92C8-45B2-BEDD-952E34E00B8F}" srcOrd="0" destOrd="0" presId="urn:microsoft.com/office/officeart/2008/layout/NameandTitleOrganizationalChart"/>
    <dgm:cxn modelId="{FD8EC854-0335-40FE-BB33-8478C339CEA8}" type="presParOf" srcId="{2D210E2B-F8B3-45D9-9140-FA19ADAF198A}" destId="{F01AE357-3255-464E-948B-BFE0FD712A74}" srcOrd="1" destOrd="0" presId="urn:microsoft.com/office/officeart/2008/layout/NameandTitleOrganizationalChart"/>
    <dgm:cxn modelId="{E0163BC4-2FEA-4BEF-AA62-66DABFFE8DAF}" type="presParOf" srcId="{2D210E2B-F8B3-45D9-9140-FA19ADAF198A}" destId="{56D9A783-45EF-4904-835E-943A2DF15C76}" srcOrd="2" destOrd="0" presId="urn:microsoft.com/office/officeart/2008/layout/NameandTitleOrganizationalChart"/>
    <dgm:cxn modelId="{C8123DD6-02C3-48E0-BF23-4BB6BF87A6E3}" type="presParOf" srcId="{41A120C4-B18B-4444-B7B4-F0D3A9F77A9A}" destId="{11F8D7CC-9940-4E66-AE91-58B5BEE16B0D}" srcOrd="1" destOrd="0" presId="urn:microsoft.com/office/officeart/2008/layout/NameandTitleOrganizationalChart"/>
    <dgm:cxn modelId="{62BFA423-B3BB-4CFD-BD21-E0CAE9B7FDC2}" type="presParOf" srcId="{11F8D7CC-9940-4E66-AE91-58B5BEE16B0D}" destId="{DD4D22AE-5333-4C84-B76E-CBA5141E59B0}" srcOrd="0" destOrd="0" presId="urn:microsoft.com/office/officeart/2008/layout/NameandTitleOrganizationalChart"/>
    <dgm:cxn modelId="{13BB1213-EECD-4D78-B43E-2A38F56B4B35}" type="presParOf" srcId="{11F8D7CC-9940-4E66-AE91-58B5BEE16B0D}" destId="{652728D2-5F78-4FA3-A139-89BE9A09E57B}" srcOrd="1" destOrd="0" presId="urn:microsoft.com/office/officeart/2008/layout/NameandTitleOrganizationalChart"/>
    <dgm:cxn modelId="{51E1B84D-B62D-4565-B33A-851E8F06875B}" type="presParOf" srcId="{652728D2-5F78-4FA3-A139-89BE9A09E57B}" destId="{B91F403F-F9B1-4CD3-B821-BF41836A1C05}" srcOrd="0" destOrd="0" presId="urn:microsoft.com/office/officeart/2008/layout/NameandTitleOrganizationalChart"/>
    <dgm:cxn modelId="{5973A871-5031-4A6B-877F-715C3DEA0D3D}" type="presParOf" srcId="{B91F403F-F9B1-4CD3-B821-BF41836A1C05}" destId="{241AA637-5DDA-4041-B750-F4EF8A87F8C9}" srcOrd="0" destOrd="0" presId="urn:microsoft.com/office/officeart/2008/layout/NameandTitleOrganizationalChart"/>
    <dgm:cxn modelId="{80D62820-4AE3-4142-B8BC-4BDA7ADD886A}" type="presParOf" srcId="{B91F403F-F9B1-4CD3-B821-BF41836A1C05}" destId="{35C72BDB-A40F-4C07-8A2E-0FD6747FDC98}" srcOrd="1" destOrd="0" presId="urn:microsoft.com/office/officeart/2008/layout/NameandTitleOrganizationalChart"/>
    <dgm:cxn modelId="{1CEED0E9-07ED-44BD-B860-2910C0F973F6}" type="presParOf" srcId="{B91F403F-F9B1-4CD3-B821-BF41836A1C05}" destId="{8FAC1AF8-7DFE-4028-A14D-8649F404101F}" srcOrd="2" destOrd="0" presId="urn:microsoft.com/office/officeart/2008/layout/NameandTitleOrganizationalChart"/>
    <dgm:cxn modelId="{4E38F4F8-1A0B-4ABA-AC4F-B1DAA216C070}" type="presParOf" srcId="{652728D2-5F78-4FA3-A139-89BE9A09E57B}" destId="{78E5104C-ADF2-4F48-934F-0E1156D07429}" srcOrd="1" destOrd="0" presId="urn:microsoft.com/office/officeart/2008/layout/NameandTitleOrganizationalChart"/>
    <dgm:cxn modelId="{30328086-D193-4F2A-A0B8-444A06626441}" type="presParOf" srcId="{78E5104C-ADF2-4F48-934F-0E1156D07429}" destId="{C790ABE8-D56F-4D99-B7DA-A6F977EE2EAD}" srcOrd="0" destOrd="0" presId="urn:microsoft.com/office/officeart/2008/layout/NameandTitleOrganizationalChart"/>
    <dgm:cxn modelId="{478A53C9-9922-40B4-82D4-FDAC71D97A39}" type="presParOf" srcId="{78E5104C-ADF2-4F48-934F-0E1156D07429}" destId="{11C3411F-4E23-4DF5-AD38-1B1FEDB36FDC}" srcOrd="1" destOrd="0" presId="urn:microsoft.com/office/officeart/2008/layout/NameandTitleOrganizationalChart"/>
    <dgm:cxn modelId="{B0E9E9F0-E655-47F5-8080-4A27AB2B556D}" type="presParOf" srcId="{11C3411F-4E23-4DF5-AD38-1B1FEDB36FDC}" destId="{C952277B-529C-48FC-9189-D6F8C627082D}" srcOrd="0" destOrd="0" presId="urn:microsoft.com/office/officeart/2008/layout/NameandTitleOrganizationalChart"/>
    <dgm:cxn modelId="{0CAB4A97-2BA0-4EA3-B0F2-D11EF8BA2D86}" type="presParOf" srcId="{C952277B-529C-48FC-9189-D6F8C627082D}" destId="{7B549BE4-3CE6-4076-8404-FF4BCF6DEA35}" srcOrd="0" destOrd="0" presId="urn:microsoft.com/office/officeart/2008/layout/NameandTitleOrganizationalChart"/>
    <dgm:cxn modelId="{006BB2D0-8959-4168-A708-A288B2991A58}" type="presParOf" srcId="{C952277B-529C-48FC-9189-D6F8C627082D}" destId="{C1D0CBA7-3601-4069-B5A3-1084AA720851}" srcOrd="1" destOrd="0" presId="urn:microsoft.com/office/officeart/2008/layout/NameandTitleOrganizationalChart"/>
    <dgm:cxn modelId="{4A5E2CD4-506C-484F-B3D8-8A074A3CA4B1}" type="presParOf" srcId="{C952277B-529C-48FC-9189-D6F8C627082D}" destId="{2B564625-7CC4-4E75-8D98-5A1857713600}" srcOrd="2" destOrd="0" presId="urn:microsoft.com/office/officeart/2008/layout/NameandTitleOrganizationalChart"/>
    <dgm:cxn modelId="{B853CD11-7C2C-4230-ADF2-25371370A89C}" type="presParOf" srcId="{11C3411F-4E23-4DF5-AD38-1B1FEDB36FDC}" destId="{D54EB316-CE07-4443-A2CD-6A2F867DF719}" srcOrd="1" destOrd="0" presId="urn:microsoft.com/office/officeart/2008/layout/NameandTitleOrganizationalChart"/>
    <dgm:cxn modelId="{6563CE2A-EB3F-4F46-A227-D1621B6D2375}" type="presParOf" srcId="{D54EB316-CE07-4443-A2CD-6A2F867DF719}" destId="{B3EFB9F4-2B5C-4A59-815D-A4CB7E598CEB}" srcOrd="0" destOrd="0" presId="urn:microsoft.com/office/officeart/2008/layout/NameandTitleOrganizationalChart"/>
    <dgm:cxn modelId="{22433591-2798-4629-B634-F44703E0D9A1}" type="presParOf" srcId="{D54EB316-CE07-4443-A2CD-6A2F867DF719}" destId="{EB34B259-9F18-403B-B2EE-9516AECEBB58}" srcOrd="1" destOrd="0" presId="urn:microsoft.com/office/officeart/2008/layout/NameandTitleOrganizationalChart"/>
    <dgm:cxn modelId="{7B903027-B54A-4E11-B197-B475E0919234}" type="presParOf" srcId="{EB34B259-9F18-403B-B2EE-9516AECEBB58}" destId="{9948111B-5318-4168-AE3B-46935995D7F5}" srcOrd="0" destOrd="0" presId="urn:microsoft.com/office/officeart/2008/layout/NameandTitleOrganizationalChart"/>
    <dgm:cxn modelId="{F5B051E0-7540-452B-A2AA-E45D3CC1D416}" type="presParOf" srcId="{9948111B-5318-4168-AE3B-46935995D7F5}" destId="{ADEDDCEC-4F1D-408F-9561-7D8029830EF1}" srcOrd="0" destOrd="0" presId="urn:microsoft.com/office/officeart/2008/layout/NameandTitleOrganizationalChart"/>
    <dgm:cxn modelId="{598C5B24-58F6-41DF-9126-17C791C4D340}" type="presParOf" srcId="{9948111B-5318-4168-AE3B-46935995D7F5}" destId="{73C095F2-369B-47F9-ABBD-884F727E86C7}" srcOrd="1" destOrd="0" presId="urn:microsoft.com/office/officeart/2008/layout/NameandTitleOrganizationalChart"/>
    <dgm:cxn modelId="{72666F04-5FAA-4964-B9AF-1BD00EFE7DAB}" type="presParOf" srcId="{9948111B-5318-4168-AE3B-46935995D7F5}" destId="{5F57D1C3-8701-4073-B9B3-25BBB6BDD03F}" srcOrd="2" destOrd="0" presId="urn:microsoft.com/office/officeart/2008/layout/NameandTitleOrganizationalChart"/>
    <dgm:cxn modelId="{D9A11E9A-E8AE-49BB-9B37-4F29BCBD5840}" type="presParOf" srcId="{EB34B259-9F18-403B-B2EE-9516AECEBB58}" destId="{89D48B3E-F2FF-41A3-ABF1-3CA466132566}" srcOrd="1" destOrd="0" presId="urn:microsoft.com/office/officeart/2008/layout/NameandTitleOrganizationalChart"/>
    <dgm:cxn modelId="{DD74A95B-BFF2-4E8E-811A-00D08697ED6E}" type="presParOf" srcId="{EB34B259-9F18-403B-B2EE-9516AECEBB58}" destId="{11164FAB-182B-459B-96F7-807A51B18CF9}" srcOrd="2" destOrd="0" presId="urn:microsoft.com/office/officeart/2008/layout/NameandTitleOrganizationalChart"/>
    <dgm:cxn modelId="{3483C360-62D8-4884-9343-30B1DB19526D}" type="presParOf" srcId="{11C3411F-4E23-4DF5-AD38-1B1FEDB36FDC}" destId="{3E5DD131-56A8-437C-80BA-05A0B4A8D61F}" srcOrd="2" destOrd="0" presId="urn:microsoft.com/office/officeart/2008/layout/NameandTitleOrganizationalChart"/>
    <dgm:cxn modelId="{D734E92C-F5B6-4E5B-BC2F-4E66AC4BE961}" type="presParOf" srcId="{652728D2-5F78-4FA3-A139-89BE9A09E57B}" destId="{BD4BA157-146D-44AA-A109-F82F36C0F0F2}" srcOrd="2" destOrd="0" presId="urn:microsoft.com/office/officeart/2008/layout/NameandTitleOrganizationalChart"/>
    <dgm:cxn modelId="{4E500E44-823F-4013-9B7A-78784CC113D8}" type="presParOf" srcId="{11F8D7CC-9940-4E66-AE91-58B5BEE16B0D}" destId="{6900D2F5-EDDF-4F81-A129-3131B3A74E78}" srcOrd="2" destOrd="0" presId="urn:microsoft.com/office/officeart/2008/layout/NameandTitleOrganizationalChart"/>
    <dgm:cxn modelId="{FB952804-AF63-4A2A-B511-AE4A2C18176A}" type="presParOf" srcId="{11F8D7CC-9940-4E66-AE91-58B5BEE16B0D}" destId="{8E993FF6-8944-4071-B8E8-051D93C7EA4D}" srcOrd="3" destOrd="0" presId="urn:microsoft.com/office/officeart/2008/layout/NameandTitleOrganizationalChart"/>
    <dgm:cxn modelId="{49ED9416-B2CB-490C-9B68-7447750EF608}" type="presParOf" srcId="{8E993FF6-8944-4071-B8E8-051D93C7EA4D}" destId="{CBBD370F-921F-44AC-9BED-4C8CFB975E6B}" srcOrd="0" destOrd="0" presId="urn:microsoft.com/office/officeart/2008/layout/NameandTitleOrganizationalChart"/>
    <dgm:cxn modelId="{87D1E104-7142-4109-B836-CE7E05B41238}" type="presParOf" srcId="{CBBD370F-921F-44AC-9BED-4C8CFB975E6B}" destId="{F9694D6C-F0FC-41FD-9818-EA5228C4F1A3}" srcOrd="0" destOrd="0" presId="urn:microsoft.com/office/officeart/2008/layout/NameandTitleOrganizationalChart"/>
    <dgm:cxn modelId="{7725FD79-57A6-498F-8C43-5A71F602847C}" type="presParOf" srcId="{CBBD370F-921F-44AC-9BED-4C8CFB975E6B}" destId="{438E900B-1EBF-4403-9EE1-921775A05ECB}" srcOrd="1" destOrd="0" presId="urn:microsoft.com/office/officeart/2008/layout/NameandTitleOrganizationalChart"/>
    <dgm:cxn modelId="{27415729-3508-404E-B5DB-AAA5FD644595}" type="presParOf" srcId="{CBBD370F-921F-44AC-9BED-4C8CFB975E6B}" destId="{AD4E07BE-FB5B-4479-8386-73E9642A94CD}" srcOrd="2" destOrd="0" presId="urn:microsoft.com/office/officeart/2008/layout/NameandTitleOrganizationalChart"/>
    <dgm:cxn modelId="{8997CCBA-6113-4FF9-9872-7465D7E9B54B}" type="presParOf" srcId="{8E993FF6-8944-4071-B8E8-051D93C7EA4D}" destId="{F6B8F715-F33B-4C8C-9ACB-2FD7631F3202}" srcOrd="1" destOrd="0" presId="urn:microsoft.com/office/officeart/2008/layout/NameandTitleOrganizationalChart"/>
    <dgm:cxn modelId="{70824BD6-007E-4986-A156-3312C8E8026F}" type="presParOf" srcId="{F6B8F715-F33B-4C8C-9ACB-2FD7631F3202}" destId="{88D5C6B6-39E7-4717-9231-565BE32EE79C}" srcOrd="0" destOrd="0" presId="urn:microsoft.com/office/officeart/2008/layout/NameandTitleOrganizationalChart"/>
    <dgm:cxn modelId="{9FCD64A7-221C-4EDB-9DCE-33C9807FD4AB}" type="presParOf" srcId="{F6B8F715-F33B-4C8C-9ACB-2FD7631F3202}" destId="{5A4698DC-57FD-4EAA-AC44-4A29B2575872}" srcOrd="1" destOrd="0" presId="urn:microsoft.com/office/officeart/2008/layout/NameandTitleOrganizationalChart"/>
    <dgm:cxn modelId="{4FD11C28-E66B-4073-B0AE-C7F236DFD952}" type="presParOf" srcId="{5A4698DC-57FD-4EAA-AC44-4A29B2575872}" destId="{FCE62323-E994-40DB-834A-084204A34A7B}" srcOrd="0" destOrd="0" presId="urn:microsoft.com/office/officeart/2008/layout/NameandTitleOrganizationalChart"/>
    <dgm:cxn modelId="{33955119-ED56-436C-9745-374D694AE967}" type="presParOf" srcId="{FCE62323-E994-40DB-834A-084204A34A7B}" destId="{EEAE16E5-0193-4185-BC34-C51F655A2CA1}" srcOrd="0" destOrd="0" presId="urn:microsoft.com/office/officeart/2008/layout/NameandTitleOrganizationalChart"/>
    <dgm:cxn modelId="{8004BBBD-23DA-4625-90E1-27B5338B99F3}" type="presParOf" srcId="{FCE62323-E994-40DB-834A-084204A34A7B}" destId="{F658DF51-9075-4176-AA5D-A7320B7E0F86}" srcOrd="1" destOrd="0" presId="urn:microsoft.com/office/officeart/2008/layout/NameandTitleOrganizationalChart"/>
    <dgm:cxn modelId="{ECDB8AB0-F898-4616-83B2-17AC66E8FC25}" type="presParOf" srcId="{FCE62323-E994-40DB-834A-084204A34A7B}" destId="{8A101FDA-F39C-4346-A814-81EB676B50B2}" srcOrd="2" destOrd="0" presId="urn:microsoft.com/office/officeart/2008/layout/NameandTitleOrganizationalChart"/>
    <dgm:cxn modelId="{270C363D-A508-4667-8B7E-8F619C61C779}" type="presParOf" srcId="{5A4698DC-57FD-4EAA-AC44-4A29B2575872}" destId="{CBDDC1FB-E047-4BF0-936A-ADBD4C1954E0}" srcOrd="1" destOrd="0" presId="urn:microsoft.com/office/officeart/2008/layout/NameandTitleOrganizationalChart"/>
    <dgm:cxn modelId="{9B277912-21D7-48A9-A8C8-1A3DF2C1C98E}" type="presParOf" srcId="{CBDDC1FB-E047-4BF0-936A-ADBD4C1954E0}" destId="{CD3E1AE8-0EFC-4079-85B3-DE69108220EC}" srcOrd="0" destOrd="0" presId="urn:microsoft.com/office/officeart/2008/layout/NameandTitleOrganizationalChart"/>
    <dgm:cxn modelId="{0702661E-E19A-4A0A-A54A-83299FC3AA82}" type="presParOf" srcId="{CBDDC1FB-E047-4BF0-936A-ADBD4C1954E0}" destId="{723BE5F7-DB6A-4A6F-B3F1-EB6DB24B6C8E}" srcOrd="1" destOrd="0" presId="urn:microsoft.com/office/officeart/2008/layout/NameandTitleOrganizationalChart"/>
    <dgm:cxn modelId="{95266518-3F21-4706-8854-FE6CECDEB59A}" type="presParOf" srcId="{723BE5F7-DB6A-4A6F-B3F1-EB6DB24B6C8E}" destId="{0B804F65-8FEF-40E9-A2E0-334C8E5BC295}" srcOrd="0" destOrd="0" presId="urn:microsoft.com/office/officeart/2008/layout/NameandTitleOrganizationalChart"/>
    <dgm:cxn modelId="{2DB4B1CF-B16D-483D-A124-8C83BAE76F08}" type="presParOf" srcId="{0B804F65-8FEF-40E9-A2E0-334C8E5BC295}" destId="{8AB845F5-E2A4-40D4-9A77-C5C5C858F77D}" srcOrd="0" destOrd="0" presId="urn:microsoft.com/office/officeart/2008/layout/NameandTitleOrganizationalChart"/>
    <dgm:cxn modelId="{864A6C28-95F6-4B10-B6EE-6C1B411E41B4}" type="presParOf" srcId="{0B804F65-8FEF-40E9-A2E0-334C8E5BC295}" destId="{E60C7615-1033-4E7C-A59C-57CB2B0231DD}" srcOrd="1" destOrd="0" presId="urn:microsoft.com/office/officeart/2008/layout/NameandTitleOrganizationalChart"/>
    <dgm:cxn modelId="{4E44EEE9-9016-421C-84AF-7592C2708096}" type="presParOf" srcId="{0B804F65-8FEF-40E9-A2E0-334C8E5BC295}" destId="{EA1A41E7-8B2A-4E1D-9543-F8DB14538ACE}" srcOrd="2" destOrd="0" presId="urn:microsoft.com/office/officeart/2008/layout/NameandTitleOrganizationalChart"/>
    <dgm:cxn modelId="{23D2E1CD-88A8-4DBC-8502-3064FCD6C89C}" type="presParOf" srcId="{723BE5F7-DB6A-4A6F-B3F1-EB6DB24B6C8E}" destId="{A788C551-2118-4FCA-8B4C-90DFE6B5FD5B}" srcOrd="1" destOrd="0" presId="urn:microsoft.com/office/officeart/2008/layout/NameandTitleOrganizationalChart"/>
    <dgm:cxn modelId="{D7AFF4D7-C1A5-4804-92BE-61781D767567}" type="presParOf" srcId="{723BE5F7-DB6A-4A6F-B3F1-EB6DB24B6C8E}" destId="{DE2B16CB-1CE1-4C2B-BC5E-8B5F46C33702}" srcOrd="2" destOrd="0" presId="urn:microsoft.com/office/officeart/2008/layout/NameandTitleOrganizationalChart"/>
    <dgm:cxn modelId="{8E093709-3740-40F3-85D5-E4B7B5A2C8FF}" type="presParOf" srcId="{5A4698DC-57FD-4EAA-AC44-4A29B2575872}" destId="{0B1BACE7-B586-4A25-A7A0-D90EB0729F50}" srcOrd="2" destOrd="0" presId="urn:microsoft.com/office/officeart/2008/layout/NameandTitleOrganizationalChart"/>
    <dgm:cxn modelId="{B07A07D1-0D8A-4074-9051-95F75932143D}" type="presParOf" srcId="{8E993FF6-8944-4071-B8E8-051D93C7EA4D}" destId="{05931669-A8D0-44A6-AB7C-96B0EEEC9030}" srcOrd="2" destOrd="0" presId="urn:microsoft.com/office/officeart/2008/layout/NameandTitleOrganizationalChart"/>
    <dgm:cxn modelId="{75426AA3-F6CA-4217-8CAD-42535F5448DD}" type="presParOf" srcId="{41A120C4-B18B-4444-B7B4-F0D3A9F77A9A}" destId="{3A0D6008-0E02-4E68-989D-00476B34A43A}"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9CED5A7-54CA-4728-914C-6D6BCD36C69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773A892E-B1C0-4372-85F7-1D9C5A8110FE}">
      <dgm:prSet phldrT="[Texto]" custT="1"/>
      <dgm:spPr/>
      <dgm:t>
        <a:bodyPr/>
        <a:lstStyle/>
        <a:p>
          <a:r>
            <a:rPr lang="es-ES" sz="1800" dirty="0" smtClean="0">
              <a:latin typeface="Arial" panose="020B0604020202020204" pitchFamily="34" charset="0"/>
              <a:cs typeface="Arial" panose="020B0604020202020204" pitchFamily="34" charset="0"/>
            </a:rPr>
            <a:t>ZONA ECONÓMICA EXCLUSIVA</a:t>
          </a:r>
          <a:endParaRPr lang="es-ES" sz="1800" dirty="0">
            <a:latin typeface="Arial" panose="020B0604020202020204" pitchFamily="34" charset="0"/>
            <a:cs typeface="Arial" panose="020B0604020202020204" pitchFamily="34" charset="0"/>
          </a:endParaRPr>
        </a:p>
      </dgm:t>
    </dgm:pt>
    <dgm:pt modelId="{2F8B38E0-762B-4C80-ADAD-14A7E6CBEB7F}" type="parTrans" cxnId="{402C9F5C-4C6F-4A49-AB36-34114AA47ABB}">
      <dgm:prSet/>
      <dgm:spPr/>
      <dgm:t>
        <a:bodyPr/>
        <a:lstStyle/>
        <a:p>
          <a:endParaRPr lang="es-ES"/>
        </a:p>
      </dgm:t>
    </dgm:pt>
    <dgm:pt modelId="{97CE85CF-9F88-49AF-A4F1-86FAE160C89A}" type="sibTrans" cxnId="{402C9F5C-4C6F-4A49-AB36-34114AA47ABB}">
      <dgm:prSet/>
      <dgm:spPr/>
      <dgm:t>
        <a:bodyPr/>
        <a:lstStyle/>
        <a:p>
          <a:endParaRPr lang="es-ES"/>
        </a:p>
      </dgm:t>
    </dgm:pt>
    <dgm:pt modelId="{CA9A2387-CFAE-405A-AF7D-818EC30A6FC9}">
      <dgm:prSet phldrT="[Texto]" custT="1"/>
      <dgm:spPr/>
      <dgm:t>
        <a:bodyPr/>
        <a:lstStyle/>
        <a:p>
          <a:r>
            <a:rPr lang="es-ES" sz="2000" dirty="0" smtClean="0">
              <a:latin typeface="Arial" panose="020B0604020202020204" pitchFamily="34" charset="0"/>
              <a:cs typeface="Arial" panose="020B0604020202020204" pitchFamily="34" charset="0"/>
            </a:rPr>
            <a:t>Historia</a:t>
          </a:r>
          <a:endParaRPr lang="es-ES" sz="2000" dirty="0">
            <a:latin typeface="Arial" panose="020B0604020202020204" pitchFamily="34" charset="0"/>
            <a:cs typeface="Arial" panose="020B0604020202020204" pitchFamily="34" charset="0"/>
          </a:endParaRPr>
        </a:p>
      </dgm:t>
    </dgm:pt>
    <dgm:pt modelId="{E26D2C04-B246-41E0-BB42-F301C953B7F3}" type="parTrans" cxnId="{E96764D6-F556-42F9-BC75-4DBF17794F27}">
      <dgm:prSet/>
      <dgm:spPr/>
      <dgm:t>
        <a:bodyPr/>
        <a:lstStyle/>
        <a:p>
          <a:endParaRPr lang="es-ES"/>
        </a:p>
      </dgm:t>
    </dgm:pt>
    <dgm:pt modelId="{450071A9-7C49-4B54-B9B1-CF5121DE0CB4}" type="sibTrans" cxnId="{E96764D6-F556-42F9-BC75-4DBF17794F27}">
      <dgm:prSet/>
      <dgm:spPr/>
      <dgm:t>
        <a:bodyPr/>
        <a:lstStyle/>
        <a:p>
          <a:endParaRPr lang="es-ES"/>
        </a:p>
      </dgm:t>
    </dgm:pt>
    <dgm:pt modelId="{71697038-B639-4DC2-A964-C1486407AB4E}">
      <dgm:prSet phldrT="[Texto]" custT="1"/>
      <dgm:spPr/>
      <dgm:t>
        <a:bodyPr/>
        <a:lstStyle/>
        <a:p>
          <a:r>
            <a:rPr lang="es-ES" sz="1600" dirty="0" smtClean="0">
              <a:latin typeface="Arial" panose="020B0604020202020204" pitchFamily="34" charset="0"/>
              <a:cs typeface="Arial" panose="020B0604020202020204" pitchFamily="34" charset="0"/>
            </a:rPr>
            <a:t>Declaración </a:t>
          </a:r>
          <a:r>
            <a:rPr lang="es-ES" sz="1600" dirty="0" err="1" smtClean="0">
              <a:latin typeface="Arial" panose="020B0604020202020204" pitchFamily="34" charset="0"/>
              <a:cs typeface="Arial" panose="020B0604020202020204" pitchFamily="34" charset="0"/>
            </a:rPr>
            <a:t>Pdte</a:t>
          </a:r>
          <a:r>
            <a:rPr lang="es-ES" sz="1600" dirty="0" smtClean="0">
              <a:latin typeface="Arial" panose="020B0604020202020204" pitchFamily="34" charset="0"/>
              <a:cs typeface="Arial" panose="020B0604020202020204" pitchFamily="34" charset="0"/>
            </a:rPr>
            <a:t> González Videla, 1947</a:t>
          </a:r>
          <a:endParaRPr lang="es-ES" sz="1600" dirty="0">
            <a:latin typeface="Arial" panose="020B0604020202020204" pitchFamily="34" charset="0"/>
            <a:cs typeface="Arial" panose="020B0604020202020204" pitchFamily="34" charset="0"/>
          </a:endParaRPr>
        </a:p>
      </dgm:t>
    </dgm:pt>
    <dgm:pt modelId="{82BB2CE6-D72B-40A3-81AE-3A7D3C8B6F9F}" type="parTrans" cxnId="{C027F82E-B984-4DE4-958F-381931B39CD6}">
      <dgm:prSet/>
      <dgm:spPr/>
      <dgm:t>
        <a:bodyPr/>
        <a:lstStyle/>
        <a:p>
          <a:endParaRPr lang="es-ES"/>
        </a:p>
      </dgm:t>
    </dgm:pt>
    <dgm:pt modelId="{B9ADE911-8955-4129-9676-641DCEFBD241}" type="sibTrans" cxnId="{C027F82E-B984-4DE4-958F-381931B39CD6}">
      <dgm:prSet/>
      <dgm:spPr/>
      <dgm:t>
        <a:bodyPr/>
        <a:lstStyle/>
        <a:p>
          <a:endParaRPr lang="es-ES"/>
        </a:p>
      </dgm:t>
    </dgm:pt>
    <dgm:pt modelId="{E3C0156B-157F-450D-BD38-0741E6DA04D3}">
      <dgm:prSet phldrT="[Texto]"/>
      <dgm:spPr/>
      <dgm:t>
        <a:bodyPr/>
        <a:lstStyle/>
        <a:p>
          <a:r>
            <a:rPr lang="es-ES" dirty="0" smtClean="0">
              <a:latin typeface="Arial" panose="020B0604020202020204" pitchFamily="34" charset="0"/>
              <a:cs typeface="Arial" panose="020B0604020202020204" pitchFamily="34" charset="0"/>
            </a:rPr>
            <a:t>Tratado </a:t>
          </a:r>
        </a:p>
        <a:p>
          <a:r>
            <a:rPr lang="es-ES" dirty="0" smtClean="0">
              <a:latin typeface="Arial" panose="020B0604020202020204" pitchFamily="34" charset="0"/>
              <a:cs typeface="Arial" panose="020B0604020202020204" pitchFamily="34" charset="0"/>
            </a:rPr>
            <a:t>Chile, Ecuador y  Perú</a:t>
          </a:r>
        </a:p>
        <a:p>
          <a:r>
            <a:rPr lang="es-ES" dirty="0" smtClean="0">
              <a:latin typeface="Arial" panose="020B0604020202020204" pitchFamily="34" charset="0"/>
              <a:cs typeface="Arial" panose="020B0604020202020204" pitchFamily="34" charset="0"/>
            </a:rPr>
            <a:t>Declaración sobre zona marítima</a:t>
          </a:r>
          <a:endParaRPr lang="es-ES" dirty="0">
            <a:latin typeface="Arial" panose="020B0604020202020204" pitchFamily="34" charset="0"/>
            <a:cs typeface="Arial" panose="020B0604020202020204" pitchFamily="34" charset="0"/>
          </a:endParaRPr>
        </a:p>
      </dgm:t>
    </dgm:pt>
    <dgm:pt modelId="{774AFC5C-52BF-4885-B30F-7D74FB50289A}" type="parTrans" cxnId="{5FA08160-7D81-4A61-9E32-3784863BCD52}">
      <dgm:prSet/>
      <dgm:spPr/>
      <dgm:t>
        <a:bodyPr/>
        <a:lstStyle/>
        <a:p>
          <a:endParaRPr lang="es-ES"/>
        </a:p>
      </dgm:t>
    </dgm:pt>
    <dgm:pt modelId="{2AAC59B1-7F25-49E0-A709-386031D0CE4B}" type="sibTrans" cxnId="{5FA08160-7D81-4A61-9E32-3784863BCD52}">
      <dgm:prSet/>
      <dgm:spPr/>
      <dgm:t>
        <a:bodyPr/>
        <a:lstStyle/>
        <a:p>
          <a:endParaRPr lang="es-ES"/>
        </a:p>
      </dgm:t>
    </dgm:pt>
    <dgm:pt modelId="{D25D685E-39B8-4070-B389-A9BA44BA9446}">
      <dgm:prSet phldrT="[Texto]" custT="1"/>
      <dgm:spPr/>
      <dgm:t>
        <a:bodyPr/>
        <a:lstStyle/>
        <a:p>
          <a:r>
            <a:rPr lang="es-ES" sz="2000" dirty="0" smtClean="0">
              <a:latin typeface="Arial" panose="020B0604020202020204" pitchFamily="34" charset="0"/>
              <a:cs typeface="Arial" panose="020B0604020202020204" pitchFamily="34" charset="0"/>
            </a:rPr>
            <a:t>Regulación </a:t>
          </a:r>
          <a:endParaRPr lang="es-ES" sz="2000" dirty="0">
            <a:latin typeface="Arial" panose="020B0604020202020204" pitchFamily="34" charset="0"/>
            <a:cs typeface="Arial" panose="020B0604020202020204" pitchFamily="34" charset="0"/>
          </a:endParaRPr>
        </a:p>
      </dgm:t>
    </dgm:pt>
    <dgm:pt modelId="{AFFFC13C-5F23-4D9E-AE7D-9D70A9957591}" type="parTrans" cxnId="{B4BD306B-7A7D-42E9-8E68-A496D05C7772}">
      <dgm:prSet/>
      <dgm:spPr/>
      <dgm:t>
        <a:bodyPr/>
        <a:lstStyle/>
        <a:p>
          <a:endParaRPr lang="es-ES"/>
        </a:p>
      </dgm:t>
    </dgm:pt>
    <dgm:pt modelId="{0ABF52B6-D9D6-49D9-BD29-14B32D96E422}" type="sibTrans" cxnId="{B4BD306B-7A7D-42E9-8E68-A496D05C7772}">
      <dgm:prSet/>
      <dgm:spPr/>
      <dgm:t>
        <a:bodyPr/>
        <a:lstStyle/>
        <a:p>
          <a:endParaRPr lang="es-ES"/>
        </a:p>
      </dgm:t>
    </dgm:pt>
    <dgm:pt modelId="{1B0BFFEA-3B38-47F2-980F-5EBFFBE78B8E}">
      <dgm:prSet phldrT="[Texto]"/>
      <dgm:spPr/>
      <dgm:t>
        <a:bodyPr/>
        <a:lstStyle/>
        <a:p>
          <a:r>
            <a:rPr lang="es-ES" dirty="0" smtClean="0">
              <a:latin typeface="Arial" panose="020B0604020202020204" pitchFamily="34" charset="0"/>
              <a:cs typeface="Arial" panose="020B0604020202020204" pitchFamily="34" charset="0"/>
            </a:rPr>
            <a:t>CONVEMAR</a:t>
          </a:r>
        </a:p>
        <a:p>
          <a:r>
            <a:rPr lang="es-ES" dirty="0" smtClean="0">
              <a:latin typeface="Arial" panose="020B0604020202020204" pitchFamily="34" charset="0"/>
              <a:cs typeface="Arial" panose="020B0604020202020204" pitchFamily="34" charset="0"/>
            </a:rPr>
            <a:t>Arts. 55, 56, 61 y 73 </a:t>
          </a:r>
          <a:endParaRPr lang="es-ES" dirty="0">
            <a:latin typeface="Arial" panose="020B0604020202020204" pitchFamily="34" charset="0"/>
            <a:cs typeface="Arial" panose="020B0604020202020204" pitchFamily="34" charset="0"/>
          </a:endParaRPr>
        </a:p>
      </dgm:t>
    </dgm:pt>
    <dgm:pt modelId="{091F6F2A-2006-4420-B313-049FEABA9D72}" type="parTrans" cxnId="{0F848571-A4FE-4522-BA86-396247EA412F}">
      <dgm:prSet/>
      <dgm:spPr/>
      <dgm:t>
        <a:bodyPr/>
        <a:lstStyle/>
        <a:p>
          <a:endParaRPr lang="es-ES"/>
        </a:p>
      </dgm:t>
    </dgm:pt>
    <dgm:pt modelId="{A9EB17F8-F29C-4536-9D7F-5CB10D197C16}" type="sibTrans" cxnId="{0F848571-A4FE-4522-BA86-396247EA412F}">
      <dgm:prSet/>
      <dgm:spPr/>
      <dgm:t>
        <a:bodyPr/>
        <a:lstStyle/>
        <a:p>
          <a:endParaRPr lang="es-ES"/>
        </a:p>
      </dgm:t>
    </dgm:pt>
    <dgm:pt modelId="{3F9064A9-CFE6-4CDE-9FD8-E1FC19A858BB}" type="pres">
      <dgm:prSet presAssocID="{59CED5A7-54CA-4728-914C-6D6BCD36C690}" presName="hierChild1" presStyleCnt="0">
        <dgm:presLayoutVars>
          <dgm:chPref val="1"/>
          <dgm:dir/>
          <dgm:animOne val="branch"/>
          <dgm:animLvl val="lvl"/>
          <dgm:resizeHandles/>
        </dgm:presLayoutVars>
      </dgm:prSet>
      <dgm:spPr/>
      <dgm:t>
        <a:bodyPr/>
        <a:lstStyle/>
        <a:p>
          <a:endParaRPr lang="es-ES"/>
        </a:p>
      </dgm:t>
    </dgm:pt>
    <dgm:pt modelId="{E85B5E67-B665-45E7-A8E0-D97F99EC3712}" type="pres">
      <dgm:prSet presAssocID="{773A892E-B1C0-4372-85F7-1D9C5A8110FE}" presName="hierRoot1" presStyleCnt="0"/>
      <dgm:spPr/>
    </dgm:pt>
    <dgm:pt modelId="{271357F9-4513-4C90-9EB2-AFFCC0A1F82A}" type="pres">
      <dgm:prSet presAssocID="{773A892E-B1C0-4372-85F7-1D9C5A8110FE}" presName="composite" presStyleCnt="0"/>
      <dgm:spPr/>
    </dgm:pt>
    <dgm:pt modelId="{07B971B1-5211-479B-A1D9-04969D900A64}" type="pres">
      <dgm:prSet presAssocID="{773A892E-B1C0-4372-85F7-1D9C5A8110FE}" presName="background" presStyleLbl="node0" presStyleIdx="0" presStyleCnt="1"/>
      <dgm:spPr/>
    </dgm:pt>
    <dgm:pt modelId="{25157689-617E-4C71-8D6E-5D3F786A8BBA}" type="pres">
      <dgm:prSet presAssocID="{773A892E-B1C0-4372-85F7-1D9C5A8110FE}" presName="text" presStyleLbl="fgAcc0" presStyleIdx="0" presStyleCnt="1" custScaleX="193725">
        <dgm:presLayoutVars>
          <dgm:chPref val="3"/>
        </dgm:presLayoutVars>
      </dgm:prSet>
      <dgm:spPr/>
      <dgm:t>
        <a:bodyPr/>
        <a:lstStyle/>
        <a:p>
          <a:endParaRPr lang="es-ES"/>
        </a:p>
      </dgm:t>
    </dgm:pt>
    <dgm:pt modelId="{155B166E-A08D-4E61-A183-D5AA8491F3DA}" type="pres">
      <dgm:prSet presAssocID="{773A892E-B1C0-4372-85F7-1D9C5A8110FE}" presName="hierChild2" presStyleCnt="0"/>
      <dgm:spPr/>
    </dgm:pt>
    <dgm:pt modelId="{FF144512-CC64-499C-A674-E49BAE3F5EB4}" type="pres">
      <dgm:prSet presAssocID="{E26D2C04-B246-41E0-BB42-F301C953B7F3}" presName="Name10" presStyleLbl="parChTrans1D2" presStyleIdx="0" presStyleCnt="2"/>
      <dgm:spPr/>
      <dgm:t>
        <a:bodyPr/>
        <a:lstStyle/>
        <a:p>
          <a:endParaRPr lang="es-ES"/>
        </a:p>
      </dgm:t>
    </dgm:pt>
    <dgm:pt modelId="{576ED768-8A03-4ECB-B64B-24684C8EB30A}" type="pres">
      <dgm:prSet presAssocID="{CA9A2387-CFAE-405A-AF7D-818EC30A6FC9}" presName="hierRoot2" presStyleCnt="0"/>
      <dgm:spPr/>
    </dgm:pt>
    <dgm:pt modelId="{0A7FC901-C97A-406D-AA6E-388F1905DF3F}" type="pres">
      <dgm:prSet presAssocID="{CA9A2387-CFAE-405A-AF7D-818EC30A6FC9}" presName="composite2" presStyleCnt="0"/>
      <dgm:spPr/>
    </dgm:pt>
    <dgm:pt modelId="{7BBDC4B0-F53D-409E-8483-BAA676CFBE1E}" type="pres">
      <dgm:prSet presAssocID="{CA9A2387-CFAE-405A-AF7D-818EC30A6FC9}" presName="background2" presStyleLbl="node2" presStyleIdx="0" presStyleCnt="2"/>
      <dgm:spPr/>
    </dgm:pt>
    <dgm:pt modelId="{5C3B2C65-70CA-4D7D-BCBD-609886303CAA}" type="pres">
      <dgm:prSet presAssocID="{CA9A2387-CFAE-405A-AF7D-818EC30A6FC9}" presName="text2" presStyleLbl="fgAcc2" presStyleIdx="0" presStyleCnt="2">
        <dgm:presLayoutVars>
          <dgm:chPref val="3"/>
        </dgm:presLayoutVars>
      </dgm:prSet>
      <dgm:spPr/>
      <dgm:t>
        <a:bodyPr/>
        <a:lstStyle/>
        <a:p>
          <a:endParaRPr lang="es-ES"/>
        </a:p>
      </dgm:t>
    </dgm:pt>
    <dgm:pt modelId="{9A1D435E-416E-4F66-B4D6-D4554877F35F}" type="pres">
      <dgm:prSet presAssocID="{CA9A2387-CFAE-405A-AF7D-818EC30A6FC9}" presName="hierChild3" presStyleCnt="0"/>
      <dgm:spPr/>
    </dgm:pt>
    <dgm:pt modelId="{F240B7A5-0174-4B65-8515-D54E2046116A}" type="pres">
      <dgm:prSet presAssocID="{82BB2CE6-D72B-40A3-81AE-3A7D3C8B6F9F}" presName="Name17" presStyleLbl="parChTrans1D3" presStyleIdx="0" presStyleCnt="3"/>
      <dgm:spPr/>
      <dgm:t>
        <a:bodyPr/>
        <a:lstStyle/>
        <a:p>
          <a:endParaRPr lang="es-ES"/>
        </a:p>
      </dgm:t>
    </dgm:pt>
    <dgm:pt modelId="{44BB2381-DE63-4497-8094-D2F2C67F3951}" type="pres">
      <dgm:prSet presAssocID="{71697038-B639-4DC2-A964-C1486407AB4E}" presName="hierRoot3" presStyleCnt="0"/>
      <dgm:spPr/>
    </dgm:pt>
    <dgm:pt modelId="{5D8A5D6B-A545-491F-B106-ECD495293FDE}" type="pres">
      <dgm:prSet presAssocID="{71697038-B639-4DC2-A964-C1486407AB4E}" presName="composite3" presStyleCnt="0"/>
      <dgm:spPr/>
    </dgm:pt>
    <dgm:pt modelId="{567B5190-BD77-4C78-A466-E7ADFC427C13}" type="pres">
      <dgm:prSet presAssocID="{71697038-B639-4DC2-A964-C1486407AB4E}" presName="background3" presStyleLbl="node3" presStyleIdx="0" presStyleCnt="3"/>
      <dgm:spPr/>
    </dgm:pt>
    <dgm:pt modelId="{DF70DEED-70CF-43B0-9821-7B23A280ED16}" type="pres">
      <dgm:prSet presAssocID="{71697038-B639-4DC2-A964-C1486407AB4E}" presName="text3" presStyleLbl="fgAcc3" presStyleIdx="0" presStyleCnt="3" custLinFactNeighborX="-249" custLinFactNeighborY="6541">
        <dgm:presLayoutVars>
          <dgm:chPref val="3"/>
        </dgm:presLayoutVars>
      </dgm:prSet>
      <dgm:spPr/>
      <dgm:t>
        <a:bodyPr/>
        <a:lstStyle/>
        <a:p>
          <a:endParaRPr lang="es-ES"/>
        </a:p>
      </dgm:t>
    </dgm:pt>
    <dgm:pt modelId="{68FDD4E3-414A-449F-A31C-E6663D696AC7}" type="pres">
      <dgm:prSet presAssocID="{71697038-B639-4DC2-A964-C1486407AB4E}" presName="hierChild4" presStyleCnt="0"/>
      <dgm:spPr/>
    </dgm:pt>
    <dgm:pt modelId="{112CF399-9776-4F13-B1EE-E31B6FCA63A7}" type="pres">
      <dgm:prSet presAssocID="{774AFC5C-52BF-4885-B30F-7D74FB50289A}" presName="Name17" presStyleLbl="parChTrans1D3" presStyleIdx="1" presStyleCnt="3"/>
      <dgm:spPr/>
      <dgm:t>
        <a:bodyPr/>
        <a:lstStyle/>
        <a:p>
          <a:endParaRPr lang="es-ES"/>
        </a:p>
      </dgm:t>
    </dgm:pt>
    <dgm:pt modelId="{2B17C1E7-E9D9-4DD2-A513-48DBE427500C}" type="pres">
      <dgm:prSet presAssocID="{E3C0156B-157F-450D-BD38-0741E6DA04D3}" presName="hierRoot3" presStyleCnt="0"/>
      <dgm:spPr/>
    </dgm:pt>
    <dgm:pt modelId="{E60CBDAE-9286-45D7-8B45-1BCB4B681577}" type="pres">
      <dgm:prSet presAssocID="{E3C0156B-157F-450D-BD38-0741E6DA04D3}" presName="composite3" presStyleCnt="0"/>
      <dgm:spPr/>
    </dgm:pt>
    <dgm:pt modelId="{C4BC67F2-96DA-4424-BDD3-D6ECEC6C03E3}" type="pres">
      <dgm:prSet presAssocID="{E3C0156B-157F-450D-BD38-0741E6DA04D3}" presName="background3" presStyleLbl="node3" presStyleIdx="1" presStyleCnt="3"/>
      <dgm:spPr/>
    </dgm:pt>
    <dgm:pt modelId="{4B7D83BB-EEB9-4413-B18F-47F253563238}" type="pres">
      <dgm:prSet presAssocID="{E3C0156B-157F-450D-BD38-0741E6DA04D3}" presName="text3" presStyleLbl="fgAcc3" presStyleIdx="1" presStyleCnt="3">
        <dgm:presLayoutVars>
          <dgm:chPref val="3"/>
        </dgm:presLayoutVars>
      </dgm:prSet>
      <dgm:spPr/>
      <dgm:t>
        <a:bodyPr/>
        <a:lstStyle/>
        <a:p>
          <a:endParaRPr lang="es-ES"/>
        </a:p>
      </dgm:t>
    </dgm:pt>
    <dgm:pt modelId="{4B735872-D9B9-41C8-99D0-F680B5166060}" type="pres">
      <dgm:prSet presAssocID="{E3C0156B-157F-450D-BD38-0741E6DA04D3}" presName="hierChild4" presStyleCnt="0"/>
      <dgm:spPr/>
    </dgm:pt>
    <dgm:pt modelId="{8BC354B1-760C-4178-ADFE-E4EA96135A81}" type="pres">
      <dgm:prSet presAssocID="{AFFFC13C-5F23-4D9E-AE7D-9D70A9957591}" presName="Name10" presStyleLbl="parChTrans1D2" presStyleIdx="1" presStyleCnt="2"/>
      <dgm:spPr/>
      <dgm:t>
        <a:bodyPr/>
        <a:lstStyle/>
        <a:p>
          <a:endParaRPr lang="es-ES"/>
        </a:p>
      </dgm:t>
    </dgm:pt>
    <dgm:pt modelId="{C7FC553D-ED19-4CAC-AA83-FF57D141E179}" type="pres">
      <dgm:prSet presAssocID="{D25D685E-39B8-4070-B389-A9BA44BA9446}" presName="hierRoot2" presStyleCnt="0"/>
      <dgm:spPr/>
    </dgm:pt>
    <dgm:pt modelId="{6BBAE477-B9BF-4EE0-B9C5-E47FBE67940A}" type="pres">
      <dgm:prSet presAssocID="{D25D685E-39B8-4070-B389-A9BA44BA9446}" presName="composite2" presStyleCnt="0"/>
      <dgm:spPr/>
    </dgm:pt>
    <dgm:pt modelId="{070E949B-D8DF-4BD1-938A-64C6E7B0990C}" type="pres">
      <dgm:prSet presAssocID="{D25D685E-39B8-4070-B389-A9BA44BA9446}" presName="background2" presStyleLbl="node2" presStyleIdx="1" presStyleCnt="2"/>
      <dgm:spPr/>
    </dgm:pt>
    <dgm:pt modelId="{5386665A-33C5-4C0D-95FF-2175BAE818E2}" type="pres">
      <dgm:prSet presAssocID="{D25D685E-39B8-4070-B389-A9BA44BA9446}" presName="text2" presStyleLbl="fgAcc2" presStyleIdx="1" presStyleCnt="2">
        <dgm:presLayoutVars>
          <dgm:chPref val="3"/>
        </dgm:presLayoutVars>
      </dgm:prSet>
      <dgm:spPr/>
      <dgm:t>
        <a:bodyPr/>
        <a:lstStyle/>
        <a:p>
          <a:endParaRPr lang="es-ES"/>
        </a:p>
      </dgm:t>
    </dgm:pt>
    <dgm:pt modelId="{8711AC52-54FC-4A96-8D2E-3853F8AE49C8}" type="pres">
      <dgm:prSet presAssocID="{D25D685E-39B8-4070-B389-A9BA44BA9446}" presName="hierChild3" presStyleCnt="0"/>
      <dgm:spPr/>
    </dgm:pt>
    <dgm:pt modelId="{8C77A849-9E16-4247-A14E-825457692845}" type="pres">
      <dgm:prSet presAssocID="{091F6F2A-2006-4420-B313-049FEABA9D72}" presName="Name17" presStyleLbl="parChTrans1D3" presStyleIdx="2" presStyleCnt="3"/>
      <dgm:spPr/>
      <dgm:t>
        <a:bodyPr/>
        <a:lstStyle/>
        <a:p>
          <a:endParaRPr lang="es-ES"/>
        </a:p>
      </dgm:t>
    </dgm:pt>
    <dgm:pt modelId="{328B4475-5E83-43EC-BB86-B0D8AF6AFCA6}" type="pres">
      <dgm:prSet presAssocID="{1B0BFFEA-3B38-47F2-980F-5EBFFBE78B8E}" presName="hierRoot3" presStyleCnt="0"/>
      <dgm:spPr/>
    </dgm:pt>
    <dgm:pt modelId="{C1B27ADA-D4ED-4E0B-B7E3-6BCC6B9C32ED}" type="pres">
      <dgm:prSet presAssocID="{1B0BFFEA-3B38-47F2-980F-5EBFFBE78B8E}" presName="composite3" presStyleCnt="0"/>
      <dgm:spPr/>
    </dgm:pt>
    <dgm:pt modelId="{7A84865D-5B16-43E5-A100-1F964A382DE2}" type="pres">
      <dgm:prSet presAssocID="{1B0BFFEA-3B38-47F2-980F-5EBFFBE78B8E}" presName="background3" presStyleLbl="node3" presStyleIdx="2" presStyleCnt="3"/>
      <dgm:spPr/>
    </dgm:pt>
    <dgm:pt modelId="{85F971A4-1AA5-4296-9D78-6FA2369936DC}" type="pres">
      <dgm:prSet presAssocID="{1B0BFFEA-3B38-47F2-980F-5EBFFBE78B8E}" presName="text3" presStyleLbl="fgAcc3" presStyleIdx="2" presStyleCnt="3" custLinFactNeighborX="44" custLinFactNeighborY="-4315">
        <dgm:presLayoutVars>
          <dgm:chPref val="3"/>
        </dgm:presLayoutVars>
      </dgm:prSet>
      <dgm:spPr/>
      <dgm:t>
        <a:bodyPr/>
        <a:lstStyle/>
        <a:p>
          <a:endParaRPr lang="es-ES"/>
        </a:p>
      </dgm:t>
    </dgm:pt>
    <dgm:pt modelId="{521025D5-8CDE-47C9-B3DE-161650008C08}" type="pres">
      <dgm:prSet presAssocID="{1B0BFFEA-3B38-47F2-980F-5EBFFBE78B8E}" presName="hierChild4" presStyleCnt="0"/>
      <dgm:spPr/>
    </dgm:pt>
  </dgm:ptLst>
  <dgm:cxnLst>
    <dgm:cxn modelId="{1756C6C8-86DE-4D3F-AC7D-D14BAAF5F235}" type="presOf" srcId="{E26D2C04-B246-41E0-BB42-F301C953B7F3}" destId="{FF144512-CC64-499C-A674-E49BAE3F5EB4}" srcOrd="0" destOrd="0" presId="urn:microsoft.com/office/officeart/2005/8/layout/hierarchy1"/>
    <dgm:cxn modelId="{95CC73E5-DB63-4540-8FF0-1B7DF069817F}" type="presOf" srcId="{CA9A2387-CFAE-405A-AF7D-818EC30A6FC9}" destId="{5C3B2C65-70CA-4D7D-BCBD-609886303CAA}" srcOrd="0" destOrd="0" presId="urn:microsoft.com/office/officeart/2005/8/layout/hierarchy1"/>
    <dgm:cxn modelId="{862A7BB3-B655-480D-A4D2-C8BCA1E8DBE2}" type="presOf" srcId="{59CED5A7-54CA-4728-914C-6D6BCD36C690}" destId="{3F9064A9-CFE6-4CDE-9FD8-E1FC19A858BB}" srcOrd="0" destOrd="0" presId="urn:microsoft.com/office/officeart/2005/8/layout/hierarchy1"/>
    <dgm:cxn modelId="{E96764D6-F556-42F9-BC75-4DBF17794F27}" srcId="{773A892E-B1C0-4372-85F7-1D9C5A8110FE}" destId="{CA9A2387-CFAE-405A-AF7D-818EC30A6FC9}" srcOrd="0" destOrd="0" parTransId="{E26D2C04-B246-41E0-BB42-F301C953B7F3}" sibTransId="{450071A9-7C49-4B54-B9B1-CF5121DE0CB4}"/>
    <dgm:cxn modelId="{ACE3E2EB-8B87-44EC-9BB8-8DA8263DBE5F}" type="presOf" srcId="{1B0BFFEA-3B38-47F2-980F-5EBFFBE78B8E}" destId="{85F971A4-1AA5-4296-9D78-6FA2369936DC}" srcOrd="0" destOrd="0" presId="urn:microsoft.com/office/officeart/2005/8/layout/hierarchy1"/>
    <dgm:cxn modelId="{FD06FC35-4AF3-45D0-B5CD-FACFDE69F47A}" type="presOf" srcId="{AFFFC13C-5F23-4D9E-AE7D-9D70A9957591}" destId="{8BC354B1-760C-4178-ADFE-E4EA96135A81}" srcOrd="0" destOrd="0" presId="urn:microsoft.com/office/officeart/2005/8/layout/hierarchy1"/>
    <dgm:cxn modelId="{C027F82E-B984-4DE4-958F-381931B39CD6}" srcId="{CA9A2387-CFAE-405A-AF7D-818EC30A6FC9}" destId="{71697038-B639-4DC2-A964-C1486407AB4E}" srcOrd="0" destOrd="0" parTransId="{82BB2CE6-D72B-40A3-81AE-3A7D3C8B6F9F}" sibTransId="{B9ADE911-8955-4129-9676-641DCEFBD241}"/>
    <dgm:cxn modelId="{527B8AFE-62F9-4275-9C1A-E4FC160682DC}" type="presOf" srcId="{E3C0156B-157F-450D-BD38-0741E6DA04D3}" destId="{4B7D83BB-EEB9-4413-B18F-47F253563238}" srcOrd="0" destOrd="0" presId="urn:microsoft.com/office/officeart/2005/8/layout/hierarchy1"/>
    <dgm:cxn modelId="{B90C17C9-5315-41E2-B7D4-E691BA5E9B7C}" type="presOf" srcId="{773A892E-B1C0-4372-85F7-1D9C5A8110FE}" destId="{25157689-617E-4C71-8D6E-5D3F786A8BBA}" srcOrd="0" destOrd="0" presId="urn:microsoft.com/office/officeart/2005/8/layout/hierarchy1"/>
    <dgm:cxn modelId="{425208A0-6F89-4BAB-9C94-F91761F554CD}" type="presOf" srcId="{091F6F2A-2006-4420-B313-049FEABA9D72}" destId="{8C77A849-9E16-4247-A14E-825457692845}" srcOrd="0" destOrd="0" presId="urn:microsoft.com/office/officeart/2005/8/layout/hierarchy1"/>
    <dgm:cxn modelId="{B4BD306B-7A7D-42E9-8E68-A496D05C7772}" srcId="{773A892E-B1C0-4372-85F7-1D9C5A8110FE}" destId="{D25D685E-39B8-4070-B389-A9BA44BA9446}" srcOrd="1" destOrd="0" parTransId="{AFFFC13C-5F23-4D9E-AE7D-9D70A9957591}" sibTransId="{0ABF52B6-D9D6-49D9-BD29-14B32D96E422}"/>
    <dgm:cxn modelId="{402C9F5C-4C6F-4A49-AB36-34114AA47ABB}" srcId="{59CED5A7-54CA-4728-914C-6D6BCD36C690}" destId="{773A892E-B1C0-4372-85F7-1D9C5A8110FE}" srcOrd="0" destOrd="0" parTransId="{2F8B38E0-762B-4C80-ADAD-14A7E6CBEB7F}" sibTransId="{97CE85CF-9F88-49AF-A4F1-86FAE160C89A}"/>
    <dgm:cxn modelId="{C75A1B03-7B8D-4675-95FD-1BC7BC472C8F}" type="presOf" srcId="{D25D685E-39B8-4070-B389-A9BA44BA9446}" destId="{5386665A-33C5-4C0D-95FF-2175BAE818E2}" srcOrd="0" destOrd="0" presId="urn:microsoft.com/office/officeart/2005/8/layout/hierarchy1"/>
    <dgm:cxn modelId="{A27DD0E3-A7BB-443D-8ECB-20D22F3C13E6}" type="presOf" srcId="{71697038-B639-4DC2-A964-C1486407AB4E}" destId="{DF70DEED-70CF-43B0-9821-7B23A280ED16}" srcOrd="0" destOrd="0" presId="urn:microsoft.com/office/officeart/2005/8/layout/hierarchy1"/>
    <dgm:cxn modelId="{5FA08160-7D81-4A61-9E32-3784863BCD52}" srcId="{CA9A2387-CFAE-405A-AF7D-818EC30A6FC9}" destId="{E3C0156B-157F-450D-BD38-0741E6DA04D3}" srcOrd="1" destOrd="0" parTransId="{774AFC5C-52BF-4885-B30F-7D74FB50289A}" sibTransId="{2AAC59B1-7F25-49E0-A709-386031D0CE4B}"/>
    <dgm:cxn modelId="{9F987723-0BC8-4E8A-9EEC-0E311312337B}" type="presOf" srcId="{82BB2CE6-D72B-40A3-81AE-3A7D3C8B6F9F}" destId="{F240B7A5-0174-4B65-8515-D54E2046116A}" srcOrd="0" destOrd="0" presId="urn:microsoft.com/office/officeart/2005/8/layout/hierarchy1"/>
    <dgm:cxn modelId="{0F848571-A4FE-4522-BA86-396247EA412F}" srcId="{D25D685E-39B8-4070-B389-A9BA44BA9446}" destId="{1B0BFFEA-3B38-47F2-980F-5EBFFBE78B8E}" srcOrd="0" destOrd="0" parTransId="{091F6F2A-2006-4420-B313-049FEABA9D72}" sibTransId="{A9EB17F8-F29C-4536-9D7F-5CB10D197C16}"/>
    <dgm:cxn modelId="{3BB88684-0D71-4715-A1ED-2894A5BA4B63}" type="presOf" srcId="{774AFC5C-52BF-4885-B30F-7D74FB50289A}" destId="{112CF399-9776-4F13-B1EE-E31B6FCA63A7}" srcOrd="0" destOrd="0" presId="urn:microsoft.com/office/officeart/2005/8/layout/hierarchy1"/>
    <dgm:cxn modelId="{3CE74E43-B6B9-4D6C-A509-BCF85813C4B5}" type="presParOf" srcId="{3F9064A9-CFE6-4CDE-9FD8-E1FC19A858BB}" destId="{E85B5E67-B665-45E7-A8E0-D97F99EC3712}" srcOrd="0" destOrd="0" presId="urn:microsoft.com/office/officeart/2005/8/layout/hierarchy1"/>
    <dgm:cxn modelId="{C17B224A-0547-4EDB-99CF-63C682144FB8}" type="presParOf" srcId="{E85B5E67-B665-45E7-A8E0-D97F99EC3712}" destId="{271357F9-4513-4C90-9EB2-AFFCC0A1F82A}" srcOrd="0" destOrd="0" presId="urn:microsoft.com/office/officeart/2005/8/layout/hierarchy1"/>
    <dgm:cxn modelId="{14BEFA76-2984-4831-BFD0-AF608974D585}" type="presParOf" srcId="{271357F9-4513-4C90-9EB2-AFFCC0A1F82A}" destId="{07B971B1-5211-479B-A1D9-04969D900A64}" srcOrd="0" destOrd="0" presId="urn:microsoft.com/office/officeart/2005/8/layout/hierarchy1"/>
    <dgm:cxn modelId="{5AC3DF0B-D5EE-40C2-A18D-19FFAE58CA58}" type="presParOf" srcId="{271357F9-4513-4C90-9EB2-AFFCC0A1F82A}" destId="{25157689-617E-4C71-8D6E-5D3F786A8BBA}" srcOrd="1" destOrd="0" presId="urn:microsoft.com/office/officeart/2005/8/layout/hierarchy1"/>
    <dgm:cxn modelId="{7C25AB94-E319-46D1-975C-A2946C0E264C}" type="presParOf" srcId="{E85B5E67-B665-45E7-A8E0-D97F99EC3712}" destId="{155B166E-A08D-4E61-A183-D5AA8491F3DA}" srcOrd="1" destOrd="0" presId="urn:microsoft.com/office/officeart/2005/8/layout/hierarchy1"/>
    <dgm:cxn modelId="{E53F6FE8-AE38-4CE1-9506-59FE49FBA2B3}" type="presParOf" srcId="{155B166E-A08D-4E61-A183-D5AA8491F3DA}" destId="{FF144512-CC64-499C-A674-E49BAE3F5EB4}" srcOrd="0" destOrd="0" presId="urn:microsoft.com/office/officeart/2005/8/layout/hierarchy1"/>
    <dgm:cxn modelId="{6C8D06F3-6ED6-49BD-A7E3-8E1621D2CB61}" type="presParOf" srcId="{155B166E-A08D-4E61-A183-D5AA8491F3DA}" destId="{576ED768-8A03-4ECB-B64B-24684C8EB30A}" srcOrd="1" destOrd="0" presId="urn:microsoft.com/office/officeart/2005/8/layout/hierarchy1"/>
    <dgm:cxn modelId="{ED304FD6-25F5-4F65-988E-E3F8B1ABAB74}" type="presParOf" srcId="{576ED768-8A03-4ECB-B64B-24684C8EB30A}" destId="{0A7FC901-C97A-406D-AA6E-388F1905DF3F}" srcOrd="0" destOrd="0" presId="urn:microsoft.com/office/officeart/2005/8/layout/hierarchy1"/>
    <dgm:cxn modelId="{1176342E-4F11-4A38-AAEE-7A3F1E86B659}" type="presParOf" srcId="{0A7FC901-C97A-406D-AA6E-388F1905DF3F}" destId="{7BBDC4B0-F53D-409E-8483-BAA676CFBE1E}" srcOrd="0" destOrd="0" presId="urn:microsoft.com/office/officeart/2005/8/layout/hierarchy1"/>
    <dgm:cxn modelId="{0D78FACF-0634-44F0-8BCD-E0E46F2B436E}" type="presParOf" srcId="{0A7FC901-C97A-406D-AA6E-388F1905DF3F}" destId="{5C3B2C65-70CA-4D7D-BCBD-609886303CAA}" srcOrd="1" destOrd="0" presId="urn:microsoft.com/office/officeart/2005/8/layout/hierarchy1"/>
    <dgm:cxn modelId="{7773EFDA-C10D-4E12-A51F-C75CD01125BB}" type="presParOf" srcId="{576ED768-8A03-4ECB-B64B-24684C8EB30A}" destId="{9A1D435E-416E-4F66-B4D6-D4554877F35F}" srcOrd="1" destOrd="0" presId="urn:microsoft.com/office/officeart/2005/8/layout/hierarchy1"/>
    <dgm:cxn modelId="{26EA0BFA-3C6D-4736-AF27-3729A71367C4}" type="presParOf" srcId="{9A1D435E-416E-4F66-B4D6-D4554877F35F}" destId="{F240B7A5-0174-4B65-8515-D54E2046116A}" srcOrd="0" destOrd="0" presId="urn:microsoft.com/office/officeart/2005/8/layout/hierarchy1"/>
    <dgm:cxn modelId="{1A1C14B4-39BA-48AE-BCBB-29BE242A3817}" type="presParOf" srcId="{9A1D435E-416E-4F66-B4D6-D4554877F35F}" destId="{44BB2381-DE63-4497-8094-D2F2C67F3951}" srcOrd="1" destOrd="0" presId="urn:microsoft.com/office/officeart/2005/8/layout/hierarchy1"/>
    <dgm:cxn modelId="{25313F33-6186-4982-B2AE-1CE7991DF3E1}" type="presParOf" srcId="{44BB2381-DE63-4497-8094-D2F2C67F3951}" destId="{5D8A5D6B-A545-491F-B106-ECD495293FDE}" srcOrd="0" destOrd="0" presId="urn:microsoft.com/office/officeart/2005/8/layout/hierarchy1"/>
    <dgm:cxn modelId="{0C29D48F-E7F6-4D29-9789-4720CD762DD3}" type="presParOf" srcId="{5D8A5D6B-A545-491F-B106-ECD495293FDE}" destId="{567B5190-BD77-4C78-A466-E7ADFC427C13}" srcOrd="0" destOrd="0" presId="urn:microsoft.com/office/officeart/2005/8/layout/hierarchy1"/>
    <dgm:cxn modelId="{ED73D11E-9C20-4A7F-9223-BE14C18D5DB3}" type="presParOf" srcId="{5D8A5D6B-A545-491F-B106-ECD495293FDE}" destId="{DF70DEED-70CF-43B0-9821-7B23A280ED16}" srcOrd="1" destOrd="0" presId="urn:microsoft.com/office/officeart/2005/8/layout/hierarchy1"/>
    <dgm:cxn modelId="{1A04655E-96F3-4B77-8147-9A8577B2146D}" type="presParOf" srcId="{44BB2381-DE63-4497-8094-D2F2C67F3951}" destId="{68FDD4E3-414A-449F-A31C-E6663D696AC7}" srcOrd="1" destOrd="0" presId="urn:microsoft.com/office/officeart/2005/8/layout/hierarchy1"/>
    <dgm:cxn modelId="{66C5A0F1-C11B-4797-9B6C-9E076D4FFB2F}" type="presParOf" srcId="{9A1D435E-416E-4F66-B4D6-D4554877F35F}" destId="{112CF399-9776-4F13-B1EE-E31B6FCA63A7}" srcOrd="2" destOrd="0" presId="urn:microsoft.com/office/officeart/2005/8/layout/hierarchy1"/>
    <dgm:cxn modelId="{E43DE66B-84B8-4D96-8729-DAB7368567EB}" type="presParOf" srcId="{9A1D435E-416E-4F66-B4D6-D4554877F35F}" destId="{2B17C1E7-E9D9-4DD2-A513-48DBE427500C}" srcOrd="3" destOrd="0" presId="urn:microsoft.com/office/officeart/2005/8/layout/hierarchy1"/>
    <dgm:cxn modelId="{60AE6141-FB5F-4B95-9156-7C3CAD25A720}" type="presParOf" srcId="{2B17C1E7-E9D9-4DD2-A513-48DBE427500C}" destId="{E60CBDAE-9286-45D7-8B45-1BCB4B681577}" srcOrd="0" destOrd="0" presId="urn:microsoft.com/office/officeart/2005/8/layout/hierarchy1"/>
    <dgm:cxn modelId="{44E897ED-9F77-4A75-AD01-D467A325A2D3}" type="presParOf" srcId="{E60CBDAE-9286-45D7-8B45-1BCB4B681577}" destId="{C4BC67F2-96DA-4424-BDD3-D6ECEC6C03E3}" srcOrd="0" destOrd="0" presId="urn:microsoft.com/office/officeart/2005/8/layout/hierarchy1"/>
    <dgm:cxn modelId="{7122E73E-78FA-4D0B-8263-7FD1731CC3E5}" type="presParOf" srcId="{E60CBDAE-9286-45D7-8B45-1BCB4B681577}" destId="{4B7D83BB-EEB9-4413-B18F-47F253563238}" srcOrd="1" destOrd="0" presId="urn:microsoft.com/office/officeart/2005/8/layout/hierarchy1"/>
    <dgm:cxn modelId="{EC495453-3DE7-4A73-B6BF-A95268DCF283}" type="presParOf" srcId="{2B17C1E7-E9D9-4DD2-A513-48DBE427500C}" destId="{4B735872-D9B9-41C8-99D0-F680B5166060}" srcOrd="1" destOrd="0" presId="urn:microsoft.com/office/officeart/2005/8/layout/hierarchy1"/>
    <dgm:cxn modelId="{7662389E-9771-49A6-B0BD-0E0B916DDDB7}" type="presParOf" srcId="{155B166E-A08D-4E61-A183-D5AA8491F3DA}" destId="{8BC354B1-760C-4178-ADFE-E4EA96135A81}" srcOrd="2" destOrd="0" presId="urn:microsoft.com/office/officeart/2005/8/layout/hierarchy1"/>
    <dgm:cxn modelId="{79D9A519-7EFF-45E2-A09B-C6F11D000953}" type="presParOf" srcId="{155B166E-A08D-4E61-A183-D5AA8491F3DA}" destId="{C7FC553D-ED19-4CAC-AA83-FF57D141E179}" srcOrd="3" destOrd="0" presId="urn:microsoft.com/office/officeart/2005/8/layout/hierarchy1"/>
    <dgm:cxn modelId="{2C1EBD1A-6886-4899-A0EA-9AB43C2D9997}" type="presParOf" srcId="{C7FC553D-ED19-4CAC-AA83-FF57D141E179}" destId="{6BBAE477-B9BF-4EE0-B9C5-E47FBE67940A}" srcOrd="0" destOrd="0" presId="urn:microsoft.com/office/officeart/2005/8/layout/hierarchy1"/>
    <dgm:cxn modelId="{1B7E5819-4C45-450F-9580-93F1E8361B7B}" type="presParOf" srcId="{6BBAE477-B9BF-4EE0-B9C5-E47FBE67940A}" destId="{070E949B-D8DF-4BD1-938A-64C6E7B0990C}" srcOrd="0" destOrd="0" presId="urn:microsoft.com/office/officeart/2005/8/layout/hierarchy1"/>
    <dgm:cxn modelId="{9FECE4ED-5312-4EFF-855C-A61DBEC65789}" type="presParOf" srcId="{6BBAE477-B9BF-4EE0-B9C5-E47FBE67940A}" destId="{5386665A-33C5-4C0D-95FF-2175BAE818E2}" srcOrd="1" destOrd="0" presId="urn:microsoft.com/office/officeart/2005/8/layout/hierarchy1"/>
    <dgm:cxn modelId="{04B3935E-A5B6-4351-A2B9-722821125DB3}" type="presParOf" srcId="{C7FC553D-ED19-4CAC-AA83-FF57D141E179}" destId="{8711AC52-54FC-4A96-8D2E-3853F8AE49C8}" srcOrd="1" destOrd="0" presId="urn:microsoft.com/office/officeart/2005/8/layout/hierarchy1"/>
    <dgm:cxn modelId="{59765C3C-02B2-445D-AC72-0D1C6D85BB4D}" type="presParOf" srcId="{8711AC52-54FC-4A96-8D2E-3853F8AE49C8}" destId="{8C77A849-9E16-4247-A14E-825457692845}" srcOrd="0" destOrd="0" presId="urn:microsoft.com/office/officeart/2005/8/layout/hierarchy1"/>
    <dgm:cxn modelId="{6DF2B12D-6450-4458-AE29-48F981EFF050}" type="presParOf" srcId="{8711AC52-54FC-4A96-8D2E-3853F8AE49C8}" destId="{328B4475-5E83-43EC-BB86-B0D8AF6AFCA6}" srcOrd="1" destOrd="0" presId="urn:microsoft.com/office/officeart/2005/8/layout/hierarchy1"/>
    <dgm:cxn modelId="{C938FC59-1CDF-46A5-8B97-5357ED70A48A}" type="presParOf" srcId="{328B4475-5E83-43EC-BB86-B0D8AF6AFCA6}" destId="{C1B27ADA-D4ED-4E0B-B7E3-6BCC6B9C32ED}" srcOrd="0" destOrd="0" presId="urn:microsoft.com/office/officeart/2005/8/layout/hierarchy1"/>
    <dgm:cxn modelId="{BEE5CE1E-16E2-48B5-8E52-2704A586C382}" type="presParOf" srcId="{C1B27ADA-D4ED-4E0B-B7E3-6BCC6B9C32ED}" destId="{7A84865D-5B16-43E5-A100-1F964A382DE2}" srcOrd="0" destOrd="0" presId="urn:microsoft.com/office/officeart/2005/8/layout/hierarchy1"/>
    <dgm:cxn modelId="{105F8763-A404-4E28-969C-70B7A18C26AE}" type="presParOf" srcId="{C1B27ADA-D4ED-4E0B-B7E3-6BCC6B9C32ED}" destId="{85F971A4-1AA5-4296-9D78-6FA2369936DC}" srcOrd="1" destOrd="0" presId="urn:microsoft.com/office/officeart/2005/8/layout/hierarchy1"/>
    <dgm:cxn modelId="{A2273A22-E805-4EC0-80CF-569D50F0A87D}" type="presParOf" srcId="{328B4475-5E83-43EC-BB86-B0D8AF6AFCA6}" destId="{521025D5-8CDE-47C9-B3DE-161650008C0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55°</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just"/>
          <a:r>
            <a:rPr lang="es-MX" sz="2400" b="0" i="0" dirty="0" smtClean="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1"/>
      <dgm:spPr/>
      <dgm:t>
        <a:bodyPr/>
        <a:lstStyle/>
        <a:p>
          <a:endParaRPr lang="es-ES"/>
        </a:p>
      </dgm:t>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1"/>
      <dgm:spPr/>
    </dgm:pt>
    <dgm:pt modelId="{15368177-307B-4F0B-BA58-390A78F3C2A3}" type="pres">
      <dgm:prSet presAssocID="{899041E0-E7BE-4F38-883B-21798B57C0B1}" presName="text2" presStyleLbl="fgAcc2" presStyleIdx="0" presStyleCnt="1" custScaleX="285152" custScaleY="162423" custLinFactNeighborY="-8639">
        <dgm:presLayoutVars>
          <dgm:chPref val="3"/>
        </dgm:presLayoutVars>
      </dgm:prSet>
      <dgm:spPr/>
      <dgm:t>
        <a:bodyPr/>
        <a:lstStyle/>
        <a:p>
          <a:endParaRPr lang="es-ES"/>
        </a:p>
      </dgm:t>
    </dgm:pt>
    <dgm:pt modelId="{632B42D5-A669-4055-9914-8831B4DBE024}" type="pres">
      <dgm:prSet presAssocID="{899041E0-E7BE-4F38-883B-21798B57C0B1}"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858B4454-E971-415C-A611-E6B1A9DB7253}" type="presOf" srcId="{B225F9AC-5A70-45FD-999A-0758526947A7}" destId="{7D9D0C67-CC09-4B75-B206-17F6F73943D5}" srcOrd="0" destOrd="0" presId="urn:microsoft.com/office/officeart/2005/8/layout/hierarchy1"/>
    <dgm:cxn modelId="{271737BD-9618-4CB0-A7BF-734FE577006D}" type="presOf" srcId="{903F12C9-D98F-4A3C-83AB-BA6B30E1EA88}" destId="{EB1E7D06-6869-47D3-851D-872D0CB66082}"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pPr algn="ctr"/>
          <a:r>
            <a:rPr lang="es-ES" sz="1800" dirty="0" smtClean="0">
              <a:solidFill>
                <a:schemeClr val="tx1"/>
              </a:solidFill>
              <a:latin typeface="Arial" panose="020B0604020202020204" pitchFamily="34" charset="0"/>
              <a:cs typeface="Arial" panose="020B0604020202020204" pitchFamily="34" charset="0"/>
            </a:rPr>
            <a:t>Art. 56°</a:t>
          </a:r>
        </a:p>
        <a:p>
          <a:pPr algn="ctr"/>
          <a:r>
            <a:rPr lang="es-ES" sz="1800" dirty="0" smtClean="0">
              <a:solidFill>
                <a:schemeClr val="tx1"/>
              </a:solidFill>
              <a:latin typeface="Arial" panose="020B0604020202020204" pitchFamily="34" charset="0"/>
              <a:cs typeface="Arial" panose="020B0604020202020204" pitchFamily="34" charset="0"/>
            </a:rPr>
            <a:t>CONVEMAR</a:t>
          </a:r>
          <a:endParaRPr lang="es-ES" sz="18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smtClean="0">
              <a:latin typeface="Arial" panose="020B0604020202020204" pitchFamily="34" charset="0"/>
              <a:cs typeface="Arial" panose="020B0604020202020204" pitchFamily="34" charset="0"/>
            </a:rPr>
            <a:t> Derecho </a:t>
          </a:r>
          <a:r>
            <a:rPr lang="es-ES" sz="2400" u="sng" dirty="0" smtClean="0">
              <a:latin typeface="Arial" panose="020B0604020202020204" pitchFamily="34" charset="0"/>
              <a:cs typeface="Arial" panose="020B0604020202020204" pitchFamily="34" charset="0"/>
            </a:rPr>
            <a:t>soberanía</a:t>
          </a:r>
          <a:endParaRPr lang="es-ES" sz="2400" u="sng"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F6A2BB17-8E04-4630-B08B-7F7AB9C9EEA9}">
      <dgm:prSet/>
      <dgm:spPr/>
      <dgm:t>
        <a:bodyPr/>
        <a:lstStyle/>
        <a:p>
          <a:r>
            <a:rPr lang="es-ES" dirty="0" smtClean="0"/>
            <a:t>Exploración, Explotación, conservación y administración</a:t>
          </a:r>
          <a:endParaRPr lang="es-ES" dirty="0"/>
        </a:p>
      </dgm:t>
    </dgm:pt>
    <dgm:pt modelId="{9011650C-8183-4FBB-9572-94637BA02B5A}" type="parTrans" cxnId="{138D6274-35EF-45A1-8007-3FAE25F07EB1}">
      <dgm:prSet/>
      <dgm:spPr/>
      <dgm:t>
        <a:bodyPr/>
        <a:lstStyle/>
        <a:p>
          <a:endParaRPr lang="es-ES"/>
        </a:p>
      </dgm:t>
    </dgm:pt>
    <dgm:pt modelId="{353A43CD-6F6D-4C20-866C-265A3600A158}" type="sibTrans" cxnId="{138D6274-35EF-45A1-8007-3FAE25F07EB1}">
      <dgm:prSet/>
      <dgm:spPr/>
      <dgm:t>
        <a:bodyPr/>
        <a:lstStyle/>
        <a:p>
          <a:endParaRPr lang="es-ES"/>
        </a:p>
      </dgm:t>
    </dgm:pt>
    <dgm:pt modelId="{A927348F-3CE0-4651-9B61-476E411E8A49}">
      <dgm:prSet/>
      <dgm:spPr/>
      <dgm:t>
        <a:bodyPr/>
        <a:lstStyle/>
        <a:p>
          <a:r>
            <a:rPr lang="es-ES" dirty="0" smtClean="0"/>
            <a:t>Recursos naturales s vivos</a:t>
          </a:r>
          <a:endParaRPr lang="es-ES" dirty="0"/>
        </a:p>
      </dgm:t>
    </dgm:pt>
    <dgm:pt modelId="{79BC0DA6-0185-4D57-8A8C-CDE06E8AA77C}" type="parTrans" cxnId="{AB1100C8-B19E-472C-B06F-7655F37A580C}">
      <dgm:prSet/>
      <dgm:spPr/>
      <dgm:t>
        <a:bodyPr/>
        <a:lstStyle/>
        <a:p>
          <a:endParaRPr lang="es-ES"/>
        </a:p>
      </dgm:t>
    </dgm:pt>
    <dgm:pt modelId="{B8722324-4A91-44B5-96E0-7389EFD89697}" type="sibTrans" cxnId="{AB1100C8-B19E-472C-B06F-7655F37A580C}">
      <dgm:prSet/>
      <dgm:spPr/>
      <dgm:t>
        <a:bodyPr/>
        <a:lstStyle/>
        <a:p>
          <a:endParaRPr lang="es-ES"/>
        </a:p>
      </dgm:t>
    </dgm:pt>
    <dgm:pt modelId="{2A835D74-5781-4B3E-84AB-32B725852F45}">
      <dgm:prSet/>
      <dgm:spPr/>
      <dgm:t>
        <a:bodyPr/>
        <a:lstStyle/>
        <a:p>
          <a:r>
            <a:rPr lang="es-ES" dirty="0" smtClean="0"/>
            <a:t>Recursos naturales NO vivos</a:t>
          </a:r>
          <a:endParaRPr lang="es-ES" dirty="0"/>
        </a:p>
      </dgm:t>
    </dgm:pt>
    <dgm:pt modelId="{4EB34FBB-4C34-40C8-9193-C444F8BCC218}" type="parTrans" cxnId="{1FD8EA48-7851-4BFB-BD80-FC7FE812D45C}">
      <dgm:prSet/>
      <dgm:spPr/>
      <dgm:t>
        <a:bodyPr/>
        <a:lstStyle/>
        <a:p>
          <a:endParaRPr lang="es-ES"/>
        </a:p>
      </dgm:t>
    </dgm:pt>
    <dgm:pt modelId="{D12732CD-5B3D-4E07-8D47-035BF7CF0185}" type="sibTrans" cxnId="{1FD8EA48-7851-4BFB-BD80-FC7FE812D45C}">
      <dgm:prSet/>
      <dgm:spPr/>
      <dgm:t>
        <a:bodyPr/>
        <a:lstStyle/>
        <a:p>
          <a:endParaRPr lang="es-ES"/>
        </a:p>
      </dgm:t>
    </dgm:pt>
    <dgm:pt modelId="{7DD79ECC-FAC3-4438-887A-8791E155EF4A}">
      <dgm:prSet custT="1"/>
      <dgm:spPr/>
      <dgm:t>
        <a:bodyPr/>
        <a:lstStyle/>
        <a:p>
          <a:r>
            <a:rPr lang="es-ES" sz="2400" dirty="0" smtClean="0">
              <a:latin typeface="Arial" panose="020B0604020202020204" pitchFamily="34" charset="0"/>
              <a:cs typeface="Arial" panose="020B0604020202020204" pitchFamily="34" charset="0"/>
            </a:rPr>
            <a:t>Derecho </a:t>
          </a:r>
          <a:r>
            <a:rPr lang="es-ES" sz="2400" u="sng" dirty="0" smtClean="0">
              <a:latin typeface="Arial" panose="020B0604020202020204" pitchFamily="34" charset="0"/>
              <a:cs typeface="Arial" panose="020B0604020202020204" pitchFamily="34" charset="0"/>
            </a:rPr>
            <a:t>jurisdicción </a:t>
          </a:r>
          <a:endParaRPr lang="es-ES" sz="2400" u="sng" dirty="0">
            <a:latin typeface="Arial" panose="020B0604020202020204" pitchFamily="34" charset="0"/>
            <a:cs typeface="Arial" panose="020B0604020202020204" pitchFamily="34" charset="0"/>
          </a:endParaRPr>
        </a:p>
      </dgm:t>
    </dgm:pt>
    <dgm:pt modelId="{2000E953-EC50-4FB5-9280-D85D05BC7C67}" type="parTrans" cxnId="{2AC9B629-06AA-4588-8650-BC6A85007A1D}">
      <dgm:prSet/>
      <dgm:spPr/>
      <dgm:t>
        <a:bodyPr/>
        <a:lstStyle/>
        <a:p>
          <a:endParaRPr lang="es-ES"/>
        </a:p>
      </dgm:t>
    </dgm:pt>
    <dgm:pt modelId="{844F2740-D15B-4B18-A8B2-F6CE70D8A967}" type="sibTrans" cxnId="{2AC9B629-06AA-4588-8650-BC6A85007A1D}">
      <dgm:prSet/>
      <dgm:spPr/>
      <dgm:t>
        <a:bodyPr/>
        <a:lstStyle/>
        <a:p>
          <a:endParaRPr lang="es-ES"/>
        </a:p>
      </dgm:t>
    </dgm:pt>
    <dgm:pt modelId="{2ED3FBBE-EDAF-4CC2-8273-4BBF134BC779}">
      <dgm:prSet/>
      <dgm:spPr/>
      <dgm:t>
        <a:bodyPr/>
        <a:lstStyle/>
        <a:p>
          <a:r>
            <a:rPr lang="es-ES" dirty="0" smtClean="0">
              <a:latin typeface="Arial" panose="020B0604020202020204" pitchFamily="34" charset="0"/>
              <a:cs typeface="Arial" panose="020B0604020202020204" pitchFamily="34" charset="0"/>
            </a:rPr>
            <a:t>Establecimiento y utilización  de islas artificiales, instalaciones y estructuras</a:t>
          </a:r>
          <a:endParaRPr lang="es-ES" dirty="0">
            <a:latin typeface="Arial" panose="020B0604020202020204" pitchFamily="34" charset="0"/>
            <a:cs typeface="Arial" panose="020B0604020202020204" pitchFamily="34" charset="0"/>
          </a:endParaRPr>
        </a:p>
      </dgm:t>
    </dgm:pt>
    <dgm:pt modelId="{44A1D4D2-54F4-40C5-927F-4455FCBBB8A5}" type="parTrans" cxnId="{329EECF0-6DBA-4C64-910C-CB99E4ECF2A2}">
      <dgm:prSet/>
      <dgm:spPr/>
      <dgm:t>
        <a:bodyPr/>
        <a:lstStyle/>
        <a:p>
          <a:endParaRPr lang="es-ES"/>
        </a:p>
      </dgm:t>
    </dgm:pt>
    <dgm:pt modelId="{3BBCEC36-78E7-4AB3-89A7-47FD9A58B12B}" type="sibTrans" cxnId="{329EECF0-6DBA-4C64-910C-CB99E4ECF2A2}">
      <dgm:prSet/>
      <dgm:spPr/>
      <dgm:t>
        <a:bodyPr/>
        <a:lstStyle/>
        <a:p>
          <a:endParaRPr lang="es-ES"/>
        </a:p>
      </dgm:t>
    </dgm:pt>
    <dgm:pt modelId="{4E5B113E-272D-4E77-91D3-798286AA3B07}">
      <dgm:prSet/>
      <dgm:spPr/>
      <dgm:t>
        <a:bodyPr/>
        <a:lstStyle/>
        <a:p>
          <a:r>
            <a:rPr lang="es-ES" dirty="0" smtClean="0">
              <a:latin typeface="Arial" panose="020B0604020202020204" pitchFamily="34" charset="0"/>
              <a:cs typeface="Arial" panose="020B0604020202020204" pitchFamily="34" charset="0"/>
            </a:rPr>
            <a:t>Investigación científica marina</a:t>
          </a:r>
          <a:endParaRPr lang="es-ES" dirty="0">
            <a:latin typeface="Arial" panose="020B0604020202020204" pitchFamily="34" charset="0"/>
            <a:cs typeface="Arial" panose="020B0604020202020204" pitchFamily="34" charset="0"/>
          </a:endParaRPr>
        </a:p>
      </dgm:t>
    </dgm:pt>
    <dgm:pt modelId="{F68E5D93-4167-4321-8D14-99AD5E146AB1}" type="parTrans" cxnId="{EAC8C402-B66B-4283-A5B1-D1A55CD3E0E6}">
      <dgm:prSet/>
      <dgm:spPr/>
      <dgm:t>
        <a:bodyPr/>
        <a:lstStyle/>
        <a:p>
          <a:endParaRPr lang="es-ES"/>
        </a:p>
      </dgm:t>
    </dgm:pt>
    <dgm:pt modelId="{15B46C38-0BB1-4D6C-A06E-268B23162E1C}" type="sibTrans" cxnId="{EAC8C402-B66B-4283-A5B1-D1A55CD3E0E6}">
      <dgm:prSet/>
      <dgm:spPr/>
      <dgm:t>
        <a:bodyPr/>
        <a:lstStyle/>
        <a:p>
          <a:endParaRPr lang="es-ES"/>
        </a:p>
      </dgm:t>
    </dgm:pt>
    <dgm:pt modelId="{127639FC-0D61-4D96-9590-DC94A999902D}">
      <dgm:prSet custT="1"/>
      <dgm:spPr/>
      <dgm:t>
        <a:bodyPr/>
        <a:lstStyle/>
        <a:p>
          <a:r>
            <a:rPr lang="es-ES" sz="1400" dirty="0" smtClean="0">
              <a:solidFill>
                <a:schemeClr val="tx1"/>
              </a:solidFill>
              <a:latin typeface="Arial" panose="020B0604020202020204" pitchFamily="34" charset="0"/>
              <a:cs typeface="Arial" panose="020B0604020202020204" pitchFamily="34" charset="0"/>
            </a:rPr>
            <a:t>Derecho </a:t>
          </a:r>
          <a:r>
            <a:rPr lang="es-ES" sz="1400" u="sng" dirty="0" smtClean="0">
              <a:solidFill>
                <a:schemeClr val="tx1"/>
              </a:solidFill>
              <a:latin typeface="Arial" panose="020B0604020202020204" pitchFamily="34" charset="0"/>
              <a:cs typeface="Arial" panose="020B0604020202020204" pitchFamily="34" charset="0"/>
            </a:rPr>
            <a:t>EXCLUSIVO </a:t>
          </a:r>
          <a:r>
            <a:rPr lang="es-ES" sz="1400" u="none" dirty="0" smtClean="0">
              <a:solidFill>
                <a:schemeClr val="tx1"/>
              </a:solidFill>
              <a:latin typeface="Arial" panose="020B0604020202020204" pitchFamily="34" charset="0"/>
              <a:cs typeface="Arial" panose="020B0604020202020204" pitchFamily="34" charset="0"/>
            </a:rPr>
            <a:t>de </a:t>
          </a:r>
          <a:r>
            <a:rPr lang="es-ES" sz="1400" dirty="0" smtClean="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endParaRPr lang="es-ES" sz="1400" dirty="0">
            <a:solidFill>
              <a:schemeClr val="tx1"/>
            </a:solidFill>
            <a:latin typeface="Arial" panose="020B0604020202020204" pitchFamily="34" charset="0"/>
            <a:cs typeface="Arial" panose="020B0604020202020204" pitchFamily="34" charset="0"/>
          </a:endParaRPr>
        </a:p>
      </dgm:t>
    </dgm:pt>
    <dgm:pt modelId="{D7C68E4F-8CB2-43AA-90B7-52C36274F713}" type="parTrans" cxnId="{B9F809C7-24EC-4D45-818D-EE84487F42DE}">
      <dgm:prSet/>
      <dgm:spPr/>
      <dgm:t>
        <a:bodyPr/>
        <a:lstStyle/>
        <a:p>
          <a:endParaRPr lang="es-ES"/>
        </a:p>
      </dgm:t>
    </dgm:pt>
    <dgm:pt modelId="{6C0CA1D1-6D21-474D-8A8C-209EB403270C}" type="sibTrans" cxnId="{B9F809C7-24EC-4D45-818D-EE84487F42DE}">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71622" custScaleY="101990" custLinFactNeighborX="-2549" custLinFactNeighborY="4384">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3"/>
      <dgm:spPr/>
      <dgm:t>
        <a:bodyPr/>
        <a:lstStyle/>
        <a:p>
          <a:endParaRPr lang="es-ES"/>
        </a:p>
      </dgm:t>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3"/>
      <dgm:spPr/>
    </dgm:pt>
    <dgm:pt modelId="{15368177-307B-4F0B-BA58-390A78F3C2A3}" type="pres">
      <dgm:prSet presAssocID="{899041E0-E7BE-4F38-883B-21798B57C0B1}" presName="text2" presStyleLbl="fgAcc2" presStyleIdx="0" presStyleCnt="3" custScaleX="252469" custScaleY="79408" custLinFactNeighborY="-8639">
        <dgm:presLayoutVars>
          <dgm:chPref val="3"/>
        </dgm:presLayoutVars>
      </dgm:prSet>
      <dgm:spPr/>
      <dgm:t>
        <a:bodyPr/>
        <a:lstStyle/>
        <a:p>
          <a:endParaRPr lang="es-ES"/>
        </a:p>
      </dgm:t>
    </dgm:pt>
    <dgm:pt modelId="{632B42D5-A669-4055-9914-8831B4DBE024}" type="pres">
      <dgm:prSet presAssocID="{899041E0-E7BE-4F38-883B-21798B57C0B1}" presName="hierChild3" presStyleCnt="0"/>
      <dgm:spPr/>
    </dgm:pt>
    <dgm:pt modelId="{4FD62BCB-5C5B-4B7B-B252-08198807C01D}" type="pres">
      <dgm:prSet presAssocID="{9011650C-8183-4FBB-9572-94637BA02B5A}" presName="Name17" presStyleLbl="parChTrans1D3" presStyleIdx="0" presStyleCnt="3"/>
      <dgm:spPr/>
      <dgm:t>
        <a:bodyPr/>
        <a:lstStyle/>
        <a:p>
          <a:endParaRPr lang="es-ES"/>
        </a:p>
      </dgm:t>
    </dgm:pt>
    <dgm:pt modelId="{90A13DF6-0538-42A2-93CC-6A5363EF625E}" type="pres">
      <dgm:prSet presAssocID="{F6A2BB17-8E04-4630-B08B-7F7AB9C9EEA9}" presName="hierRoot3" presStyleCnt="0"/>
      <dgm:spPr/>
    </dgm:pt>
    <dgm:pt modelId="{C92DA02E-0534-4A57-8B86-EE1C21783BA6}" type="pres">
      <dgm:prSet presAssocID="{F6A2BB17-8E04-4630-B08B-7F7AB9C9EEA9}" presName="composite3" presStyleCnt="0"/>
      <dgm:spPr/>
    </dgm:pt>
    <dgm:pt modelId="{ED727F29-AAB3-4006-8986-8E026202D24E}" type="pres">
      <dgm:prSet presAssocID="{F6A2BB17-8E04-4630-B08B-7F7AB9C9EEA9}" presName="background3" presStyleLbl="node3" presStyleIdx="0" presStyleCnt="3"/>
      <dgm:spPr/>
    </dgm:pt>
    <dgm:pt modelId="{366A0E7D-0549-466F-BD03-F9D656FEB251}" type="pres">
      <dgm:prSet presAssocID="{F6A2BB17-8E04-4630-B08B-7F7AB9C9EEA9}" presName="text3" presStyleLbl="fgAcc3" presStyleIdx="0" presStyleCnt="3" custScaleX="149365">
        <dgm:presLayoutVars>
          <dgm:chPref val="3"/>
        </dgm:presLayoutVars>
      </dgm:prSet>
      <dgm:spPr/>
      <dgm:t>
        <a:bodyPr/>
        <a:lstStyle/>
        <a:p>
          <a:endParaRPr lang="es-ES"/>
        </a:p>
      </dgm:t>
    </dgm:pt>
    <dgm:pt modelId="{BFE3BC1A-EC54-4B80-ADF9-2EE7DC37101C}" type="pres">
      <dgm:prSet presAssocID="{F6A2BB17-8E04-4630-B08B-7F7AB9C9EEA9}" presName="hierChild4" presStyleCnt="0"/>
      <dgm:spPr/>
    </dgm:pt>
    <dgm:pt modelId="{B7B2EC62-EC88-4F77-ADE1-4FFDA73BA4B2}" type="pres">
      <dgm:prSet presAssocID="{79BC0DA6-0185-4D57-8A8C-CDE06E8AA77C}" presName="Name23" presStyleLbl="parChTrans1D4" presStyleIdx="0" presStyleCnt="2"/>
      <dgm:spPr/>
      <dgm:t>
        <a:bodyPr/>
        <a:lstStyle/>
        <a:p>
          <a:endParaRPr lang="es-ES"/>
        </a:p>
      </dgm:t>
    </dgm:pt>
    <dgm:pt modelId="{AB062B3D-F0EE-4534-841C-0F44D2F25759}" type="pres">
      <dgm:prSet presAssocID="{A927348F-3CE0-4651-9B61-476E411E8A49}" presName="hierRoot4" presStyleCnt="0"/>
      <dgm:spPr/>
    </dgm:pt>
    <dgm:pt modelId="{880B8D12-6E7E-4310-9956-3820A5BEFD0A}" type="pres">
      <dgm:prSet presAssocID="{A927348F-3CE0-4651-9B61-476E411E8A49}" presName="composite4" presStyleCnt="0"/>
      <dgm:spPr/>
    </dgm:pt>
    <dgm:pt modelId="{1CCEBE93-F7D6-4310-AD07-2DDBDE0415A8}" type="pres">
      <dgm:prSet presAssocID="{A927348F-3CE0-4651-9B61-476E411E8A49}" presName="background4" presStyleLbl="node4" presStyleIdx="0" presStyleCnt="2"/>
      <dgm:spPr/>
    </dgm:pt>
    <dgm:pt modelId="{E01587CA-22F3-4D02-9389-FE48B432D6E3}" type="pres">
      <dgm:prSet presAssocID="{A927348F-3CE0-4651-9B61-476E411E8A49}" presName="text4" presStyleLbl="fgAcc4" presStyleIdx="0" presStyleCnt="2" custScaleX="125613">
        <dgm:presLayoutVars>
          <dgm:chPref val="3"/>
        </dgm:presLayoutVars>
      </dgm:prSet>
      <dgm:spPr/>
      <dgm:t>
        <a:bodyPr/>
        <a:lstStyle/>
        <a:p>
          <a:endParaRPr lang="es-ES"/>
        </a:p>
      </dgm:t>
    </dgm:pt>
    <dgm:pt modelId="{E690BEF8-CA0C-4A10-92EF-C591A515C488}" type="pres">
      <dgm:prSet presAssocID="{A927348F-3CE0-4651-9B61-476E411E8A49}" presName="hierChild5" presStyleCnt="0"/>
      <dgm:spPr/>
    </dgm:pt>
    <dgm:pt modelId="{A3AA1A8E-8AD4-4C9E-9125-DF12FC4B62FD}" type="pres">
      <dgm:prSet presAssocID="{4EB34FBB-4C34-40C8-9193-C444F8BCC218}" presName="Name23" presStyleLbl="parChTrans1D4" presStyleIdx="1" presStyleCnt="2"/>
      <dgm:spPr/>
      <dgm:t>
        <a:bodyPr/>
        <a:lstStyle/>
        <a:p>
          <a:endParaRPr lang="es-ES"/>
        </a:p>
      </dgm:t>
    </dgm:pt>
    <dgm:pt modelId="{0833C992-D628-4888-80AA-52DF87589B55}" type="pres">
      <dgm:prSet presAssocID="{2A835D74-5781-4B3E-84AB-32B725852F45}" presName="hierRoot4" presStyleCnt="0"/>
      <dgm:spPr/>
    </dgm:pt>
    <dgm:pt modelId="{6DCE24D4-7FD3-4F37-B6A7-8A529250B355}" type="pres">
      <dgm:prSet presAssocID="{2A835D74-5781-4B3E-84AB-32B725852F45}" presName="composite4" presStyleCnt="0"/>
      <dgm:spPr/>
    </dgm:pt>
    <dgm:pt modelId="{86CA9AC7-DDE1-454F-BF12-39058FED6733}" type="pres">
      <dgm:prSet presAssocID="{2A835D74-5781-4B3E-84AB-32B725852F45}" presName="background4" presStyleLbl="node4" presStyleIdx="1" presStyleCnt="2"/>
      <dgm:spPr/>
    </dgm:pt>
    <dgm:pt modelId="{BC3A94A8-8B93-4347-A68F-8B5F66188311}" type="pres">
      <dgm:prSet presAssocID="{2A835D74-5781-4B3E-84AB-32B725852F45}" presName="text4" presStyleLbl="fgAcc4" presStyleIdx="1" presStyleCnt="2">
        <dgm:presLayoutVars>
          <dgm:chPref val="3"/>
        </dgm:presLayoutVars>
      </dgm:prSet>
      <dgm:spPr/>
      <dgm:t>
        <a:bodyPr/>
        <a:lstStyle/>
        <a:p>
          <a:endParaRPr lang="es-ES"/>
        </a:p>
      </dgm:t>
    </dgm:pt>
    <dgm:pt modelId="{36BBE914-963D-4842-8F8A-73EBFF78B0EE}" type="pres">
      <dgm:prSet presAssocID="{2A835D74-5781-4B3E-84AB-32B725852F45}" presName="hierChild5" presStyleCnt="0"/>
      <dgm:spPr/>
    </dgm:pt>
    <dgm:pt modelId="{79E90959-5F0F-4386-93EB-C73F7FDFA9D8}" type="pres">
      <dgm:prSet presAssocID="{2000E953-EC50-4FB5-9280-D85D05BC7C67}" presName="Name10" presStyleLbl="parChTrans1D2" presStyleIdx="1" presStyleCnt="3"/>
      <dgm:spPr/>
      <dgm:t>
        <a:bodyPr/>
        <a:lstStyle/>
        <a:p>
          <a:endParaRPr lang="es-ES"/>
        </a:p>
      </dgm:t>
    </dgm:pt>
    <dgm:pt modelId="{1787058A-7942-4679-9ECC-6F5E32ABEEEF}" type="pres">
      <dgm:prSet presAssocID="{7DD79ECC-FAC3-4438-887A-8791E155EF4A}" presName="hierRoot2" presStyleCnt="0"/>
      <dgm:spPr/>
    </dgm:pt>
    <dgm:pt modelId="{68AE3807-2DF3-4460-9B39-73C6B43D9320}" type="pres">
      <dgm:prSet presAssocID="{7DD79ECC-FAC3-4438-887A-8791E155EF4A}" presName="composite2" presStyleCnt="0"/>
      <dgm:spPr/>
    </dgm:pt>
    <dgm:pt modelId="{BDE33847-9A92-44BC-BB4E-2C32ADD1091F}" type="pres">
      <dgm:prSet presAssocID="{7DD79ECC-FAC3-4438-887A-8791E155EF4A}" presName="background2" presStyleLbl="node2" presStyleIdx="1" presStyleCnt="3"/>
      <dgm:spPr/>
    </dgm:pt>
    <dgm:pt modelId="{388B692E-D186-4FE4-BE04-7CBEC9BD09AC}" type="pres">
      <dgm:prSet presAssocID="{7DD79ECC-FAC3-4438-887A-8791E155EF4A}" presName="text2" presStyleLbl="fgAcc2" presStyleIdx="1" presStyleCnt="3" custScaleX="255784" custScaleY="78401">
        <dgm:presLayoutVars>
          <dgm:chPref val="3"/>
        </dgm:presLayoutVars>
      </dgm:prSet>
      <dgm:spPr/>
      <dgm:t>
        <a:bodyPr/>
        <a:lstStyle/>
        <a:p>
          <a:endParaRPr lang="es-ES"/>
        </a:p>
      </dgm:t>
    </dgm:pt>
    <dgm:pt modelId="{C58914E1-9227-42DE-B1CB-C2B86BDEC96C}" type="pres">
      <dgm:prSet presAssocID="{7DD79ECC-FAC3-4438-887A-8791E155EF4A}" presName="hierChild3" presStyleCnt="0"/>
      <dgm:spPr/>
    </dgm:pt>
    <dgm:pt modelId="{2BC00E3B-D027-44B1-8D36-3CFA40BF53FE}" type="pres">
      <dgm:prSet presAssocID="{44A1D4D2-54F4-40C5-927F-4455FCBBB8A5}" presName="Name17" presStyleLbl="parChTrans1D3" presStyleIdx="1" presStyleCnt="3"/>
      <dgm:spPr/>
      <dgm:t>
        <a:bodyPr/>
        <a:lstStyle/>
        <a:p>
          <a:endParaRPr lang="es-ES"/>
        </a:p>
      </dgm:t>
    </dgm:pt>
    <dgm:pt modelId="{84CFE312-3C39-4359-B2BB-E75BC781A058}" type="pres">
      <dgm:prSet presAssocID="{2ED3FBBE-EDAF-4CC2-8273-4BBF134BC779}" presName="hierRoot3" presStyleCnt="0"/>
      <dgm:spPr/>
    </dgm:pt>
    <dgm:pt modelId="{479096DE-5EF2-41CF-AD59-AE16E1A865BB}" type="pres">
      <dgm:prSet presAssocID="{2ED3FBBE-EDAF-4CC2-8273-4BBF134BC779}" presName="composite3" presStyleCnt="0"/>
      <dgm:spPr/>
    </dgm:pt>
    <dgm:pt modelId="{5E351FF5-40DA-4584-B7BA-7CC6FC6B6072}" type="pres">
      <dgm:prSet presAssocID="{2ED3FBBE-EDAF-4CC2-8273-4BBF134BC779}" presName="background3" presStyleLbl="node3" presStyleIdx="1" presStyleCnt="3"/>
      <dgm:spPr/>
    </dgm:pt>
    <dgm:pt modelId="{15561F33-10B2-4BC5-A9BE-838D86C235F8}" type="pres">
      <dgm:prSet presAssocID="{2ED3FBBE-EDAF-4CC2-8273-4BBF134BC779}" presName="text3" presStyleLbl="fgAcc3" presStyleIdx="1" presStyleCnt="3" custScaleX="132249">
        <dgm:presLayoutVars>
          <dgm:chPref val="3"/>
        </dgm:presLayoutVars>
      </dgm:prSet>
      <dgm:spPr/>
      <dgm:t>
        <a:bodyPr/>
        <a:lstStyle/>
        <a:p>
          <a:endParaRPr lang="es-ES"/>
        </a:p>
      </dgm:t>
    </dgm:pt>
    <dgm:pt modelId="{AF10229E-F80C-4C7C-AE11-2FF0DE6EC350}" type="pres">
      <dgm:prSet presAssocID="{2ED3FBBE-EDAF-4CC2-8273-4BBF134BC779}" presName="hierChild4" presStyleCnt="0"/>
      <dgm:spPr/>
    </dgm:pt>
    <dgm:pt modelId="{6017D76D-2F32-4C0F-863D-4AF7DF576AD9}" type="pres">
      <dgm:prSet presAssocID="{F68E5D93-4167-4321-8D14-99AD5E146AB1}" presName="Name17" presStyleLbl="parChTrans1D3" presStyleIdx="2" presStyleCnt="3"/>
      <dgm:spPr/>
      <dgm:t>
        <a:bodyPr/>
        <a:lstStyle/>
        <a:p>
          <a:endParaRPr lang="es-ES"/>
        </a:p>
      </dgm:t>
    </dgm:pt>
    <dgm:pt modelId="{F3472EDA-AAEF-4169-BF87-2C2BDFDEF696}" type="pres">
      <dgm:prSet presAssocID="{4E5B113E-272D-4E77-91D3-798286AA3B07}" presName="hierRoot3" presStyleCnt="0"/>
      <dgm:spPr/>
    </dgm:pt>
    <dgm:pt modelId="{293D039D-F752-4462-AC8D-67176F941823}" type="pres">
      <dgm:prSet presAssocID="{4E5B113E-272D-4E77-91D3-798286AA3B07}" presName="composite3" presStyleCnt="0"/>
      <dgm:spPr/>
    </dgm:pt>
    <dgm:pt modelId="{0E5C674A-171E-47AD-B8CC-C23674C62D9A}" type="pres">
      <dgm:prSet presAssocID="{4E5B113E-272D-4E77-91D3-798286AA3B07}" presName="background3" presStyleLbl="node3" presStyleIdx="2" presStyleCnt="3"/>
      <dgm:spPr/>
    </dgm:pt>
    <dgm:pt modelId="{507924E4-72B2-4CA5-ACA3-AF7540201486}" type="pres">
      <dgm:prSet presAssocID="{4E5B113E-272D-4E77-91D3-798286AA3B07}" presName="text3" presStyleLbl="fgAcc3" presStyleIdx="2" presStyleCnt="3">
        <dgm:presLayoutVars>
          <dgm:chPref val="3"/>
        </dgm:presLayoutVars>
      </dgm:prSet>
      <dgm:spPr/>
      <dgm:t>
        <a:bodyPr/>
        <a:lstStyle/>
        <a:p>
          <a:endParaRPr lang="es-ES"/>
        </a:p>
      </dgm:t>
    </dgm:pt>
    <dgm:pt modelId="{E40954AE-0DF9-488B-9843-EC73EACA38FA}" type="pres">
      <dgm:prSet presAssocID="{4E5B113E-272D-4E77-91D3-798286AA3B07}" presName="hierChild4" presStyleCnt="0"/>
      <dgm:spPr/>
    </dgm:pt>
    <dgm:pt modelId="{280F09BA-DD75-4045-841D-41885BDFDB99}" type="pres">
      <dgm:prSet presAssocID="{D7C68E4F-8CB2-43AA-90B7-52C36274F713}" presName="Name10" presStyleLbl="parChTrans1D2" presStyleIdx="2" presStyleCnt="3"/>
      <dgm:spPr/>
      <dgm:t>
        <a:bodyPr/>
        <a:lstStyle/>
        <a:p>
          <a:endParaRPr lang="es-ES"/>
        </a:p>
      </dgm:t>
    </dgm:pt>
    <dgm:pt modelId="{942CD35E-015C-4485-941B-A7FA0E6D3AEB}" type="pres">
      <dgm:prSet presAssocID="{127639FC-0D61-4D96-9590-DC94A999902D}" presName="hierRoot2" presStyleCnt="0"/>
      <dgm:spPr/>
    </dgm:pt>
    <dgm:pt modelId="{1A2A69ED-7481-4B9B-B2B1-051E98DC024C}" type="pres">
      <dgm:prSet presAssocID="{127639FC-0D61-4D96-9590-DC94A999902D}" presName="composite2" presStyleCnt="0"/>
      <dgm:spPr/>
    </dgm:pt>
    <dgm:pt modelId="{170D8E0C-323A-4C27-88EC-A5124CF148CC}" type="pres">
      <dgm:prSet presAssocID="{127639FC-0D61-4D96-9590-DC94A999902D}" presName="background2" presStyleLbl="node2" presStyleIdx="2" presStyleCnt="3"/>
      <dgm:spPr/>
    </dgm:pt>
    <dgm:pt modelId="{83848585-C5E4-4CC3-BC5D-2FA2AE2C5132}" type="pres">
      <dgm:prSet presAssocID="{127639FC-0D61-4D96-9590-DC94A999902D}" presName="text2" presStyleLbl="fgAcc2" presStyleIdx="2" presStyleCnt="3" custScaleX="139526" custScaleY="161489">
        <dgm:presLayoutVars>
          <dgm:chPref val="3"/>
        </dgm:presLayoutVars>
      </dgm:prSet>
      <dgm:spPr/>
      <dgm:t>
        <a:bodyPr/>
        <a:lstStyle/>
        <a:p>
          <a:endParaRPr lang="es-ES"/>
        </a:p>
      </dgm:t>
    </dgm:pt>
    <dgm:pt modelId="{414D500E-BDA1-44DA-A66D-AEF61BB58210}" type="pres">
      <dgm:prSet presAssocID="{127639FC-0D61-4D96-9590-DC94A999902D}" presName="hierChild3" presStyleCnt="0"/>
      <dgm:spPr/>
    </dgm:pt>
  </dgm:ptLst>
  <dgm:cxnLst>
    <dgm:cxn modelId="{8C64D8DB-8DAA-48F0-8253-80203F500639}" type="presOf" srcId="{2000E953-EC50-4FB5-9280-D85D05BC7C67}" destId="{79E90959-5F0F-4386-93EB-C73F7FDFA9D8}" srcOrd="0" destOrd="0" presId="urn:microsoft.com/office/officeart/2005/8/layout/hierarchy1"/>
    <dgm:cxn modelId="{FA91B334-07B8-45F1-AD73-B43334047052}" type="presOf" srcId="{2A835D74-5781-4B3E-84AB-32B725852F45}" destId="{BC3A94A8-8B93-4347-A68F-8B5F66188311}" srcOrd="0" destOrd="0" presId="urn:microsoft.com/office/officeart/2005/8/layout/hierarchy1"/>
    <dgm:cxn modelId="{BE510E71-8729-418F-A918-1D5E4D34AEEE}" type="presOf" srcId="{11773FD2-84D6-47A6-8CD3-6CA130FCF08A}" destId="{7E347CC6-9880-4320-8460-CA75341E5593}" srcOrd="0" destOrd="0" presId="urn:microsoft.com/office/officeart/2005/8/layout/hierarchy1"/>
    <dgm:cxn modelId="{28831621-7EFC-4A18-B197-56C94A7C37AA}" type="presOf" srcId="{44A1D4D2-54F4-40C5-927F-4455FCBBB8A5}" destId="{2BC00E3B-D027-44B1-8D36-3CFA40BF53FE}" srcOrd="0" destOrd="0" presId="urn:microsoft.com/office/officeart/2005/8/layout/hierarchy1"/>
    <dgm:cxn modelId="{A4D28603-C300-4BCF-BB28-B64E3B2DF285}" type="presOf" srcId="{2ED3FBBE-EDAF-4CC2-8273-4BBF134BC779}" destId="{15561F33-10B2-4BC5-A9BE-838D86C235F8}" srcOrd="0" destOrd="0" presId="urn:microsoft.com/office/officeart/2005/8/layout/hierarchy1"/>
    <dgm:cxn modelId="{2CDE44A3-B0C1-4707-849F-61CA4FE2BE28}" type="presOf" srcId="{F68E5D93-4167-4321-8D14-99AD5E146AB1}" destId="{6017D76D-2F32-4C0F-863D-4AF7DF576AD9}" srcOrd="0" destOrd="0" presId="urn:microsoft.com/office/officeart/2005/8/layout/hierarchy1"/>
    <dgm:cxn modelId="{6B9BF0B4-3A9D-4873-AE4A-8E1179960567}" type="presOf" srcId="{79BC0DA6-0185-4D57-8A8C-CDE06E8AA77C}" destId="{B7B2EC62-EC88-4F77-ADE1-4FFDA73BA4B2}" srcOrd="0" destOrd="0" presId="urn:microsoft.com/office/officeart/2005/8/layout/hierarchy1"/>
    <dgm:cxn modelId="{FF93BC79-DC78-4775-B802-CD0ED0328A4D}" type="presOf" srcId="{4EB34FBB-4C34-40C8-9193-C444F8BCC218}" destId="{A3AA1A8E-8AD4-4C9E-9125-DF12FC4B62FD}" srcOrd="0" destOrd="0" presId="urn:microsoft.com/office/officeart/2005/8/layout/hierarchy1"/>
    <dgm:cxn modelId="{329EECF0-6DBA-4C64-910C-CB99E4ECF2A2}" srcId="{7DD79ECC-FAC3-4438-887A-8791E155EF4A}" destId="{2ED3FBBE-EDAF-4CC2-8273-4BBF134BC779}" srcOrd="0" destOrd="0" parTransId="{44A1D4D2-54F4-40C5-927F-4455FCBBB8A5}" sibTransId="{3BBCEC36-78E7-4AB3-89A7-47FD9A58B12B}"/>
    <dgm:cxn modelId="{1FD8EA48-7851-4BFB-BD80-FC7FE812D45C}" srcId="{F6A2BB17-8E04-4630-B08B-7F7AB9C9EEA9}" destId="{2A835D74-5781-4B3E-84AB-32B725852F45}" srcOrd="1" destOrd="0" parTransId="{4EB34FBB-4C34-40C8-9193-C444F8BCC218}" sibTransId="{D12732CD-5B3D-4E07-8D47-035BF7CF0185}"/>
    <dgm:cxn modelId="{EAC8C402-B66B-4283-A5B1-D1A55CD3E0E6}" srcId="{7DD79ECC-FAC3-4438-887A-8791E155EF4A}" destId="{4E5B113E-272D-4E77-91D3-798286AA3B07}" srcOrd="1" destOrd="0" parTransId="{F68E5D93-4167-4321-8D14-99AD5E146AB1}" sibTransId="{15B46C38-0BB1-4D6C-A06E-268B23162E1C}"/>
    <dgm:cxn modelId="{7E1153B9-F610-4BDE-ADCC-04A26CA71FBE}" srcId="{11773FD2-84D6-47A6-8CD3-6CA130FCF08A}" destId="{B225F9AC-5A70-45FD-999A-0758526947A7}" srcOrd="0" destOrd="0" parTransId="{F66CACC4-82B3-4E1C-8A58-6CF59A06865C}" sibTransId="{AB2B99DC-3A4F-47A6-9929-B5D15AF6F127}"/>
    <dgm:cxn modelId="{7E625255-29F2-474B-B0E2-B41DB1929604}" type="presOf" srcId="{127639FC-0D61-4D96-9590-DC94A999902D}" destId="{83848585-C5E4-4CC3-BC5D-2FA2AE2C5132}" srcOrd="0" destOrd="0" presId="urn:microsoft.com/office/officeart/2005/8/layout/hierarchy1"/>
    <dgm:cxn modelId="{AB1100C8-B19E-472C-B06F-7655F37A580C}" srcId="{F6A2BB17-8E04-4630-B08B-7F7AB9C9EEA9}" destId="{A927348F-3CE0-4651-9B61-476E411E8A49}" srcOrd="0" destOrd="0" parTransId="{79BC0DA6-0185-4D57-8A8C-CDE06E8AA77C}" sibTransId="{B8722324-4A91-44B5-96E0-7389EFD89697}"/>
    <dgm:cxn modelId="{0CE3CF69-C111-4E8D-ABC4-E812AAB2ED28}" type="presOf" srcId="{F6A2BB17-8E04-4630-B08B-7F7AB9C9EEA9}" destId="{366A0E7D-0549-466F-BD03-F9D656FEB251}" srcOrd="0" destOrd="0" presId="urn:microsoft.com/office/officeart/2005/8/layout/hierarchy1"/>
    <dgm:cxn modelId="{3520AFA2-46E6-441B-AB3A-907942376B53}" type="presOf" srcId="{7DD79ECC-FAC3-4438-887A-8791E155EF4A}" destId="{388B692E-D186-4FE4-BE04-7CBEC9BD09AC}" srcOrd="0" destOrd="0" presId="urn:microsoft.com/office/officeart/2005/8/layout/hierarchy1"/>
    <dgm:cxn modelId="{42369A4F-0C73-4E04-A969-6DDDF618D808}" srcId="{B225F9AC-5A70-45FD-999A-0758526947A7}" destId="{899041E0-E7BE-4F38-883B-21798B57C0B1}" srcOrd="0" destOrd="0" parTransId="{903F12C9-D98F-4A3C-83AB-BA6B30E1EA88}" sibTransId="{AD0A19E6-9E58-489A-8478-AD1EB821C866}"/>
    <dgm:cxn modelId="{271737BD-9618-4CB0-A7BF-734FE577006D}" type="presOf" srcId="{903F12C9-D98F-4A3C-83AB-BA6B30E1EA88}" destId="{EB1E7D06-6869-47D3-851D-872D0CB66082}" srcOrd="0" destOrd="0" presId="urn:microsoft.com/office/officeart/2005/8/layout/hierarchy1"/>
    <dgm:cxn modelId="{36BD5CA3-E647-435E-8C5B-31D476FB1470}" type="presOf" srcId="{4E5B113E-272D-4E77-91D3-798286AA3B07}" destId="{507924E4-72B2-4CA5-ACA3-AF7540201486}"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9F978413-01D9-4861-B583-C672C9C784F5}" type="presOf" srcId="{D7C68E4F-8CB2-43AA-90B7-52C36274F713}" destId="{280F09BA-DD75-4045-841D-41885BDFDB99}"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2AC9B629-06AA-4588-8650-BC6A85007A1D}" srcId="{B225F9AC-5A70-45FD-999A-0758526947A7}" destId="{7DD79ECC-FAC3-4438-887A-8791E155EF4A}" srcOrd="1" destOrd="0" parTransId="{2000E953-EC50-4FB5-9280-D85D05BC7C67}" sibTransId="{844F2740-D15B-4B18-A8B2-F6CE70D8A967}"/>
    <dgm:cxn modelId="{138D6274-35EF-45A1-8007-3FAE25F07EB1}" srcId="{899041E0-E7BE-4F38-883B-21798B57C0B1}" destId="{F6A2BB17-8E04-4630-B08B-7F7AB9C9EEA9}" srcOrd="0" destOrd="0" parTransId="{9011650C-8183-4FBB-9572-94637BA02B5A}" sibTransId="{353A43CD-6F6D-4C20-866C-265A3600A158}"/>
    <dgm:cxn modelId="{8C5E011E-58D1-4CF3-8A70-EC9B93C46323}" type="presOf" srcId="{A927348F-3CE0-4651-9B61-476E411E8A49}" destId="{E01587CA-22F3-4D02-9389-FE48B432D6E3}" srcOrd="0" destOrd="0" presId="urn:microsoft.com/office/officeart/2005/8/layout/hierarchy1"/>
    <dgm:cxn modelId="{B9F809C7-24EC-4D45-818D-EE84487F42DE}" srcId="{B225F9AC-5A70-45FD-999A-0758526947A7}" destId="{127639FC-0D61-4D96-9590-DC94A999902D}" srcOrd="2" destOrd="0" parTransId="{D7C68E4F-8CB2-43AA-90B7-52C36274F713}" sibTransId="{6C0CA1D1-6D21-474D-8A8C-209EB403270C}"/>
    <dgm:cxn modelId="{27BFFDC3-A3BD-40B1-857E-DD6F5E17409C}" type="presOf" srcId="{9011650C-8183-4FBB-9572-94637BA02B5A}" destId="{4FD62BCB-5C5B-4B7B-B252-08198807C01D}"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AA4588E1-5DAC-4FF9-B9AC-84E68E254BFA}" type="presParOf" srcId="{632B42D5-A669-4055-9914-8831B4DBE024}" destId="{4FD62BCB-5C5B-4B7B-B252-08198807C01D}" srcOrd="0" destOrd="0" presId="urn:microsoft.com/office/officeart/2005/8/layout/hierarchy1"/>
    <dgm:cxn modelId="{C40A39D0-911F-48FC-9F38-921D9DF73A08}" type="presParOf" srcId="{632B42D5-A669-4055-9914-8831B4DBE024}" destId="{90A13DF6-0538-42A2-93CC-6A5363EF625E}" srcOrd="1" destOrd="0" presId="urn:microsoft.com/office/officeart/2005/8/layout/hierarchy1"/>
    <dgm:cxn modelId="{385FDEB0-5498-491B-AECD-60E7B9C7CB36}" type="presParOf" srcId="{90A13DF6-0538-42A2-93CC-6A5363EF625E}" destId="{C92DA02E-0534-4A57-8B86-EE1C21783BA6}" srcOrd="0" destOrd="0" presId="urn:microsoft.com/office/officeart/2005/8/layout/hierarchy1"/>
    <dgm:cxn modelId="{A206A464-B02C-4F2D-A24B-C05433681DE8}" type="presParOf" srcId="{C92DA02E-0534-4A57-8B86-EE1C21783BA6}" destId="{ED727F29-AAB3-4006-8986-8E026202D24E}" srcOrd="0" destOrd="0" presId="urn:microsoft.com/office/officeart/2005/8/layout/hierarchy1"/>
    <dgm:cxn modelId="{6D8C54E3-D0C2-4855-A4BF-487FA825A6C3}" type="presParOf" srcId="{C92DA02E-0534-4A57-8B86-EE1C21783BA6}" destId="{366A0E7D-0549-466F-BD03-F9D656FEB251}" srcOrd="1" destOrd="0" presId="urn:microsoft.com/office/officeart/2005/8/layout/hierarchy1"/>
    <dgm:cxn modelId="{62C92828-EABE-434D-8727-DC64E9F1978C}" type="presParOf" srcId="{90A13DF6-0538-42A2-93CC-6A5363EF625E}" destId="{BFE3BC1A-EC54-4B80-ADF9-2EE7DC37101C}" srcOrd="1" destOrd="0" presId="urn:microsoft.com/office/officeart/2005/8/layout/hierarchy1"/>
    <dgm:cxn modelId="{7EFA636A-1B85-43E4-A03A-EAE3BC611F09}" type="presParOf" srcId="{BFE3BC1A-EC54-4B80-ADF9-2EE7DC37101C}" destId="{B7B2EC62-EC88-4F77-ADE1-4FFDA73BA4B2}" srcOrd="0" destOrd="0" presId="urn:microsoft.com/office/officeart/2005/8/layout/hierarchy1"/>
    <dgm:cxn modelId="{13FCADB8-0AFF-465A-B3C7-7EAF7EB74C17}" type="presParOf" srcId="{BFE3BC1A-EC54-4B80-ADF9-2EE7DC37101C}" destId="{AB062B3D-F0EE-4534-841C-0F44D2F25759}" srcOrd="1" destOrd="0" presId="urn:microsoft.com/office/officeart/2005/8/layout/hierarchy1"/>
    <dgm:cxn modelId="{D2F5215A-0BED-4E32-A805-627591758BB7}" type="presParOf" srcId="{AB062B3D-F0EE-4534-841C-0F44D2F25759}" destId="{880B8D12-6E7E-4310-9956-3820A5BEFD0A}" srcOrd="0" destOrd="0" presId="urn:microsoft.com/office/officeart/2005/8/layout/hierarchy1"/>
    <dgm:cxn modelId="{DA641D85-FBDD-47F4-8B4D-F21F9C90906F}" type="presParOf" srcId="{880B8D12-6E7E-4310-9956-3820A5BEFD0A}" destId="{1CCEBE93-F7D6-4310-AD07-2DDBDE0415A8}" srcOrd="0" destOrd="0" presId="urn:microsoft.com/office/officeart/2005/8/layout/hierarchy1"/>
    <dgm:cxn modelId="{818A3AFA-E484-4D4C-ACCC-841F943A681D}" type="presParOf" srcId="{880B8D12-6E7E-4310-9956-3820A5BEFD0A}" destId="{E01587CA-22F3-4D02-9389-FE48B432D6E3}" srcOrd="1" destOrd="0" presId="urn:microsoft.com/office/officeart/2005/8/layout/hierarchy1"/>
    <dgm:cxn modelId="{7371D03B-B127-43D1-BDF3-818132C4BD8C}" type="presParOf" srcId="{AB062B3D-F0EE-4534-841C-0F44D2F25759}" destId="{E690BEF8-CA0C-4A10-92EF-C591A515C488}" srcOrd="1" destOrd="0" presId="urn:microsoft.com/office/officeart/2005/8/layout/hierarchy1"/>
    <dgm:cxn modelId="{3B91F8E0-F63C-4608-81B8-96A538A47898}" type="presParOf" srcId="{BFE3BC1A-EC54-4B80-ADF9-2EE7DC37101C}" destId="{A3AA1A8E-8AD4-4C9E-9125-DF12FC4B62FD}" srcOrd="2" destOrd="0" presId="urn:microsoft.com/office/officeart/2005/8/layout/hierarchy1"/>
    <dgm:cxn modelId="{2799305F-3A4A-49B1-A796-6BF7AAD3F0D1}" type="presParOf" srcId="{BFE3BC1A-EC54-4B80-ADF9-2EE7DC37101C}" destId="{0833C992-D628-4888-80AA-52DF87589B55}" srcOrd="3" destOrd="0" presId="urn:microsoft.com/office/officeart/2005/8/layout/hierarchy1"/>
    <dgm:cxn modelId="{B7F75F9C-3CE5-4C97-8681-942848E2132D}" type="presParOf" srcId="{0833C992-D628-4888-80AA-52DF87589B55}" destId="{6DCE24D4-7FD3-4F37-B6A7-8A529250B355}" srcOrd="0" destOrd="0" presId="urn:microsoft.com/office/officeart/2005/8/layout/hierarchy1"/>
    <dgm:cxn modelId="{83354DF1-4422-4434-BBD1-4247F7FBB43A}" type="presParOf" srcId="{6DCE24D4-7FD3-4F37-B6A7-8A529250B355}" destId="{86CA9AC7-DDE1-454F-BF12-39058FED6733}" srcOrd="0" destOrd="0" presId="urn:microsoft.com/office/officeart/2005/8/layout/hierarchy1"/>
    <dgm:cxn modelId="{9D8780FE-68B2-4E9C-9031-0BEB6A6E6EF1}" type="presParOf" srcId="{6DCE24D4-7FD3-4F37-B6A7-8A529250B355}" destId="{BC3A94A8-8B93-4347-A68F-8B5F66188311}" srcOrd="1" destOrd="0" presId="urn:microsoft.com/office/officeart/2005/8/layout/hierarchy1"/>
    <dgm:cxn modelId="{7A70BA39-E80F-4BAC-8AF8-A53F2D7016EF}" type="presParOf" srcId="{0833C992-D628-4888-80AA-52DF87589B55}" destId="{36BBE914-963D-4842-8F8A-73EBFF78B0EE}" srcOrd="1" destOrd="0" presId="urn:microsoft.com/office/officeart/2005/8/layout/hierarchy1"/>
    <dgm:cxn modelId="{1AD888F9-1B71-4362-BAE5-4EAC806F8C56}" type="presParOf" srcId="{2CC01AB9-F3E1-4D57-B7A7-935D884C1BDE}" destId="{79E90959-5F0F-4386-93EB-C73F7FDFA9D8}" srcOrd="2" destOrd="0" presId="urn:microsoft.com/office/officeart/2005/8/layout/hierarchy1"/>
    <dgm:cxn modelId="{4C5F95A1-8872-4B96-A91C-9B1CB6682535}" type="presParOf" srcId="{2CC01AB9-F3E1-4D57-B7A7-935D884C1BDE}" destId="{1787058A-7942-4679-9ECC-6F5E32ABEEEF}" srcOrd="3" destOrd="0" presId="urn:microsoft.com/office/officeart/2005/8/layout/hierarchy1"/>
    <dgm:cxn modelId="{FAE49FF4-ACD3-41DE-9763-4F2D3F3FD5DD}" type="presParOf" srcId="{1787058A-7942-4679-9ECC-6F5E32ABEEEF}" destId="{68AE3807-2DF3-4460-9B39-73C6B43D9320}" srcOrd="0" destOrd="0" presId="urn:microsoft.com/office/officeart/2005/8/layout/hierarchy1"/>
    <dgm:cxn modelId="{4D9E7C95-6116-4C67-ADFD-B0E359B36797}" type="presParOf" srcId="{68AE3807-2DF3-4460-9B39-73C6B43D9320}" destId="{BDE33847-9A92-44BC-BB4E-2C32ADD1091F}" srcOrd="0" destOrd="0" presId="urn:microsoft.com/office/officeart/2005/8/layout/hierarchy1"/>
    <dgm:cxn modelId="{159C74FE-DB43-4407-BB50-978B42748747}" type="presParOf" srcId="{68AE3807-2DF3-4460-9B39-73C6B43D9320}" destId="{388B692E-D186-4FE4-BE04-7CBEC9BD09AC}" srcOrd="1" destOrd="0" presId="urn:microsoft.com/office/officeart/2005/8/layout/hierarchy1"/>
    <dgm:cxn modelId="{E7D44874-E61C-4FFC-B96D-F7EE2F0BA604}" type="presParOf" srcId="{1787058A-7942-4679-9ECC-6F5E32ABEEEF}" destId="{C58914E1-9227-42DE-B1CB-C2B86BDEC96C}" srcOrd="1" destOrd="0" presId="urn:microsoft.com/office/officeart/2005/8/layout/hierarchy1"/>
    <dgm:cxn modelId="{84A72C6D-1921-4A70-BF07-6232F0FEFBB2}" type="presParOf" srcId="{C58914E1-9227-42DE-B1CB-C2B86BDEC96C}" destId="{2BC00E3B-D027-44B1-8D36-3CFA40BF53FE}" srcOrd="0" destOrd="0" presId="urn:microsoft.com/office/officeart/2005/8/layout/hierarchy1"/>
    <dgm:cxn modelId="{4494E4EF-6C80-4AED-9C3F-AD312007CDEE}" type="presParOf" srcId="{C58914E1-9227-42DE-B1CB-C2B86BDEC96C}" destId="{84CFE312-3C39-4359-B2BB-E75BC781A058}" srcOrd="1" destOrd="0" presId="urn:microsoft.com/office/officeart/2005/8/layout/hierarchy1"/>
    <dgm:cxn modelId="{D0CDE946-8C9E-4DF7-BAF4-592ADC3A0A44}" type="presParOf" srcId="{84CFE312-3C39-4359-B2BB-E75BC781A058}" destId="{479096DE-5EF2-41CF-AD59-AE16E1A865BB}" srcOrd="0" destOrd="0" presId="urn:microsoft.com/office/officeart/2005/8/layout/hierarchy1"/>
    <dgm:cxn modelId="{C90522FE-CD8B-4854-B2AB-018B9E1F5AC8}" type="presParOf" srcId="{479096DE-5EF2-41CF-AD59-AE16E1A865BB}" destId="{5E351FF5-40DA-4584-B7BA-7CC6FC6B6072}" srcOrd="0" destOrd="0" presId="urn:microsoft.com/office/officeart/2005/8/layout/hierarchy1"/>
    <dgm:cxn modelId="{7BB54ED9-A737-4BED-B40F-93B62C287559}" type="presParOf" srcId="{479096DE-5EF2-41CF-AD59-AE16E1A865BB}" destId="{15561F33-10B2-4BC5-A9BE-838D86C235F8}" srcOrd="1" destOrd="0" presId="urn:microsoft.com/office/officeart/2005/8/layout/hierarchy1"/>
    <dgm:cxn modelId="{074BB577-E524-496A-8898-AF986E4976BA}" type="presParOf" srcId="{84CFE312-3C39-4359-B2BB-E75BC781A058}" destId="{AF10229E-F80C-4C7C-AE11-2FF0DE6EC350}" srcOrd="1" destOrd="0" presId="urn:microsoft.com/office/officeart/2005/8/layout/hierarchy1"/>
    <dgm:cxn modelId="{FD806013-8F08-43A6-9E2D-4C59972B102F}" type="presParOf" srcId="{C58914E1-9227-42DE-B1CB-C2B86BDEC96C}" destId="{6017D76D-2F32-4C0F-863D-4AF7DF576AD9}" srcOrd="2" destOrd="0" presId="urn:microsoft.com/office/officeart/2005/8/layout/hierarchy1"/>
    <dgm:cxn modelId="{028E8D21-EDB4-47FD-B2CA-A492530B5381}" type="presParOf" srcId="{C58914E1-9227-42DE-B1CB-C2B86BDEC96C}" destId="{F3472EDA-AAEF-4169-BF87-2C2BDFDEF696}" srcOrd="3" destOrd="0" presId="urn:microsoft.com/office/officeart/2005/8/layout/hierarchy1"/>
    <dgm:cxn modelId="{F73E3C6C-8581-49E3-BB71-14CD0BC00CE6}" type="presParOf" srcId="{F3472EDA-AAEF-4169-BF87-2C2BDFDEF696}" destId="{293D039D-F752-4462-AC8D-67176F941823}" srcOrd="0" destOrd="0" presId="urn:microsoft.com/office/officeart/2005/8/layout/hierarchy1"/>
    <dgm:cxn modelId="{DCBE0E64-D395-4C9D-ABF5-CEB9C7E085EA}" type="presParOf" srcId="{293D039D-F752-4462-AC8D-67176F941823}" destId="{0E5C674A-171E-47AD-B8CC-C23674C62D9A}" srcOrd="0" destOrd="0" presId="urn:microsoft.com/office/officeart/2005/8/layout/hierarchy1"/>
    <dgm:cxn modelId="{B80ADFF6-BEB0-49D3-981D-71A7B0A601EC}" type="presParOf" srcId="{293D039D-F752-4462-AC8D-67176F941823}" destId="{507924E4-72B2-4CA5-ACA3-AF7540201486}" srcOrd="1" destOrd="0" presId="urn:microsoft.com/office/officeart/2005/8/layout/hierarchy1"/>
    <dgm:cxn modelId="{5471B0A9-C4EF-435C-9085-B1448D8388FB}" type="presParOf" srcId="{F3472EDA-AAEF-4169-BF87-2C2BDFDEF696}" destId="{E40954AE-0DF9-488B-9843-EC73EACA38FA}" srcOrd="1" destOrd="0" presId="urn:microsoft.com/office/officeart/2005/8/layout/hierarchy1"/>
    <dgm:cxn modelId="{774A17F9-6118-41C5-A83A-D2DDC0EECC01}" type="presParOf" srcId="{2CC01AB9-F3E1-4D57-B7A7-935D884C1BDE}" destId="{280F09BA-DD75-4045-841D-41885BDFDB99}" srcOrd="4" destOrd="0" presId="urn:microsoft.com/office/officeart/2005/8/layout/hierarchy1"/>
    <dgm:cxn modelId="{64029CB9-DDC4-438B-8213-C71EC10659DA}" type="presParOf" srcId="{2CC01AB9-F3E1-4D57-B7A7-935D884C1BDE}" destId="{942CD35E-015C-4485-941B-A7FA0E6D3AEB}" srcOrd="5" destOrd="0" presId="urn:microsoft.com/office/officeart/2005/8/layout/hierarchy1"/>
    <dgm:cxn modelId="{A769858E-221A-4512-B6B6-E9B458C3A138}" type="presParOf" srcId="{942CD35E-015C-4485-941B-A7FA0E6D3AEB}" destId="{1A2A69ED-7481-4B9B-B2B1-051E98DC024C}" srcOrd="0" destOrd="0" presId="urn:microsoft.com/office/officeart/2005/8/layout/hierarchy1"/>
    <dgm:cxn modelId="{1C3845C0-B776-4840-9BED-F4AF93CC67CE}" type="presParOf" srcId="{1A2A69ED-7481-4B9B-B2B1-051E98DC024C}" destId="{170D8E0C-323A-4C27-88EC-A5124CF148CC}" srcOrd="0" destOrd="0" presId="urn:microsoft.com/office/officeart/2005/8/layout/hierarchy1"/>
    <dgm:cxn modelId="{E48D0F56-AB6F-45DE-B173-B93D0F357B96}" type="presParOf" srcId="{1A2A69ED-7481-4B9B-B2B1-051E98DC024C}" destId="{83848585-C5E4-4CC3-BC5D-2FA2AE2C5132}" srcOrd="1" destOrd="0" presId="urn:microsoft.com/office/officeart/2005/8/layout/hierarchy1"/>
    <dgm:cxn modelId="{1F5699C8-D79B-4BA3-A0D9-4FF9DCDB3570}" type="presParOf" srcId="{942CD35E-015C-4485-941B-A7FA0E6D3AEB}" destId="{414D500E-BDA1-44DA-A66D-AEF61BB5821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61°</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smtClean="0">
              <a:latin typeface="Arial" panose="020B0604020202020204" pitchFamily="34" charset="0"/>
              <a:cs typeface="Arial" panose="020B0604020202020204" pitchFamily="34" charset="0"/>
            </a:rPr>
            <a:t>Determinará la </a:t>
          </a:r>
          <a:r>
            <a:rPr lang="es-MX" sz="2400" b="0" i="0" u="sng" dirty="0" smtClean="0">
              <a:latin typeface="Arial" panose="020B0604020202020204" pitchFamily="34" charset="0"/>
              <a:cs typeface="Arial" panose="020B0604020202020204" pitchFamily="34" charset="0"/>
            </a:rPr>
            <a:t>captura permisible</a:t>
          </a:r>
          <a:r>
            <a:rPr lang="es-MX" sz="2400" b="0" i="0" dirty="0" smtClean="0">
              <a:latin typeface="Arial" panose="020B0604020202020204" pitchFamily="34" charset="0"/>
              <a:cs typeface="Arial" panose="020B0604020202020204" pitchFamily="34" charset="0"/>
            </a:rPr>
            <a:t> de los recursos vivos</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270B1110-BE0C-446F-9EA6-C91F68E97194}">
      <dgm:prSet custT="1"/>
      <dgm:spPr/>
      <dgm:t>
        <a:bodyPr/>
        <a:lstStyle/>
        <a:p>
          <a:r>
            <a:rPr lang="es-ES" sz="2400" dirty="0" smtClean="0">
              <a:latin typeface="Arial" panose="020B0604020202020204" pitchFamily="34" charset="0"/>
              <a:cs typeface="Arial" panose="020B0604020202020204" pitchFamily="34" charset="0"/>
            </a:rPr>
            <a:t>Asegurará  la que </a:t>
          </a:r>
          <a:r>
            <a:rPr lang="es-MX" sz="2400" b="0" i="0" dirty="0" smtClean="0">
              <a:latin typeface="Arial" panose="020B0604020202020204" pitchFamily="34" charset="0"/>
              <a:cs typeface="Arial" panose="020B0604020202020204" pitchFamily="34" charset="0"/>
            </a:rPr>
            <a:t>preservación de los recursos vivos no se vea amenazada por exceso de explotación.</a:t>
          </a:r>
          <a:endParaRPr lang="es-ES" sz="2400" dirty="0">
            <a:latin typeface="Arial" panose="020B0604020202020204" pitchFamily="34" charset="0"/>
            <a:cs typeface="Arial" panose="020B0604020202020204" pitchFamily="34" charset="0"/>
          </a:endParaRPr>
        </a:p>
      </dgm:t>
    </dgm:pt>
    <dgm:pt modelId="{DF648E2F-26F2-43B8-AC67-D15ABE2AB501}" type="parTrans" cxnId="{D5908AFE-27CB-4BF5-9F2A-7B6C210E497A}">
      <dgm:prSet/>
      <dgm:spPr/>
      <dgm:t>
        <a:bodyPr/>
        <a:lstStyle/>
        <a:p>
          <a:endParaRPr lang="es-ES"/>
        </a:p>
      </dgm:t>
    </dgm:pt>
    <dgm:pt modelId="{ED41308D-D9AD-4EDA-927A-702955270D7C}" type="sibTrans" cxnId="{D5908AFE-27CB-4BF5-9F2A-7B6C210E497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2"/>
      <dgm:spPr/>
      <dgm:t>
        <a:bodyPr/>
        <a:lstStyle/>
        <a:p>
          <a:endParaRPr lang="es-ES"/>
        </a:p>
      </dgm:t>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2"/>
      <dgm:spPr/>
    </dgm:pt>
    <dgm:pt modelId="{15368177-307B-4F0B-BA58-390A78F3C2A3}" type="pres">
      <dgm:prSet presAssocID="{899041E0-E7BE-4F38-883B-21798B57C0B1}" presName="text2" presStyleLbl="fgAcc2" presStyleIdx="0" presStyleCnt="2" custFlipHor="1" custScaleX="169079" custScaleY="71321" custLinFactNeighborX="-1908" custLinFactNeighborY="-6785">
        <dgm:presLayoutVars>
          <dgm:chPref val="3"/>
        </dgm:presLayoutVars>
      </dgm:prSet>
      <dgm:spPr/>
      <dgm:t>
        <a:bodyPr/>
        <a:lstStyle/>
        <a:p>
          <a:endParaRPr lang="es-ES"/>
        </a:p>
      </dgm:t>
    </dgm:pt>
    <dgm:pt modelId="{632B42D5-A669-4055-9914-8831B4DBE024}" type="pres">
      <dgm:prSet presAssocID="{899041E0-E7BE-4F38-883B-21798B57C0B1}" presName="hierChild3" presStyleCnt="0"/>
      <dgm:spPr/>
    </dgm:pt>
    <dgm:pt modelId="{3485B667-0523-40E3-B158-231730C7F24A}" type="pres">
      <dgm:prSet presAssocID="{DF648E2F-26F2-43B8-AC67-D15ABE2AB501}" presName="Name10" presStyleLbl="parChTrans1D2" presStyleIdx="1" presStyleCnt="2"/>
      <dgm:spPr/>
      <dgm:t>
        <a:bodyPr/>
        <a:lstStyle/>
        <a:p>
          <a:endParaRPr lang="es-ES"/>
        </a:p>
      </dgm:t>
    </dgm:pt>
    <dgm:pt modelId="{4A586885-4010-42B1-BBF2-AD7EB26375FE}" type="pres">
      <dgm:prSet presAssocID="{270B1110-BE0C-446F-9EA6-C91F68E97194}" presName="hierRoot2" presStyleCnt="0"/>
      <dgm:spPr/>
    </dgm:pt>
    <dgm:pt modelId="{AA7DC6B2-5DA6-4FB0-A186-CD06868D6921}" type="pres">
      <dgm:prSet presAssocID="{270B1110-BE0C-446F-9EA6-C91F68E97194}" presName="composite2" presStyleCnt="0"/>
      <dgm:spPr/>
    </dgm:pt>
    <dgm:pt modelId="{CA6979FD-9C15-4DED-9623-A7E7234BD5CC}" type="pres">
      <dgm:prSet presAssocID="{270B1110-BE0C-446F-9EA6-C91F68E97194}" presName="background2" presStyleLbl="node2" presStyleIdx="1" presStyleCnt="2"/>
      <dgm:spPr/>
    </dgm:pt>
    <dgm:pt modelId="{282457C3-97BF-4672-902A-5C3143DFB8FF}" type="pres">
      <dgm:prSet presAssocID="{270B1110-BE0C-446F-9EA6-C91F68E97194}" presName="text2" presStyleLbl="fgAcc2" presStyleIdx="1" presStyleCnt="2" custScaleX="160860" custScaleY="76242">
        <dgm:presLayoutVars>
          <dgm:chPref val="3"/>
        </dgm:presLayoutVars>
      </dgm:prSet>
      <dgm:spPr/>
      <dgm:t>
        <a:bodyPr/>
        <a:lstStyle/>
        <a:p>
          <a:endParaRPr lang="es-ES"/>
        </a:p>
      </dgm:t>
    </dgm:pt>
    <dgm:pt modelId="{44343D0C-EC4A-42FA-B619-ED7B14383901}" type="pres">
      <dgm:prSet presAssocID="{270B1110-BE0C-446F-9EA6-C91F68E97194}"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858B4454-E971-415C-A611-E6B1A9DB7253}" type="presOf" srcId="{B225F9AC-5A70-45FD-999A-0758526947A7}" destId="{7D9D0C67-CC09-4B75-B206-17F6F73943D5}" srcOrd="0" destOrd="0" presId="urn:microsoft.com/office/officeart/2005/8/layout/hierarchy1"/>
    <dgm:cxn modelId="{BE510E71-8729-418F-A918-1D5E4D34AEEE}" type="presOf" srcId="{11773FD2-84D6-47A6-8CD3-6CA130FCF08A}" destId="{7E347CC6-9880-4320-8460-CA75341E559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597BE9D7-2135-4202-B07C-8A64D06714A5}" type="presOf" srcId="{DF648E2F-26F2-43B8-AC67-D15ABE2AB501}" destId="{3485B667-0523-40E3-B158-231730C7F24A}" srcOrd="0" destOrd="0" presId="urn:microsoft.com/office/officeart/2005/8/layout/hierarchy1"/>
    <dgm:cxn modelId="{C7FE8AD3-B4F9-480F-81DC-7AB76746848F}" type="presOf" srcId="{270B1110-BE0C-446F-9EA6-C91F68E97194}" destId="{282457C3-97BF-4672-902A-5C3143DFB8FF}"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D5908AFE-27CB-4BF5-9F2A-7B6C210E497A}" srcId="{B225F9AC-5A70-45FD-999A-0758526947A7}" destId="{270B1110-BE0C-446F-9EA6-C91F68E97194}" srcOrd="1" destOrd="0" parTransId="{DF648E2F-26F2-43B8-AC67-D15ABE2AB501}" sibTransId="{ED41308D-D9AD-4EDA-927A-702955270D7C}"/>
    <dgm:cxn modelId="{271737BD-9618-4CB0-A7BF-734FE577006D}" type="presOf" srcId="{903F12C9-D98F-4A3C-83AB-BA6B30E1EA88}" destId="{EB1E7D06-6869-47D3-851D-872D0CB66082}"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562DF28F-3A5B-4E3E-92D8-812034FF2DD1}" type="presParOf" srcId="{2CC01AB9-F3E1-4D57-B7A7-935D884C1BDE}" destId="{3485B667-0523-40E3-B158-231730C7F24A}" srcOrd="2" destOrd="0" presId="urn:microsoft.com/office/officeart/2005/8/layout/hierarchy1"/>
    <dgm:cxn modelId="{FE58502B-8B4C-4E64-B4C3-E1C576BDBFA1}" type="presParOf" srcId="{2CC01AB9-F3E1-4D57-B7A7-935D884C1BDE}" destId="{4A586885-4010-42B1-BBF2-AD7EB26375FE}" srcOrd="3" destOrd="0" presId="urn:microsoft.com/office/officeart/2005/8/layout/hierarchy1"/>
    <dgm:cxn modelId="{609FC55A-E3DA-45E1-9444-5EF5132CF0B1}" type="presParOf" srcId="{4A586885-4010-42B1-BBF2-AD7EB26375FE}" destId="{AA7DC6B2-5DA6-4FB0-A186-CD06868D6921}" srcOrd="0" destOrd="0" presId="urn:microsoft.com/office/officeart/2005/8/layout/hierarchy1"/>
    <dgm:cxn modelId="{54305B06-7A2E-4481-B7FF-4A01BEDA3DAB}" type="presParOf" srcId="{AA7DC6B2-5DA6-4FB0-A186-CD06868D6921}" destId="{CA6979FD-9C15-4DED-9623-A7E7234BD5CC}" srcOrd="0" destOrd="0" presId="urn:microsoft.com/office/officeart/2005/8/layout/hierarchy1"/>
    <dgm:cxn modelId="{AD439612-15B6-4262-AB7B-B79B155DD357}" type="presParOf" srcId="{AA7DC6B2-5DA6-4FB0-A186-CD06868D6921}" destId="{282457C3-97BF-4672-902A-5C3143DFB8FF}" srcOrd="1" destOrd="0" presId="urn:microsoft.com/office/officeart/2005/8/layout/hierarchy1"/>
    <dgm:cxn modelId="{69C7AE33-B7DD-456C-9BEC-2647309AC425}" type="presParOf" srcId="{4A586885-4010-42B1-BBF2-AD7EB26375FE}" destId="{44343D0C-EC4A-42FA-B619-ED7B1438390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62°</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r>
            <a:rPr lang="es-MX" b="0" i="0" dirty="0" smtClean="0">
              <a:latin typeface="Arial" panose="020B0604020202020204" pitchFamily="34" charset="0"/>
              <a:cs typeface="Arial" panose="020B0604020202020204" pitchFamily="34" charset="0"/>
            </a:rPr>
            <a:t>El Estado ribereño determinará su capacidad de capturar los recursos vivos  en la ZEE</a:t>
          </a:r>
        </a:p>
        <a:p>
          <a:r>
            <a:rPr lang="es-MX" b="0" i="0" dirty="0" smtClean="0">
              <a:latin typeface="Arial" panose="020B0604020202020204" pitchFamily="34" charset="0"/>
              <a:cs typeface="Arial" panose="020B0604020202020204" pitchFamily="34" charset="0"/>
            </a:rPr>
            <a:t> </a:t>
          </a:r>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FB993EE4-B216-43BB-9455-A9E8A4D55B6D}">
      <dgm:prSet/>
      <dgm:spPr/>
      <dgm:t>
        <a:bodyPr/>
        <a:lstStyle/>
        <a:p>
          <a:r>
            <a:rPr lang="es-ES" dirty="0" smtClean="0">
              <a:latin typeface="Arial" panose="020B0604020202020204" pitchFamily="34" charset="0"/>
              <a:cs typeface="Arial" panose="020B0604020202020204" pitchFamily="34" charset="0"/>
            </a:rPr>
            <a:t>Si </a:t>
          </a:r>
          <a:r>
            <a:rPr lang="es-ES" u="sng" dirty="0" smtClean="0">
              <a:latin typeface="Arial" panose="020B0604020202020204" pitchFamily="34" charset="0"/>
              <a:cs typeface="Arial" panose="020B0604020202020204" pitchFamily="34" charset="0"/>
            </a:rPr>
            <a:t>NO</a:t>
          </a:r>
          <a:r>
            <a:rPr lang="es-ES" dirty="0" smtClean="0">
              <a:latin typeface="Arial" panose="020B0604020202020204" pitchFamily="34" charset="0"/>
              <a:cs typeface="Arial" panose="020B0604020202020204" pitchFamily="34" charset="0"/>
            </a:rPr>
            <a:t> tiene capacidad  </a:t>
          </a:r>
          <a:r>
            <a:rPr lang="es-MX" b="0" i="0" dirty="0" smtClean="0">
              <a:latin typeface="Arial" panose="020B0604020202020204" pitchFamily="34" charset="0"/>
              <a:cs typeface="Arial" panose="020B0604020202020204" pitchFamily="34" charset="0"/>
            </a:rPr>
            <a:t>para explotar toda la captura permisible, dará acceso a otros Estados al excedente de la captura permisible, mediante acuerdos u otros arreglos y de conformidad con las modalidades, condiciones y leyes y reglamentos </a:t>
          </a:r>
          <a:endParaRPr lang="es-ES" dirty="0">
            <a:latin typeface="Arial" panose="020B0604020202020204" pitchFamily="34" charset="0"/>
            <a:cs typeface="Arial" panose="020B0604020202020204" pitchFamily="34" charset="0"/>
          </a:endParaRPr>
        </a:p>
      </dgm:t>
    </dgm:pt>
    <dgm:pt modelId="{A8C79317-91BD-4D76-A902-8DBC72EEFFE4}" type="parTrans" cxnId="{A8213FCA-6EFB-4B5F-BDB7-32D4240D76CF}">
      <dgm:prSet/>
      <dgm:spPr/>
      <dgm:t>
        <a:bodyPr/>
        <a:lstStyle/>
        <a:p>
          <a:endParaRPr lang="es-ES"/>
        </a:p>
      </dgm:t>
    </dgm:pt>
    <dgm:pt modelId="{D2A28C93-F461-40B2-B4D0-5E0A4393E700}" type="sibTrans" cxnId="{A8213FCA-6EFB-4B5F-BDB7-32D4240D76CF}">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 modelId="{A1F84A3A-09E7-4084-B55A-1529F75A2BEE}" type="pres">
      <dgm:prSet presAssocID="{A8C79317-91BD-4D76-A902-8DBC72EEFFE4}" presName="Name17" presStyleLbl="parChTrans1D3" presStyleIdx="0" presStyleCnt="1"/>
      <dgm:spPr/>
      <dgm:t>
        <a:bodyPr/>
        <a:lstStyle/>
        <a:p>
          <a:endParaRPr lang="es-ES"/>
        </a:p>
      </dgm:t>
    </dgm:pt>
    <dgm:pt modelId="{C000D7C2-6E1D-4A25-A379-6F7F60CC3D11}" type="pres">
      <dgm:prSet presAssocID="{FB993EE4-B216-43BB-9455-A9E8A4D55B6D}" presName="hierRoot3" presStyleCnt="0"/>
      <dgm:spPr/>
    </dgm:pt>
    <dgm:pt modelId="{B966E9D1-B779-46B8-9046-EF52E32BE03D}" type="pres">
      <dgm:prSet presAssocID="{FB993EE4-B216-43BB-9455-A9E8A4D55B6D}" presName="composite3" presStyleCnt="0"/>
      <dgm:spPr/>
    </dgm:pt>
    <dgm:pt modelId="{3FC3546B-FD9C-4CAD-B553-7814EA7E4226}" type="pres">
      <dgm:prSet presAssocID="{FB993EE4-B216-43BB-9455-A9E8A4D55B6D}" presName="background3" presStyleLbl="node3" presStyleIdx="0" presStyleCnt="1"/>
      <dgm:spPr/>
    </dgm:pt>
    <dgm:pt modelId="{49E65D0E-33FD-4AF5-A781-D573DF1BC4DD}" type="pres">
      <dgm:prSet presAssocID="{FB993EE4-B216-43BB-9455-A9E8A4D55B6D}" presName="text3" presStyleLbl="fgAcc3" presStyleIdx="0" presStyleCnt="1" custScaleX="261666" custScaleY="140587" custLinFactNeighborX="978" custLinFactNeighborY="2541">
        <dgm:presLayoutVars>
          <dgm:chPref val="3"/>
        </dgm:presLayoutVars>
      </dgm:prSet>
      <dgm:spPr/>
      <dgm:t>
        <a:bodyPr/>
        <a:lstStyle/>
        <a:p>
          <a:endParaRPr lang="es-ES"/>
        </a:p>
      </dgm:t>
    </dgm:pt>
    <dgm:pt modelId="{75487E65-8080-4358-AA78-954DC76C2DC4}" type="pres">
      <dgm:prSet presAssocID="{FB993EE4-B216-43BB-9455-A9E8A4D55B6D}" presName="hierChild4" presStyleCnt="0"/>
      <dgm:spPr/>
    </dgm:pt>
  </dgm:ptLst>
  <dgm:cxnLst>
    <dgm:cxn modelId="{1AA9FEED-3893-496D-8565-BF4EDDF047FE}" type="presOf" srcId="{A8C79317-91BD-4D76-A902-8DBC72EEFFE4}" destId="{A1F84A3A-09E7-4084-B55A-1529F75A2BEE}"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7C0491-F51C-45B5-9095-C30D58ED7CFC}" type="presOf" srcId="{6868F350-9E17-41FE-85C8-0377097B0E4D}" destId="{33FAC549-41B2-4635-A469-2461F0FB1A8A}" srcOrd="0" destOrd="0" presId="urn:microsoft.com/office/officeart/2005/8/layout/hierarchy1"/>
    <dgm:cxn modelId="{FB905CBD-E13F-4234-B2F9-4923160BEBE9}" type="presOf" srcId="{FB993EE4-B216-43BB-9455-A9E8A4D55B6D}" destId="{49E65D0E-33FD-4AF5-A781-D573DF1BC4DD}" srcOrd="0" destOrd="0" presId="urn:microsoft.com/office/officeart/2005/8/layout/hierarchy1"/>
    <dgm:cxn modelId="{A8213FCA-6EFB-4B5F-BDB7-32D4240D76CF}" srcId="{53E547A9-003B-4911-B523-3C282193560D}" destId="{FB993EE4-B216-43BB-9455-A9E8A4D55B6D}" srcOrd="0" destOrd="0" parTransId="{A8C79317-91BD-4D76-A902-8DBC72EEFFE4}" sibTransId="{D2A28C93-F461-40B2-B4D0-5E0A4393E700}"/>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05DC1-AB56-4575-BB8C-8966370426AB}" type="presParOf" srcId="{71D334DA-E43C-4AC1-8B22-BEBB787587CE}" destId="{A1F84A3A-09E7-4084-B55A-1529F75A2BEE}" srcOrd="0" destOrd="0" presId="urn:microsoft.com/office/officeart/2005/8/layout/hierarchy1"/>
    <dgm:cxn modelId="{B089081D-AF3E-4045-BF45-ECBE8AAD29DB}" type="presParOf" srcId="{71D334DA-E43C-4AC1-8B22-BEBB787587CE}" destId="{C000D7C2-6E1D-4A25-A379-6F7F60CC3D11}" srcOrd="1" destOrd="0" presId="urn:microsoft.com/office/officeart/2005/8/layout/hierarchy1"/>
    <dgm:cxn modelId="{AEE2A12F-600C-48E6-B95B-5A12B393CCC1}" type="presParOf" srcId="{C000D7C2-6E1D-4A25-A379-6F7F60CC3D11}" destId="{B966E9D1-B779-46B8-9046-EF52E32BE03D}" srcOrd="0" destOrd="0" presId="urn:microsoft.com/office/officeart/2005/8/layout/hierarchy1"/>
    <dgm:cxn modelId="{C79BD158-2936-4819-99CA-0F2DB0518B30}" type="presParOf" srcId="{B966E9D1-B779-46B8-9046-EF52E32BE03D}" destId="{3FC3546B-FD9C-4CAD-B553-7814EA7E4226}" srcOrd="0" destOrd="0" presId="urn:microsoft.com/office/officeart/2005/8/layout/hierarchy1"/>
    <dgm:cxn modelId="{9373F4FB-923D-4E35-B622-D9BDAA129B1E}" type="presParOf" srcId="{B966E9D1-B779-46B8-9046-EF52E32BE03D}" destId="{49E65D0E-33FD-4AF5-A781-D573DF1BC4DD}" srcOrd="1" destOrd="0" presId="urn:microsoft.com/office/officeart/2005/8/layout/hierarchy1"/>
    <dgm:cxn modelId="{33C2D0AF-7F7A-45F1-AF47-332D2BC3594F}" type="presParOf" srcId="{C000D7C2-6E1D-4A25-A379-6F7F60CC3D11}" destId="{75487E65-8080-4358-AA78-954DC76C2D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73°</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endParaRPr lang="es-MX" b="0" i="0" dirty="0" smtClean="0">
            <a:latin typeface="Arial" panose="020B0604020202020204" pitchFamily="34" charset="0"/>
            <a:cs typeface="Arial" panose="020B0604020202020204" pitchFamily="34" charset="0"/>
          </a:endParaRPr>
        </a:p>
        <a:p>
          <a:r>
            <a:rPr lang="es-MX" b="0" i="0" dirty="0" smtClean="0">
              <a:latin typeface="Arial" panose="020B0604020202020204" pitchFamily="34" charset="0"/>
              <a:cs typeface="Arial" panose="020B0604020202020204" pitchFamily="34" charset="0"/>
            </a:rPr>
            <a:t> </a:t>
          </a:r>
          <a:r>
            <a:rPr lang="es-MX" b="0" i="0" dirty="0" err="1" smtClean="0">
              <a:latin typeface="Arial" panose="020B0604020202020204" pitchFamily="34" charset="0"/>
              <a:cs typeface="Arial" panose="020B0604020202020204" pitchFamily="34" charset="0"/>
            </a:rPr>
            <a:t>E°</a:t>
          </a:r>
          <a:r>
            <a:rPr lang="es-MX" b="0" i="0" dirty="0" smtClean="0">
              <a:latin typeface="Arial" panose="020B0604020202020204" pitchFamily="34" charset="0"/>
              <a:cs typeface="Arial" panose="020B0604020202020204" pitchFamily="34" charset="0"/>
            </a:rPr>
            <a:t> Ribereño tiene derecho a:</a:t>
          </a:r>
        </a:p>
        <a:p>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5463391D-412D-4B0D-8E8B-35B12A3AC37E}">
      <dgm:prSet/>
      <dgm:spPr/>
      <dgm:t>
        <a:bodyPr/>
        <a:lstStyle/>
        <a:p>
          <a:r>
            <a:rPr lang="es-MX" b="0" i="0" dirty="0" smtClean="0"/>
            <a:t>Visita, inspección,  apresamiento e iniciar procedimientos judiciales.</a:t>
          </a:r>
          <a:endParaRPr lang="es-MX" dirty="0"/>
        </a:p>
      </dgm:t>
    </dgm:pt>
    <dgm:pt modelId="{EFBAB5CA-BB02-417E-8DC3-9222C9557192}" type="parTrans" cxnId="{C3E71F62-2A69-4CA5-95A8-B33D28480E38}">
      <dgm:prSet/>
      <dgm:spPr/>
      <dgm:t>
        <a:bodyPr/>
        <a:lstStyle/>
        <a:p>
          <a:endParaRPr lang="es-ES"/>
        </a:p>
      </dgm:t>
    </dgm:pt>
    <dgm:pt modelId="{E28446A2-E80A-4373-B7F8-BA9DB430DB0B}" type="sibTrans" cxnId="{C3E71F62-2A69-4CA5-95A8-B33D28480E3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 modelId="{C7576293-FA36-44EA-A402-03285C6942B1}" type="pres">
      <dgm:prSet presAssocID="{EFBAB5CA-BB02-417E-8DC3-9222C9557192}" presName="Name17" presStyleLbl="parChTrans1D3" presStyleIdx="0" presStyleCnt="1"/>
      <dgm:spPr/>
      <dgm:t>
        <a:bodyPr/>
        <a:lstStyle/>
        <a:p>
          <a:endParaRPr lang="es-ES"/>
        </a:p>
      </dgm:t>
    </dgm:pt>
    <dgm:pt modelId="{73112F6C-4D46-423D-A237-C7CFC3B05A0C}" type="pres">
      <dgm:prSet presAssocID="{5463391D-412D-4B0D-8E8B-35B12A3AC37E}" presName="hierRoot3" presStyleCnt="0"/>
      <dgm:spPr/>
    </dgm:pt>
    <dgm:pt modelId="{B8D47903-72C4-47BC-8920-B33A5A07E62A}" type="pres">
      <dgm:prSet presAssocID="{5463391D-412D-4B0D-8E8B-35B12A3AC37E}" presName="composite3" presStyleCnt="0"/>
      <dgm:spPr/>
    </dgm:pt>
    <dgm:pt modelId="{5DAF227C-1DDE-4863-98E8-113AFA2D6942}" type="pres">
      <dgm:prSet presAssocID="{5463391D-412D-4B0D-8E8B-35B12A3AC37E}" presName="background3" presStyleLbl="node3" presStyleIdx="0" presStyleCnt="1"/>
      <dgm:spPr/>
    </dgm:pt>
    <dgm:pt modelId="{2F610434-BE38-413A-9240-7F2C6A4A921A}" type="pres">
      <dgm:prSet presAssocID="{5463391D-412D-4B0D-8E8B-35B12A3AC37E}" presName="text3" presStyleLbl="fgAcc3" presStyleIdx="0" presStyleCnt="1" custScaleX="185709">
        <dgm:presLayoutVars>
          <dgm:chPref val="3"/>
        </dgm:presLayoutVars>
      </dgm:prSet>
      <dgm:spPr/>
      <dgm:t>
        <a:bodyPr/>
        <a:lstStyle/>
        <a:p>
          <a:endParaRPr lang="es-ES"/>
        </a:p>
      </dgm:t>
    </dgm:pt>
    <dgm:pt modelId="{9661EBE6-D2CD-4F16-8556-1B03EFB7EF02}" type="pres">
      <dgm:prSet presAssocID="{5463391D-412D-4B0D-8E8B-35B12A3AC37E}" presName="hierChild4" presStyleCnt="0"/>
      <dgm:spPr/>
    </dgm:pt>
  </dgm:ptLst>
  <dgm:cxnLst>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7C0491-F51C-45B5-9095-C30D58ED7CFC}" type="presOf" srcId="{6868F350-9E17-41FE-85C8-0377097B0E4D}" destId="{33FAC549-41B2-4635-A469-2461F0FB1A8A}" srcOrd="0" destOrd="0" presId="urn:microsoft.com/office/officeart/2005/8/layout/hierarchy1"/>
    <dgm:cxn modelId="{C3E71F62-2A69-4CA5-95A8-B33D28480E38}" srcId="{53E547A9-003B-4911-B523-3C282193560D}" destId="{5463391D-412D-4B0D-8E8B-35B12A3AC37E}" srcOrd="0" destOrd="0" parTransId="{EFBAB5CA-BB02-417E-8DC3-9222C9557192}" sibTransId="{E28446A2-E80A-4373-B7F8-BA9DB430DB0B}"/>
    <dgm:cxn modelId="{D590EC10-EAE2-479F-82C6-1B8DEFE39D66}" type="presOf" srcId="{EFBAB5CA-BB02-417E-8DC3-9222C9557192}" destId="{C7576293-FA36-44EA-A402-03285C6942B1}" srcOrd="0" destOrd="0" presId="urn:microsoft.com/office/officeart/2005/8/layout/hierarchy1"/>
    <dgm:cxn modelId="{D3EB99CA-A174-4281-9DF7-76B2F67584C7}" type="presOf" srcId="{5463391D-412D-4B0D-8E8B-35B12A3AC37E}" destId="{2F610434-BE38-413A-9240-7F2C6A4A921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5E2EB7FB-B021-48C9-B229-97617EDA62B6}" type="presParOf" srcId="{71D334DA-E43C-4AC1-8B22-BEBB787587CE}" destId="{C7576293-FA36-44EA-A402-03285C6942B1}" srcOrd="0" destOrd="0" presId="urn:microsoft.com/office/officeart/2005/8/layout/hierarchy1"/>
    <dgm:cxn modelId="{2CAA996A-16D9-411D-A4E9-39145FF670CC}" type="presParOf" srcId="{71D334DA-E43C-4AC1-8B22-BEBB787587CE}" destId="{73112F6C-4D46-423D-A237-C7CFC3B05A0C}" srcOrd="1" destOrd="0" presId="urn:microsoft.com/office/officeart/2005/8/layout/hierarchy1"/>
    <dgm:cxn modelId="{EB7CF09C-6609-4296-9084-31EC78D28632}" type="presParOf" srcId="{73112F6C-4D46-423D-A237-C7CFC3B05A0C}" destId="{B8D47903-72C4-47BC-8920-B33A5A07E62A}" srcOrd="0" destOrd="0" presId="urn:microsoft.com/office/officeart/2005/8/layout/hierarchy1"/>
    <dgm:cxn modelId="{68F5EF3A-9EAA-4673-BAD6-AC087D8B62F1}" type="presParOf" srcId="{B8D47903-72C4-47BC-8920-B33A5A07E62A}" destId="{5DAF227C-1DDE-4863-98E8-113AFA2D6942}" srcOrd="0" destOrd="0" presId="urn:microsoft.com/office/officeart/2005/8/layout/hierarchy1"/>
    <dgm:cxn modelId="{B1584E7E-CCE8-44C3-861B-129759937FFB}" type="presParOf" srcId="{B8D47903-72C4-47BC-8920-B33A5A07E62A}" destId="{2F610434-BE38-413A-9240-7F2C6A4A921A}" srcOrd="1" destOrd="0" presId="urn:microsoft.com/office/officeart/2005/8/layout/hierarchy1"/>
    <dgm:cxn modelId="{85B105B9-38E8-473D-9726-F330B51F7046}" type="presParOf" srcId="{73112F6C-4D46-423D-A237-C7CFC3B05A0C}" destId="{9661EBE6-D2CD-4F16-8556-1B03EFB7EF0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53E547A9-003B-4911-B523-3C282193560D}">
      <dgm:prSet/>
      <dgm:spPr/>
      <dgm:t>
        <a:bodyPr/>
        <a:lstStyle/>
        <a:p>
          <a:r>
            <a:rPr lang="es-MX" b="0" i="0" dirty="0" smtClean="0">
              <a:latin typeface="Arial" panose="020B0604020202020204" pitchFamily="34" charset="0"/>
              <a:cs typeface="Arial" panose="020B0604020202020204" pitchFamily="34" charset="0"/>
            </a:rPr>
            <a:t>Derechos 3ros ESTADOS</a:t>
          </a:r>
        </a:p>
        <a:p>
          <a:endParaRPr lang="es-MX" dirty="0">
            <a:latin typeface="Arial" panose="020B0604020202020204" pitchFamily="34" charset="0"/>
            <a:cs typeface="Arial" panose="020B0604020202020204" pitchFamily="34" charset="0"/>
          </a:endParaRPr>
        </a:p>
      </dgm:t>
    </dgm:pt>
    <dgm:pt modelId="{A151F459-3638-47AE-92B2-4F036D9A55F5}" type="sibTrans" cxnId="{E8F3055A-52A8-4654-A5FE-36B30C0128DA}">
      <dgm:prSet/>
      <dgm:spPr/>
      <dgm:t>
        <a:bodyPr/>
        <a:lstStyle/>
        <a:p>
          <a:endParaRPr lang="es-ES"/>
        </a:p>
      </dgm:t>
    </dgm:pt>
    <dgm:pt modelId="{6868F350-9E17-41FE-85C8-0377097B0E4D}" type="parTrans" cxnId="{E8F3055A-52A8-4654-A5FE-36B30C0128DA}">
      <dgm:prSet/>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73°</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AB2B99DC-3A4F-47A6-9929-B5D15AF6F127}" type="sibTrans" cxnId="{7E1153B9-F610-4BDE-ADCC-04A26CA71FBE}">
      <dgm:prSet/>
      <dgm:spPr/>
      <dgm:t>
        <a:bodyPr/>
        <a:lstStyle/>
        <a:p>
          <a:endParaRPr lang="es-ES"/>
        </a:p>
      </dgm:t>
    </dgm:pt>
    <dgm:pt modelId="{F66CACC4-82B3-4E1C-8A58-6CF59A06865C}" type="parTrans" cxnId="{7E1153B9-F610-4BDE-ADCC-04A26CA71FBE}">
      <dgm:prSet/>
      <dgm:spPr/>
      <dgm:t>
        <a:bodyPr/>
        <a:lstStyle/>
        <a:p>
          <a:endParaRPr lang="es-ES"/>
        </a:p>
      </dgm:t>
    </dgm:pt>
    <dgm:pt modelId="{CF13482C-5136-4471-876E-88370BFAC08D}">
      <dgm:prSet/>
      <dgm:spPr/>
      <dgm:t>
        <a:bodyPr/>
        <a:lstStyle/>
        <a:p>
          <a:r>
            <a:rPr lang="es-ES" dirty="0" smtClean="0"/>
            <a:t>Libertad de Navegación</a:t>
          </a:r>
          <a:endParaRPr lang="es-ES" dirty="0"/>
        </a:p>
      </dgm:t>
    </dgm:pt>
    <dgm:pt modelId="{48B68B9F-F3F6-4679-936A-8E46690BBC7B}" type="parTrans" cxnId="{57B31A16-3426-4DBF-BF7E-2EA2DC3A7517}">
      <dgm:prSet/>
      <dgm:spPr/>
    </dgm:pt>
    <dgm:pt modelId="{B7F57B68-882D-4F94-9A84-C54915378F9E}" type="sibTrans" cxnId="{57B31A16-3426-4DBF-BF7E-2EA2DC3A7517}">
      <dgm:prSet/>
      <dgm:spPr/>
    </dgm:pt>
    <dgm:pt modelId="{897F221D-2093-4E0F-B175-968A7A2D9C6B}">
      <dgm:prSet/>
      <dgm:spPr/>
      <dgm:t>
        <a:bodyPr/>
        <a:lstStyle/>
        <a:p>
          <a:r>
            <a:rPr lang="es-ES" dirty="0" smtClean="0"/>
            <a:t>Libertad de sobrevuelo</a:t>
          </a:r>
          <a:endParaRPr lang="es-ES" dirty="0"/>
        </a:p>
      </dgm:t>
    </dgm:pt>
    <dgm:pt modelId="{C5C05549-1C4C-4AEF-B37D-89A93FA54081}" type="parTrans" cxnId="{97FF9B1F-3CD2-44E7-AD0C-1E040910940B}">
      <dgm:prSet/>
      <dgm:spPr/>
    </dgm:pt>
    <dgm:pt modelId="{3D3991D8-5ECF-48DC-A389-5E79E7AA085D}" type="sibTrans" cxnId="{97FF9B1F-3CD2-44E7-AD0C-1E040910940B}">
      <dgm:prSet/>
      <dgm:spPr/>
    </dgm:pt>
    <dgm:pt modelId="{190C21E4-B356-40EC-930E-14C10027CFCE}">
      <dgm:prSet/>
      <dgm:spPr/>
      <dgm:t>
        <a:bodyPr/>
        <a:lstStyle/>
        <a:p>
          <a:r>
            <a:rPr lang="es-ES" dirty="0" smtClean="0"/>
            <a:t>Libertad tender cables  tuberías</a:t>
          </a:r>
          <a:endParaRPr lang="es-ES" dirty="0"/>
        </a:p>
      </dgm:t>
    </dgm:pt>
    <dgm:pt modelId="{B36D4F82-CDB9-4312-AA2D-6C8301901AE1}" type="parTrans" cxnId="{052294D4-CBD4-465E-822F-1218E81B70AB}">
      <dgm:prSet/>
      <dgm:spPr/>
    </dgm:pt>
    <dgm:pt modelId="{63CEED5F-9B98-43C8-9EA7-A4AADA2416C7}" type="sibTrans" cxnId="{052294D4-CBD4-465E-822F-1218E81B70AB}">
      <dgm:prSet/>
      <dgm:spPr/>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 modelId="{9A35D7DA-7763-4B1B-B352-2278FBA3219B}" type="pres">
      <dgm:prSet presAssocID="{48B68B9F-F3F6-4679-936A-8E46690BBC7B}" presName="Name17" presStyleLbl="parChTrans1D3" presStyleIdx="0" presStyleCnt="3"/>
      <dgm:spPr/>
    </dgm:pt>
    <dgm:pt modelId="{9B879E21-669F-499D-BB47-2668C806C0FC}" type="pres">
      <dgm:prSet presAssocID="{CF13482C-5136-4471-876E-88370BFAC08D}" presName="hierRoot3" presStyleCnt="0"/>
      <dgm:spPr/>
    </dgm:pt>
    <dgm:pt modelId="{714BDB1E-63C9-45CD-8890-F47D1CB9D659}" type="pres">
      <dgm:prSet presAssocID="{CF13482C-5136-4471-876E-88370BFAC08D}" presName="composite3" presStyleCnt="0"/>
      <dgm:spPr/>
    </dgm:pt>
    <dgm:pt modelId="{E480DB03-FC39-4E77-AA01-AEA25297F2B1}" type="pres">
      <dgm:prSet presAssocID="{CF13482C-5136-4471-876E-88370BFAC08D}" presName="background3" presStyleLbl="node3" presStyleIdx="0" presStyleCnt="3"/>
      <dgm:spPr/>
    </dgm:pt>
    <dgm:pt modelId="{6E6AF471-3D44-48CA-B59D-B669DB00AD3D}" type="pres">
      <dgm:prSet presAssocID="{CF13482C-5136-4471-876E-88370BFAC08D}" presName="text3" presStyleLbl="fgAcc3" presStyleIdx="0" presStyleCnt="3">
        <dgm:presLayoutVars>
          <dgm:chPref val="3"/>
        </dgm:presLayoutVars>
      </dgm:prSet>
      <dgm:spPr/>
      <dgm:t>
        <a:bodyPr/>
        <a:lstStyle/>
        <a:p>
          <a:endParaRPr lang="es-ES"/>
        </a:p>
      </dgm:t>
    </dgm:pt>
    <dgm:pt modelId="{74CF845C-68B4-43CB-9705-4821149A19E5}" type="pres">
      <dgm:prSet presAssocID="{CF13482C-5136-4471-876E-88370BFAC08D}" presName="hierChild4" presStyleCnt="0"/>
      <dgm:spPr/>
    </dgm:pt>
    <dgm:pt modelId="{4C9F458A-56A5-440D-B6C4-AC7EA8E8F1BD}" type="pres">
      <dgm:prSet presAssocID="{C5C05549-1C4C-4AEF-B37D-89A93FA54081}" presName="Name17" presStyleLbl="parChTrans1D3" presStyleIdx="1" presStyleCnt="3"/>
      <dgm:spPr/>
    </dgm:pt>
    <dgm:pt modelId="{04763BA9-9871-4859-BDCC-CC5783221DA5}" type="pres">
      <dgm:prSet presAssocID="{897F221D-2093-4E0F-B175-968A7A2D9C6B}" presName="hierRoot3" presStyleCnt="0"/>
      <dgm:spPr/>
    </dgm:pt>
    <dgm:pt modelId="{644941C7-BCF1-4A33-8941-4658A0D779D9}" type="pres">
      <dgm:prSet presAssocID="{897F221D-2093-4E0F-B175-968A7A2D9C6B}" presName="composite3" presStyleCnt="0"/>
      <dgm:spPr/>
    </dgm:pt>
    <dgm:pt modelId="{5E22C9E0-1735-4B8A-923D-B9D3416D8A32}" type="pres">
      <dgm:prSet presAssocID="{897F221D-2093-4E0F-B175-968A7A2D9C6B}" presName="background3" presStyleLbl="node3" presStyleIdx="1" presStyleCnt="3"/>
      <dgm:spPr/>
    </dgm:pt>
    <dgm:pt modelId="{F68311A0-E82E-467D-9E78-71FAC717CADB}" type="pres">
      <dgm:prSet presAssocID="{897F221D-2093-4E0F-B175-968A7A2D9C6B}" presName="text3" presStyleLbl="fgAcc3" presStyleIdx="1" presStyleCnt="3">
        <dgm:presLayoutVars>
          <dgm:chPref val="3"/>
        </dgm:presLayoutVars>
      </dgm:prSet>
      <dgm:spPr/>
      <dgm:t>
        <a:bodyPr/>
        <a:lstStyle/>
        <a:p>
          <a:endParaRPr lang="es-ES"/>
        </a:p>
      </dgm:t>
    </dgm:pt>
    <dgm:pt modelId="{363E8722-F9E8-475D-BC2A-D6124E153ADC}" type="pres">
      <dgm:prSet presAssocID="{897F221D-2093-4E0F-B175-968A7A2D9C6B}" presName="hierChild4" presStyleCnt="0"/>
      <dgm:spPr/>
    </dgm:pt>
    <dgm:pt modelId="{1E8682D8-8DC6-4BE6-882C-C55B35AB5E75}" type="pres">
      <dgm:prSet presAssocID="{B36D4F82-CDB9-4312-AA2D-6C8301901AE1}" presName="Name17" presStyleLbl="parChTrans1D3" presStyleIdx="2" presStyleCnt="3"/>
      <dgm:spPr/>
    </dgm:pt>
    <dgm:pt modelId="{EED93D54-5570-4C3E-9586-DF0A51494749}" type="pres">
      <dgm:prSet presAssocID="{190C21E4-B356-40EC-930E-14C10027CFCE}" presName="hierRoot3" presStyleCnt="0"/>
      <dgm:spPr/>
    </dgm:pt>
    <dgm:pt modelId="{5C51D9FB-DFA7-4787-BF02-48F74A217341}" type="pres">
      <dgm:prSet presAssocID="{190C21E4-B356-40EC-930E-14C10027CFCE}" presName="composite3" presStyleCnt="0"/>
      <dgm:spPr/>
    </dgm:pt>
    <dgm:pt modelId="{8758F9EF-5943-431D-A212-507BE3B2C13A}" type="pres">
      <dgm:prSet presAssocID="{190C21E4-B356-40EC-930E-14C10027CFCE}" presName="background3" presStyleLbl="node3" presStyleIdx="2" presStyleCnt="3"/>
      <dgm:spPr/>
    </dgm:pt>
    <dgm:pt modelId="{B11F1507-4E3A-4F12-AAAC-1FBB393EA2FD}" type="pres">
      <dgm:prSet presAssocID="{190C21E4-B356-40EC-930E-14C10027CFCE}" presName="text3" presStyleLbl="fgAcc3" presStyleIdx="2" presStyleCnt="3">
        <dgm:presLayoutVars>
          <dgm:chPref val="3"/>
        </dgm:presLayoutVars>
      </dgm:prSet>
      <dgm:spPr/>
      <dgm:t>
        <a:bodyPr/>
        <a:lstStyle/>
        <a:p>
          <a:endParaRPr lang="es-ES"/>
        </a:p>
      </dgm:t>
    </dgm:pt>
    <dgm:pt modelId="{C0B35122-406D-4E49-BC99-4BE41227DB73}" type="pres">
      <dgm:prSet presAssocID="{190C21E4-B356-40EC-930E-14C10027CFCE}" presName="hierChild4" presStyleCnt="0"/>
      <dgm:spPr/>
    </dgm:pt>
  </dgm:ptLst>
  <dgm:cxnLst>
    <dgm:cxn modelId="{97FF9B1F-3CD2-44E7-AD0C-1E040910940B}" srcId="{53E547A9-003B-4911-B523-3C282193560D}" destId="{897F221D-2093-4E0F-B175-968A7A2D9C6B}" srcOrd="1" destOrd="0" parTransId="{C5C05549-1C4C-4AEF-B37D-89A93FA54081}" sibTransId="{3D3991D8-5ECF-48DC-A389-5E79E7AA085D}"/>
    <dgm:cxn modelId="{052294D4-CBD4-465E-822F-1218E81B70AB}" srcId="{53E547A9-003B-4911-B523-3C282193560D}" destId="{190C21E4-B356-40EC-930E-14C10027CFCE}" srcOrd="2" destOrd="0" parTransId="{B36D4F82-CDB9-4312-AA2D-6C8301901AE1}" sibTransId="{63CEED5F-9B98-43C8-9EA7-A4AADA2416C7}"/>
    <dgm:cxn modelId="{858B4454-E971-415C-A611-E6B1A9DB7253}" type="presOf" srcId="{B225F9AC-5A70-45FD-999A-0758526947A7}" destId="{7D9D0C67-CC09-4B75-B206-17F6F73943D5}" srcOrd="0" destOrd="0" presId="urn:microsoft.com/office/officeart/2005/8/layout/hierarchy1"/>
    <dgm:cxn modelId="{DFAAEDCD-CC92-4ED3-9144-D073D74E3F5E}" type="presOf" srcId="{48B68B9F-F3F6-4679-936A-8E46690BBC7B}" destId="{9A35D7DA-7763-4B1B-B352-2278FBA3219B}"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C6C1AA1B-AF7F-4339-BCC4-55E56CB3B5CF}" type="presOf" srcId="{C5C05549-1C4C-4AEF-B37D-89A93FA54081}" destId="{4C9F458A-56A5-440D-B6C4-AC7EA8E8F1BD}"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7C0491-F51C-45B5-9095-C30D58ED7CFC}" type="presOf" srcId="{6868F350-9E17-41FE-85C8-0377097B0E4D}" destId="{33FAC549-41B2-4635-A469-2461F0FB1A8A}" srcOrd="0" destOrd="0" presId="urn:microsoft.com/office/officeart/2005/8/layout/hierarchy1"/>
    <dgm:cxn modelId="{DA7CFE22-DA77-49F1-A5B3-9623C1570AF2}" type="presOf" srcId="{897F221D-2093-4E0F-B175-968A7A2D9C6B}" destId="{F68311A0-E82E-467D-9E78-71FAC717CADB}" srcOrd="0" destOrd="0" presId="urn:microsoft.com/office/officeart/2005/8/layout/hierarchy1"/>
    <dgm:cxn modelId="{2B5B4CCB-CBD1-4389-BD55-F40F78807073}" type="presOf" srcId="{CF13482C-5136-4471-876E-88370BFAC08D}" destId="{6E6AF471-3D44-48CA-B59D-B669DB00AD3D}" srcOrd="0" destOrd="0" presId="urn:microsoft.com/office/officeart/2005/8/layout/hierarchy1"/>
    <dgm:cxn modelId="{C84F1D29-271F-4D61-8389-90D4B751EBAC}" type="presOf" srcId="{190C21E4-B356-40EC-930E-14C10027CFCE}" destId="{B11F1507-4E3A-4F12-AAAC-1FBB393EA2FD}" srcOrd="0" destOrd="0" presId="urn:microsoft.com/office/officeart/2005/8/layout/hierarchy1"/>
    <dgm:cxn modelId="{57B31A16-3426-4DBF-BF7E-2EA2DC3A7517}" srcId="{53E547A9-003B-4911-B523-3C282193560D}" destId="{CF13482C-5136-4471-876E-88370BFAC08D}" srcOrd="0" destOrd="0" parTransId="{48B68B9F-F3F6-4679-936A-8E46690BBC7B}" sibTransId="{B7F57B68-882D-4F94-9A84-C54915378F9E}"/>
    <dgm:cxn modelId="{5A822ED3-DEAC-4D36-ADA7-05872C6DFEDB}" type="presOf" srcId="{B36D4F82-CDB9-4312-AA2D-6C8301901AE1}" destId="{1E8682D8-8DC6-4BE6-882C-C55B35AB5E75}"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30854-9EC3-4361-8721-4282788E3D33}" type="presParOf" srcId="{71D334DA-E43C-4AC1-8B22-BEBB787587CE}" destId="{9A35D7DA-7763-4B1B-B352-2278FBA3219B}" srcOrd="0" destOrd="0" presId="urn:microsoft.com/office/officeart/2005/8/layout/hierarchy1"/>
    <dgm:cxn modelId="{F63C2B70-0D6C-4C1A-96F0-1E4DC9224EFC}" type="presParOf" srcId="{71D334DA-E43C-4AC1-8B22-BEBB787587CE}" destId="{9B879E21-669F-499D-BB47-2668C806C0FC}" srcOrd="1" destOrd="0" presId="urn:microsoft.com/office/officeart/2005/8/layout/hierarchy1"/>
    <dgm:cxn modelId="{C3358CC1-4BD9-4FE3-BDDC-D26597F33609}" type="presParOf" srcId="{9B879E21-669F-499D-BB47-2668C806C0FC}" destId="{714BDB1E-63C9-45CD-8890-F47D1CB9D659}" srcOrd="0" destOrd="0" presId="urn:microsoft.com/office/officeart/2005/8/layout/hierarchy1"/>
    <dgm:cxn modelId="{77DFC731-0D3A-46D8-8322-D2603D3AEA1C}" type="presParOf" srcId="{714BDB1E-63C9-45CD-8890-F47D1CB9D659}" destId="{E480DB03-FC39-4E77-AA01-AEA25297F2B1}" srcOrd="0" destOrd="0" presId="urn:microsoft.com/office/officeart/2005/8/layout/hierarchy1"/>
    <dgm:cxn modelId="{F57A21B1-013C-4184-9920-1814F44E7BD9}" type="presParOf" srcId="{714BDB1E-63C9-45CD-8890-F47D1CB9D659}" destId="{6E6AF471-3D44-48CA-B59D-B669DB00AD3D}" srcOrd="1" destOrd="0" presId="urn:microsoft.com/office/officeart/2005/8/layout/hierarchy1"/>
    <dgm:cxn modelId="{3BB3F76D-05AD-4CB8-9B7D-A62209F30878}" type="presParOf" srcId="{9B879E21-669F-499D-BB47-2668C806C0FC}" destId="{74CF845C-68B4-43CB-9705-4821149A19E5}" srcOrd="1" destOrd="0" presId="urn:microsoft.com/office/officeart/2005/8/layout/hierarchy1"/>
    <dgm:cxn modelId="{1096DD36-BF29-484A-9D83-CDCFF72F0B63}" type="presParOf" srcId="{71D334DA-E43C-4AC1-8B22-BEBB787587CE}" destId="{4C9F458A-56A5-440D-B6C4-AC7EA8E8F1BD}" srcOrd="2" destOrd="0" presId="urn:microsoft.com/office/officeart/2005/8/layout/hierarchy1"/>
    <dgm:cxn modelId="{1995A7CA-8E19-4875-A9D0-71EF78952ACA}" type="presParOf" srcId="{71D334DA-E43C-4AC1-8B22-BEBB787587CE}" destId="{04763BA9-9871-4859-BDCC-CC5783221DA5}" srcOrd="3" destOrd="0" presId="urn:microsoft.com/office/officeart/2005/8/layout/hierarchy1"/>
    <dgm:cxn modelId="{63C6B8D8-F101-4413-8EC5-E9BBC01800F6}" type="presParOf" srcId="{04763BA9-9871-4859-BDCC-CC5783221DA5}" destId="{644941C7-BCF1-4A33-8941-4658A0D779D9}" srcOrd="0" destOrd="0" presId="urn:microsoft.com/office/officeart/2005/8/layout/hierarchy1"/>
    <dgm:cxn modelId="{B73F5F47-353A-4127-BCA2-66F9104CE4BA}" type="presParOf" srcId="{644941C7-BCF1-4A33-8941-4658A0D779D9}" destId="{5E22C9E0-1735-4B8A-923D-B9D3416D8A32}" srcOrd="0" destOrd="0" presId="urn:microsoft.com/office/officeart/2005/8/layout/hierarchy1"/>
    <dgm:cxn modelId="{FFA8AB2F-97E4-476E-8709-A15EE53FA3E7}" type="presParOf" srcId="{644941C7-BCF1-4A33-8941-4658A0D779D9}" destId="{F68311A0-E82E-467D-9E78-71FAC717CADB}" srcOrd="1" destOrd="0" presId="urn:microsoft.com/office/officeart/2005/8/layout/hierarchy1"/>
    <dgm:cxn modelId="{394EE791-823A-4251-8AA7-F196BD6A9B2F}" type="presParOf" srcId="{04763BA9-9871-4859-BDCC-CC5783221DA5}" destId="{363E8722-F9E8-475D-BC2A-D6124E153ADC}" srcOrd="1" destOrd="0" presId="urn:microsoft.com/office/officeart/2005/8/layout/hierarchy1"/>
    <dgm:cxn modelId="{9DE8BF46-3AB6-4D85-A503-EFE7DCDB5D5E}" type="presParOf" srcId="{71D334DA-E43C-4AC1-8B22-BEBB787587CE}" destId="{1E8682D8-8DC6-4BE6-882C-C55B35AB5E75}" srcOrd="4" destOrd="0" presId="urn:microsoft.com/office/officeart/2005/8/layout/hierarchy1"/>
    <dgm:cxn modelId="{863C3E2E-114E-4214-B18B-56BEB0FF077C}" type="presParOf" srcId="{71D334DA-E43C-4AC1-8B22-BEBB787587CE}" destId="{EED93D54-5570-4C3E-9586-DF0A51494749}" srcOrd="5" destOrd="0" presId="urn:microsoft.com/office/officeart/2005/8/layout/hierarchy1"/>
    <dgm:cxn modelId="{FF21DAE2-EF54-43C4-8C23-EB2392F2FFA1}" type="presParOf" srcId="{EED93D54-5570-4C3E-9586-DF0A51494749}" destId="{5C51D9FB-DFA7-4787-BF02-48F74A217341}" srcOrd="0" destOrd="0" presId="urn:microsoft.com/office/officeart/2005/8/layout/hierarchy1"/>
    <dgm:cxn modelId="{459E0BC9-F07D-421D-914A-5C79C99E9FD4}" type="presParOf" srcId="{5C51D9FB-DFA7-4787-BF02-48F74A217341}" destId="{8758F9EF-5943-431D-A212-507BE3B2C13A}" srcOrd="0" destOrd="0" presId="urn:microsoft.com/office/officeart/2005/8/layout/hierarchy1"/>
    <dgm:cxn modelId="{3D96D5B6-69CF-4D75-A63D-0F3F62EA19ED}" type="presParOf" srcId="{5C51D9FB-DFA7-4787-BF02-48F74A217341}" destId="{B11F1507-4E3A-4F12-AAAC-1FBB393EA2FD}" srcOrd="1" destOrd="0" presId="urn:microsoft.com/office/officeart/2005/8/layout/hierarchy1"/>
    <dgm:cxn modelId="{0D438E63-38C6-46A0-B38B-D04B90D5EEEF}" type="presParOf" srcId="{EED93D54-5570-4C3E-9586-DF0A51494749}" destId="{C0B35122-406D-4E49-BC99-4BE41227DB7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4400" dirty="0" smtClean="0">
              <a:solidFill>
                <a:schemeClr val="tx1"/>
              </a:solidFill>
              <a:latin typeface="Arial" panose="020B0604020202020204" pitchFamily="34" charset="0"/>
              <a:cs typeface="Arial" panose="020B0604020202020204" pitchFamily="34" charset="0"/>
            </a:rPr>
            <a:t>Investigación científica marina</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custT="1"/>
      <dgm:spPr/>
      <dgm:t>
        <a:bodyPr/>
        <a:lstStyle/>
        <a:p>
          <a:pPr algn="ctr"/>
          <a:endParaRPr lang="es-MX" sz="2100" b="0" i="0" dirty="0" smtClean="0">
            <a:latin typeface="Arial" panose="020B0604020202020204" pitchFamily="34" charset="0"/>
            <a:cs typeface="Arial" panose="020B0604020202020204" pitchFamily="34" charset="0"/>
          </a:endParaRPr>
        </a:p>
        <a:p>
          <a:pPr algn="l"/>
          <a:r>
            <a:rPr lang="es-MX" sz="2100" b="0" i="0" dirty="0" smtClean="0">
              <a:latin typeface="Arial" panose="020B0604020202020204" pitchFamily="34" charset="0"/>
              <a:cs typeface="Arial" panose="020B0604020202020204" pitchFamily="34" charset="0"/>
            </a:rPr>
            <a:t> </a:t>
          </a:r>
          <a:r>
            <a:rPr lang="es-MX" sz="3200" b="0" i="0" dirty="0" err="1" smtClean="0">
              <a:latin typeface="Arial" panose="020B0604020202020204" pitchFamily="34" charset="0"/>
              <a:cs typeface="Arial" panose="020B0604020202020204" pitchFamily="34" charset="0"/>
            </a:rPr>
            <a:t>E°</a:t>
          </a:r>
          <a:r>
            <a:rPr lang="es-MX" sz="3200" b="0" i="0" dirty="0" smtClean="0">
              <a:latin typeface="Arial" panose="020B0604020202020204" pitchFamily="34" charset="0"/>
              <a:cs typeface="Arial" panose="020B0604020202020204" pitchFamily="34" charset="0"/>
            </a:rPr>
            <a:t> Ribereño tiene derecho a regular y autorizar esta actividad.</a:t>
          </a:r>
        </a:p>
        <a:p>
          <a:pPr algn="l"/>
          <a:r>
            <a:rPr lang="es-MX" sz="3200" b="0" i="0" dirty="0" smtClean="0">
              <a:latin typeface="Arial" panose="020B0604020202020204" pitchFamily="34" charset="0"/>
              <a:cs typeface="Arial" panose="020B0604020202020204" pitchFamily="34" charset="0"/>
            </a:rPr>
            <a:t>Debe considerar importancia que tiene para toda la humanidad.</a:t>
          </a:r>
        </a:p>
        <a:p>
          <a:pPr algn="ctr"/>
          <a:endParaRPr lang="es-MX" sz="3200"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106090">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Lst>
  <dgm:cxnLst>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E8F3055A-52A8-4654-A5FE-36B30C0128DA}" srcId="{B225F9AC-5A70-45FD-999A-0758526947A7}" destId="{53E547A9-003B-4911-B523-3C282193560D}" srcOrd="0" destOrd="0" parTransId="{6868F350-9E17-41FE-85C8-0377097B0E4D}" sibTransId="{A151F459-3638-47AE-92B2-4F036D9A55F5}"/>
    <dgm:cxn modelId="{858B4454-E971-415C-A611-E6B1A9DB7253}" type="presOf" srcId="{B225F9AC-5A70-45FD-999A-0758526947A7}" destId="{7D9D0C67-CC09-4B75-B206-17F6F73943D5}" srcOrd="0" destOrd="0" presId="urn:microsoft.com/office/officeart/2005/8/layout/hierarchy1"/>
    <dgm:cxn modelId="{D37C0491-F51C-45B5-9095-C30D58ED7CFC}" type="presOf" srcId="{6868F350-9E17-41FE-85C8-0377097B0E4D}" destId="{33FAC549-41B2-4635-A469-2461F0FB1A8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A4846F-22B7-49AA-972B-978AF8E4F337}">
      <dsp:nvSpPr>
        <dsp:cNvPr id="0" name=""/>
        <dsp:cNvSpPr/>
      </dsp:nvSpPr>
      <dsp:spPr>
        <a:xfrm>
          <a:off x="8294395"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77E56F-48AF-4F3E-9CF4-B713A06FC7B3}">
      <dsp:nvSpPr>
        <dsp:cNvPr id="0" name=""/>
        <dsp:cNvSpPr/>
      </dsp:nvSpPr>
      <dsp:spPr>
        <a:xfrm>
          <a:off x="5372460" y="937159"/>
          <a:ext cx="2967654" cy="672033"/>
        </a:xfrm>
        <a:custGeom>
          <a:avLst/>
          <a:gdLst/>
          <a:ahLst/>
          <a:cxnLst/>
          <a:rect l="0" t="0" r="0" b="0"/>
          <a:pathLst>
            <a:path>
              <a:moveTo>
                <a:pt x="0" y="0"/>
              </a:moveTo>
              <a:lnTo>
                <a:pt x="0" y="444339"/>
              </a:lnTo>
              <a:lnTo>
                <a:pt x="2967654" y="444339"/>
              </a:lnTo>
              <a:lnTo>
                <a:pt x="2967654"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FCACEF-3F56-4DF4-A522-0419A5AE6407}">
      <dsp:nvSpPr>
        <dsp:cNvPr id="0" name=""/>
        <dsp:cNvSpPr/>
      </dsp:nvSpPr>
      <dsp:spPr>
        <a:xfrm>
          <a:off x="5231080"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276800" y="937159"/>
          <a:ext cx="95660" cy="644907"/>
        </a:xfrm>
        <a:custGeom>
          <a:avLst/>
          <a:gdLst/>
          <a:ahLst/>
          <a:cxnLst/>
          <a:rect l="0" t="0" r="0" b="0"/>
          <a:pathLst>
            <a:path>
              <a:moveTo>
                <a:pt x="95660" y="0"/>
              </a:moveTo>
              <a:lnTo>
                <a:pt x="95660" y="417213"/>
              </a:lnTo>
              <a:lnTo>
                <a:pt x="0" y="417213"/>
              </a:lnTo>
              <a:lnTo>
                <a:pt x="0"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F972FB-EAF7-49A3-BD62-5BD79D5AE0A1}">
      <dsp:nvSpPr>
        <dsp:cNvPr id="0" name=""/>
        <dsp:cNvSpPr/>
      </dsp:nvSpPr>
      <dsp:spPr>
        <a:xfrm>
          <a:off x="2286284"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F74011-74B4-41CB-973B-B332A3A1BCAA}">
      <dsp:nvSpPr>
        <dsp:cNvPr id="0" name=""/>
        <dsp:cNvSpPr/>
      </dsp:nvSpPr>
      <dsp:spPr>
        <a:xfrm>
          <a:off x="2332004" y="937159"/>
          <a:ext cx="3040456" cy="672033"/>
        </a:xfrm>
        <a:custGeom>
          <a:avLst/>
          <a:gdLst/>
          <a:ahLst/>
          <a:cxnLst/>
          <a:rect l="0" t="0" r="0" b="0"/>
          <a:pathLst>
            <a:path>
              <a:moveTo>
                <a:pt x="3040456" y="0"/>
              </a:moveTo>
              <a:lnTo>
                <a:pt x="3040456"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494050" y="43134"/>
          <a:ext cx="375682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3767146" y="302575"/>
          <a:ext cx="375682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DEFINICIONES</a:t>
          </a:r>
          <a:endParaRPr lang="es-ES" sz="2400" b="1" kern="1200" dirty="0">
            <a:latin typeface="Arial" panose="020B0604020202020204" pitchFamily="34" charset="0"/>
            <a:cs typeface="Arial" panose="020B0604020202020204" pitchFamily="34" charset="0"/>
          </a:endParaRPr>
        </a:p>
      </dsp:txBody>
      <dsp:txXfrm>
        <a:off x="3793331" y="328760"/>
        <a:ext cx="3704450" cy="841655"/>
      </dsp:txXfrm>
    </dsp:sp>
    <dsp:sp modelId="{81009E15-AC1C-46D3-AB70-4CF18C600ED0}">
      <dsp:nvSpPr>
        <dsp:cNvPr id="0" name=""/>
        <dsp:cNvSpPr/>
      </dsp:nvSpPr>
      <dsp:spPr>
        <a:xfrm>
          <a:off x="1103072"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880EC1-14C5-4822-939A-9C43458BC641}">
      <dsp:nvSpPr>
        <dsp:cNvPr id="0" name=""/>
        <dsp:cNvSpPr/>
      </dsp:nvSpPr>
      <dsp:spPr>
        <a:xfrm>
          <a:off x="1376168"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Juez Lord </a:t>
          </a:r>
          <a:r>
            <a:rPr lang="es-MX" sz="2000" kern="1200" dirty="0" err="1" smtClean="0">
              <a:latin typeface="Arial" panose="020B0604020202020204" pitchFamily="34" charset="0"/>
              <a:cs typeface="Arial" panose="020B0604020202020204" pitchFamily="34" charset="0"/>
            </a:rPr>
            <a:t>Arnold</a:t>
          </a:r>
          <a:r>
            <a:rPr lang="es-MX" sz="2000" kern="1200" dirty="0" smtClean="0">
              <a:latin typeface="Arial" panose="020B0604020202020204" pitchFamily="34" charset="0"/>
              <a:cs typeface="Arial" panose="020B0604020202020204" pitchFamily="34" charset="0"/>
            </a:rPr>
            <a:t> MC </a:t>
          </a:r>
          <a:r>
            <a:rPr lang="es-MX" sz="2000" kern="1200" dirty="0" err="1" smtClean="0">
              <a:latin typeface="Arial" panose="020B0604020202020204" pitchFamily="34" charset="0"/>
              <a:cs typeface="Arial" panose="020B0604020202020204" pitchFamily="34" charset="0"/>
            </a:rPr>
            <a:t>Nair</a:t>
          </a:r>
          <a:endParaRPr lang="en-US" sz="2000" kern="1200" dirty="0"/>
        </a:p>
      </dsp:txBody>
      <dsp:txXfrm>
        <a:off x="1421881" y="1914346"/>
        <a:ext cx="2366437" cy="1469317"/>
      </dsp:txXfrm>
    </dsp:sp>
    <dsp:sp modelId="{184DAC01-6502-442D-BF7D-B7286369E76F}">
      <dsp:nvSpPr>
        <dsp:cNvPr id="0" name=""/>
        <dsp:cNvSpPr/>
      </dsp:nvSpPr>
      <dsp:spPr>
        <a:xfrm>
          <a:off x="1103072"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A60F84-A1F9-44A6-A668-7EA5464E92A8}">
      <dsp:nvSpPr>
        <dsp:cNvPr id="0" name=""/>
        <dsp:cNvSpPr/>
      </dsp:nvSpPr>
      <dsp:spPr>
        <a:xfrm>
          <a:off x="1376168"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MX" sz="1300" kern="1200" smtClean="0">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sz="1300" kern="1200" dirty="0" smtClean="0">
            <a:latin typeface="Arial" panose="020B0604020202020204" pitchFamily="34" charset="0"/>
            <a:cs typeface="Arial" panose="020B0604020202020204" pitchFamily="34" charset="0"/>
          </a:endParaRPr>
        </a:p>
      </dsp:txBody>
      <dsp:txXfrm>
        <a:off x="1421881" y="4189918"/>
        <a:ext cx="2366437" cy="1469317"/>
      </dsp:txXfrm>
    </dsp:sp>
    <dsp:sp modelId="{204DC93C-3BE5-459A-9433-6F6A624EFD94}">
      <dsp:nvSpPr>
        <dsp:cNvPr id="0" name=""/>
        <dsp:cNvSpPr/>
      </dsp:nvSpPr>
      <dsp:spPr>
        <a:xfrm>
          <a:off x="4047869"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4320965"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smtClean="0">
              <a:solidFill>
                <a:schemeClr val="tx1"/>
              </a:solidFill>
              <a:latin typeface="Arial" panose="020B0604020202020204" pitchFamily="34" charset="0"/>
              <a:cs typeface="Arial" panose="020B0604020202020204" pitchFamily="34" charset="0"/>
            </a:rPr>
            <a:t>Convención de Ginebra, 1958, (artículo 1°) </a:t>
          </a:r>
        </a:p>
        <a:p>
          <a:pPr lvl="0" algn="ctr" defTabSz="533400">
            <a:lnSpc>
              <a:spcPct val="90000"/>
            </a:lnSpc>
            <a:spcBef>
              <a:spcPct val="0"/>
            </a:spcBef>
            <a:spcAft>
              <a:spcPct val="35000"/>
            </a:spcAft>
          </a:pPr>
          <a:endParaRPr lang="es-MX" sz="1200" kern="1200" dirty="0" smtClean="0">
            <a:latin typeface="Arial" panose="020B0604020202020204" pitchFamily="34" charset="0"/>
            <a:cs typeface="Arial" panose="020B0604020202020204" pitchFamily="34" charset="0"/>
          </a:endParaRPr>
        </a:p>
      </dsp:txBody>
      <dsp:txXfrm>
        <a:off x="4366678" y="1887220"/>
        <a:ext cx="2366437" cy="1469317"/>
      </dsp:txXfrm>
    </dsp:sp>
    <dsp:sp modelId="{F6B83921-8FB3-4178-84D7-A824A266FA16}">
      <dsp:nvSpPr>
        <dsp:cNvPr id="0" name=""/>
        <dsp:cNvSpPr/>
      </dsp:nvSpPr>
      <dsp:spPr>
        <a:xfrm>
          <a:off x="4107128"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D81B44-55A4-46E5-8367-C92064B2FA9F}">
      <dsp:nvSpPr>
        <dsp:cNvPr id="0" name=""/>
        <dsp:cNvSpPr/>
      </dsp:nvSpPr>
      <dsp:spPr>
        <a:xfrm>
          <a:off x="4380224"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MX" sz="1300" kern="1200" smtClean="0">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sz="1300" kern="1200" dirty="0" smtClean="0">
            <a:latin typeface="Arial" panose="020B0604020202020204" pitchFamily="34" charset="0"/>
            <a:cs typeface="Arial" panose="020B0604020202020204" pitchFamily="34" charset="0"/>
          </a:endParaRPr>
        </a:p>
      </dsp:txBody>
      <dsp:txXfrm>
        <a:off x="4425937" y="4189918"/>
        <a:ext cx="2366437" cy="1469317"/>
      </dsp:txXfrm>
    </dsp:sp>
    <dsp:sp modelId="{8C38226B-859E-450C-81AC-0DDAAEB7D6CE}">
      <dsp:nvSpPr>
        <dsp:cNvPr id="0" name=""/>
        <dsp:cNvSpPr/>
      </dsp:nvSpPr>
      <dsp:spPr>
        <a:xfrm>
          <a:off x="7111183"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031196-45D1-4900-9251-97817EE6B5F8}">
      <dsp:nvSpPr>
        <dsp:cNvPr id="0" name=""/>
        <dsp:cNvSpPr/>
      </dsp:nvSpPr>
      <dsp:spPr>
        <a:xfrm>
          <a:off x="7384279"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CONVEMAR </a:t>
          </a:r>
        </a:p>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 (Art. 3°) </a:t>
          </a:r>
          <a:endParaRPr lang="en-US" sz="2000" kern="1200" dirty="0"/>
        </a:p>
      </dsp:txBody>
      <dsp:txXfrm>
        <a:off x="7429992" y="1914346"/>
        <a:ext cx="2366437" cy="1469317"/>
      </dsp:txXfrm>
    </dsp:sp>
    <dsp:sp modelId="{832F18E3-35A4-4A6C-AF92-306F26680FBD}">
      <dsp:nvSpPr>
        <dsp:cNvPr id="0" name=""/>
        <dsp:cNvSpPr/>
      </dsp:nvSpPr>
      <dsp:spPr>
        <a:xfrm>
          <a:off x="7111183"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677CED-C245-4537-AD8B-36A1964815B0}">
      <dsp:nvSpPr>
        <dsp:cNvPr id="0" name=""/>
        <dsp:cNvSpPr/>
      </dsp:nvSpPr>
      <dsp:spPr>
        <a:xfrm>
          <a:off x="7384279"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MX" sz="1300" kern="1200" smtClean="0">
              <a:latin typeface="Arial" panose="020B0604020202020204" pitchFamily="34" charset="0"/>
              <a:cs typeface="Arial" panose="020B0604020202020204" pitchFamily="34" charset="0"/>
            </a:rPr>
            <a:t>“Todo Estado tiene derecho a establecer la anchura de su mar territorial hasta un límite que no exceda de </a:t>
          </a:r>
          <a:r>
            <a:rPr lang="es-MX" sz="1300" u="sng" kern="1200" smtClean="0">
              <a:latin typeface="Arial" panose="020B0604020202020204" pitchFamily="34" charset="0"/>
              <a:cs typeface="Arial" panose="020B0604020202020204" pitchFamily="34" charset="0"/>
            </a:rPr>
            <a:t>12 millas marinas </a:t>
          </a:r>
          <a:r>
            <a:rPr lang="es-MX" sz="1300" kern="1200" smtClean="0">
              <a:latin typeface="Arial" panose="020B0604020202020204" pitchFamily="34" charset="0"/>
              <a:cs typeface="Arial" panose="020B0604020202020204" pitchFamily="34" charset="0"/>
            </a:rPr>
            <a:t>medidas a partir de líneas de base determinadas de conformidad con esta Convención”. </a:t>
          </a:r>
          <a:endParaRPr lang="en-US" sz="1300" kern="1200" dirty="0">
            <a:latin typeface="Arial" panose="020B0604020202020204" pitchFamily="34" charset="0"/>
            <a:cs typeface="Arial" panose="020B0604020202020204" pitchFamily="34" charset="0"/>
          </a:endParaRPr>
        </a:p>
      </dsp:txBody>
      <dsp:txXfrm>
        <a:off x="7429992" y="4189918"/>
        <a:ext cx="2366437" cy="14693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C5A26-F6B1-4072-B606-897C723D8C1F}">
      <dsp:nvSpPr>
        <dsp:cNvPr id="0" name=""/>
        <dsp:cNvSpPr/>
      </dsp:nvSpPr>
      <dsp:spPr>
        <a:xfrm>
          <a:off x="4406889" y="466"/>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Otorga facultades propias del dominio respecto de aquello existente en el mar territorial.</a:t>
          </a:r>
          <a:endParaRPr lang="es-ES" sz="2000" kern="1200" dirty="0">
            <a:latin typeface="Arial" panose="020B0604020202020204" pitchFamily="34" charset="0"/>
            <a:cs typeface="Arial" panose="020B0604020202020204" pitchFamily="34" charset="0"/>
          </a:endParaRPr>
        </a:p>
      </dsp:txBody>
      <dsp:txXfrm>
        <a:off x="4406889" y="228005"/>
        <a:ext cx="5927717" cy="1365233"/>
      </dsp:txXfrm>
    </dsp:sp>
    <dsp:sp modelId="{C806AC9A-9477-46B3-84B2-B5A71221AF0F}">
      <dsp:nvSpPr>
        <dsp:cNvPr id="0" name=""/>
        <dsp:cNvSpPr/>
      </dsp:nvSpPr>
      <dsp:spPr>
        <a:xfrm>
          <a:off x="0" y="466"/>
          <a:ext cx="4406889" cy="1820311"/>
        </a:xfrm>
        <a:prstGeom prst="roundRect">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91440" rIns="182880" bIns="91440" numCol="1" spcCol="1270" anchor="ctr" anchorCtr="0">
          <a:noAutofit/>
        </a:bodyPr>
        <a:lstStyle/>
        <a:p>
          <a:pPr lvl="0" algn="ctr" defTabSz="2133600">
            <a:lnSpc>
              <a:spcPct val="90000"/>
            </a:lnSpc>
            <a:spcBef>
              <a:spcPct val="0"/>
            </a:spcBef>
            <a:spcAft>
              <a:spcPct val="35000"/>
            </a:spcAft>
          </a:pPr>
          <a:r>
            <a:rPr lang="es-ES" sz="4800" kern="1200" dirty="0" smtClean="0">
              <a:solidFill>
                <a:schemeClr val="tx1"/>
              </a:solidFill>
              <a:latin typeface="Arial" panose="020B0604020202020204" pitchFamily="34" charset="0"/>
              <a:cs typeface="Arial" panose="020B0604020202020204" pitchFamily="34" charset="0"/>
            </a:rPr>
            <a:t>Soberanía</a:t>
          </a:r>
          <a:endParaRPr lang="es-ES" sz="4800" kern="1200" dirty="0">
            <a:solidFill>
              <a:schemeClr val="tx1"/>
            </a:solidFill>
            <a:latin typeface="Arial" panose="020B0604020202020204" pitchFamily="34" charset="0"/>
            <a:cs typeface="Arial" panose="020B0604020202020204" pitchFamily="34" charset="0"/>
          </a:endParaRPr>
        </a:p>
      </dsp:txBody>
      <dsp:txXfrm>
        <a:off x="88860" y="89326"/>
        <a:ext cx="4229169" cy="1642591"/>
      </dsp:txXfrm>
    </dsp:sp>
    <dsp:sp modelId="{EC7DF19D-3D64-4D4F-9E5E-04D2630227B4}">
      <dsp:nvSpPr>
        <dsp:cNvPr id="0" name=""/>
        <dsp:cNvSpPr/>
      </dsp:nvSpPr>
      <dsp:spPr>
        <a:xfrm>
          <a:off x="4406889" y="2002809"/>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Se vincula con la facultad que tiene el </a:t>
          </a:r>
          <a:r>
            <a:rPr lang="es-ES" sz="2000" kern="1200" dirty="0" err="1" smtClean="0">
              <a:latin typeface="Arial" panose="020B0604020202020204" pitchFamily="34" charset="0"/>
              <a:cs typeface="Arial" panose="020B0604020202020204" pitchFamily="34" charset="0"/>
            </a:rPr>
            <a:t>E°</a:t>
          </a:r>
          <a:r>
            <a:rPr lang="es-ES" sz="2000" kern="1200" dirty="0" smtClean="0">
              <a:latin typeface="Arial" panose="020B0604020202020204" pitchFamily="34" charset="0"/>
              <a:cs typeface="Arial" panose="020B0604020202020204" pitchFamily="34" charset="0"/>
            </a:rPr>
            <a:t> Ribereño para administrar los Recursos Naturales Vivos y No Vivos de la franja.</a:t>
          </a:r>
          <a:endParaRPr lang="es-ES" sz="2000" kern="1200" dirty="0">
            <a:latin typeface="Arial" panose="020B0604020202020204" pitchFamily="34" charset="0"/>
            <a:cs typeface="Arial" panose="020B0604020202020204" pitchFamily="34" charset="0"/>
          </a:endParaRPr>
        </a:p>
      </dsp:txBody>
      <dsp:txXfrm>
        <a:off x="4406889" y="2230348"/>
        <a:ext cx="5927717" cy="1365233"/>
      </dsp:txXfrm>
    </dsp:sp>
    <dsp:sp modelId="{403ED5D7-CFBA-4FE0-ACA6-998DF28EFA5A}">
      <dsp:nvSpPr>
        <dsp:cNvPr id="0" name=""/>
        <dsp:cNvSpPr/>
      </dsp:nvSpPr>
      <dsp:spPr>
        <a:xfrm>
          <a:off x="0" y="2002809"/>
          <a:ext cx="4406889" cy="1820311"/>
        </a:xfrm>
        <a:prstGeom prst="roundRect">
          <a:avLst/>
        </a:prstGeom>
        <a:solidFill>
          <a:schemeClr val="accent2">
            <a:shade val="80000"/>
            <a:hueOff val="519592"/>
            <a:satOff val="-22257"/>
            <a:lumOff val="306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lvl="0" algn="ctr" defTabSz="2400300">
            <a:lnSpc>
              <a:spcPct val="90000"/>
            </a:lnSpc>
            <a:spcBef>
              <a:spcPct val="0"/>
            </a:spcBef>
            <a:spcAft>
              <a:spcPct val="35000"/>
            </a:spcAft>
          </a:pPr>
          <a:r>
            <a:rPr lang="es-ES" sz="5400" kern="1200" dirty="0" smtClean="0">
              <a:solidFill>
                <a:schemeClr val="tx1"/>
              </a:solidFill>
              <a:latin typeface="Arial" panose="020B0604020202020204" pitchFamily="34" charset="0"/>
              <a:cs typeface="Arial" panose="020B0604020202020204" pitchFamily="34" charset="0"/>
            </a:rPr>
            <a:t>Jurisdicción</a:t>
          </a:r>
          <a:endParaRPr lang="es-ES" sz="5400" kern="1200" dirty="0">
            <a:solidFill>
              <a:schemeClr val="tx1"/>
            </a:solidFill>
            <a:latin typeface="Arial" panose="020B0604020202020204" pitchFamily="34" charset="0"/>
            <a:cs typeface="Arial" panose="020B0604020202020204" pitchFamily="34" charset="0"/>
          </a:endParaRPr>
        </a:p>
      </dsp:txBody>
      <dsp:txXfrm>
        <a:off x="88860" y="2091669"/>
        <a:ext cx="4229169" cy="16425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1CA5E-BE0C-4960-B9F5-C672CB954113}">
      <dsp:nvSpPr>
        <dsp:cNvPr id="0" name=""/>
        <dsp:cNvSpPr/>
      </dsp:nvSpPr>
      <dsp:spPr>
        <a:xfrm>
          <a:off x="7720014"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4985771" y="937159"/>
          <a:ext cx="2779963" cy="644907"/>
        </a:xfrm>
        <a:custGeom>
          <a:avLst/>
          <a:gdLst/>
          <a:ahLst/>
          <a:cxnLst/>
          <a:rect l="0" t="0" r="0" b="0"/>
          <a:pathLst>
            <a:path>
              <a:moveTo>
                <a:pt x="0" y="0"/>
              </a:moveTo>
              <a:lnTo>
                <a:pt x="0" y="417213"/>
              </a:lnTo>
              <a:lnTo>
                <a:pt x="2779963" y="417213"/>
              </a:lnTo>
              <a:lnTo>
                <a:pt x="2779963"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6A3B02-1799-4576-878D-6E3E7B7830EE}">
      <dsp:nvSpPr>
        <dsp:cNvPr id="0" name=""/>
        <dsp:cNvSpPr/>
      </dsp:nvSpPr>
      <dsp:spPr>
        <a:xfrm>
          <a:off x="3052722"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3098442" y="937159"/>
          <a:ext cx="1887328" cy="672033"/>
        </a:xfrm>
        <a:custGeom>
          <a:avLst/>
          <a:gdLst/>
          <a:ahLst/>
          <a:cxnLst/>
          <a:rect l="0" t="0" r="0" b="0"/>
          <a:pathLst>
            <a:path>
              <a:moveTo>
                <a:pt x="1887328" y="0"/>
              </a:moveTo>
              <a:lnTo>
                <a:pt x="1887328"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772655" y="43134"/>
          <a:ext cx="242623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045751" y="302575"/>
          <a:ext cx="242623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REGULACIÓN</a:t>
          </a:r>
          <a:endParaRPr lang="es-ES" sz="2400" b="1" kern="1200" dirty="0">
            <a:latin typeface="Arial" panose="020B0604020202020204" pitchFamily="34" charset="0"/>
            <a:cs typeface="Arial" panose="020B0604020202020204" pitchFamily="34" charset="0"/>
          </a:endParaRPr>
        </a:p>
      </dsp:txBody>
      <dsp:txXfrm>
        <a:off x="4071936" y="328760"/>
        <a:ext cx="2373860" cy="841655"/>
      </dsp:txXfrm>
    </dsp:sp>
    <dsp:sp modelId="{85EF57CA-F66A-4185-A6AC-81A2042B949D}">
      <dsp:nvSpPr>
        <dsp:cNvPr id="0" name=""/>
        <dsp:cNvSpPr/>
      </dsp:nvSpPr>
      <dsp:spPr>
        <a:xfrm>
          <a:off x="844815" y="1609192"/>
          <a:ext cx="4507255"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1117911" y="1868633"/>
          <a:ext cx="4507255"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s-MX" sz="2800" kern="1200" dirty="0" smtClean="0">
              <a:latin typeface="Arial" panose="020B0604020202020204" pitchFamily="34" charset="0"/>
              <a:cs typeface="Arial" panose="020B0604020202020204" pitchFamily="34" charset="0"/>
            </a:rPr>
            <a:t> </a:t>
          </a:r>
          <a:r>
            <a:rPr lang="es-MX" sz="2000" kern="1200" dirty="0" smtClean="0">
              <a:latin typeface="Arial" panose="020B0604020202020204" pitchFamily="34" charset="0"/>
              <a:cs typeface="Arial" panose="020B0604020202020204" pitchFamily="34" charset="0"/>
            </a:rPr>
            <a:t>I. Conferencia sobre Derecho del Mar</a:t>
          </a:r>
        </a:p>
        <a:p>
          <a:pPr lvl="0" algn="ctr" defTabSz="12446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(Art.14, N°2)</a:t>
          </a:r>
        </a:p>
      </dsp:txBody>
      <dsp:txXfrm>
        <a:off x="1163624" y="1914346"/>
        <a:ext cx="4415829" cy="1469317"/>
      </dsp:txXfrm>
    </dsp:sp>
    <dsp:sp modelId="{219166F6-D234-4ECB-AC51-A3D7C8878799}">
      <dsp:nvSpPr>
        <dsp:cNvPr id="0" name=""/>
        <dsp:cNvSpPr/>
      </dsp:nvSpPr>
      <dsp:spPr>
        <a:xfrm>
          <a:off x="920394" y="3884764"/>
          <a:ext cx="4356096"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D11774-4AE4-48B2-8333-5BEAF21D2254}">
      <dsp:nvSpPr>
        <dsp:cNvPr id="0" name=""/>
        <dsp:cNvSpPr/>
      </dsp:nvSpPr>
      <dsp:spPr>
        <a:xfrm>
          <a:off x="1193490" y="4144205"/>
          <a:ext cx="4356096"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kern="1200" dirty="0"/>
        </a:p>
      </dsp:txBody>
      <dsp:txXfrm>
        <a:off x="1239203" y="4189918"/>
        <a:ext cx="4264670" cy="1469317"/>
      </dsp:txXfrm>
    </dsp:sp>
    <dsp:sp modelId="{204DC93C-3BE5-459A-9433-6F6A624EFD94}">
      <dsp:nvSpPr>
        <dsp:cNvPr id="0" name=""/>
        <dsp:cNvSpPr/>
      </dsp:nvSpPr>
      <dsp:spPr>
        <a:xfrm>
          <a:off x="6536802"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6809898"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s-MX" sz="2800" kern="1200" dirty="0" smtClean="0">
              <a:latin typeface="Arial" panose="020B0604020202020204" pitchFamily="34" charset="0"/>
              <a:cs typeface="Arial" panose="020B0604020202020204" pitchFamily="34" charset="0"/>
            </a:rPr>
            <a:t> </a:t>
          </a:r>
          <a:r>
            <a:rPr lang="es-MX" sz="2000" kern="1200" dirty="0" smtClean="0">
              <a:latin typeface="Arial" panose="020B0604020202020204" pitchFamily="34" charset="0"/>
              <a:cs typeface="Arial" panose="020B0604020202020204" pitchFamily="34" charset="0"/>
            </a:rPr>
            <a:t>CONVEMAR</a:t>
          </a:r>
        </a:p>
        <a:p>
          <a:pPr lvl="0" algn="ctr" defTabSz="12446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(Art. 17)</a:t>
          </a:r>
        </a:p>
      </dsp:txBody>
      <dsp:txXfrm>
        <a:off x="6855611" y="1887220"/>
        <a:ext cx="2366437" cy="1469317"/>
      </dsp:txXfrm>
    </dsp:sp>
    <dsp:sp modelId="{B8651893-4F9D-48CF-96FC-FE8060E14CB5}">
      <dsp:nvSpPr>
        <dsp:cNvPr id="0" name=""/>
        <dsp:cNvSpPr/>
      </dsp:nvSpPr>
      <dsp:spPr>
        <a:xfrm>
          <a:off x="5822682" y="3884764"/>
          <a:ext cx="4004621"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FA14E5-B6B8-4A33-8F4D-256F4C6F5995}">
      <dsp:nvSpPr>
        <dsp:cNvPr id="0" name=""/>
        <dsp:cNvSpPr/>
      </dsp:nvSpPr>
      <dsp:spPr>
        <a:xfrm>
          <a:off x="6095778" y="4144205"/>
          <a:ext cx="4004621"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endParaRPr lang="es-MX" sz="1200" kern="1200" dirty="0" smtClean="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pPr>
          <a:endParaRPr lang="es-MX" sz="1200" kern="1200" dirty="0" smtClean="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“Con sujeción a esta Convención, los buques de todos los Estados, sean ribereños o sin litoral, </a:t>
          </a:r>
          <a:r>
            <a:rPr lang="es-MX" sz="1400" u="sng" kern="1200" dirty="0" smtClean="0">
              <a:latin typeface="Arial" panose="020B0604020202020204" pitchFamily="34" charset="0"/>
              <a:cs typeface="Arial" panose="020B0604020202020204" pitchFamily="34" charset="0"/>
            </a:rPr>
            <a:t>gozan del derecho de paso inocente </a:t>
          </a:r>
          <a:r>
            <a:rPr lang="es-MX" sz="1400" kern="1200" dirty="0" smtClean="0">
              <a:latin typeface="Arial" panose="020B0604020202020204" pitchFamily="34" charset="0"/>
              <a:cs typeface="Arial" panose="020B0604020202020204" pitchFamily="34" charset="0"/>
            </a:rPr>
            <a:t>a través del mar territorial”.</a:t>
          </a:r>
        </a:p>
        <a:p>
          <a:pPr lvl="0" algn="ctr" defTabSz="533400">
            <a:lnSpc>
              <a:spcPct val="90000"/>
            </a:lnSpc>
            <a:spcBef>
              <a:spcPct val="0"/>
            </a:spcBef>
            <a:spcAft>
              <a:spcPct val="35000"/>
            </a:spcAft>
          </a:pPr>
          <a:endParaRPr lang="es-ES" sz="1200" kern="1200" dirty="0" smtClean="0"/>
        </a:p>
        <a:p>
          <a:pPr lvl="0" algn="ctr" defTabSz="533400">
            <a:lnSpc>
              <a:spcPct val="90000"/>
            </a:lnSpc>
            <a:spcBef>
              <a:spcPct val="0"/>
            </a:spcBef>
            <a:spcAft>
              <a:spcPct val="35000"/>
            </a:spcAft>
          </a:pPr>
          <a:endParaRPr lang="es-ES" sz="1200" kern="1200" dirty="0"/>
        </a:p>
      </dsp:txBody>
      <dsp:txXfrm>
        <a:off x="6141491" y="4189918"/>
        <a:ext cx="3913195" cy="14693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1A81C-1090-4151-8443-0EB30BA75EA6}">
      <dsp:nvSpPr>
        <dsp:cNvPr id="0" name=""/>
        <dsp:cNvSpPr/>
      </dsp:nvSpPr>
      <dsp:spPr>
        <a:xfrm>
          <a:off x="5758497" y="2276819"/>
          <a:ext cx="3956795" cy="497587"/>
        </a:xfrm>
        <a:custGeom>
          <a:avLst/>
          <a:gdLst/>
          <a:ahLst/>
          <a:cxnLst/>
          <a:rect l="0" t="0" r="0" b="0"/>
          <a:pathLst>
            <a:path>
              <a:moveTo>
                <a:pt x="0" y="0"/>
              </a:moveTo>
              <a:lnTo>
                <a:pt x="0" y="328998"/>
              </a:lnTo>
              <a:lnTo>
                <a:pt x="3956795" y="328998"/>
              </a:lnTo>
              <a:lnTo>
                <a:pt x="3956795"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614137" y="2276819"/>
          <a:ext cx="144359" cy="477503"/>
        </a:xfrm>
        <a:custGeom>
          <a:avLst/>
          <a:gdLst/>
          <a:ahLst/>
          <a:cxnLst/>
          <a:rect l="0" t="0" r="0" b="0"/>
          <a:pathLst>
            <a:path>
              <a:moveTo>
                <a:pt x="144359" y="0"/>
              </a:moveTo>
              <a:lnTo>
                <a:pt x="144359" y="308913"/>
              </a:lnTo>
              <a:lnTo>
                <a:pt x="0" y="308913"/>
              </a:lnTo>
              <a:lnTo>
                <a:pt x="0" y="47750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1674266" y="2276819"/>
          <a:ext cx="4084230" cy="497587"/>
        </a:xfrm>
        <a:custGeom>
          <a:avLst/>
          <a:gdLst/>
          <a:ahLst/>
          <a:cxnLst/>
          <a:rect l="0" t="0" r="0" b="0"/>
          <a:pathLst>
            <a:path>
              <a:moveTo>
                <a:pt x="4084230" y="0"/>
              </a:moveTo>
              <a:lnTo>
                <a:pt x="4084230" y="328998"/>
              </a:lnTo>
              <a:lnTo>
                <a:pt x="0" y="328998"/>
              </a:lnTo>
              <a:lnTo>
                <a:pt x="0"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11874" y="1614864"/>
          <a:ext cx="3293245" cy="66195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14080" y="1806960"/>
          <a:ext cx="3293245" cy="66195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APLICACIÓN</a:t>
          </a:r>
          <a:endParaRPr lang="es-ES" sz="2400" b="1" kern="1200" dirty="0">
            <a:latin typeface="Arial" panose="020B0604020202020204" pitchFamily="34" charset="0"/>
            <a:cs typeface="Arial" panose="020B0604020202020204" pitchFamily="34" charset="0"/>
          </a:endParaRPr>
        </a:p>
      </dsp:txBody>
      <dsp:txXfrm>
        <a:off x="4333468" y="1826348"/>
        <a:ext cx="3254469" cy="623179"/>
      </dsp:txXfrm>
    </dsp:sp>
    <dsp:sp modelId="{85EF57CA-F66A-4185-A6AC-81A2042B949D}">
      <dsp:nvSpPr>
        <dsp:cNvPr id="0" name=""/>
        <dsp:cNvSpPr/>
      </dsp:nvSpPr>
      <dsp:spPr>
        <a:xfrm>
          <a:off x="5632" y="2774407"/>
          <a:ext cx="3337267"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07838" y="2966502"/>
          <a:ext cx="3337267"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MX" sz="1800" kern="1200" dirty="0" smtClean="0">
              <a:latin typeface="Arial" panose="020B0604020202020204" pitchFamily="34" charset="0"/>
              <a:cs typeface="Arial" panose="020B0604020202020204" pitchFamily="34" charset="0"/>
            </a:rPr>
            <a:t>BUQUE DE GUERRA Y MERCANTES</a:t>
          </a:r>
        </a:p>
      </dsp:txBody>
      <dsp:txXfrm>
        <a:off x="241685" y="3000349"/>
        <a:ext cx="3269573" cy="1087913"/>
      </dsp:txXfrm>
    </dsp:sp>
    <dsp:sp modelId="{204DC93C-3BE5-459A-9433-6F6A624EFD94}">
      <dsp:nvSpPr>
        <dsp:cNvPr id="0" name=""/>
        <dsp:cNvSpPr/>
      </dsp:nvSpPr>
      <dsp:spPr>
        <a:xfrm>
          <a:off x="3703435" y="2754322"/>
          <a:ext cx="3821403"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3905641" y="2946418"/>
          <a:ext cx="3821403"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MX" sz="1800" kern="1200" dirty="0" smtClean="0">
              <a:latin typeface="Arial" panose="020B0604020202020204" pitchFamily="34" charset="0"/>
              <a:cs typeface="Arial" panose="020B0604020202020204" pitchFamily="34" charset="0"/>
            </a:rPr>
            <a:t>SUBMARINOS Y VEHÍCULOS SUMERGIBLES</a:t>
          </a:r>
        </a:p>
        <a:p>
          <a:pPr lvl="0" algn="ctr" defTabSz="800100">
            <a:lnSpc>
              <a:spcPct val="90000"/>
            </a:lnSpc>
            <a:spcBef>
              <a:spcPct val="0"/>
            </a:spcBef>
            <a:spcAft>
              <a:spcPct val="35000"/>
            </a:spcAft>
          </a:pPr>
          <a:endParaRPr lang="es-MX" sz="1800" kern="1200" dirty="0" smtClean="0">
            <a:latin typeface="Arial" panose="020B0604020202020204" pitchFamily="34" charset="0"/>
            <a:cs typeface="Arial" panose="020B0604020202020204" pitchFamily="34" charset="0"/>
          </a:endParaRPr>
        </a:p>
      </dsp:txBody>
      <dsp:txXfrm>
        <a:off x="3939488" y="2980265"/>
        <a:ext cx="3753709" cy="1087913"/>
      </dsp:txXfrm>
    </dsp:sp>
    <dsp:sp modelId="{336F9565-560A-46D5-9B89-E97C3981E77E}">
      <dsp:nvSpPr>
        <dsp:cNvPr id="0" name=""/>
        <dsp:cNvSpPr/>
      </dsp:nvSpPr>
      <dsp:spPr>
        <a:xfrm>
          <a:off x="7973127" y="2774407"/>
          <a:ext cx="3484329"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3D9ECE-1EA6-4113-97E3-52B303BDF483}">
      <dsp:nvSpPr>
        <dsp:cNvPr id="0" name=""/>
        <dsp:cNvSpPr/>
      </dsp:nvSpPr>
      <dsp:spPr>
        <a:xfrm>
          <a:off x="8175333" y="2966502"/>
          <a:ext cx="3484329"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NAVES A PROPULSIÓN NUCLEAR O TRANSPORTAN SUSTANCIAS NUCLEARES O PELIGROSAS</a:t>
          </a:r>
          <a:endParaRPr lang="es-ES" sz="1800" kern="1200" dirty="0">
            <a:latin typeface="Arial" panose="020B0604020202020204" pitchFamily="34" charset="0"/>
            <a:cs typeface="Arial" panose="020B0604020202020204" pitchFamily="34" charset="0"/>
          </a:endParaRPr>
        </a:p>
      </dsp:txBody>
      <dsp:txXfrm>
        <a:off x="8209180" y="3000349"/>
        <a:ext cx="3416635" cy="10879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7D9B2-C62C-4ED1-8831-036023F4D0FF}">
      <dsp:nvSpPr>
        <dsp:cNvPr id="0" name=""/>
        <dsp:cNvSpPr/>
      </dsp:nvSpPr>
      <dsp:spPr>
        <a:xfrm>
          <a:off x="5368149" y="2041463"/>
          <a:ext cx="2535727" cy="672672"/>
        </a:xfrm>
        <a:custGeom>
          <a:avLst/>
          <a:gdLst/>
          <a:ahLst/>
          <a:cxnLst/>
          <a:rect l="0" t="0" r="0" b="0"/>
          <a:pathLst>
            <a:path>
              <a:moveTo>
                <a:pt x="0" y="0"/>
              </a:moveTo>
              <a:lnTo>
                <a:pt x="0" y="435175"/>
              </a:lnTo>
              <a:lnTo>
                <a:pt x="2535727" y="435175"/>
              </a:lnTo>
              <a:lnTo>
                <a:pt x="2535727" y="672672"/>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2353667" y="2041463"/>
          <a:ext cx="3014482" cy="700966"/>
        </a:xfrm>
        <a:custGeom>
          <a:avLst/>
          <a:gdLst/>
          <a:ahLst/>
          <a:cxnLst/>
          <a:rect l="0" t="0" r="0" b="0"/>
          <a:pathLst>
            <a:path>
              <a:moveTo>
                <a:pt x="3014482" y="0"/>
              </a:moveTo>
              <a:lnTo>
                <a:pt x="3014482" y="463469"/>
              </a:lnTo>
              <a:lnTo>
                <a:pt x="0" y="463469"/>
              </a:lnTo>
              <a:lnTo>
                <a:pt x="0" y="70096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02805" y="1108947"/>
          <a:ext cx="2530687" cy="93251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87659" y="1379558"/>
          <a:ext cx="2530687" cy="93251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REQUISITOS</a:t>
          </a:r>
          <a:endParaRPr lang="es-ES" sz="2400" b="1" kern="1200" dirty="0">
            <a:latin typeface="Arial" panose="020B0604020202020204" pitchFamily="34" charset="0"/>
            <a:cs typeface="Arial" panose="020B0604020202020204" pitchFamily="34" charset="0"/>
          </a:endParaRPr>
        </a:p>
      </dsp:txBody>
      <dsp:txXfrm>
        <a:off x="4414971" y="1406870"/>
        <a:ext cx="2476063" cy="877891"/>
      </dsp:txXfrm>
    </dsp:sp>
    <dsp:sp modelId="{85EF57CA-F66A-4185-A6AC-81A2042B949D}">
      <dsp:nvSpPr>
        <dsp:cNvPr id="0" name=""/>
        <dsp:cNvSpPr/>
      </dsp:nvSpPr>
      <dsp:spPr>
        <a:xfrm>
          <a:off x="3014" y="2742429"/>
          <a:ext cx="4701305"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87867" y="3013040"/>
          <a:ext cx="4701305"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RÁPIDO E ININTERRUMPIDO</a:t>
          </a:r>
        </a:p>
      </dsp:txBody>
      <dsp:txXfrm>
        <a:off x="335548" y="3060721"/>
        <a:ext cx="4605943" cy="1532575"/>
      </dsp:txXfrm>
    </dsp:sp>
    <dsp:sp modelId="{204DC93C-3BE5-459A-9433-6F6A624EFD94}">
      <dsp:nvSpPr>
        <dsp:cNvPr id="0" name=""/>
        <dsp:cNvSpPr/>
      </dsp:nvSpPr>
      <dsp:spPr>
        <a:xfrm>
          <a:off x="5212216" y="2714135"/>
          <a:ext cx="5383321"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5497069" y="2984746"/>
          <a:ext cx="5383321"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u="sng" kern="1200" dirty="0" smtClean="0">
              <a:latin typeface="Arial" panose="020B0604020202020204" pitchFamily="34" charset="0"/>
              <a:cs typeface="Arial" panose="020B0604020202020204" pitchFamily="34" charset="0"/>
            </a:rPr>
            <a:t>NO PERJUDICIAL</a:t>
          </a:r>
        </a:p>
        <a:p>
          <a:pPr lvl="0" algn="just"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1.- PAZ. </a:t>
          </a:r>
        </a:p>
        <a:p>
          <a:pPr lvl="0" algn="just"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2.- BUEN ORDEN.</a:t>
          </a:r>
        </a:p>
        <a:p>
          <a:pPr lvl="0" algn="just"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3.- SEGURIDAD DEL ESTADO RIBEREÑO.</a:t>
          </a:r>
        </a:p>
      </dsp:txBody>
      <dsp:txXfrm>
        <a:off x="5544750" y="3032427"/>
        <a:ext cx="5287959" cy="15325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4080F-FEB5-4779-BCA3-CD78A77FE105}">
      <dsp:nvSpPr>
        <dsp:cNvPr id="0" name=""/>
        <dsp:cNvSpPr/>
      </dsp:nvSpPr>
      <dsp:spPr>
        <a:xfrm>
          <a:off x="5576023" y="2620034"/>
          <a:ext cx="4683544" cy="494155"/>
        </a:xfrm>
        <a:custGeom>
          <a:avLst/>
          <a:gdLst/>
          <a:ahLst/>
          <a:cxnLst/>
          <a:rect l="0" t="0" r="0" b="0"/>
          <a:pathLst>
            <a:path>
              <a:moveTo>
                <a:pt x="0" y="0"/>
              </a:moveTo>
              <a:lnTo>
                <a:pt x="0" y="336752"/>
              </a:lnTo>
              <a:lnTo>
                <a:pt x="4683544" y="336752"/>
              </a:lnTo>
              <a:lnTo>
                <a:pt x="4683544"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3BACE2-F2E4-4D8D-B54E-8C326EE2F1F1}">
      <dsp:nvSpPr>
        <dsp:cNvPr id="0" name=""/>
        <dsp:cNvSpPr/>
      </dsp:nvSpPr>
      <dsp:spPr>
        <a:xfrm>
          <a:off x="5576023" y="2620034"/>
          <a:ext cx="2606865" cy="494155"/>
        </a:xfrm>
        <a:custGeom>
          <a:avLst/>
          <a:gdLst/>
          <a:ahLst/>
          <a:cxnLst/>
          <a:rect l="0" t="0" r="0" b="0"/>
          <a:pathLst>
            <a:path>
              <a:moveTo>
                <a:pt x="0" y="0"/>
              </a:moveTo>
              <a:lnTo>
                <a:pt x="0" y="336752"/>
              </a:lnTo>
              <a:lnTo>
                <a:pt x="2606865" y="336752"/>
              </a:lnTo>
              <a:lnTo>
                <a:pt x="2606865"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2338D2-266D-459F-BD60-B15AE2B13D5B}">
      <dsp:nvSpPr>
        <dsp:cNvPr id="0" name=""/>
        <dsp:cNvSpPr/>
      </dsp:nvSpPr>
      <dsp:spPr>
        <a:xfrm>
          <a:off x="5576023" y="2620034"/>
          <a:ext cx="530187" cy="494155"/>
        </a:xfrm>
        <a:custGeom>
          <a:avLst/>
          <a:gdLst/>
          <a:ahLst/>
          <a:cxnLst/>
          <a:rect l="0" t="0" r="0" b="0"/>
          <a:pathLst>
            <a:path>
              <a:moveTo>
                <a:pt x="0" y="0"/>
              </a:moveTo>
              <a:lnTo>
                <a:pt x="0" y="336752"/>
              </a:lnTo>
              <a:lnTo>
                <a:pt x="530187" y="336752"/>
              </a:lnTo>
              <a:lnTo>
                <a:pt x="530187"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F79BD1-4E8A-4D90-A459-62C10CA11B3B}">
      <dsp:nvSpPr>
        <dsp:cNvPr id="0" name=""/>
        <dsp:cNvSpPr/>
      </dsp:nvSpPr>
      <dsp:spPr>
        <a:xfrm>
          <a:off x="4029532" y="2620034"/>
          <a:ext cx="1546491" cy="494155"/>
        </a:xfrm>
        <a:custGeom>
          <a:avLst/>
          <a:gdLst/>
          <a:ahLst/>
          <a:cxnLst/>
          <a:rect l="0" t="0" r="0" b="0"/>
          <a:pathLst>
            <a:path>
              <a:moveTo>
                <a:pt x="1546491" y="0"/>
              </a:moveTo>
              <a:lnTo>
                <a:pt x="1546491"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5B6CCB2-E022-43B3-9C4B-4B48272168AD}">
      <dsp:nvSpPr>
        <dsp:cNvPr id="0" name=""/>
        <dsp:cNvSpPr/>
      </dsp:nvSpPr>
      <dsp:spPr>
        <a:xfrm>
          <a:off x="1404876" y="2620034"/>
          <a:ext cx="4171146" cy="494155"/>
        </a:xfrm>
        <a:custGeom>
          <a:avLst/>
          <a:gdLst/>
          <a:ahLst/>
          <a:cxnLst/>
          <a:rect l="0" t="0" r="0" b="0"/>
          <a:pathLst>
            <a:path>
              <a:moveTo>
                <a:pt x="4171146" y="0"/>
              </a:moveTo>
              <a:lnTo>
                <a:pt x="4171146"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14A609-4CD3-427C-AAB8-155874E27E7A}">
      <dsp:nvSpPr>
        <dsp:cNvPr id="0" name=""/>
        <dsp:cNvSpPr/>
      </dsp:nvSpPr>
      <dsp:spPr>
        <a:xfrm>
          <a:off x="3258152" y="1044787"/>
          <a:ext cx="4635740" cy="157524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E5C21D-44F9-468C-8E36-40904142BE56}">
      <dsp:nvSpPr>
        <dsp:cNvPr id="0" name=""/>
        <dsp:cNvSpPr/>
      </dsp:nvSpPr>
      <dsp:spPr>
        <a:xfrm>
          <a:off x="3446941" y="1224137"/>
          <a:ext cx="4635740" cy="157524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endParaRPr lang="es-ES" sz="1200" kern="1200" dirty="0" smtClean="0"/>
        </a:p>
        <a:p>
          <a:pPr lvl="0" algn="ctr" defTabSz="5334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PASO NO INOCENTE</a:t>
          </a:r>
        </a:p>
        <a:p>
          <a:pPr lvl="0" algn="ctr" defTabSz="5334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(Art. 19 CONVEMAR)</a:t>
          </a:r>
        </a:p>
        <a:p>
          <a:pPr lvl="0" algn="ctr" defTabSz="533400">
            <a:lnSpc>
              <a:spcPct val="90000"/>
            </a:lnSpc>
            <a:spcBef>
              <a:spcPct val="0"/>
            </a:spcBef>
            <a:spcAft>
              <a:spcPct val="35000"/>
            </a:spcAft>
          </a:pPr>
          <a:endParaRPr lang="es-ES" sz="1200" kern="1200" dirty="0" smtClean="0"/>
        </a:p>
        <a:p>
          <a:pPr lvl="0" algn="ctr" defTabSz="533400">
            <a:lnSpc>
              <a:spcPct val="90000"/>
            </a:lnSpc>
            <a:spcBef>
              <a:spcPct val="0"/>
            </a:spcBef>
            <a:spcAft>
              <a:spcPct val="35000"/>
            </a:spcAft>
          </a:pPr>
          <a:endParaRPr lang="es-ES" sz="1200" kern="1200" dirty="0"/>
        </a:p>
      </dsp:txBody>
      <dsp:txXfrm>
        <a:off x="3493078" y="1270274"/>
        <a:ext cx="4543466" cy="1482972"/>
      </dsp:txXfrm>
    </dsp:sp>
    <dsp:sp modelId="{08554E2B-94A3-4EF7-B17E-5202CBC04BE4}">
      <dsp:nvSpPr>
        <dsp:cNvPr id="0" name=""/>
        <dsp:cNvSpPr/>
      </dsp:nvSpPr>
      <dsp:spPr>
        <a:xfrm>
          <a:off x="7349" y="3114189"/>
          <a:ext cx="2795054"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055B46-4950-43E5-8261-4A2A607B017A}">
      <dsp:nvSpPr>
        <dsp:cNvPr id="0" name=""/>
        <dsp:cNvSpPr/>
      </dsp:nvSpPr>
      <dsp:spPr>
        <a:xfrm>
          <a:off x="196138" y="3293539"/>
          <a:ext cx="2795054"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Amenaza o uso de la fuerza contra :</a:t>
          </a:r>
        </a:p>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Soberanía.</a:t>
          </a:r>
        </a:p>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integridad territorial. </a:t>
          </a:r>
        </a:p>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Independencia política.</a:t>
          </a:r>
          <a:endParaRPr lang="es-ES" sz="1200" kern="1200" dirty="0">
            <a:latin typeface="Arial" panose="020B0604020202020204" pitchFamily="34" charset="0"/>
            <a:cs typeface="Arial" panose="020B0604020202020204" pitchFamily="34" charset="0"/>
          </a:endParaRPr>
        </a:p>
      </dsp:txBody>
      <dsp:txXfrm>
        <a:off x="227739" y="3325140"/>
        <a:ext cx="2731852" cy="1015726"/>
      </dsp:txXfrm>
    </dsp:sp>
    <dsp:sp modelId="{C187EA48-21E6-4ED5-8191-E5D20EDB8575}">
      <dsp:nvSpPr>
        <dsp:cNvPr id="0" name=""/>
        <dsp:cNvSpPr/>
      </dsp:nvSpPr>
      <dsp:spPr>
        <a:xfrm>
          <a:off x="3179981"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B06E9A-D3FF-4535-8819-CA06CCC7A5EB}">
      <dsp:nvSpPr>
        <dsp:cNvPr id="0" name=""/>
        <dsp:cNvSpPr/>
      </dsp:nvSpPr>
      <dsp:spPr>
        <a:xfrm>
          <a:off x="3368770"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Ejercicio  o práctica con armas</a:t>
          </a:r>
          <a:endParaRPr lang="es-ES" sz="1400" kern="1200" dirty="0">
            <a:latin typeface="Arial" panose="020B0604020202020204" pitchFamily="34" charset="0"/>
            <a:cs typeface="Arial" panose="020B0604020202020204" pitchFamily="34" charset="0"/>
          </a:endParaRPr>
        </a:p>
      </dsp:txBody>
      <dsp:txXfrm>
        <a:off x="3400371" y="3325140"/>
        <a:ext cx="1635898" cy="1015726"/>
      </dsp:txXfrm>
    </dsp:sp>
    <dsp:sp modelId="{D88955EC-A3FD-4E8A-BD2F-7C29AA73D1B9}">
      <dsp:nvSpPr>
        <dsp:cNvPr id="0" name=""/>
        <dsp:cNvSpPr/>
      </dsp:nvSpPr>
      <dsp:spPr>
        <a:xfrm>
          <a:off x="5256660"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534E2-96C7-47A7-B338-AEE38160188B}">
      <dsp:nvSpPr>
        <dsp:cNvPr id="0" name=""/>
        <dsp:cNvSpPr/>
      </dsp:nvSpPr>
      <dsp:spPr>
        <a:xfrm>
          <a:off x="5445449"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Acto para obtener información contra </a:t>
          </a:r>
          <a:r>
            <a:rPr lang="es-ES" sz="1400" kern="1200" dirty="0" err="1" smtClean="0">
              <a:latin typeface="Arial" panose="020B0604020202020204" pitchFamily="34" charset="0"/>
              <a:cs typeface="Arial" panose="020B0604020202020204" pitchFamily="34" charset="0"/>
            </a:rPr>
            <a:t>E°</a:t>
          </a:r>
          <a:r>
            <a:rPr lang="es-ES" sz="1400" kern="1200" dirty="0" smtClean="0">
              <a:latin typeface="Arial" panose="020B0604020202020204" pitchFamily="34" charset="0"/>
              <a:cs typeface="Arial" panose="020B0604020202020204" pitchFamily="34" charset="0"/>
            </a:rPr>
            <a:t> Ribereño</a:t>
          </a:r>
          <a:endParaRPr lang="es-ES" sz="1400" kern="1200" dirty="0">
            <a:latin typeface="Arial" panose="020B0604020202020204" pitchFamily="34" charset="0"/>
            <a:cs typeface="Arial" panose="020B0604020202020204" pitchFamily="34" charset="0"/>
          </a:endParaRPr>
        </a:p>
      </dsp:txBody>
      <dsp:txXfrm>
        <a:off x="5477050" y="3325140"/>
        <a:ext cx="1635898" cy="1015726"/>
      </dsp:txXfrm>
    </dsp:sp>
    <dsp:sp modelId="{B44F6000-BBDE-4078-AC11-87694CBD5B69}">
      <dsp:nvSpPr>
        <dsp:cNvPr id="0" name=""/>
        <dsp:cNvSpPr/>
      </dsp:nvSpPr>
      <dsp:spPr>
        <a:xfrm>
          <a:off x="7333338"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502B2A-257B-4E7E-ABE3-F376D20CE048}">
      <dsp:nvSpPr>
        <dsp:cNvPr id="0" name=""/>
        <dsp:cNvSpPr/>
      </dsp:nvSpPr>
      <dsp:spPr>
        <a:xfrm>
          <a:off x="7522127"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Acto de propaganda que atenta contra la defensa o la seguridad</a:t>
          </a:r>
          <a:endParaRPr lang="es-ES" sz="1400" kern="1200" dirty="0">
            <a:latin typeface="Arial" panose="020B0604020202020204" pitchFamily="34" charset="0"/>
            <a:cs typeface="Arial" panose="020B0604020202020204" pitchFamily="34" charset="0"/>
          </a:endParaRPr>
        </a:p>
      </dsp:txBody>
      <dsp:txXfrm>
        <a:off x="7553728" y="3325140"/>
        <a:ext cx="1635898" cy="1015726"/>
      </dsp:txXfrm>
    </dsp:sp>
    <dsp:sp modelId="{C936CF8B-D73B-4609-AAD4-51D962A3F7B4}">
      <dsp:nvSpPr>
        <dsp:cNvPr id="0" name=""/>
        <dsp:cNvSpPr/>
      </dsp:nvSpPr>
      <dsp:spPr>
        <a:xfrm>
          <a:off x="9410016"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32150F-BFD1-4410-B3F6-12C4FFEBFCBE}">
      <dsp:nvSpPr>
        <dsp:cNvPr id="0" name=""/>
        <dsp:cNvSpPr/>
      </dsp:nvSpPr>
      <dsp:spPr>
        <a:xfrm>
          <a:off x="9598805"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Lanzamiento, recepción o embarque de aeronaves</a:t>
          </a:r>
          <a:endParaRPr lang="es-ES" sz="1400" kern="1200" dirty="0">
            <a:latin typeface="Arial" panose="020B0604020202020204" pitchFamily="34" charset="0"/>
            <a:cs typeface="Arial" panose="020B0604020202020204" pitchFamily="34" charset="0"/>
          </a:endParaRPr>
        </a:p>
      </dsp:txBody>
      <dsp:txXfrm>
        <a:off x="9630406" y="3325140"/>
        <a:ext cx="1635898" cy="101572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3E1AE8-0EFC-4079-85B3-DE69108220EC}">
      <dsp:nvSpPr>
        <dsp:cNvPr id="0" name=""/>
        <dsp:cNvSpPr/>
      </dsp:nvSpPr>
      <dsp:spPr>
        <a:xfrm>
          <a:off x="7178905" y="3953394"/>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D5C6B6-39E7-4717-9231-565BE32EE79C}">
      <dsp:nvSpPr>
        <dsp:cNvPr id="0" name=""/>
        <dsp:cNvSpPr/>
      </dsp:nvSpPr>
      <dsp:spPr>
        <a:xfrm>
          <a:off x="7178905" y="2453108"/>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00D2F5-EDDF-4F81-A129-3131B3A74E78}">
      <dsp:nvSpPr>
        <dsp:cNvPr id="0" name=""/>
        <dsp:cNvSpPr/>
      </dsp:nvSpPr>
      <dsp:spPr>
        <a:xfrm>
          <a:off x="6068351" y="950885"/>
          <a:ext cx="1156273" cy="551338"/>
        </a:xfrm>
        <a:custGeom>
          <a:avLst/>
          <a:gdLst/>
          <a:ahLst/>
          <a:cxnLst/>
          <a:rect l="0" t="0" r="0" b="0"/>
          <a:pathLst>
            <a:path>
              <a:moveTo>
                <a:pt x="0" y="0"/>
              </a:moveTo>
              <a:lnTo>
                <a:pt x="0" y="329465"/>
              </a:lnTo>
              <a:lnTo>
                <a:pt x="1156273" y="329465"/>
              </a:lnTo>
              <a:lnTo>
                <a:pt x="1156273" y="55133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EFB9F4-2B5C-4A59-815D-A4CB7E598CEB}">
      <dsp:nvSpPr>
        <dsp:cNvPr id="0" name=""/>
        <dsp:cNvSpPr/>
      </dsp:nvSpPr>
      <dsp:spPr>
        <a:xfrm>
          <a:off x="4714951" y="3953394"/>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90ABE8-D56F-4D99-B7DA-A6F977EE2EAD}">
      <dsp:nvSpPr>
        <dsp:cNvPr id="0" name=""/>
        <dsp:cNvSpPr/>
      </dsp:nvSpPr>
      <dsp:spPr>
        <a:xfrm>
          <a:off x="4714951" y="2453108"/>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4D22AE-5333-4C84-B76E-CBA5141E59B0}">
      <dsp:nvSpPr>
        <dsp:cNvPr id="0" name=""/>
        <dsp:cNvSpPr/>
      </dsp:nvSpPr>
      <dsp:spPr>
        <a:xfrm>
          <a:off x="4760671" y="950885"/>
          <a:ext cx="1307679" cy="551338"/>
        </a:xfrm>
        <a:custGeom>
          <a:avLst/>
          <a:gdLst/>
          <a:ahLst/>
          <a:cxnLst/>
          <a:rect l="0" t="0" r="0" b="0"/>
          <a:pathLst>
            <a:path>
              <a:moveTo>
                <a:pt x="1307679" y="0"/>
              </a:moveTo>
              <a:lnTo>
                <a:pt x="1307679" y="329465"/>
              </a:lnTo>
              <a:lnTo>
                <a:pt x="0" y="329465"/>
              </a:lnTo>
              <a:lnTo>
                <a:pt x="0" y="55133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D4A9B0-92C8-45B2-BEDD-952E34E00B8F}">
      <dsp:nvSpPr>
        <dsp:cNvPr id="0" name=""/>
        <dsp:cNvSpPr/>
      </dsp:nvSpPr>
      <dsp:spPr>
        <a:xfrm>
          <a:off x="3650053" y="0"/>
          <a:ext cx="4836595"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34180" numCol="1" spcCol="1270" anchor="ctr" anchorCtr="0">
          <a:noAutofit/>
        </a:bodyPr>
        <a:lstStyle/>
        <a:p>
          <a:pPr lvl="0" algn="ctr" defTabSz="1066800">
            <a:lnSpc>
              <a:spcPct val="90000"/>
            </a:lnSpc>
            <a:spcBef>
              <a:spcPct val="0"/>
            </a:spcBef>
            <a:spcAft>
              <a:spcPct val="35000"/>
            </a:spcAft>
          </a:pPr>
          <a:endParaRPr lang="es-ES" sz="2400" kern="1200" dirty="0" smtClean="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JURISDICCIÓN ESTADO RIBEREÑO</a:t>
          </a:r>
        </a:p>
        <a:p>
          <a:pPr lvl="0" algn="ctr" defTabSz="1066800">
            <a:lnSpc>
              <a:spcPct val="90000"/>
            </a:lnSpc>
            <a:spcBef>
              <a:spcPct val="0"/>
            </a:spcBef>
            <a:spcAft>
              <a:spcPct val="35000"/>
            </a:spcAft>
          </a:pPr>
          <a:endParaRPr lang="es-ES" sz="1200" kern="1200" dirty="0" smtClean="0"/>
        </a:p>
        <a:p>
          <a:pPr lvl="0" algn="ctr" defTabSz="1066800">
            <a:lnSpc>
              <a:spcPct val="90000"/>
            </a:lnSpc>
            <a:spcBef>
              <a:spcPct val="0"/>
            </a:spcBef>
            <a:spcAft>
              <a:spcPct val="35000"/>
            </a:spcAft>
          </a:pPr>
          <a:endParaRPr lang="es-ES" sz="1200" kern="1200" dirty="0"/>
        </a:p>
      </dsp:txBody>
      <dsp:txXfrm>
        <a:off x="3650053" y="0"/>
        <a:ext cx="4836595" cy="950885"/>
      </dsp:txXfrm>
    </dsp:sp>
    <dsp:sp modelId="{F01AE357-3255-464E-948B-BFE0FD712A74}">
      <dsp:nvSpPr>
        <dsp:cNvPr id="0" name=""/>
        <dsp:cNvSpPr/>
      </dsp:nvSpPr>
      <dsp:spPr>
        <a:xfrm>
          <a:off x="5533510" y="741515"/>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5533510" y="741515"/>
        <a:ext cx="1652896" cy="316961"/>
      </dsp:txXfrm>
    </dsp:sp>
    <dsp:sp modelId="{241AA637-5DDA-4041-B750-F4EF8A87F8C9}">
      <dsp:nvSpPr>
        <dsp:cNvPr id="0" name=""/>
        <dsp:cNvSpPr/>
      </dsp:nvSpPr>
      <dsp:spPr>
        <a:xfrm>
          <a:off x="3842395" y="1502223"/>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34180" numCol="1" spcCol="1270" anchor="ctr" anchorCtr="0">
          <a:noAutofit/>
        </a:bodyPr>
        <a:lstStyle/>
        <a:p>
          <a:pPr lvl="0" algn="ctr" defTabSz="800100">
            <a:lnSpc>
              <a:spcPct val="90000"/>
            </a:lnSpc>
            <a:spcBef>
              <a:spcPct val="0"/>
            </a:spcBef>
            <a:spcAft>
              <a:spcPct val="35000"/>
            </a:spcAft>
          </a:pPr>
          <a:r>
            <a:rPr lang="es-ES" sz="1800" b="1" kern="1200" dirty="0" smtClean="0">
              <a:latin typeface="Arial" panose="020B0604020202020204" pitchFamily="34" charset="0"/>
              <a:cs typeface="Arial" panose="020B0604020202020204" pitchFamily="34" charset="0"/>
            </a:rPr>
            <a:t>SUPUESTO N°1</a:t>
          </a:r>
          <a:endParaRPr lang="es-ES" sz="1800" b="1" kern="1200" dirty="0">
            <a:latin typeface="Arial" panose="020B0604020202020204" pitchFamily="34" charset="0"/>
            <a:cs typeface="Arial" panose="020B0604020202020204" pitchFamily="34" charset="0"/>
          </a:endParaRPr>
        </a:p>
      </dsp:txBody>
      <dsp:txXfrm>
        <a:off x="3842395" y="1502223"/>
        <a:ext cx="1836551" cy="950885"/>
      </dsp:txXfrm>
    </dsp:sp>
    <dsp:sp modelId="{35C72BDB-A40F-4C07-8A2E-0FD6747FDC98}">
      <dsp:nvSpPr>
        <dsp:cNvPr id="0" name=""/>
        <dsp:cNvSpPr/>
      </dsp:nvSpPr>
      <dsp:spPr>
        <a:xfrm>
          <a:off x="4209706" y="224180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4209706" y="2241801"/>
        <a:ext cx="1652896" cy="316961"/>
      </dsp:txXfrm>
    </dsp:sp>
    <dsp:sp modelId="{7B549BE4-3CE6-4076-8404-FF4BCF6DEA35}">
      <dsp:nvSpPr>
        <dsp:cNvPr id="0" name=""/>
        <dsp:cNvSpPr/>
      </dsp:nvSpPr>
      <dsp:spPr>
        <a:xfrm>
          <a:off x="3842395" y="3002509"/>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MX" sz="1000" b="1" u="sng" kern="1200" dirty="0" smtClean="0">
              <a:solidFill>
                <a:srgbClr val="FF0000"/>
              </a:solidFill>
              <a:latin typeface="Arial" panose="020B0604020202020204" pitchFamily="34" charset="0"/>
              <a:cs typeface="Arial" panose="020B0604020202020204" pitchFamily="34" charset="0"/>
            </a:rPr>
            <a:t>Mientras</a:t>
          </a:r>
          <a:r>
            <a:rPr lang="es-MX" sz="1000" u="none" kern="1200" dirty="0" smtClean="0">
              <a:solidFill>
                <a:srgbClr val="FF0000"/>
              </a:solidFill>
              <a:latin typeface="Arial" panose="020B0604020202020204" pitchFamily="34" charset="0"/>
              <a:cs typeface="Arial" panose="020B0604020202020204" pitchFamily="34" charset="0"/>
            </a:rPr>
            <a:t> </a:t>
          </a:r>
          <a:r>
            <a:rPr lang="es-MX" sz="1000" u="none" kern="1200" dirty="0" smtClean="0">
              <a:solidFill>
                <a:schemeClr val="tx1"/>
              </a:solidFill>
              <a:latin typeface="Arial" panose="020B0604020202020204" pitchFamily="34" charset="0"/>
              <a:cs typeface="Arial" panose="020B0604020202020204" pitchFamily="34" charset="0"/>
            </a:rPr>
            <a:t>el buque efectúa su paso inocente por el mar territorial se comete un delito a bordo.</a:t>
          </a:r>
          <a:endParaRPr lang="es-MX" sz="1000" u="none" kern="1200" dirty="0">
            <a:solidFill>
              <a:schemeClr val="tx1"/>
            </a:solidFill>
            <a:latin typeface="Arial" panose="020B0604020202020204" pitchFamily="34" charset="0"/>
            <a:cs typeface="Arial" panose="020B0604020202020204" pitchFamily="34" charset="0"/>
          </a:endParaRPr>
        </a:p>
      </dsp:txBody>
      <dsp:txXfrm>
        <a:off x="3842395" y="3002509"/>
        <a:ext cx="1836551" cy="950885"/>
      </dsp:txXfrm>
    </dsp:sp>
    <dsp:sp modelId="{C1D0CBA7-3601-4069-B5A3-1084AA720851}">
      <dsp:nvSpPr>
        <dsp:cNvPr id="0" name=""/>
        <dsp:cNvSpPr/>
      </dsp:nvSpPr>
      <dsp:spPr>
        <a:xfrm>
          <a:off x="4209706" y="3742086"/>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4209706" y="3742086"/>
        <a:ext cx="1652896" cy="316961"/>
      </dsp:txXfrm>
    </dsp:sp>
    <dsp:sp modelId="{ADEDDCEC-4F1D-408F-9561-7D8029830EF1}">
      <dsp:nvSpPr>
        <dsp:cNvPr id="0" name=""/>
        <dsp:cNvSpPr/>
      </dsp:nvSpPr>
      <dsp:spPr>
        <a:xfrm>
          <a:off x="3842395" y="4502794"/>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En principio el Estado Ribereño no tiene jurisdicción, a menos que se den ciertos supuestos de hecho</a:t>
          </a:r>
          <a:endParaRPr lang="es-ES" sz="1000" kern="1200" dirty="0">
            <a:latin typeface="Arial" panose="020B0604020202020204" pitchFamily="34" charset="0"/>
            <a:cs typeface="Arial" panose="020B0604020202020204" pitchFamily="34" charset="0"/>
          </a:endParaRPr>
        </a:p>
      </dsp:txBody>
      <dsp:txXfrm>
        <a:off x="3842395" y="4502794"/>
        <a:ext cx="1836551" cy="950885"/>
      </dsp:txXfrm>
    </dsp:sp>
    <dsp:sp modelId="{73C095F2-369B-47F9-ABBD-884F727E86C7}">
      <dsp:nvSpPr>
        <dsp:cNvPr id="0" name=""/>
        <dsp:cNvSpPr/>
      </dsp:nvSpPr>
      <dsp:spPr>
        <a:xfrm>
          <a:off x="4209706" y="524237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4209706" y="5242371"/>
        <a:ext cx="1652896" cy="316961"/>
      </dsp:txXfrm>
    </dsp:sp>
    <dsp:sp modelId="{F9694D6C-F0FC-41FD-9818-EA5228C4F1A3}">
      <dsp:nvSpPr>
        <dsp:cNvPr id="0" name=""/>
        <dsp:cNvSpPr/>
      </dsp:nvSpPr>
      <dsp:spPr>
        <a:xfrm>
          <a:off x="6306349" y="1502223"/>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34180" numCol="1" spcCol="1270" anchor="ctr" anchorCtr="0">
          <a:noAutofit/>
        </a:bodyPr>
        <a:lstStyle/>
        <a:p>
          <a:pPr lvl="0" algn="ctr" defTabSz="800100">
            <a:lnSpc>
              <a:spcPct val="90000"/>
            </a:lnSpc>
            <a:spcBef>
              <a:spcPct val="0"/>
            </a:spcBef>
            <a:spcAft>
              <a:spcPct val="35000"/>
            </a:spcAft>
          </a:pPr>
          <a:r>
            <a:rPr lang="es-ES" sz="1800" b="1" kern="1200" dirty="0" smtClean="0">
              <a:latin typeface="Arial" panose="020B0604020202020204" pitchFamily="34" charset="0"/>
              <a:cs typeface="Arial" panose="020B0604020202020204" pitchFamily="34" charset="0"/>
            </a:rPr>
            <a:t>SUPUESTO N°2</a:t>
          </a:r>
          <a:endParaRPr lang="es-ES" sz="1800" b="1" kern="1200" dirty="0">
            <a:latin typeface="Arial" panose="020B0604020202020204" pitchFamily="34" charset="0"/>
            <a:cs typeface="Arial" panose="020B0604020202020204" pitchFamily="34" charset="0"/>
          </a:endParaRPr>
        </a:p>
      </dsp:txBody>
      <dsp:txXfrm>
        <a:off x="6306349" y="1502223"/>
        <a:ext cx="1836551" cy="950885"/>
      </dsp:txXfrm>
    </dsp:sp>
    <dsp:sp modelId="{438E900B-1EBF-4403-9EE1-921775A05ECB}">
      <dsp:nvSpPr>
        <dsp:cNvPr id="0" name=""/>
        <dsp:cNvSpPr/>
      </dsp:nvSpPr>
      <dsp:spPr>
        <a:xfrm>
          <a:off x="6673659" y="224180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6673659" y="2241801"/>
        <a:ext cx="1652896" cy="316961"/>
      </dsp:txXfrm>
    </dsp:sp>
    <dsp:sp modelId="{EEAE16E5-0193-4185-BC34-C51F655A2CA1}">
      <dsp:nvSpPr>
        <dsp:cNvPr id="0" name=""/>
        <dsp:cNvSpPr/>
      </dsp:nvSpPr>
      <dsp:spPr>
        <a:xfrm>
          <a:off x="6306349" y="3002509"/>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MX" sz="1000" kern="1200" dirty="0" smtClean="0">
              <a:latin typeface="Arial" panose="020B0604020202020204" pitchFamily="34" charset="0"/>
              <a:cs typeface="Arial" panose="020B0604020202020204" pitchFamily="34" charset="0"/>
            </a:rPr>
            <a:t>Delito se comete </a:t>
          </a:r>
          <a:r>
            <a:rPr lang="es-MX" sz="1000" b="1" u="sng" kern="1200" dirty="0" smtClean="0">
              <a:solidFill>
                <a:srgbClr val="FF0000"/>
              </a:solidFill>
              <a:latin typeface="Arial" panose="020B0604020202020204" pitchFamily="34" charset="0"/>
              <a:cs typeface="Arial" panose="020B0604020202020204" pitchFamily="34" charset="0"/>
            </a:rPr>
            <a:t>antes</a:t>
          </a:r>
          <a:r>
            <a:rPr lang="es-MX" sz="1000" b="1" u="sng" kern="1200" dirty="0" smtClean="0">
              <a:solidFill>
                <a:schemeClr val="tx1"/>
              </a:solidFill>
              <a:latin typeface="Arial" panose="020B0604020202020204" pitchFamily="34" charset="0"/>
              <a:cs typeface="Arial" panose="020B0604020202020204" pitchFamily="34" charset="0"/>
            </a:rPr>
            <a:t> </a:t>
          </a:r>
          <a:r>
            <a:rPr lang="es-MX" sz="1000" kern="1200" dirty="0" smtClean="0">
              <a:latin typeface="Arial" panose="020B0604020202020204" pitchFamily="34" charset="0"/>
              <a:cs typeface="Arial" panose="020B0604020202020204" pitchFamily="34" charset="0"/>
            </a:rPr>
            <a:t>de que el buque haya entrado al mar territorial: </a:t>
          </a:r>
          <a:endParaRPr lang="en-US" sz="1000" kern="1200" dirty="0"/>
        </a:p>
      </dsp:txBody>
      <dsp:txXfrm>
        <a:off x="6306349" y="3002509"/>
        <a:ext cx="1836551" cy="950885"/>
      </dsp:txXfrm>
    </dsp:sp>
    <dsp:sp modelId="{F658DF51-9075-4176-AA5D-A7320B7E0F86}">
      <dsp:nvSpPr>
        <dsp:cNvPr id="0" name=""/>
        <dsp:cNvSpPr/>
      </dsp:nvSpPr>
      <dsp:spPr>
        <a:xfrm>
          <a:off x="6673659" y="3742086"/>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6673659" y="3742086"/>
        <a:ext cx="1652896" cy="316961"/>
      </dsp:txXfrm>
    </dsp:sp>
    <dsp:sp modelId="{8AB845F5-E2A4-40D4-9A77-C5C5C858F77D}">
      <dsp:nvSpPr>
        <dsp:cNvPr id="0" name=""/>
        <dsp:cNvSpPr/>
      </dsp:nvSpPr>
      <dsp:spPr>
        <a:xfrm>
          <a:off x="6306349" y="4502794"/>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MX" sz="1000" kern="1200" smtClean="0">
              <a:latin typeface="Arial" panose="020B0604020202020204" pitchFamily="34" charset="0"/>
              <a:cs typeface="Arial" panose="020B0604020202020204" pitchFamily="34" charset="0"/>
            </a:rPr>
            <a:t>Si procede de puerto extranjero y no penetra en aguas interiores, el estado no puede en principio realizar detenciones ni diligencias.</a:t>
          </a:r>
          <a:endParaRPr lang="es-MX" sz="1000" kern="1200" dirty="0">
            <a:latin typeface="Arial" panose="020B0604020202020204" pitchFamily="34" charset="0"/>
            <a:cs typeface="Arial" panose="020B0604020202020204" pitchFamily="34" charset="0"/>
          </a:endParaRPr>
        </a:p>
      </dsp:txBody>
      <dsp:txXfrm>
        <a:off x="6306349" y="4502794"/>
        <a:ext cx="1836551" cy="950885"/>
      </dsp:txXfrm>
    </dsp:sp>
    <dsp:sp modelId="{E60C7615-1033-4E7C-A59C-57CB2B0231DD}">
      <dsp:nvSpPr>
        <dsp:cNvPr id="0" name=""/>
        <dsp:cNvSpPr/>
      </dsp:nvSpPr>
      <dsp:spPr>
        <a:xfrm>
          <a:off x="6673659" y="524237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6673659" y="5242371"/>
        <a:ext cx="1652896" cy="31696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7A849-9E16-4247-A14E-825457692845}">
      <dsp:nvSpPr>
        <dsp:cNvPr id="0" name=""/>
        <dsp:cNvSpPr/>
      </dsp:nvSpPr>
      <dsp:spPr>
        <a:xfrm>
          <a:off x="7072875" y="3261838"/>
          <a:ext cx="91440" cy="550516"/>
        </a:xfrm>
        <a:custGeom>
          <a:avLst/>
          <a:gdLst/>
          <a:ahLst/>
          <a:cxnLst/>
          <a:rect l="0" t="0" r="0" b="0"/>
          <a:pathLst>
            <a:path>
              <a:moveTo>
                <a:pt x="45720" y="0"/>
              </a:moveTo>
              <a:lnTo>
                <a:pt x="45720" y="356922"/>
              </a:lnTo>
              <a:lnTo>
                <a:pt x="46639" y="356922"/>
              </a:lnTo>
              <a:lnTo>
                <a:pt x="46639" y="55051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C354B1-760C-4178-ADFE-E4EA96135A81}">
      <dsp:nvSpPr>
        <dsp:cNvPr id="0" name=""/>
        <dsp:cNvSpPr/>
      </dsp:nvSpPr>
      <dsp:spPr>
        <a:xfrm>
          <a:off x="5202964" y="1327051"/>
          <a:ext cx="1915630" cy="607777"/>
        </a:xfrm>
        <a:custGeom>
          <a:avLst/>
          <a:gdLst/>
          <a:ahLst/>
          <a:cxnLst/>
          <a:rect l="0" t="0" r="0" b="0"/>
          <a:pathLst>
            <a:path>
              <a:moveTo>
                <a:pt x="0" y="0"/>
              </a:moveTo>
              <a:lnTo>
                <a:pt x="0" y="414182"/>
              </a:lnTo>
              <a:lnTo>
                <a:pt x="1915630" y="414182"/>
              </a:lnTo>
              <a:lnTo>
                <a:pt x="191563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2CF399-9776-4F13-B1EE-E31B6FCA63A7}">
      <dsp:nvSpPr>
        <dsp:cNvPr id="0" name=""/>
        <dsp:cNvSpPr/>
      </dsp:nvSpPr>
      <dsp:spPr>
        <a:xfrm>
          <a:off x="3287333" y="3261838"/>
          <a:ext cx="1277087" cy="607777"/>
        </a:xfrm>
        <a:custGeom>
          <a:avLst/>
          <a:gdLst/>
          <a:ahLst/>
          <a:cxnLst/>
          <a:rect l="0" t="0" r="0" b="0"/>
          <a:pathLst>
            <a:path>
              <a:moveTo>
                <a:pt x="0" y="0"/>
              </a:moveTo>
              <a:lnTo>
                <a:pt x="0" y="414182"/>
              </a:lnTo>
              <a:lnTo>
                <a:pt x="1277087" y="414182"/>
              </a:lnTo>
              <a:lnTo>
                <a:pt x="1277087" y="607777"/>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0B7A5-0174-4B65-8515-D54E2046116A}">
      <dsp:nvSpPr>
        <dsp:cNvPr id="0" name=""/>
        <dsp:cNvSpPr/>
      </dsp:nvSpPr>
      <dsp:spPr>
        <a:xfrm>
          <a:off x="2005043" y="3261838"/>
          <a:ext cx="1282290" cy="607819"/>
        </a:xfrm>
        <a:custGeom>
          <a:avLst/>
          <a:gdLst/>
          <a:ahLst/>
          <a:cxnLst/>
          <a:rect l="0" t="0" r="0" b="0"/>
          <a:pathLst>
            <a:path>
              <a:moveTo>
                <a:pt x="1282290" y="0"/>
              </a:moveTo>
              <a:lnTo>
                <a:pt x="1282290" y="414224"/>
              </a:lnTo>
              <a:lnTo>
                <a:pt x="0" y="414224"/>
              </a:lnTo>
              <a:lnTo>
                <a:pt x="0" y="60781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144512-CC64-499C-A674-E49BAE3F5EB4}">
      <dsp:nvSpPr>
        <dsp:cNvPr id="0" name=""/>
        <dsp:cNvSpPr/>
      </dsp:nvSpPr>
      <dsp:spPr>
        <a:xfrm>
          <a:off x="3287333" y="1327051"/>
          <a:ext cx="1915630" cy="607777"/>
        </a:xfrm>
        <a:custGeom>
          <a:avLst/>
          <a:gdLst/>
          <a:ahLst/>
          <a:cxnLst/>
          <a:rect l="0" t="0" r="0" b="0"/>
          <a:pathLst>
            <a:path>
              <a:moveTo>
                <a:pt x="1915630" y="0"/>
              </a:moveTo>
              <a:lnTo>
                <a:pt x="1915630" y="414182"/>
              </a:lnTo>
              <a:lnTo>
                <a:pt x="0" y="414182"/>
              </a:lnTo>
              <a:lnTo>
                <a:pt x="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B971B1-5211-479B-A1D9-04969D900A64}">
      <dsp:nvSpPr>
        <dsp:cNvPr id="0" name=""/>
        <dsp:cNvSpPr/>
      </dsp:nvSpPr>
      <dsp:spPr>
        <a:xfrm>
          <a:off x="3178752" y="42"/>
          <a:ext cx="4048424"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157689-617E-4C71-8D6E-5D3F786A8BBA}">
      <dsp:nvSpPr>
        <dsp:cNvPr id="0" name=""/>
        <dsp:cNvSpPr/>
      </dsp:nvSpPr>
      <dsp:spPr>
        <a:xfrm>
          <a:off x="3410950" y="220629"/>
          <a:ext cx="4048424"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ZONA ECONÓMICA EXCLUSIVA</a:t>
          </a:r>
          <a:endParaRPr lang="es-ES" sz="1800" kern="1200" dirty="0">
            <a:latin typeface="Arial" panose="020B0604020202020204" pitchFamily="34" charset="0"/>
            <a:cs typeface="Arial" panose="020B0604020202020204" pitchFamily="34" charset="0"/>
          </a:endParaRPr>
        </a:p>
      </dsp:txBody>
      <dsp:txXfrm>
        <a:off x="3449817" y="259496"/>
        <a:ext cx="3970690" cy="1249275"/>
      </dsp:txXfrm>
    </dsp:sp>
    <dsp:sp modelId="{7BBDC4B0-F53D-409E-8483-BAA676CFBE1E}">
      <dsp:nvSpPr>
        <dsp:cNvPr id="0" name=""/>
        <dsp:cNvSpPr/>
      </dsp:nvSpPr>
      <dsp:spPr>
        <a:xfrm>
          <a:off x="2242444"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3B2C65-70CA-4D7D-BCBD-609886303CAA}">
      <dsp:nvSpPr>
        <dsp:cNvPr id="0" name=""/>
        <dsp:cNvSpPr/>
      </dsp:nvSpPr>
      <dsp:spPr>
        <a:xfrm>
          <a:off x="2474642"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Historia</a:t>
          </a:r>
          <a:endParaRPr lang="es-ES" sz="2000" kern="1200" dirty="0">
            <a:latin typeface="Arial" panose="020B0604020202020204" pitchFamily="34" charset="0"/>
            <a:cs typeface="Arial" panose="020B0604020202020204" pitchFamily="34" charset="0"/>
          </a:endParaRPr>
        </a:p>
      </dsp:txBody>
      <dsp:txXfrm>
        <a:off x="2513509" y="2194284"/>
        <a:ext cx="2012045" cy="1249275"/>
      </dsp:txXfrm>
    </dsp:sp>
    <dsp:sp modelId="{567B5190-BD77-4C78-A466-E7ADFC427C13}">
      <dsp:nvSpPr>
        <dsp:cNvPr id="0" name=""/>
        <dsp:cNvSpPr/>
      </dsp:nvSpPr>
      <dsp:spPr>
        <a:xfrm>
          <a:off x="960153" y="3869658"/>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70DEED-70CF-43B0-9821-7B23A280ED16}">
      <dsp:nvSpPr>
        <dsp:cNvPr id="0" name=""/>
        <dsp:cNvSpPr/>
      </dsp:nvSpPr>
      <dsp:spPr>
        <a:xfrm>
          <a:off x="1192351" y="4090246"/>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Declaración </a:t>
          </a:r>
          <a:r>
            <a:rPr lang="es-ES" sz="1600" kern="1200" dirty="0" err="1" smtClean="0">
              <a:latin typeface="Arial" panose="020B0604020202020204" pitchFamily="34" charset="0"/>
              <a:cs typeface="Arial" panose="020B0604020202020204" pitchFamily="34" charset="0"/>
            </a:rPr>
            <a:t>Pdte</a:t>
          </a:r>
          <a:r>
            <a:rPr lang="es-ES" sz="1600" kern="1200" dirty="0" smtClean="0">
              <a:latin typeface="Arial" panose="020B0604020202020204" pitchFamily="34" charset="0"/>
              <a:cs typeface="Arial" panose="020B0604020202020204" pitchFamily="34" charset="0"/>
            </a:rPr>
            <a:t> González Videla, 1947</a:t>
          </a:r>
          <a:endParaRPr lang="es-ES" sz="1600" kern="1200" dirty="0">
            <a:latin typeface="Arial" panose="020B0604020202020204" pitchFamily="34" charset="0"/>
            <a:cs typeface="Arial" panose="020B0604020202020204" pitchFamily="34" charset="0"/>
          </a:endParaRPr>
        </a:p>
      </dsp:txBody>
      <dsp:txXfrm>
        <a:off x="1231218" y="4129113"/>
        <a:ext cx="2012045" cy="1249275"/>
      </dsp:txXfrm>
    </dsp:sp>
    <dsp:sp modelId="{C4BC67F2-96DA-4424-BDD3-D6ECEC6C03E3}">
      <dsp:nvSpPr>
        <dsp:cNvPr id="0" name=""/>
        <dsp:cNvSpPr/>
      </dsp:nvSpPr>
      <dsp:spPr>
        <a:xfrm>
          <a:off x="3519531" y="3869616"/>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7D83BB-EEB9-4413-B18F-47F253563238}">
      <dsp:nvSpPr>
        <dsp:cNvPr id="0" name=""/>
        <dsp:cNvSpPr/>
      </dsp:nvSpPr>
      <dsp:spPr>
        <a:xfrm>
          <a:off x="3751729" y="4090204"/>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Tratado </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Chile, Ecuador y  Perú</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Declaración sobre zona marítima</a:t>
          </a:r>
          <a:endParaRPr lang="es-ES" sz="1400" kern="1200" dirty="0">
            <a:latin typeface="Arial" panose="020B0604020202020204" pitchFamily="34" charset="0"/>
            <a:cs typeface="Arial" panose="020B0604020202020204" pitchFamily="34" charset="0"/>
          </a:endParaRPr>
        </a:p>
      </dsp:txBody>
      <dsp:txXfrm>
        <a:off x="3790596" y="4129071"/>
        <a:ext cx="2012045" cy="1249275"/>
      </dsp:txXfrm>
    </dsp:sp>
    <dsp:sp modelId="{070E949B-D8DF-4BD1-938A-64C6E7B0990C}">
      <dsp:nvSpPr>
        <dsp:cNvPr id="0" name=""/>
        <dsp:cNvSpPr/>
      </dsp:nvSpPr>
      <dsp:spPr>
        <a:xfrm>
          <a:off x="6073706"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86665A-33C5-4C0D-95FF-2175BAE818E2}">
      <dsp:nvSpPr>
        <dsp:cNvPr id="0" name=""/>
        <dsp:cNvSpPr/>
      </dsp:nvSpPr>
      <dsp:spPr>
        <a:xfrm>
          <a:off x="6305903"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Regulación </a:t>
          </a:r>
          <a:endParaRPr lang="es-ES" sz="2000" kern="1200" dirty="0">
            <a:latin typeface="Arial" panose="020B0604020202020204" pitchFamily="34" charset="0"/>
            <a:cs typeface="Arial" panose="020B0604020202020204" pitchFamily="34" charset="0"/>
          </a:endParaRPr>
        </a:p>
      </dsp:txBody>
      <dsp:txXfrm>
        <a:off x="6344770" y="2194284"/>
        <a:ext cx="2012045" cy="1249275"/>
      </dsp:txXfrm>
    </dsp:sp>
    <dsp:sp modelId="{7A84865D-5B16-43E5-A100-1F964A382DE2}">
      <dsp:nvSpPr>
        <dsp:cNvPr id="0" name=""/>
        <dsp:cNvSpPr/>
      </dsp:nvSpPr>
      <dsp:spPr>
        <a:xfrm>
          <a:off x="6074625" y="3812355"/>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F971A4-1AA5-4296-9D78-6FA2369936DC}">
      <dsp:nvSpPr>
        <dsp:cNvPr id="0" name=""/>
        <dsp:cNvSpPr/>
      </dsp:nvSpPr>
      <dsp:spPr>
        <a:xfrm>
          <a:off x="6306823" y="4032943"/>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CONVEMAR</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Arts. 55, 56, 61 y 73 </a:t>
          </a:r>
          <a:endParaRPr lang="es-ES" sz="1400" kern="1200" dirty="0">
            <a:latin typeface="Arial" panose="020B0604020202020204" pitchFamily="34" charset="0"/>
            <a:cs typeface="Arial" panose="020B0604020202020204" pitchFamily="34" charset="0"/>
          </a:endParaRPr>
        </a:p>
      </dsp:txBody>
      <dsp:txXfrm>
        <a:off x="6345690" y="4071810"/>
        <a:ext cx="2012045" cy="12492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1E7D06-6869-47D3-851D-872D0CB66082}">
      <dsp:nvSpPr>
        <dsp:cNvPr id="0" name=""/>
        <dsp:cNvSpPr/>
      </dsp:nvSpPr>
      <dsp:spPr>
        <a:xfrm>
          <a:off x="4468197" y="1668026"/>
          <a:ext cx="91440" cy="619486"/>
        </a:xfrm>
        <a:custGeom>
          <a:avLst/>
          <a:gdLst/>
          <a:ahLst/>
          <a:cxnLst/>
          <a:rect l="0" t="0" r="0" b="0"/>
          <a:pathLst>
            <a:path>
              <a:moveTo>
                <a:pt x="45720" y="0"/>
              </a:moveTo>
              <a:lnTo>
                <a:pt x="45720" y="6194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332851" y="1017"/>
          <a:ext cx="4362130" cy="1667009"/>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2624542" y="278123"/>
          <a:ext cx="4362130" cy="16670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55°</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2673367" y="326948"/>
        <a:ext cx="4264480" cy="1569359"/>
      </dsp:txXfrm>
    </dsp:sp>
    <dsp:sp modelId="{4DCD0488-016E-431A-9CEC-95BD6426132E}">
      <dsp:nvSpPr>
        <dsp:cNvPr id="0" name=""/>
        <dsp:cNvSpPr/>
      </dsp:nvSpPr>
      <dsp:spPr>
        <a:xfrm>
          <a:off x="770995" y="2287513"/>
          <a:ext cx="7485844" cy="27076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1062685" y="2564618"/>
          <a:ext cx="7485844" cy="27076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s-MX" sz="2400" b="0" i="0" kern="1200" dirty="0" smtClean="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kern="1200" dirty="0">
            <a:latin typeface="Arial" panose="020B0604020202020204" pitchFamily="34" charset="0"/>
            <a:cs typeface="Arial" panose="020B0604020202020204" pitchFamily="34" charset="0"/>
          </a:endParaRPr>
        </a:p>
      </dsp:txBody>
      <dsp:txXfrm>
        <a:off x="1141988" y="2643921"/>
        <a:ext cx="7327238" cy="2549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F09BA-DD75-4045-841D-41885BDFDB99}">
      <dsp:nvSpPr>
        <dsp:cNvPr id="0" name=""/>
        <dsp:cNvSpPr/>
      </dsp:nvSpPr>
      <dsp:spPr>
        <a:xfrm>
          <a:off x="5666372" y="1089556"/>
          <a:ext cx="4482946" cy="422732"/>
        </a:xfrm>
        <a:custGeom>
          <a:avLst/>
          <a:gdLst/>
          <a:ahLst/>
          <a:cxnLst/>
          <a:rect l="0" t="0" r="0" b="0"/>
          <a:pathLst>
            <a:path>
              <a:moveTo>
                <a:pt x="0" y="0"/>
              </a:moveTo>
              <a:lnTo>
                <a:pt x="0" y="273826"/>
              </a:lnTo>
              <a:lnTo>
                <a:pt x="4482946" y="273826"/>
              </a:lnTo>
              <a:lnTo>
                <a:pt x="4482946"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17D76D-2F32-4C0F-863D-4AF7DF576AD9}">
      <dsp:nvSpPr>
        <dsp:cNvPr id="0" name=""/>
        <dsp:cNvSpPr/>
      </dsp:nvSpPr>
      <dsp:spPr>
        <a:xfrm>
          <a:off x="6615056" y="2312517"/>
          <a:ext cx="1241469" cy="467479"/>
        </a:xfrm>
        <a:custGeom>
          <a:avLst/>
          <a:gdLst/>
          <a:ahLst/>
          <a:cxnLst/>
          <a:rect l="0" t="0" r="0" b="0"/>
          <a:pathLst>
            <a:path>
              <a:moveTo>
                <a:pt x="0" y="0"/>
              </a:moveTo>
              <a:lnTo>
                <a:pt x="0" y="318573"/>
              </a:lnTo>
              <a:lnTo>
                <a:pt x="1241469" y="318573"/>
              </a:lnTo>
              <a:lnTo>
                <a:pt x="1241469"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C00E3B-D027-44B1-8D36-3CFA40BF53FE}">
      <dsp:nvSpPr>
        <dsp:cNvPr id="0" name=""/>
        <dsp:cNvSpPr/>
      </dsp:nvSpPr>
      <dsp:spPr>
        <a:xfrm>
          <a:off x="5632768" y="2312517"/>
          <a:ext cx="982287" cy="467479"/>
        </a:xfrm>
        <a:custGeom>
          <a:avLst/>
          <a:gdLst/>
          <a:ahLst/>
          <a:cxnLst/>
          <a:rect l="0" t="0" r="0" b="0"/>
          <a:pathLst>
            <a:path>
              <a:moveTo>
                <a:pt x="982287" y="0"/>
              </a:moveTo>
              <a:lnTo>
                <a:pt x="982287" y="318573"/>
              </a:lnTo>
              <a:lnTo>
                <a:pt x="0" y="318573"/>
              </a:lnTo>
              <a:lnTo>
                <a:pt x="0"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E90959-5F0F-4386-93EB-C73F7FDFA9D8}">
      <dsp:nvSpPr>
        <dsp:cNvPr id="0" name=""/>
        <dsp:cNvSpPr/>
      </dsp:nvSpPr>
      <dsp:spPr>
        <a:xfrm>
          <a:off x="5666372" y="1089556"/>
          <a:ext cx="948683" cy="422732"/>
        </a:xfrm>
        <a:custGeom>
          <a:avLst/>
          <a:gdLst/>
          <a:ahLst/>
          <a:cxnLst/>
          <a:rect l="0" t="0" r="0" b="0"/>
          <a:pathLst>
            <a:path>
              <a:moveTo>
                <a:pt x="0" y="0"/>
              </a:moveTo>
              <a:lnTo>
                <a:pt x="0" y="273826"/>
              </a:lnTo>
              <a:lnTo>
                <a:pt x="948683" y="273826"/>
              </a:lnTo>
              <a:lnTo>
                <a:pt x="948683"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AA1A8E-8AD4-4C9E-9125-DF12FC4B62FD}">
      <dsp:nvSpPr>
        <dsp:cNvPr id="0" name=""/>
        <dsp:cNvSpPr/>
      </dsp:nvSpPr>
      <dsp:spPr>
        <a:xfrm>
          <a:off x="2173082" y="3810962"/>
          <a:ext cx="1188136" cy="467479"/>
        </a:xfrm>
        <a:custGeom>
          <a:avLst/>
          <a:gdLst/>
          <a:ahLst/>
          <a:cxnLst/>
          <a:rect l="0" t="0" r="0" b="0"/>
          <a:pathLst>
            <a:path>
              <a:moveTo>
                <a:pt x="0" y="0"/>
              </a:moveTo>
              <a:lnTo>
                <a:pt x="0" y="318573"/>
              </a:lnTo>
              <a:lnTo>
                <a:pt x="1188136" y="318573"/>
              </a:lnTo>
              <a:lnTo>
                <a:pt x="1188136"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B2EC62-EC88-4F77-ADE1-4FFDA73BA4B2}">
      <dsp:nvSpPr>
        <dsp:cNvPr id="0" name=""/>
        <dsp:cNvSpPr/>
      </dsp:nvSpPr>
      <dsp:spPr>
        <a:xfrm>
          <a:off x="1190794" y="3810962"/>
          <a:ext cx="982287" cy="467479"/>
        </a:xfrm>
        <a:custGeom>
          <a:avLst/>
          <a:gdLst/>
          <a:ahLst/>
          <a:cxnLst/>
          <a:rect l="0" t="0" r="0" b="0"/>
          <a:pathLst>
            <a:path>
              <a:moveTo>
                <a:pt x="982287" y="0"/>
              </a:moveTo>
              <a:lnTo>
                <a:pt x="982287" y="318573"/>
              </a:lnTo>
              <a:lnTo>
                <a:pt x="0" y="318573"/>
              </a:lnTo>
              <a:lnTo>
                <a:pt x="0"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D62BCB-5C5B-4B7B-B252-08198807C01D}">
      <dsp:nvSpPr>
        <dsp:cNvPr id="0" name=""/>
        <dsp:cNvSpPr/>
      </dsp:nvSpPr>
      <dsp:spPr>
        <a:xfrm>
          <a:off x="2127362" y="2234619"/>
          <a:ext cx="91440" cy="555656"/>
        </a:xfrm>
        <a:custGeom>
          <a:avLst/>
          <a:gdLst/>
          <a:ahLst/>
          <a:cxnLst/>
          <a:rect l="0" t="0" r="0" b="0"/>
          <a:pathLst>
            <a:path>
              <a:moveTo>
                <a:pt x="45720" y="0"/>
              </a:moveTo>
              <a:lnTo>
                <a:pt x="45720" y="55565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173082" y="1089556"/>
          <a:ext cx="3493290" cy="334555"/>
        </a:xfrm>
        <a:custGeom>
          <a:avLst/>
          <a:gdLst/>
          <a:ahLst/>
          <a:cxnLst/>
          <a:rect l="0" t="0" r="0" b="0"/>
          <a:pathLst>
            <a:path>
              <a:moveTo>
                <a:pt x="3493290" y="0"/>
              </a:moveTo>
              <a:lnTo>
                <a:pt x="3493290" y="185649"/>
              </a:lnTo>
              <a:lnTo>
                <a:pt x="0" y="185649"/>
              </a:lnTo>
              <a:lnTo>
                <a:pt x="0" y="334555"/>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4287064" y="48558"/>
          <a:ext cx="2758617" cy="1040997"/>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465661" y="218226"/>
          <a:ext cx="2758617" cy="1040997"/>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solidFill>
                <a:schemeClr val="tx1"/>
              </a:solidFill>
              <a:latin typeface="Arial" panose="020B0604020202020204" pitchFamily="34" charset="0"/>
              <a:cs typeface="Arial" panose="020B0604020202020204" pitchFamily="34" charset="0"/>
            </a:rPr>
            <a:t>Art. 56°</a:t>
          </a:r>
        </a:p>
        <a:p>
          <a:pPr lvl="0" algn="ctr" defTabSz="800100">
            <a:lnSpc>
              <a:spcPct val="90000"/>
            </a:lnSpc>
            <a:spcBef>
              <a:spcPct val="0"/>
            </a:spcBef>
            <a:spcAft>
              <a:spcPct val="35000"/>
            </a:spcAft>
          </a:pPr>
          <a:r>
            <a:rPr lang="es-ES" sz="1800" kern="1200" dirty="0" smtClean="0">
              <a:solidFill>
                <a:schemeClr val="tx1"/>
              </a:solidFill>
              <a:latin typeface="Arial" panose="020B0604020202020204" pitchFamily="34" charset="0"/>
              <a:cs typeface="Arial" panose="020B0604020202020204" pitchFamily="34" charset="0"/>
            </a:rPr>
            <a:t>CONVEMAR</a:t>
          </a:r>
          <a:endParaRPr lang="es-ES" sz="1800" kern="1200" dirty="0">
            <a:solidFill>
              <a:schemeClr val="tx1"/>
            </a:solidFill>
            <a:latin typeface="Arial" panose="020B0604020202020204" pitchFamily="34" charset="0"/>
            <a:cs typeface="Arial" panose="020B0604020202020204" pitchFamily="34" charset="0"/>
          </a:endParaRPr>
        </a:p>
      </dsp:txBody>
      <dsp:txXfrm>
        <a:off x="4496151" y="248716"/>
        <a:ext cx="2697637" cy="980017"/>
      </dsp:txXfrm>
    </dsp:sp>
    <dsp:sp modelId="{4DCD0488-016E-431A-9CEC-95BD6426132E}">
      <dsp:nvSpPr>
        <dsp:cNvPr id="0" name=""/>
        <dsp:cNvSpPr/>
      </dsp:nvSpPr>
      <dsp:spPr>
        <a:xfrm>
          <a:off x="144014" y="1424112"/>
          <a:ext cx="4058136" cy="8105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322612" y="1593780"/>
          <a:ext cx="4058136" cy="8105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 Derecho </a:t>
          </a:r>
          <a:r>
            <a:rPr lang="es-ES" sz="2400" u="sng" kern="1200" dirty="0" smtClean="0">
              <a:latin typeface="Arial" panose="020B0604020202020204" pitchFamily="34" charset="0"/>
              <a:cs typeface="Arial" panose="020B0604020202020204" pitchFamily="34" charset="0"/>
            </a:rPr>
            <a:t>soberanía</a:t>
          </a:r>
          <a:endParaRPr lang="es-ES" sz="2400" u="sng" kern="1200" dirty="0">
            <a:latin typeface="Arial" panose="020B0604020202020204" pitchFamily="34" charset="0"/>
            <a:cs typeface="Arial" panose="020B0604020202020204" pitchFamily="34" charset="0"/>
          </a:endParaRPr>
        </a:p>
      </dsp:txBody>
      <dsp:txXfrm>
        <a:off x="346351" y="1617519"/>
        <a:ext cx="4010658" cy="763028"/>
      </dsp:txXfrm>
    </dsp:sp>
    <dsp:sp modelId="{ED727F29-AAB3-4006-8986-8E026202D24E}">
      <dsp:nvSpPr>
        <dsp:cNvPr id="0" name=""/>
        <dsp:cNvSpPr/>
      </dsp:nvSpPr>
      <dsp:spPr>
        <a:xfrm>
          <a:off x="972651" y="2790275"/>
          <a:ext cx="240086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6A0E7D-0549-466F-BD03-F9D656FEB251}">
      <dsp:nvSpPr>
        <dsp:cNvPr id="0" name=""/>
        <dsp:cNvSpPr/>
      </dsp:nvSpPr>
      <dsp:spPr>
        <a:xfrm>
          <a:off x="1151248" y="2959943"/>
          <a:ext cx="240086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Exploración, Explotación, conservación y administración</a:t>
          </a:r>
          <a:endParaRPr lang="es-ES" sz="1400" kern="1200" dirty="0"/>
        </a:p>
      </dsp:txBody>
      <dsp:txXfrm>
        <a:off x="1181143" y="2989838"/>
        <a:ext cx="2341073" cy="960896"/>
      </dsp:txXfrm>
    </dsp:sp>
    <dsp:sp modelId="{1CCEBE93-F7D6-4310-AD07-2DDBDE0415A8}">
      <dsp:nvSpPr>
        <dsp:cNvPr id="0" name=""/>
        <dsp:cNvSpPr/>
      </dsp:nvSpPr>
      <dsp:spPr>
        <a:xfrm>
          <a:off x="181255" y="4278441"/>
          <a:ext cx="2019078"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1587CA-22F3-4D02-9389-FE48B432D6E3}">
      <dsp:nvSpPr>
        <dsp:cNvPr id="0" name=""/>
        <dsp:cNvSpPr/>
      </dsp:nvSpPr>
      <dsp:spPr>
        <a:xfrm>
          <a:off x="359853" y="4448109"/>
          <a:ext cx="2019078"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Recursos naturales s vivos</a:t>
          </a:r>
          <a:endParaRPr lang="es-ES" sz="1400" kern="1200" dirty="0"/>
        </a:p>
      </dsp:txBody>
      <dsp:txXfrm>
        <a:off x="389748" y="4478004"/>
        <a:ext cx="1959288" cy="960896"/>
      </dsp:txXfrm>
    </dsp:sp>
    <dsp:sp modelId="{86CA9AC7-DDE1-454F-BF12-39058FED6733}">
      <dsp:nvSpPr>
        <dsp:cNvPr id="0" name=""/>
        <dsp:cNvSpPr/>
      </dsp:nvSpPr>
      <dsp:spPr>
        <a:xfrm>
          <a:off x="2557529" y="4278441"/>
          <a:ext cx="1607379"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3A94A8-8B93-4347-A68F-8B5F66188311}">
      <dsp:nvSpPr>
        <dsp:cNvPr id="0" name=""/>
        <dsp:cNvSpPr/>
      </dsp:nvSpPr>
      <dsp:spPr>
        <a:xfrm>
          <a:off x="2736127" y="4448109"/>
          <a:ext cx="1607379"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Recursos naturales NO vivos</a:t>
          </a:r>
          <a:endParaRPr lang="es-ES" sz="1400" kern="1200" dirty="0"/>
        </a:p>
      </dsp:txBody>
      <dsp:txXfrm>
        <a:off x="2766022" y="4478004"/>
        <a:ext cx="1547589" cy="960896"/>
      </dsp:txXfrm>
    </dsp:sp>
    <dsp:sp modelId="{BDE33847-9A92-44BC-BB4E-2C32ADD1091F}">
      <dsp:nvSpPr>
        <dsp:cNvPr id="0" name=""/>
        <dsp:cNvSpPr/>
      </dsp:nvSpPr>
      <dsp:spPr>
        <a:xfrm>
          <a:off x="4559346" y="1512289"/>
          <a:ext cx="4111420" cy="80022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8B692E-D186-4FE4-BE04-7CBEC9BD09AC}">
      <dsp:nvSpPr>
        <dsp:cNvPr id="0" name=""/>
        <dsp:cNvSpPr/>
      </dsp:nvSpPr>
      <dsp:spPr>
        <a:xfrm>
          <a:off x="4737944" y="1681957"/>
          <a:ext cx="4111420" cy="80022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Derecho </a:t>
          </a:r>
          <a:r>
            <a:rPr lang="es-ES" sz="2400" u="sng" kern="1200" dirty="0" smtClean="0">
              <a:latin typeface="Arial" panose="020B0604020202020204" pitchFamily="34" charset="0"/>
              <a:cs typeface="Arial" panose="020B0604020202020204" pitchFamily="34" charset="0"/>
            </a:rPr>
            <a:t>jurisdicción </a:t>
          </a:r>
          <a:endParaRPr lang="es-ES" sz="2400" u="sng" kern="1200" dirty="0">
            <a:latin typeface="Arial" panose="020B0604020202020204" pitchFamily="34" charset="0"/>
            <a:cs typeface="Arial" panose="020B0604020202020204" pitchFamily="34" charset="0"/>
          </a:endParaRPr>
        </a:p>
      </dsp:txBody>
      <dsp:txXfrm>
        <a:off x="4761382" y="1705395"/>
        <a:ext cx="4064544" cy="753352"/>
      </dsp:txXfrm>
    </dsp:sp>
    <dsp:sp modelId="{5E351FF5-40DA-4584-B7BA-7CC6FC6B6072}">
      <dsp:nvSpPr>
        <dsp:cNvPr id="0" name=""/>
        <dsp:cNvSpPr/>
      </dsp:nvSpPr>
      <dsp:spPr>
        <a:xfrm>
          <a:off x="4569896" y="2779997"/>
          <a:ext cx="212574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561F33-10B2-4BC5-A9BE-838D86C235F8}">
      <dsp:nvSpPr>
        <dsp:cNvPr id="0" name=""/>
        <dsp:cNvSpPr/>
      </dsp:nvSpPr>
      <dsp:spPr>
        <a:xfrm>
          <a:off x="4748494" y="2949665"/>
          <a:ext cx="212574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Establecimiento y utilización  de islas artificiales, instalaciones y estructuras</a:t>
          </a:r>
          <a:endParaRPr lang="es-ES" sz="1400" kern="1200" dirty="0">
            <a:latin typeface="Arial" panose="020B0604020202020204" pitchFamily="34" charset="0"/>
            <a:cs typeface="Arial" panose="020B0604020202020204" pitchFamily="34" charset="0"/>
          </a:endParaRPr>
        </a:p>
      </dsp:txBody>
      <dsp:txXfrm>
        <a:off x="4778389" y="2979560"/>
        <a:ext cx="2065953" cy="960896"/>
      </dsp:txXfrm>
    </dsp:sp>
    <dsp:sp modelId="{0E5C674A-171E-47AD-B8CC-C23674C62D9A}">
      <dsp:nvSpPr>
        <dsp:cNvPr id="0" name=""/>
        <dsp:cNvSpPr/>
      </dsp:nvSpPr>
      <dsp:spPr>
        <a:xfrm>
          <a:off x="7052836" y="2779997"/>
          <a:ext cx="1607379"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924E4-72B2-4CA5-ACA3-AF7540201486}">
      <dsp:nvSpPr>
        <dsp:cNvPr id="0" name=""/>
        <dsp:cNvSpPr/>
      </dsp:nvSpPr>
      <dsp:spPr>
        <a:xfrm>
          <a:off x="7231434" y="2949665"/>
          <a:ext cx="1607379"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Investigación científica marina</a:t>
          </a:r>
          <a:endParaRPr lang="es-ES" sz="1400" kern="1200" dirty="0">
            <a:latin typeface="Arial" panose="020B0604020202020204" pitchFamily="34" charset="0"/>
            <a:cs typeface="Arial" panose="020B0604020202020204" pitchFamily="34" charset="0"/>
          </a:endParaRPr>
        </a:p>
      </dsp:txBody>
      <dsp:txXfrm>
        <a:off x="7261329" y="2979560"/>
        <a:ext cx="1547589" cy="960896"/>
      </dsp:txXfrm>
    </dsp:sp>
    <dsp:sp modelId="{170D8E0C-323A-4C27-88EC-A5124CF148CC}">
      <dsp:nvSpPr>
        <dsp:cNvPr id="0" name=""/>
        <dsp:cNvSpPr/>
      </dsp:nvSpPr>
      <dsp:spPr>
        <a:xfrm>
          <a:off x="9027962" y="1512289"/>
          <a:ext cx="2242712" cy="164829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848585-C5E4-4CC3-BC5D-2FA2AE2C5132}">
      <dsp:nvSpPr>
        <dsp:cNvPr id="0" name=""/>
        <dsp:cNvSpPr/>
      </dsp:nvSpPr>
      <dsp:spPr>
        <a:xfrm>
          <a:off x="9206560" y="1681957"/>
          <a:ext cx="2242712" cy="164829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Derecho </a:t>
          </a:r>
          <a:r>
            <a:rPr lang="es-ES" sz="1400" u="sng" kern="1200" dirty="0" smtClean="0">
              <a:solidFill>
                <a:schemeClr val="tx1"/>
              </a:solidFill>
              <a:latin typeface="Arial" panose="020B0604020202020204" pitchFamily="34" charset="0"/>
              <a:cs typeface="Arial" panose="020B0604020202020204" pitchFamily="34" charset="0"/>
            </a:rPr>
            <a:t>EXCLUSIVO </a:t>
          </a:r>
          <a:r>
            <a:rPr lang="es-ES" sz="1400" u="none" kern="1200" dirty="0" smtClean="0">
              <a:solidFill>
                <a:schemeClr val="tx1"/>
              </a:solidFill>
              <a:latin typeface="Arial" panose="020B0604020202020204" pitchFamily="34" charset="0"/>
              <a:cs typeface="Arial" panose="020B0604020202020204" pitchFamily="34" charset="0"/>
            </a:rPr>
            <a:t>de </a:t>
          </a:r>
          <a:r>
            <a:rPr lang="es-ES" sz="1400" kern="1200" dirty="0" smtClean="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endParaRPr lang="es-ES" sz="1400" kern="1200" dirty="0">
            <a:solidFill>
              <a:schemeClr val="tx1"/>
            </a:solidFill>
            <a:latin typeface="Arial" panose="020B0604020202020204" pitchFamily="34" charset="0"/>
            <a:cs typeface="Arial" panose="020B0604020202020204" pitchFamily="34" charset="0"/>
          </a:endParaRPr>
        </a:p>
      </dsp:txBody>
      <dsp:txXfrm>
        <a:off x="9254837" y="1730234"/>
        <a:ext cx="2146158" cy="155174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5B667-0523-40E3-B158-231730C7F24A}">
      <dsp:nvSpPr>
        <dsp:cNvPr id="0" name=""/>
        <dsp:cNvSpPr/>
      </dsp:nvSpPr>
      <dsp:spPr>
        <a:xfrm>
          <a:off x="5444943" y="2428945"/>
          <a:ext cx="2955833" cy="898744"/>
        </a:xfrm>
        <a:custGeom>
          <a:avLst/>
          <a:gdLst/>
          <a:ahLst/>
          <a:cxnLst/>
          <a:rect l="0" t="0" r="0" b="0"/>
          <a:pathLst>
            <a:path>
              <a:moveTo>
                <a:pt x="0" y="0"/>
              </a:moveTo>
              <a:lnTo>
                <a:pt x="0" y="612468"/>
              </a:lnTo>
              <a:lnTo>
                <a:pt x="2955833" y="612468"/>
              </a:lnTo>
              <a:lnTo>
                <a:pt x="2955833" y="898744"/>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557141" y="2428945"/>
          <a:ext cx="2887801" cy="765602"/>
        </a:xfrm>
        <a:custGeom>
          <a:avLst/>
          <a:gdLst/>
          <a:ahLst/>
          <a:cxnLst/>
          <a:rect l="0" t="0" r="0" b="0"/>
          <a:pathLst>
            <a:path>
              <a:moveTo>
                <a:pt x="2887801" y="0"/>
              </a:moveTo>
              <a:lnTo>
                <a:pt x="2887801" y="479326"/>
              </a:lnTo>
              <a:lnTo>
                <a:pt x="0" y="479326"/>
              </a:lnTo>
              <a:lnTo>
                <a:pt x="0" y="76560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877526" y="466642"/>
          <a:ext cx="5134835" cy="196230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220886" y="792834"/>
          <a:ext cx="5134835" cy="196230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61°</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3278360" y="850308"/>
        <a:ext cx="5019887" cy="1847354"/>
      </dsp:txXfrm>
    </dsp:sp>
    <dsp:sp modelId="{4DCD0488-016E-431A-9CEC-95BD6426132E}">
      <dsp:nvSpPr>
        <dsp:cNvPr id="0" name=""/>
        <dsp:cNvSpPr/>
      </dsp:nvSpPr>
      <dsp:spPr>
        <a:xfrm flipH="1">
          <a:off x="-55331" y="3194548"/>
          <a:ext cx="5224947" cy="1399533"/>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flipH="1">
          <a:off x="288028" y="3520740"/>
          <a:ext cx="5224947" cy="1399533"/>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Determinará la </a:t>
          </a:r>
          <a:r>
            <a:rPr lang="es-MX" sz="2400" b="0" i="0" u="sng" kern="1200" dirty="0" smtClean="0">
              <a:latin typeface="Arial" panose="020B0604020202020204" pitchFamily="34" charset="0"/>
              <a:cs typeface="Arial" panose="020B0604020202020204" pitchFamily="34" charset="0"/>
            </a:rPr>
            <a:t>captura permisible</a:t>
          </a:r>
          <a:r>
            <a:rPr lang="es-MX" sz="2400" b="0" i="0" kern="1200" dirty="0" smtClean="0">
              <a:latin typeface="Arial" panose="020B0604020202020204" pitchFamily="34" charset="0"/>
              <a:cs typeface="Arial" panose="020B0604020202020204" pitchFamily="34" charset="0"/>
            </a:rPr>
            <a:t> de los recursos vivos</a:t>
          </a:r>
          <a:endParaRPr lang="es-ES" sz="2400" kern="1200" dirty="0">
            <a:latin typeface="Arial" panose="020B0604020202020204" pitchFamily="34" charset="0"/>
            <a:cs typeface="Arial" panose="020B0604020202020204" pitchFamily="34" charset="0"/>
          </a:endParaRPr>
        </a:p>
      </dsp:txBody>
      <dsp:txXfrm>
        <a:off x="329019" y="3561731"/>
        <a:ext cx="5142965" cy="1317551"/>
      </dsp:txXfrm>
    </dsp:sp>
    <dsp:sp modelId="{CA6979FD-9C15-4DED-9623-A7E7234BD5CC}">
      <dsp:nvSpPr>
        <dsp:cNvPr id="0" name=""/>
        <dsp:cNvSpPr/>
      </dsp:nvSpPr>
      <dsp:spPr>
        <a:xfrm>
          <a:off x="5915297" y="3327690"/>
          <a:ext cx="4970960" cy="149609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2457C3-97BF-4672-902A-5C3143DFB8FF}">
      <dsp:nvSpPr>
        <dsp:cNvPr id="0" name=""/>
        <dsp:cNvSpPr/>
      </dsp:nvSpPr>
      <dsp:spPr>
        <a:xfrm>
          <a:off x="6258657" y="3653882"/>
          <a:ext cx="4970960" cy="149609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Asegurará  la que </a:t>
          </a:r>
          <a:r>
            <a:rPr lang="es-MX" sz="2400" b="0" i="0" kern="1200" dirty="0" smtClean="0">
              <a:latin typeface="Arial" panose="020B0604020202020204" pitchFamily="34" charset="0"/>
              <a:cs typeface="Arial" panose="020B0604020202020204" pitchFamily="34" charset="0"/>
            </a:rPr>
            <a:t>preservación de los recursos vivos no se vea amenazada por exceso de explotación.</a:t>
          </a:r>
          <a:endParaRPr lang="es-ES" sz="2400" kern="1200" dirty="0">
            <a:latin typeface="Arial" panose="020B0604020202020204" pitchFamily="34" charset="0"/>
            <a:cs typeface="Arial" panose="020B0604020202020204" pitchFamily="34" charset="0"/>
          </a:endParaRPr>
        </a:p>
      </dsp:txBody>
      <dsp:txXfrm>
        <a:off x="6302476" y="3697701"/>
        <a:ext cx="4883322" cy="140846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84A3A-09E7-4084-B55A-1529F75A2BEE}">
      <dsp:nvSpPr>
        <dsp:cNvPr id="0" name=""/>
        <dsp:cNvSpPr/>
      </dsp:nvSpPr>
      <dsp:spPr>
        <a:xfrm>
          <a:off x="5456816" y="2966927"/>
          <a:ext cx="91440" cy="599644"/>
        </a:xfrm>
        <a:custGeom>
          <a:avLst/>
          <a:gdLst/>
          <a:ahLst/>
          <a:cxnLst/>
          <a:rect l="0" t="0" r="0" b="0"/>
          <a:pathLst>
            <a:path>
              <a:moveTo>
                <a:pt x="45720" y="0"/>
              </a:moveTo>
              <a:lnTo>
                <a:pt x="45720" y="409403"/>
              </a:lnTo>
              <a:lnTo>
                <a:pt x="65803" y="409403"/>
              </a:lnTo>
              <a:lnTo>
                <a:pt x="65803" y="599644"/>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56816" y="1306417"/>
          <a:ext cx="91440" cy="597248"/>
        </a:xfrm>
        <a:custGeom>
          <a:avLst/>
          <a:gdLst/>
          <a:ahLst/>
          <a:cxnLst/>
          <a:rect l="0" t="0" r="0" b="0"/>
          <a:pathLst>
            <a:path>
              <a:moveTo>
                <a:pt x="45720" y="0"/>
              </a:moveTo>
              <a:lnTo>
                <a:pt x="45720" y="59724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796392" y="2395"/>
          <a:ext cx="3412287" cy="130402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024568" y="219162"/>
          <a:ext cx="3412287" cy="130402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62°</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4062762" y="257356"/>
        <a:ext cx="3335899" cy="1227634"/>
      </dsp:txXfrm>
    </dsp:sp>
    <dsp:sp modelId="{CB144FFA-60CB-47DB-94A0-08BDA0300C4D}">
      <dsp:nvSpPr>
        <dsp:cNvPr id="0" name=""/>
        <dsp:cNvSpPr/>
      </dsp:nvSpPr>
      <dsp:spPr>
        <a:xfrm>
          <a:off x="3228208" y="1903666"/>
          <a:ext cx="4548655" cy="1063260"/>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456384" y="2120433"/>
          <a:ext cx="4548655" cy="106326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MX" sz="1700" b="0" i="0" kern="1200" dirty="0" smtClean="0">
              <a:latin typeface="Arial" panose="020B0604020202020204" pitchFamily="34" charset="0"/>
              <a:cs typeface="Arial" panose="020B0604020202020204" pitchFamily="34" charset="0"/>
            </a:rPr>
            <a:t>El Estado ribereño determinará su capacidad de capturar los recursos vivos  en la ZEE</a:t>
          </a:r>
        </a:p>
        <a:p>
          <a:pPr lvl="0" algn="ctr" defTabSz="755650">
            <a:lnSpc>
              <a:spcPct val="90000"/>
            </a:lnSpc>
            <a:spcBef>
              <a:spcPct val="0"/>
            </a:spcBef>
            <a:spcAft>
              <a:spcPct val="35000"/>
            </a:spcAft>
          </a:pPr>
          <a:r>
            <a:rPr lang="es-MX" sz="1700" b="0" i="0" kern="1200" dirty="0" smtClean="0">
              <a:latin typeface="Arial" panose="020B0604020202020204" pitchFamily="34" charset="0"/>
              <a:cs typeface="Arial" panose="020B0604020202020204" pitchFamily="34" charset="0"/>
            </a:rPr>
            <a:t> </a:t>
          </a:r>
          <a:endParaRPr lang="es-MX" sz="1700" kern="1200" dirty="0">
            <a:latin typeface="Arial" panose="020B0604020202020204" pitchFamily="34" charset="0"/>
            <a:cs typeface="Arial" panose="020B0604020202020204" pitchFamily="34" charset="0"/>
          </a:endParaRPr>
        </a:p>
      </dsp:txBody>
      <dsp:txXfrm>
        <a:off x="3487526" y="2151575"/>
        <a:ext cx="4486371" cy="1000976"/>
      </dsp:txXfrm>
    </dsp:sp>
    <dsp:sp modelId="{3FC3546B-FD9C-4CAD-B553-7814EA7E4226}">
      <dsp:nvSpPr>
        <dsp:cNvPr id="0" name=""/>
        <dsp:cNvSpPr/>
      </dsp:nvSpPr>
      <dsp:spPr>
        <a:xfrm>
          <a:off x="2835862" y="3566571"/>
          <a:ext cx="5373515" cy="1833285"/>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E65D0E-33FD-4AF5-A781-D573DF1BC4DD}">
      <dsp:nvSpPr>
        <dsp:cNvPr id="0" name=""/>
        <dsp:cNvSpPr/>
      </dsp:nvSpPr>
      <dsp:spPr>
        <a:xfrm>
          <a:off x="3064037" y="3783338"/>
          <a:ext cx="5373515" cy="183328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latin typeface="Arial" panose="020B0604020202020204" pitchFamily="34" charset="0"/>
              <a:cs typeface="Arial" panose="020B0604020202020204" pitchFamily="34" charset="0"/>
            </a:rPr>
            <a:t>Si </a:t>
          </a:r>
          <a:r>
            <a:rPr lang="es-ES" sz="1700" u="sng" kern="1200" dirty="0" smtClean="0">
              <a:latin typeface="Arial" panose="020B0604020202020204" pitchFamily="34" charset="0"/>
              <a:cs typeface="Arial" panose="020B0604020202020204" pitchFamily="34" charset="0"/>
            </a:rPr>
            <a:t>NO</a:t>
          </a:r>
          <a:r>
            <a:rPr lang="es-ES" sz="1700" kern="1200" dirty="0" smtClean="0">
              <a:latin typeface="Arial" panose="020B0604020202020204" pitchFamily="34" charset="0"/>
              <a:cs typeface="Arial" panose="020B0604020202020204" pitchFamily="34" charset="0"/>
            </a:rPr>
            <a:t> tiene capacidad  </a:t>
          </a:r>
          <a:r>
            <a:rPr lang="es-MX" sz="1700" b="0" i="0" kern="1200" dirty="0" smtClean="0">
              <a:latin typeface="Arial" panose="020B0604020202020204" pitchFamily="34" charset="0"/>
              <a:cs typeface="Arial" panose="020B0604020202020204" pitchFamily="34" charset="0"/>
            </a:rPr>
            <a:t>para explotar toda la captura permisible, dará acceso a otros Estados al excedente de la captura permisible, mediante acuerdos u otros arreglos y de conformidad con las modalidades, condiciones y leyes y reglamentos </a:t>
          </a:r>
          <a:endParaRPr lang="es-ES" sz="1700" kern="1200" dirty="0">
            <a:latin typeface="Arial" panose="020B0604020202020204" pitchFamily="34" charset="0"/>
            <a:cs typeface="Arial" panose="020B0604020202020204" pitchFamily="34" charset="0"/>
          </a:endParaRPr>
        </a:p>
      </dsp:txBody>
      <dsp:txXfrm>
        <a:off x="3117732" y="3837033"/>
        <a:ext cx="5266125" cy="172589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576293-FA36-44EA-A402-03285C6942B1}">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73°</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endParaRPr lang="es-MX" sz="1900" b="0" i="0" kern="1200" dirty="0" smtClean="0">
            <a:latin typeface="Arial" panose="020B0604020202020204" pitchFamily="34" charset="0"/>
            <a:cs typeface="Arial" panose="020B0604020202020204" pitchFamily="34" charset="0"/>
          </a:endParaRPr>
        </a:p>
        <a:p>
          <a:pPr lvl="0" algn="ctr" defTabSz="844550">
            <a:lnSpc>
              <a:spcPct val="90000"/>
            </a:lnSpc>
            <a:spcBef>
              <a:spcPct val="0"/>
            </a:spcBef>
            <a:spcAft>
              <a:spcPct val="35000"/>
            </a:spcAft>
          </a:pPr>
          <a:r>
            <a:rPr lang="es-MX" sz="1900" b="0" i="0" kern="1200" dirty="0" smtClean="0">
              <a:latin typeface="Arial" panose="020B0604020202020204" pitchFamily="34" charset="0"/>
              <a:cs typeface="Arial" panose="020B0604020202020204" pitchFamily="34" charset="0"/>
            </a:rPr>
            <a:t> </a:t>
          </a:r>
          <a:r>
            <a:rPr lang="es-MX" sz="1900" b="0" i="0" kern="1200" dirty="0" err="1" smtClean="0">
              <a:latin typeface="Arial" panose="020B0604020202020204" pitchFamily="34" charset="0"/>
              <a:cs typeface="Arial" panose="020B0604020202020204" pitchFamily="34" charset="0"/>
            </a:rPr>
            <a:t>E°</a:t>
          </a:r>
          <a:r>
            <a:rPr lang="es-MX" sz="1900" b="0" i="0" kern="1200" dirty="0" smtClean="0">
              <a:latin typeface="Arial" panose="020B0604020202020204" pitchFamily="34" charset="0"/>
              <a:cs typeface="Arial" panose="020B0604020202020204" pitchFamily="34" charset="0"/>
            </a:rPr>
            <a:t> Ribereño tiene derecho a:</a:t>
          </a:r>
        </a:p>
        <a:p>
          <a:pPr lvl="0" algn="ctr" defTabSz="844550">
            <a:lnSpc>
              <a:spcPct val="90000"/>
            </a:lnSpc>
            <a:spcBef>
              <a:spcPct val="0"/>
            </a:spcBef>
            <a:spcAft>
              <a:spcPct val="35000"/>
            </a:spcAft>
          </a:pPr>
          <a:endParaRPr lang="es-MX" sz="1900" kern="1200" dirty="0">
            <a:latin typeface="Arial" panose="020B0604020202020204" pitchFamily="34" charset="0"/>
            <a:cs typeface="Arial" panose="020B0604020202020204" pitchFamily="34" charset="0"/>
          </a:endParaRPr>
        </a:p>
      </dsp:txBody>
      <dsp:txXfrm>
        <a:off x="3264891" y="2375205"/>
        <a:ext cx="4955499" cy="1105646"/>
      </dsp:txXfrm>
    </dsp:sp>
    <dsp:sp modelId="{5DAF227C-1DDE-4863-98E8-113AFA2D6942}">
      <dsp:nvSpPr>
        <dsp:cNvPr id="0" name=""/>
        <dsp:cNvSpPr/>
      </dsp:nvSpPr>
      <dsp:spPr>
        <a:xfrm>
          <a:off x="3384373" y="3935518"/>
          <a:ext cx="421246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610434-BE38-413A-9240-7F2C6A4A921A}">
      <dsp:nvSpPr>
        <dsp:cNvPr id="0" name=""/>
        <dsp:cNvSpPr/>
      </dsp:nvSpPr>
      <dsp:spPr>
        <a:xfrm>
          <a:off x="3636408" y="4174951"/>
          <a:ext cx="421246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s-MX" sz="1900" b="0" i="0" kern="1200" dirty="0" smtClean="0"/>
            <a:t>Visita, inspección,  apresamiento e iniciar procedimientos judiciales.</a:t>
          </a:r>
          <a:endParaRPr lang="es-MX" sz="1900" kern="1200" dirty="0"/>
        </a:p>
      </dsp:txBody>
      <dsp:txXfrm>
        <a:off x="3678595" y="4217138"/>
        <a:ext cx="4128091" cy="135600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682D8-8DC6-4BE6-882C-C55B35AB5E75}">
      <dsp:nvSpPr>
        <dsp:cNvPr id="0" name=""/>
        <dsp:cNvSpPr/>
      </dsp:nvSpPr>
      <dsp:spPr>
        <a:xfrm>
          <a:off x="5490606" y="3275816"/>
          <a:ext cx="2772385" cy="659701"/>
        </a:xfrm>
        <a:custGeom>
          <a:avLst/>
          <a:gdLst/>
          <a:ahLst/>
          <a:cxnLst/>
          <a:rect l="0" t="0" r="0" b="0"/>
          <a:pathLst>
            <a:path>
              <a:moveTo>
                <a:pt x="0" y="0"/>
              </a:moveTo>
              <a:lnTo>
                <a:pt x="0" y="449567"/>
              </a:lnTo>
              <a:lnTo>
                <a:pt x="2772385" y="449567"/>
              </a:lnTo>
              <a:lnTo>
                <a:pt x="2772385"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9F458A-56A5-440D-B6C4-AC7EA8E8F1BD}">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D7DA-7763-4B1B-B352-2278FBA3219B}">
      <dsp:nvSpPr>
        <dsp:cNvPr id="0" name=""/>
        <dsp:cNvSpPr/>
      </dsp:nvSpPr>
      <dsp:spPr>
        <a:xfrm>
          <a:off x="2718221" y="3275816"/>
          <a:ext cx="2772385" cy="659701"/>
        </a:xfrm>
        <a:custGeom>
          <a:avLst/>
          <a:gdLst/>
          <a:ahLst/>
          <a:cxnLst/>
          <a:rect l="0" t="0" r="0" b="0"/>
          <a:pathLst>
            <a:path>
              <a:moveTo>
                <a:pt x="2772385" y="0"/>
              </a:moveTo>
              <a:lnTo>
                <a:pt x="2772385" y="449567"/>
              </a:lnTo>
              <a:lnTo>
                <a:pt x="0" y="449567"/>
              </a:lnTo>
              <a:lnTo>
                <a:pt x="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73°</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MX" sz="2700" b="0" i="0" kern="1200" dirty="0" smtClean="0">
              <a:latin typeface="Arial" panose="020B0604020202020204" pitchFamily="34" charset="0"/>
              <a:cs typeface="Arial" panose="020B0604020202020204" pitchFamily="34" charset="0"/>
            </a:rPr>
            <a:t>Derechos 3ros ESTADOS</a:t>
          </a:r>
        </a:p>
        <a:p>
          <a:pPr lvl="0" algn="ctr" defTabSz="1200150">
            <a:lnSpc>
              <a:spcPct val="90000"/>
            </a:lnSpc>
            <a:spcBef>
              <a:spcPct val="0"/>
            </a:spcBef>
            <a:spcAft>
              <a:spcPct val="35000"/>
            </a:spcAft>
          </a:pPr>
          <a:endParaRPr lang="es-MX" sz="2700" kern="1200" dirty="0">
            <a:latin typeface="Arial" panose="020B0604020202020204" pitchFamily="34" charset="0"/>
            <a:cs typeface="Arial" panose="020B0604020202020204" pitchFamily="34" charset="0"/>
          </a:endParaRPr>
        </a:p>
      </dsp:txBody>
      <dsp:txXfrm>
        <a:off x="3264891" y="2375205"/>
        <a:ext cx="4955499" cy="1105646"/>
      </dsp:txXfrm>
    </dsp:sp>
    <dsp:sp modelId="{E480DB03-FC39-4E77-AA01-AEA25297F2B1}">
      <dsp:nvSpPr>
        <dsp:cNvPr id="0" name=""/>
        <dsp:cNvSpPr/>
      </dsp:nvSpPr>
      <dsp:spPr>
        <a:xfrm>
          <a:off x="1584063"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AF471-3D44-48CA-B59D-B669DB00AD3D}">
      <dsp:nvSpPr>
        <dsp:cNvPr id="0" name=""/>
        <dsp:cNvSpPr/>
      </dsp:nvSpPr>
      <dsp:spPr>
        <a:xfrm>
          <a:off x="1836098"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ES" sz="2700" kern="1200" dirty="0" smtClean="0"/>
            <a:t>Libertad de Navegación</a:t>
          </a:r>
          <a:endParaRPr lang="es-ES" sz="2700" kern="1200" dirty="0"/>
        </a:p>
      </dsp:txBody>
      <dsp:txXfrm>
        <a:off x="1878285" y="4217138"/>
        <a:ext cx="2183941" cy="1356006"/>
      </dsp:txXfrm>
    </dsp:sp>
    <dsp:sp modelId="{5E22C9E0-1735-4B8A-923D-B9D3416D8A32}">
      <dsp:nvSpPr>
        <dsp:cNvPr id="0" name=""/>
        <dsp:cNvSpPr/>
      </dsp:nvSpPr>
      <dsp:spPr>
        <a:xfrm>
          <a:off x="4356448"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8311A0-E82E-467D-9E78-71FAC717CADB}">
      <dsp:nvSpPr>
        <dsp:cNvPr id="0" name=""/>
        <dsp:cNvSpPr/>
      </dsp:nvSpPr>
      <dsp:spPr>
        <a:xfrm>
          <a:off x="4608483"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ES" sz="2700" kern="1200" dirty="0" smtClean="0"/>
            <a:t>Libertad de sobrevuelo</a:t>
          </a:r>
          <a:endParaRPr lang="es-ES" sz="2700" kern="1200" dirty="0"/>
        </a:p>
      </dsp:txBody>
      <dsp:txXfrm>
        <a:off x="4650670" y="4217138"/>
        <a:ext cx="2183941" cy="1356006"/>
      </dsp:txXfrm>
    </dsp:sp>
    <dsp:sp modelId="{8758F9EF-5943-431D-A212-507BE3B2C13A}">
      <dsp:nvSpPr>
        <dsp:cNvPr id="0" name=""/>
        <dsp:cNvSpPr/>
      </dsp:nvSpPr>
      <dsp:spPr>
        <a:xfrm>
          <a:off x="7128834"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F1507-4E3A-4F12-AAAC-1FBB393EA2FD}">
      <dsp:nvSpPr>
        <dsp:cNvPr id="0" name=""/>
        <dsp:cNvSpPr/>
      </dsp:nvSpPr>
      <dsp:spPr>
        <a:xfrm>
          <a:off x="7380869"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ES" sz="2700" kern="1200" dirty="0" smtClean="0"/>
            <a:t>Libertad tender cables  tuberías</a:t>
          </a:r>
          <a:endParaRPr lang="es-ES" sz="2700" kern="1200" dirty="0"/>
        </a:p>
      </dsp:txBody>
      <dsp:txXfrm>
        <a:off x="7423056" y="4217138"/>
        <a:ext cx="2183941" cy="135600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AC549-41B2-4635-A469-2461F0FB1A8A}">
      <dsp:nvSpPr>
        <dsp:cNvPr id="0" name=""/>
        <dsp:cNvSpPr/>
      </dsp:nvSpPr>
      <dsp:spPr>
        <a:xfrm>
          <a:off x="5387979" y="2092064"/>
          <a:ext cx="91440" cy="957608"/>
        </a:xfrm>
        <a:custGeom>
          <a:avLst/>
          <a:gdLst/>
          <a:ahLst/>
          <a:cxnLst/>
          <a:rect l="0" t="0" r="0" b="0"/>
          <a:pathLst>
            <a:path>
              <a:moveTo>
                <a:pt x="45720" y="0"/>
              </a:moveTo>
              <a:lnTo>
                <a:pt x="45720" y="95760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698128" y="1240"/>
          <a:ext cx="5471142" cy="2090823"/>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063976" y="348796"/>
          <a:ext cx="5471142" cy="2090823"/>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s-ES" sz="4400" kern="1200" dirty="0" smtClean="0">
              <a:solidFill>
                <a:schemeClr val="tx1"/>
              </a:solidFill>
              <a:latin typeface="Arial" panose="020B0604020202020204" pitchFamily="34" charset="0"/>
              <a:cs typeface="Arial" panose="020B0604020202020204" pitchFamily="34" charset="0"/>
            </a:rPr>
            <a:t>Investigación científica marina</a:t>
          </a:r>
        </a:p>
      </dsp:txBody>
      <dsp:txXfrm>
        <a:off x="3125214" y="410034"/>
        <a:ext cx="5348666" cy="1968347"/>
      </dsp:txXfrm>
    </dsp:sp>
    <dsp:sp modelId="{CB144FFA-60CB-47DB-94A0-08BDA0300C4D}">
      <dsp:nvSpPr>
        <dsp:cNvPr id="0" name=""/>
        <dsp:cNvSpPr/>
      </dsp:nvSpPr>
      <dsp:spPr>
        <a:xfrm>
          <a:off x="1787121" y="3049672"/>
          <a:ext cx="7293156" cy="2218155"/>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2152970" y="3397228"/>
          <a:ext cx="7293156" cy="221815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endParaRPr lang="es-MX" sz="2100" b="0" i="0" kern="1200" dirty="0" smtClean="0">
            <a:latin typeface="Arial" panose="020B0604020202020204" pitchFamily="34" charset="0"/>
            <a:cs typeface="Arial" panose="020B0604020202020204" pitchFamily="34" charset="0"/>
          </a:endParaRPr>
        </a:p>
        <a:p>
          <a:pPr lvl="0" algn="l" defTabSz="933450">
            <a:lnSpc>
              <a:spcPct val="90000"/>
            </a:lnSpc>
            <a:spcBef>
              <a:spcPct val="0"/>
            </a:spcBef>
            <a:spcAft>
              <a:spcPct val="35000"/>
            </a:spcAft>
          </a:pPr>
          <a:r>
            <a:rPr lang="es-MX" sz="2100" b="0" i="0" kern="1200" dirty="0" smtClean="0">
              <a:latin typeface="Arial" panose="020B0604020202020204" pitchFamily="34" charset="0"/>
              <a:cs typeface="Arial" panose="020B0604020202020204" pitchFamily="34" charset="0"/>
            </a:rPr>
            <a:t> </a:t>
          </a:r>
          <a:r>
            <a:rPr lang="es-MX" sz="3200" b="0" i="0" kern="1200" dirty="0" err="1" smtClean="0">
              <a:latin typeface="Arial" panose="020B0604020202020204" pitchFamily="34" charset="0"/>
              <a:cs typeface="Arial" panose="020B0604020202020204" pitchFamily="34" charset="0"/>
            </a:rPr>
            <a:t>E°</a:t>
          </a:r>
          <a:r>
            <a:rPr lang="es-MX" sz="3200" b="0" i="0" kern="1200" dirty="0" smtClean="0">
              <a:latin typeface="Arial" panose="020B0604020202020204" pitchFamily="34" charset="0"/>
              <a:cs typeface="Arial" panose="020B0604020202020204" pitchFamily="34" charset="0"/>
            </a:rPr>
            <a:t> Ribereño tiene derecho a regular y autorizar esta actividad.</a:t>
          </a:r>
        </a:p>
        <a:p>
          <a:pPr lvl="0" algn="l" defTabSz="933450">
            <a:lnSpc>
              <a:spcPct val="90000"/>
            </a:lnSpc>
            <a:spcBef>
              <a:spcPct val="0"/>
            </a:spcBef>
            <a:spcAft>
              <a:spcPct val="35000"/>
            </a:spcAft>
          </a:pPr>
          <a:r>
            <a:rPr lang="es-MX" sz="3200" b="0" i="0" kern="1200" dirty="0" smtClean="0">
              <a:latin typeface="Arial" panose="020B0604020202020204" pitchFamily="34" charset="0"/>
              <a:cs typeface="Arial" panose="020B0604020202020204" pitchFamily="34" charset="0"/>
            </a:rPr>
            <a:t>Debe considerar importancia que tiene para toda la humanidad.</a:t>
          </a:r>
        </a:p>
        <a:p>
          <a:pPr lvl="0" algn="ctr" defTabSz="933450">
            <a:lnSpc>
              <a:spcPct val="90000"/>
            </a:lnSpc>
            <a:spcBef>
              <a:spcPct val="0"/>
            </a:spcBef>
            <a:spcAft>
              <a:spcPct val="35000"/>
            </a:spcAft>
          </a:pPr>
          <a:endParaRPr lang="es-MX" sz="3200" kern="1200" dirty="0">
            <a:latin typeface="Arial" panose="020B0604020202020204" pitchFamily="34" charset="0"/>
            <a:cs typeface="Arial" panose="020B0604020202020204" pitchFamily="34" charset="0"/>
          </a:endParaRPr>
        </a:p>
      </dsp:txBody>
      <dsp:txXfrm>
        <a:off x="2217938" y="3462196"/>
        <a:ext cx="7163220" cy="208821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31/08/2023</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31/08/2023</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smtClean="0"/>
              <a:t>Haga clic para modificar los estilos de texto del patrón</a:t>
            </a:r>
          </a:p>
          <a:p>
            <a:pPr lvl="1" rtl="0"/>
            <a:r>
              <a:rPr lang="es-ES" noProof="0" dirty="0" smtClean="0"/>
              <a:t>Segundo nivel</a:t>
            </a:r>
          </a:p>
          <a:p>
            <a:pPr lvl="2" rtl="0"/>
            <a:r>
              <a:rPr lang="es-ES" noProof="0" dirty="0" smtClean="0"/>
              <a:t>Tercer nivel</a:t>
            </a:r>
          </a:p>
          <a:p>
            <a:pPr lvl="3" rtl="0"/>
            <a:r>
              <a:rPr lang="es-ES" noProof="0" dirty="0" smtClean="0"/>
              <a:t>Cuarto nivel</a:t>
            </a:r>
          </a:p>
          <a:p>
            <a:pPr lvl="4" rtl="0"/>
            <a:r>
              <a:rPr lang="es-ES" noProof="0" dirty="0" smtClean="0"/>
              <a:t>Quinto nivel</a:t>
            </a:r>
            <a:endParaRPr lang="es-ES" noProof="0" dirty="0"/>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0343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538277914"/>
      </p:ext>
    </p:extLst>
  </p:cSld>
  <p:clrMapOvr>
    <a:masterClrMapping/>
  </p:clrMapOvr>
  <p:timing>
    <p:tnLst>
      <p:par>
        <p:cTn id="1" dur="indefinite" restart="never" nodeType="tmRoot"/>
      </p:par>
    </p:tn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551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31/08/2023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6404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31/08/2023</a:t>
            </a:fld>
            <a:endParaRPr lang="es-ES" noProof="0" dirty="0"/>
          </a:p>
        </p:txBody>
      </p:sp>
      <p:sp>
        <p:nvSpPr>
          <p:cNvPr id="8" name="Footer Placeholder 7"/>
          <p:cNvSpPr>
            <a:spLocks noGrp="1"/>
          </p:cNvSpPr>
          <p:nvPr>
            <p:ph type="ftr" sz="quarter" idx="11"/>
          </p:nvPr>
        </p:nvSpPr>
        <p:spPr/>
        <p:txBody>
          <a:body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951358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31/08/2023</a:t>
            </a:fld>
            <a:endParaRPr lang="es-ES" noProof="0" dirty="0"/>
          </a:p>
        </p:txBody>
      </p:sp>
      <p:sp>
        <p:nvSpPr>
          <p:cNvPr id="4" name="Footer Placeholder 3"/>
          <p:cNvSpPr>
            <a:spLocks noGrp="1"/>
          </p:cNvSpPr>
          <p:nvPr>
            <p:ph type="ftr" sz="quarter" idx="11"/>
          </p:nvPr>
        </p:nvSpPr>
        <p:spPr/>
        <p:txBody>
          <a:bodyPr/>
          <a:lstStyle/>
          <a:p>
            <a:pPr rtl="0"/>
            <a:r>
              <a:rPr lang="es-ES" noProof="0" smtClean="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18549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31/08/2023</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84063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31/08/2023</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72984718"/>
      </p:ext>
    </p:extLst>
  </p:cSld>
  <p:clrMapOvr>
    <a:masterClrMapping/>
  </p:clrMapOvr>
  <p:timing>
    <p:tnLst>
      <p:par>
        <p:cTn id="1" dur="indefinite" restart="never" nodeType="tmRoot"/>
      </p:par>
    </p:tnLst>
  </p:timing>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31/08/2023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37905128"/>
      </p:ext>
    </p:extLst>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03983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5057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31/08/2023</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smtClean="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48044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01" y="640806"/>
            <a:ext cx="4374933" cy="29113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7287" y="2434626"/>
            <a:ext cx="2835638" cy="326773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0562" y="961731"/>
            <a:ext cx="5576529" cy="830781"/>
          </a:xfrm>
          <a:prstGeom prst="rect">
            <a:avLst/>
          </a:prstGeom>
          <a:noFill/>
        </p:spPr>
        <p:txBody>
          <a:bodyPr wrap="square" rtlCol="0">
            <a:spAutoFit/>
          </a:bodyPr>
          <a:lstStyle/>
          <a:p>
            <a:pPr algn="ctr"/>
            <a:r>
              <a:rPr lang="es-MX" sz="2399" b="1" dirty="0">
                <a:latin typeface="Arial" panose="020B0604020202020204" pitchFamily="34" charset="0"/>
                <a:cs typeface="Arial" panose="020B0604020202020204" pitchFamily="34" charset="0"/>
              </a:rPr>
              <a:t>ASIGNATURA DERECHO</a:t>
            </a:r>
          </a:p>
          <a:p>
            <a:pPr algn="ctr"/>
            <a:r>
              <a:rPr lang="es-MX" sz="2399" b="1" dirty="0">
                <a:latin typeface="Arial" panose="020B0604020202020204" pitchFamily="34" charset="0"/>
                <a:cs typeface="Arial" panose="020B0604020202020204" pitchFamily="34" charset="0"/>
              </a:rPr>
              <a:t>CURSO 4 </a:t>
            </a:r>
            <a:r>
              <a:rPr lang="es-MX" sz="2399" b="1" dirty="0" smtClean="0">
                <a:latin typeface="Arial" panose="020B0604020202020204" pitchFamily="34" charset="0"/>
                <a:cs typeface="Arial" panose="020B0604020202020204" pitchFamily="34" charset="0"/>
              </a:rPr>
              <a:t>“BOTE” </a:t>
            </a:r>
            <a:r>
              <a:rPr lang="es-MX" sz="2399" b="1" dirty="0">
                <a:latin typeface="Arial" panose="020B0604020202020204" pitchFamily="34" charset="0"/>
                <a:cs typeface="Arial" panose="020B0604020202020204" pitchFamily="34" charset="0"/>
              </a:rPr>
              <a:t>(EJECUTIVO). </a:t>
            </a:r>
            <a:endParaRPr lang="es-CL" sz="2399"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24" y="5702364"/>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a:t>
            </a:r>
            <a:r>
              <a:rPr lang="es-MX" sz="1999" dirty="0" smtClean="0">
                <a:latin typeface="Arial" panose="020B0604020202020204" pitchFamily="34" charset="0"/>
                <a:cs typeface="Arial" panose="020B0604020202020204" pitchFamily="34" charset="0"/>
              </a:rPr>
              <a:t>25 </a:t>
            </a:r>
            <a:r>
              <a:rPr lang="es-MX" sz="1999" dirty="0">
                <a:latin typeface="Arial" panose="020B0604020202020204" pitchFamily="34" charset="0"/>
                <a:cs typeface="Arial" panose="020B0604020202020204" pitchFamily="34" charset="0"/>
              </a:rPr>
              <a:t>de </a:t>
            </a:r>
            <a:r>
              <a:rPr lang="es-MX" sz="1999" dirty="0" smtClean="0">
                <a:latin typeface="Arial" panose="020B0604020202020204" pitchFamily="34" charset="0"/>
                <a:cs typeface="Arial" panose="020B0604020202020204" pitchFamily="34" charset="0"/>
              </a:rPr>
              <a:t>agosto </a:t>
            </a:r>
            <a:r>
              <a:rPr lang="es-MX" sz="1999" dirty="0">
                <a:latin typeface="Arial" panose="020B0604020202020204" pitchFamily="34" charset="0"/>
                <a:cs typeface="Arial" panose="020B0604020202020204" pitchFamily="34" charset="0"/>
              </a:rPr>
              <a:t>2023.</a:t>
            </a:r>
            <a:endParaRPr lang="es-CL" sz="1999"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9593" y="2324619"/>
            <a:ext cx="3689232" cy="24550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4761" y="4779634"/>
            <a:ext cx="3689233" cy="2077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6781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629916" y="548680"/>
            <a:ext cx="8352928" cy="646331"/>
          </a:xfrm>
          <a:prstGeom prst="rect">
            <a:avLst/>
          </a:prstGeom>
          <a:noFill/>
        </p:spPr>
        <p:txBody>
          <a:bodyPr wrap="square" rtlCol="0">
            <a:spAutoFit/>
          </a:bodyPr>
          <a:lstStyle/>
          <a:p>
            <a:pPr algn="ctr"/>
            <a:r>
              <a:rPr lang="es-MX" sz="3600" dirty="0" smtClean="0">
                <a:latin typeface="Arial" panose="020B0604020202020204" pitchFamily="34" charset="0"/>
                <a:cs typeface="Arial" panose="020B0604020202020204" pitchFamily="34" charset="0"/>
              </a:rPr>
              <a:t>REPASO CLASE 24/08/2023</a:t>
            </a:r>
            <a:endParaRPr lang="en-US" sz="3600" dirty="0">
              <a:latin typeface="Arial" panose="020B0604020202020204" pitchFamily="34" charset="0"/>
              <a:cs typeface="Arial" panose="020B0604020202020204" pitchFamily="34" charset="0"/>
            </a:endParaRPr>
          </a:p>
        </p:txBody>
      </p:sp>
      <p:sp>
        <p:nvSpPr>
          <p:cNvPr id="3" name="CuadroTexto 2"/>
          <p:cNvSpPr txBox="1"/>
          <p:nvPr/>
        </p:nvSpPr>
        <p:spPr>
          <a:xfrm>
            <a:off x="1053852" y="1340768"/>
            <a:ext cx="9865096" cy="4401205"/>
          </a:xfrm>
          <a:prstGeom prst="rect">
            <a:avLst/>
          </a:prstGeom>
          <a:noFill/>
        </p:spPr>
        <p:txBody>
          <a:bodyPr wrap="square" rtlCol="0">
            <a:spAutoFit/>
          </a:bodyPr>
          <a:lstStyle/>
          <a:p>
            <a:pPr marL="531813" indent="-531813" algn="just"/>
            <a:r>
              <a:rPr lang="es-MX" sz="2000" dirty="0" smtClean="0">
                <a:latin typeface="Arial" panose="020B0604020202020204" pitchFamily="34" charset="0"/>
                <a:cs typeface="Arial" panose="020B0604020202020204" pitchFamily="34" charset="0"/>
              </a:rPr>
              <a:t>1.-  El derecho internacional marítimo se encuentra inmerso dentro del Derecho Internacional Privado.</a:t>
            </a:r>
          </a:p>
          <a:p>
            <a:pPr marL="531813" indent="-531813" algn="just">
              <a:tabLst>
                <a:tab pos="531813" algn="l"/>
              </a:tabLst>
            </a:pPr>
            <a:r>
              <a:rPr lang="es-MX" sz="2000" dirty="0" smtClean="0">
                <a:latin typeface="Arial" panose="020B0604020202020204" pitchFamily="34" charset="0"/>
                <a:cs typeface="Arial" panose="020B0604020202020204" pitchFamily="34" charset="0"/>
              </a:rPr>
              <a:t>2.- ¿Cuáles son los tribunales internacionales encargados de revisar los temas del DIM?</a:t>
            </a:r>
          </a:p>
          <a:p>
            <a:pPr algn="just"/>
            <a:r>
              <a:rPr lang="es-MX" sz="2000" dirty="0" smtClean="0">
                <a:latin typeface="Arial" panose="020B0604020202020204" pitchFamily="34" charset="0"/>
                <a:cs typeface="Arial" panose="020B0604020202020204" pitchFamily="34" charset="0"/>
              </a:rPr>
              <a:t>3.- ¿En que año se adoptó la CONVEMAR y en qué año entró en vigor internacional?</a:t>
            </a:r>
          </a:p>
          <a:p>
            <a:pPr algn="just"/>
            <a:r>
              <a:rPr lang="es-MX" sz="2000" dirty="0" smtClean="0">
                <a:latin typeface="Arial" panose="020B0604020202020204" pitchFamily="34" charset="0"/>
                <a:cs typeface="Arial" panose="020B0604020202020204" pitchFamily="34" charset="0"/>
              </a:rPr>
              <a:t>4.- ¿Chile es parte de la CONVEMAR?.</a:t>
            </a:r>
          </a:p>
          <a:p>
            <a:pPr algn="just"/>
            <a:r>
              <a:rPr lang="es-MX" sz="2000" dirty="0" smtClean="0">
                <a:latin typeface="Arial" panose="020B0604020202020204" pitchFamily="34" charset="0"/>
                <a:cs typeface="Arial" panose="020B0604020202020204" pitchFamily="34" charset="0"/>
              </a:rPr>
              <a:t>5.- </a:t>
            </a:r>
            <a:r>
              <a:rPr lang="es-MX" sz="2000" dirty="0">
                <a:latin typeface="Arial" panose="020B0604020202020204" pitchFamily="34" charset="0"/>
                <a:cs typeface="Arial" panose="020B0604020202020204" pitchFamily="34" charset="0"/>
              </a:rPr>
              <a:t>¿Qué es una línea de base?</a:t>
            </a:r>
          </a:p>
          <a:p>
            <a:pPr algn="just"/>
            <a:r>
              <a:rPr lang="es-MX" sz="2000" dirty="0" smtClean="0">
                <a:latin typeface="Arial" panose="020B0604020202020204" pitchFamily="34" charset="0"/>
                <a:cs typeface="Arial" panose="020B0604020202020204" pitchFamily="34" charset="0"/>
              </a:rPr>
              <a:t>6.- ¿Qué tipo de soberanía ejerce el estado ribereño en las aguas interiores?</a:t>
            </a:r>
          </a:p>
          <a:p>
            <a:pPr algn="just"/>
            <a:r>
              <a:rPr lang="es-MX" sz="2000" dirty="0" smtClean="0">
                <a:latin typeface="Arial" panose="020B0604020202020204" pitchFamily="34" charset="0"/>
                <a:cs typeface="Arial" panose="020B0604020202020204" pitchFamily="34" charset="0"/>
              </a:rPr>
              <a:t>7.- ¿Qué tipo de línea de base tiene nuestro país?</a:t>
            </a:r>
          </a:p>
          <a:p>
            <a:pPr algn="just"/>
            <a:r>
              <a:rPr lang="es-MX" sz="2000" dirty="0" smtClean="0">
                <a:latin typeface="Arial" panose="020B0604020202020204" pitchFamily="34" charset="0"/>
                <a:cs typeface="Arial" panose="020B0604020202020204" pitchFamily="34" charset="0"/>
              </a:rPr>
              <a:t>8.- ¿Qué es el mar territorial?</a:t>
            </a:r>
          </a:p>
          <a:p>
            <a:pPr algn="just"/>
            <a:r>
              <a:rPr lang="es-MX" sz="2000" dirty="0" smtClean="0">
                <a:latin typeface="Arial" panose="020B0604020202020204" pitchFamily="34" charset="0"/>
                <a:cs typeface="Arial" panose="020B0604020202020204" pitchFamily="34" charset="0"/>
              </a:rPr>
              <a:t>9.- ¿Qué es el paso inocente?</a:t>
            </a:r>
          </a:p>
          <a:p>
            <a:pPr algn="just"/>
            <a:r>
              <a:rPr lang="es-MX" sz="2000" dirty="0" smtClean="0">
                <a:latin typeface="Arial" panose="020B0604020202020204" pitchFamily="34" charset="0"/>
                <a:cs typeface="Arial" panose="020B0604020202020204" pitchFamily="34" charset="0"/>
              </a:rPr>
              <a:t>10.- ¿Cómo debe ser la navegación de un buque por el paso inocente? </a:t>
            </a:r>
          </a:p>
          <a:p>
            <a:pPr marL="531813" indent="-531813" algn="just"/>
            <a:r>
              <a:rPr lang="es-MX" sz="2000" dirty="0" smtClean="0">
                <a:latin typeface="Arial" panose="020B0604020202020204" pitchFamily="34" charset="0"/>
                <a:cs typeface="Arial" panose="020B0604020202020204" pitchFamily="34" charset="0"/>
              </a:rPr>
              <a:t>11.- ¿Puede el estado ribereño ejercer jurisdicción penal respecto a un delito cometido mientras el buque realizaba su paso inocente?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1233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026" t="33266" r="15134" b="5704"/>
          <a:stretch/>
        </p:blipFill>
        <p:spPr>
          <a:xfrm>
            <a:off x="11030" y="0"/>
            <a:ext cx="12282385" cy="6381328"/>
          </a:xfrm>
          <a:prstGeom prst="rect">
            <a:avLst/>
          </a:prstGeom>
        </p:spPr>
      </p:pic>
      <p:sp>
        <p:nvSpPr>
          <p:cNvPr id="3" name="CuadroTexto 2"/>
          <p:cNvSpPr txBox="1"/>
          <p:nvPr/>
        </p:nvSpPr>
        <p:spPr>
          <a:xfrm>
            <a:off x="549796" y="1124744"/>
            <a:ext cx="4798268" cy="156966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800" dirty="0" smtClean="0">
                <a:latin typeface="Arial" panose="020B0604020202020204" pitchFamily="34" charset="0"/>
                <a:cs typeface="Arial" panose="020B0604020202020204" pitchFamily="34" charset="0"/>
              </a:rPr>
              <a:t>MAR TERRITORIAL </a:t>
            </a:r>
            <a:endParaRPr lang="en-US" sz="4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9483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4366220" y="1844824"/>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4366220" y="3933056"/>
            <a:ext cx="4037058"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5302324" y="2780928"/>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12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3262514" y="1288528"/>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Línea de Base</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4584549" y="395083"/>
            <a:ext cx="3600400"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MAR TERRITORIAL</a:t>
            </a:r>
            <a:endParaRPr lang="en-US" sz="2800" dirty="0">
              <a:latin typeface="Arial" panose="020B0604020202020204" pitchFamily="34" charset="0"/>
              <a:cs typeface="Arial" panose="020B0604020202020204" pitchFamily="34" charset="0"/>
            </a:endParaRPr>
          </a:p>
        </p:txBody>
      </p:sp>
      <p:cxnSp>
        <p:nvCxnSpPr>
          <p:cNvPr id="13" name="Conector recto 12"/>
          <p:cNvCxnSpPr/>
          <p:nvPr/>
        </p:nvCxnSpPr>
        <p:spPr>
          <a:xfrm>
            <a:off x="8403278"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7390556" y="1287923"/>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333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2253640981"/>
              </p:ext>
            </p:extLst>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7635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93812" y="404664"/>
            <a:ext cx="10873208" cy="1477328"/>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El Estado Ribereño tiene </a:t>
            </a:r>
            <a:r>
              <a:rPr lang="es-MX" u="sng" dirty="0" smtClean="0">
                <a:latin typeface="Arial" panose="020B0604020202020204" pitchFamily="34" charset="0"/>
                <a:cs typeface="Arial" panose="020B0604020202020204" pitchFamily="34" charset="0"/>
              </a:rPr>
              <a:t>soberanía</a:t>
            </a:r>
            <a:r>
              <a:rPr lang="es-MX" dirty="0" smtClean="0">
                <a:latin typeface="Arial" panose="020B0604020202020204" pitchFamily="34" charset="0"/>
                <a:cs typeface="Arial" panose="020B0604020202020204" pitchFamily="34" charset="0"/>
              </a:rPr>
              <a:t> y </a:t>
            </a:r>
            <a:r>
              <a:rPr lang="es-MX" u="sng" dirty="0" smtClean="0">
                <a:latin typeface="Arial" panose="020B0604020202020204" pitchFamily="34" charset="0"/>
                <a:cs typeface="Arial" panose="020B0604020202020204" pitchFamily="34" charset="0"/>
              </a:rPr>
              <a:t>jurisdicción</a:t>
            </a:r>
            <a:r>
              <a:rPr lang="es-MX" dirty="0" smtClean="0">
                <a:latin typeface="Arial" panose="020B0604020202020204" pitchFamily="34" charset="0"/>
                <a:cs typeface="Arial" panose="020B0604020202020204" pitchFamily="34" charset="0"/>
              </a:rPr>
              <a:t> sobre el </a:t>
            </a:r>
            <a:r>
              <a:rPr lang="es-MX" dirty="0">
                <a:latin typeface="Arial" panose="020B0604020202020204" pitchFamily="34" charset="0"/>
                <a:cs typeface="Arial" panose="020B0604020202020204" pitchFamily="34" charset="0"/>
              </a:rPr>
              <a:t>M</a:t>
            </a:r>
            <a:r>
              <a:rPr lang="es-MX" dirty="0" smtClean="0">
                <a:latin typeface="Arial" panose="020B0604020202020204" pitchFamily="34" charset="0"/>
                <a:cs typeface="Arial" panose="020B0604020202020204" pitchFamily="34" charset="0"/>
              </a:rPr>
              <a:t>ar Territorial y esta soberanía se extiende a:</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Espacio Aéreo.</a:t>
            </a: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Suelo.</a:t>
            </a: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Subsuelo.</a:t>
            </a:r>
            <a:endParaRPr lang="en-US"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678219215"/>
              </p:ext>
            </p:extLst>
          </p:nvPr>
        </p:nvGraphicFramePr>
        <p:xfrm>
          <a:off x="549796" y="2132856"/>
          <a:ext cx="11017224" cy="3823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070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341884" y="404664"/>
            <a:ext cx="9577064"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DERECHOS </a:t>
            </a:r>
            <a:r>
              <a:rPr lang="es-MX" sz="2400" dirty="0" err="1" smtClean="0">
                <a:latin typeface="Arial" panose="020B0604020202020204" pitchFamily="34" charset="0"/>
                <a:cs typeface="Arial" panose="020B0604020202020204" pitchFamily="34" charset="0"/>
              </a:rPr>
              <a:t>E°</a:t>
            </a:r>
            <a:r>
              <a:rPr lang="es-MX" sz="2400" dirty="0" smtClean="0">
                <a:latin typeface="Arial" panose="020B0604020202020204" pitchFamily="34" charset="0"/>
                <a:cs typeface="Arial" panose="020B0604020202020204" pitchFamily="34" charset="0"/>
              </a:rPr>
              <a:t> RIBEREÑOS SOBRE EL MAR TERRITORIAL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765820" y="1484784"/>
            <a:ext cx="11017224" cy="3170099"/>
          </a:xfrm>
          <a:prstGeom prst="rect">
            <a:avLst/>
          </a:prstGeom>
          <a:noFill/>
        </p:spPr>
        <p:txBody>
          <a:bodyPr wrap="square" rtlCol="0">
            <a:spAutoFit/>
          </a:bodyPr>
          <a:lstStyle/>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Derechos exclusivos de pesca y explotación del fondo del mar y subsuelo del mar territorial.</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Derechos exclusivos sobre su espacio aéreo. </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 exclusivo de cabotaje (traslado de mercancías y personas desde un punto a otro de sus territorio), respecto de las naves de bandera del Estado Ribereño.</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Adopción de leyes y reglamentos en materias de navegación, sanidad, tarifas aduaneras e inmigración</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4042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5687" t="27360" r="15133" b="4719"/>
          <a:stretch/>
        </p:blipFill>
        <p:spPr>
          <a:xfrm>
            <a:off x="-1" y="12773"/>
            <a:ext cx="12188825" cy="6305498"/>
          </a:xfrm>
          <a:prstGeom prst="rect">
            <a:avLst/>
          </a:prstGeom>
        </p:spPr>
      </p:pic>
      <p:sp>
        <p:nvSpPr>
          <p:cNvPr id="3" name="CuadroTexto 2"/>
          <p:cNvSpPr txBox="1"/>
          <p:nvPr/>
        </p:nvSpPr>
        <p:spPr>
          <a:xfrm>
            <a:off x="2494011" y="332656"/>
            <a:ext cx="7200800" cy="646331"/>
          </a:xfrm>
          <a:prstGeom prst="rect">
            <a:avLst/>
          </a:prstGeom>
          <a:ln w="38100">
            <a:solidFill>
              <a:schemeClr val="tx1"/>
            </a:solidFill>
          </a:ln>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s-MX" sz="3600" b="1" dirty="0" smtClean="0">
                <a:latin typeface="Arial" panose="020B0604020202020204" pitchFamily="34" charset="0"/>
                <a:cs typeface="Arial" panose="020B0604020202020204" pitchFamily="34" charset="0"/>
              </a:rPr>
              <a:t>PASO INOCENTE</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1933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913661251"/>
              </p:ext>
            </p:extLst>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478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345570115"/>
              </p:ext>
            </p:extLst>
          </p:nvPr>
        </p:nvGraphicFramePr>
        <p:xfrm>
          <a:off x="405780" y="260648"/>
          <a:ext cx="1166529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8739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965224941"/>
              </p:ext>
            </p:extLst>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1150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834173701"/>
              </p:ext>
            </p:extLst>
          </p:nvPr>
        </p:nvGraphicFramePr>
        <p:xfrm>
          <a:off x="549796" y="-675456"/>
          <a:ext cx="11305256"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549796" y="5229200"/>
            <a:ext cx="8064896" cy="584775"/>
          </a:xfrm>
          <a:prstGeom prst="rect">
            <a:avLst/>
          </a:prstGeom>
          <a:noFill/>
        </p:spPr>
        <p:txBody>
          <a:bodyPr wrap="square" rtlCol="0">
            <a:spAutoFit/>
          </a:bodyPr>
          <a:lstStyle/>
          <a:p>
            <a:pPr marL="28575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Enumeración no taxativa.</a:t>
            </a:r>
          </a:p>
          <a:p>
            <a:pPr marL="28575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Si una nave no cumple paso inocente se aplica la jurisdicción del Estado Ribereño.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52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285175877"/>
              </p:ext>
            </p:extLst>
          </p:nvPr>
        </p:nvGraphicFramePr>
        <p:xfrm>
          <a:off x="19873" y="188640"/>
          <a:ext cx="12168952" cy="5561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73932" y="5949280"/>
            <a:ext cx="9937104" cy="338554"/>
          </a:xfrm>
          <a:prstGeom prst="rect">
            <a:avLst/>
          </a:prstGeom>
        </p:spPr>
        <p:txBody>
          <a:bodyPr wrap="square">
            <a:spAutoFit/>
          </a:bodyPr>
          <a:lstStyle/>
          <a:p>
            <a:pPr marL="0" lvl="2"/>
            <a:r>
              <a:rPr lang="es-MX" sz="1600" b="1" dirty="0">
                <a:latin typeface="Arial" panose="020B0604020202020204" pitchFamily="34" charset="0"/>
                <a:cs typeface="Arial" panose="020B0604020202020204" pitchFamily="34" charset="0"/>
              </a:rPr>
              <a:t>B</a:t>
            </a:r>
            <a:r>
              <a:rPr lang="es-MX" sz="1600" b="1" dirty="0" smtClean="0">
                <a:latin typeface="Arial" panose="020B0604020202020204" pitchFamily="34" charset="0"/>
                <a:cs typeface="Arial" panose="020B0604020202020204" pitchFamily="34" charset="0"/>
              </a:rPr>
              <a:t>uques </a:t>
            </a:r>
            <a:r>
              <a:rPr lang="es-MX" sz="1600" b="1" dirty="0">
                <a:latin typeface="Arial" panose="020B0604020202020204" pitchFamily="34" charset="0"/>
                <a:cs typeface="Arial" panose="020B0604020202020204" pitchFamily="34" charset="0"/>
              </a:rPr>
              <a:t>de guerra: </a:t>
            </a:r>
            <a:r>
              <a:rPr lang="es-MX" sz="1600" dirty="0">
                <a:latin typeface="Arial" panose="020B0604020202020204" pitchFamily="34" charset="0"/>
                <a:cs typeface="Arial" panose="020B0604020202020204" pitchFamily="34" charset="0"/>
              </a:rPr>
              <a:t>Gozan de inmunidad respecto de cualquier jurisdicción que no sea la de su pabellón.</a:t>
            </a:r>
            <a:endParaRPr lang="es-E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3877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3442700" y="1623509"/>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3442700" y="3933056"/>
            <a:ext cx="5532032"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4876568" y="3471391"/>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24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2349996" y="1161844"/>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Mar Territorial</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4352938" y="407792"/>
            <a:ext cx="3600400" cy="523220"/>
          </a:xfrm>
          <a:prstGeom prst="rect">
            <a:avLst/>
          </a:prstGeom>
          <a:noFill/>
        </p:spPr>
        <p:txBody>
          <a:bodyPr wrap="square" rtlCol="0">
            <a:spAutoFit/>
          </a:bodyPr>
          <a:lstStyle/>
          <a:p>
            <a:pPr algn="ctr"/>
            <a:r>
              <a:rPr lang="es-MX" sz="2800" b="1" dirty="0" smtClean="0">
                <a:latin typeface="Arial" panose="020B0604020202020204" pitchFamily="34" charset="0"/>
                <a:cs typeface="Arial" panose="020B0604020202020204" pitchFamily="34" charset="0"/>
              </a:rPr>
              <a:t>ZONA CONTIGUA</a:t>
            </a:r>
            <a:endParaRPr lang="en-US" sz="2800" b="1" dirty="0">
              <a:latin typeface="Arial" panose="020B0604020202020204" pitchFamily="34" charset="0"/>
              <a:cs typeface="Arial" panose="020B0604020202020204" pitchFamily="34" charset="0"/>
            </a:endParaRPr>
          </a:p>
        </p:txBody>
      </p:sp>
      <p:cxnSp>
        <p:nvCxnSpPr>
          <p:cNvPr id="13" name="Conector recto 12"/>
          <p:cNvCxnSpPr/>
          <p:nvPr/>
        </p:nvCxnSpPr>
        <p:spPr>
          <a:xfrm>
            <a:off x="8974732"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6958508" y="1161844"/>
            <a:ext cx="4032448"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4615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86100" y="476672"/>
            <a:ext cx="5544616"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981844" y="1628800"/>
            <a:ext cx="10513168" cy="2554545"/>
          </a:xfrm>
          <a:prstGeom prst="rect">
            <a:avLst/>
          </a:prstGeom>
          <a:noFill/>
        </p:spPr>
        <p:txBody>
          <a:bodyPr wrap="square" rtlCol="0">
            <a:spAutoFit/>
          </a:bodyPr>
          <a:lstStyle/>
          <a:p>
            <a:pPr marL="342900" indent="-34290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En ella se pueden adoptar medidas de fiscalización y control de buques extranjeros, evitando la inmigración ilegal y combatiendo narcotráfico.</a:t>
            </a:r>
          </a:p>
          <a:p>
            <a:pPr marL="342900" indent="-342900">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Se puede realizar persecución y apresamiento de una nave por delitos cometidos en esa zona.</a:t>
            </a:r>
          </a:p>
          <a:p>
            <a:pPr marL="342900" indent="-3429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0478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rco pesquer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4223" cy="638132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710036" y="5720596"/>
            <a:ext cx="7200800" cy="646331"/>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b="1" dirty="0" smtClean="0">
                <a:latin typeface="Arial" panose="020B0604020202020204" pitchFamily="34" charset="0"/>
                <a:cs typeface="Arial" panose="020B0604020202020204" pitchFamily="34" charset="0"/>
              </a:rPr>
              <a:t>ZONA ECONÓMICA EXCLUSIVA</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8238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2305433742"/>
              </p:ext>
            </p:extLst>
          </p:nvPr>
        </p:nvGraphicFramePr>
        <p:xfrm>
          <a:off x="1341884" y="188640"/>
          <a:ext cx="9361040"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8026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3442700" y="1623509"/>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3442700" y="3933056"/>
            <a:ext cx="5532032"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4876568" y="3471391"/>
            <a:ext cx="3076770"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200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2398759" y="857268"/>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cxnSp>
        <p:nvCxnSpPr>
          <p:cNvPr id="13" name="Conector recto 12"/>
          <p:cNvCxnSpPr/>
          <p:nvPr/>
        </p:nvCxnSpPr>
        <p:spPr>
          <a:xfrm>
            <a:off x="8974732"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3730907" y="2105974"/>
            <a:ext cx="5368091"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
        <p:nvSpPr>
          <p:cNvPr id="12" name="CuadroTexto 11"/>
          <p:cNvSpPr txBox="1"/>
          <p:nvPr/>
        </p:nvSpPr>
        <p:spPr>
          <a:xfrm>
            <a:off x="9524529" y="3516912"/>
            <a:ext cx="2664296"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Alta Mar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4413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859261545"/>
              </p:ext>
            </p:extLst>
          </p:nvPr>
        </p:nvGraphicFramePr>
        <p:xfrm>
          <a:off x="2031471" y="720372"/>
          <a:ext cx="9319525"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053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046847641"/>
              </p:ext>
            </p:extLst>
          </p:nvPr>
        </p:nvGraphicFramePr>
        <p:xfrm>
          <a:off x="477788" y="332656"/>
          <a:ext cx="11593288"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7306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27610683"/>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4235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1781416"/>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3659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41242959"/>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2863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333187314"/>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449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1736164"/>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702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1986</TotalTime>
  <Words>1151</Words>
  <Application>Microsoft Office PowerPoint</Application>
  <PresentationFormat>Personalizado</PresentationFormat>
  <Paragraphs>147</Paragraphs>
  <Slides>25</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25</vt:i4>
      </vt:variant>
    </vt:vector>
  </HeadingPairs>
  <TitlesOfParts>
    <vt:vector size="31" baseType="lpstr">
      <vt:lpstr>Arial</vt:lpstr>
      <vt:lpstr>Calibri</vt:lpstr>
      <vt:lpstr>Calibri Light</vt:lpstr>
      <vt:lpstr>Euphemia</vt:lpstr>
      <vt:lpstr>Wingdings</vt:lpstr>
      <vt:lpstr>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AL DERECHO INTERNACIONAL MARÍTIMO (DIM)</dc:title>
  <dc:creator>Diego</dc:creator>
  <cp:lastModifiedBy>Diego</cp:lastModifiedBy>
  <cp:revision>133</cp:revision>
  <dcterms:created xsi:type="dcterms:W3CDTF">2023-08-15T14:23:07Z</dcterms:created>
  <dcterms:modified xsi:type="dcterms:W3CDTF">2023-08-31T11:46:34Z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