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63" r:id="rId4"/>
    <p:sldId id="259" r:id="rId5"/>
    <p:sldId id="264" r:id="rId6"/>
    <p:sldId id="260" r:id="rId7"/>
    <p:sldId id="265" r:id="rId8"/>
    <p:sldId id="261" r:id="rId9"/>
    <p:sldId id="266" r:id="rId10"/>
    <p:sldId id="267" r:id="rId11"/>
    <p:sldId id="272" r:id="rId12"/>
    <p:sldId id="273" r:id="rId13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61"/>
  </p:normalViewPr>
  <p:slideViewPr>
    <p:cSldViewPr>
      <p:cViewPr varScale="1">
        <p:scale>
          <a:sx n="106" d="100"/>
          <a:sy n="106" d="100"/>
        </p:scale>
        <p:origin x="1800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99FAB483-3539-7F42-8BB0-D95D47C2B4A1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4A983DF5-C4BC-B945-9DBD-416DBFAEC77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04889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</a:pPr>
            <a:endParaRPr lang="ru-RU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2DB27-1E47-534F-9A24-33B643211F16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796EF-1084-CB4C-A759-5CAD18DEBF6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8988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3CBE8-7ABD-3A4C-922F-9F550EBE3F4F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17894-A2D2-5641-AFC4-04731EC69C5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865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B625-A2D0-9949-B750-E0CC9E757C70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4EC5B-DD53-E74E-9060-E58A18B3538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79352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B2E21-EAFD-3D4D-A582-768A87D340A4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056BF3-78FE-2C48-A92D-BB9EAEC4F97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8555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F8B54-9857-E14F-AEDF-AB523095B138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3599B-C717-4346-B8C8-5DFEFFF63CE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97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A1039-F2BD-CB42-9D0A-4D6F4BF93FBB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D5F8B-7677-1643-9AD7-DA1B9C0B8D7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6673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AC34C-E7D5-CB43-A802-D1BF4373E8EF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4933F-73C2-4E40-AE22-EA79EF1CD9C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184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38FA2-8A4F-D94F-AE3F-6F3EC5843FAE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5826F-CD7A-214C-A1C5-A8B84B3BF2C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159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C5125-5E01-5945-B7DA-2F01CA001082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4C5FE-A339-204B-952A-E52174341CB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1657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599DF-9FD4-F549-888B-FA1914099BC3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3360D-E71D-A546-8182-F67D728345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4001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91AC9C-87E4-3C43-AF5A-060BD3904D9F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F9FE8-45AE-A44B-93C3-ED3C2DD2DC9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1038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0294C9DA-A66B-6848-9C20-1045FEE0C013}" type="datetimeFigureOut">
              <a:rPr lang="es-CL"/>
              <a:pPr>
                <a:defRPr/>
              </a:pPr>
              <a:t>24-08-22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A70EC46D-6B49-F94C-AAC0-07A9E5A243A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s-CL" sz="4400" b="1">
                <a:solidFill>
                  <a:srgbClr val="254061"/>
                </a:solidFill>
                <a:ea typeface="Microsoft YaHei" charset="0"/>
                <a:cs typeface="Microsoft YaHei" charset="0"/>
              </a:rPr>
              <a:t>Electromagnetismo</a:t>
            </a:r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Escuela Naval 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“</a:t>
            </a:r>
            <a:r>
              <a:rPr lang="es-CL" altLang="ja-JP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Arturo Prat</a:t>
            </a:r>
            <a:r>
              <a:rPr lang="ja-JP" alt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”</a:t>
            </a:r>
            <a:endParaRPr lang="es-CL" altLang="ja-JP" sz="3200" b="1" dirty="0">
              <a:solidFill>
                <a:srgbClr val="254061"/>
              </a:solidFill>
              <a:ea typeface="Microsoft YaHei" charset="0"/>
              <a:cs typeface="Microsoft YaHei" charset="0"/>
            </a:endParaRPr>
          </a:p>
          <a:p>
            <a:pPr algn="ctr" eaLnBrk="1" hangingPunct="1">
              <a:spcBef>
                <a:spcPts val="800"/>
              </a:spcBef>
            </a:pPr>
            <a:r>
              <a:rPr lang="es-CL" sz="3200" b="1" dirty="0">
                <a:solidFill>
                  <a:srgbClr val="254061"/>
                </a:solidFill>
                <a:ea typeface="Microsoft YaHei" charset="0"/>
                <a:cs typeface="Microsoft YaHei" charset="0"/>
              </a:rPr>
              <a:t>2022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3736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Campo magnético</a:t>
            </a:r>
          </a:p>
        </p:txBody>
      </p:sp>
      <p:pic>
        <p:nvPicPr>
          <p:cNvPr id="16386" name="Picture 6" descr="http://www.physics.sjsu.edu/becker/physics51/images/28_03_Earth_magnetic_fie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73238"/>
            <a:ext cx="43338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4787900" y="1773238"/>
            <a:ext cx="2305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1800"/>
              <a:t>Magnetismo natural</a:t>
            </a:r>
          </a:p>
        </p:txBody>
      </p:sp>
      <p:pic>
        <p:nvPicPr>
          <p:cNvPr id="16388" name="Picture 8" descr="A lodestone attracting iron filings and nai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2276475"/>
            <a:ext cx="188595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10" descr="Nickel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071938"/>
            <a:ext cx="169545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www.physics.sjsu.edu/becker/physics51/images/28_01_Bar_magne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1628775"/>
            <a:ext cx="2751137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4" descr="http://hyperphysics.phy-astr.gsu.edu/hbase/magnetic/imgmag/barso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25413"/>
            <a:ext cx="5111750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4" descr="http://content.answcdn.com/main/content/img/BritannicaConcise/images/7219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57563"/>
            <a:ext cx="51149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Box 1"/>
          <p:cNvSpPr txBox="1">
            <a:spLocks noChangeArrowheads="1"/>
          </p:cNvSpPr>
          <p:nvPr/>
        </p:nvSpPr>
        <p:spPr bwMode="auto">
          <a:xfrm>
            <a:off x="250825" y="620713"/>
            <a:ext cx="815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Fuerza ejercida por un campo magnético</a:t>
            </a:r>
          </a:p>
        </p:txBody>
      </p:sp>
      <p:sp>
        <p:nvSpPr>
          <p:cNvPr id="4" name="Rectangle 3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93631" y="1340768"/>
            <a:ext cx="2275431" cy="575479"/>
          </a:xfrm>
          <a:prstGeom prst="rect">
            <a:avLst/>
          </a:prstGeom>
          <a:blipFill rotWithShape="1">
            <a:blip r:embed="rId2"/>
            <a:stretch>
              <a:fillRect r="-6702" b="-3085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3057525" cy="2951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80245" y="2424439"/>
            <a:ext cx="2376264" cy="3150542"/>
          </a:xfrm>
          <a:prstGeom prst="rect">
            <a:avLst/>
          </a:prstGeom>
          <a:blipFill rotWithShape="1">
            <a:blip r:embed="rId4"/>
            <a:stretch>
              <a:fillRect l="-2308" t="-967" r="-3590" b="-2128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7" name="Rectangular Callout 6"/>
          <p:cNvSpPr/>
          <p:nvPr/>
        </p:nvSpPr>
        <p:spPr>
          <a:xfrm rot="10800000">
            <a:off x="5148263" y="2184400"/>
            <a:ext cx="3040062" cy="3476625"/>
          </a:xfrm>
          <a:prstGeom prst="wedgeRectCallout">
            <a:avLst>
              <a:gd name="adj1" fmla="val 40224"/>
              <a:gd name="adj2" fmla="val 60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Rectangular Callout 7"/>
          <p:cNvSpPr/>
          <p:nvPr/>
        </p:nvSpPr>
        <p:spPr>
          <a:xfrm rot="10800000">
            <a:off x="827088" y="4797425"/>
            <a:ext cx="2016125" cy="1584325"/>
          </a:xfrm>
          <a:prstGeom prst="wedgeRectCallout">
            <a:avLst>
              <a:gd name="adj1" fmla="val -11862"/>
              <a:gd name="adj2" fmla="val 12041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9" name="TextBox 8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27584" y="5013176"/>
            <a:ext cx="2018630" cy="923330"/>
          </a:xfrm>
          <a:prstGeom prst="rect">
            <a:avLst/>
          </a:prstGeom>
          <a:blipFill rotWithShape="1">
            <a:blip r:embed="rId5"/>
            <a:stretch>
              <a:fillRect l="-2719" t="-3289" r="-4230" b="-9211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  <p:sp>
        <p:nvSpPr>
          <p:cNvPr id="11" name="Rectangle 10"/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631346" y="5948725"/>
            <a:ext cx="2990597" cy="461665"/>
          </a:xfrm>
          <a:prstGeom prst="rect">
            <a:avLst/>
          </a:prstGeom>
          <a:blipFill rotWithShape="1">
            <a:blip r:embed="rId6"/>
            <a:stretch>
              <a:fillRect l="-612" t="-10526" b="-2894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cs typeface="Arial" charset="0"/>
              </a:rPr>
              <a:t> 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81075"/>
            <a:ext cx="3990975" cy="257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539750" y="549275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1800"/>
              <a:t>Regla de la mano derecha</a:t>
            </a:r>
          </a:p>
        </p:txBody>
      </p:sp>
      <p:pic>
        <p:nvPicPr>
          <p:cNvPr id="19459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125538"/>
            <a:ext cx="3240088" cy="391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1"/>
          <p:cNvSpPr txBox="1">
            <a:spLocks noChangeArrowheads="1"/>
          </p:cNvSpPr>
          <p:nvPr/>
        </p:nvSpPr>
        <p:spPr bwMode="auto">
          <a:xfrm>
            <a:off x="250825" y="333375"/>
            <a:ext cx="82470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Fuerza magnética sobre un segmento de </a:t>
            </a:r>
          </a:p>
          <a:p>
            <a:pPr eaLnBrk="1" hangingPunct="1"/>
            <a:r>
              <a:rPr lang="es-CL" sz="3200" b="1">
                <a:solidFill>
                  <a:srgbClr val="002060"/>
                </a:solidFill>
                <a:latin typeface="Arial" charset="0"/>
              </a:rPr>
              <a:t>alambre portador de corriente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406525"/>
            <a:ext cx="355282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4205288"/>
            <a:ext cx="21431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17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0" y="4868863"/>
            <a:ext cx="14001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689100"/>
            <a:ext cx="5467350" cy="233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lrrpublic.cli.det.nsw.edu.au/lrrSecure/Sites/Web/Forces_and_fields_creative_commons/7308/graphics/elect_twi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060575"/>
            <a:ext cx="5743575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1"/>
          <p:cNvSpPr txBox="1">
            <a:spLocks noChangeArrowheads="1"/>
          </p:cNvSpPr>
          <p:nvPr/>
        </p:nvSpPr>
        <p:spPr bwMode="auto">
          <a:xfrm>
            <a:off x="250825" y="333375"/>
            <a:ext cx="7899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Movimiento de una carga puntual en un</a:t>
            </a:r>
          </a:p>
          <a:p>
            <a:pPr eaLnBrk="1" hangingPunct="1"/>
            <a:r>
              <a:rPr lang="es-CL" sz="3200" b="1" dirty="0">
                <a:solidFill>
                  <a:srgbClr val="002060"/>
                </a:solidFill>
                <a:latin typeface="Arial" charset="0"/>
              </a:rPr>
              <a:t>campo magnético</a:t>
            </a:r>
          </a:p>
        </p:txBody>
      </p:sp>
      <p:pic>
        <p:nvPicPr>
          <p:cNvPr id="22530" name="Picture 6" descr="http://www.physics.byu.edu/faculty/christensen/Physics%20220/FTI/29%20Magnetic%20Fields/29.17,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989138"/>
            <a:ext cx="3924300" cy="322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8" descr="http://www.a-levelphysicstutor.com/images/fields/mag2-Bqv-diag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133600"/>
            <a:ext cx="478472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981075"/>
            <a:ext cx="20859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138" y="1700213"/>
            <a:ext cx="187642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2771775"/>
            <a:ext cx="100965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525" y="3821113"/>
            <a:ext cx="1771650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4652963"/>
            <a:ext cx="272415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3558" name="Picture 4" descr="http://www.physics.byu.edu/faculty/christensen/Physics%20220/FTI/29%20Magnetic%20Fields/29.17,7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8" y="1547813"/>
            <a:ext cx="382905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ángulo 1"/>
          <p:cNvSpPr>
            <a:spLocks noChangeArrowheads="1"/>
          </p:cNvSpPr>
          <p:nvPr/>
        </p:nvSpPr>
        <p:spPr bwMode="auto">
          <a:xfrm>
            <a:off x="468313" y="549275"/>
            <a:ext cx="4572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/>
              <a:t>El motor magnetohidrodinámico y el Yamato-1</a:t>
            </a:r>
          </a:p>
        </p:txBody>
      </p:sp>
      <p:pic>
        <p:nvPicPr>
          <p:cNvPr id="2457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68413"/>
            <a:ext cx="7921625" cy="362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ángulo 3"/>
          <p:cNvSpPr>
            <a:spLocks noChangeArrowheads="1"/>
          </p:cNvSpPr>
          <p:nvPr/>
        </p:nvSpPr>
        <p:spPr bwMode="auto">
          <a:xfrm>
            <a:off x="323850" y="5157788"/>
            <a:ext cx="86407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/>
              <a:t>Principio de funcionamiento del Yamato-1 (izquierda) y estado actual del ingenio, reposando en el Museo Marítimo de Kobe (derecha)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19" y="692696"/>
            <a:ext cx="8651447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793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08720"/>
            <a:ext cx="7596336" cy="4269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18919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76</Words>
  <Application>Microsoft Macintosh PowerPoint</Application>
  <PresentationFormat>Presentación en pantalla (4:3)</PresentationFormat>
  <Paragraphs>17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Cristian Romanque</cp:lastModifiedBy>
  <cp:revision>32</cp:revision>
  <dcterms:created xsi:type="dcterms:W3CDTF">2012-03-15T07:32:46Z</dcterms:created>
  <dcterms:modified xsi:type="dcterms:W3CDTF">2022-08-24T13:02:09Z</dcterms:modified>
</cp:coreProperties>
</file>