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quickStyle8.xml" ContentType="application/vnd.openxmlformats-officedocument.drawingml.diagramStyl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0B3451-FBEC-44BD-A7B6-B0CFB1ABFB5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E018170-6C17-45E2-B90E-A62F50AE19AA}">
      <dgm:prSet phldrT="[Texto]"/>
      <dgm:spPr/>
      <dgm:t>
        <a:bodyPr/>
        <a:lstStyle/>
        <a:p>
          <a:r>
            <a:rPr lang="es-CL" dirty="0" smtClean="0"/>
            <a:t>MAYOR = N3</a:t>
          </a:r>
          <a:endParaRPr lang="es-ES" dirty="0"/>
        </a:p>
      </dgm:t>
    </dgm:pt>
    <dgm:pt modelId="{71E6B504-821F-4F2A-AFB3-24135C4089DD}" type="parTrans" cxnId="{87235F45-CEA7-4DE3-B292-ABB3E655F8B9}">
      <dgm:prSet/>
      <dgm:spPr/>
      <dgm:t>
        <a:bodyPr/>
        <a:lstStyle/>
        <a:p>
          <a:endParaRPr lang="es-ES"/>
        </a:p>
      </dgm:t>
    </dgm:pt>
    <dgm:pt modelId="{EAA3610D-470B-4E8B-BFEF-6A465CC81663}" type="sibTrans" cxnId="{87235F45-CEA7-4DE3-B292-ABB3E655F8B9}">
      <dgm:prSet/>
      <dgm:spPr/>
      <dgm:t>
        <a:bodyPr/>
        <a:lstStyle/>
        <a:p>
          <a:endParaRPr lang="es-ES"/>
        </a:p>
      </dgm:t>
    </dgm:pt>
    <dgm:pt modelId="{C1345A04-BDFB-4F5D-B8CD-4D9C99816525}">
      <dgm:prSet phldrT="[Texto]"/>
      <dgm:spPr/>
      <dgm:t>
        <a:bodyPr/>
        <a:lstStyle/>
        <a:p>
          <a:r>
            <a:rPr lang="es-CL" dirty="0" smtClean="0"/>
            <a:t>MEDIO = N2</a:t>
          </a:r>
          <a:endParaRPr lang="es-ES" dirty="0"/>
        </a:p>
      </dgm:t>
    </dgm:pt>
    <dgm:pt modelId="{DF3735BE-D2B6-47B8-9F68-AB679A8C5689}" type="parTrans" cxnId="{68254426-055B-409D-9FBA-16DEE71B1B22}">
      <dgm:prSet/>
      <dgm:spPr/>
      <dgm:t>
        <a:bodyPr/>
        <a:lstStyle/>
        <a:p>
          <a:endParaRPr lang="es-ES"/>
        </a:p>
      </dgm:t>
    </dgm:pt>
    <dgm:pt modelId="{0100D0F3-2AA2-4287-B170-BF866594B58B}" type="sibTrans" cxnId="{68254426-055B-409D-9FBA-16DEE71B1B22}">
      <dgm:prSet/>
      <dgm:spPr/>
      <dgm:t>
        <a:bodyPr/>
        <a:lstStyle/>
        <a:p>
          <a:endParaRPr lang="es-ES"/>
        </a:p>
      </dgm:t>
    </dgm:pt>
    <dgm:pt modelId="{3880142B-AE03-4AB1-99E4-79EC38FF6BAB}">
      <dgm:prSet phldrT="[Texto]"/>
      <dgm:spPr/>
      <dgm:t>
        <a:bodyPr/>
        <a:lstStyle/>
        <a:p>
          <a:r>
            <a:rPr lang="es-CL" dirty="0" smtClean="0"/>
            <a:t>MENOR = N1</a:t>
          </a:r>
          <a:endParaRPr lang="es-ES" dirty="0"/>
        </a:p>
      </dgm:t>
    </dgm:pt>
    <dgm:pt modelId="{372C9984-8F2C-4BAA-A069-D85E6E2AE765}" type="parTrans" cxnId="{32F368FC-ADF8-4F0F-9C25-AAD9B51D4294}">
      <dgm:prSet/>
      <dgm:spPr/>
      <dgm:t>
        <a:bodyPr/>
        <a:lstStyle/>
        <a:p>
          <a:endParaRPr lang="es-ES"/>
        </a:p>
      </dgm:t>
    </dgm:pt>
    <dgm:pt modelId="{C18546E9-5443-4F8F-ADE7-841E77AB551B}" type="sibTrans" cxnId="{32F368FC-ADF8-4F0F-9C25-AAD9B51D4294}">
      <dgm:prSet/>
      <dgm:spPr/>
      <dgm:t>
        <a:bodyPr/>
        <a:lstStyle/>
        <a:p>
          <a:endParaRPr lang="es-ES"/>
        </a:p>
      </dgm:t>
    </dgm:pt>
    <dgm:pt modelId="{DDA87422-682B-4612-B026-E42B386066D5}" type="pres">
      <dgm:prSet presAssocID="{9D0B3451-FBEC-44BD-A7B6-B0CFB1ABFB5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381D2E6-1928-488E-A9BD-2E68B5FA8193}" type="pres">
      <dgm:prSet presAssocID="{4E018170-6C17-45E2-B90E-A62F50AE19AA}" presName="parentLin" presStyleCnt="0"/>
      <dgm:spPr/>
    </dgm:pt>
    <dgm:pt modelId="{C36457CD-E8D0-42E4-ADFA-11C86B2B5C6C}" type="pres">
      <dgm:prSet presAssocID="{4E018170-6C17-45E2-B90E-A62F50AE19AA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022B944E-3885-4848-B2B0-4A6E59560121}" type="pres">
      <dgm:prSet presAssocID="{4E018170-6C17-45E2-B90E-A62F50AE19AA}" presName="parentText" presStyleLbl="node1" presStyleIdx="0" presStyleCnt="3" custScaleX="100543" custScaleY="89916" custLinFactNeighborX="15386" custLinFactNeighborY="2471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42F102-6838-45FA-B4CF-449DDCBA4E33}" type="pres">
      <dgm:prSet presAssocID="{4E018170-6C17-45E2-B90E-A62F50AE19AA}" presName="negativeSpace" presStyleCnt="0"/>
      <dgm:spPr/>
    </dgm:pt>
    <dgm:pt modelId="{9501310C-3213-4E78-8FFA-C585390F7827}" type="pres">
      <dgm:prSet presAssocID="{4E018170-6C17-45E2-B90E-A62F50AE19AA}" presName="childText" presStyleLbl="conFgAcc1" presStyleIdx="0" presStyleCnt="3">
        <dgm:presLayoutVars>
          <dgm:bulletEnabled val="1"/>
        </dgm:presLayoutVars>
      </dgm:prSet>
      <dgm:spPr/>
    </dgm:pt>
    <dgm:pt modelId="{A2900882-02A2-4F1E-B1CF-B101EE91490D}" type="pres">
      <dgm:prSet presAssocID="{EAA3610D-470B-4E8B-BFEF-6A465CC81663}" presName="spaceBetweenRectangles" presStyleCnt="0"/>
      <dgm:spPr/>
    </dgm:pt>
    <dgm:pt modelId="{A3A15B23-3F3E-4EF0-8CFB-5C5997C7D85F}" type="pres">
      <dgm:prSet presAssocID="{C1345A04-BDFB-4F5D-B8CD-4D9C99816525}" presName="parentLin" presStyleCnt="0"/>
      <dgm:spPr/>
    </dgm:pt>
    <dgm:pt modelId="{5AE38EE8-C483-4514-98EC-23A5561485CC}" type="pres">
      <dgm:prSet presAssocID="{C1345A04-BDFB-4F5D-B8CD-4D9C99816525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753BA483-3A26-4B7D-85EE-B676DFD17C2D}" type="pres">
      <dgm:prSet presAssocID="{C1345A04-BDFB-4F5D-B8CD-4D9C998165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E31DDA2-B306-4ED9-85C9-E45431395587}" type="pres">
      <dgm:prSet presAssocID="{C1345A04-BDFB-4F5D-B8CD-4D9C99816525}" presName="negativeSpace" presStyleCnt="0"/>
      <dgm:spPr/>
    </dgm:pt>
    <dgm:pt modelId="{935426DA-3BCB-4705-AB89-B9C99217D6B8}" type="pres">
      <dgm:prSet presAssocID="{C1345A04-BDFB-4F5D-B8CD-4D9C99816525}" presName="childText" presStyleLbl="conFgAcc1" presStyleIdx="1" presStyleCnt="3">
        <dgm:presLayoutVars>
          <dgm:bulletEnabled val="1"/>
        </dgm:presLayoutVars>
      </dgm:prSet>
      <dgm:spPr/>
    </dgm:pt>
    <dgm:pt modelId="{55EA4A31-9311-428C-BA5B-90479DDC20D5}" type="pres">
      <dgm:prSet presAssocID="{0100D0F3-2AA2-4287-B170-BF866594B58B}" presName="spaceBetweenRectangles" presStyleCnt="0"/>
      <dgm:spPr/>
    </dgm:pt>
    <dgm:pt modelId="{C2D79582-1F13-4D0F-9728-9B93C629DB37}" type="pres">
      <dgm:prSet presAssocID="{3880142B-AE03-4AB1-99E4-79EC38FF6BAB}" presName="parentLin" presStyleCnt="0"/>
      <dgm:spPr/>
    </dgm:pt>
    <dgm:pt modelId="{66902D04-E06C-4818-928A-25A0167EDD35}" type="pres">
      <dgm:prSet presAssocID="{3880142B-AE03-4AB1-99E4-79EC38FF6BAB}" presName="parentLeftMargin" presStyleLbl="node1" presStyleIdx="1" presStyleCnt="3"/>
      <dgm:spPr/>
      <dgm:t>
        <a:bodyPr/>
        <a:lstStyle/>
        <a:p>
          <a:endParaRPr lang="es-ES"/>
        </a:p>
      </dgm:t>
    </dgm:pt>
    <dgm:pt modelId="{9FA5C2A5-3ED7-4D81-941B-8990FC3A6486}" type="pres">
      <dgm:prSet presAssocID="{3880142B-AE03-4AB1-99E4-79EC38FF6BA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A52D9ED-77C8-466A-B596-6FB37C30FC5B}" type="pres">
      <dgm:prSet presAssocID="{3880142B-AE03-4AB1-99E4-79EC38FF6BAB}" presName="negativeSpace" presStyleCnt="0"/>
      <dgm:spPr/>
    </dgm:pt>
    <dgm:pt modelId="{F88383A6-DAF6-4FE3-8246-8AB5FF0FE099}" type="pres">
      <dgm:prSet presAssocID="{3880142B-AE03-4AB1-99E4-79EC38FF6BA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2DA1C89-AD70-4470-B791-FF923DEFA984}" type="presOf" srcId="{3880142B-AE03-4AB1-99E4-79EC38FF6BAB}" destId="{66902D04-E06C-4818-928A-25A0167EDD35}" srcOrd="0" destOrd="0" presId="urn:microsoft.com/office/officeart/2005/8/layout/list1"/>
    <dgm:cxn modelId="{68254426-055B-409D-9FBA-16DEE71B1B22}" srcId="{9D0B3451-FBEC-44BD-A7B6-B0CFB1ABFB5F}" destId="{C1345A04-BDFB-4F5D-B8CD-4D9C99816525}" srcOrd="1" destOrd="0" parTransId="{DF3735BE-D2B6-47B8-9F68-AB679A8C5689}" sibTransId="{0100D0F3-2AA2-4287-B170-BF866594B58B}"/>
    <dgm:cxn modelId="{1F0D22EB-5122-4EB7-B089-DD323883CFDB}" type="presOf" srcId="{C1345A04-BDFB-4F5D-B8CD-4D9C99816525}" destId="{753BA483-3A26-4B7D-85EE-B676DFD17C2D}" srcOrd="1" destOrd="0" presId="urn:microsoft.com/office/officeart/2005/8/layout/list1"/>
    <dgm:cxn modelId="{2F03290C-64D2-407D-8612-25460CF665B8}" type="presOf" srcId="{3880142B-AE03-4AB1-99E4-79EC38FF6BAB}" destId="{9FA5C2A5-3ED7-4D81-941B-8990FC3A6486}" srcOrd="1" destOrd="0" presId="urn:microsoft.com/office/officeart/2005/8/layout/list1"/>
    <dgm:cxn modelId="{32F368FC-ADF8-4F0F-9C25-AAD9B51D4294}" srcId="{9D0B3451-FBEC-44BD-A7B6-B0CFB1ABFB5F}" destId="{3880142B-AE03-4AB1-99E4-79EC38FF6BAB}" srcOrd="2" destOrd="0" parTransId="{372C9984-8F2C-4BAA-A069-D85E6E2AE765}" sibTransId="{C18546E9-5443-4F8F-ADE7-841E77AB551B}"/>
    <dgm:cxn modelId="{3616225B-50EB-45C9-AEBF-E21A255CD858}" type="presOf" srcId="{4E018170-6C17-45E2-B90E-A62F50AE19AA}" destId="{C36457CD-E8D0-42E4-ADFA-11C86B2B5C6C}" srcOrd="0" destOrd="0" presId="urn:microsoft.com/office/officeart/2005/8/layout/list1"/>
    <dgm:cxn modelId="{87235F45-CEA7-4DE3-B292-ABB3E655F8B9}" srcId="{9D0B3451-FBEC-44BD-A7B6-B0CFB1ABFB5F}" destId="{4E018170-6C17-45E2-B90E-A62F50AE19AA}" srcOrd="0" destOrd="0" parTransId="{71E6B504-821F-4F2A-AFB3-24135C4089DD}" sibTransId="{EAA3610D-470B-4E8B-BFEF-6A465CC81663}"/>
    <dgm:cxn modelId="{6A6716FD-70E0-4F1F-AE8D-1A9D061B7AE1}" type="presOf" srcId="{9D0B3451-FBEC-44BD-A7B6-B0CFB1ABFB5F}" destId="{DDA87422-682B-4612-B026-E42B386066D5}" srcOrd="0" destOrd="0" presId="urn:microsoft.com/office/officeart/2005/8/layout/list1"/>
    <dgm:cxn modelId="{963B574D-1C4E-478A-9503-921812DBE84E}" type="presOf" srcId="{4E018170-6C17-45E2-B90E-A62F50AE19AA}" destId="{022B944E-3885-4848-B2B0-4A6E59560121}" srcOrd="1" destOrd="0" presId="urn:microsoft.com/office/officeart/2005/8/layout/list1"/>
    <dgm:cxn modelId="{92BE8B47-BF29-49D1-A5DE-AC98DB43A513}" type="presOf" srcId="{C1345A04-BDFB-4F5D-B8CD-4D9C99816525}" destId="{5AE38EE8-C483-4514-98EC-23A5561485CC}" srcOrd="0" destOrd="0" presId="urn:microsoft.com/office/officeart/2005/8/layout/list1"/>
    <dgm:cxn modelId="{745BFD48-D35C-4E9C-91BD-65E458805E30}" type="presParOf" srcId="{DDA87422-682B-4612-B026-E42B386066D5}" destId="{5381D2E6-1928-488E-A9BD-2E68B5FA8193}" srcOrd="0" destOrd="0" presId="urn:microsoft.com/office/officeart/2005/8/layout/list1"/>
    <dgm:cxn modelId="{5383C7A7-C792-4AB4-8618-8F94197C9006}" type="presParOf" srcId="{5381D2E6-1928-488E-A9BD-2E68B5FA8193}" destId="{C36457CD-E8D0-42E4-ADFA-11C86B2B5C6C}" srcOrd="0" destOrd="0" presId="urn:microsoft.com/office/officeart/2005/8/layout/list1"/>
    <dgm:cxn modelId="{46497337-6D22-4F7C-AD0F-C088AF4AC5AD}" type="presParOf" srcId="{5381D2E6-1928-488E-A9BD-2E68B5FA8193}" destId="{022B944E-3885-4848-B2B0-4A6E59560121}" srcOrd="1" destOrd="0" presId="urn:microsoft.com/office/officeart/2005/8/layout/list1"/>
    <dgm:cxn modelId="{67749631-D0DC-4720-BC89-321CDDC0CCFD}" type="presParOf" srcId="{DDA87422-682B-4612-B026-E42B386066D5}" destId="{2442F102-6838-45FA-B4CF-449DDCBA4E33}" srcOrd="1" destOrd="0" presId="urn:microsoft.com/office/officeart/2005/8/layout/list1"/>
    <dgm:cxn modelId="{8A3FBBB7-9540-4375-899D-04B9D6831C4B}" type="presParOf" srcId="{DDA87422-682B-4612-B026-E42B386066D5}" destId="{9501310C-3213-4E78-8FFA-C585390F7827}" srcOrd="2" destOrd="0" presId="urn:microsoft.com/office/officeart/2005/8/layout/list1"/>
    <dgm:cxn modelId="{093BDFEB-E760-4C79-8159-EE30CCB94AC6}" type="presParOf" srcId="{DDA87422-682B-4612-B026-E42B386066D5}" destId="{A2900882-02A2-4F1E-B1CF-B101EE91490D}" srcOrd="3" destOrd="0" presId="urn:microsoft.com/office/officeart/2005/8/layout/list1"/>
    <dgm:cxn modelId="{84D3B53A-E52C-4E63-B899-ADDE3CDBAD7B}" type="presParOf" srcId="{DDA87422-682B-4612-B026-E42B386066D5}" destId="{A3A15B23-3F3E-4EF0-8CFB-5C5997C7D85F}" srcOrd="4" destOrd="0" presId="urn:microsoft.com/office/officeart/2005/8/layout/list1"/>
    <dgm:cxn modelId="{2A322D64-413F-4B6F-92AC-63B4BEDA270F}" type="presParOf" srcId="{A3A15B23-3F3E-4EF0-8CFB-5C5997C7D85F}" destId="{5AE38EE8-C483-4514-98EC-23A5561485CC}" srcOrd="0" destOrd="0" presId="urn:microsoft.com/office/officeart/2005/8/layout/list1"/>
    <dgm:cxn modelId="{0BC7310E-1B03-46E0-8EA7-672AC1602952}" type="presParOf" srcId="{A3A15B23-3F3E-4EF0-8CFB-5C5997C7D85F}" destId="{753BA483-3A26-4B7D-85EE-B676DFD17C2D}" srcOrd="1" destOrd="0" presId="urn:microsoft.com/office/officeart/2005/8/layout/list1"/>
    <dgm:cxn modelId="{CE8886E5-D361-4B88-BA8D-5AB1C7E85994}" type="presParOf" srcId="{DDA87422-682B-4612-B026-E42B386066D5}" destId="{3E31DDA2-B306-4ED9-85C9-E45431395587}" srcOrd="5" destOrd="0" presId="urn:microsoft.com/office/officeart/2005/8/layout/list1"/>
    <dgm:cxn modelId="{5518BABA-BE62-4577-A1B0-A7D73B08B3C3}" type="presParOf" srcId="{DDA87422-682B-4612-B026-E42B386066D5}" destId="{935426DA-3BCB-4705-AB89-B9C99217D6B8}" srcOrd="6" destOrd="0" presId="urn:microsoft.com/office/officeart/2005/8/layout/list1"/>
    <dgm:cxn modelId="{E4361B8E-F7CB-420A-B797-069CDF6EE4DD}" type="presParOf" srcId="{DDA87422-682B-4612-B026-E42B386066D5}" destId="{55EA4A31-9311-428C-BA5B-90479DDC20D5}" srcOrd="7" destOrd="0" presId="urn:microsoft.com/office/officeart/2005/8/layout/list1"/>
    <dgm:cxn modelId="{7AF58B53-9D9B-4696-A7D4-04270DE9BF10}" type="presParOf" srcId="{DDA87422-682B-4612-B026-E42B386066D5}" destId="{C2D79582-1F13-4D0F-9728-9B93C629DB37}" srcOrd="8" destOrd="0" presId="urn:microsoft.com/office/officeart/2005/8/layout/list1"/>
    <dgm:cxn modelId="{A9DE22FB-C0CC-47AC-B6AC-8FAD8DFE39FF}" type="presParOf" srcId="{C2D79582-1F13-4D0F-9728-9B93C629DB37}" destId="{66902D04-E06C-4818-928A-25A0167EDD35}" srcOrd="0" destOrd="0" presId="urn:microsoft.com/office/officeart/2005/8/layout/list1"/>
    <dgm:cxn modelId="{33A5D42D-0F26-458D-BEE2-A5D7589B440D}" type="presParOf" srcId="{C2D79582-1F13-4D0F-9728-9B93C629DB37}" destId="{9FA5C2A5-3ED7-4D81-941B-8990FC3A6486}" srcOrd="1" destOrd="0" presId="urn:microsoft.com/office/officeart/2005/8/layout/list1"/>
    <dgm:cxn modelId="{2F9B874F-9183-44A7-8E5F-DEAF6F349DCA}" type="presParOf" srcId="{DDA87422-682B-4612-B026-E42B386066D5}" destId="{2A52D9ED-77C8-466A-B596-6FB37C30FC5B}" srcOrd="9" destOrd="0" presId="urn:microsoft.com/office/officeart/2005/8/layout/list1"/>
    <dgm:cxn modelId="{F6F89FCF-2A51-48B1-BDF4-F60D7442228C}" type="presParOf" srcId="{DDA87422-682B-4612-B026-E42B386066D5}" destId="{F88383A6-DAF6-4FE3-8246-8AB5FF0FE099}" srcOrd="10" destOrd="0" presId="urn:microsoft.com/office/officeart/2005/8/layout/lis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0B3451-FBEC-44BD-A7B6-B0CFB1ABFB5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E018170-6C17-45E2-B90E-A62F50AE19AA}">
      <dgm:prSet phldrT="[Texto]"/>
      <dgm:spPr/>
      <dgm:t>
        <a:bodyPr/>
        <a:lstStyle/>
        <a:p>
          <a:r>
            <a:rPr lang="es-CL" dirty="0" smtClean="0"/>
            <a:t>MAYOR = N3</a:t>
          </a:r>
          <a:endParaRPr lang="es-ES" dirty="0"/>
        </a:p>
      </dgm:t>
    </dgm:pt>
    <dgm:pt modelId="{71E6B504-821F-4F2A-AFB3-24135C4089DD}" type="parTrans" cxnId="{87235F45-CEA7-4DE3-B292-ABB3E655F8B9}">
      <dgm:prSet/>
      <dgm:spPr/>
      <dgm:t>
        <a:bodyPr/>
        <a:lstStyle/>
        <a:p>
          <a:endParaRPr lang="es-ES"/>
        </a:p>
      </dgm:t>
    </dgm:pt>
    <dgm:pt modelId="{EAA3610D-470B-4E8B-BFEF-6A465CC81663}" type="sibTrans" cxnId="{87235F45-CEA7-4DE3-B292-ABB3E655F8B9}">
      <dgm:prSet/>
      <dgm:spPr/>
      <dgm:t>
        <a:bodyPr/>
        <a:lstStyle/>
        <a:p>
          <a:endParaRPr lang="es-ES"/>
        </a:p>
      </dgm:t>
    </dgm:pt>
    <dgm:pt modelId="{C1345A04-BDFB-4F5D-B8CD-4D9C99816525}">
      <dgm:prSet phldrT="[Texto]"/>
      <dgm:spPr/>
      <dgm:t>
        <a:bodyPr/>
        <a:lstStyle/>
        <a:p>
          <a:r>
            <a:rPr lang="es-CL" dirty="0" smtClean="0"/>
            <a:t>MEDIO = N1</a:t>
          </a:r>
          <a:endParaRPr lang="es-ES" dirty="0"/>
        </a:p>
      </dgm:t>
    </dgm:pt>
    <dgm:pt modelId="{DF3735BE-D2B6-47B8-9F68-AB679A8C5689}" type="parTrans" cxnId="{68254426-055B-409D-9FBA-16DEE71B1B22}">
      <dgm:prSet/>
      <dgm:spPr/>
      <dgm:t>
        <a:bodyPr/>
        <a:lstStyle/>
        <a:p>
          <a:endParaRPr lang="es-ES"/>
        </a:p>
      </dgm:t>
    </dgm:pt>
    <dgm:pt modelId="{0100D0F3-2AA2-4287-B170-BF866594B58B}" type="sibTrans" cxnId="{68254426-055B-409D-9FBA-16DEE71B1B22}">
      <dgm:prSet/>
      <dgm:spPr/>
      <dgm:t>
        <a:bodyPr/>
        <a:lstStyle/>
        <a:p>
          <a:endParaRPr lang="es-ES"/>
        </a:p>
      </dgm:t>
    </dgm:pt>
    <dgm:pt modelId="{3880142B-AE03-4AB1-99E4-79EC38FF6BAB}">
      <dgm:prSet phldrT="[Texto]"/>
      <dgm:spPr/>
      <dgm:t>
        <a:bodyPr/>
        <a:lstStyle/>
        <a:p>
          <a:r>
            <a:rPr lang="es-CL" dirty="0" smtClean="0"/>
            <a:t>MENOR = N2</a:t>
          </a:r>
          <a:endParaRPr lang="es-ES" dirty="0"/>
        </a:p>
      </dgm:t>
    </dgm:pt>
    <dgm:pt modelId="{372C9984-8F2C-4BAA-A069-D85E6E2AE765}" type="parTrans" cxnId="{32F368FC-ADF8-4F0F-9C25-AAD9B51D4294}">
      <dgm:prSet/>
      <dgm:spPr/>
      <dgm:t>
        <a:bodyPr/>
        <a:lstStyle/>
        <a:p>
          <a:endParaRPr lang="es-ES"/>
        </a:p>
      </dgm:t>
    </dgm:pt>
    <dgm:pt modelId="{C18546E9-5443-4F8F-ADE7-841E77AB551B}" type="sibTrans" cxnId="{32F368FC-ADF8-4F0F-9C25-AAD9B51D4294}">
      <dgm:prSet/>
      <dgm:spPr/>
      <dgm:t>
        <a:bodyPr/>
        <a:lstStyle/>
        <a:p>
          <a:endParaRPr lang="es-ES"/>
        </a:p>
      </dgm:t>
    </dgm:pt>
    <dgm:pt modelId="{DDA87422-682B-4612-B026-E42B386066D5}" type="pres">
      <dgm:prSet presAssocID="{9D0B3451-FBEC-44BD-A7B6-B0CFB1ABFB5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381D2E6-1928-488E-A9BD-2E68B5FA8193}" type="pres">
      <dgm:prSet presAssocID="{4E018170-6C17-45E2-B90E-A62F50AE19AA}" presName="parentLin" presStyleCnt="0"/>
      <dgm:spPr/>
    </dgm:pt>
    <dgm:pt modelId="{C36457CD-E8D0-42E4-ADFA-11C86B2B5C6C}" type="pres">
      <dgm:prSet presAssocID="{4E018170-6C17-45E2-B90E-A62F50AE19AA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022B944E-3885-4848-B2B0-4A6E59560121}" type="pres">
      <dgm:prSet presAssocID="{4E018170-6C17-45E2-B90E-A62F50AE19AA}" presName="parentText" presStyleLbl="node1" presStyleIdx="0" presStyleCnt="3" custScaleX="100543" custScaleY="89916" custLinFactNeighborX="15386" custLinFactNeighborY="2471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42F102-6838-45FA-B4CF-449DDCBA4E33}" type="pres">
      <dgm:prSet presAssocID="{4E018170-6C17-45E2-B90E-A62F50AE19AA}" presName="negativeSpace" presStyleCnt="0"/>
      <dgm:spPr/>
    </dgm:pt>
    <dgm:pt modelId="{9501310C-3213-4E78-8FFA-C585390F7827}" type="pres">
      <dgm:prSet presAssocID="{4E018170-6C17-45E2-B90E-A62F50AE19AA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2900882-02A2-4F1E-B1CF-B101EE91490D}" type="pres">
      <dgm:prSet presAssocID="{EAA3610D-470B-4E8B-BFEF-6A465CC81663}" presName="spaceBetweenRectangles" presStyleCnt="0"/>
      <dgm:spPr/>
    </dgm:pt>
    <dgm:pt modelId="{A3A15B23-3F3E-4EF0-8CFB-5C5997C7D85F}" type="pres">
      <dgm:prSet presAssocID="{C1345A04-BDFB-4F5D-B8CD-4D9C99816525}" presName="parentLin" presStyleCnt="0"/>
      <dgm:spPr/>
    </dgm:pt>
    <dgm:pt modelId="{5AE38EE8-C483-4514-98EC-23A5561485CC}" type="pres">
      <dgm:prSet presAssocID="{C1345A04-BDFB-4F5D-B8CD-4D9C99816525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753BA483-3A26-4B7D-85EE-B676DFD17C2D}" type="pres">
      <dgm:prSet presAssocID="{C1345A04-BDFB-4F5D-B8CD-4D9C998165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E31DDA2-B306-4ED9-85C9-E45431395587}" type="pres">
      <dgm:prSet presAssocID="{C1345A04-BDFB-4F5D-B8CD-4D9C99816525}" presName="negativeSpace" presStyleCnt="0"/>
      <dgm:spPr/>
    </dgm:pt>
    <dgm:pt modelId="{935426DA-3BCB-4705-AB89-B9C99217D6B8}" type="pres">
      <dgm:prSet presAssocID="{C1345A04-BDFB-4F5D-B8CD-4D9C99816525}" presName="childText" presStyleLbl="conFgAcc1" presStyleIdx="1" presStyleCnt="3">
        <dgm:presLayoutVars>
          <dgm:bulletEnabled val="1"/>
        </dgm:presLayoutVars>
      </dgm:prSet>
      <dgm:spPr/>
    </dgm:pt>
    <dgm:pt modelId="{55EA4A31-9311-428C-BA5B-90479DDC20D5}" type="pres">
      <dgm:prSet presAssocID="{0100D0F3-2AA2-4287-B170-BF866594B58B}" presName="spaceBetweenRectangles" presStyleCnt="0"/>
      <dgm:spPr/>
    </dgm:pt>
    <dgm:pt modelId="{C2D79582-1F13-4D0F-9728-9B93C629DB37}" type="pres">
      <dgm:prSet presAssocID="{3880142B-AE03-4AB1-99E4-79EC38FF6BAB}" presName="parentLin" presStyleCnt="0"/>
      <dgm:spPr/>
    </dgm:pt>
    <dgm:pt modelId="{66902D04-E06C-4818-928A-25A0167EDD35}" type="pres">
      <dgm:prSet presAssocID="{3880142B-AE03-4AB1-99E4-79EC38FF6BAB}" presName="parentLeftMargin" presStyleLbl="node1" presStyleIdx="1" presStyleCnt="3"/>
      <dgm:spPr/>
      <dgm:t>
        <a:bodyPr/>
        <a:lstStyle/>
        <a:p>
          <a:endParaRPr lang="es-ES"/>
        </a:p>
      </dgm:t>
    </dgm:pt>
    <dgm:pt modelId="{9FA5C2A5-3ED7-4D81-941B-8990FC3A6486}" type="pres">
      <dgm:prSet presAssocID="{3880142B-AE03-4AB1-99E4-79EC38FF6BA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A52D9ED-77C8-466A-B596-6FB37C30FC5B}" type="pres">
      <dgm:prSet presAssocID="{3880142B-AE03-4AB1-99E4-79EC38FF6BAB}" presName="negativeSpace" presStyleCnt="0"/>
      <dgm:spPr/>
    </dgm:pt>
    <dgm:pt modelId="{F88383A6-DAF6-4FE3-8246-8AB5FF0FE099}" type="pres">
      <dgm:prSet presAssocID="{3880142B-AE03-4AB1-99E4-79EC38FF6BA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6FF39D04-3D66-4230-B63D-9866124B9A41}" type="presOf" srcId="{C1345A04-BDFB-4F5D-B8CD-4D9C99816525}" destId="{5AE38EE8-C483-4514-98EC-23A5561485CC}" srcOrd="0" destOrd="0" presId="urn:microsoft.com/office/officeart/2005/8/layout/list1"/>
    <dgm:cxn modelId="{68254426-055B-409D-9FBA-16DEE71B1B22}" srcId="{9D0B3451-FBEC-44BD-A7B6-B0CFB1ABFB5F}" destId="{C1345A04-BDFB-4F5D-B8CD-4D9C99816525}" srcOrd="1" destOrd="0" parTransId="{DF3735BE-D2B6-47B8-9F68-AB679A8C5689}" sibTransId="{0100D0F3-2AA2-4287-B170-BF866594B58B}"/>
    <dgm:cxn modelId="{DB58394B-CA29-4655-BF83-7DD85E2215CE}" type="presOf" srcId="{4E018170-6C17-45E2-B90E-A62F50AE19AA}" destId="{022B944E-3885-4848-B2B0-4A6E59560121}" srcOrd="1" destOrd="0" presId="urn:microsoft.com/office/officeart/2005/8/layout/list1"/>
    <dgm:cxn modelId="{32F368FC-ADF8-4F0F-9C25-AAD9B51D4294}" srcId="{9D0B3451-FBEC-44BD-A7B6-B0CFB1ABFB5F}" destId="{3880142B-AE03-4AB1-99E4-79EC38FF6BAB}" srcOrd="2" destOrd="0" parTransId="{372C9984-8F2C-4BAA-A069-D85E6E2AE765}" sibTransId="{C18546E9-5443-4F8F-ADE7-841E77AB551B}"/>
    <dgm:cxn modelId="{6E6143AD-3104-4C2D-B0C9-D86655103E6E}" type="presOf" srcId="{C1345A04-BDFB-4F5D-B8CD-4D9C99816525}" destId="{753BA483-3A26-4B7D-85EE-B676DFD17C2D}" srcOrd="1" destOrd="0" presId="urn:microsoft.com/office/officeart/2005/8/layout/list1"/>
    <dgm:cxn modelId="{52139C1F-34B8-4FBF-9E52-F9F77697AE35}" type="presOf" srcId="{3880142B-AE03-4AB1-99E4-79EC38FF6BAB}" destId="{66902D04-E06C-4818-928A-25A0167EDD35}" srcOrd="0" destOrd="0" presId="urn:microsoft.com/office/officeart/2005/8/layout/list1"/>
    <dgm:cxn modelId="{87235F45-CEA7-4DE3-B292-ABB3E655F8B9}" srcId="{9D0B3451-FBEC-44BD-A7B6-B0CFB1ABFB5F}" destId="{4E018170-6C17-45E2-B90E-A62F50AE19AA}" srcOrd="0" destOrd="0" parTransId="{71E6B504-821F-4F2A-AFB3-24135C4089DD}" sibTransId="{EAA3610D-470B-4E8B-BFEF-6A465CC81663}"/>
    <dgm:cxn modelId="{683FD75B-65F1-4AE1-9B55-4011EC0F2DD1}" type="presOf" srcId="{4E018170-6C17-45E2-B90E-A62F50AE19AA}" destId="{C36457CD-E8D0-42E4-ADFA-11C86B2B5C6C}" srcOrd="0" destOrd="0" presId="urn:microsoft.com/office/officeart/2005/8/layout/list1"/>
    <dgm:cxn modelId="{DBA7C1D4-43FE-4252-9790-EB2421C3C34B}" type="presOf" srcId="{3880142B-AE03-4AB1-99E4-79EC38FF6BAB}" destId="{9FA5C2A5-3ED7-4D81-941B-8990FC3A6486}" srcOrd="1" destOrd="0" presId="urn:microsoft.com/office/officeart/2005/8/layout/list1"/>
    <dgm:cxn modelId="{463F1C20-4D67-4DDE-B8CB-7AD749D5939C}" type="presOf" srcId="{9D0B3451-FBEC-44BD-A7B6-B0CFB1ABFB5F}" destId="{DDA87422-682B-4612-B026-E42B386066D5}" srcOrd="0" destOrd="0" presId="urn:microsoft.com/office/officeart/2005/8/layout/list1"/>
    <dgm:cxn modelId="{150A606C-BF27-418F-9510-0859F398F711}" type="presParOf" srcId="{DDA87422-682B-4612-B026-E42B386066D5}" destId="{5381D2E6-1928-488E-A9BD-2E68B5FA8193}" srcOrd="0" destOrd="0" presId="urn:microsoft.com/office/officeart/2005/8/layout/list1"/>
    <dgm:cxn modelId="{83B445CD-0D2E-4329-B131-3CF9719CD865}" type="presParOf" srcId="{5381D2E6-1928-488E-A9BD-2E68B5FA8193}" destId="{C36457CD-E8D0-42E4-ADFA-11C86B2B5C6C}" srcOrd="0" destOrd="0" presId="urn:microsoft.com/office/officeart/2005/8/layout/list1"/>
    <dgm:cxn modelId="{39991687-BE76-4465-AAD4-A416CC580061}" type="presParOf" srcId="{5381D2E6-1928-488E-A9BD-2E68B5FA8193}" destId="{022B944E-3885-4848-B2B0-4A6E59560121}" srcOrd="1" destOrd="0" presId="urn:microsoft.com/office/officeart/2005/8/layout/list1"/>
    <dgm:cxn modelId="{F00717D3-F2C6-4712-8A38-11219F32702F}" type="presParOf" srcId="{DDA87422-682B-4612-B026-E42B386066D5}" destId="{2442F102-6838-45FA-B4CF-449DDCBA4E33}" srcOrd="1" destOrd="0" presId="urn:microsoft.com/office/officeart/2005/8/layout/list1"/>
    <dgm:cxn modelId="{D1F5FC14-B27C-4BAA-A082-2898479FD345}" type="presParOf" srcId="{DDA87422-682B-4612-B026-E42B386066D5}" destId="{9501310C-3213-4E78-8FFA-C585390F7827}" srcOrd="2" destOrd="0" presId="urn:microsoft.com/office/officeart/2005/8/layout/list1"/>
    <dgm:cxn modelId="{084FC6DE-1029-4791-B2DE-D6B4E38CE3E1}" type="presParOf" srcId="{DDA87422-682B-4612-B026-E42B386066D5}" destId="{A2900882-02A2-4F1E-B1CF-B101EE91490D}" srcOrd="3" destOrd="0" presId="urn:microsoft.com/office/officeart/2005/8/layout/list1"/>
    <dgm:cxn modelId="{D556ADA8-6BA1-41A4-A8A4-E136B77D499D}" type="presParOf" srcId="{DDA87422-682B-4612-B026-E42B386066D5}" destId="{A3A15B23-3F3E-4EF0-8CFB-5C5997C7D85F}" srcOrd="4" destOrd="0" presId="urn:microsoft.com/office/officeart/2005/8/layout/list1"/>
    <dgm:cxn modelId="{38BD6D6B-6294-4F71-9675-17EFE6DAAC92}" type="presParOf" srcId="{A3A15B23-3F3E-4EF0-8CFB-5C5997C7D85F}" destId="{5AE38EE8-C483-4514-98EC-23A5561485CC}" srcOrd="0" destOrd="0" presId="urn:microsoft.com/office/officeart/2005/8/layout/list1"/>
    <dgm:cxn modelId="{A650F785-9E29-434D-ACE9-1C401D6DA8DE}" type="presParOf" srcId="{A3A15B23-3F3E-4EF0-8CFB-5C5997C7D85F}" destId="{753BA483-3A26-4B7D-85EE-B676DFD17C2D}" srcOrd="1" destOrd="0" presId="urn:microsoft.com/office/officeart/2005/8/layout/list1"/>
    <dgm:cxn modelId="{C7DAA908-3421-467C-AB86-5832D0CEF6E8}" type="presParOf" srcId="{DDA87422-682B-4612-B026-E42B386066D5}" destId="{3E31DDA2-B306-4ED9-85C9-E45431395587}" srcOrd="5" destOrd="0" presId="urn:microsoft.com/office/officeart/2005/8/layout/list1"/>
    <dgm:cxn modelId="{27875735-6844-4B21-84BA-8F90DED7FB16}" type="presParOf" srcId="{DDA87422-682B-4612-B026-E42B386066D5}" destId="{935426DA-3BCB-4705-AB89-B9C99217D6B8}" srcOrd="6" destOrd="0" presId="urn:microsoft.com/office/officeart/2005/8/layout/list1"/>
    <dgm:cxn modelId="{E0F0F984-625D-4F64-9D59-F0779EF63191}" type="presParOf" srcId="{DDA87422-682B-4612-B026-E42B386066D5}" destId="{55EA4A31-9311-428C-BA5B-90479DDC20D5}" srcOrd="7" destOrd="0" presId="urn:microsoft.com/office/officeart/2005/8/layout/list1"/>
    <dgm:cxn modelId="{B45FE796-DABB-4E76-90D0-115E0389D72F}" type="presParOf" srcId="{DDA87422-682B-4612-B026-E42B386066D5}" destId="{C2D79582-1F13-4D0F-9728-9B93C629DB37}" srcOrd="8" destOrd="0" presId="urn:microsoft.com/office/officeart/2005/8/layout/list1"/>
    <dgm:cxn modelId="{DE6AE50B-70B9-4F55-9B40-B19DCB8EF46A}" type="presParOf" srcId="{C2D79582-1F13-4D0F-9728-9B93C629DB37}" destId="{66902D04-E06C-4818-928A-25A0167EDD35}" srcOrd="0" destOrd="0" presId="urn:microsoft.com/office/officeart/2005/8/layout/list1"/>
    <dgm:cxn modelId="{B95609AF-2EB7-4C16-8331-84E627E59DD5}" type="presParOf" srcId="{C2D79582-1F13-4D0F-9728-9B93C629DB37}" destId="{9FA5C2A5-3ED7-4D81-941B-8990FC3A6486}" srcOrd="1" destOrd="0" presId="urn:microsoft.com/office/officeart/2005/8/layout/list1"/>
    <dgm:cxn modelId="{B9CA55C4-FA94-40F8-AF31-663C494AF48B}" type="presParOf" srcId="{DDA87422-682B-4612-B026-E42B386066D5}" destId="{2A52D9ED-77C8-466A-B596-6FB37C30FC5B}" srcOrd="9" destOrd="0" presId="urn:microsoft.com/office/officeart/2005/8/layout/list1"/>
    <dgm:cxn modelId="{1CCDB378-243A-4659-B659-E7390FE2B5C8}" type="presParOf" srcId="{DDA87422-682B-4612-B026-E42B386066D5}" destId="{F88383A6-DAF6-4FE3-8246-8AB5FF0FE099}" srcOrd="10" destOrd="0" presId="urn:microsoft.com/office/officeart/2005/8/layout/list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D0B3451-FBEC-44BD-A7B6-B0CFB1ABFB5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E018170-6C17-45E2-B90E-A62F50AE19AA}">
      <dgm:prSet phldrT="[Texto]"/>
      <dgm:spPr/>
      <dgm:t>
        <a:bodyPr/>
        <a:lstStyle/>
        <a:p>
          <a:r>
            <a:rPr lang="es-CL" dirty="0" smtClean="0"/>
            <a:t>MAYOR =N2</a:t>
          </a:r>
          <a:endParaRPr lang="es-ES" dirty="0"/>
        </a:p>
      </dgm:t>
    </dgm:pt>
    <dgm:pt modelId="{71E6B504-821F-4F2A-AFB3-24135C4089DD}" type="parTrans" cxnId="{87235F45-CEA7-4DE3-B292-ABB3E655F8B9}">
      <dgm:prSet/>
      <dgm:spPr/>
      <dgm:t>
        <a:bodyPr/>
        <a:lstStyle/>
        <a:p>
          <a:endParaRPr lang="es-ES"/>
        </a:p>
      </dgm:t>
    </dgm:pt>
    <dgm:pt modelId="{EAA3610D-470B-4E8B-BFEF-6A465CC81663}" type="sibTrans" cxnId="{87235F45-CEA7-4DE3-B292-ABB3E655F8B9}">
      <dgm:prSet/>
      <dgm:spPr/>
      <dgm:t>
        <a:bodyPr/>
        <a:lstStyle/>
        <a:p>
          <a:endParaRPr lang="es-ES"/>
        </a:p>
      </dgm:t>
    </dgm:pt>
    <dgm:pt modelId="{C1345A04-BDFB-4F5D-B8CD-4D9C99816525}">
      <dgm:prSet phldrT="[Texto]"/>
      <dgm:spPr/>
      <dgm:t>
        <a:bodyPr/>
        <a:lstStyle/>
        <a:p>
          <a:r>
            <a:rPr lang="es-CL" dirty="0" smtClean="0"/>
            <a:t>MEDIO = N1</a:t>
          </a:r>
          <a:endParaRPr lang="es-ES" dirty="0"/>
        </a:p>
      </dgm:t>
    </dgm:pt>
    <dgm:pt modelId="{DF3735BE-D2B6-47B8-9F68-AB679A8C5689}" type="parTrans" cxnId="{68254426-055B-409D-9FBA-16DEE71B1B22}">
      <dgm:prSet/>
      <dgm:spPr/>
      <dgm:t>
        <a:bodyPr/>
        <a:lstStyle/>
        <a:p>
          <a:endParaRPr lang="es-ES"/>
        </a:p>
      </dgm:t>
    </dgm:pt>
    <dgm:pt modelId="{0100D0F3-2AA2-4287-B170-BF866594B58B}" type="sibTrans" cxnId="{68254426-055B-409D-9FBA-16DEE71B1B22}">
      <dgm:prSet/>
      <dgm:spPr/>
      <dgm:t>
        <a:bodyPr/>
        <a:lstStyle/>
        <a:p>
          <a:endParaRPr lang="es-ES"/>
        </a:p>
      </dgm:t>
    </dgm:pt>
    <dgm:pt modelId="{3880142B-AE03-4AB1-99E4-79EC38FF6BAB}">
      <dgm:prSet phldrT="[Texto]"/>
      <dgm:spPr/>
      <dgm:t>
        <a:bodyPr/>
        <a:lstStyle/>
        <a:p>
          <a:r>
            <a:rPr lang="es-CL" dirty="0" smtClean="0"/>
            <a:t>MENOR = 0</a:t>
          </a:r>
          <a:endParaRPr lang="es-ES" dirty="0"/>
        </a:p>
      </dgm:t>
    </dgm:pt>
    <dgm:pt modelId="{372C9984-8F2C-4BAA-A069-D85E6E2AE765}" type="parTrans" cxnId="{32F368FC-ADF8-4F0F-9C25-AAD9B51D4294}">
      <dgm:prSet/>
      <dgm:spPr/>
      <dgm:t>
        <a:bodyPr/>
        <a:lstStyle/>
        <a:p>
          <a:endParaRPr lang="es-ES"/>
        </a:p>
      </dgm:t>
    </dgm:pt>
    <dgm:pt modelId="{C18546E9-5443-4F8F-ADE7-841E77AB551B}" type="sibTrans" cxnId="{32F368FC-ADF8-4F0F-9C25-AAD9B51D4294}">
      <dgm:prSet/>
      <dgm:spPr/>
      <dgm:t>
        <a:bodyPr/>
        <a:lstStyle/>
        <a:p>
          <a:endParaRPr lang="es-ES"/>
        </a:p>
      </dgm:t>
    </dgm:pt>
    <dgm:pt modelId="{DDA87422-682B-4612-B026-E42B386066D5}" type="pres">
      <dgm:prSet presAssocID="{9D0B3451-FBEC-44BD-A7B6-B0CFB1ABFB5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381D2E6-1928-488E-A9BD-2E68B5FA8193}" type="pres">
      <dgm:prSet presAssocID="{4E018170-6C17-45E2-B90E-A62F50AE19AA}" presName="parentLin" presStyleCnt="0"/>
      <dgm:spPr/>
    </dgm:pt>
    <dgm:pt modelId="{C36457CD-E8D0-42E4-ADFA-11C86B2B5C6C}" type="pres">
      <dgm:prSet presAssocID="{4E018170-6C17-45E2-B90E-A62F50AE19AA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022B944E-3885-4848-B2B0-4A6E59560121}" type="pres">
      <dgm:prSet presAssocID="{4E018170-6C17-45E2-B90E-A62F50AE19AA}" presName="parentText" presStyleLbl="node1" presStyleIdx="0" presStyleCnt="3" custScaleX="100543" custScaleY="89916" custLinFactNeighborX="38408" custLinFactNeighborY="1536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42F102-6838-45FA-B4CF-449DDCBA4E33}" type="pres">
      <dgm:prSet presAssocID="{4E018170-6C17-45E2-B90E-A62F50AE19AA}" presName="negativeSpace" presStyleCnt="0"/>
      <dgm:spPr/>
    </dgm:pt>
    <dgm:pt modelId="{9501310C-3213-4E78-8FFA-C585390F7827}" type="pres">
      <dgm:prSet presAssocID="{4E018170-6C17-45E2-B90E-A62F50AE19AA}" presName="childText" presStyleLbl="conFgAcc1" presStyleIdx="0" presStyleCnt="3" custLinFactNeighborX="-494" custLinFactNeighborY="-13931">
        <dgm:presLayoutVars>
          <dgm:bulletEnabled val="1"/>
        </dgm:presLayoutVars>
      </dgm:prSet>
      <dgm:spPr/>
    </dgm:pt>
    <dgm:pt modelId="{A2900882-02A2-4F1E-B1CF-B101EE91490D}" type="pres">
      <dgm:prSet presAssocID="{EAA3610D-470B-4E8B-BFEF-6A465CC81663}" presName="spaceBetweenRectangles" presStyleCnt="0"/>
      <dgm:spPr/>
    </dgm:pt>
    <dgm:pt modelId="{A3A15B23-3F3E-4EF0-8CFB-5C5997C7D85F}" type="pres">
      <dgm:prSet presAssocID="{C1345A04-BDFB-4F5D-B8CD-4D9C99816525}" presName="parentLin" presStyleCnt="0"/>
      <dgm:spPr/>
    </dgm:pt>
    <dgm:pt modelId="{5AE38EE8-C483-4514-98EC-23A5561485CC}" type="pres">
      <dgm:prSet presAssocID="{C1345A04-BDFB-4F5D-B8CD-4D9C99816525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753BA483-3A26-4B7D-85EE-B676DFD17C2D}" type="pres">
      <dgm:prSet presAssocID="{C1345A04-BDFB-4F5D-B8CD-4D9C998165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E31DDA2-B306-4ED9-85C9-E45431395587}" type="pres">
      <dgm:prSet presAssocID="{C1345A04-BDFB-4F5D-B8CD-4D9C99816525}" presName="negativeSpace" presStyleCnt="0"/>
      <dgm:spPr/>
    </dgm:pt>
    <dgm:pt modelId="{935426DA-3BCB-4705-AB89-B9C99217D6B8}" type="pres">
      <dgm:prSet presAssocID="{C1345A04-BDFB-4F5D-B8CD-4D9C99816525}" presName="childText" presStyleLbl="conFgAcc1" presStyleIdx="1" presStyleCnt="3">
        <dgm:presLayoutVars>
          <dgm:bulletEnabled val="1"/>
        </dgm:presLayoutVars>
      </dgm:prSet>
      <dgm:spPr/>
    </dgm:pt>
    <dgm:pt modelId="{55EA4A31-9311-428C-BA5B-90479DDC20D5}" type="pres">
      <dgm:prSet presAssocID="{0100D0F3-2AA2-4287-B170-BF866594B58B}" presName="spaceBetweenRectangles" presStyleCnt="0"/>
      <dgm:spPr/>
    </dgm:pt>
    <dgm:pt modelId="{C2D79582-1F13-4D0F-9728-9B93C629DB37}" type="pres">
      <dgm:prSet presAssocID="{3880142B-AE03-4AB1-99E4-79EC38FF6BAB}" presName="parentLin" presStyleCnt="0"/>
      <dgm:spPr/>
    </dgm:pt>
    <dgm:pt modelId="{66902D04-E06C-4818-928A-25A0167EDD35}" type="pres">
      <dgm:prSet presAssocID="{3880142B-AE03-4AB1-99E4-79EC38FF6BAB}" presName="parentLeftMargin" presStyleLbl="node1" presStyleIdx="1" presStyleCnt="3"/>
      <dgm:spPr/>
      <dgm:t>
        <a:bodyPr/>
        <a:lstStyle/>
        <a:p>
          <a:endParaRPr lang="es-ES"/>
        </a:p>
      </dgm:t>
    </dgm:pt>
    <dgm:pt modelId="{9FA5C2A5-3ED7-4D81-941B-8990FC3A6486}" type="pres">
      <dgm:prSet presAssocID="{3880142B-AE03-4AB1-99E4-79EC38FF6BA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A52D9ED-77C8-466A-B596-6FB37C30FC5B}" type="pres">
      <dgm:prSet presAssocID="{3880142B-AE03-4AB1-99E4-79EC38FF6BAB}" presName="negativeSpace" presStyleCnt="0"/>
      <dgm:spPr/>
    </dgm:pt>
    <dgm:pt modelId="{F88383A6-DAF6-4FE3-8246-8AB5FF0FE099}" type="pres">
      <dgm:prSet presAssocID="{3880142B-AE03-4AB1-99E4-79EC38FF6BA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68254426-055B-409D-9FBA-16DEE71B1B22}" srcId="{9D0B3451-FBEC-44BD-A7B6-B0CFB1ABFB5F}" destId="{C1345A04-BDFB-4F5D-B8CD-4D9C99816525}" srcOrd="1" destOrd="0" parTransId="{DF3735BE-D2B6-47B8-9F68-AB679A8C5689}" sibTransId="{0100D0F3-2AA2-4287-B170-BF866594B58B}"/>
    <dgm:cxn modelId="{29F69CAC-460D-4B6D-B23A-5E28789A5D4B}" type="presOf" srcId="{4E018170-6C17-45E2-B90E-A62F50AE19AA}" destId="{022B944E-3885-4848-B2B0-4A6E59560121}" srcOrd="1" destOrd="0" presId="urn:microsoft.com/office/officeart/2005/8/layout/list1"/>
    <dgm:cxn modelId="{32F368FC-ADF8-4F0F-9C25-AAD9B51D4294}" srcId="{9D0B3451-FBEC-44BD-A7B6-B0CFB1ABFB5F}" destId="{3880142B-AE03-4AB1-99E4-79EC38FF6BAB}" srcOrd="2" destOrd="0" parTransId="{372C9984-8F2C-4BAA-A069-D85E6E2AE765}" sibTransId="{C18546E9-5443-4F8F-ADE7-841E77AB551B}"/>
    <dgm:cxn modelId="{7C7E1AD1-CCC9-4DF5-8B55-D4D175C607FC}" type="presOf" srcId="{C1345A04-BDFB-4F5D-B8CD-4D9C99816525}" destId="{753BA483-3A26-4B7D-85EE-B676DFD17C2D}" srcOrd="1" destOrd="0" presId="urn:microsoft.com/office/officeart/2005/8/layout/list1"/>
    <dgm:cxn modelId="{7943F618-DEF1-45D4-B871-BB744F597D3B}" type="presOf" srcId="{3880142B-AE03-4AB1-99E4-79EC38FF6BAB}" destId="{66902D04-E06C-4818-928A-25A0167EDD35}" srcOrd="0" destOrd="0" presId="urn:microsoft.com/office/officeart/2005/8/layout/list1"/>
    <dgm:cxn modelId="{E0B88B1F-D667-4DC2-94B4-73649D1B312D}" type="presOf" srcId="{C1345A04-BDFB-4F5D-B8CD-4D9C99816525}" destId="{5AE38EE8-C483-4514-98EC-23A5561485CC}" srcOrd="0" destOrd="0" presId="urn:microsoft.com/office/officeart/2005/8/layout/list1"/>
    <dgm:cxn modelId="{E13EBC0D-4A03-48B7-93F0-66C43C6EFDA6}" type="presOf" srcId="{4E018170-6C17-45E2-B90E-A62F50AE19AA}" destId="{C36457CD-E8D0-42E4-ADFA-11C86B2B5C6C}" srcOrd="0" destOrd="0" presId="urn:microsoft.com/office/officeart/2005/8/layout/list1"/>
    <dgm:cxn modelId="{87235F45-CEA7-4DE3-B292-ABB3E655F8B9}" srcId="{9D0B3451-FBEC-44BD-A7B6-B0CFB1ABFB5F}" destId="{4E018170-6C17-45E2-B90E-A62F50AE19AA}" srcOrd="0" destOrd="0" parTransId="{71E6B504-821F-4F2A-AFB3-24135C4089DD}" sibTransId="{EAA3610D-470B-4E8B-BFEF-6A465CC81663}"/>
    <dgm:cxn modelId="{369C7FF3-A8AC-44EB-8470-F29A4184A8FD}" type="presOf" srcId="{3880142B-AE03-4AB1-99E4-79EC38FF6BAB}" destId="{9FA5C2A5-3ED7-4D81-941B-8990FC3A6486}" srcOrd="1" destOrd="0" presId="urn:microsoft.com/office/officeart/2005/8/layout/list1"/>
    <dgm:cxn modelId="{3DAE7852-89AC-44A3-B9DE-714B6C9C8676}" type="presOf" srcId="{9D0B3451-FBEC-44BD-A7B6-B0CFB1ABFB5F}" destId="{DDA87422-682B-4612-B026-E42B386066D5}" srcOrd="0" destOrd="0" presId="urn:microsoft.com/office/officeart/2005/8/layout/list1"/>
    <dgm:cxn modelId="{3EF43CE7-6F75-4B72-980D-EBD9637B43E5}" type="presParOf" srcId="{DDA87422-682B-4612-B026-E42B386066D5}" destId="{5381D2E6-1928-488E-A9BD-2E68B5FA8193}" srcOrd="0" destOrd="0" presId="urn:microsoft.com/office/officeart/2005/8/layout/list1"/>
    <dgm:cxn modelId="{915ACCB9-1732-448B-B029-BFEA45041DCA}" type="presParOf" srcId="{5381D2E6-1928-488E-A9BD-2E68B5FA8193}" destId="{C36457CD-E8D0-42E4-ADFA-11C86B2B5C6C}" srcOrd="0" destOrd="0" presId="urn:microsoft.com/office/officeart/2005/8/layout/list1"/>
    <dgm:cxn modelId="{CEDA719F-A839-41DD-97CC-A57317D838DE}" type="presParOf" srcId="{5381D2E6-1928-488E-A9BD-2E68B5FA8193}" destId="{022B944E-3885-4848-B2B0-4A6E59560121}" srcOrd="1" destOrd="0" presId="urn:microsoft.com/office/officeart/2005/8/layout/list1"/>
    <dgm:cxn modelId="{23ACA02D-C8E9-4A75-9467-79CD91D51BDE}" type="presParOf" srcId="{DDA87422-682B-4612-B026-E42B386066D5}" destId="{2442F102-6838-45FA-B4CF-449DDCBA4E33}" srcOrd="1" destOrd="0" presId="urn:microsoft.com/office/officeart/2005/8/layout/list1"/>
    <dgm:cxn modelId="{BA7E8586-1A61-4927-9A76-7BF6C2FBFF87}" type="presParOf" srcId="{DDA87422-682B-4612-B026-E42B386066D5}" destId="{9501310C-3213-4E78-8FFA-C585390F7827}" srcOrd="2" destOrd="0" presId="urn:microsoft.com/office/officeart/2005/8/layout/list1"/>
    <dgm:cxn modelId="{05997357-A6BD-4462-9D5E-D78595A64145}" type="presParOf" srcId="{DDA87422-682B-4612-B026-E42B386066D5}" destId="{A2900882-02A2-4F1E-B1CF-B101EE91490D}" srcOrd="3" destOrd="0" presId="urn:microsoft.com/office/officeart/2005/8/layout/list1"/>
    <dgm:cxn modelId="{6BDF4FFA-EC1A-4126-8D2A-323190866E02}" type="presParOf" srcId="{DDA87422-682B-4612-B026-E42B386066D5}" destId="{A3A15B23-3F3E-4EF0-8CFB-5C5997C7D85F}" srcOrd="4" destOrd="0" presId="urn:microsoft.com/office/officeart/2005/8/layout/list1"/>
    <dgm:cxn modelId="{5237788F-63B1-495E-B646-AB20D954849B}" type="presParOf" srcId="{A3A15B23-3F3E-4EF0-8CFB-5C5997C7D85F}" destId="{5AE38EE8-C483-4514-98EC-23A5561485CC}" srcOrd="0" destOrd="0" presId="urn:microsoft.com/office/officeart/2005/8/layout/list1"/>
    <dgm:cxn modelId="{4DCE95C3-0E86-4834-92D1-9C3F5C7A30F4}" type="presParOf" srcId="{A3A15B23-3F3E-4EF0-8CFB-5C5997C7D85F}" destId="{753BA483-3A26-4B7D-85EE-B676DFD17C2D}" srcOrd="1" destOrd="0" presId="urn:microsoft.com/office/officeart/2005/8/layout/list1"/>
    <dgm:cxn modelId="{9DB4196C-7E5A-4B47-A771-8E0A213A6DD5}" type="presParOf" srcId="{DDA87422-682B-4612-B026-E42B386066D5}" destId="{3E31DDA2-B306-4ED9-85C9-E45431395587}" srcOrd="5" destOrd="0" presId="urn:microsoft.com/office/officeart/2005/8/layout/list1"/>
    <dgm:cxn modelId="{C76BB138-654D-4AAF-921E-2C17A791E528}" type="presParOf" srcId="{DDA87422-682B-4612-B026-E42B386066D5}" destId="{935426DA-3BCB-4705-AB89-B9C99217D6B8}" srcOrd="6" destOrd="0" presId="urn:microsoft.com/office/officeart/2005/8/layout/list1"/>
    <dgm:cxn modelId="{62D4DA8C-BFF3-4873-B05C-7F7E03018F6C}" type="presParOf" srcId="{DDA87422-682B-4612-B026-E42B386066D5}" destId="{55EA4A31-9311-428C-BA5B-90479DDC20D5}" srcOrd="7" destOrd="0" presId="urn:microsoft.com/office/officeart/2005/8/layout/list1"/>
    <dgm:cxn modelId="{79439CDB-7712-4B36-BE60-B45931B9B97A}" type="presParOf" srcId="{DDA87422-682B-4612-B026-E42B386066D5}" destId="{C2D79582-1F13-4D0F-9728-9B93C629DB37}" srcOrd="8" destOrd="0" presId="urn:microsoft.com/office/officeart/2005/8/layout/list1"/>
    <dgm:cxn modelId="{3C2D1216-96B5-4A36-A7DC-10FBE6FEF3AD}" type="presParOf" srcId="{C2D79582-1F13-4D0F-9728-9B93C629DB37}" destId="{66902D04-E06C-4818-928A-25A0167EDD35}" srcOrd="0" destOrd="0" presId="urn:microsoft.com/office/officeart/2005/8/layout/list1"/>
    <dgm:cxn modelId="{9354C144-B50E-421F-A5E5-0D1C4C5816B1}" type="presParOf" srcId="{C2D79582-1F13-4D0F-9728-9B93C629DB37}" destId="{9FA5C2A5-3ED7-4D81-941B-8990FC3A6486}" srcOrd="1" destOrd="0" presId="urn:microsoft.com/office/officeart/2005/8/layout/list1"/>
    <dgm:cxn modelId="{78B46EC6-2A93-4097-918D-A9BB156ACA4F}" type="presParOf" srcId="{DDA87422-682B-4612-B026-E42B386066D5}" destId="{2A52D9ED-77C8-466A-B596-6FB37C30FC5B}" srcOrd="9" destOrd="0" presId="urn:microsoft.com/office/officeart/2005/8/layout/list1"/>
    <dgm:cxn modelId="{C13B52F1-DF00-4516-9B1A-F21C42AB0591}" type="presParOf" srcId="{DDA87422-682B-4612-B026-E42B386066D5}" destId="{F88383A6-DAF6-4FE3-8246-8AB5FF0FE099}" srcOrd="10" destOrd="0" presId="urn:microsoft.com/office/officeart/2005/8/layout/list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D0B3451-FBEC-44BD-A7B6-B0CFB1ABFB5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E018170-6C17-45E2-B90E-A62F50AE19AA}">
      <dgm:prSet phldrT="[Texto]"/>
      <dgm:spPr/>
      <dgm:t>
        <a:bodyPr/>
        <a:lstStyle/>
        <a:p>
          <a:r>
            <a:rPr lang="es-CL" dirty="0" smtClean="0"/>
            <a:t>MAYOR = N1</a:t>
          </a:r>
          <a:endParaRPr lang="es-ES" dirty="0"/>
        </a:p>
      </dgm:t>
    </dgm:pt>
    <dgm:pt modelId="{71E6B504-821F-4F2A-AFB3-24135C4089DD}" type="parTrans" cxnId="{87235F45-CEA7-4DE3-B292-ABB3E655F8B9}">
      <dgm:prSet/>
      <dgm:spPr/>
      <dgm:t>
        <a:bodyPr/>
        <a:lstStyle/>
        <a:p>
          <a:endParaRPr lang="es-ES"/>
        </a:p>
      </dgm:t>
    </dgm:pt>
    <dgm:pt modelId="{EAA3610D-470B-4E8B-BFEF-6A465CC81663}" type="sibTrans" cxnId="{87235F45-CEA7-4DE3-B292-ABB3E655F8B9}">
      <dgm:prSet/>
      <dgm:spPr/>
      <dgm:t>
        <a:bodyPr/>
        <a:lstStyle/>
        <a:p>
          <a:endParaRPr lang="es-ES"/>
        </a:p>
      </dgm:t>
    </dgm:pt>
    <dgm:pt modelId="{C1345A04-BDFB-4F5D-B8CD-4D9C99816525}">
      <dgm:prSet phldrT="[Texto]"/>
      <dgm:spPr/>
      <dgm:t>
        <a:bodyPr/>
        <a:lstStyle/>
        <a:p>
          <a:r>
            <a:rPr lang="es-CL" dirty="0" smtClean="0"/>
            <a:t>MEDIO = N2</a:t>
          </a:r>
          <a:endParaRPr lang="es-ES" dirty="0"/>
        </a:p>
      </dgm:t>
    </dgm:pt>
    <dgm:pt modelId="{DF3735BE-D2B6-47B8-9F68-AB679A8C5689}" type="parTrans" cxnId="{68254426-055B-409D-9FBA-16DEE71B1B22}">
      <dgm:prSet/>
      <dgm:spPr/>
      <dgm:t>
        <a:bodyPr/>
        <a:lstStyle/>
        <a:p>
          <a:endParaRPr lang="es-ES"/>
        </a:p>
      </dgm:t>
    </dgm:pt>
    <dgm:pt modelId="{0100D0F3-2AA2-4287-B170-BF866594B58B}" type="sibTrans" cxnId="{68254426-055B-409D-9FBA-16DEE71B1B22}">
      <dgm:prSet/>
      <dgm:spPr/>
      <dgm:t>
        <a:bodyPr/>
        <a:lstStyle/>
        <a:p>
          <a:endParaRPr lang="es-ES"/>
        </a:p>
      </dgm:t>
    </dgm:pt>
    <dgm:pt modelId="{3880142B-AE03-4AB1-99E4-79EC38FF6BAB}">
      <dgm:prSet phldrT="[Texto]"/>
      <dgm:spPr/>
      <dgm:t>
        <a:bodyPr/>
        <a:lstStyle/>
        <a:p>
          <a:r>
            <a:rPr lang="es-CL" dirty="0" smtClean="0"/>
            <a:t>MENOR = 0</a:t>
          </a:r>
          <a:endParaRPr lang="es-ES" dirty="0"/>
        </a:p>
      </dgm:t>
    </dgm:pt>
    <dgm:pt modelId="{372C9984-8F2C-4BAA-A069-D85E6E2AE765}" type="parTrans" cxnId="{32F368FC-ADF8-4F0F-9C25-AAD9B51D4294}">
      <dgm:prSet/>
      <dgm:spPr/>
      <dgm:t>
        <a:bodyPr/>
        <a:lstStyle/>
        <a:p>
          <a:endParaRPr lang="es-ES"/>
        </a:p>
      </dgm:t>
    </dgm:pt>
    <dgm:pt modelId="{C18546E9-5443-4F8F-ADE7-841E77AB551B}" type="sibTrans" cxnId="{32F368FC-ADF8-4F0F-9C25-AAD9B51D4294}">
      <dgm:prSet/>
      <dgm:spPr/>
      <dgm:t>
        <a:bodyPr/>
        <a:lstStyle/>
        <a:p>
          <a:endParaRPr lang="es-ES"/>
        </a:p>
      </dgm:t>
    </dgm:pt>
    <dgm:pt modelId="{DDA87422-682B-4612-B026-E42B386066D5}" type="pres">
      <dgm:prSet presAssocID="{9D0B3451-FBEC-44BD-A7B6-B0CFB1ABFB5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381D2E6-1928-488E-A9BD-2E68B5FA8193}" type="pres">
      <dgm:prSet presAssocID="{4E018170-6C17-45E2-B90E-A62F50AE19AA}" presName="parentLin" presStyleCnt="0"/>
      <dgm:spPr/>
    </dgm:pt>
    <dgm:pt modelId="{C36457CD-E8D0-42E4-ADFA-11C86B2B5C6C}" type="pres">
      <dgm:prSet presAssocID="{4E018170-6C17-45E2-B90E-A62F50AE19AA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022B944E-3885-4848-B2B0-4A6E59560121}" type="pres">
      <dgm:prSet presAssocID="{4E018170-6C17-45E2-B90E-A62F50AE19AA}" presName="parentText" presStyleLbl="node1" presStyleIdx="0" presStyleCnt="3" custScaleX="100543" custScaleY="89916" custLinFactNeighborX="-25853" custLinFactNeighborY="18301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42F102-6838-45FA-B4CF-449DDCBA4E33}" type="pres">
      <dgm:prSet presAssocID="{4E018170-6C17-45E2-B90E-A62F50AE19AA}" presName="negativeSpace" presStyleCnt="0"/>
      <dgm:spPr/>
    </dgm:pt>
    <dgm:pt modelId="{9501310C-3213-4E78-8FFA-C585390F7827}" type="pres">
      <dgm:prSet presAssocID="{4E018170-6C17-45E2-B90E-A62F50AE19AA}" presName="childText" presStyleLbl="conFgAcc1" presStyleIdx="0" presStyleCnt="3">
        <dgm:presLayoutVars>
          <dgm:bulletEnabled val="1"/>
        </dgm:presLayoutVars>
      </dgm:prSet>
      <dgm:spPr/>
    </dgm:pt>
    <dgm:pt modelId="{A2900882-02A2-4F1E-B1CF-B101EE91490D}" type="pres">
      <dgm:prSet presAssocID="{EAA3610D-470B-4E8B-BFEF-6A465CC81663}" presName="spaceBetweenRectangles" presStyleCnt="0"/>
      <dgm:spPr/>
    </dgm:pt>
    <dgm:pt modelId="{A3A15B23-3F3E-4EF0-8CFB-5C5997C7D85F}" type="pres">
      <dgm:prSet presAssocID="{C1345A04-BDFB-4F5D-B8CD-4D9C99816525}" presName="parentLin" presStyleCnt="0"/>
      <dgm:spPr/>
    </dgm:pt>
    <dgm:pt modelId="{5AE38EE8-C483-4514-98EC-23A5561485CC}" type="pres">
      <dgm:prSet presAssocID="{C1345A04-BDFB-4F5D-B8CD-4D9C99816525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753BA483-3A26-4B7D-85EE-B676DFD17C2D}" type="pres">
      <dgm:prSet presAssocID="{C1345A04-BDFB-4F5D-B8CD-4D9C998165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E31DDA2-B306-4ED9-85C9-E45431395587}" type="pres">
      <dgm:prSet presAssocID="{C1345A04-BDFB-4F5D-B8CD-4D9C99816525}" presName="negativeSpace" presStyleCnt="0"/>
      <dgm:spPr/>
    </dgm:pt>
    <dgm:pt modelId="{935426DA-3BCB-4705-AB89-B9C99217D6B8}" type="pres">
      <dgm:prSet presAssocID="{C1345A04-BDFB-4F5D-B8CD-4D9C99816525}" presName="childText" presStyleLbl="conFgAcc1" presStyleIdx="1" presStyleCnt="3">
        <dgm:presLayoutVars>
          <dgm:bulletEnabled val="1"/>
        </dgm:presLayoutVars>
      </dgm:prSet>
      <dgm:spPr/>
    </dgm:pt>
    <dgm:pt modelId="{55EA4A31-9311-428C-BA5B-90479DDC20D5}" type="pres">
      <dgm:prSet presAssocID="{0100D0F3-2AA2-4287-B170-BF866594B58B}" presName="spaceBetweenRectangles" presStyleCnt="0"/>
      <dgm:spPr/>
    </dgm:pt>
    <dgm:pt modelId="{C2D79582-1F13-4D0F-9728-9B93C629DB37}" type="pres">
      <dgm:prSet presAssocID="{3880142B-AE03-4AB1-99E4-79EC38FF6BAB}" presName="parentLin" presStyleCnt="0"/>
      <dgm:spPr/>
    </dgm:pt>
    <dgm:pt modelId="{66902D04-E06C-4818-928A-25A0167EDD35}" type="pres">
      <dgm:prSet presAssocID="{3880142B-AE03-4AB1-99E4-79EC38FF6BAB}" presName="parentLeftMargin" presStyleLbl="node1" presStyleIdx="1" presStyleCnt="3"/>
      <dgm:spPr/>
      <dgm:t>
        <a:bodyPr/>
        <a:lstStyle/>
        <a:p>
          <a:endParaRPr lang="es-ES"/>
        </a:p>
      </dgm:t>
    </dgm:pt>
    <dgm:pt modelId="{9FA5C2A5-3ED7-4D81-941B-8990FC3A6486}" type="pres">
      <dgm:prSet presAssocID="{3880142B-AE03-4AB1-99E4-79EC38FF6BA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A52D9ED-77C8-466A-B596-6FB37C30FC5B}" type="pres">
      <dgm:prSet presAssocID="{3880142B-AE03-4AB1-99E4-79EC38FF6BAB}" presName="negativeSpace" presStyleCnt="0"/>
      <dgm:spPr/>
    </dgm:pt>
    <dgm:pt modelId="{F88383A6-DAF6-4FE3-8246-8AB5FF0FE099}" type="pres">
      <dgm:prSet presAssocID="{3880142B-AE03-4AB1-99E4-79EC38FF6BA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C492D16-4248-43E2-A1F6-0D1B296B72AF}" type="presOf" srcId="{4E018170-6C17-45E2-B90E-A62F50AE19AA}" destId="{C36457CD-E8D0-42E4-ADFA-11C86B2B5C6C}" srcOrd="0" destOrd="0" presId="urn:microsoft.com/office/officeart/2005/8/layout/list1"/>
    <dgm:cxn modelId="{68254426-055B-409D-9FBA-16DEE71B1B22}" srcId="{9D0B3451-FBEC-44BD-A7B6-B0CFB1ABFB5F}" destId="{C1345A04-BDFB-4F5D-B8CD-4D9C99816525}" srcOrd="1" destOrd="0" parTransId="{DF3735BE-D2B6-47B8-9F68-AB679A8C5689}" sibTransId="{0100D0F3-2AA2-4287-B170-BF866594B58B}"/>
    <dgm:cxn modelId="{D1273B89-3D9D-48D8-A5D7-6E7FA711BB13}" type="presOf" srcId="{C1345A04-BDFB-4F5D-B8CD-4D9C99816525}" destId="{5AE38EE8-C483-4514-98EC-23A5561485CC}" srcOrd="0" destOrd="0" presId="urn:microsoft.com/office/officeart/2005/8/layout/list1"/>
    <dgm:cxn modelId="{32F368FC-ADF8-4F0F-9C25-AAD9B51D4294}" srcId="{9D0B3451-FBEC-44BD-A7B6-B0CFB1ABFB5F}" destId="{3880142B-AE03-4AB1-99E4-79EC38FF6BAB}" srcOrd="2" destOrd="0" parTransId="{372C9984-8F2C-4BAA-A069-D85E6E2AE765}" sibTransId="{C18546E9-5443-4F8F-ADE7-841E77AB551B}"/>
    <dgm:cxn modelId="{87C16C4A-F10E-41ED-81DE-1565E8093ED4}" type="presOf" srcId="{3880142B-AE03-4AB1-99E4-79EC38FF6BAB}" destId="{66902D04-E06C-4818-928A-25A0167EDD35}" srcOrd="0" destOrd="0" presId="urn:microsoft.com/office/officeart/2005/8/layout/list1"/>
    <dgm:cxn modelId="{0DB6F9AE-9A48-4B88-8C9A-1490B783C928}" type="presOf" srcId="{C1345A04-BDFB-4F5D-B8CD-4D9C99816525}" destId="{753BA483-3A26-4B7D-85EE-B676DFD17C2D}" srcOrd="1" destOrd="0" presId="urn:microsoft.com/office/officeart/2005/8/layout/list1"/>
    <dgm:cxn modelId="{1CBC254B-9CF1-4F92-8E87-B58FB6C4104E}" type="presOf" srcId="{9D0B3451-FBEC-44BD-A7B6-B0CFB1ABFB5F}" destId="{DDA87422-682B-4612-B026-E42B386066D5}" srcOrd="0" destOrd="0" presId="urn:microsoft.com/office/officeart/2005/8/layout/list1"/>
    <dgm:cxn modelId="{87A67A4A-DDFC-4B1C-BD51-C0C3FE925D1E}" type="presOf" srcId="{3880142B-AE03-4AB1-99E4-79EC38FF6BAB}" destId="{9FA5C2A5-3ED7-4D81-941B-8990FC3A6486}" srcOrd="1" destOrd="0" presId="urn:microsoft.com/office/officeart/2005/8/layout/list1"/>
    <dgm:cxn modelId="{87235F45-CEA7-4DE3-B292-ABB3E655F8B9}" srcId="{9D0B3451-FBEC-44BD-A7B6-B0CFB1ABFB5F}" destId="{4E018170-6C17-45E2-B90E-A62F50AE19AA}" srcOrd="0" destOrd="0" parTransId="{71E6B504-821F-4F2A-AFB3-24135C4089DD}" sibTransId="{EAA3610D-470B-4E8B-BFEF-6A465CC81663}"/>
    <dgm:cxn modelId="{19C3437A-26FE-4D39-81F1-7E4CE8450035}" type="presOf" srcId="{4E018170-6C17-45E2-B90E-A62F50AE19AA}" destId="{022B944E-3885-4848-B2B0-4A6E59560121}" srcOrd="1" destOrd="0" presId="urn:microsoft.com/office/officeart/2005/8/layout/list1"/>
    <dgm:cxn modelId="{5F5FCA36-84C7-4896-8FB4-4971B64947DD}" type="presParOf" srcId="{DDA87422-682B-4612-B026-E42B386066D5}" destId="{5381D2E6-1928-488E-A9BD-2E68B5FA8193}" srcOrd="0" destOrd="0" presId="urn:microsoft.com/office/officeart/2005/8/layout/list1"/>
    <dgm:cxn modelId="{F81883EE-E14D-4C94-848F-84B6D1D3827C}" type="presParOf" srcId="{5381D2E6-1928-488E-A9BD-2E68B5FA8193}" destId="{C36457CD-E8D0-42E4-ADFA-11C86B2B5C6C}" srcOrd="0" destOrd="0" presId="urn:microsoft.com/office/officeart/2005/8/layout/list1"/>
    <dgm:cxn modelId="{B6FA1DBF-6773-4BC8-9C0B-34BCD454ABBA}" type="presParOf" srcId="{5381D2E6-1928-488E-A9BD-2E68B5FA8193}" destId="{022B944E-3885-4848-B2B0-4A6E59560121}" srcOrd="1" destOrd="0" presId="urn:microsoft.com/office/officeart/2005/8/layout/list1"/>
    <dgm:cxn modelId="{BB2B6C00-37C7-4D5C-B573-5FE6C0490EE4}" type="presParOf" srcId="{DDA87422-682B-4612-B026-E42B386066D5}" destId="{2442F102-6838-45FA-B4CF-449DDCBA4E33}" srcOrd="1" destOrd="0" presId="urn:microsoft.com/office/officeart/2005/8/layout/list1"/>
    <dgm:cxn modelId="{AD4EF1DC-6E30-40EC-946E-36BD5F417736}" type="presParOf" srcId="{DDA87422-682B-4612-B026-E42B386066D5}" destId="{9501310C-3213-4E78-8FFA-C585390F7827}" srcOrd="2" destOrd="0" presId="urn:microsoft.com/office/officeart/2005/8/layout/list1"/>
    <dgm:cxn modelId="{F49CAED6-9831-4455-901E-91EC1CC12AD0}" type="presParOf" srcId="{DDA87422-682B-4612-B026-E42B386066D5}" destId="{A2900882-02A2-4F1E-B1CF-B101EE91490D}" srcOrd="3" destOrd="0" presId="urn:microsoft.com/office/officeart/2005/8/layout/list1"/>
    <dgm:cxn modelId="{BC28CDFB-E674-4E33-9856-4770C408544B}" type="presParOf" srcId="{DDA87422-682B-4612-B026-E42B386066D5}" destId="{A3A15B23-3F3E-4EF0-8CFB-5C5997C7D85F}" srcOrd="4" destOrd="0" presId="urn:microsoft.com/office/officeart/2005/8/layout/list1"/>
    <dgm:cxn modelId="{C886FDBC-2464-400A-AABD-C799E9E2BC1A}" type="presParOf" srcId="{A3A15B23-3F3E-4EF0-8CFB-5C5997C7D85F}" destId="{5AE38EE8-C483-4514-98EC-23A5561485CC}" srcOrd="0" destOrd="0" presId="urn:microsoft.com/office/officeart/2005/8/layout/list1"/>
    <dgm:cxn modelId="{7D476428-977E-45AF-A432-A343A620A205}" type="presParOf" srcId="{A3A15B23-3F3E-4EF0-8CFB-5C5997C7D85F}" destId="{753BA483-3A26-4B7D-85EE-B676DFD17C2D}" srcOrd="1" destOrd="0" presId="urn:microsoft.com/office/officeart/2005/8/layout/list1"/>
    <dgm:cxn modelId="{AE14B40D-212A-4164-8794-FAC23064D4B2}" type="presParOf" srcId="{DDA87422-682B-4612-B026-E42B386066D5}" destId="{3E31DDA2-B306-4ED9-85C9-E45431395587}" srcOrd="5" destOrd="0" presId="urn:microsoft.com/office/officeart/2005/8/layout/list1"/>
    <dgm:cxn modelId="{6FFE3FE2-2108-40B3-A870-77A08B5EC063}" type="presParOf" srcId="{DDA87422-682B-4612-B026-E42B386066D5}" destId="{935426DA-3BCB-4705-AB89-B9C99217D6B8}" srcOrd="6" destOrd="0" presId="urn:microsoft.com/office/officeart/2005/8/layout/list1"/>
    <dgm:cxn modelId="{2289EF04-42A3-454F-8570-C7C3C94F89A2}" type="presParOf" srcId="{DDA87422-682B-4612-B026-E42B386066D5}" destId="{55EA4A31-9311-428C-BA5B-90479DDC20D5}" srcOrd="7" destOrd="0" presId="urn:microsoft.com/office/officeart/2005/8/layout/list1"/>
    <dgm:cxn modelId="{E6BBABF8-5929-4021-BDC6-3909C1CED37F}" type="presParOf" srcId="{DDA87422-682B-4612-B026-E42B386066D5}" destId="{C2D79582-1F13-4D0F-9728-9B93C629DB37}" srcOrd="8" destOrd="0" presId="urn:microsoft.com/office/officeart/2005/8/layout/list1"/>
    <dgm:cxn modelId="{CAB06AC8-E707-4009-81F2-DDDA6E0519D4}" type="presParOf" srcId="{C2D79582-1F13-4D0F-9728-9B93C629DB37}" destId="{66902D04-E06C-4818-928A-25A0167EDD35}" srcOrd="0" destOrd="0" presId="urn:microsoft.com/office/officeart/2005/8/layout/list1"/>
    <dgm:cxn modelId="{BB223C1B-2619-41FD-A099-4902338F33DB}" type="presParOf" srcId="{C2D79582-1F13-4D0F-9728-9B93C629DB37}" destId="{9FA5C2A5-3ED7-4D81-941B-8990FC3A6486}" srcOrd="1" destOrd="0" presId="urn:microsoft.com/office/officeart/2005/8/layout/list1"/>
    <dgm:cxn modelId="{AC0F7CC1-6A89-4A77-8AC2-6EA4470BD009}" type="presParOf" srcId="{DDA87422-682B-4612-B026-E42B386066D5}" destId="{2A52D9ED-77C8-466A-B596-6FB37C30FC5B}" srcOrd="9" destOrd="0" presId="urn:microsoft.com/office/officeart/2005/8/layout/list1"/>
    <dgm:cxn modelId="{7432DD26-00BF-410E-8EC6-5EA1D71A0CD1}" type="presParOf" srcId="{DDA87422-682B-4612-B026-E42B386066D5}" destId="{F88383A6-DAF6-4FE3-8246-8AB5FF0FE099}" srcOrd="10" destOrd="0" presId="urn:microsoft.com/office/officeart/2005/8/layout/list1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D0B3451-FBEC-44BD-A7B6-B0CFB1ABFB5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E018170-6C17-45E2-B90E-A62F50AE19AA}">
      <dgm:prSet phldrT="[Texto]"/>
      <dgm:spPr/>
      <dgm:t>
        <a:bodyPr/>
        <a:lstStyle/>
        <a:p>
          <a:r>
            <a:rPr lang="es-CL" dirty="0" smtClean="0"/>
            <a:t>MAYOR = N2</a:t>
          </a:r>
          <a:endParaRPr lang="es-ES" dirty="0"/>
        </a:p>
      </dgm:t>
    </dgm:pt>
    <dgm:pt modelId="{71E6B504-821F-4F2A-AFB3-24135C4089DD}" type="parTrans" cxnId="{87235F45-CEA7-4DE3-B292-ABB3E655F8B9}">
      <dgm:prSet/>
      <dgm:spPr/>
      <dgm:t>
        <a:bodyPr/>
        <a:lstStyle/>
        <a:p>
          <a:endParaRPr lang="es-ES"/>
        </a:p>
      </dgm:t>
    </dgm:pt>
    <dgm:pt modelId="{EAA3610D-470B-4E8B-BFEF-6A465CC81663}" type="sibTrans" cxnId="{87235F45-CEA7-4DE3-B292-ABB3E655F8B9}">
      <dgm:prSet/>
      <dgm:spPr/>
      <dgm:t>
        <a:bodyPr/>
        <a:lstStyle/>
        <a:p>
          <a:endParaRPr lang="es-ES"/>
        </a:p>
      </dgm:t>
    </dgm:pt>
    <dgm:pt modelId="{C1345A04-BDFB-4F5D-B8CD-4D9C99816525}">
      <dgm:prSet phldrT="[Texto]"/>
      <dgm:spPr/>
      <dgm:t>
        <a:bodyPr/>
        <a:lstStyle/>
        <a:p>
          <a:r>
            <a:rPr lang="es-CL" dirty="0" smtClean="0"/>
            <a:t>MEDIO = N3</a:t>
          </a:r>
          <a:endParaRPr lang="es-ES" dirty="0"/>
        </a:p>
      </dgm:t>
    </dgm:pt>
    <dgm:pt modelId="{DF3735BE-D2B6-47B8-9F68-AB679A8C5689}" type="parTrans" cxnId="{68254426-055B-409D-9FBA-16DEE71B1B22}">
      <dgm:prSet/>
      <dgm:spPr/>
      <dgm:t>
        <a:bodyPr/>
        <a:lstStyle/>
        <a:p>
          <a:endParaRPr lang="es-ES"/>
        </a:p>
      </dgm:t>
    </dgm:pt>
    <dgm:pt modelId="{0100D0F3-2AA2-4287-B170-BF866594B58B}" type="sibTrans" cxnId="{68254426-055B-409D-9FBA-16DEE71B1B22}">
      <dgm:prSet/>
      <dgm:spPr/>
      <dgm:t>
        <a:bodyPr/>
        <a:lstStyle/>
        <a:p>
          <a:endParaRPr lang="es-ES"/>
        </a:p>
      </dgm:t>
    </dgm:pt>
    <dgm:pt modelId="{3880142B-AE03-4AB1-99E4-79EC38FF6BAB}">
      <dgm:prSet phldrT="[Texto]"/>
      <dgm:spPr/>
      <dgm:t>
        <a:bodyPr/>
        <a:lstStyle/>
        <a:p>
          <a:r>
            <a:rPr lang="es-CL" dirty="0" smtClean="0"/>
            <a:t>MENOR = N1</a:t>
          </a:r>
          <a:endParaRPr lang="es-ES" dirty="0"/>
        </a:p>
      </dgm:t>
    </dgm:pt>
    <dgm:pt modelId="{372C9984-8F2C-4BAA-A069-D85E6E2AE765}" type="parTrans" cxnId="{32F368FC-ADF8-4F0F-9C25-AAD9B51D4294}">
      <dgm:prSet/>
      <dgm:spPr/>
      <dgm:t>
        <a:bodyPr/>
        <a:lstStyle/>
        <a:p>
          <a:endParaRPr lang="es-ES"/>
        </a:p>
      </dgm:t>
    </dgm:pt>
    <dgm:pt modelId="{C18546E9-5443-4F8F-ADE7-841E77AB551B}" type="sibTrans" cxnId="{32F368FC-ADF8-4F0F-9C25-AAD9B51D4294}">
      <dgm:prSet/>
      <dgm:spPr/>
      <dgm:t>
        <a:bodyPr/>
        <a:lstStyle/>
        <a:p>
          <a:endParaRPr lang="es-ES"/>
        </a:p>
      </dgm:t>
    </dgm:pt>
    <dgm:pt modelId="{DDA87422-682B-4612-B026-E42B386066D5}" type="pres">
      <dgm:prSet presAssocID="{9D0B3451-FBEC-44BD-A7B6-B0CFB1ABFB5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381D2E6-1928-488E-A9BD-2E68B5FA8193}" type="pres">
      <dgm:prSet presAssocID="{4E018170-6C17-45E2-B90E-A62F50AE19AA}" presName="parentLin" presStyleCnt="0"/>
      <dgm:spPr/>
    </dgm:pt>
    <dgm:pt modelId="{C36457CD-E8D0-42E4-ADFA-11C86B2B5C6C}" type="pres">
      <dgm:prSet presAssocID="{4E018170-6C17-45E2-B90E-A62F50AE19AA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022B944E-3885-4848-B2B0-4A6E59560121}" type="pres">
      <dgm:prSet presAssocID="{4E018170-6C17-45E2-B90E-A62F50AE19A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42F102-6838-45FA-B4CF-449DDCBA4E33}" type="pres">
      <dgm:prSet presAssocID="{4E018170-6C17-45E2-B90E-A62F50AE19AA}" presName="negativeSpace" presStyleCnt="0"/>
      <dgm:spPr/>
    </dgm:pt>
    <dgm:pt modelId="{9501310C-3213-4E78-8FFA-C585390F7827}" type="pres">
      <dgm:prSet presAssocID="{4E018170-6C17-45E2-B90E-A62F50AE19AA}" presName="childText" presStyleLbl="conFgAcc1" presStyleIdx="0" presStyleCnt="3" custLinFactNeighborX="-6732" custLinFactNeighborY="-8970">
        <dgm:presLayoutVars>
          <dgm:bulletEnabled val="1"/>
        </dgm:presLayoutVars>
      </dgm:prSet>
      <dgm:spPr/>
    </dgm:pt>
    <dgm:pt modelId="{A2900882-02A2-4F1E-B1CF-B101EE91490D}" type="pres">
      <dgm:prSet presAssocID="{EAA3610D-470B-4E8B-BFEF-6A465CC81663}" presName="spaceBetweenRectangles" presStyleCnt="0"/>
      <dgm:spPr/>
    </dgm:pt>
    <dgm:pt modelId="{A3A15B23-3F3E-4EF0-8CFB-5C5997C7D85F}" type="pres">
      <dgm:prSet presAssocID="{C1345A04-BDFB-4F5D-B8CD-4D9C99816525}" presName="parentLin" presStyleCnt="0"/>
      <dgm:spPr/>
    </dgm:pt>
    <dgm:pt modelId="{5AE38EE8-C483-4514-98EC-23A5561485CC}" type="pres">
      <dgm:prSet presAssocID="{C1345A04-BDFB-4F5D-B8CD-4D9C99816525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753BA483-3A26-4B7D-85EE-B676DFD17C2D}" type="pres">
      <dgm:prSet presAssocID="{C1345A04-BDFB-4F5D-B8CD-4D9C998165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E31DDA2-B306-4ED9-85C9-E45431395587}" type="pres">
      <dgm:prSet presAssocID="{C1345A04-BDFB-4F5D-B8CD-4D9C99816525}" presName="negativeSpace" presStyleCnt="0"/>
      <dgm:spPr/>
    </dgm:pt>
    <dgm:pt modelId="{935426DA-3BCB-4705-AB89-B9C99217D6B8}" type="pres">
      <dgm:prSet presAssocID="{C1345A04-BDFB-4F5D-B8CD-4D9C99816525}" presName="childText" presStyleLbl="conFgAcc1" presStyleIdx="1" presStyleCnt="3">
        <dgm:presLayoutVars>
          <dgm:bulletEnabled val="1"/>
        </dgm:presLayoutVars>
      </dgm:prSet>
      <dgm:spPr/>
    </dgm:pt>
    <dgm:pt modelId="{55EA4A31-9311-428C-BA5B-90479DDC20D5}" type="pres">
      <dgm:prSet presAssocID="{0100D0F3-2AA2-4287-B170-BF866594B58B}" presName="spaceBetweenRectangles" presStyleCnt="0"/>
      <dgm:spPr/>
    </dgm:pt>
    <dgm:pt modelId="{C2D79582-1F13-4D0F-9728-9B93C629DB37}" type="pres">
      <dgm:prSet presAssocID="{3880142B-AE03-4AB1-99E4-79EC38FF6BAB}" presName="parentLin" presStyleCnt="0"/>
      <dgm:spPr/>
    </dgm:pt>
    <dgm:pt modelId="{66902D04-E06C-4818-928A-25A0167EDD35}" type="pres">
      <dgm:prSet presAssocID="{3880142B-AE03-4AB1-99E4-79EC38FF6BAB}" presName="parentLeftMargin" presStyleLbl="node1" presStyleIdx="1" presStyleCnt="3"/>
      <dgm:spPr/>
      <dgm:t>
        <a:bodyPr/>
        <a:lstStyle/>
        <a:p>
          <a:endParaRPr lang="es-ES"/>
        </a:p>
      </dgm:t>
    </dgm:pt>
    <dgm:pt modelId="{9FA5C2A5-3ED7-4D81-941B-8990FC3A6486}" type="pres">
      <dgm:prSet presAssocID="{3880142B-AE03-4AB1-99E4-79EC38FF6BA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A52D9ED-77C8-466A-B596-6FB37C30FC5B}" type="pres">
      <dgm:prSet presAssocID="{3880142B-AE03-4AB1-99E4-79EC38FF6BAB}" presName="negativeSpace" presStyleCnt="0"/>
      <dgm:spPr/>
    </dgm:pt>
    <dgm:pt modelId="{F88383A6-DAF6-4FE3-8246-8AB5FF0FE099}" type="pres">
      <dgm:prSet presAssocID="{3880142B-AE03-4AB1-99E4-79EC38FF6BA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DFFC1B50-03A7-4A5C-9EC3-C3CB768FBA7D}" type="presOf" srcId="{C1345A04-BDFB-4F5D-B8CD-4D9C99816525}" destId="{753BA483-3A26-4B7D-85EE-B676DFD17C2D}" srcOrd="1" destOrd="0" presId="urn:microsoft.com/office/officeart/2005/8/layout/list1"/>
    <dgm:cxn modelId="{D0375908-0D1C-4718-A114-2A217393CEB4}" type="presOf" srcId="{9D0B3451-FBEC-44BD-A7B6-B0CFB1ABFB5F}" destId="{DDA87422-682B-4612-B026-E42B386066D5}" srcOrd="0" destOrd="0" presId="urn:microsoft.com/office/officeart/2005/8/layout/list1"/>
    <dgm:cxn modelId="{68254426-055B-409D-9FBA-16DEE71B1B22}" srcId="{9D0B3451-FBEC-44BD-A7B6-B0CFB1ABFB5F}" destId="{C1345A04-BDFB-4F5D-B8CD-4D9C99816525}" srcOrd="1" destOrd="0" parTransId="{DF3735BE-D2B6-47B8-9F68-AB679A8C5689}" sibTransId="{0100D0F3-2AA2-4287-B170-BF866594B58B}"/>
    <dgm:cxn modelId="{234CC561-5139-41C9-B5AA-2AD63C8A4392}" type="presOf" srcId="{3880142B-AE03-4AB1-99E4-79EC38FF6BAB}" destId="{9FA5C2A5-3ED7-4D81-941B-8990FC3A6486}" srcOrd="1" destOrd="0" presId="urn:microsoft.com/office/officeart/2005/8/layout/list1"/>
    <dgm:cxn modelId="{5B96FB50-6C1F-49EC-87C8-76819B4E45B3}" type="presOf" srcId="{4E018170-6C17-45E2-B90E-A62F50AE19AA}" destId="{022B944E-3885-4848-B2B0-4A6E59560121}" srcOrd="1" destOrd="0" presId="urn:microsoft.com/office/officeart/2005/8/layout/list1"/>
    <dgm:cxn modelId="{6EFEDBEE-B9C4-45D4-B2AF-45E2F019C7A0}" type="presOf" srcId="{C1345A04-BDFB-4F5D-B8CD-4D9C99816525}" destId="{5AE38EE8-C483-4514-98EC-23A5561485CC}" srcOrd="0" destOrd="0" presId="urn:microsoft.com/office/officeart/2005/8/layout/list1"/>
    <dgm:cxn modelId="{32F368FC-ADF8-4F0F-9C25-AAD9B51D4294}" srcId="{9D0B3451-FBEC-44BD-A7B6-B0CFB1ABFB5F}" destId="{3880142B-AE03-4AB1-99E4-79EC38FF6BAB}" srcOrd="2" destOrd="0" parTransId="{372C9984-8F2C-4BAA-A069-D85E6E2AE765}" sibTransId="{C18546E9-5443-4F8F-ADE7-841E77AB551B}"/>
    <dgm:cxn modelId="{D523EF7B-770B-40E3-A7C3-48801E4E8E7F}" type="presOf" srcId="{3880142B-AE03-4AB1-99E4-79EC38FF6BAB}" destId="{66902D04-E06C-4818-928A-25A0167EDD35}" srcOrd="0" destOrd="0" presId="urn:microsoft.com/office/officeart/2005/8/layout/list1"/>
    <dgm:cxn modelId="{CD0BAB0A-13C4-4E0B-B78E-CC3AC0A23AF8}" type="presOf" srcId="{4E018170-6C17-45E2-B90E-A62F50AE19AA}" destId="{C36457CD-E8D0-42E4-ADFA-11C86B2B5C6C}" srcOrd="0" destOrd="0" presId="urn:microsoft.com/office/officeart/2005/8/layout/list1"/>
    <dgm:cxn modelId="{87235F45-CEA7-4DE3-B292-ABB3E655F8B9}" srcId="{9D0B3451-FBEC-44BD-A7B6-B0CFB1ABFB5F}" destId="{4E018170-6C17-45E2-B90E-A62F50AE19AA}" srcOrd="0" destOrd="0" parTransId="{71E6B504-821F-4F2A-AFB3-24135C4089DD}" sibTransId="{EAA3610D-470B-4E8B-BFEF-6A465CC81663}"/>
    <dgm:cxn modelId="{CD91FF3C-BF74-4449-94E3-754A4BE2AD62}" type="presParOf" srcId="{DDA87422-682B-4612-B026-E42B386066D5}" destId="{5381D2E6-1928-488E-A9BD-2E68B5FA8193}" srcOrd="0" destOrd="0" presId="urn:microsoft.com/office/officeart/2005/8/layout/list1"/>
    <dgm:cxn modelId="{72E24180-EBAE-42E1-8A31-DD33989EB4BB}" type="presParOf" srcId="{5381D2E6-1928-488E-A9BD-2E68B5FA8193}" destId="{C36457CD-E8D0-42E4-ADFA-11C86B2B5C6C}" srcOrd="0" destOrd="0" presId="urn:microsoft.com/office/officeart/2005/8/layout/list1"/>
    <dgm:cxn modelId="{FBE86D30-995F-4D1A-B2FF-A287D65CC115}" type="presParOf" srcId="{5381D2E6-1928-488E-A9BD-2E68B5FA8193}" destId="{022B944E-3885-4848-B2B0-4A6E59560121}" srcOrd="1" destOrd="0" presId="urn:microsoft.com/office/officeart/2005/8/layout/list1"/>
    <dgm:cxn modelId="{66441525-EACF-46BE-B49B-C0DF5B36CD65}" type="presParOf" srcId="{DDA87422-682B-4612-B026-E42B386066D5}" destId="{2442F102-6838-45FA-B4CF-449DDCBA4E33}" srcOrd="1" destOrd="0" presId="urn:microsoft.com/office/officeart/2005/8/layout/list1"/>
    <dgm:cxn modelId="{D9EE8C50-0C71-4A22-BB68-D9526C1E9E39}" type="presParOf" srcId="{DDA87422-682B-4612-B026-E42B386066D5}" destId="{9501310C-3213-4E78-8FFA-C585390F7827}" srcOrd="2" destOrd="0" presId="urn:microsoft.com/office/officeart/2005/8/layout/list1"/>
    <dgm:cxn modelId="{C883A3D7-1D01-4079-8DD7-E5BD02DD8A8B}" type="presParOf" srcId="{DDA87422-682B-4612-B026-E42B386066D5}" destId="{A2900882-02A2-4F1E-B1CF-B101EE91490D}" srcOrd="3" destOrd="0" presId="urn:microsoft.com/office/officeart/2005/8/layout/list1"/>
    <dgm:cxn modelId="{40B19E4E-CC94-4444-80EF-8C52E22E88F1}" type="presParOf" srcId="{DDA87422-682B-4612-B026-E42B386066D5}" destId="{A3A15B23-3F3E-4EF0-8CFB-5C5997C7D85F}" srcOrd="4" destOrd="0" presId="urn:microsoft.com/office/officeart/2005/8/layout/list1"/>
    <dgm:cxn modelId="{F88104FB-3C0E-49B9-8FBC-ED0EEDB130AA}" type="presParOf" srcId="{A3A15B23-3F3E-4EF0-8CFB-5C5997C7D85F}" destId="{5AE38EE8-C483-4514-98EC-23A5561485CC}" srcOrd="0" destOrd="0" presId="urn:microsoft.com/office/officeart/2005/8/layout/list1"/>
    <dgm:cxn modelId="{8867CE71-2963-4824-81EA-AE726F387C52}" type="presParOf" srcId="{A3A15B23-3F3E-4EF0-8CFB-5C5997C7D85F}" destId="{753BA483-3A26-4B7D-85EE-B676DFD17C2D}" srcOrd="1" destOrd="0" presId="urn:microsoft.com/office/officeart/2005/8/layout/list1"/>
    <dgm:cxn modelId="{BCD18234-349B-4124-B39A-7A16CB4FC985}" type="presParOf" srcId="{DDA87422-682B-4612-B026-E42B386066D5}" destId="{3E31DDA2-B306-4ED9-85C9-E45431395587}" srcOrd="5" destOrd="0" presId="urn:microsoft.com/office/officeart/2005/8/layout/list1"/>
    <dgm:cxn modelId="{B538F189-8A90-4E09-9FD1-0F3A0392A87F}" type="presParOf" srcId="{DDA87422-682B-4612-B026-E42B386066D5}" destId="{935426DA-3BCB-4705-AB89-B9C99217D6B8}" srcOrd="6" destOrd="0" presId="urn:microsoft.com/office/officeart/2005/8/layout/list1"/>
    <dgm:cxn modelId="{8558B8BA-B36C-4525-A374-D9E13B6C92E8}" type="presParOf" srcId="{DDA87422-682B-4612-B026-E42B386066D5}" destId="{55EA4A31-9311-428C-BA5B-90479DDC20D5}" srcOrd="7" destOrd="0" presId="urn:microsoft.com/office/officeart/2005/8/layout/list1"/>
    <dgm:cxn modelId="{EE7E2EC6-D06E-4974-ADBC-AE2C67E709C1}" type="presParOf" srcId="{DDA87422-682B-4612-B026-E42B386066D5}" destId="{C2D79582-1F13-4D0F-9728-9B93C629DB37}" srcOrd="8" destOrd="0" presId="urn:microsoft.com/office/officeart/2005/8/layout/list1"/>
    <dgm:cxn modelId="{BCEEE8E7-2C9A-4ED7-90FB-99FFAEA97A91}" type="presParOf" srcId="{C2D79582-1F13-4D0F-9728-9B93C629DB37}" destId="{66902D04-E06C-4818-928A-25A0167EDD35}" srcOrd="0" destOrd="0" presId="urn:microsoft.com/office/officeart/2005/8/layout/list1"/>
    <dgm:cxn modelId="{194608CC-1A2C-4602-AD53-7423E28C3400}" type="presParOf" srcId="{C2D79582-1F13-4D0F-9728-9B93C629DB37}" destId="{9FA5C2A5-3ED7-4D81-941B-8990FC3A6486}" srcOrd="1" destOrd="0" presId="urn:microsoft.com/office/officeart/2005/8/layout/list1"/>
    <dgm:cxn modelId="{397B3FC6-251F-4F33-A769-24D257004BCC}" type="presParOf" srcId="{DDA87422-682B-4612-B026-E42B386066D5}" destId="{2A52D9ED-77C8-466A-B596-6FB37C30FC5B}" srcOrd="9" destOrd="0" presId="urn:microsoft.com/office/officeart/2005/8/layout/list1"/>
    <dgm:cxn modelId="{EDF68B21-E8B9-4916-954E-0C4F6E51C91A}" type="presParOf" srcId="{DDA87422-682B-4612-B026-E42B386066D5}" destId="{F88383A6-DAF6-4FE3-8246-8AB5FF0FE099}" srcOrd="10" destOrd="0" presId="urn:microsoft.com/office/officeart/2005/8/layout/list1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D0B3451-FBEC-44BD-A7B6-B0CFB1ABFB5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E018170-6C17-45E2-B90E-A62F50AE19AA}">
      <dgm:prSet phldrT="[Texto]"/>
      <dgm:spPr/>
      <dgm:t>
        <a:bodyPr/>
        <a:lstStyle/>
        <a:p>
          <a:r>
            <a:rPr lang="es-CL" dirty="0" smtClean="0"/>
            <a:t>MAYOR = N2</a:t>
          </a:r>
          <a:endParaRPr lang="es-ES" dirty="0"/>
        </a:p>
      </dgm:t>
    </dgm:pt>
    <dgm:pt modelId="{71E6B504-821F-4F2A-AFB3-24135C4089DD}" type="parTrans" cxnId="{87235F45-CEA7-4DE3-B292-ABB3E655F8B9}">
      <dgm:prSet/>
      <dgm:spPr/>
      <dgm:t>
        <a:bodyPr/>
        <a:lstStyle/>
        <a:p>
          <a:endParaRPr lang="es-ES"/>
        </a:p>
      </dgm:t>
    </dgm:pt>
    <dgm:pt modelId="{EAA3610D-470B-4E8B-BFEF-6A465CC81663}" type="sibTrans" cxnId="{87235F45-CEA7-4DE3-B292-ABB3E655F8B9}">
      <dgm:prSet/>
      <dgm:spPr/>
      <dgm:t>
        <a:bodyPr/>
        <a:lstStyle/>
        <a:p>
          <a:endParaRPr lang="es-ES"/>
        </a:p>
      </dgm:t>
    </dgm:pt>
    <dgm:pt modelId="{C1345A04-BDFB-4F5D-B8CD-4D9C99816525}">
      <dgm:prSet phldrT="[Texto]"/>
      <dgm:spPr/>
      <dgm:t>
        <a:bodyPr/>
        <a:lstStyle/>
        <a:p>
          <a:r>
            <a:rPr lang="es-CL" dirty="0" smtClean="0"/>
            <a:t>MEDIO = N1</a:t>
          </a:r>
          <a:endParaRPr lang="es-ES" dirty="0"/>
        </a:p>
      </dgm:t>
    </dgm:pt>
    <dgm:pt modelId="{DF3735BE-D2B6-47B8-9F68-AB679A8C5689}" type="parTrans" cxnId="{68254426-055B-409D-9FBA-16DEE71B1B22}">
      <dgm:prSet/>
      <dgm:spPr/>
      <dgm:t>
        <a:bodyPr/>
        <a:lstStyle/>
        <a:p>
          <a:endParaRPr lang="es-ES"/>
        </a:p>
      </dgm:t>
    </dgm:pt>
    <dgm:pt modelId="{0100D0F3-2AA2-4287-B170-BF866594B58B}" type="sibTrans" cxnId="{68254426-055B-409D-9FBA-16DEE71B1B22}">
      <dgm:prSet/>
      <dgm:spPr/>
      <dgm:t>
        <a:bodyPr/>
        <a:lstStyle/>
        <a:p>
          <a:endParaRPr lang="es-ES"/>
        </a:p>
      </dgm:t>
    </dgm:pt>
    <dgm:pt modelId="{3880142B-AE03-4AB1-99E4-79EC38FF6BAB}">
      <dgm:prSet phldrT="[Texto]"/>
      <dgm:spPr/>
      <dgm:t>
        <a:bodyPr/>
        <a:lstStyle/>
        <a:p>
          <a:r>
            <a:rPr lang="es-CL" dirty="0" smtClean="0"/>
            <a:t>MENOR = N3</a:t>
          </a:r>
          <a:endParaRPr lang="es-ES" dirty="0"/>
        </a:p>
      </dgm:t>
    </dgm:pt>
    <dgm:pt modelId="{372C9984-8F2C-4BAA-A069-D85E6E2AE765}" type="parTrans" cxnId="{32F368FC-ADF8-4F0F-9C25-AAD9B51D4294}">
      <dgm:prSet/>
      <dgm:spPr/>
      <dgm:t>
        <a:bodyPr/>
        <a:lstStyle/>
        <a:p>
          <a:endParaRPr lang="es-ES"/>
        </a:p>
      </dgm:t>
    </dgm:pt>
    <dgm:pt modelId="{C18546E9-5443-4F8F-ADE7-841E77AB551B}" type="sibTrans" cxnId="{32F368FC-ADF8-4F0F-9C25-AAD9B51D4294}">
      <dgm:prSet/>
      <dgm:spPr/>
      <dgm:t>
        <a:bodyPr/>
        <a:lstStyle/>
        <a:p>
          <a:endParaRPr lang="es-ES"/>
        </a:p>
      </dgm:t>
    </dgm:pt>
    <dgm:pt modelId="{DDA87422-682B-4612-B026-E42B386066D5}" type="pres">
      <dgm:prSet presAssocID="{9D0B3451-FBEC-44BD-A7B6-B0CFB1ABFB5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381D2E6-1928-488E-A9BD-2E68B5FA8193}" type="pres">
      <dgm:prSet presAssocID="{4E018170-6C17-45E2-B90E-A62F50AE19AA}" presName="parentLin" presStyleCnt="0"/>
      <dgm:spPr/>
    </dgm:pt>
    <dgm:pt modelId="{C36457CD-E8D0-42E4-ADFA-11C86B2B5C6C}" type="pres">
      <dgm:prSet presAssocID="{4E018170-6C17-45E2-B90E-A62F50AE19AA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022B944E-3885-4848-B2B0-4A6E59560121}" type="pres">
      <dgm:prSet presAssocID="{4E018170-6C17-45E2-B90E-A62F50AE19AA}" presName="parentText" presStyleLbl="node1" presStyleIdx="0" presStyleCnt="3" custScaleX="100543" custScaleY="89916" custLinFactNeighborX="15386" custLinFactNeighborY="2471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42F102-6838-45FA-B4CF-449DDCBA4E33}" type="pres">
      <dgm:prSet presAssocID="{4E018170-6C17-45E2-B90E-A62F50AE19AA}" presName="negativeSpace" presStyleCnt="0"/>
      <dgm:spPr/>
    </dgm:pt>
    <dgm:pt modelId="{9501310C-3213-4E78-8FFA-C585390F7827}" type="pres">
      <dgm:prSet presAssocID="{4E018170-6C17-45E2-B90E-A62F50AE19AA}" presName="childText" presStyleLbl="conFgAcc1" presStyleIdx="0" presStyleCnt="3">
        <dgm:presLayoutVars>
          <dgm:bulletEnabled val="1"/>
        </dgm:presLayoutVars>
      </dgm:prSet>
      <dgm:spPr/>
    </dgm:pt>
    <dgm:pt modelId="{A2900882-02A2-4F1E-B1CF-B101EE91490D}" type="pres">
      <dgm:prSet presAssocID="{EAA3610D-470B-4E8B-BFEF-6A465CC81663}" presName="spaceBetweenRectangles" presStyleCnt="0"/>
      <dgm:spPr/>
    </dgm:pt>
    <dgm:pt modelId="{A3A15B23-3F3E-4EF0-8CFB-5C5997C7D85F}" type="pres">
      <dgm:prSet presAssocID="{C1345A04-BDFB-4F5D-B8CD-4D9C99816525}" presName="parentLin" presStyleCnt="0"/>
      <dgm:spPr/>
    </dgm:pt>
    <dgm:pt modelId="{5AE38EE8-C483-4514-98EC-23A5561485CC}" type="pres">
      <dgm:prSet presAssocID="{C1345A04-BDFB-4F5D-B8CD-4D9C99816525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753BA483-3A26-4B7D-85EE-B676DFD17C2D}" type="pres">
      <dgm:prSet presAssocID="{C1345A04-BDFB-4F5D-B8CD-4D9C998165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E31DDA2-B306-4ED9-85C9-E45431395587}" type="pres">
      <dgm:prSet presAssocID="{C1345A04-BDFB-4F5D-B8CD-4D9C99816525}" presName="negativeSpace" presStyleCnt="0"/>
      <dgm:spPr/>
    </dgm:pt>
    <dgm:pt modelId="{935426DA-3BCB-4705-AB89-B9C99217D6B8}" type="pres">
      <dgm:prSet presAssocID="{C1345A04-BDFB-4F5D-B8CD-4D9C99816525}" presName="childText" presStyleLbl="conFgAcc1" presStyleIdx="1" presStyleCnt="3">
        <dgm:presLayoutVars>
          <dgm:bulletEnabled val="1"/>
        </dgm:presLayoutVars>
      </dgm:prSet>
      <dgm:spPr/>
    </dgm:pt>
    <dgm:pt modelId="{55EA4A31-9311-428C-BA5B-90479DDC20D5}" type="pres">
      <dgm:prSet presAssocID="{0100D0F3-2AA2-4287-B170-BF866594B58B}" presName="spaceBetweenRectangles" presStyleCnt="0"/>
      <dgm:spPr/>
    </dgm:pt>
    <dgm:pt modelId="{C2D79582-1F13-4D0F-9728-9B93C629DB37}" type="pres">
      <dgm:prSet presAssocID="{3880142B-AE03-4AB1-99E4-79EC38FF6BAB}" presName="parentLin" presStyleCnt="0"/>
      <dgm:spPr/>
    </dgm:pt>
    <dgm:pt modelId="{66902D04-E06C-4818-928A-25A0167EDD35}" type="pres">
      <dgm:prSet presAssocID="{3880142B-AE03-4AB1-99E4-79EC38FF6BAB}" presName="parentLeftMargin" presStyleLbl="node1" presStyleIdx="1" presStyleCnt="3"/>
      <dgm:spPr/>
      <dgm:t>
        <a:bodyPr/>
        <a:lstStyle/>
        <a:p>
          <a:endParaRPr lang="es-ES"/>
        </a:p>
      </dgm:t>
    </dgm:pt>
    <dgm:pt modelId="{9FA5C2A5-3ED7-4D81-941B-8990FC3A6486}" type="pres">
      <dgm:prSet presAssocID="{3880142B-AE03-4AB1-99E4-79EC38FF6BA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A52D9ED-77C8-466A-B596-6FB37C30FC5B}" type="pres">
      <dgm:prSet presAssocID="{3880142B-AE03-4AB1-99E4-79EC38FF6BAB}" presName="negativeSpace" presStyleCnt="0"/>
      <dgm:spPr/>
    </dgm:pt>
    <dgm:pt modelId="{F88383A6-DAF6-4FE3-8246-8AB5FF0FE099}" type="pres">
      <dgm:prSet presAssocID="{3880142B-AE03-4AB1-99E4-79EC38FF6BA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6B26E297-8107-468A-A8AD-487C8BDDBFB4}" type="presOf" srcId="{C1345A04-BDFB-4F5D-B8CD-4D9C99816525}" destId="{753BA483-3A26-4B7D-85EE-B676DFD17C2D}" srcOrd="1" destOrd="0" presId="urn:microsoft.com/office/officeart/2005/8/layout/list1"/>
    <dgm:cxn modelId="{68254426-055B-409D-9FBA-16DEE71B1B22}" srcId="{9D0B3451-FBEC-44BD-A7B6-B0CFB1ABFB5F}" destId="{C1345A04-BDFB-4F5D-B8CD-4D9C99816525}" srcOrd="1" destOrd="0" parTransId="{DF3735BE-D2B6-47B8-9F68-AB679A8C5689}" sibTransId="{0100D0F3-2AA2-4287-B170-BF866594B58B}"/>
    <dgm:cxn modelId="{6F8008F1-6108-47DA-8906-14A3E1B7DC35}" type="presOf" srcId="{4E018170-6C17-45E2-B90E-A62F50AE19AA}" destId="{022B944E-3885-4848-B2B0-4A6E59560121}" srcOrd="1" destOrd="0" presId="urn:microsoft.com/office/officeart/2005/8/layout/list1"/>
    <dgm:cxn modelId="{31283C55-E489-4A37-A960-94BAAD71DB72}" type="presOf" srcId="{4E018170-6C17-45E2-B90E-A62F50AE19AA}" destId="{C36457CD-E8D0-42E4-ADFA-11C86B2B5C6C}" srcOrd="0" destOrd="0" presId="urn:microsoft.com/office/officeart/2005/8/layout/list1"/>
    <dgm:cxn modelId="{32F368FC-ADF8-4F0F-9C25-AAD9B51D4294}" srcId="{9D0B3451-FBEC-44BD-A7B6-B0CFB1ABFB5F}" destId="{3880142B-AE03-4AB1-99E4-79EC38FF6BAB}" srcOrd="2" destOrd="0" parTransId="{372C9984-8F2C-4BAA-A069-D85E6E2AE765}" sibTransId="{C18546E9-5443-4F8F-ADE7-841E77AB551B}"/>
    <dgm:cxn modelId="{3F436221-BE82-44CD-86F9-8439F909C8B7}" type="presOf" srcId="{C1345A04-BDFB-4F5D-B8CD-4D9C99816525}" destId="{5AE38EE8-C483-4514-98EC-23A5561485CC}" srcOrd="0" destOrd="0" presId="urn:microsoft.com/office/officeart/2005/8/layout/list1"/>
    <dgm:cxn modelId="{C46147DC-679F-4803-92AF-AF30B58D8315}" type="presOf" srcId="{3880142B-AE03-4AB1-99E4-79EC38FF6BAB}" destId="{66902D04-E06C-4818-928A-25A0167EDD35}" srcOrd="0" destOrd="0" presId="urn:microsoft.com/office/officeart/2005/8/layout/list1"/>
    <dgm:cxn modelId="{574D6D13-4969-4C40-BA87-57544D0800AF}" type="presOf" srcId="{3880142B-AE03-4AB1-99E4-79EC38FF6BAB}" destId="{9FA5C2A5-3ED7-4D81-941B-8990FC3A6486}" srcOrd="1" destOrd="0" presId="urn:microsoft.com/office/officeart/2005/8/layout/list1"/>
    <dgm:cxn modelId="{7ADEA517-27AC-4224-A296-BCACB6C5D2BA}" type="presOf" srcId="{9D0B3451-FBEC-44BD-A7B6-B0CFB1ABFB5F}" destId="{DDA87422-682B-4612-B026-E42B386066D5}" srcOrd="0" destOrd="0" presId="urn:microsoft.com/office/officeart/2005/8/layout/list1"/>
    <dgm:cxn modelId="{87235F45-CEA7-4DE3-B292-ABB3E655F8B9}" srcId="{9D0B3451-FBEC-44BD-A7B6-B0CFB1ABFB5F}" destId="{4E018170-6C17-45E2-B90E-A62F50AE19AA}" srcOrd="0" destOrd="0" parTransId="{71E6B504-821F-4F2A-AFB3-24135C4089DD}" sibTransId="{EAA3610D-470B-4E8B-BFEF-6A465CC81663}"/>
    <dgm:cxn modelId="{CC0B4AC4-07B1-4AC1-B533-A26134967824}" type="presParOf" srcId="{DDA87422-682B-4612-B026-E42B386066D5}" destId="{5381D2E6-1928-488E-A9BD-2E68B5FA8193}" srcOrd="0" destOrd="0" presId="urn:microsoft.com/office/officeart/2005/8/layout/list1"/>
    <dgm:cxn modelId="{4236CFB1-2939-4BF3-9D2E-1C1916D331BF}" type="presParOf" srcId="{5381D2E6-1928-488E-A9BD-2E68B5FA8193}" destId="{C36457CD-E8D0-42E4-ADFA-11C86B2B5C6C}" srcOrd="0" destOrd="0" presId="urn:microsoft.com/office/officeart/2005/8/layout/list1"/>
    <dgm:cxn modelId="{D10D75E0-FAD3-4469-BFDA-7338FDB8D956}" type="presParOf" srcId="{5381D2E6-1928-488E-A9BD-2E68B5FA8193}" destId="{022B944E-3885-4848-B2B0-4A6E59560121}" srcOrd="1" destOrd="0" presId="urn:microsoft.com/office/officeart/2005/8/layout/list1"/>
    <dgm:cxn modelId="{17079103-BF10-4D4E-BCC8-3D61FE13051B}" type="presParOf" srcId="{DDA87422-682B-4612-B026-E42B386066D5}" destId="{2442F102-6838-45FA-B4CF-449DDCBA4E33}" srcOrd="1" destOrd="0" presId="urn:microsoft.com/office/officeart/2005/8/layout/list1"/>
    <dgm:cxn modelId="{1EABD090-3993-45A3-9A8D-1564D5CF2AAE}" type="presParOf" srcId="{DDA87422-682B-4612-B026-E42B386066D5}" destId="{9501310C-3213-4E78-8FFA-C585390F7827}" srcOrd="2" destOrd="0" presId="urn:microsoft.com/office/officeart/2005/8/layout/list1"/>
    <dgm:cxn modelId="{9B4A2D39-2FC5-4ADB-9E12-C15C02047074}" type="presParOf" srcId="{DDA87422-682B-4612-B026-E42B386066D5}" destId="{A2900882-02A2-4F1E-B1CF-B101EE91490D}" srcOrd="3" destOrd="0" presId="urn:microsoft.com/office/officeart/2005/8/layout/list1"/>
    <dgm:cxn modelId="{D99DCA7C-9EFF-4FD2-A7D8-C251CF119721}" type="presParOf" srcId="{DDA87422-682B-4612-B026-E42B386066D5}" destId="{A3A15B23-3F3E-4EF0-8CFB-5C5997C7D85F}" srcOrd="4" destOrd="0" presId="urn:microsoft.com/office/officeart/2005/8/layout/list1"/>
    <dgm:cxn modelId="{73ECB7A1-2EB0-4A59-BE2B-55BC2746D6A8}" type="presParOf" srcId="{A3A15B23-3F3E-4EF0-8CFB-5C5997C7D85F}" destId="{5AE38EE8-C483-4514-98EC-23A5561485CC}" srcOrd="0" destOrd="0" presId="urn:microsoft.com/office/officeart/2005/8/layout/list1"/>
    <dgm:cxn modelId="{5648A0D6-A3E7-462F-B0A0-D8603604D981}" type="presParOf" srcId="{A3A15B23-3F3E-4EF0-8CFB-5C5997C7D85F}" destId="{753BA483-3A26-4B7D-85EE-B676DFD17C2D}" srcOrd="1" destOrd="0" presId="urn:microsoft.com/office/officeart/2005/8/layout/list1"/>
    <dgm:cxn modelId="{FBA107A4-38E6-4298-B9DE-3C60467DCEC0}" type="presParOf" srcId="{DDA87422-682B-4612-B026-E42B386066D5}" destId="{3E31DDA2-B306-4ED9-85C9-E45431395587}" srcOrd="5" destOrd="0" presId="urn:microsoft.com/office/officeart/2005/8/layout/list1"/>
    <dgm:cxn modelId="{BBD6350C-63A4-4FAF-A12A-FD47E4A89574}" type="presParOf" srcId="{DDA87422-682B-4612-B026-E42B386066D5}" destId="{935426DA-3BCB-4705-AB89-B9C99217D6B8}" srcOrd="6" destOrd="0" presId="urn:microsoft.com/office/officeart/2005/8/layout/list1"/>
    <dgm:cxn modelId="{5F6A64CF-F1C5-46BF-93B3-EFE37DA543FE}" type="presParOf" srcId="{DDA87422-682B-4612-B026-E42B386066D5}" destId="{55EA4A31-9311-428C-BA5B-90479DDC20D5}" srcOrd="7" destOrd="0" presId="urn:microsoft.com/office/officeart/2005/8/layout/list1"/>
    <dgm:cxn modelId="{7E016A41-2B0E-46DF-88F7-46A64755BD97}" type="presParOf" srcId="{DDA87422-682B-4612-B026-E42B386066D5}" destId="{C2D79582-1F13-4D0F-9728-9B93C629DB37}" srcOrd="8" destOrd="0" presId="urn:microsoft.com/office/officeart/2005/8/layout/list1"/>
    <dgm:cxn modelId="{CE0BFB10-E5BC-458C-B701-2E2FC8FD3FE6}" type="presParOf" srcId="{C2D79582-1F13-4D0F-9728-9B93C629DB37}" destId="{66902D04-E06C-4818-928A-25A0167EDD35}" srcOrd="0" destOrd="0" presId="urn:microsoft.com/office/officeart/2005/8/layout/list1"/>
    <dgm:cxn modelId="{E445682B-54EF-47EB-B64B-DC44903648FA}" type="presParOf" srcId="{C2D79582-1F13-4D0F-9728-9B93C629DB37}" destId="{9FA5C2A5-3ED7-4D81-941B-8990FC3A6486}" srcOrd="1" destOrd="0" presId="urn:microsoft.com/office/officeart/2005/8/layout/list1"/>
    <dgm:cxn modelId="{8A9043DA-7F0D-4493-827B-F19938BF597E}" type="presParOf" srcId="{DDA87422-682B-4612-B026-E42B386066D5}" destId="{2A52D9ED-77C8-466A-B596-6FB37C30FC5B}" srcOrd="9" destOrd="0" presId="urn:microsoft.com/office/officeart/2005/8/layout/list1"/>
    <dgm:cxn modelId="{4971B262-E55D-45DE-AC12-88728963EF62}" type="presParOf" srcId="{DDA87422-682B-4612-B026-E42B386066D5}" destId="{F88383A6-DAF6-4FE3-8246-8AB5FF0FE099}" srcOrd="10" destOrd="0" presId="urn:microsoft.com/office/officeart/2005/8/layout/list1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D0B3451-FBEC-44BD-A7B6-B0CFB1ABFB5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E018170-6C17-45E2-B90E-A62F50AE19AA}">
      <dgm:prSet phldrT="[Texto]"/>
      <dgm:spPr/>
      <dgm:t>
        <a:bodyPr/>
        <a:lstStyle/>
        <a:p>
          <a:r>
            <a:rPr lang="es-CL" dirty="0" smtClean="0"/>
            <a:t>MAYOR = N1</a:t>
          </a:r>
          <a:endParaRPr lang="es-ES" dirty="0"/>
        </a:p>
      </dgm:t>
    </dgm:pt>
    <dgm:pt modelId="{71E6B504-821F-4F2A-AFB3-24135C4089DD}" type="parTrans" cxnId="{87235F45-CEA7-4DE3-B292-ABB3E655F8B9}">
      <dgm:prSet/>
      <dgm:spPr/>
      <dgm:t>
        <a:bodyPr/>
        <a:lstStyle/>
        <a:p>
          <a:endParaRPr lang="es-ES"/>
        </a:p>
      </dgm:t>
    </dgm:pt>
    <dgm:pt modelId="{EAA3610D-470B-4E8B-BFEF-6A465CC81663}" type="sibTrans" cxnId="{87235F45-CEA7-4DE3-B292-ABB3E655F8B9}">
      <dgm:prSet/>
      <dgm:spPr/>
      <dgm:t>
        <a:bodyPr/>
        <a:lstStyle/>
        <a:p>
          <a:endParaRPr lang="es-ES"/>
        </a:p>
      </dgm:t>
    </dgm:pt>
    <dgm:pt modelId="{C1345A04-BDFB-4F5D-B8CD-4D9C99816525}">
      <dgm:prSet phldrT="[Texto]"/>
      <dgm:spPr/>
      <dgm:t>
        <a:bodyPr/>
        <a:lstStyle/>
        <a:p>
          <a:r>
            <a:rPr lang="es-CL" dirty="0" smtClean="0"/>
            <a:t>MEDIO = N2</a:t>
          </a:r>
          <a:endParaRPr lang="es-ES" dirty="0"/>
        </a:p>
      </dgm:t>
    </dgm:pt>
    <dgm:pt modelId="{DF3735BE-D2B6-47B8-9F68-AB679A8C5689}" type="parTrans" cxnId="{68254426-055B-409D-9FBA-16DEE71B1B22}">
      <dgm:prSet/>
      <dgm:spPr/>
      <dgm:t>
        <a:bodyPr/>
        <a:lstStyle/>
        <a:p>
          <a:endParaRPr lang="es-ES"/>
        </a:p>
      </dgm:t>
    </dgm:pt>
    <dgm:pt modelId="{0100D0F3-2AA2-4287-B170-BF866594B58B}" type="sibTrans" cxnId="{68254426-055B-409D-9FBA-16DEE71B1B22}">
      <dgm:prSet/>
      <dgm:spPr/>
      <dgm:t>
        <a:bodyPr/>
        <a:lstStyle/>
        <a:p>
          <a:endParaRPr lang="es-ES"/>
        </a:p>
      </dgm:t>
    </dgm:pt>
    <dgm:pt modelId="{3880142B-AE03-4AB1-99E4-79EC38FF6BAB}">
      <dgm:prSet phldrT="[Texto]"/>
      <dgm:spPr/>
      <dgm:t>
        <a:bodyPr/>
        <a:lstStyle/>
        <a:p>
          <a:r>
            <a:rPr lang="es-CL" dirty="0" smtClean="0"/>
            <a:t>MENOR  = N3</a:t>
          </a:r>
          <a:endParaRPr lang="es-ES" dirty="0"/>
        </a:p>
      </dgm:t>
    </dgm:pt>
    <dgm:pt modelId="{372C9984-8F2C-4BAA-A069-D85E6E2AE765}" type="parTrans" cxnId="{32F368FC-ADF8-4F0F-9C25-AAD9B51D4294}">
      <dgm:prSet/>
      <dgm:spPr/>
      <dgm:t>
        <a:bodyPr/>
        <a:lstStyle/>
        <a:p>
          <a:endParaRPr lang="es-ES"/>
        </a:p>
      </dgm:t>
    </dgm:pt>
    <dgm:pt modelId="{C18546E9-5443-4F8F-ADE7-841E77AB551B}" type="sibTrans" cxnId="{32F368FC-ADF8-4F0F-9C25-AAD9B51D4294}">
      <dgm:prSet/>
      <dgm:spPr/>
      <dgm:t>
        <a:bodyPr/>
        <a:lstStyle/>
        <a:p>
          <a:endParaRPr lang="es-ES"/>
        </a:p>
      </dgm:t>
    </dgm:pt>
    <dgm:pt modelId="{DDA87422-682B-4612-B026-E42B386066D5}" type="pres">
      <dgm:prSet presAssocID="{9D0B3451-FBEC-44BD-A7B6-B0CFB1ABFB5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381D2E6-1928-488E-A9BD-2E68B5FA8193}" type="pres">
      <dgm:prSet presAssocID="{4E018170-6C17-45E2-B90E-A62F50AE19AA}" presName="parentLin" presStyleCnt="0"/>
      <dgm:spPr/>
    </dgm:pt>
    <dgm:pt modelId="{C36457CD-E8D0-42E4-ADFA-11C86B2B5C6C}" type="pres">
      <dgm:prSet presAssocID="{4E018170-6C17-45E2-B90E-A62F50AE19AA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022B944E-3885-4848-B2B0-4A6E59560121}" type="pres">
      <dgm:prSet presAssocID="{4E018170-6C17-45E2-B90E-A62F50AE19AA}" presName="parentText" presStyleLbl="node1" presStyleIdx="0" presStyleCnt="3" custScaleX="100543" custScaleY="89916" custLinFactNeighborX="15386" custLinFactNeighborY="2471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42F102-6838-45FA-B4CF-449DDCBA4E33}" type="pres">
      <dgm:prSet presAssocID="{4E018170-6C17-45E2-B90E-A62F50AE19AA}" presName="negativeSpace" presStyleCnt="0"/>
      <dgm:spPr/>
    </dgm:pt>
    <dgm:pt modelId="{9501310C-3213-4E78-8FFA-C585390F7827}" type="pres">
      <dgm:prSet presAssocID="{4E018170-6C17-45E2-B90E-A62F50AE19AA}" presName="childText" presStyleLbl="conFgAcc1" presStyleIdx="0" presStyleCnt="3">
        <dgm:presLayoutVars>
          <dgm:bulletEnabled val="1"/>
        </dgm:presLayoutVars>
      </dgm:prSet>
      <dgm:spPr/>
    </dgm:pt>
    <dgm:pt modelId="{A2900882-02A2-4F1E-B1CF-B101EE91490D}" type="pres">
      <dgm:prSet presAssocID="{EAA3610D-470B-4E8B-BFEF-6A465CC81663}" presName="spaceBetweenRectangles" presStyleCnt="0"/>
      <dgm:spPr/>
    </dgm:pt>
    <dgm:pt modelId="{A3A15B23-3F3E-4EF0-8CFB-5C5997C7D85F}" type="pres">
      <dgm:prSet presAssocID="{C1345A04-BDFB-4F5D-B8CD-4D9C99816525}" presName="parentLin" presStyleCnt="0"/>
      <dgm:spPr/>
    </dgm:pt>
    <dgm:pt modelId="{5AE38EE8-C483-4514-98EC-23A5561485CC}" type="pres">
      <dgm:prSet presAssocID="{C1345A04-BDFB-4F5D-B8CD-4D9C99816525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753BA483-3A26-4B7D-85EE-B676DFD17C2D}" type="pres">
      <dgm:prSet presAssocID="{C1345A04-BDFB-4F5D-B8CD-4D9C998165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E31DDA2-B306-4ED9-85C9-E45431395587}" type="pres">
      <dgm:prSet presAssocID="{C1345A04-BDFB-4F5D-B8CD-4D9C99816525}" presName="negativeSpace" presStyleCnt="0"/>
      <dgm:spPr/>
    </dgm:pt>
    <dgm:pt modelId="{935426DA-3BCB-4705-AB89-B9C99217D6B8}" type="pres">
      <dgm:prSet presAssocID="{C1345A04-BDFB-4F5D-B8CD-4D9C99816525}" presName="childText" presStyleLbl="conFgAcc1" presStyleIdx="1" presStyleCnt="3">
        <dgm:presLayoutVars>
          <dgm:bulletEnabled val="1"/>
        </dgm:presLayoutVars>
      </dgm:prSet>
      <dgm:spPr/>
    </dgm:pt>
    <dgm:pt modelId="{55EA4A31-9311-428C-BA5B-90479DDC20D5}" type="pres">
      <dgm:prSet presAssocID="{0100D0F3-2AA2-4287-B170-BF866594B58B}" presName="spaceBetweenRectangles" presStyleCnt="0"/>
      <dgm:spPr/>
    </dgm:pt>
    <dgm:pt modelId="{C2D79582-1F13-4D0F-9728-9B93C629DB37}" type="pres">
      <dgm:prSet presAssocID="{3880142B-AE03-4AB1-99E4-79EC38FF6BAB}" presName="parentLin" presStyleCnt="0"/>
      <dgm:spPr/>
    </dgm:pt>
    <dgm:pt modelId="{66902D04-E06C-4818-928A-25A0167EDD35}" type="pres">
      <dgm:prSet presAssocID="{3880142B-AE03-4AB1-99E4-79EC38FF6BAB}" presName="parentLeftMargin" presStyleLbl="node1" presStyleIdx="1" presStyleCnt="3"/>
      <dgm:spPr/>
      <dgm:t>
        <a:bodyPr/>
        <a:lstStyle/>
        <a:p>
          <a:endParaRPr lang="es-ES"/>
        </a:p>
      </dgm:t>
    </dgm:pt>
    <dgm:pt modelId="{9FA5C2A5-3ED7-4D81-941B-8990FC3A6486}" type="pres">
      <dgm:prSet presAssocID="{3880142B-AE03-4AB1-99E4-79EC38FF6BA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A52D9ED-77C8-466A-B596-6FB37C30FC5B}" type="pres">
      <dgm:prSet presAssocID="{3880142B-AE03-4AB1-99E4-79EC38FF6BAB}" presName="negativeSpace" presStyleCnt="0"/>
      <dgm:spPr/>
    </dgm:pt>
    <dgm:pt modelId="{F88383A6-DAF6-4FE3-8246-8AB5FF0FE099}" type="pres">
      <dgm:prSet presAssocID="{3880142B-AE03-4AB1-99E4-79EC38FF6BA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6E4584E5-0FD8-47B8-A0F9-806E082899EC}" type="presOf" srcId="{4E018170-6C17-45E2-B90E-A62F50AE19AA}" destId="{022B944E-3885-4848-B2B0-4A6E59560121}" srcOrd="1" destOrd="0" presId="urn:microsoft.com/office/officeart/2005/8/layout/list1"/>
    <dgm:cxn modelId="{C96A3F74-D392-4186-AB7F-BDD69ED396F0}" type="presOf" srcId="{C1345A04-BDFB-4F5D-B8CD-4D9C99816525}" destId="{753BA483-3A26-4B7D-85EE-B676DFD17C2D}" srcOrd="1" destOrd="0" presId="urn:microsoft.com/office/officeart/2005/8/layout/list1"/>
    <dgm:cxn modelId="{44623384-0E63-41A3-A7D8-FD02ADD24CF1}" type="presOf" srcId="{3880142B-AE03-4AB1-99E4-79EC38FF6BAB}" destId="{66902D04-E06C-4818-928A-25A0167EDD35}" srcOrd="0" destOrd="0" presId="urn:microsoft.com/office/officeart/2005/8/layout/list1"/>
    <dgm:cxn modelId="{68254426-055B-409D-9FBA-16DEE71B1B22}" srcId="{9D0B3451-FBEC-44BD-A7B6-B0CFB1ABFB5F}" destId="{C1345A04-BDFB-4F5D-B8CD-4D9C99816525}" srcOrd="1" destOrd="0" parTransId="{DF3735BE-D2B6-47B8-9F68-AB679A8C5689}" sibTransId="{0100D0F3-2AA2-4287-B170-BF866594B58B}"/>
    <dgm:cxn modelId="{6E265E79-48B1-4F56-A790-1E1C6F67EDC8}" type="presOf" srcId="{4E018170-6C17-45E2-B90E-A62F50AE19AA}" destId="{C36457CD-E8D0-42E4-ADFA-11C86B2B5C6C}" srcOrd="0" destOrd="0" presId="urn:microsoft.com/office/officeart/2005/8/layout/list1"/>
    <dgm:cxn modelId="{BADDDA72-F9C5-43E5-9F0C-1CD1D863B533}" type="presOf" srcId="{3880142B-AE03-4AB1-99E4-79EC38FF6BAB}" destId="{9FA5C2A5-3ED7-4D81-941B-8990FC3A6486}" srcOrd="1" destOrd="0" presId="urn:microsoft.com/office/officeart/2005/8/layout/list1"/>
    <dgm:cxn modelId="{28DBB783-91B4-4564-A3C1-C9F4857D40C9}" type="presOf" srcId="{C1345A04-BDFB-4F5D-B8CD-4D9C99816525}" destId="{5AE38EE8-C483-4514-98EC-23A5561485CC}" srcOrd="0" destOrd="0" presId="urn:microsoft.com/office/officeart/2005/8/layout/list1"/>
    <dgm:cxn modelId="{32F368FC-ADF8-4F0F-9C25-AAD9B51D4294}" srcId="{9D0B3451-FBEC-44BD-A7B6-B0CFB1ABFB5F}" destId="{3880142B-AE03-4AB1-99E4-79EC38FF6BAB}" srcOrd="2" destOrd="0" parTransId="{372C9984-8F2C-4BAA-A069-D85E6E2AE765}" sibTransId="{C18546E9-5443-4F8F-ADE7-841E77AB551B}"/>
    <dgm:cxn modelId="{F28DA3ED-2B8A-4FA8-8388-81B45BC49AB3}" type="presOf" srcId="{9D0B3451-FBEC-44BD-A7B6-B0CFB1ABFB5F}" destId="{DDA87422-682B-4612-B026-E42B386066D5}" srcOrd="0" destOrd="0" presId="urn:microsoft.com/office/officeart/2005/8/layout/list1"/>
    <dgm:cxn modelId="{87235F45-CEA7-4DE3-B292-ABB3E655F8B9}" srcId="{9D0B3451-FBEC-44BD-A7B6-B0CFB1ABFB5F}" destId="{4E018170-6C17-45E2-B90E-A62F50AE19AA}" srcOrd="0" destOrd="0" parTransId="{71E6B504-821F-4F2A-AFB3-24135C4089DD}" sibTransId="{EAA3610D-470B-4E8B-BFEF-6A465CC81663}"/>
    <dgm:cxn modelId="{D1B11A79-AF20-42DB-BCEB-770151BDC69D}" type="presParOf" srcId="{DDA87422-682B-4612-B026-E42B386066D5}" destId="{5381D2E6-1928-488E-A9BD-2E68B5FA8193}" srcOrd="0" destOrd="0" presId="urn:microsoft.com/office/officeart/2005/8/layout/list1"/>
    <dgm:cxn modelId="{29260525-8794-4753-920B-38FDDB960A11}" type="presParOf" srcId="{5381D2E6-1928-488E-A9BD-2E68B5FA8193}" destId="{C36457CD-E8D0-42E4-ADFA-11C86B2B5C6C}" srcOrd="0" destOrd="0" presId="urn:microsoft.com/office/officeart/2005/8/layout/list1"/>
    <dgm:cxn modelId="{853819BF-5887-4A50-83E8-B771974FF725}" type="presParOf" srcId="{5381D2E6-1928-488E-A9BD-2E68B5FA8193}" destId="{022B944E-3885-4848-B2B0-4A6E59560121}" srcOrd="1" destOrd="0" presId="urn:microsoft.com/office/officeart/2005/8/layout/list1"/>
    <dgm:cxn modelId="{447911F8-E497-42B5-95D1-4233C3AF3E99}" type="presParOf" srcId="{DDA87422-682B-4612-B026-E42B386066D5}" destId="{2442F102-6838-45FA-B4CF-449DDCBA4E33}" srcOrd="1" destOrd="0" presId="urn:microsoft.com/office/officeart/2005/8/layout/list1"/>
    <dgm:cxn modelId="{9E9BB3D7-55C5-4879-8849-77423CBFB8D6}" type="presParOf" srcId="{DDA87422-682B-4612-B026-E42B386066D5}" destId="{9501310C-3213-4E78-8FFA-C585390F7827}" srcOrd="2" destOrd="0" presId="urn:microsoft.com/office/officeart/2005/8/layout/list1"/>
    <dgm:cxn modelId="{C90D221C-FECC-40AB-8F6F-83F144CF0CBE}" type="presParOf" srcId="{DDA87422-682B-4612-B026-E42B386066D5}" destId="{A2900882-02A2-4F1E-B1CF-B101EE91490D}" srcOrd="3" destOrd="0" presId="urn:microsoft.com/office/officeart/2005/8/layout/list1"/>
    <dgm:cxn modelId="{FF32CBC6-6ABB-4B4F-8BFF-79A41DA6DDC2}" type="presParOf" srcId="{DDA87422-682B-4612-B026-E42B386066D5}" destId="{A3A15B23-3F3E-4EF0-8CFB-5C5997C7D85F}" srcOrd="4" destOrd="0" presId="urn:microsoft.com/office/officeart/2005/8/layout/list1"/>
    <dgm:cxn modelId="{CEF8059F-60F7-41B1-A45F-3650CFF04270}" type="presParOf" srcId="{A3A15B23-3F3E-4EF0-8CFB-5C5997C7D85F}" destId="{5AE38EE8-C483-4514-98EC-23A5561485CC}" srcOrd="0" destOrd="0" presId="urn:microsoft.com/office/officeart/2005/8/layout/list1"/>
    <dgm:cxn modelId="{A41DDA61-6B2D-4295-A537-961BC1186025}" type="presParOf" srcId="{A3A15B23-3F3E-4EF0-8CFB-5C5997C7D85F}" destId="{753BA483-3A26-4B7D-85EE-B676DFD17C2D}" srcOrd="1" destOrd="0" presId="urn:microsoft.com/office/officeart/2005/8/layout/list1"/>
    <dgm:cxn modelId="{FDFFDF1E-EE59-46EC-99A6-00A5AEF2ED59}" type="presParOf" srcId="{DDA87422-682B-4612-B026-E42B386066D5}" destId="{3E31DDA2-B306-4ED9-85C9-E45431395587}" srcOrd="5" destOrd="0" presId="urn:microsoft.com/office/officeart/2005/8/layout/list1"/>
    <dgm:cxn modelId="{4AFE37E1-49B2-425C-80AC-CE395B2A3FE7}" type="presParOf" srcId="{DDA87422-682B-4612-B026-E42B386066D5}" destId="{935426DA-3BCB-4705-AB89-B9C99217D6B8}" srcOrd="6" destOrd="0" presId="urn:microsoft.com/office/officeart/2005/8/layout/list1"/>
    <dgm:cxn modelId="{DB55382F-7A87-44B0-B26C-BA389F33E9B5}" type="presParOf" srcId="{DDA87422-682B-4612-B026-E42B386066D5}" destId="{55EA4A31-9311-428C-BA5B-90479DDC20D5}" srcOrd="7" destOrd="0" presId="urn:microsoft.com/office/officeart/2005/8/layout/list1"/>
    <dgm:cxn modelId="{59BAE083-4DBE-4387-A2FD-2BBEF0EB7A6D}" type="presParOf" srcId="{DDA87422-682B-4612-B026-E42B386066D5}" destId="{C2D79582-1F13-4D0F-9728-9B93C629DB37}" srcOrd="8" destOrd="0" presId="urn:microsoft.com/office/officeart/2005/8/layout/list1"/>
    <dgm:cxn modelId="{2E355C4E-17F0-4E06-9600-2B26248D5E3A}" type="presParOf" srcId="{C2D79582-1F13-4D0F-9728-9B93C629DB37}" destId="{66902D04-E06C-4818-928A-25A0167EDD35}" srcOrd="0" destOrd="0" presId="urn:microsoft.com/office/officeart/2005/8/layout/list1"/>
    <dgm:cxn modelId="{0688EEFA-BC21-410A-B039-8064B0400602}" type="presParOf" srcId="{C2D79582-1F13-4D0F-9728-9B93C629DB37}" destId="{9FA5C2A5-3ED7-4D81-941B-8990FC3A6486}" srcOrd="1" destOrd="0" presId="urn:microsoft.com/office/officeart/2005/8/layout/list1"/>
    <dgm:cxn modelId="{3C486597-9D48-49ED-A18F-C90BEDDF3BD0}" type="presParOf" srcId="{DDA87422-682B-4612-B026-E42B386066D5}" destId="{2A52D9ED-77C8-466A-B596-6FB37C30FC5B}" srcOrd="9" destOrd="0" presId="urn:microsoft.com/office/officeart/2005/8/layout/list1"/>
    <dgm:cxn modelId="{399D1560-3D09-4299-86F1-4C711BED7D80}" type="presParOf" srcId="{DDA87422-682B-4612-B026-E42B386066D5}" destId="{F88383A6-DAF6-4FE3-8246-8AB5FF0FE099}" srcOrd="10" destOrd="0" presId="urn:microsoft.com/office/officeart/2005/8/layout/list1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D0B3451-FBEC-44BD-A7B6-B0CFB1ABFB5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E018170-6C17-45E2-B90E-A62F50AE19AA}">
      <dgm:prSet phldrT="[Texto]"/>
      <dgm:spPr/>
      <dgm:t>
        <a:bodyPr/>
        <a:lstStyle/>
        <a:p>
          <a:r>
            <a:rPr lang="es-CL" dirty="0" smtClean="0"/>
            <a:t>MAYOR = N1</a:t>
          </a:r>
          <a:endParaRPr lang="es-ES" dirty="0"/>
        </a:p>
      </dgm:t>
    </dgm:pt>
    <dgm:pt modelId="{71E6B504-821F-4F2A-AFB3-24135C4089DD}" type="parTrans" cxnId="{87235F45-CEA7-4DE3-B292-ABB3E655F8B9}">
      <dgm:prSet/>
      <dgm:spPr/>
      <dgm:t>
        <a:bodyPr/>
        <a:lstStyle/>
        <a:p>
          <a:endParaRPr lang="es-ES"/>
        </a:p>
      </dgm:t>
    </dgm:pt>
    <dgm:pt modelId="{EAA3610D-470B-4E8B-BFEF-6A465CC81663}" type="sibTrans" cxnId="{87235F45-CEA7-4DE3-B292-ABB3E655F8B9}">
      <dgm:prSet/>
      <dgm:spPr/>
      <dgm:t>
        <a:bodyPr/>
        <a:lstStyle/>
        <a:p>
          <a:endParaRPr lang="es-ES"/>
        </a:p>
      </dgm:t>
    </dgm:pt>
    <dgm:pt modelId="{C1345A04-BDFB-4F5D-B8CD-4D9C99816525}">
      <dgm:prSet phldrT="[Texto]"/>
      <dgm:spPr/>
      <dgm:t>
        <a:bodyPr/>
        <a:lstStyle/>
        <a:p>
          <a:r>
            <a:rPr lang="es-CL" dirty="0" smtClean="0"/>
            <a:t>MEDIO = N3</a:t>
          </a:r>
          <a:endParaRPr lang="es-ES" dirty="0"/>
        </a:p>
      </dgm:t>
    </dgm:pt>
    <dgm:pt modelId="{DF3735BE-D2B6-47B8-9F68-AB679A8C5689}" type="parTrans" cxnId="{68254426-055B-409D-9FBA-16DEE71B1B22}">
      <dgm:prSet/>
      <dgm:spPr/>
      <dgm:t>
        <a:bodyPr/>
        <a:lstStyle/>
        <a:p>
          <a:endParaRPr lang="es-ES"/>
        </a:p>
      </dgm:t>
    </dgm:pt>
    <dgm:pt modelId="{0100D0F3-2AA2-4287-B170-BF866594B58B}" type="sibTrans" cxnId="{68254426-055B-409D-9FBA-16DEE71B1B22}">
      <dgm:prSet/>
      <dgm:spPr/>
      <dgm:t>
        <a:bodyPr/>
        <a:lstStyle/>
        <a:p>
          <a:endParaRPr lang="es-ES"/>
        </a:p>
      </dgm:t>
    </dgm:pt>
    <dgm:pt modelId="{3880142B-AE03-4AB1-99E4-79EC38FF6BAB}">
      <dgm:prSet phldrT="[Texto]"/>
      <dgm:spPr/>
      <dgm:t>
        <a:bodyPr/>
        <a:lstStyle/>
        <a:p>
          <a:r>
            <a:rPr lang="es-CL" dirty="0" smtClean="0"/>
            <a:t>MENOR = N2</a:t>
          </a:r>
          <a:endParaRPr lang="es-ES" dirty="0"/>
        </a:p>
      </dgm:t>
    </dgm:pt>
    <dgm:pt modelId="{372C9984-8F2C-4BAA-A069-D85E6E2AE765}" type="parTrans" cxnId="{32F368FC-ADF8-4F0F-9C25-AAD9B51D4294}">
      <dgm:prSet/>
      <dgm:spPr/>
      <dgm:t>
        <a:bodyPr/>
        <a:lstStyle/>
        <a:p>
          <a:endParaRPr lang="es-ES"/>
        </a:p>
      </dgm:t>
    </dgm:pt>
    <dgm:pt modelId="{C18546E9-5443-4F8F-ADE7-841E77AB551B}" type="sibTrans" cxnId="{32F368FC-ADF8-4F0F-9C25-AAD9B51D4294}">
      <dgm:prSet/>
      <dgm:spPr/>
      <dgm:t>
        <a:bodyPr/>
        <a:lstStyle/>
        <a:p>
          <a:endParaRPr lang="es-ES"/>
        </a:p>
      </dgm:t>
    </dgm:pt>
    <dgm:pt modelId="{DDA87422-682B-4612-B026-E42B386066D5}" type="pres">
      <dgm:prSet presAssocID="{9D0B3451-FBEC-44BD-A7B6-B0CFB1ABFB5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381D2E6-1928-488E-A9BD-2E68B5FA8193}" type="pres">
      <dgm:prSet presAssocID="{4E018170-6C17-45E2-B90E-A62F50AE19AA}" presName="parentLin" presStyleCnt="0"/>
      <dgm:spPr/>
    </dgm:pt>
    <dgm:pt modelId="{C36457CD-E8D0-42E4-ADFA-11C86B2B5C6C}" type="pres">
      <dgm:prSet presAssocID="{4E018170-6C17-45E2-B90E-A62F50AE19AA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022B944E-3885-4848-B2B0-4A6E59560121}" type="pres">
      <dgm:prSet presAssocID="{4E018170-6C17-45E2-B90E-A62F50AE19AA}" presName="parentText" presStyleLbl="node1" presStyleIdx="0" presStyleCnt="3" custScaleX="100543" custScaleY="89916" custLinFactNeighborX="15386" custLinFactNeighborY="2471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42F102-6838-45FA-B4CF-449DDCBA4E33}" type="pres">
      <dgm:prSet presAssocID="{4E018170-6C17-45E2-B90E-A62F50AE19AA}" presName="negativeSpace" presStyleCnt="0"/>
      <dgm:spPr/>
    </dgm:pt>
    <dgm:pt modelId="{9501310C-3213-4E78-8FFA-C585390F7827}" type="pres">
      <dgm:prSet presAssocID="{4E018170-6C17-45E2-B90E-A62F50AE19AA}" presName="childText" presStyleLbl="conFgAcc1" presStyleIdx="0" presStyleCnt="3">
        <dgm:presLayoutVars>
          <dgm:bulletEnabled val="1"/>
        </dgm:presLayoutVars>
      </dgm:prSet>
      <dgm:spPr/>
    </dgm:pt>
    <dgm:pt modelId="{A2900882-02A2-4F1E-B1CF-B101EE91490D}" type="pres">
      <dgm:prSet presAssocID="{EAA3610D-470B-4E8B-BFEF-6A465CC81663}" presName="spaceBetweenRectangles" presStyleCnt="0"/>
      <dgm:spPr/>
    </dgm:pt>
    <dgm:pt modelId="{A3A15B23-3F3E-4EF0-8CFB-5C5997C7D85F}" type="pres">
      <dgm:prSet presAssocID="{C1345A04-BDFB-4F5D-B8CD-4D9C99816525}" presName="parentLin" presStyleCnt="0"/>
      <dgm:spPr/>
    </dgm:pt>
    <dgm:pt modelId="{5AE38EE8-C483-4514-98EC-23A5561485CC}" type="pres">
      <dgm:prSet presAssocID="{C1345A04-BDFB-4F5D-B8CD-4D9C99816525}" presName="parentLeftMargin" presStyleLbl="node1" presStyleIdx="0" presStyleCnt="3"/>
      <dgm:spPr/>
      <dgm:t>
        <a:bodyPr/>
        <a:lstStyle/>
        <a:p>
          <a:endParaRPr lang="es-ES"/>
        </a:p>
      </dgm:t>
    </dgm:pt>
    <dgm:pt modelId="{753BA483-3A26-4B7D-85EE-B676DFD17C2D}" type="pres">
      <dgm:prSet presAssocID="{C1345A04-BDFB-4F5D-B8CD-4D9C9981652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E31DDA2-B306-4ED9-85C9-E45431395587}" type="pres">
      <dgm:prSet presAssocID="{C1345A04-BDFB-4F5D-B8CD-4D9C99816525}" presName="negativeSpace" presStyleCnt="0"/>
      <dgm:spPr/>
    </dgm:pt>
    <dgm:pt modelId="{935426DA-3BCB-4705-AB89-B9C99217D6B8}" type="pres">
      <dgm:prSet presAssocID="{C1345A04-BDFB-4F5D-B8CD-4D9C99816525}" presName="childText" presStyleLbl="conFgAcc1" presStyleIdx="1" presStyleCnt="3">
        <dgm:presLayoutVars>
          <dgm:bulletEnabled val="1"/>
        </dgm:presLayoutVars>
      </dgm:prSet>
      <dgm:spPr/>
    </dgm:pt>
    <dgm:pt modelId="{55EA4A31-9311-428C-BA5B-90479DDC20D5}" type="pres">
      <dgm:prSet presAssocID="{0100D0F3-2AA2-4287-B170-BF866594B58B}" presName="spaceBetweenRectangles" presStyleCnt="0"/>
      <dgm:spPr/>
    </dgm:pt>
    <dgm:pt modelId="{C2D79582-1F13-4D0F-9728-9B93C629DB37}" type="pres">
      <dgm:prSet presAssocID="{3880142B-AE03-4AB1-99E4-79EC38FF6BAB}" presName="parentLin" presStyleCnt="0"/>
      <dgm:spPr/>
    </dgm:pt>
    <dgm:pt modelId="{66902D04-E06C-4818-928A-25A0167EDD35}" type="pres">
      <dgm:prSet presAssocID="{3880142B-AE03-4AB1-99E4-79EC38FF6BAB}" presName="parentLeftMargin" presStyleLbl="node1" presStyleIdx="1" presStyleCnt="3"/>
      <dgm:spPr/>
      <dgm:t>
        <a:bodyPr/>
        <a:lstStyle/>
        <a:p>
          <a:endParaRPr lang="es-ES"/>
        </a:p>
      </dgm:t>
    </dgm:pt>
    <dgm:pt modelId="{9FA5C2A5-3ED7-4D81-941B-8990FC3A6486}" type="pres">
      <dgm:prSet presAssocID="{3880142B-AE03-4AB1-99E4-79EC38FF6BA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A52D9ED-77C8-466A-B596-6FB37C30FC5B}" type="pres">
      <dgm:prSet presAssocID="{3880142B-AE03-4AB1-99E4-79EC38FF6BAB}" presName="negativeSpace" presStyleCnt="0"/>
      <dgm:spPr/>
    </dgm:pt>
    <dgm:pt modelId="{F88383A6-DAF6-4FE3-8246-8AB5FF0FE099}" type="pres">
      <dgm:prSet presAssocID="{3880142B-AE03-4AB1-99E4-79EC38FF6BA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0BC4679-5B79-4B1F-A182-9EB41495B290}" type="presOf" srcId="{4E018170-6C17-45E2-B90E-A62F50AE19AA}" destId="{C36457CD-E8D0-42E4-ADFA-11C86B2B5C6C}" srcOrd="0" destOrd="0" presId="urn:microsoft.com/office/officeart/2005/8/layout/list1"/>
    <dgm:cxn modelId="{84AF3AE6-0307-4489-8D7C-AEBA1756FE16}" type="presOf" srcId="{C1345A04-BDFB-4F5D-B8CD-4D9C99816525}" destId="{753BA483-3A26-4B7D-85EE-B676DFD17C2D}" srcOrd="1" destOrd="0" presId="urn:microsoft.com/office/officeart/2005/8/layout/list1"/>
    <dgm:cxn modelId="{68254426-055B-409D-9FBA-16DEE71B1B22}" srcId="{9D0B3451-FBEC-44BD-A7B6-B0CFB1ABFB5F}" destId="{C1345A04-BDFB-4F5D-B8CD-4D9C99816525}" srcOrd="1" destOrd="0" parTransId="{DF3735BE-D2B6-47B8-9F68-AB679A8C5689}" sibTransId="{0100D0F3-2AA2-4287-B170-BF866594B58B}"/>
    <dgm:cxn modelId="{F0D2EA68-EB46-468B-A046-A534A4827A4C}" type="presOf" srcId="{3880142B-AE03-4AB1-99E4-79EC38FF6BAB}" destId="{9FA5C2A5-3ED7-4D81-941B-8990FC3A6486}" srcOrd="1" destOrd="0" presId="urn:microsoft.com/office/officeart/2005/8/layout/list1"/>
    <dgm:cxn modelId="{32F368FC-ADF8-4F0F-9C25-AAD9B51D4294}" srcId="{9D0B3451-FBEC-44BD-A7B6-B0CFB1ABFB5F}" destId="{3880142B-AE03-4AB1-99E4-79EC38FF6BAB}" srcOrd="2" destOrd="0" parTransId="{372C9984-8F2C-4BAA-A069-D85E6E2AE765}" sibTransId="{C18546E9-5443-4F8F-ADE7-841E77AB551B}"/>
    <dgm:cxn modelId="{6C0335DA-1BEF-4819-B587-8EE4894BD8E1}" type="presOf" srcId="{4E018170-6C17-45E2-B90E-A62F50AE19AA}" destId="{022B944E-3885-4848-B2B0-4A6E59560121}" srcOrd="1" destOrd="0" presId="urn:microsoft.com/office/officeart/2005/8/layout/list1"/>
    <dgm:cxn modelId="{C9552AED-0CC4-4229-A7D4-05AA3FC9B3F8}" type="presOf" srcId="{9D0B3451-FBEC-44BD-A7B6-B0CFB1ABFB5F}" destId="{DDA87422-682B-4612-B026-E42B386066D5}" srcOrd="0" destOrd="0" presId="urn:microsoft.com/office/officeart/2005/8/layout/list1"/>
    <dgm:cxn modelId="{9E5F89A6-655D-4ADF-8358-0BAF4D225B92}" type="presOf" srcId="{3880142B-AE03-4AB1-99E4-79EC38FF6BAB}" destId="{66902D04-E06C-4818-928A-25A0167EDD35}" srcOrd="0" destOrd="0" presId="urn:microsoft.com/office/officeart/2005/8/layout/list1"/>
    <dgm:cxn modelId="{87235F45-CEA7-4DE3-B292-ABB3E655F8B9}" srcId="{9D0B3451-FBEC-44BD-A7B6-B0CFB1ABFB5F}" destId="{4E018170-6C17-45E2-B90E-A62F50AE19AA}" srcOrd="0" destOrd="0" parTransId="{71E6B504-821F-4F2A-AFB3-24135C4089DD}" sibTransId="{EAA3610D-470B-4E8B-BFEF-6A465CC81663}"/>
    <dgm:cxn modelId="{223B8AD1-BBE1-42E7-899C-A8302E870050}" type="presOf" srcId="{C1345A04-BDFB-4F5D-B8CD-4D9C99816525}" destId="{5AE38EE8-C483-4514-98EC-23A5561485CC}" srcOrd="0" destOrd="0" presId="urn:microsoft.com/office/officeart/2005/8/layout/list1"/>
    <dgm:cxn modelId="{998945E6-577D-4F5B-BCE9-B7129C85DEF0}" type="presParOf" srcId="{DDA87422-682B-4612-B026-E42B386066D5}" destId="{5381D2E6-1928-488E-A9BD-2E68B5FA8193}" srcOrd="0" destOrd="0" presId="urn:microsoft.com/office/officeart/2005/8/layout/list1"/>
    <dgm:cxn modelId="{A9EC7361-7511-44AC-8647-9763C6D07065}" type="presParOf" srcId="{5381D2E6-1928-488E-A9BD-2E68B5FA8193}" destId="{C36457CD-E8D0-42E4-ADFA-11C86B2B5C6C}" srcOrd="0" destOrd="0" presId="urn:microsoft.com/office/officeart/2005/8/layout/list1"/>
    <dgm:cxn modelId="{1ED2680E-DF4B-4895-8AB1-F3B09BD14E56}" type="presParOf" srcId="{5381D2E6-1928-488E-A9BD-2E68B5FA8193}" destId="{022B944E-3885-4848-B2B0-4A6E59560121}" srcOrd="1" destOrd="0" presId="urn:microsoft.com/office/officeart/2005/8/layout/list1"/>
    <dgm:cxn modelId="{960C4F13-EC33-4F44-B6C8-49A3ECEA80F7}" type="presParOf" srcId="{DDA87422-682B-4612-B026-E42B386066D5}" destId="{2442F102-6838-45FA-B4CF-449DDCBA4E33}" srcOrd="1" destOrd="0" presId="urn:microsoft.com/office/officeart/2005/8/layout/list1"/>
    <dgm:cxn modelId="{AD04C304-5FE8-4515-9AB0-9ED987435529}" type="presParOf" srcId="{DDA87422-682B-4612-B026-E42B386066D5}" destId="{9501310C-3213-4E78-8FFA-C585390F7827}" srcOrd="2" destOrd="0" presId="urn:microsoft.com/office/officeart/2005/8/layout/list1"/>
    <dgm:cxn modelId="{CD24FA45-A81C-4C53-9415-20596BCFBDAF}" type="presParOf" srcId="{DDA87422-682B-4612-B026-E42B386066D5}" destId="{A2900882-02A2-4F1E-B1CF-B101EE91490D}" srcOrd="3" destOrd="0" presId="urn:microsoft.com/office/officeart/2005/8/layout/list1"/>
    <dgm:cxn modelId="{3399975C-1241-45BF-87EE-6A60E132486A}" type="presParOf" srcId="{DDA87422-682B-4612-B026-E42B386066D5}" destId="{A3A15B23-3F3E-4EF0-8CFB-5C5997C7D85F}" srcOrd="4" destOrd="0" presId="urn:microsoft.com/office/officeart/2005/8/layout/list1"/>
    <dgm:cxn modelId="{8250E84E-27E7-4B1D-9090-462AE8AE805D}" type="presParOf" srcId="{A3A15B23-3F3E-4EF0-8CFB-5C5997C7D85F}" destId="{5AE38EE8-C483-4514-98EC-23A5561485CC}" srcOrd="0" destOrd="0" presId="urn:microsoft.com/office/officeart/2005/8/layout/list1"/>
    <dgm:cxn modelId="{934814C0-4CA8-4C2B-B6CF-82CD0BAEC0E9}" type="presParOf" srcId="{A3A15B23-3F3E-4EF0-8CFB-5C5997C7D85F}" destId="{753BA483-3A26-4B7D-85EE-B676DFD17C2D}" srcOrd="1" destOrd="0" presId="urn:microsoft.com/office/officeart/2005/8/layout/list1"/>
    <dgm:cxn modelId="{69386225-D572-4553-A4AC-3D58104DCBD8}" type="presParOf" srcId="{DDA87422-682B-4612-B026-E42B386066D5}" destId="{3E31DDA2-B306-4ED9-85C9-E45431395587}" srcOrd="5" destOrd="0" presId="urn:microsoft.com/office/officeart/2005/8/layout/list1"/>
    <dgm:cxn modelId="{EDB3D110-2926-4758-A736-3229A0F7DF1C}" type="presParOf" srcId="{DDA87422-682B-4612-B026-E42B386066D5}" destId="{935426DA-3BCB-4705-AB89-B9C99217D6B8}" srcOrd="6" destOrd="0" presId="urn:microsoft.com/office/officeart/2005/8/layout/list1"/>
    <dgm:cxn modelId="{23E4C735-A0D4-4439-8E48-4E2321B70EE3}" type="presParOf" srcId="{DDA87422-682B-4612-B026-E42B386066D5}" destId="{55EA4A31-9311-428C-BA5B-90479DDC20D5}" srcOrd="7" destOrd="0" presId="urn:microsoft.com/office/officeart/2005/8/layout/list1"/>
    <dgm:cxn modelId="{42C00B45-4761-4531-A67C-638D6A4A1DAB}" type="presParOf" srcId="{DDA87422-682B-4612-B026-E42B386066D5}" destId="{C2D79582-1F13-4D0F-9728-9B93C629DB37}" srcOrd="8" destOrd="0" presId="urn:microsoft.com/office/officeart/2005/8/layout/list1"/>
    <dgm:cxn modelId="{6AB912EA-5B21-4AF6-A5CA-B2494E4B648F}" type="presParOf" srcId="{C2D79582-1F13-4D0F-9728-9B93C629DB37}" destId="{66902D04-E06C-4818-928A-25A0167EDD35}" srcOrd="0" destOrd="0" presId="urn:microsoft.com/office/officeart/2005/8/layout/list1"/>
    <dgm:cxn modelId="{7759CFEC-6355-4A66-B253-41CC3198D9B2}" type="presParOf" srcId="{C2D79582-1F13-4D0F-9728-9B93C629DB37}" destId="{9FA5C2A5-3ED7-4D81-941B-8990FC3A6486}" srcOrd="1" destOrd="0" presId="urn:microsoft.com/office/officeart/2005/8/layout/list1"/>
    <dgm:cxn modelId="{28F0CFE3-6A8A-4A5B-9625-6DE76DA80710}" type="presParOf" srcId="{DDA87422-682B-4612-B026-E42B386066D5}" destId="{2A52D9ED-77C8-466A-B596-6FB37C30FC5B}" srcOrd="9" destOrd="0" presId="urn:microsoft.com/office/officeart/2005/8/layout/list1"/>
    <dgm:cxn modelId="{8AC7A7E6-9BB3-4AAE-89B0-C2849E13C0C4}" type="presParOf" srcId="{DDA87422-682B-4612-B026-E42B386066D5}" destId="{F88383A6-DAF6-4FE3-8246-8AB5FF0FE099}" srcOrd="10" destOrd="0" presId="urn:microsoft.com/office/officeart/2005/8/layout/lis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31/08/2020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31/08/2020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31/08/2020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31/08/2020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31/08/2020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31/08/2020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31/08/2020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31/08/2020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31/08/2020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31/08/2020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AD75D-09E3-4722-8EED-7FE52BB4533E}" type="datetimeFigureOut">
              <a:rPr lang="es-ES" smtClean="0"/>
              <a:pPr/>
              <a:t>31/08/2020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CAD75D-09E3-4722-8EED-7FE52BB4533E}" type="datetimeFigureOut">
              <a:rPr lang="es-ES" smtClean="0"/>
              <a:pPr/>
              <a:t>31/08/2020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203A0-751F-4B8A-8D40-55C41A1938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13" Type="http://schemas.openxmlformats.org/officeDocument/2006/relationships/diagramColors" Target="../diagrams/colors3.xml"/><Relationship Id="rId3" Type="http://schemas.openxmlformats.org/officeDocument/2006/relationships/diagramLayout" Target="../diagrams/layout1.xml"/><Relationship Id="rId7" Type="http://schemas.openxmlformats.org/officeDocument/2006/relationships/diagramLayout" Target="../diagrams/layout2.xml"/><Relationship Id="rId12" Type="http://schemas.openxmlformats.org/officeDocument/2006/relationships/diagramQuickStyle" Target="../diagrams/quickStyle3.xml"/><Relationship Id="rId17" Type="http://schemas.openxmlformats.org/officeDocument/2006/relationships/diagramColors" Target="../diagrams/colors4.xml"/><Relationship Id="rId2" Type="http://schemas.openxmlformats.org/officeDocument/2006/relationships/diagramData" Target="../diagrams/data1.xml"/><Relationship Id="rId16" Type="http://schemas.openxmlformats.org/officeDocument/2006/relationships/diagramQuickStyle" Target="../diagrams/quickStyle4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2.xml"/><Relationship Id="rId11" Type="http://schemas.openxmlformats.org/officeDocument/2006/relationships/diagramLayout" Target="../diagrams/layout3.xml"/><Relationship Id="rId5" Type="http://schemas.openxmlformats.org/officeDocument/2006/relationships/diagramColors" Target="../diagrams/colors1.xml"/><Relationship Id="rId15" Type="http://schemas.openxmlformats.org/officeDocument/2006/relationships/diagramLayout" Target="../diagrams/layout4.xml"/><Relationship Id="rId10" Type="http://schemas.openxmlformats.org/officeDocument/2006/relationships/diagramData" Target="../diagrams/data3.xml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Relationship Id="rId14" Type="http://schemas.openxmlformats.org/officeDocument/2006/relationships/diagramData" Target="../diagrams/data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6.xml"/><Relationship Id="rId13" Type="http://schemas.openxmlformats.org/officeDocument/2006/relationships/diagramColors" Target="../diagrams/colors7.xml"/><Relationship Id="rId3" Type="http://schemas.openxmlformats.org/officeDocument/2006/relationships/diagramLayout" Target="../diagrams/layout5.xml"/><Relationship Id="rId7" Type="http://schemas.openxmlformats.org/officeDocument/2006/relationships/diagramLayout" Target="../diagrams/layout6.xml"/><Relationship Id="rId12" Type="http://schemas.openxmlformats.org/officeDocument/2006/relationships/diagramQuickStyle" Target="../diagrams/quickStyle7.xml"/><Relationship Id="rId17" Type="http://schemas.openxmlformats.org/officeDocument/2006/relationships/diagramColors" Target="../diagrams/colors8.xml"/><Relationship Id="rId2" Type="http://schemas.openxmlformats.org/officeDocument/2006/relationships/diagramData" Target="../diagrams/data5.xml"/><Relationship Id="rId16" Type="http://schemas.openxmlformats.org/officeDocument/2006/relationships/diagramQuickStyle" Target="../diagrams/quickStyle8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6.xml"/><Relationship Id="rId11" Type="http://schemas.openxmlformats.org/officeDocument/2006/relationships/diagramLayout" Target="../diagrams/layout7.xml"/><Relationship Id="rId5" Type="http://schemas.openxmlformats.org/officeDocument/2006/relationships/diagramColors" Target="../diagrams/colors5.xml"/><Relationship Id="rId15" Type="http://schemas.openxmlformats.org/officeDocument/2006/relationships/diagramLayout" Target="../diagrams/layout8.xml"/><Relationship Id="rId10" Type="http://schemas.openxmlformats.org/officeDocument/2006/relationships/diagramData" Target="../diagrams/data7.xml"/><Relationship Id="rId4" Type="http://schemas.openxmlformats.org/officeDocument/2006/relationships/diagramQuickStyle" Target="../diagrams/quickStyle5.xml"/><Relationship Id="rId9" Type="http://schemas.openxmlformats.org/officeDocument/2006/relationships/diagramColors" Target="../diagrams/colors6.xml"/><Relationship Id="rId14" Type="http://schemas.openxmlformats.org/officeDocument/2006/relationships/diagramData" Target="../diagrams/data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928662" y="1500174"/>
            <a:ext cx="7429552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DADO TRES NUMEROS, REALICE UN ALGORITMO QUE PERMITA ORDENAR LOS NUMEROS DE MAYOR A MENOR.</a:t>
            </a:r>
          </a:p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000" dirty="0" smtClean="0">
                <a:latin typeface="Arial" pitchFamily="34" charset="0"/>
                <a:cs typeface="Arial" pitchFamily="34" charset="0"/>
              </a:rPr>
              <a:t>CONSIDERAR QUE LOS TRES NUMEROS SON DIFERENTES</a:t>
            </a:r>
          </a:p>
          <a:p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1142976" y="1500174"/>
            <a:ext cx="67866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 smtClean="0">
                <a:latin typeface="Arial" pitchFamily="34" charset="0"/>
                <a:cs typeface="Arial" pitchFamily="34" charset="0"/>
              </a:rPr>
              <a:t>APLICACION </a:t>
            </a:r>
            <a:endParaRPr lang="es-ES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erminador"/>
          <p:cNvSpPr/>
          <p:nvPr/>
        </p:nvSpPr>
        <p:spPr>
          <a:xfrm>
            <a:off x="4071934" y="357166"/>
            <a:ext cx="914400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Datos"/>
          <p:cNvSpPr/>
          <p:nvPr/>
        </p:nvSpPr>
        <p:spPr>
          <a:xfrm>
            <a:off x="3714744" y="1142984"/>
            <a:ext cx="1928826" cy="612648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N1,N2,N3</a:t>
            </a:r>
            <a:endParaRPr lang="es-ES" dirty="0"/>
          </a:p>
        </p:txBody>
      </p:sp>
      <p:sp>
        <p:nvSpPr>
          <p:cNvPr id="6" name="5 Decisión"/>
          <p:cNvSpPr/>
          <p:nvPr/>
        </p:nvSpPr>
        <p:spPr>
          <a:xfrm>
            <a:off x="2285984" y="4071942"/>
            <a:ext cx="1357322" cy="78581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N2&gt;= N3</a:t>
            </a:r>
            <a:endParaRPr lang="es-ES" dirty="0"/>
          </a:p>
        </p:txBody>
      </p:sp>
      <p:sp>
        <p:nvSpPr>
          <p:cNvPr id="7" name="6 Decisión"/>
          <p:cNvSpPr/>
          <p:nvPr/>
        </p:nvSpPr>
        <p:spPr>
          <a:xfrm>
            <a:off x="5357818" y="4071942"/>
            <a:ext cx="1285884" cy="78581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N1&gt;=N3</a:t>
            </a:r>
            <a:endParaRPr lang="es-ES" dirty="0"/>
          </a:p>
        </p:txBody>
      </p:sp>
      <p:graphicFrame>
        <p:nvGraphicFramePr>
          <p:cNvPr id="8" name="7 Diagrama"/>
          <p:cNvGraphicFramePr/>
          <p:nvPr/>
        </p:nvGraphicFramePr>
        <p:xfrm>
          <a:off x="2786050" y="5072074"/>
          <a:ext cx="1928826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8 Diagrama"/>
          <p:cNvGraphicFramePr/>
          <p:nvPr/>
        </p:nvGraphicFramePr>
        <p:xfrm>
          <a:off x="6500826" y="5000636"/>
          <a:ext cx="1928826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0" name="9 Decisión"/>
          <p:cNvSpPr/>
          <p:nvPr/>
        </p:nvSpPr>
        <p:spPr>
          <a:xfrm>
            <a:off x="4071934" y="2285992"/>
            <a:ext cx="1143008" cy="61264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N1&gt;=N2</a:t>
            </a:r>
            <a:endParaRPr lang="es-ES" dirty="0"/>
          </a:p>
        </p:txBody>
      </p:sp>
      <p:graphicFrame>
        <p:nvGraphicFramePr>
          <p:cNvPr id="12" name="11 Diagrama"/>
          <p:cNvGraphicFramePr/>
          <p:nvPr/>
        </p:nvGraphicFramePr>
        <p:xfrm>
          <a:off x="1500166" y="2071678"/>
          <a:ext cx="1928826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graphicFrame>
        <p:nvGraphicFramePr>
          <p:cNvPr id="13" name="12 Diagrama"/>
          <p:cNvGraphicFramePr/>
          <p:nvPr/>
        </p:nvGraphicFramePr>
        <p:xfrm>
          <a:off x="5715008" y="2000240"/>
          <a:ext cx="1928826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sp>
        <p:nvSpPr>
          <p:cNvPr id="11" name="10 CuadroTexto"/>
          <p:cNvSpPr txBox="1"/>
          <p:nvPr/>
        </p:nvSpPr>
        <p:spPr>
          <a:xfrm>
            <a:off x="5357818" y="2357430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SI</a:t>
            </a:r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3643306" y="2357430"/>
            <a:ext cx="486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NO</a:t>
            </a:r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6786578" y="4214818"/>
            <a:ext cx="486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NO</a:t>
            </a:r>
            <a:endParaRPr lang="es-ES" dirty="0"/>
          </a:p>
        </p:txBody>
      </p:sp>
      <p:sp>
        <p:nvSpPr>
          <p:cNvPr id="16" name="15 CuadroTexto"/>
          <p:cNvSpPr txBox="1"/>
          <p:nvPr/>
        </p:nvSpPr>
        <p:spPr>
          <a:xfrm>
            <a:off x="3786182" y="4286256"/>
            <a:ext cx="53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NO </a:t>
            </a:r>
            <a:endParaRPr lang="es-ES" dirty="0"/>
          </a:p>
        </p:txBody>
      </p:sp>
      <p:sp>
        <p:nvSpPr>
          <p:cNvPr id="18" name="17 Elipse"/>
          <p:cNvSpPr/>
          <p:nvPr/>
        </p:nvSpPr>
        <p:spPr>
          <a:xfrm>
            <a:off x="1785918" y="6072206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1</a:t>
            </a:r>
            <a:endParaRPr lang="es-ES" dirty="0"/>
          </a:p>
        </p:txBody>
      </p:sp>
      <p:sp>
        <p:nvSpPr>
          <p:cNvPr id="19" name="18 Elipse"/>
          <p:cNvSpPr/>
          <p:nvPr/>
        </p:nvSpPr>
        <p:spPr>
          <a:xfrm>
            <a:off x="5072066" y="6143644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2</a:t>
            </a:r>
            <a:endParaRPr lang="es-ES" dirty="0"/>
          </a:p>
        </p:txBody>
      </p:sp>
      <p:sp>
        <p:nvSpPr>
          <p:cNvPr id="20" name="19 CuadroTexto"/>
          <p:cNvSpPr txBox="1"/>
          <p:nvPr/>
        </p:nvSpPr>
        <p:spPr>
          <a:xfrm>
            <a:off x="1714480" y="4286256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SI</a:t>
            </a:r>
            <a:endParaRPr lang="es-ES" dirty="0"/>
          </a:p>
        </p:txBody>
      </p:sp>
      <p:sp>
        <p:nvSpPr>
          <p:cNvPr id="21" name="20 CuadroTexto"/>
          <p:cNvSpPr txBox="1"/>
          <p:nvPr/>
        </p:nvSpPr>
        <p:spPr>
          <a:xfrm>
            <a:off x="4929190" y="4214818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SI</a:t>
            </a:r>
            <a:endParaRPr lang="es-ES" dirty="0"/>
          </a:p>
        </p:txBody>
      </p:sp>
      <p:cxnSp>
        <p:nvCxnSpPr>
          <p:cNvPr id="23" name="22 Conector recto de flecha"/>
          <p:cNvCxnSpPr>
            <a:endCxn id="18" idx="0"/>
          </p:cNvCxnSpPr>
          <p:nvPr/>
        </p:nvCxnSpPr>
        <p:spPr>
          <a:xfrm rot="5400000">
            <a:off x="1250927" y="5393545"/>
            <a:ext cx="1356528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recto de flecha"/>
          <p:cNvCxnSpPr/>
          <p:nvPr/>
        </p:nvCxnSpPr>
        <p:spPr>
          <a:xfrm rot="5400000">
            <a:off x="4537075" y="5464189"/>
            <a:ext cx="1356528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ecisión"/>
          <p:cNvSpPr/>
          <p:nvPr/>
        </p:nvSpPr>
        <p:spPr>
          <a:xfrm>
            <a:off x="2571736" y="1643050"/>
            <a:ext cx="1214446" cy="857256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N1&gt;=N3</a:t>
            </a:r>
            <a:endParaRPr lang="es-ES" dirty="0"/>
          </a:p>
        </p:txBody>
      </p:sp>
      <p:sp>
        <p:nvSpPr>
          <p:cNvPr id="3" name="2 Decisión"/>
          <p:cNvSpPr/>
          <p:nvPr/>
        </p:nvSpPr>
        <p:spPr>
          <a:xfrm>
            <a:off x="5929322" y="1643050"/>
            <a:ext cx="1071570" cy="857256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N2&gt;= N3</a:t>
            </a:r>
            <a:endParaRPr lang="es-ES" dirty="0"/>
          </a:p>
        </p:txBody>
      </p:sp>
      <p:graphicFrame>
        <p:nvGraphicFramePr>
          <p:cNvPr id="11" name="10 Diagrama"/>
          <p:cNvGraphicFramePr/>
          <p:nvPr/>
        </p:nvGraphicFramePr>
        <p:xfrm>
          <a:off x="214282" y="3000372"/>
          <a:ext cx="1928826" cy="1357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11 Diagrama"/>
          <p:cNvGraphicFramePr/>
          <p:nvPr/>
        </p:nvGraphicFramePr>
        <p:xfrm>
          <a:off x="2428860" y="2928934"/>
          <a:ext cx="1928826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6" name="15 Diagrama"/>
          <p:cNvGraphicFramePr/>
          <p:nvPr/>
        </p:nvGraphicFramePr>
        <p:xfrm>
          <a:off x="6929454" y="2928934"/>
          <a:ext cx="1857388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8" name="17 Datos"/>
          <p:cNvSpPr/>
          <p:nvPr/>
        </p:nvSpPr>
        <p:spPr>
          <a:xfrm>
            <a:off x="3357554" y="4857760"/>
            <a:ext cx="1914532" cy="826962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MAYOR, MEDIO , MENOR </a:t>
            </a:r>
            <a:endParaRPr lang="es-ES" dirty="0"/>
          </a:p>
        </p:txBody>
      </p:sp>
      <p:sp>
        <p:nvSpPr>
          <p:cNvPr id="19" name="18 Terminador"/>
          <p:cNvSpPr/>
          <p:nvPr/>
        </p:nvSpPr>
        <p:spPr>
          <a:xfrm>
            <a:off x="3786182" y="6143644"/>
            <a:ext cx="914400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aphicFrame>
        <p:nvGraphicFramePr>
          <p:cNvPr id="20" name="19 Diagrama"/>
          <p:cNvGraphicFramePr/>
          <p:nvPr/>
        </p:nvGraphicFramePr>
        <p:xfrm>
          <a:off x="4786314" y="2928934"/>
          <a:ext cx="1928826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sp>
        <p:nvSpPr>
          <p:cNvPr id="10" name="9 Elipse"/>
          <p:cNvSpPr/>
          <p:nvPr/>
        </p:nvSpPr>
        <p:spPr>
          <a:xfrm>
            <a:off x="2857488" y="642918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1</a:t>
            </a:r>
            <a:endParaRPr lang="es-ES" dirty="0"/>
          </a:p>
        </p:txBody>
      </p:sp>
      <p:sp>
        <p:nvSpPr>
          <p:cNvPr id="13" name="12 Elipse"/>
          <p:cNvSpPr/>
          <p:nvPr/>
        </p:nvSpPr>
        <p:spPr>
          <a:xfrm>
            <a:off x="6286512" y="642918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2</a:t>
            </a:r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7358082" y="2071678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SI</a:t>
            </a:r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5143504" y="2071678"/>
            <a:ext cx="53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NO </a:t>
            </a:r>
            <a:endParaRPr lang="es-ES" dirty="0"/>
          </a:p>
        </p:txBody>
      </p:sp>
      <p:sp>
        <p:nvSpPr>
          <p:cNvPr id="17" name="16 CuadroTexto"/>
          <p:cNvSpPr txBox="1"/>
          <p:nvPr/>
        </p:nvSpPr>
        <p:spPr>
          <a:xfrm>
            <a:off x="4143372" y="2143116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SI</a:t>
            </a:r>
            <a:endParaRPr lang="es-ES" dirty="0"/>
          </a:p>
        </p:txBody>
      </p:sp>
      <p:sp>
        <p:nvSpPr>
          <p:cNvPr id="21" name="20 CuadroTexto"/>
          <p:cNvSpPr txBox="1"/>
          <p:nvPr/>
        </p:nvSpPr>
        <p:spPr>
          <a:xfrm>
            <a:off x="1571604" y="2214554"/>
            <a:ext cx="53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/>
              <a:t>NO </a:t>
            </a:r>
            <a:endParaRPr lang="es-E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57290" y="1500174"/>
            <a:ext cx="64294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CL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CL" sz="2400" dirty="0" smtClean="0">
                <a:latin typeface="Arial" pitchFamily="34" charset="0"/>
                <a:cs typeface="Arial" pitchFamily="34" charset="0"/>
              </a:rPr>
              <a:t>En la Escuela Naval, se busca ordenar los promedios de notas de los cadetes, de mayor a menor para otorgar la mayor antigüedad al mejor promedio y así sucesivamente.</a:t>
            </a:r>
          </a:p>
          <a:p>
            <a:pPr algn="just"/>
            <a:r>
              <a:rPr lang="es-CL" sz="2400" dirty="0" smtClean="0">
                <a:latin typeface="Arial" pitchFamily="34" charset="0"/>
                <a:cs typeface="Arial" pitchFamily="34" charset="0"/>
              </a:rPr>
              <a:t>Se tienen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cuatro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promedios, todos diferentes. Realizar un algoritmo que pueda ejecutar lo solicitado.</a:t>
            </a:r>
            <a:endParaRPr lang="es-CL" dirty="0"/>
          </a:p>
        </p:txBody>
      </p:sp>
      <p:sp>
        <p:nvSpPr>
          <p:cNvPr id="3" name="2 CuadroTexto"/>
          <p:cNvSpPr txBox="1"/>
          <p:nvPr/>
        </p:nvSpPr>
        <p:spPr>
          <a:xfrm>
            <a:off x="1571604" y="1285860"/>
            <a:ext cx="59293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 smtClean="0">
                <a:latin typeface="Arial" pitchFamily="34" charset="0"/>
                <a:cs typeface="Arial" pitchFamily="34" charset="0"/>
              </a:rPr>
              <a:t>EJERCICIO</a:t>
            </a:r>
            <a:endParaRPr lang="es-ES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182</Words>
  <Application>Microsoft Office PowerPoint</Application>
  <PresentationFormat>Presentación en pantalla (4:3)</PresentationFormat>
  <Paragraphs>59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Tema de Office</vt:lpstr>
      <vt:lpstr>Diapositiva 1</vt:lpstr>
      <vt:lpstr>Diapositiva 2</vt:lpstr>
      <vt:lpstr>Diapositiva 3</vt:lpstr>
      <vt:lpstr>Diapositiva 4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samuel varela</cp:lastModifiedBy>
  <cp:revision>14</cp:revision>
  <dcterms:created xsi:type="dcterms:W3CDTF">2020-04-01T04:54:06Z</dcterms:created>
  <dcterms:modified xsi:type="dcterms:W3CDTF">2020-08-31T14:37:07Z</dcterms:modified>
</cp:coreProperties>
</file>