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544" r:id="rId3"/>
    <p:sldId id="550" r:id="rId5"/>
    <p:sldId id="626" r:id="rId6"/>
    <p:sldId id="625" r:id="rId7"/>
    <p:sldId id="627" r:id="rId8"/>
    <p:sldId id="628" r:id="rId9"/>
    <p:sldId id="593" r:id="rId10"/>
    <p:sldId id="612" r:id="rId11"/>
    <p:sldId id="613" r:id="rId12"/>
    <p:sldId id="614" r:id="rId13"/>
    <p:sldId id="615" r:id="rId14"/>
    <p:sldId id="616" r:id="rId15"/>
    <p:sldId id="634" r:id="rId16"/>
    <p:sldId id="617" r:id="rId17"/>
  </p:sldIdLst>
  <p:sldSz cx="9144000" cy="6858000" type="screen4x3"/>
  <p:notesSz cx="6858000" cy="9144000"/>
  <p:defaultTextStyle>
    <a:defPPr>
      <a:defRPr lang="es-E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462"/>
    <a:srgbClr val="3333CC"/>
    <a:srgbClr val="FF9900"/>
    <a:srgbClr val="996633"/>
    <a:srgbClr val="FFCC00"/>
    <a:srgbClr val="EBFD3F"/>
    <a:srgbClr val="99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885"/>
  </p:normalViewPr>
  <p:slideViewPr>
    <p:cSldViewPr showGuides="1">
      <p:cViewPr varScale="1">
        <p:scale>
          <a:sx n="104" d="100"/>
          <a:sy n="104" d="100"/>
        </p:scale>
        <p:origin x="-123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1B4FBC-B3AB-422A-862F-C0F372A371D7}" type="doc">
      <dgm:prSet loTypeId="urn:microsoft.com/office/officeart/2005/8/layout/hierarchy2" loCatId="hierarchy" qsTypeId="urn:microsoft.com/office/officeart/2005/8/quickstyle/simple5" qsCatId="simple" csTypeId="urn:microsoft.com/office/officeart/2005/8/colors/colorful1#1" csCatId="colorful" phldr="1"/>
      <dgm:spPr/>
      <dgm:t>
        <a:bodyPr/>
        <a:lstStyle/>
        <a:p>
          <a:endParaRPr lang="es-ES"/>
        </a:p>
      </dgm:t>
    </dgm:pt>
    <dgm:pt modelId="{5264FAD2-8FAF-401C-B961-0E913F20B0D7}">
      <dgm:prSet phldrT="[Texto]"/>
      <dgm:spPr>
        <a:solidFill>
          <a:srgbClr val="FFCC00"/>
        </a:solidFill>
      </dgm:spPr>
      <dgm:t>
        <a:bodyPr/>
        <a:lstStyle/>
        <a:p>
          <a:r>
            <a:rPr lang="es-ES" dirty="0" smtClean="0"/>
            <a:t>LOGÍSTICA GENERAL</a:t>
          </a:r>
          <a:endParaRPr lang="es-ES" dirty="0"/>
        </a:p>
      </dgm:t>
    </dgm:pt>
    <dgm:pt modelId="{FD3AB45B-217B-47EF-9A08-6FF4CC5EE250}" cxnId="{09E9DAD6-93F8-40E6-8A1A-FE4A4C3F582D}" type="parTrans">
      <dgm:prSet/>
      <dgm:spPr/>
      <dgm:t>
        <a:bodyPr/>
        <a:lstStyle/>
        <a:p>
          <a:endParaRPr lang="es-ES"/>
        </a:p>
      </dgm:t>
    </dgm:pt>
    <dgm:pt modelId="{844B6F94-1992-4939-A6AC-4E6B74DF1F74}" cxnId="{09E9DAD6-93F8-40E6-8A1A-FE4A4C3F582D}" type="sibTrans">
      <dgm:prSet/>
      <dgm:spPr/>
      <dgm:t>
        <a:bodyPr/>
        <a:lstStyle/>
        <a:p>
          <a:endParaRPr lang="es-ES"/>
        </a:p>
      </dgm:t>
    </dgm:pt>
    <dgm:pt modelId="{8137B179-39F1-47B0-BFA0-CB49A61CA6B9}">
      <dgm:prSet phldrT="[Texto]"/>
      <dgm:spPr/>
      <dgm:t>
        <a:bodyPr/>
        <a:lstStyle/>
        <a:p>
          <a:r>
            <a:rPr lang="es-ES" dirty="0" smtClean="0"/>
            <a:t>POR SU CONTENIDO</a:t>
          </a:r>
          <a:endParaRPr lang="es-ES" dirty="0"/>
        </a:p>
      </dgm:t>
    </dgm:pt>
    <dgm:pt modelId="{333512F8-A208-41A9-BA08-7082D42A2CCD}" cxnId="{B984D8D8-A465-4AE5-BA23-636D511258CF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8BBF77F5-5B39-4542-892C-80EBE319BFBB}" cxnId="{B984D8D8-A465-4AE5-BA23-636D511258CF}" type="sibTrans">
      <dgm:prSet/>
      <dgm:spPr/>
      <dgm:t>
        <a:bodyPr/>
        <a:lstStyle/>
        <a:p>
          <a:endParaRPr lang="es-ES"/>
        </a:p>
      </dgm:t>
    </dgm:pt>
    <dgm:pt modelId="{96DC5A4E-D467-4842-980C-AB3F74D81934}">
      <dgm:prSet phldrT="[Texto]"/>
      <dgm:spPr>
        <a:solidFill>
          <a:srgbClr val="92D050"/>
        </a:solidFill>
      </dgm:spPr>
      <dgm:t>
        <a:bodyPr/>
        <a:lstStyle/>
        <a:p>
          <a:r>
            <a:rPr lang="es-ES" dirty="0" smtClean="0"/>
            <a:t>LOGÍSTICA   PURA O TEÓRICA</a:t>
          </a:r>
          <a:endParaRPr lang="es-ES" dirty="0"/>
        </a:p>
      </dgm:t>
    </dgm:pt>
    <dgm:pt modelId="{097F7F6E-F2C3-45F4-9C6C-0A8056982F91}" cxnId="{493ECE4D-D244-4033-89D9-32F69A8E5941}" type="parTrans">
      <dgm:prSet/>
      <dgm:spPr/>
      <dgm:t>
        <a:bodyPr/>
        <a:lstStyle/>
        <a:p>
          <a:endParaRPr lang="es-ES"/>
        </a:p>
      </dgm:t>
    </dgm:pt>
    <dgm:pt modelId="{8414290B-5579-43C2-9D33-61E8F61DB70D}" cxnId="{493ECE4D-D244-4033-89D9-32F69A8E5941}" type="sibTrans">
      <dgm:prSet/>
      <dgm:spPr/>
      <dgm:t>
        <a:bodyPr/>
        <a:lstStyle/>
        <a:p>
          <a:endParaRPr lang="es-ES"/>
        </a:p>
      </dgm:t>
    </dgm:pt>
    <dgm:pt modelId="{7E2308E6-B344-42D1-B2B6-6F2DE4325CD1}">
      <dgm:prSet phldrT="[Texto]"/>
      <dgm:spPr>
        <a:solidFill>
          <a:srgbClr val="92D050"/>
        </a:solidFill>
      </dgm:spPr>
      <dgm:t>
        <a:bodyPr/>
        <a:lstStyle/>
        <a:p>
          <a:r>
            <a:rPr lang="es-ES" dirty="0" smtClean="0"/>
            <a:t>LOGÍSTICA APLICADA </a:t>
          </a:r>
          <a:endParaRPr lang="es-ES" dirty="0"/>
        </a:p>
      </dgm:t>
    </dgm:pt>
    <dgm:pt modelId="{D6CC2A8F-526E-49F8-9697-64353C0940C6}" cxnId="{96A9EACB-62A5-49F8-AFB1-189AC0924440}" type="parTrans">
      <dgm:prSet/>
      <dgm:spPr/>
      <dgm:t>
        <a:bodyPr/>
        <a:lstStyle/>
        <a:p>
          <a:endParaRPr lang="es-ES"/>
        </a:p>
      </dgm:t>
    </dgm:pt>
    <dgm:pt modelId="{F95F2448-2464-445B-9838-A324A7FF9B93}" cxnId="{96A9EACB-62A5-49F8-AFB1-189AC0924440}" type="sibTrans">
      <dgm:prSet/>
      <dgm:spPr/>
      <dgm:t>
        <a:bodyPr/>
        <a:lstStyle/>
        <a:p>
          <a:endParaRPr lang="es-ES"/>
        </a:p>
      </dgm:t>
    </dgm:pt>
    <dgm:pt modelId="{7E41DFC8-3B47-467F-92DE-78CB3F2083BA}">
      <dgm:prSet phldrT="[Texto]"/>
      <dgm:spPr/>
      <dgm:t>
        <a:bodyPr/>
        <a:lstStyle/>
        <a:p>
          <a:r>
            <a:rPr lang="es-ES" dirty="0" smtClean="0"/>
            <a:t>POR SU FUNCIÓN </a:t>
          </a:r>
          <a:endParaRPr lang="es-ES" dirty="0"/>
        </a:p>
      </dgm:t>
    </dgm:pt>
    <dgm:pt modelId="{AD921AAE-63D0-4B42-85A9-F97467B96FFC}" cxnId="{35FCF668-32F9-442C-B1B4-C1E917AB2823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921D9B41-4A18-44B1-82E3-70CDAD5BFCFA}" cxnId="{35FCF668-32F9-442C-B1B4-C1E917AB2823}" type="sibTrans">
      <dgm:prSet/>
      <dgm:spPr/>
      <dgm:t>
        <a:bodyPr/>
        <a:lstStyle/>
        <a:p>
          <a:endParaRPr lang="es-ES"/>
        </a:p>
      </dgm:t>
    </dgm:pt>
    <dgm:pt modelId="{FDB49E22-3F8E-42ED-8906-5E9A9D629C79}">
      <dgm:prSet phldrT="[Texto]"/>
      <dgm:spPr>
        <a:solidFill>
          <a:srgbClr val="92D050"/>
        </a:solidFill>
      </dgm:spPr>
      <dgm:t>
        <a:bodyPr/>
        <a:lstStyle/>
        <a:p>
          <a:r>
            <a:rPr lang="es-ES" dirty="0" smtClean="0"/>
            <a:t>LOGÍSTICA DE PRODUCCIÓN</a:t>
          </a:r>
          <a:endParaRPr lang="es-ES" dirty="0"/>
        </a:p>
      </dgm:t>
    </dgm:pt>
    <dgm:pt modelId="{05FBDCEB-D08C-4E55-91A5-4F7005ACFE4F}" cxnId="{C038AC81-6E7D-4F4B-A07B-55507B761E38}" type="parTrans">
      <dgm:prSet/>
      <dgm:spPr/>
      <dgm:t>
        <a:bodyPr/>
        <a:lstStyle/>
        <a:p>
          <a:endParaRPr lang="es-ES"/>
        </a:p>
      </dgm:t>
    </dgm:pt>
    <dgm:pt modelId="{A3E07BA2-9DA3-4AFC-A819-C1930E64DDBF}" cxnId="{C038AC81-6E7D-4F4B-A07B-55507B761E38}" type="sibTrans">
      <dgm:prSet/>
      <dgm:spPr/>
      <dgm:t>
        <a:bodyPr/>
        <a:lstStyle/>
        <a:p>
          <a:endParaRPr lang="es-ES"/>
        </a:p>
      </dgm:t>
    </dgm:pt>
    <dgm:pt modelId="{5206CCD3-C987-4DD8-A427-9F1FEA58B630}">
      <dgm:prSet/>
      <dgm:spPr>
        <a:solidFill>
          <a:srgbClr val="92D050"/>
        </a:solidFill>
      </dgm:spPr>
      <dgm:t>
        <a:bodyPr/>
        <a:lstStyle/>
        <a:p>
          <a:r>
            <a:rPr lang="es-ES" dirty="0" smtClean="0"/>
            <a:t>LOGÍSTICA DE CONSUMO</a:t>
          </a:r>
          <a:endParaRPr lang="es-ES" dirty="0"/>
        </a:p>
      </dgm:t>
    </dgm:pt>
    <dgm:pt modelId="{74649BB8-DE70-47B6-862A-B94D49A1146F}" cxnId="{2FEAECCD-4E87-400F-86F0-8F0F96D9AEF3}" type="parTrans">
      <dgm:prSet/>
      <dgm:spPr/>
      <dgm:t>
        <a:bodyPr/>
        <a:lstStyle/>
        <a:p>
          <a:endParaRPr lang="es-ES"/>
        </a:p>
      </dgm:t>
    </dgm:pt>
    <dgm:pt modelId="{06A03905-37A4-4097-9A0B-B02A62B1EFE1}" cxnId="{2FEAECCD-4E87-400F-86F0-8F0F96D9AEF3}" type="sibTrans">
      <dgm:prSet/>
      <dgm:spPr/>
      <dgm:t>
        <a:bodyPr/>
        <a:lstStyle/>
        <a:p>
          <a:endParaRPr lang="es-ES"/>
        </a:p>
      </dgm:t>
    </dgm:pt>
    <dgm:pt modelId="{32C239FA-C9EE-40E4-876A-B0E08529653E}">
      <dgm:prSet phldrT="[Texto]"/>
      <dgm:spPr>
        <a:solidFill>
          <a:srgbClr val="00B0F0"/>
        </a:solidFill>
      </dgm:spPr>
      <dgm:t>
        <a:bodyPr/>
        <a:lstStyle/>
        <a:p>
          <a:r>
            <a:rPr lang="es-ES" b="1" dirty="0" smtClean="0"/>
            <a:t>MANTENIMIENTO DEL OBJETIVO</a:t>
          </a:r>
        </a:p>
      </dgm:t>
    </dgm:pt>
    <dgm:pt modelId="{E5844D43-AFD9-433C-B626-BE4FC1A3C0B7}" cxnId="{A8540DB3-BAC8-48F2-AE65-BCA8EC886125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5325ED96-2F10-4641-84D6-07885CD79621}" cxnId="{A8540DB3-BAC8-48F2-AE65-BCA8EC886125}" type="sibTrans">
      <dgm:prSet/>
      <dgm:spPr/>
      <dgm:t>
        <a:bodyPr/>
        <a:lstStyle/>
        <a:p>
          <a:endParaRPr lang="es-ES"/>
        </a:p>
      </dgm:t>
    </dgm:pt>
    <dgm:pt modelId="{DE270A09-B47A-428F-B62A-C0FFEE40B1AD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ECONOMÍA DE LAS FUERZAS</a:t>
          </a:r>
        </a:p>
      </dgm:t>
    </dgm:pt>
    <dgm:pt modelId="{76770104-A963-40AE-AB2A-8776A9445D72}" cxnId="{85AD561E-866B-497E-85B4-B61ADDD6D74E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C043DDA3-CFB0-4AD4-9C53-627DBE6CC595}" cxnId="{85AD561E-866B-497E-85B4-B61ADDD6D74E}" type="sibTrans">
      <dgm:prSet/>
      <dgm:spPr/>
      <dgm:t>
        <a:bodyPr/>
        <a:lstStyle/>
        <a:p>
          <a:endParaRPr lang="es-ES"/>
        </a:p>
      </dgm:t>
    </dgm:pt>
    <dgm:pt modelId="{4CCDB506-CCB6-4642-A043-B96493FD9757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MOVILIDAD DE LAS FUERZAS</a:t>
          </a:r>
        </a:p>
      </dgm:t>
    </dgm:pt>
    <dgm:pt modelId="{5FC1610C-E860-4766-A821-CF6117B16C46}" cxnId="{B42507DC-22A8-4C24-805C-218F7C226217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CC40AC68-84DC-4380-81C9-878D585BB257}" cxnId="{B42507DC-22A8-4C24-805C-218F7C226217}" type="sibTrans">
      <dgm:prSet/>
      <dgm:spPr/>
      <dgm:t>
        <a:bodyPr/>
        <a:lstStyle/>
        <a:p>
          <a:endParaRPr lang="es-ES"/>
        </a:p>
      </dgm:t>
    </dgm:pt>
    <dgm:pt modelId="{8FFBAD20-F4F1-48DB-8CD8-70BDACE0C173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COOPERACIÓN</a:t>
          </a:r>
        </a:p>
      </dgm:t>
    </dgm:pt>
    <dgm:pt modelId="{3F4CA43F-749F-4ECE-B94A-600D708E1116}" cxnId="{CFB3C75D-F517-4CC3-9C6E-F37641F414FC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F72E519D-19C1-4E53-A122-4BA2868DBFA4}" cxnId="{CFB3C75D-F517-4CC3-9C6E-F37641F414FC}" type="sibTrans">
      <dgm:prSet/>
      <dgm:spPr/>
      <dgm:t>
        <a:bodyPr/>
        <a:lstStyle/>
        <a:p>
          <a:endParaRPr lang="es-ES"/>
        </a:p>
      </dgm:t>
    </dgm:pt>
    <dgm:pt modelId="{6D7CC102-508B-4872-B78A-CA505CBFDFCC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DE ALTO NIVEL</a:t>
          </a:r>
          <a:endParaRPr lang="es-ES" dirty="0"/>
        </a:p>
      </dgm:t>
    </dgm:pt>
    <dgm:pt modelId="{4016795D-2445-4A30-A6C8-03FF9323D742}" cxnId="{BE0205FD-4EB9-488B-8FCC-41EDA0BBC167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5F70B3A7-C6A9-4C62-9812-54F8A259A012}" cxnId="{BE0205FD-4EB9-488B-8FCC-41EDA0BBC167}" type="sibTrans">
      <dgm:prSet/>
      <dgm:spPr/>
      <dgm:t>
        <a:bodyPr/>
        <a:lstStyle/>
        <a:p>
          <a:endParaRPr lang="es-ES"/>
        </a:p>
      </dgm:t>
    </dgm:pt>
    <dgm:pt modelId="{61553E17-8F72-4D04-BBB8-254AA996828D}">
      <dgm:prSet phldrT="[Texto]"/>
      <dgm:spPr>
        <a:solidFill>
          <a:srgbClr val="00B0F0"/>
        </a:solidFill>
      </dgm:spPr>
      <dgm:t>
        <a:bodyPr/>
        <a:lstStyle/>
        <a:p>
          <a:r>
            <a:rPr lang="es-ES" dirty="0" smtClean="0"/>
            <a:t>OPERATIVA</a:t>
          </a:r>
          <a:endParaRPr lang="es-ES" dirty="0"/>
        </a:p>
      </dgm:t>
    </dgm:pt>
    <dgm:pt modelId="{DBD9603A-B39F-413A-9605-B02AEFA1BB25}" cxnId="{98832C8D-FA76-4E45-8710-4D74EF21BD63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1BA5BC90-3F87-41DF-AB84-6993E982B468}" cxnId="{98832C8D-FA76-4E45-8710-4D74EF21BD63}" type="sibTrans">
      <dgm:prSet/>
      <dgm:spPr/>
      <dgm:t>
        <a:bodyPr/>
        <a:lstStyle/>
        <a:p>
          <a:endParaRPr lang="es-ES"/>
        </a:p>
      </dgm:t>
    </dgm:pt>
    <dgm:pt modelId="{C4291AE3-56A5-49CD-9D3A-3F18E56A5840}">
      <dgm:prSet phldrT="[Texto]"/>
      <dgm:spPr>
        <a:solidFill>
          <a:srgbClr val="C00000"/>
        </a:solidFill>
      </dgm:spPr>
      <dgm:t>
        <a:bodyPr/>
        <a:lstStyle/>
        <a:p>
          <a:r>
            <a:rPr lang="es-ES" dirty="0" smtClean="0"/>
            <a:t>MARÍTIMO</a:t>
          </a:r>
          <a:endParaRPr lang="es-ES" dirty="0"/>
        </a:p>
      </dgm:t>
    </dgm:pt>
    <dgm:pt modelId="{4C7D3505-DE69-4B73-B912-B30620B381EE}" cxnId="{9008868B-99BB-4C69-BC54-4952D942ECBE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2E3E79EB-D188-4277-AC0E-7ACCEEFDBD6D}" cxnId="{9008868B-99BB-4C69-BC54-4952D942ECBE}" type="sibTrans">
      <dgm:prSet/>
      <dgm:spPr/>
      <dgm:t>
        <a:bodyPr/>
        <a:lstStyle/>
        <a:p>
          <a:endParaRPr lang="es-ES"/>
        </a:p>
      </dgm:t>
    </dgm:pt>
    <dgm:pt modelId="{06E553D6-FC41-4419-904F-011803ACB302}">
      <dgm:prSet phldrT="[Texto]"/>
      <dgm:spPr>
        <a:solidFill>
          <a:srgbClr val="C00000"/>
        </a:solidFill>
      </dgm:spPr>
      <dgm:t>
        <a:bodyPr/>
        <a:lstStyle/>
        <a:p>
          <a:r>
            <a:rPr lang="es-ES" dirty="0" smtClean="0"/>
            <a:t>TERRESTRE</a:t>
          </a:r>
          <a:endParaRPr lang="es-ES" dirty="0"/>
        </a:p>
      </dgm:t>
    </dgm:pt>
    <dgm:pt modelId="{CF6A0D45-A204-4D8C-A4C7-98238867B9AC}" cxnId="{F359DED6-D6A4-4E91-9C7C-3A7AB1A8332C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1BC30A31-8AC6-44C0-8303-03BF8B6BBF37}" cxnId="{F359DED6-D6A4-4E91-9C7C-3A7AB1A8332C}" type="sibTrans">
      <dgm:prSet/>
      <dgm:spPr/>
      <dgm:t>
        <a:bodyPr/>
        <a:lstStyle/>
        <a:p>
          <a:endParaRPr lang="es-ES"/>
        </a:p>
      </dgm:t>
    </dgm:pt>
    <dgm:pt modelId="{351871C9-7D9C-4453-A8EE-73602C758AC7}">
      <dgm:prSet phldrT="[Texto]"/>
      <dgm:spPr>
        <a:solidFill>
          <a:srgbClr val="C00000"/>
        </a:solidFill>
      </dgm:spPr>
      <dgm:t>
        <a:bodyPr/>
        <a:lstStyle/>
        <a:p>
          <a:r>
            <a:rPr lang="es-ES" dirty="0" smtClean="0"/>
            <a:t>AÉREO</a:t>
          </a:r>
          <a:endParaRPr lang="es-ES" dirty="0"/>
        </a:p>
      </dgm:t>
    </dgm:pt>
    <dgm:pt modelId="{5E430822-56FD-4D7C-8202-5F093CB47EA7}" cxnId="{C90D8D0C-668F-4A85-ABD1-C5853A539949}" type="parTrans">
      <dgm:prSet/>
      <dgm:spPr>
        <a:ln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F5B3C1BF-4397-466D-8F06-EA50E175EDC2}" cxnId="{C90D8D0C-668F-4A85-ABD1-C5853A539949}" type="sibTrans">
      <dgm:prSet/>
      <dgm:spPr/>
      <dgm:t>
        <a:bodyPr/>
        <a:lstStyle/>
        <a:p>
          <a:endParaRPr lang="es-ES"/>
        </a:p>
      </dgm:t>
    </dgm:pt>
    <dgm:pt modelId="{F6FC4F8E-73B4-440B-9A05-08FD983E7C4E}" type="pres">
      <dgm:prSet presAssocID="{5C1B4FBC-B3AB-422A-862F-C0F372A371D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6FD1A85-DCD7-4BBB-92E9-DD6F8100D3FA}" type="pres">
      <dgm:prSet presAssocID="{5264FAD2-8FAF-401C-B961-0E913F20B0D7}" presName="root1" presStyleCnt="0"/>
      <dgm:spPr/>
    </dgm:pt>
    <dgm:pt modelId="{B0906C98-7C83-4100-B3CD-98A9CEEF5F42}" type="pres">
      <dgm:prSet presAssocID="{5264FAD2-8FAF-401C-B961-0E913F20B0D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E26D421-91DD-419B-AD75-F492BB3287AE}" type="pres">
      <dgm:prSet presAssocID="{5264FAD2-8FAF-401C-B961-0E913F20B0D7}" presName="level2hierChild" presStyleCnt="0"/>
      <dgm:spPr/>
    </dgm:pt>
    <dgm:pt modelId="{774FEBA5-A22A-4FCB-A9DD-D01C228C367A}" type="pres">
      <dgm:prSet presAssocID="{333512F8-A208-41A9-BA08-7082D42A2CCD}" presName="conn2-1" presStyleLbl="parChTrans1D2" presStyleIdx="0" presStyleCnt="2"/>
      <dgm:spPr/>
      <dgm:t>
        <a:bodyPr/>
        <a:lstStyle/>
        <a:p>
          <a:endParaRPr lang="es-ES"/>
        </a:p>
      </dgm:t>
    </dgm:pt>
    <dgm:pt modelId="{A5753A96-740A-4D22-A576-1DAB12B8FF95}" type="pres">
      <dgm:prSet presAssocID="{333512F8-A208-41A9-BA08-7082D42A2CCD}" presName="connTx" presStyleLbl="parChTrans1D2" presStyleIdx="0" presStyleCnt="2"/>
      <dgm:spPr/>
      <dgm:t>
        <a:bodyPr/>
        <a:lstStyle/>
        <a:p>
          <a:endParaRPr lang="es-ES"/>
        </a:p>
      </dgm:t>
    </dgm:pt>
    <dgm:pt modelId="{9A0FACFA-4367-4699-A468-8EADD227829E}" type="pres">
      <dgm:prSet presAssocID="{8137B179-39F1-47B0-BFA0-CB49A61CA6B9}" presName="root2" presStyleCnt="0"/>
      <dgm:spPr/>
    </dgm:pt>
    <dgm:pt modelId="{042DC11E-E808-4EAA-89D9-A70E12C4D145}" type="pres">
      <dgm:prSet presAssocID="{8137B179-39F1-47B0-BFA0-CB49A61CA6B9}" presName="LevelTwoTextNode" presStyleLbl="node2" presStyleIdx="0" presStyleCnt="2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AAD192E-CDD8-4345-8786-268062E7BAE9}" type="pres">
      <dgm:prSet presAssocID="{8137B179-39F1-47B0-BFA0-CB49A61CA6B9}" presName="level3hierChild" presStyleCnt="0"/>
      <dgm:spPr/>
    </dgm:pt>
    <dgm:pt modelId="{9F05E3BE-A863-4611-806D-7140E8B73028}" type="pres">
      <dgm:prSet presAssocID="{097F7F6E-F2C3-45F4-9C6C-0A8056982F91}" presName="conn2-1" presStyleLbl="parChTrans1D3" presStyleIdx="0" presStyleCnt="4"/>
      <dgm:spPr/>
      <dgm:t>
        <a:bodyPr/>
        <a:lstStyle/>
        <a:p>
          <a:endParaRPr lang="es-ES"/>
        </a:p>
      </dgm:t>
    </dgm:pt>
    <dgm:pt modelId="{4FF759C1-B2B6-4297-B38C-F805FF8F37DD}" type="pres">
      <dgm:prSet presAssocID="{097F7F6E-F2C3-45F4-9C6C-0A8056982F91}" presName="connTx" presStyleLbl="parChTrans1D3" presStyleIdx="0" presStyleCnt="4"/>
      <dgm:spPr/>
      <dgm:t>
        <a:bodyPr/>
        <a:lstStyle/>
        <a:p>
          <a:endParaRPr lang="es-ES"/>
        </a:p>
      </dgm:t>
    </dgm:pt>
    <dgm:pt modelId="{36A19B6B-9DC6-4C9D-BA11-CC3FB3AD7B9D}" type="pres">
      <dgm:prSet presAssocID="{96DC5A4E-D467-4842-980C-AB3F74D81934}" presName="root2" presStyleCnt="0"/>
      <dgm:spPr/>
    </dgm:pt>
    <dgm:pt modelId="{99507ADD-BCAC-4900-B6FE-D2AC8E873AEE}" type="pres">
      <dgm:prSet presAssocID="{96DC5A4E-D467-4842-980C-AB3F74D81934}" presName="LevelTwoTextNode" presStyleLbl="node3" presStyleIdx="0" presStyleCnt="4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45F72FE-5FA2-41D9-B462-1414FC2F7621}" type="pres">
      <dgm:prSet presAssocID="{96DC5A4E-D467-4842-980C-AB3F74D81934}" presName="level3hierChild" presStyleCnt="0"/>
      <dgm:spPr/>
    </dgm:pt>
    <dgm:pt modelId="{C28F3692-839F-4987-8F20-15AF2F9FCFEB}" type="pres">
      <dgm:prSet presAssocID="{E5844D43-AFD9-433C-B626-BE4FC1A3C0B7}" presName="conn2-1" presStyleLbl="parChTrans1D4" presStyleIdx="0" presStyleCnt="9"/>
      <dgm:spPr/>
      <dgm:t>
        <a:bodyPr/>
        <a:lstStyle/>
        <a:p>
          <a:endParaRPr lang="es-ES"/>
        </a:p>
      </dgm:t>
    </dgm:pt>
    <dgm:pt modelId="{52D6EEFF-A13D-4688-9635-80E309AE5031}" type="pres">
      <dgm:prSet presAssocID="{E5844D43-AFD9-433C-B626-BE4FC1A3C0B7}" presName="connTx" presStyleLbl="parChTrans1D4" presStyleIdx="0" presStyleCnt="9"/>
      <dgm:spPr/>
      <dgm:t>
        <a:bodyPr/>
        <a:lstStyle/>
        <a:p>
          <a:endParaRPr lang="es-ES"/>
        </a:p>
      </dgm:t>
    </dgm:pt>
    <dgm:pt modelId="{998D0557-D3C2-4542-848C-8B5693AA16AC}" type="pres">
      <dgm:prSet presAssocID="{32C239FA-C9EE-40E4-876A-B0E08529653E}" presName="root2" presStyleCnt="0"/>
      <dgm:spPr/>
    </dgm:pt>
    <dgm:pt modelId="{E98C59AA-2C00-49AC-B050-23142CB4DAAE}" type="pres">
      <dgm:prSet presAssocID="{32C239FA-C9EE-40E4-876A-B0E08529653E}" presName="LevelTwoTextNode" presStyleLbl="node4" presStyleIdx="0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BBB3D70-86F8-4A73-AC5A-76618A8DFA88}" type="pres">
      <dgm:prSet presAssocID="{32C239FA-C9EE-40E4-876A-B0E08529653E}" presName="level3hierChild" presStyleCnt="0"/>
      <dgm:spPr/>
    </dgm:pt>
    <dgm:pt modelId="{2483B3E7-6A36-48C2-B74D-369B4EF8034F}" type="pres">
      <dgm:prSet presAssocID="{76770104-A963-40AE-AB2A-8776A9445D72}" presName="conn2-1" presStyleLbl="parChTrans1D4" presStyleIdx="1" presStyleCnt="9"/>
      <dgm:spPr/>
      <dgm:t>
        <a:bodyPr/>
        <a:lstStyle/>
        <a:p>
          <a:endParaRPr lang="es-ES"/>
        </a:p>
      </dgm:t>
    </dgm:pt>
    <dgm:pt modelId="{0D1E8C21-C935-40EA-9CA0-581E1E6598D6}" type="pres">
      <dgm:prSet presAssocID="{76770104-A963-40AE-AB2A-8776A9445D72}" presName="connTx" presStyleLbl="parChTrans1D4" presStyleIdx="1" presStyleCnt="9"/>
      <dgm:spPr/>
      <dgm:t>
        <a:bodyPr/>
        <a:lstStyle/>
        <a:p>
          <a:endParaRPr lang="es-ES"/>
        </a:p>
      </dgm:t>
    </dgm:pt>
    <dgm:pt modelId="{12EA18FF-5F49-4E24-9595-B43605F13EDB}" type="pres">
      <dgm:prSet presAssocID="{DE270A09-B47A-428F-B62A-C0FFEE40B1AD}" presName="root2" presStyleCnt="0"/>
      <dgm:spPr/>
    </dgm:pt>
    <dgm:pt modelId="{90A01DF9-DFA0-4A13-AB64-BEDB24843BF1}" type="pres">
      <dgm:prSet presAssocID="{DE270A09-B47A-428F-B62A-C0FFEE40B1AD}" presName="LevelTwoTextNode" presStyleLbl="node4" presStyleIdx="1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7B8C97F-FD4F-42FD-A66A-17C391322B5B}" type="pres">
      <dgm:prSet presAssocID="{DE270A09-B47A-428F-B62A-C0FFEE40B1AD}" presName="level3hierChild" presStyleCnt="0"/>
      <dgm:spPr/>
    </dgm:pt>
    <dgm:pt modelId="{0B61A612-D1B1-4046-987A-3C16D1A419D6}" type="pres">
      <dgm:prSet presAssocID="{5FC1610C-E860-4766-A821-CF6117B16C46}" presName="conn2-1" presStyleLbl="parChTrans1D4" presStyleIdx="2" presStyleCnt="9"/>
      <dgm:spPr/>
      <dgm:t>
        <a:bodyPr/>
        <a:lstStyle/>
        <a:p>
          <a:endParaRPr lang="es-ES"/>
        </a:p>
      </dgm:t>
    </dgm:pt>
    <dgm:pt modelId="{68B07B22-E6E2-4ADD-8804-33B62EAD03FB}" type="pres">
      <dgm:prSet presAssocID="{5FC1610C-E860-4766-A821-CF6117B16C46}" presName="connTx" presStyleLbl="parChTrans1D4" presStyleIdx="2" presStyleCnt="9"/>
      <dgm:spPr/>
      <dgm:t>
        <a:bodyPr/>
        <a:lstStyle/>
        <a:p>
          <a:endParaRPr lang="es-ES"/>
        </a:p>
      </dgm:t>
    </dgm:pt>
    <dgm:pt modelId="{4757D4AE-F6A9-4EF2-A091-1C29ACBE2A63}" type="pres">
      <dgm:prSet presAssocID="{4CCDB506-CCB6-4642-A043-B96493FD9757}" presName="root2" presStyleCnt="0"/>
      <dgm:spPr/>
    </dgm:pt>
    <dgm:pt modelId="{477256B9-918F-4071-9F3A-11802C6AE74E}" type="pres">
      <dgm:prSet presAssocID="{4CCDB506-CCB6-4642-A043-B96493FD9757}" presName="LevelTwoTextNode" presStyleLbl="node4" presStyleIdx="2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7234BB6-507D-4A19-8615-1E1707305A6F}" type="pres">
      <dgm:prSet presAssocID="{4CCDB506-CCB6-4642-A043-B96493FD9757}" presName="level3hierChild" presStyleCnt="0"/>
      <dgm:spPr/>
    </dgm:pt>
    <dgm:pt modelId="{44D2A1FA-819C-46DE-A019-8B2D6663BE30}" type="pres">
      <dgm:prSet presAssocID="{3F4CA43F-749F-4ECE-B94A-600D708E1116}" presName="conn2-1" presStyleLbl="parChTrans1D4" presStyleIdx="3" presStyleCnt="9"/>
      <dgm:spPr/>
      <dgm:t>
        <a:bodyPr/>
        <a:lstStyle/>
        <a:p>
          <a:endParaRPr lang="es-ES"/>
        </a:p>
      </dgm:t>
    </dgm:pt>
    <dgm:pt modelId="{205049A9-A856-4BAF-9109-3C8F302D5AA0}" type="pres">
      <dgm:prSet presAssocID="{3F4CA43F-749F-4ECE-B94A-600D708E1116}" presName="connTx" presStyleLbl="parChTrans1D4" presStyleIdx="3" presStyleCnt="9"/>
      <dgm:spPr/>
      <dgm:t>
        <a:bodyPr/>
        <a:lstStyle/>
        <a:p>
          <a:endParaRPr lang="es-ES"/>
        </a:p>
      </dgm:t>
    </dgm:pt>
    <dgm:pt modelId="{DC26ECBD-EA07-4489-BDF2-AF52E26071CF}" type="pres">
      <dgm:prSet presAssocID="{8FFBAD20-F4F1-48DB-8CD8-70BDACE0C173}" presName="root2" presStyleCnt="0"/>
      <dgm:spPr/>
    </dgm:pt>
    <dgm:pt modelId="{AF6A48DB-87C7-4CE9-BCAF-11E566FAF533}" type="pres">
      <dgm:prSet presAssocID="{8FFBAD20-F4F1-48DB-8CD8-70BDACE0C173}" presName="LevelTwoTextNode" presStyleLbl="node4" presStyleIdx="3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F54EFC3-C474-497B-96EC-A663D305E861}" type="pres">
      <dgm:prSet presAssocID="{8FFBAD20-F4F1-48DB-8CD8-70BDACE0C173}" presName="level3hierChild" presStyleCnt="0"/>
      <dgm:spPr/>
    </dgm:pt>
    <dgm:pt modelId="{16A95E90-EAAA-4D5C-9927-38D5ED81ECF1}" type="pres">
      <dgm:prSet presAssocID="{D6CC2A8F-526E-49F8-9697-64353C0940C6}" presName="conn2-1" presStyleLbl="parChTrans1D3" presStyleIdx="1" presStyleCnt="4"/>
      <dgm:spPr/>
      <dgm:t>
        <a:bodyPr/>
        <a:lstStyle/>
        <a:p>
          <a:endParaRPr lang="es-ES"/>
        </a:p>
      </dgm:t>
    </dgm:pt>
    <dgm:pt modelId="{C15E6237-EEAD-4687-860E-D63551A8ACCB}" type="pres">
      <dgm:prSet presAssocID="{D6CC2A8F-526E-49F8-9697-64353C0940C6}" presName="connTx" presStyleLbl="parChTrans1D3" presStyleIdx="1" presStyleCnt="4"/>
      <dgm:spPr/>
      <dgm:t>
        <a:bodyPr/>
        <a:lstStyle/>
        <a:p>
          <a:endParaRPr lang="es-ES"/>
        </a:p>
      </dgm:t>
    </dgm:pt>
    <dgm:pt modelId="{0B2E074B-00D7-4E2E-9485-FDE52F3E2550}" type="pres">
      <dgm:prSet presAssocID="{7E2308E6-B344-42D1-B2B6-6F2DE4325CD1}" presName="root2" presStyleCnt="0"/>
      <dgm:spPr/>
    </dgm:pt>
    <dgm:pt modelId="{2FBD84AD-3663-4613-A91C-B4FF7E3C09D2}" type="pres">
      <dgm:prSet presAssocID="{7E2308E6-B344-42D1-B2B6-6F2DE4325CD1}" presName="LevelTwoTextNode" presStyleLbl="node3" presStyleIdx="1" presStyleCnt="4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CCF0A67-4809-4C2B-9F14-7CC42844C08E}" type="pres">
      <dgm:prSet presAssocID="{7E2308E6-B344-42D1-B2B6-6F2DE4325CD1}" presName="level3hierChild" presStyleCnt="0"/>
      <dgm:spPr/>
    </dgm:pt>
    <dgm:pt modelId="{3C2FD3DA-E417-480D-85DC-E48AB232EF43}" type="pres">
      <dgm:prSet presAssocID="{4016795D-2445-4A30-A6C8-03FF9323D742}" presName="conn2-1" presStyleLbl="parChTrans1D4" presStyleIdx="4" presStyleCnt="9"/>
      <dgm:spPr/>
      <dgm:t>
        <a:bodyPr/>
        <a:lstStyle/>
        <a:p>
          <a:endParaRPr lang="es-ES"/>
        </a:p>
      </dgm:t>
    </dgm:pt>
    <dgm:pt modelId="{A2E4E8E8-BC5C-4FA0-8E09-346C24289A5B}" type="pres">
      <dgm:prSet presAssocID="{4016795D-2445-4A30-A6C8-03FF9323D742}" presName="connTx" presStyleLbl="parChTrans1D4" presStyleIdx="4" presStyleCnt="9"/>
      <dgm:spPr/>
      <dgm:t>
        <a:bodyPr/>
        <a:lstStyle/>
        <a:p>
          <a:endParaRPr lang="es-ES"/>
        </a:p>
      </dgm:t>
    </dgm:pt>
    <dgm:pt modelId="{B972F22D-FD2C-4C9D-97B3-DEF7421528B0}" type="pres">
      <dgm:prSet presAssocID="{6D7CC102-508B-4872-B78A-CA505CBFDFCC}" presName="root2" presStyleCnt="0"/>
      <dgm:spPr/>
    </dgm:pt>
    <dgm:pt modelId="{68F5352A-CC2E-4ED1-B84C-18DC85A8D763}" type="pres">
      <dgm:prSet presAssocID="{6D7CC102-508B-4872-B78A-CA505CBFDFCC}" presName="LevelTwoTextNode" presStyleLbl="node4" presStyleIdx="4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9AE8FE9-BC00-482A-8A09-79902E371B9D}" type="pres">
      <dgm:prSet presAssocID="{6D7CC102-508B-4872-B78A-CA505CBFDFCC}" presName="level3hierChild" presStyleCnt="0"/>
      <dgm:spPr/>
    </dgm:pt>
    <dgm:pt modelId="{4534BA4C-0AC4-4178-9D36-876E74B6B301}" type="pres">
      <dgm:prSet presAssocID="{DBD9603A-B39F-413A-9605-B02AEFA1BB25}" presName="conn2-1" presStyleLbl="parChTrans1D4" presStyleIdx="5" presStyleCnt="9"/>
      <dgm:spPr/>
      <dgm:t>
        <a:bodyPr/>
        <a:lstStyle/>
        <a:p>
          <a:endParaRPr lang="es-ES"/>
        </a:p>
      </dgm:t>
    </dgm:pt>
    <dgm:pt modelId="{1B744C59-B51D-4827-A4A8-AD5923BD00B1}" type="pres">
      <dgm:prSet presAssocID="{DBD9603A-B39F-413A-9605-B02AEFA1BB25}" presName="connTx" presStyleLbl="parChTrans1D4" presStyleIdx="5" presStyleCnt="9"/>
      <dgm:spPr/>
      <dgm:t>
        <a:bodyPr/>
        <a:lstStyle/>
        <a:p>
          <a:endParaRPr lang="es-ES"/>
        </a:p>
      </dgm:t>
    </dgm:pt>
    <dgm:pt modelId="{474E854F-AFED-4139-9466-F426E0BFA22B}" type="pres">
      <dgm:prSet presAssocID="{61553E17-8F72-4D04-BBB8-254AA996828D}" presName="root2" presStyleCnt="0"/>
      <dgm:spPr/>
    </dgm:pt>
    <dgm:pt modelId="{7DAFE480-2446-463E-AB94-895A0147BFC7}" type="pres">
      <dgm:prSet presAssocID="{61553E17-8F72-4D04-BBB8-254AA996828D}" presName="LevelTwoTextNode" presStyleLbl="node4" presStyleIdx="5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FEE846D-B8F4-459B-B278-22E9E3A8EE60}" type="pres">
      <dgm:prSet presAssocID="{61553E17-8F72-4D04-BBB8-254AA996828D}" presName="level3hierChild" presStyleCnt="0"/>
      <dgm:spPr/>
    </dgm:pt>
    <dgm:pt modelId="{C89A349D-5EC6-48A3-AECE-B3C4444E7D75}" type="pres">
      <dgm:prSet presAssocID="{4C7D3505-DE69-4B73-B912-B30620B381EE}" presName="conn2-1" presStyleLbl="parChTrans1D4" presStyleIdx="6" presStyleCnt="9"/>
      <dgm:spPr/>
      <dgm:t>
        <a:bodyPr/>
        <a:lstStyle/>
        <a:p>
          <a:endParaRPr lang="es-ES"/>
        </a:p>
      </dgm:t>
    </dgm:pt>
    <dgm:pt modelId="{0B23C369-58E2-4669-A582-BBCC12637B39}" type="pres">
      <dgm:prSet presAssocID="{4C7D3505-DE69-4B73-B912-B30620B381EE}" presName="connTx" presStyleLbl="parChTrans1D4" presStyleIdx="6" presStyleCnt="9"/>
      <dgm:spPr/>
      <dgm:t>
        <a:bodyPr/>
        <a:lstStyle/>
        <a:p>
          <a:endParaRPr lang="es-ES"/>
        </a:p>
      </dgm:t>
    </dgm:pt>
    <dgm:pt modelId="{53E8CA09-9FD1-4995-8AAD-C28C10FD2415}" type="pres">
      <dgm:prSet presAssocID="{C4291AE3-56A5-49CD-9D3A-3F18E56A5840}" presName="root2" presStyleCnt="0"/>
      <dgm:spPr/>
    </dgm:pt>
    <dgm:pt modelId="{7BCE0A80-61F7-493C-ADAB-F214236F0FA4}" type="pres">
      <dgm:prSet presAssocID="{C4291AE3-56A5-49CD-9D3A-3F18E56A5840}" presName="LevelTwoTextNode" presStyleLbl="node4" presStyleIdx="6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EC5203B-E3D5-4138-95DC-6CD473607940}" type="pres">
      <dgm:prSet presAssocID="{C4291AE3-56A5-49CD-9D3A-3F18E56A5840}" presName="level3hierChild" presStyleCnt="0"/>
      <dgm:spPr/>
    </dgm:pt>
    <dgm:pt modelId="{9BFB7FC7-1033-4EC1-BF8B-CEFEBCEA5300}" type="pres">
      <dgm:prSet presAssocID="{CF6A0D45-A204-4D8C-A4C7-98238867B9AC}" presName="conn2-1" presStyleLbl="parChTrans1D4" presStyleIdx="7" presStyleCnt="9"/>
      <dgm:spPr/>
      <dgm:t>
        <a:bodyPr/>
        <a:lstStyle/>
        <a:p>
          <a:endParaRPr lang="es-ES"/>
        </a:p>
      </dgm:t>
    </dgm:pt>
    <dgm:pt modelId="{70A8A4AA-76ED-4F75-9D57-B8F645400CE4}" type="pres">
      <dgm:prSet presAssocID="{CF6A0D45-A204-4D8C-A4C7-98238867B9AC}" presName="connTx" presStyleLbl="parChTrans1D4" presStyleIdx="7" presStyleCnt="9"/>
      <dgm:spPr/>
      <dgm:t>
        <a:bodyPr/>
        <a:lstStyle/>
        <a:p>
          <a:endParaRPr lang="es-ES"/>
        </a:p>
      </dgm:t>
    </dgm:pt>
    <dgm:pt modelId="{ED82FB6E-CA37-445E-B493-FAADAAF322B0}" type="pres">
      <dgm:prSet presAssocID="{06E553D6-FC41-4419-904F-011803ACB302}" presName="root2" presStyleCnt="0"/>
      <dgm:spPr/>
    </dgm:pt>
    <dgm:pt modelId="{CCB14672-F28A-4711-BC20-59A0C295BCDB}" type="pres">
      <dgm:prSet presAssocID="{06E553D6-FC41-4419-904F-011803ACB302}" presName="LevelTwoTextNode" presStyleLbl="node4" presStyleIdx="7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78F6299-17B5-4E28-9A3A-117CA253B565}" type="pres">
      <dgm:prSet presAssocID="{06E553D6-FC41-4419-904F-011803ACB302}" presName="level3hierChild" presStyleCnt="0"/>
      <dgm:spPr/>
    </dgm:pt>
    <dgm:pt modelId="{793FE6DF-304B-46E0-B25D-910D8AF64E49}" type="pres">
      <dgm:prSet presAssocID="{5E430822-56FD-4D7C-8202-5F093CB47EA7}" presName="conn2-1" presStyleLbl="parChTrans1D4" presStyleIdx="8" presStyleCnt="9"/>
      <dgm:spPr/>
      <dgm:t>
        <a:bodyPr/>
        <a:lstStyle/>
        <a:p>
          <a:endParaRPr lang="es-ES"/>
        </a:p>
      </dgm:t>
    </dgm:pt>
    <dgm:pt modelId="{4CE5A33F-CBD9-4ECF-A7A8-B8E0F7F5544F}" type="pres">
      <dgm:prSet presAssocID="{5E430822-56FD-4D7C-8202-5F093CB47EA7}" presName="connTx" presStyleLbl="parChTrans1D4" presStyleIdx="8" presStyleCnt="9"/>
      <dgm:spPr/>
      <dgm:t>
        <a:bodyPr/>
        <a:lstStyle/>
        <a:p>
          <a:endParaRPr lang="es-ES"/>
        </a:p>
      </dgm:t>
    </dgm:pt>
    <dgm:pt modelId="{FD5665FF-3040-4570-ACE4-983B05BEE5DB}" type="pres">
      <dgm:prSet presAssocID="{351871C9-7D9C-4453-A8EE-73602C758AC7}" presName="root2" presStyleCnt="0"/>
      <dgm:spPr/>
    </dgm:pt>
    <dgm:pt modelId="{5A423A1C-03C6-4691-8F55-094EDDEABC6F}" type="pres">
      <dgm:prSet presAssocID="{351871C9-7D9C-4453-A8EE-73602C758AC7}" presName="LevelTwoTextNode" presStyleLbl="node4" presStyleIdx="8" presStyleCnt="9" custLinFactNeighborY="-5818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27894F7-057E-4757-91F9-4B61C0491978}" type="pres">
      <dgm:prSet presAssocID="{351871C9-7D9C-4453-A8EE-73602C758AC7}" presName="level3hierChild" presStyleCnt="0"/>
      <dgm:spPr/>
    </dgm:pt>
    <dgm:pt modelId="{488BA826-9F43-47BB-8465-C1604109069B}" type="pres">
      <dgm:prSet presAssocID="{AD921AAE-63D0-4B42-85A9-F97467B96FFC}" presName="conn2-1" presStyleLbl="parChTrans1D2" presStyleIdx="1" presStyleCnt="2"/>
      <dgm:spPr/>
      <dgm:t>
        <a:bodyPr/>
        <a:lstStyle/>
        <a:p>
          <a:endParaRPr lang="es-ES"/>
        </a:p>
      </dgm:t>
    </dgm:pt>
    <dgm:pt modelId="{9A0E6BCE-60ED-42B9-82F7-D49F42F5D7F0}" type="pres">
      <dgm:prSet presAssocID="{AD921AAE-63D0-4B42-85A9-F97467B96FFC}" presName="connTx" presStyleLbl="parChTrans1D2" presStyleIdx="1" presStyleCnt="2"/>
      <dgm:spPr/>
      <dgm:t>
        <a:bodyPr/>
        <a:lstStyle/>
        <a:p>
          <a:endParaRPr lang="es-ES"/>
        </a:p>
      </dgm:t>
    </dgm:pt>
    <dgm:pt modelId="{EFA87C43-69B2-4234-BA6E-5347E942052E}" type="pres">
      <dgm:prSet presAssocID="{7E41DFC8-3B47-467F-92DE-78CB3F2083BA}" presName="root2" presStyleCnt="0"/>
      <dgm:spPr/>
    </dgm:pt>
    <dgm:pt modelId="{778767F4-AD6E-40D0-B3AA-E19D833F83AF}" type="pres">
      <dgm:prSet presAssocID="{7E41DFC8-3B47-467F-92DE-78CB3F2083BA}" presName="LevelTwoTextNode" presStyleLbl="node2" presStyleIdx="1" presStyleCnt="2" custLinFactNeighborY="6584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4B78AB8-C3A2-4417-99B2-3E9B83933C23}" type="pres">
      <dgm:prSet presAssocID="{7E41DFC8-3B47-467F-92DE-78CB3F2083BA}" presName="level3hierChild" presStyleCnt="0"/>
      <dgm:spPr/>
    </dgm:pt>
    <dgm:pt modelId="{816629C1-8DE8-488E-B53D-720AF8707FAA}" type="pres">
      <dgm:prSet presAssocID="{05FBDCEB-D08C-4E55-91A5-4F7005ACFE4F}" presName="conn2-1" presStyleLbl="parChTrans1D3" presStyleIdx="2" presStyleCnt="4"/>
      <dgm:spPr/>
      <dgm:t>
        <a:bodyPr/>
        <a:lstStyle/>
        <a:p>
          <a:endParaRPr lang="es-ES"/>
        </a:p>
      </dgm:t>
    </dgm:pt>
    <dgm:pt modelId="{2333A182-0E7C-453B-9230-545F18EADEB5}" type="pres">
      <dgm:prSet presAssocID="{05FBDCEB-D08C-4E55-91A5-4F7005ACFE4F}" presName="connTx" presStyleLbl="parChTrans1D3" presStyleIdx="2" presStyleCnt="4"/>
      <dgm:spPr/>
      <dgm:t>
        <a:bodyPr/>
        <a:lstStyle/>
        <a:p>
          <a:endParaRPr lang="es-ES"/>
        </a:p>
      </dgm:t>
    </dgm:pt>
    <dgm:pt modelId="{A7057C7C-2F4D-49D0-A2F8-992EFF7BD464}" type="pres">
      <dgm:prSet presAssocID="{FDB49E22-3F8E-42ED-8906-5E9A9D629C79}" presName="root2" presStyleCnt="0"/>
      <dgm:spPr/>
    </dgm:pt>
    <dgm:pt modelId="{1C9C9BF1-48FB-417E-968E-1893C49D90CB}" type="pres">
      <dgm:prSet presAssocID="{FDB49E22-3F8E-42ED-8906-5E9A9D629C79}" presName="LevelTwoTextNode" presStyleLbl="node3" presStyleIdx="2" presStyleCnt="4" custLinFactNeighborY="6584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9E01989-D9A9-4D96-A67B-BD36EF5CF9BB}" type="pres">
      <dgm:prSet presAssocID="{FDB49E22-3F8E-42ED-8906-5E9A9D629C79}" presName="level3hierChild" presStyleCnt="0"/>
      <dgm:spPr/>
    </dgm:pt>
    <dgm:pt modelId="{74B5F540-7350-4D36-9216-890B7007454F}" type="pres">
      <dgm:prSet presAssocID="{74649BB8-DE70-47B6-862A-B94D49A1146F}" presName="conn2-1" presStyleLbl="parChTrans1D3" presStyleIdx="3" presStyleCnt="4"/>
      <dgm:spPr/>
      <dgm:t>
        <a:bodyPr/>
        <a:lstStyle/>
        <a:p>
          <a:endParaRPr lang="es-ES"/>
        </a:p>
      </dgm:t>
    </dgm:pt>
    <dgm:pt modelId="{961148F0-2C6B-469E-B858-D768A77D5FDB}" type="pres">
      <dgm:prSet presAssocID="{74649BB8-DE70-47B6-862A-B94D49A1146F}" presName="connTx" presStyleLbl="parChTrans1D3" presStyleIdx="3" presStyleCnt="4"/>
      <dgm:spPr/>
      <dgm:t>
        <a:bodyPr/>
        <a:lstStyle/>
        <a:p>
          <a:endParaRPr lang="es-ES"/>
        </a:p>
      </dgm:t>
    </dgm:pt>
    <dgm:pt modelId="{AB661826-3FEA-491C-A6C2-CAED5F3A941C}" type="pres">
      <dgm:prSet presAssocID="{5206CCD3-C987-4DD8-A427-9F1FEA58B630}" presName="root2" presStyleCnt="0"/>
      <dgm:spPr/>
    </dgm:pt>
    <dgm:pt modelId="{F461BC3C-DBC6-43E1-B4AE-394D22BEE224}" type="pres">
      <dgm:prSet presAssocID="{5206CCD3-C987-4DD8-A427-9F1FEA58B630}" presName="LevelTwoTextNode" presStyleLbl="node3" presStyleIdx="3" presStyleCnt="4" custLinFactNeighborY="6584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9E9BCD1-D530-4D53-B573-EE60CA53FD3F}" type="pres">
      <dgm:prSet presAssocID="{5206CCD3-C987-4DD8-A427-9F1FEA58B630}" presName="level3hierChild" presStyleCnt="0"/>
      <dgm:spPr/>
    </dgm:pt>
  </dgm:ptLst>
  <dgm:cxnLst>
    <dgm:cxn modelId="{AAFF79E3-2790-49D3-B7F5-F4BDB44D21F6}" type="presOf" srcId="{74649BB8-DE70-47B6-862A-B94D49A1146F}" destId="{961148F0-2C6B-469E-B858-D768A77D5FDB}" srcOrd="1" destOrd="0" presId="urn:microsoft.com/office/officeart/2005/8/layout/hierarchy2"/>
    <dgm:cxn modelId="{EBD944BD-7D5E-47DD-8C21-C757BA6D9038}" type="presOf" srcId="{5264FAD2-8FAF-401C-B961-0E913F20B0D7}" destId="{B0906C98-7C83-4100-B3CD-98A9CEEF5F42}" srcOrd="0" destOrd="0" presId="urn:microsoft.com/office/officeart/2005/8/layout/hierarchy2"/>
    <dgm:cxn modelId="{3075C4C3-5C7B-4834-893F-9F7F7580547C}" type="presOf" srcId="{8FFBAD20-F4F1-48DB-8CD8-70BDACE0C173}" destId="{AF6A48DB-87C7-4CE9-BCAF-11E566FAF533}" srcOrd="0" destOrd="0" presId="urn:microsoft.com/office/officeart/2005/8/layout/hierarchy2"/>
    <dgm:cxn modelId="{B9386F83-AF1F-4304-9CE6-407F8AD8D703}" type="presOf" srcId="{32C239FA-C9EE-40E4-876A-B0E08529653E}" destId="{E98C59AA-2C00-49AC-B050-23142CB4DAAE}" srcOrd="0" destOrd="0" presId="urn:microsoft.com/office/officeart/2005/8/layout/hierarchy2"/>
    <dgm:cxn modelId="{5E1FABD6-D89D-4917-99FA-4FF5CE637671}" type="presOf" srcId="{097F7F6E-F2C3-45F4-9C6C-0A8056982F91}" destId="{4FF759C1-B2B6-4297-B38C-F805FF8F37DD}" srcOrd="1" destOrd="0" presId="urn:microsoft.com/office/officeart/2005/8/layout/hierarchy2"/>
    <dgm:cxn modelId="{10E01C10-ECB9-4550-A39A-7B2921F4D5FC}" type="presOf" srcId="{05FBDCEB-D08C-4E55-91A5-4F7005ACFE4F}" destId="{816629C1-8DE8-488E-B53D-720AF8707FAA}" srcOrd="0" destOrd="0" presId="urn:microsoft.com/office/officeart/2005/8/layout/hierarchy2"/>
    <dgm:cxn modelId="{C90D8D0C-668F-4A85-ABD1-C5853A539949}" srcId="{61553E17-8F72-4D04-BBB8-254AA996828D}" destId="{351871C9-7D9C-4453-A8EE-73602C758AC7}" srcOrd="2" destOrd="0" parTransId="{5E430822-56FD-4D7C-8202-5F093CB47EA7}" sibTransId="{F5B3C1BF-4397-466D-8F06-EA50E175EDC2}"/>
    <dgm:cxn modelId="{CFB3C75D-F517-4CC3-9C6E-F37641F414FC}" srcId="{96DC5A4E-D467-4842-980C-AB3F74D81934}" destId="{8FFBAD20-F4F1-48DB-8CD8-70BDACE0C173}" srcOrd="3" destOrd="0" parTransId="{3F4CA43F-749F-4ECE-B94A-600D708E1116}" sibTransId="{F72E519D-19C1-4E53-A122-4BA2868DBFA4}"/>
    <dgm:cxn modelId="{2A82EAA7-C4E6-4253-A0FB-C498E68BBFE4}" type="presOf" srcId="{06E553D6-FC41-4419-904F-011803ACB302}" destId="{CCB14672-F28A-4711-BC20-59A0C295BCDB}" srcOrd="0" destOrd="0" presId="urn:microsoft.com/office/officeart/2005/8/layout/hierarchy2"/>
    <dgm:cxn modelId="{8EA863C1-643C-42E9-A871-D1EF8245C941}" type="presOf" srcId="{FDB49E22-3F8E-42ED-8906-5E9A9D629C79}" destId="{1C9C9BF1-48FB-417E-968E-1893C49D90CB}" srcOrd="0" destOrd="0" presId="urn:microsoft.com/office/officeart/2005/8/layout/hierarchy2"/>
    <dgm:cxn modelId="{E2FDD9E2-7689-4CB1-B8AB-DB6C5BD9B172}" type="presOf" srcId="{7E2308E6-B344-42D1-B2B6-6F2DE4325CD1}" destId="{2FBD84AD-3663-4613-A91C-B4FF7E3C09D2}" srcOrd="0" destOrd="0" presId="urn:microsoft.com/office/officeart/2005/8/layout/hierarchy2"/>
    <dgm:cxn modelId="{B984D8D8-A465-4AE5-BA23-636D511258CF}" srcId="{5264FAD2-8FAF-401C-B961-0E913F20B0D7}" destId="{8137B179-39F1-47B0-BFA0-CB49A61CA6B9}" srcOrd="0" destOrd="0" parTransId="{333512F8-A208-41A9-BA08-7082D42A2CCD}" sibTransId="{8BBF77F5-5B39-4542-892C-80EBE319BFBB}"/>
    <dgm:cxn modelId="{A8540DB3-BAC8-48F2-AE65-BCA8EC886125}" srcId="{96DC5A4E-D467-4842-980C-AB3F74D81934}" destId="{32C239FA-C9EE-40E4-876A-B0E08529653E}" srcOrd="0" destOrd="0" parTransId="{E5844D43-AFD9-433C-B626-BE4FC1A3C0B7}" sibTransId="{5325ED96-2F10-4641-84D6-07885CD79621}"/>
    <dgm:cxn modelId="{C9F01E5C-BEFE-4D9B-AF66-8A965EF2FB3E}" type="presOf" srcId="{4016795D-2445-4A30-A6C8-03FF9323D742}" destId="{A2E4E8E8-BC5C-4FA0-8E09-346C24289A5B}" srcOrd="1" destOrd="0" presId="urn:microsoft.com/office/officeart/2005/8/layout/hierarchy2"/>
    <dgm:cxn modelId="{131F9F20-6412-43C7-99C2-6C17A2AFD7D2}" type="presOf" srcId="{5206CCD3-C987-4DD8-A427-9F1FEA58B630}" destId="{F461BC3C-DBC6-43E1-B4AE-394D22BEE224}" srcOrd="0" destOrd="0" presId="urn:microsoft.com/office/officeart/2005/8/layout/hierarchy2"/>
    <dgm:cxn modelId="{98832C8D-FA76-4E45-8710-4D74EF21BD63}" srcId="{7E2308E6-B344-42D1-B2B6-6F2DE4325CD1}" destId="{61553E17-8F72-4D04-BBB8-254AA996828D}" srcOrd="1" destOrd="0" parTransId="{DBD9603A-B39F-413A-9605-B02AEFA1BB25}" sibTransId="{1BA5BC90-3F87-41DF-AB84-6993E982B468}"/>
    <dgm:cxn modelId="{8831C264-B65A-4691-A265-BA86C125C478}" type="presOf" srcId="{DBD9603A-B39F-413A-9605-B02AEFA1BB25}" destId="{4534BA4C-0AC4-4178-9D36-876E74B6B301}" srcOrd="0" destOrd="0" presId="urn:microsoft.com/office/officeart/2005/8/layout/hierarchy2"/>
    <dgm:cxn modelId="{18E61157-5E12-498C-9F9F-D1D9BBC8DC88}" type="presOf" srcId="{5FC1610C-E860-4766-A821-CF6117B16C46}" destId="{68B07B22-E6E2-4ADD-8804-33B62EAD03FB}" srcOrd="1" destOrd="0" presId="urn:microsoft.com/office/officeart/2005/8/layout/hierarchy2"/>
    <dgm:cxn modelId="{3888B849-9CAD-44A8-9C2F-27410D749158}" type="presOf" srcId="{C4291AE3-56A5-49CD-9D3A-3F18E56A5840}" destId="{7BCE0A80-61F7-493C-ADAB-F214236F0FA4}" srcOrd="0" destOrd="0" presId="urn:microsoft.com/office/officeart/2005/8/layout/hierarchy2"/>
    <dgm:cxn modelId="{778755FF-C67A-4286-8F73-4118E1C4EC16}" type="presOf" srcId="{7E41DFC8-3B47-467F-92DE-78CB3F2083BA}" destId="{778767F4-AD6E-40D0-B3AA-E19D833F83AF}" srcOrd="0" destOrd="0" presId="urn:microsoft.com/office/officeart/2005/8/layout/hierarchy2"/>
    <dgm:cxn modelId="{493ECE4D-D244-4033-89D9-32F69A8E5941}" srcId="{8137B179-39F1-47B0-BFA0-CB49A61CA6B9}" destId="{96DC5A4E-D467-4842-980C-AB3F74D81934}" srcOrd="0" destOrd="0" parTransId="{097F7F6E-F2C3-45F4-9C6C-0A8056982F91}" sibTransId="{8414290B-5579-43C2-9D33-61E8F61DB70D}"/>
    <dgm:cxn modelId="{C55DF6CF-6B49-4A2E-B32E-AEAE07FE97C9}" type="presOf" srcId="{05FBDCEB-D08C-4E55-91A5-4F7005ACFE4F}" destId="{2333A182-0E7C-453B-9230-545F18EADEB5}" srcOrd="1" destOrd="0" presId="urn:microsoft.com/office/officeart/2005/8/layout/hierarchy2"/>
    <dgm:cxn modelId="{82296F7D-DB27-4F15-B11B-C0BAA17FAF45}" type="presOf" srcId="{E5844D43-AFD9-433C-B626-BE4FC1A3C0B7}" destId="{C28F3692-839F-4987-8F20-15AF2F9FCFEB}" srcOrd="0" destOrd="0" presId="urn:microsoft.com/office/officeart/2005/8/layout/hierarchy2"/>
    <dgm:cxn modelId="{09E9DAD6-93F8-40E6-8A1A-FE4A4C3F582D}" srcId="{5C1B4FBC-B3AB-422A-862F-C0F372A371D7}" destId="{5264FAD2-8FAF-401C-B961-0E913F20B0D7}" srcOrd="0" destOrd="0" parTransId="{FD3AB45B-217B-47EF-9A08-6FF4CC5EE250}" sibTransId="{844B6F94-1992-4939-A6AC-4E6B74DF1F74}"/>
    <dgm:cxn modelId="{115B83A6-1140-43E3-A6D9-74A178591579}" type="presOf" srcId="{097F7F6E-F2C3-45F4-9C6C-0A8056982F91}" destId="{9F05E3BE-A863-4611-806D-7140E8B73028}" srcOrd="0" destOrd="0" presId="urn:microsoft.com/office/officeart/2005/8/layout/hierarchy2"/>
    <dgm:cxn modelId="{3A49A6CA-6958-4F1D-B064-BB50B0732042}" type="presOf" srcId="{351871C9-7D9C-4453-A8EE-73602C758AC7}" destId="{5A423A1C-03C6-4691-8F55-094EDDEABC6F}" srcOrd="0" destOrd="0" presId="urn:microsoft.com/office/officeart/2005/8/layout/hierarchy2"/>
    <dgm:cxn modelId="{14466207-ED79-476D-9535-44C240A28EB9}" type="presOf" srcId="{3F4CA43F-749F-4ECE-B94A-600D708E1116}" destId="{205049A9-A856-4BAF-9109-3C8F302D5AA0}" srcOrd="1" destOrd="0" presId="urn:microsoft.com/office/officeart/2005/8/layout/hierarchy2"/>
    <dgm:cxn modelId="{2EFA2A64-7B60-473C-AD6F-F0BAFADBD4A8}" type="presOf" srcId="{74649BB8-DE70-47B6-862A-B94D49A1146F}" destId="{74B5F540-7350-4D36-9216-890B7007454F}" srcOrd="0" destOrd="0" presId="urn:microsoft.com/office/officeart/2005/8/layout/hierarchy2"/>
    <dgm:cxn modelId="{31B49063-3CF3-4C51-9C81-703D27F7359F}" type="presOf" srcId="{CF6A0D45-A204-4D8C-A4C7-98238867B9AC}" destId="{9BFB7FC7-1033-4EC1-BF8B-CEFEBCEA5300}" srcOrd="0" destOrd="0" presId="urn:microsoft.com/office/officeart/2005/8/layout/hierarchy2"/>
    <dgm:cxn modelId="{9008868B-99BB-4C69-BC54-4952D942ECBE}" srcId="{61553E17-8F72-4D04-BBB8-254AA996828D}" destId="{C4291AE3-56A5-49CD-9D3A-3F18E56A5840}" srcOrd="0" destOrd="0" parTransId="{4C7D3505-DE69-4B73-B912-B30620B381EE}" sibTransId="{2E3E79EB-D188-4277-AC0E-7ACCEEFDBD6D}"/>
    <dgm:cxn modelId="{28803C11-0CC9-41D6-9390-CAE5FCA6DBF1}" type="presOf" srcId="{76770104-A963-40AE-AB2A-8776A9445D72}" destId="{0D1E8C21-C935-40EA-9CA0-581E1E6598D6}" srcOrd="1" destOrd="0" presId="urn:microsoft.com/office/officeart/2005/8/layout/hierarchy2"/>
    <dgm:cxn modelId="{2FEAECCD-4E87-400F-86F0-8F0F96D9AEF3}" srcId="{7E41DFC8-3B47-467F-92DE-78CB3F2083BA}" destId="{5206CCD3-C987-4DD8-A427-9F1FEA58B630}" srcOrd="1" destOrd="0" parTransId="{74649BB8-DE70-47B6-862A-B94D49A1146F}" sibTransId="{06A03905-37A4-4097-9A0B-B02A62B1EFE1}"/>
    <dgm:cxn modelId="{5DC31078-7286-4291-9C3B-65D113173DE8}" type="presOf" srcId="{6D7CC102-508B-4872-B78A-CA505CBFDFCC}" destId="{68F5352A-CC2E-4ED1-B84C-18DC85A8D763}" srcOrd="0" destOrd="0" presId="urn:microsoft.com/office/officeart/2005/8/layout/hierarchy2"/>
    <dgm:cxn modelId="{4D0138B7-5103-4C45-8F1B-8FCFD61836F0}" type="presOf" srcId="{4C7D3505-DE69-4B73-B912-B30620B381EE}" destId="{C89A349D-5EC6-48A3-AECE-B3C4444E7D75}" srcOrd="0" destOrd="0" presId="urn:microsoft.com/office/officeart/2005/8/layout/hierarchy2"/>
    <dgm:cxn modelId="{BD80F220-97B6-4875-A558-45164FE2413C}" type="presOf" srcId="{AD921AAE-63D0-4B42-85A9-F97467B96FFC}" destId="{488BA826-9F43-47BB-8465-C1604109069B}" srcOrd="0" destOrd="0" presId="urn:microsoft.com/office/officeart/2005/8/layout/hierarchy2"/>
    <dgm:cxn modelId="{2E4440DE-4EDA-486F-88BB-3FF5FFDFBA97}" type="presOf" srcId="{96DC5A4E-D467-4842-980C-AB3F74D81934}" destId="{99507ADD-BCAC-4900-B6FE-D2AC8E873AEE}" srcOrd="0" destOrd="0" presId="urn:microsoft.com/office/officeart/2005/8/layout/hierarchy2"/>
    <dgm:cxn modelId="{700D2047-3D32-4136-91BD-68B856F24536}" type="presOf" srcId="{76770104-A963-40AE-AB2A-8776A9445D72}" destId="{2483B3E7-6A36-48C2-B74D-369B4EF8034F}" srcOrd="0" destOrd="0" presId="urn:microsoft.com/office/officeart/2005/8/layout/hierarchy2"/>
    <dgm:cxn modelId="{23D1C7ED-5BFD-4E6F-97A1-2118EE913B53}" type="presOf" srcId="{4CCDB506-CCB6-4642-A043-B96493FD9757}" destId="{477256B9-918F-4071-9F3A-11802C6AE74E}" srcOrd="0" destOrd="0" presId="urn:microsoft.com/office/officeart/2005/8/layout/hierarchy2"/>
    <dgm:cxn modelId="{A29BAF90-D5D7-435D-80D6-47A8F78C0FF2}" type="presOf" srcId="{D6CC2A8F-526E-49F8-9697-64353C0940C6}" destId="{16A95E90-EAAA-4D5C-9927-38D5ED81ECF1}" srcOrd="0" destOrd="0" presId="urn:microsoft.com/office/officeart/2005/8/layout/hierarchy2"/>
    <dgm:cxn modelId="{9529AA93-ADD0-481C-8FEB-9EF7181154C8}" type="presOf" srcId="{4016795D-2445-4A30-A6C8-03FF9323D742}" destId="{3C2FD3DA-E417-480D-85DC-E48AB232EF43}" srcOrd="0" destOrd="0" presId="urn:microsoft.com/office/officeart/2005/8/layout/hierarchy2"/>
    <dgm:cxn modelId="{BE0205FD-4EB9-488B-8FCC-41EDA0BBC167}" srcId="{7E2308E6-B344-42D1-B2B6-6F2DE4325CD1}" destId="{6D7CC102-508B-4872-B78A-CA505CBFDFCC}" srcOrd="0" destOrd="0" parTransId="{4016795D-2445-4A30-A6C8-03FF9323D742}" sibTransId="{5F70B3A7-C6A9-4C62-9812-54F8A259A012}"/>
    <dgm:cxn modelId="{97083862-5A00-4F99-9EBB-BCA11D0166C9}" type="presOf" srcId="{D6CC2A8F-526E-49F8-9697-64353C0940C6}" destId="{C15E6237-EEAD-4687-860E-D63551A8ACCB}" srcOrd="1" destOrd="0" presId="urn:microsoft.com/office/officeart/2005/8/layout/hierarchy2"/>
    <dgm:cxn modelId="{A5ABEA1D-4B6F-4515-BFE5-63BBA3F1E6EE}" type="presOf" srcId="{3F4CA43F-749F-4ECE-B94A-600D708E1116}" destId="{44D2A1FA-819C-46DE-A019-8B2D6663BE30}" srcOrd="0" destOrd="0" presId="urn:microsoft.com/office/officeart/2005/8/layout/hierarchy2"/>
    <dgm:cxn modelId="{B42507DC-22A8-4C24-805C-218F7C226217}" srcId="{96DC5A4E-D467-4842-980C-AB3F74D81934}" destId="{4CCDB506-CCB6-4642-A043-B96493FD9757}" srcOrd="2" destOrd="0" parTransId="{5FC1610C-E860-4766-A821-CF6117B16C46}" sibTransId="{CC40AC68-84DC-4380-81C9-878D585BB257}"/>
    <dgm:cxn modelId="{65906A06-B8E6-402D-8434-B0DF268197BE}" type="presOf" srcId="{5E430822-56FD-4D7C-8202-5F093CB47EA7}" destId="{4CE5A33F-CBD9-4ECF-A7A8-B8E0F7F5544F}" srcOrd="1" destOrd="0" presId="urn:microsoft.com/office/officeart/2005/8/layout/hierarchy2"/>
    <dgm:cxn modelId="{AADFDEDB-6080-4465-BC0B-EF2DD413C023}" type="presOf" srcId="{CF6A0D45-A204-4D8C-A4C7-98238867B9AC}" destId="{70A8A4AA-76ED-4F75-9D57-B8F645400CE4}" srcOrd="1" destOrd="0" presId="urn:microsoft.com/office/officeart/2005/8/layout/hierarchy2"/>
    <dgm:cxn modelId="{092FB664-40A8-4C58-8BD2-B57E05E8B354}" type="presOf" srcId="{4C7D3505-DE69-4B73-B912-B30620B381EE}" destId="{0B23C369-58E2-4669-A582-BBCC12637B39}" srcOrd="1" destOrd="0" presId="urn:microsoft.com/office/officeart/2005/8/layout/hierarchy2"/>
    <dgm:cxn modelId="{5E1D4B84-9F79-46ED-8860-1DED258AF490}" type="presOf" srcId="{5FC1610C-E860-4766-A821-CF6117B16C46}" destId="{0B61A612-D1B1-4046-987A-3C16D1A419D6}" srcOrd="0" destOrd="0" presId="urn:microsoft.com/office/officeart/2005/8/layout/hierarchy2"/>
    <dgm:cxn modelId="{85AD561E-866B-497E-85B4-B61ADDD6D74E}" srcId="{96DC5A4E-D467-4842-980C-AB3F74D81934}" destId="{DE270A09-B47A-428F-B62A-C0FFEE40B1AD}" srcOrd="1" destOrd="0" parTransId="{76770104-A963-40AE-AB2A-8776A9445D72}" sibTransId="{C043DDA3-CFB0-4AD4-9C53-627DBE6CC595}"/>
    <dgm:cxn modelId="{F3C42D63-143C-4B5A-88E7-5EEE3812B69D}" type="presOf" srcId="{8137B179-39F1-47B0-BFA0-CB49A61CA6B9}" destId="{042DC11E-E808-4EAA-89D9-A70E12C4D145}" srcOrd="0" destOrd="0" presId="urn:microsoft.com/office/officeart/2005/8/layout/hierarchy2"/>
    <dgm:cxn modelId="{BF60461F-E9B7-44C3-B56A-2F3751403F0F}" type="presOf" srcId="{61553E17-8F72-4D04-BBB8-254AA996828D}" destId="{7DAFE480-2446-463E-AB94-895A0147BFC7}" srcOrd="0" destOrd="0" presId="urn:microsoft.com/office/officeart/2005/8/layout/hierarchy2"/>
    <dgm:cxn modelId="{9491BCC4-BF1B-43F5-9376-3F548A07CA31}" type="presOf" srcId="{5E430822-56FD-4D7C-8202-5F093CB47EA7}" destId="{793FE6DF-304B-46E0-B25D-910D8AF64E49}" srcOrd="0" destOrd="0" presId="urn:microsoft.com/office/officeart/2005/8/layout/hierarchy2"/>
    <dgm:cxn modelId="{6C22A027-94B6-4AC5-8629-ABEA6EAAA303}" type="presOf" srcId="{AD921AAE-63D0-4B42-85A9-F97467B96FFC}" destId="{9A0E6BCE-60ED-42B9-82F7-D49F42F5D7F0}" srcOrd="1" destOrd="0" presId="urn:microsoft.com/office/officeart/2005/8/layout/hierarchy2"/>
    <dgm:cxn modelId="{D402B444-F58D-4938-A9BF-F25688186C0B}" type="presOf" srcId="{E5844D43-AFD9-433C-B626-BE4FC1A3C0B7}" destId="{52D6EEFF-A13D-4688-9635-80E309AE5031}" srcOrd="1" destOrd="0" presId="urn:microsoft.com/office/officeart/2005/8/layout/hierarchy2"/>
    <dgm:cxn modelId="{C038AC81-6E7D-4F4B-A07B-55507B761E38}" srcId="{7E41DFC8-3B47-467F-92DE-78CB3F2083BA}" destId="{FDB49E22-3F8E-42ED-8906-5E9A9D629C79}" srcOrd="0" destOrd="0" parTransId="{05FBDCEB-D08C-4E55-91A5-4F7005ACFE4F}" sibTransId="{A3E07BA2-9DA3-4AFC-A819-C1930E64DDBF}"/>
    <dgm:cxn modelId="{35FCF668-32F9-442C-B1B4-C1E917AB2823}" srcId="{5264FAD2-8FAF-401C-B961-0E913F20B0D7}" destId="{7E41DFC8-3B47-467F-92DE-78CB3F2083BA}" srcOrd="1" destOrd="0" parTransId="{AD921AAE-63D0-4B42-85A9-F97467B96FFC}" sibTransId="{921D9B41-4A18-44B1-82E3-70CDAD5BFCFA}"/>
    <dgm:cxn modelId="{A69682E1-7061-4865-905A-A65D2A57D189}" type="presOf" srcId="{333512F8-A208-41A9-BA08-7082D42A2CCD}" destId="{774FEBA5-A22A-4FCB-A9DD-D01C228C367A}" srcOrd="0" destOrd="0" presId="urn:microsoft.com/office/officeart/2005/8/layout/hierarchy2"/>
    <dgm:cxn modelId="{F1BC4BF7-DE0E-46AC-873D-DA75BF1CB7F1}" type="presOf" srcId="{333512F8-A208-41A9-BA08-7082D42A2CCD}" destId="{A5753A96-740A-4D22-A576-1DAB12B8FF95}" srcOrd="1" destOrd="0" presId="urn:microsoft.com/office/officeart/2005/8/layout/hierarchy2"/>
    <dgm:cxn modelId="{F359DED6-D6A4-4E91-9C7C-3A7AB1A8332C}" srcId="{61553E17-8F72-4D04-BBB8-254AA996828D}" destId="{06E553D6-FC41-4419-904F-011803ACB302}" srcOrd="1" destOrd="0" parTransId="{CF6A0D45-A204-4D8C-A4C7-98238867B9AC}" sibTransId="{1BC30A31-8AC6-44C0-8303-03BF8B6BBF37}"/>
    <dgm:cxn modelId="{55DD0F88-0C35-47F9-974B-B52110C50396}" type="presOf" srcId="{DBD9603A-B39F-413A-9605-B02AEFA1BB25}" destId="{1B744C59-B51D-4827-A4A8-AD5923BD00B1}" srcOrd="1" destOrd="0" presId="urn:microsoft.com/office/officeart/2005/8/layout/hierarchy2"/>
    <dgm:cxn modelId="{96A9EACB-62A5-49F8-AFB1-189AC0924440}" srcId="{8137B179-39F1-47B0-BFA0-CB49A61CA6B9}" destId="{7E2308E6-B344-42D1-B2B6-6F2DE4325CD1}" srcOrd="1" destOrd="0" parTransId="{D6CC2A8F-526E-49F8-9697-64353C0940C6}" sibTransId="{F95F2448-2464-445B-9838-A324A7FF9B93}"/>
    <dgm:cxn modelId="{655E9AAD-FB8D-47BF-A8F2-58494622B4EC}" type="presOf" srcId="{5C1B4FBC-B3AB-422A-862F-C0F372A371D7}" destId="{F6FC4F8E-73B4-440B-9A05-08FD983E7C4E}" srcOrd="0" destOrd="0" presId="urn:microsoft.com/office/officeart/2005/8/layout/hierarchy2"/>
    <dgm:cxn modelId="{61D71CDF-9B8B-4096-B37F-6D14E33A43C0}" type="presOf" srcId="{DE270A09-B47A-428F-B62A-C0FFEE40B1AD}" destId="{90A01DF9-DFA0-4A13-AB64-BEDB24843BF1}" srcOrd="0" destOrd="0" presId="urn:microsoft.com/office/officeart/2005/8/layout/hierarchy2"/>
    <dgm:cxn modelId="{CF09A2EC-A4B6-4B3E-9EE7-DA1DBEE7DE98}" type="presParOf" srcId="{F6FC4F8E-73B4-440B-9A05-08FD983E7C4E}" destId="{86FD1A85-DCD7-4BBB-92E9-DD6F8100D3FA}" srcOrd="0" destOrd="0" presId="urn:microsoft.com/office/officeart/2005/8/layout/hierarchy2"/>
    <dgm:cxn modelId="{1FFF59FC-EF78-4E9B-8886-A17ECC7CC123}" type="presParOf" srcId="{86FD1A85-DCD7-4BBB-92E9-DD6F8100D3FA}" destId="{B0906C98-7C83-4100-B3CD-98A9CEEF5F42}" srcOrd="0" destOrd="0" presId="urn:microsoft.com/office/officeart/2005/8/layout/hierarchy2"/>
    <dgm:cxn modelId="{30A33208-90EC-4CB5-8F6C-460765A87195}" type="presParOf" srcId="{86FD1A85-DCD7-4BBB-92E9-DD6F8100D3FA}" destId="{4E26D421-91DD-419B-AD75-F492BB3287AE}" srcOrd="1" destOrd="0" presId="urn:microsoft.com/office/officeart/2005/8/layout/hierarchy2"/>
    <dgm:cxn modelId="{C2176746-A40F-40CD-B317-9E7DACA206B7}" type="presParOf" srcId="{4E26D421-91DD-419B-AD75-F492BB3287AE}" destId="{774FEBA5-A22A-4FCB-A9DD-D01C228C367A}" srcOrd="0" destOrd="0" presId="urn:microsoft.com/office/officeart/2005/8/layout/hierarchy2"/>
    <dgm:cxn modelId="{E47FBF61-7462-4EE3-BDAA-508E8CBA2E76}" type="presParOf" srcId="{774FEBA5-A22A-4FCB-A9DD-D01C228C367A}" destId="{A5753A96-740A-4D22-A576-1DAB12B8FF95}" srcOrd="0" destOrd="0" presId="urn:microsoft.com/office/officeart/2005/8/layout/hierarchy2"/>
    <dgm:cxn modelId="{4A8D2A6E-621C-45C6-A9BA-34FC93E5A0ED}" type="presParOf" srcId="{4E26D421-91DD-419B-AD75-F492BB3287AE}" destId="{9A0FACFA-4367-4699-A468-8EADD227829E}" srcOrd="1" destOrd="0" presId="urn:microsoft.com/office/officeart/2005/8/layout/hierarchy2"/>
    <dgm:cxn modelId="{9D04341C-4FAF-4539-9A5B-EC6FAC342F36}" type="presParOf" srcId="{9A0FACFA-4367-4699-A468-8EADD227829E}" destId="{042DC11E-E808-4EAA-89D9-A70E12C4D145}" srcOrd="0" destOrd="0" presId="urn:microsoft.com/office/officeart/2005/8/layout/hierarchy2"/>
    <dgm:cxn modelId="{02D29054-8D58-4491-90C8-E40F1A530650}" type="presParOf" srcId="{9A0FACFA-4367-4699-A468-8EADD227829E}" destId="{7AAD192E-CDD8-4345-8786-268062E7BAE9}" srcOrd="1" destOrd="0" presId="urn:microsoft.com/office/officeart/2005/8/layout/hierarchy2"/>
    <dgm:cxn modelId="{77F8FC9C-B7EA-47EC-9E58-DF6C995611F5}" type="presParOf" srcId="{7AAD192E-CDD8-4345-8786-268062E7BAE9}" destId="{9F05E3BE-A863-4611-806D-7140E8B73028}" srcOrd="0" destOrd="0" presId="urn:microsoft.com/office/officeart/2005/8/layout/hierarchy2"/>
    <dgm:cxn modelId="{E1B2C675-4E60-4118-BCA7-7D4719C318FD}" type="presParOf" srcId="{9F05E3BE-A863-4611-806D-7140E8B73028}" destId="{4FF759C1-B2B6-4297-B38C-F805FF8F37DD}" srcOrd="0" destOrd="0" presId="urn:microsoft.com/office/officeart/2005/8/layout/hierarchy2"/>
    <dgm:cxn modelId="{4B3663F7-E9E7-4283-BBF1-BF8C26FE4B7A}" type="presParOf" srcId="{7AAD192E-CDD8-4345-8786-268062E7BAE9}" destId="{36A19B6B-9DC6-4C9D-BA11-CC3FB3AD7B9D}" srcOrd="1" destOrd="0" presId="urn:microsoft.com/office/officeart/2005/8/layout/hierarchy2"/>
    <dgm:cxn modelId="{DC8137BA-223F-4CED-82B3-71856698DA7D}" type="presParOf" srcId="{36A19B6B-9DC6-4C9D-BA11-CC3FB3AD7B9D}" destId="{99507ADD-BCAC-4900-B6FE-D2AC8E873AEE}" srcOrd="0" destOrd="0" presId="urn:microsoft.com/office/officeart/2005/8/layout/hierarchy2"/>
    <dgm:cxn modelId="{53EDE178-A741-40AE-88E3-914A6422C2ED}" type="presParOf" srcId="{36A19B6B-9DC6-4C9D-BA11-CC3FB3AD7B9D}" destId="{745F72FE-5FA2-41D9-B462-1414FC2F7621}" srcOrd="1" destOrd="0" presId="urn:microsoft.com/office/officeart/2005/8/layout/hierarchy2"/>
    <dgm:cxn modelId="{E1A5D77F-04C0-46D1-9046-4673A90B2D0A}" type="presParOf" srcId="{745F72FE-5FA2-41D9-B462-1414FC2F7621}" destId="{C28F3692-839F-4987-8F20-15AF2F9FCFEB}" srcOrd="0" destOrd="0" presId="urn:microsoft.com/office/officeart/2005/8/layout/hierarchy2"/>
    <dgm:cxn modelId="{96ED559C-7C12-45DD-AAB9-F4ADB80E32E3}" type="presParOf" srcId="{C28F3692-839F-4987-8F20-15AF2F9FCFEB}" destId="{52D6EEFF-A13D-4688-9635-80E309AE5031}" srcOrd="0" destOrd="0" presId="urn:microsoft.com/office/officeart/2005/8/layout/hierarchy2"/>
    <dgm:cxn modelId="{B44161BB-2959-4C26-98BE-25A329B3D41E}" type="presParOf" srcId="{745F72FE-5FA2-41D9-B462-1414FC2F7621}" destId="{998D0557-D3C2-4542-848C-8B5693AA16AC}" srcOrd="1" destOrd="0" presId="urn:microsoft.com/office/officeart/2005/8/layout/hierarchy2"/>
    <dgm:cxn modelId="{77261586-EAEB-4262-A9EC-530302347B2F}" type="presParOf" srcId="{998D0557-D3C2-4542-848C-8B5693AA16AC}" destId="{E98C59AA-2C00-49AC-B050-23142CB4DAAE}" srcOrd="0" destOrd="0" presId="urn:microsoft.com/office/officeart/2005/8/layout/hierarchy2"/>
    <dgm:cxn modelId="{B5A6629F-AADC-4A62-83ED-B4FBA7831D5E}" type="presParOf" srcId="{998D0557-D3C2-4542-848C-8B5693AA16AC}" destId="{FBBB3D70-86F8-4A73-AC5A-76618A8DFA88}" srcOrd="1" destOrd="0" presId="urn:microsoft.com/office/officeart/2005/8/layout/hierarchy2"/>
    <dgm:cxn modelId="{87BC88E6-EEE8-4DE6-857B-A0B582EE4730}" type="presParOf" srcId="{745F72FE-5FA2-41D9-B462-1414FC2F7621}" destId="{2483B3E7-6A36-48C2-B74D-369B4EF8034F}" srcOrd="2" destOrd="0" presId="urn:microsoft.com/office/officeart/2005/8/layout/hierarchy2"/>
    <dgm:cxn modelId="{F7557343-CA3F-4EBF-8863-436444DC8C85}" type="presParOf" srcId="{2483B3E7-6A36-48C2-B74D-369B4EF8034F}" destId="{0D1E8C21-C935-40EA-9CA0-581E1E6598D6}" srcOrd="0" destOrd="0" presId="urn:microsoft.com/office/officeart/2005/8/layout/hierarchy2"/>
    <dgm:cxn modelId="{E61379ED-4FBB-4B22-A6B7-66D19197BB1B}" type="presParOf" srcId="{745F72FE-5FA2-41D9-B462-1414FC2F7621}" destId="{12EA18FF-5F49-4E24-9595-B43605F13EDB}" srcOrd="3" destOrd="0" presId="urn:microsoft.com/office/officeart/2005/8/layout/hierarchy2"/>
    <dgm:cxn modelId="{E763A14C-E107-40D1-9309-30A3E8600C13}" type="presParOf" srcId="{12EA18FF-5F49-4E24-9595-B43605F13EDB}" destId="{90A01DF9-DFA0-4A13-AB64-BEDB24843BF1}" srcOrd="0" destOrd="0" presId="urn:microsoft.com/office/officeart/2005/8/layout/hierarchy2"/>
    <dgm:cxn modelId="{51BE9927-4471-463E-A34B-72BE2131B647}" type="presParOf" srcId="{12EA18FF-5F49-4E24-9595-B43605F13EDB}" destId="{57B8C97F-FD4F-42FD-A66A-17C391322B5B}" srcOrd="1" destOrd="0" presId="urn:microsoft.com/office/officeart/2005/8/layout/hierarchy2"/>
    <dgm:cxn modelId="{72A22E03-70F6-4851-9EE8-62AE24570374}" type="presParOf" srcId="{745F72FE-5FA2-41D9-B462-1414FC2F7621}" destId="{0B61A612-D1B1-4046-987A-3C16D1A419D6}" srcOrd="4" destOrd="0" presId="urn:microsoft.com/office/officeart/2005/8/layout/hierarchy2"/>
    <dgm:cxn modelId="{8CA3A4AA-FFED-4FD1-8499-79878DB00438}" type="presParOf" srcId="{0B61A612-D1B1-4046-987A-3C16D1A419D6}" destId="{68B07B22-E6E2-4ADD-8804-33B62EAD03FB}" srcOrd="0" destOrd="0" presId="urn:microsoft.com/office/officeart/2005/8/layout/hierarchy2"/>
    <dgm:cxn modelId="{E847D50C-32BA-44C4-A9AD-75CE4C541C45}" type="presParOf" srcId="{745F72FE-5FA2-41D9-B462-1414FC2F7621}" destId="{4757D4AE-F6A9-4EF2-A091-1C29ACBE2A63}" srcOrd="5" destOrd="0" presId="urn:microsoft.com/office/officeart/2005/8/layout/hierarchy2"/>
    <dgm:cxn modelId="{0952F7FE-CBB6-4956-8EBB-FA61493AB2FE}" type="presParOf" srcId="{4757D4AE-F6A9-4EF2-A091-1C29ACBE2A63}" destId="{477256B9-918F-4071-9F3A-11802C6AE74E}" srcOrd="0" destOrd="0" presId="urn:microsoft.com/office/officeart/2005/8/layout/hierarchy2"/>
    <dgm:cxn modelId="{35BAB7A4-7113-49F1-9B3F-3097E112243A}" type="presParOf" srcId="{4757D4AE-F6A9-4EF2-A091-1C29ACBE2A63}" destId="{47234BB6-507D-4A19-8615-1E1707305A6F}" srcOrd="1" destOrd="0" presId="urn:microsoft.com/office/officeart/2005/8/layout/hierarchy2"/>
    <dgm:cxn modelId="{D0BBC5F0-60CB-4FF7-993A-85D8686B4A75}" type="presParOf" srcId="{745F72FE-5FA2-41D9-B462-1414FC2F7621}" destId="{44D2A1FA-819C-46DE-A019-8B2D6663BE30}" srcOrd="6" destOrd="0" presId="urn:microsoft.com/office/officeart/2005/8/layout/hierarchy2"/>
    <dgm:cxn modelId="{B7063142-F64A-4BA3-A2A9-29374145C8A6}" type="presParOf" srcId="{44D2A1FA-819C-46DE-A019-8B2D6663BE30}" destId="{205049A9-A856-4BAF-9109-3C8F302D5AA0}" srcOrd="0" destOrd="0" presId="urn:microsoft.com/office/officeart/2005/8/layout/hierarchy2"/>
    <dgm:cxn modelId="{A0CF243E-5787-4349-9B41-2D7FC232B857}" type="presParOf" srcId="{745F72FE-5FA2-41D9-B462-1414FC2F7621}" destId="{DC26ECBD-EA07-4489-BDF2-AF52E26071CF}" srcOrd="7" destOrd="0" presId="urn:microsoft.com/office/officeart/2005/8/layout/hierarchy2"/>
    <dgm:cxn modelId="{5F5AABF5-7F61-40D1-ACE7-A3CF63DE4C4E}" type="presParOf" srcId="{DC26ECBD-EA07-4489-BDF2-AF52E26071CF}" destId="{AF6A48DB-87C7-4CE9-BCAF-11E566FAF533}" srcOrd="0" destOrd="0" presId="urn:microsoft.com/office/officeart/2005/8/layout/hierarchy2"/>
    <dgm:cxn modelId="{BBA79390-5196-48AF-A877-16EA8E76C00B}" type="presParOf" srcId="{DC26ECBD-EA07-4489-BDF2-AF52E26071CF}" destId="{AF54EFC3-C474-497B-96EC-A663D305E861}" srcOrd="1" destOrd="0" presId="urn:microsoft.com/office/officeart/2005/8/layout/hierarchy2"/>
    <dgm:cxn modelId="{EFB7751C-AE42-4E70-9AF3-88131151D4EC}" type="presParOf" srcId="{7AAD192E-CDD8-4345-8786-268062E7BAE9}" destId="{16A95E90-EAAA-4D5C-9927-38D5ED81ECF1}" srcOrd="2" destOrd="0" presId="urn:microsoft.com/office/officeart/2005/8/layout/hierarchy2"/>
    <dgm:cxn modelId="{098FCED9-9E91-4821-887A-51CC47BF017B}" type="presParOf" srcId="{16A95E90-EAAA-4D5C-9927-38D5ED81ECF1}" destId="{C15E6237-EEAD-4687-860E-D63551A8ACCB}" srcOrd="0" destOrd="0" presId="urn:microsoft.com/office/officeart/2005/8/layout/hierarchy2"/>
    <dgm:cxn modelId="{C12EB685-178C-4EF9-9905-709F172604CE}" type="presParOf" srcId="{7AAD192E-CDD8-4345-8786-268062E7BAE9}" destId="{0B2E074B-00D7-4E2E-9485-FDE52F3E2550}" srcOrd="3" destOrd="0" presId="urn:microsoft.com/office/officeart/2005/8/layout/hierarchy2"/>
    <dgm:cxn modelId="{E5737A0C-0592-4392-AAFE-23897CD55BBA}" type="presParOf" srcId="{0B2E074B-00D7-4E2E-9485-FDE52F3E2550}" destId="{2FBD84AD-3663-4613-A91C-B4FF7E3C09D2}" srcOrd="0" destOrd="0" presId="urn:microsoft.com/office/officeart/2005/8/layout/hierarchy2"/>
    <dgm:cxn modelId="{D066C7AF-C1AF-4A7F-817C-940302BB40B6}" type="presParOf" srcId="{0B2E074B-00D7-4E2E-9485-FDE52F3E2550}" destId="{8CCF0A67-4809-4C2B-9F14-7CC42844C08E}" srcOrd="1" destOrd="0" presId="urn:microsoft.com/office/officeart/2005/8/layout/hierarchy2"/>
    <dgm:cxn modelId="{102A3F14-A0BC-4159-B7BE-A613B33CC194}" type="presParOf" srcId="{8CCF0A67-4809-4C2B-9F14-7CC42844C08E}" destId="{3C2FD3DA-E417-480D-85DC-E48AB232EF43}" srcOrd="0" destOrd="0" presId="urn:microsoft.com/office/officeart/2005/8/layout/hierarchy2"/>
    <dgm:cxn modelId="{29500801-53DB-4359-83B2-A1052D92C367}" type="presParOf" srcId="{3C2FD3DA-E417-480D-85DC-E48AB232EF43}" destId="{A2E4E8E8-BC5C-4FA0-8E09-346C24289A5B}" srcOrd="0" destOrd="0" presId="urn:microsoft.com/office/officeart/2005/8/layout/hierarchy2"/>
    <dgm:cxn modelId="{E4672195-C899-4333-BFDE-5AD666B6B0F6}" type="presParOf" srcId="{8CCF0A67-4809-4C2B-9F14-7CC42844C08E}" destId="{B972F22D-FD2C-4C9D-97B3-DEF7421528B0}" srcOrd="1" destOrd="0" presId="urn:microsoft.com/office/officeart/2005/8/layout/hierarchy2"/>
    <dgm:cxn modelId="{D27F676B-52A4-479B-B3FE-851638422377}" type="presParOf" srcId="{B972F22D-FD2C-4C9D-97B3-DEF7421528B0}" destId="{68F5352A-CC2E-4ED1-B84C-18DC85A8D763}" srcOrd="0" destOrd="0" presId="urn:microsoft.com/office/officeart/2005/8/layout/hierarchy2"/>
    <dgm:cxn modelId="{DACF6491-160F-42F8-BA20-7B29EE2BF0EB}" type="presParOf" srcId="{B972F22D-FD2C-4C9D-97B3-DEF7421528B0}" destId="{19AE8FE9-BC00-482A-8A09-79902E371B9D}" srcOrd="1" destOrd="0" presId="urn:microsoft.com/office/officeart/2005/8/layout/hierarchy2"/>
    <dgm:cxn modelId="{BDD579F1-8BBC-4338-9965-E48A49BC7E64}" type="presParOf" srcId="{8CCF0A67-4809-4C2B-9F14-7CC42844C08E}" destId="{4534BA4C-0AC4-4178-9D36-876E74B6B301}" srcOrd="2" destOrd="0" presId="urn:microsoft.com/office/officeart/2005/8/layout/hierarchy2"/>
    <dgm:cxn modelId="{AA5F4B48-400E-4548-9F20-DB4621A7420B}" type="presParOf" srcId="{4534BA4C-0AC4-4178-9D36-876E74B6B301}" destId="{1B744C59-B51D-4827-A4A8-AD5923BD00B1}" srcOrd="0" destOrd="0" presId="urn:microsoft.com/office/officeart/2005/8/layout/hierarchy2"/>
    <dgm:cxn modelId="{A1DDC64E-1B22-4962-A857-8C30DFBD4287}" type="presParOf" srcId="{8CCF0A67-4809-4C2B-9F14-7CC42844C08E}" destId="{474E854F-AFED-4139-9466-F426E0BFA22B}" srcOrd="3" destOrd="0" presId="urn:microsoft.com/office/officeart/2005/8/layout/hierarchy2"/>
    <dgm:cxn modelId="{F4DFAC50-38F2-4C77-BEFF-D7AC70E28B7F}" type="presParOf" srcId="{474E854F-AFED-4139-9466-F426E0BFA22B}" destId="{7DAFE480-2446-463E-AB94-895A0147BFC7}" srcOrd="0" destOrd="0" presId="urn:microsoft.com/office/officeart/2005/8/layout/hierarchy2"/>
    <dgm:cxn modelId="{04475CBE-8264-4312-8027-27E6B04D0177}" type="presParOf" srcId="{474E854F-AFED-4139-9466-F426E0BFA22B}" destId="{2FEE846D-B8F4-459B-B278-22E9E3A8EE60}" srcOrd="1" destOrd="0" presId="urn:microsoft.com/office/officeart/2005/8/layout/hierarchy2"/>
    <dgm:cxn modelId="{4DC1AC1D-F87E-4D63-BA91-5F3B2595614E}" type="presParOf" srcId="{2FEE846D-B8F4-459B-B278-22E9E3A8EE60}" destId="{C89A349D-5EC6-48A3-AECE-B3C4444E7D75}" srcOrd="0" destOrd="0" presId="urn:microsoft.com/office/officeart/2005/8/layout/hierarchy2"/>
    <dgm:cxn modelId="{7A4B8DF5-9433-41A5-BD6D-DF6A23C611DE}" type="presParOf" srcId="{C89A349D-5EC6-48A3-AECE-B3C4444E7D75}" destId="{0B23C369-58E2-4669-A582-BBCC12637B39}" srcOrd="0" destOrd="0" presId="urn:microsoft.com/office/officeart/2005/8/layout/hierarchy2"/>
    <dgm:cxn modelId="{37B4EA6C-57A2-496A-A9D9-07A2D929F309}" type="presParOf" srcId="{2FEE846D-B8F4-459B-B278-22E9E3A8EE60}" destId="{53E8CA09-9FD1-4995-8AAD-C28C10FD2415}" srcOrd="1" destOrd="0" presId="urn:microsoft.com/office/officeart/2005/8/layout/hierarchy2"/>
    <dgm:cxn modelId="{7AEF8EAC-9686-4089-84A1-ED93418701A6}" type="presParOf" srcId="{53E8CA09-9FD1-4995-8AAD-C28C10FD2415}" destId="{7BCE0A80-61F7-493C-ADAB-F214236F0FA4}" srcOrd="0" destOrd="0" presId="urn:microsoft.com/office/officeart/2005/8/layout/hierarchy2"/>
    <dgm:cxn modelId="{7CF307B9-9D6D-48D6-A16F-09C5E3B8CB7A}" type="presParOf" srcId="{53E8CA09-9FD1-4995-8AAD-C28C10FD2415}" destId="{2EC5203B-E3D5-4138-95DC-6CD473607940}" srcOrd="1" destOrd="0" presId="urn:microsoft.com/office/officeart/2005/8/layout/hierarchy2"/>
    <dgm:cxn modelId="{BED2F111-15B1-43DE-ADCE-F89745732528}" type="presParOf" srcId="{2FEE846D-B8F4-459B-B278-22E9E3A8EE60}" destId="{9BFB7FC7-1033-4EC1-BF8B-CEFEBCEA5300}" srcOrd="2" destOrd="0" presId="urn:microsoft.com/office/officeart/2005/8/layout/hierarchy2"/>
    <dgm:cxn modelId="{17240AC9-D843-4D1E-AF77-D8A55AD95388}" type="presParOf" srcId="{9BFB7FC7-1033-4EC1-BF8B-CEFEBCEA5300}" destId="{70A8A4AA-76ED-4F75-9D57-B8F645400CE4}" srcOrd="0" destOrd="0" presId="urn:microsoft.com/office/officeart/2005/8/layout/hierarchy2"/>
    <dgm:cxn modelId="{32BFDF52-B77A-48DF-8B7C-1DB302BF0B6F}" type="presParOf" srcId="{2FEE846D-B8F4-459B-B278-22E9E3A8EE60}" destId="{ED82FB6E-CA37-445E-B493-FAADAAF322B0}" srcOrd="3" destOrd="0" presId="urn:microsoft.com/office/officeart/2005/8/layout/hierarchy2"/>
    <dgm:cxn modelId="{9241A72A-A9AE-41E9-A128-A3C698316981}" type="presParOf" srcId="{ED82FB6E-CA37-445E-B493-FAADAAF322B0}" destId="{CCB14672-F28A-4711-BC20-59A0C295BCDB}" srcOrd="0" destOrd="0" presId="urn:microsoft.com/office/officeart/2005/8/layout/hierarchy2"/>
    <dgm:cxn modelId="{938B119C-7665-4CE6-9E15-C47CBB172299}" type="presParOf" srcId="{ED82FB6E-CA37-445E-B493-FAADAAF322B0}" destId="{378F6299-17B5-4E28-9A3A-117CA253B565}" srcOrd="1" destOrd="0" presId="urn:microsoft.com/office/officeart/2005/8/layout/hierarchy2"/>
    <dgm:cxn modelId="{CBA95A7F-9136-49F7-8F04-B1EC55AC7317}" type="presParOf" srcId="{2FEE846D-B8F4-459B-B278-22E9E3A8EE60}" destId="{793FE6DF-304B-46E0-B25D-910D8AF64E49}" srcOrd="4" destOrd="0" presId="urn:microsoft.com/office/officeart/2005/8/layout/hierarchy2"/>
    <dgm:cxn modelId="{5053287F-A08C-42E3-AE2B-A93613127B8C}" type="presParOf" srcId="{793FE6DF-304B-46E0-B25D-910D8AF64E49}" destId="{4CE5A33F-CBD9-4ECF-A7A8-B8E0F7F5544F}" srcOrd="0" destOrd="0" presId="urn:microsoft.com/office/officeart/2005/8/layout/hierarchy2"/>
    <dgm:cxn modelId="{743C5AF8-3BB2-4F13-A45A-96B8A060707F}" type="presParOf" srcId="{2FEE846D-B8F4-459B-B278-22E9E3A8EE60}" destId="{FD5665FF-3040-4570-ACE4-983B05BEE5DB}" srcOrd="5" destOrd="0" presId="urn:microsoft.com/office/officeart/2005/8/layout/hierarchy2"/>
    <dgm:cxn modelId="{258DA66F-6750-473A-8050-45703011AFCA}" type="presParOf" srcId="{FD5665FF-3040-4570-ACE4-983B05BEE5DB}" destId="{5A423A1C-03C6-4691-8F55-094EDDEABC6F}" srcOrd="0" destOrd="0" presId="urn:microsoft.com/office/officeart/2005/8/layout/hierarchy2"/>
    <dgm:cxn modelId="{527845FB-E3E5-441A-8165-1F79AE4C747D}" type="presParOf" srcId="{FD5665FF-3040-4570-ACE4-983B05BEE5DB}" destId="{727894F7-057E-4757-91F9-4B61C0491978}" srcOrd="1" destOrd="0" presId="urn:microsoft.com/office/officeart/2005/8/layout/hierarchy2"/>
    <dgm:cxn modelId="{1176CF7B-26ED-4E61-934C-F9F969ED805E}" type="presParOf" srcId="{4E26D421-91DD-419B-AD75-F492BB3287AE}" destId="{488BA826-9F43-47BB-8465-C1604109069B}" srcOrd="2" destOrd="0" presId="urn:microsoft.com/office/officeart/2005/8/layout/hierarchy2"/>
    <dgm:cxn modelId="{9CA4699D-86C2-4B95-9A4A-BDD08B718763}" type="presParOf" srcId="{488BA826-9F43-47BB-8465-C1604109069B}" destId="{9A0E6BCE-60ED-42B9-82F7-D49F42F5D7F0}" srcOrd="0" destOrd="0" presId="urn:microsoft.com/office/officeart/2005/8/layout/hierarchy2"/>
    <dgm:cxn modelId="{09718DF6-F1FD-4940-99C8-8B3E1F38F7ED}" type="presParOf" srcId="{4E26D421-91DD-419B-AD75-F492BB3287AE}" destId="{EFA87C43-69B2-4234-BA6E-5347E942052E}" srcOrd="3" destOrd="0" presId="urn:microsoft.com/office/officeart/2005/8/layout/hierarchy2"/>
    <dgm:cxn modelId="{7E571447-3FE4-48CB-90A6-FCE58909D0E8}" type="presParOf" srcId="{EFA87C43-69B2-4234-BA6E-5347E942052E}" destId="{778767F4-AD6E-40D0-B3AA-E19D833F83AF}" srcOrd="0" destOrd="0" presId="urn:microsoft.com/office/officeart/2005/8/layout/hierarchy2"/>
    <dgm:cxn modelId="{68FEFDD5-C363-4E2E-8FD2-E59E9D8DC73F}" type="presParOf" srcId="{EFA87C43-69B2-4234-BA6E-5347E942052E}" destId="{B4B78AB8-C3A2-4417-99B2-3E9B83933C23}" srcOrd="1" destOrd="0" presId="urn:microsoft.com/office/officeart/2005/8/layout/hierarchy2"/>
    <dgm:cxn modelId="{D0DC650E-B8A6-48C3-973C-A2CBDAE49483}" type="presParOf" srcId="{B4B78AB8-C3A2-4417-99B2-3E9B83933C23}" destId="{816629C1-8DE8-488E-B53D-720AF8707FAA}" srcOrd="0" destOrd="0" presId="urn:microsoft.com/office/officeart/2005/8/layout/hierarchy2"/>
    <dgm:cxn modelId="{16E17820-1988-4604-BF99-D622133321C6}" type="presParOf" srcId="{816629C1-8DE8-488E-B53D-720AF8707FAA}" destId="{2333A182-0E7C-453B-9230-545F18EADEB5}" srcOrd="0" destOrd="0" presId="urn:microsoft.com/office/officeart/2005/8/layout/hierarchy2"/>
    <dgm:cxn modelId="{100C7638-CEB8-4117-B831-7D16E4C28742}" type="presParOf" srcId="{B4B78AB8-C3A2-4417-99B2-3E9B83933C23}" destId="{A7057C7C-2F4D-49D0-A2F8-992EFF7BD464}" srcOrd="1" destOrd="0" presId="urn:microsoft.com/office/officeart/2005/8/layout/hierarchy2"/>
    <dgm:cxn modelId="{6BFC6322-99C8-4FFB-8C13-00F8D3347735}" type="presParOf" srcId="{A7057C7C-2F4D-49D0-A2F8-992EFF7BD464}" destId="{1C9C9BF1-48FB-417E-968E-1893C49D90CB}" srcOrd="0" destOrd="0" presId="urn:microsoft.com/office/officeart/2005/8/layout/hierarchy2"/>
    <dgm:cxn modelId="{C1C79FFE-086B-4166-9768-39A23EEC2557}" type="presParOf" srcId="{A7057C7C-2F4D-49D0-A2F8-992EFF7BD464}" destId="{F9E01989-D9A9-4D96-A67B-BD36EF5CF9BB}" srcOrd="1" destOrd="0" presId="urn:microsoft.com/office/officeart/2005/8/layout/hierarchy2"/>
    <dgm:cxn modelId="{2420DF30-03C7-4C5B-8079-B2EC05F091BE}" type="presParOf" srcId="{B4B78AB8-C3A2-4417-99B2-3E9B83933C23}" destId="{74B5F540-7350-4D36-9216-890B7007454F}" srcOrd="2" destOrd="0" presId="urn:microsoft.com/office/officeart/2005/8/layout/hierarchy2"/>
    <dgm:cxn modelId="{B65BF109-1854-4521-86FD-5153CDEC5FD6}" type="presParOf" srcId="{74B5F540-7350-4D36-9216-890B7007454F}" destId="{961148F0-2C6B-469E-B858-D768A77D5FDB}" srcOrd="0" destOrd="0" presId="urn:microsoft.com/office/officeart/2005/8/layout/hierarchy2"/>
    <dgm:cxn modelId="{FE9E8A4B-6AD2-4897-A148-A0AC629B6CBF}" type="presParOf" srcId="{B4B78AB8-C3A2-4417-99B2-3E9B83933C23}" destId="{AB661826-3FEA-491C-A6C2-CAED5F3A941C}" srcOrd="3" destOrd="0" presId="urn:microsoft.com/office/officeart/2005/8/layout/hierarchy2"/>
    <dgm:cxn modelId="{8E642213-4558-4C80-B9F4-23FC87D7DEFF}" type="presParOf" srcId="{AB661826-3FEA-491C-A6C2-CAED5F3A941C}" destId="{F461BC3C-DBC6-43E1-B4AE-394D22BEE224}" srcOrd="0" destOrd="0" presId="urn:microsoft.com/office/officeart/2005/8/layout/hierarchy2"/>
    <dgm:cxn modelId="{5C5A9787-93EE-4974-B550-2079ABC38391}" type="presParOf" srcId="{AB661826-3FEA-491C-A6C2-CAED5F3A941C}" destId="{C9E9BCD1-D530-4D53-B573-EE60CA53FD3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EF75D3-4E7A-451B-AA1A-30CC55FBDB9C}" type="doc">
      <dgm:prSet loTypeId="urn:microsoft.com/office/officeart/2005/8/layout/hList6" loCatId="list" qsTypeId="urn:microsoft.com/office/officeart/2005/8/quickstyle/3d3" qsCatId="3D" csTypeId="urn:microsoft.com/office/officeart/2005/8/colors/accent1_3" csCatId="accent1" phldr="1"/>
      <dgm:spPr/>
      <dgm:t>
        <a:bodyPr/>
        <a:lstStyle/>
        <a:p>
          <a:endParaRPr lang="es-CL"/>
        </a:p>
      </dgm:t>
    </dgm:pt>
    <dgm:pt modelId="{6F1976CE-82C2-4550-9CFA-4909998B9515}">
      <dgm:prSet phldrT="[Texto]"/>
      <dgm:spPr>
        <a:solidFill>
          <a:srgbClr val="FF9900"/>
        </a:solidFill>
      </dgm:spPr>
      <dgm:t>
        <a:bodyPr/>
        <a:lstStyle/>
        <a:p>
          <a:r>
            <a:rPr lang="es-CL" b="1" dirty="0" smtClean="0">
              <a:latin typeface="Constantia" pitchFamily="18" charset="0"/>
            </a:rPr>
            <a:t>TERRESTRE</a:t>
          </a:r>
          <a:endParaRPr lang="es-CL" b="1" dirty="0">
            <a:latin typeface="Constantia" pitchFamily="18" charset="0"/>
          </a:endParaRPr>
        </a:p>
      </dgm:t>
    </dgm:pt>
    <dgm:pt modelId="{B3B8FCB6-1A99-450E-83B9-E33901F15BBE}" cxnId="{CFD1C1F7-8DED-4230-880A-09DC007E6C34}" type="parTrans">
      <dgm:prSet/>
      <dgm:spPr/>
      <dgm:t>
        <a:bodyPr/>
        <a:lstStyle/>
        <a:p>
          <a:endParaRPr lang="es-CL" b="1">
            <a:latin typeface="Constantia" pitchFamily="18" charset="0"/>
          </a:endParaRPr>
        </a:p>
      </dgm:t>
    </dgm:pt>
    <dgm:pt modelId="{6BE6F145-64B6-4192-BC91-DF573868558E}" cxnId="{CFD1C1F7-8DED-4230-880A-09DC007E6C34}" type="sibTrans">
      <dgm:prSet/>
      <dgm:spPr/>
      <dgm:t>
        <a:bodyPr/>
        <a:lstStyle/>
        <a:p>
          <a:endParaRPr lang="es-CL" b="1">
            <a:latin typeface="Constantia" pitchFamily="18" charset="0"/>
          </a:endParaRPr>
        </a:p>
      </dgm:t>
    </dgm:pt>
    <dgm:pt modelId="{5409667A-37F0-4F26-8EA1-7728F3E29E65}">
      <dgm:prSet phldrT="[Texto]" custT="1"/>
      <dgm:spPr>
        <a:solidFill>
          <a:srgbClr val="FF9900"/>
        </a:solidFill>
      </dgm:spPr>
      <dgm:t>
        <a:bodyPr/>
        <a:lstStyle/>
        <a:p>
          <a:r>
            <a:rPr lang="es-CL" sz="2000" b="1" dirty="0" smtClean="0">
              <a:latin typeface="Constantia" pitchFamily="18" charset="0"/>
            </a:rPr>
            <a:t>NAVAL</a:t>
          </a:r>
          <a:endParaRPr lang="es-CL" sz="2000" b="1" dirty="0">
            <a:latin typeface="Constantia" pitchFamily="18" charset="0"/>
          </a:endParaRPr>
        </a:p>
      </dgm:t>
    </dgm:pt>
    <dgm:pt modelId="{66D715B2-DE47-46C4-A3DB-D9E633CB5495}" cxnId="{AB75973C-6DA5-4539-9ABD-EE88DEFDA4EA}" type="parTrans">
      <dgm:prSet/>
      <dgm:spPr/>
      <dgm:t>
        <a:bodyPr/>
        <a:lstStyle/>
        <a:p>
          <a:endParaRPr lang="es-CL" b="1">
            <a:latin typeface="Constantia" pitchFamily="18" charset="0"/>
          </a:endParaRPr>
        </a:p>
      </dgm:t>
    </dgm:pt>
    <dgm:pt modelId="{0E0FC6D7-0DA7-4911-A914-8057A0B2F7D2}" cxnId="{AB75973C-6DA5-4539-9ABD-EE88DEFDA4EA}" type="sibTrans">
      <dgm:prSet/>
      <dgm:spPr/>
      <dgm:t>
        <a:bodyPr/>
        <a:lstStyle/>
        <a:p>
          <a:endParaRPr lang="es-CL" b="1">
            <a:latin typeface="Constantia" pitchFamily="18" charset="0"/>
          </a:endParaRPr>
        </a:p>
      </dgm:t>
    </dgm:pt>
    <dgm:pt modelId="{F0400D2E-6994-4257-A600-AE28A1A01651}">
      <dgm:prSet phldrT="[Texto]"/>
      <dgm:spPr>
        <a:solidFill>
          <a:srgbClr val="FF9900"/>
        </a:solidFill>
      </dgm:spPr>
      <dgm:t>
        <a:bodyPr/>
        <a:lstStyle/>
        <a:p>
          <a:r>
            <a:rPr lang="es-CL" b="1" dirty="0" smtClean="0">
              <a:latin typeface="Constantia" pitchFamily="18" charset="0"/>
            </a:rPr>
            <a:t>AÉREA</a:t>
          </a:r>
          <a:endParaRPr lang="es-CL" b="1" dirty="0">
            <a:latin typeface="Constantia" pitchFamily="18" charset="0"/>
          </a:endParaRPr>
        </a:p>
      </dgm:t>
    </dgm:pt>
    <dgm:pt modelId="{99046C5C-348C-480E-A919-4B097051A214}" cxnId="{5A2B43F7-A8F8-48C9-9D35-CEE82608607C}" type="parTrans">
      <dgm:prSet/>
      <dgm:spPr/>
      <dgm:t>
        <a:bodyPr/>
        <a:lstStyle/>
        <a:p>
          <a:endParaRPr lang="es-CL" b="1">
            <a:latin typeface="Constantia" pitchFamily="18" charset="0"/>
          </a:endParaRPr>
        </a:p>
      </dgm:t>
    </dgm:pt>
    <dgm:pt modelId="{03F14E5D-737D-4A95-AB4D-79ACB9BBDE16}" cxnId="{5A2B43F7-A8F8-48C9-9D35-CEE82608607C}" type="sibTrans">
      <dgm:prSet/>
      <dgm:spPr/>
      <dgm:t>
        <a:bodyPr/>
        <a:lstStyle/>
        <a:p>
          <a:endParaRPr lang="es-CL" b="1">
            <a:latin typeface="Constantia" pitchFamily="18" charset="0"/>
          </a:endParaRPr>
        </a:p>
      </dgm:t>
    </dgm:pt>
    <dgm:pt modelId="{4ECF6437-7D5E-42C9-A253-70F295E66E5C}">
      <dgm:prSet phldrT="[Texto]"/>
      <dgm:spPr>
        <a:solidFill>
          <a:srgbClr val="FF9900"/>
        </a:solidFill>
      </dgm:spPr>
      <dgm:t>
        <a:bodyPr/>
        <a:lstStyle/>
        <a:p>
          <a:r>
            <a:rPr lang="es-CL" b="1" dirty="0" smtClean="0">
              <a:latin typeface="Constantia" pitchFamily="18" charset="0"/>
            </a:rPr>
            <a:t>CONJUNTA</a:t>
          </a:r>
          <a:endParaRPr lang="es-CL" b="1" dirty="0">
            <a:latin typeface="Constantia" pitchFamily="18" charset="0"/>
          </a:endParaRPr>
        </a:p>
      </dgm:t>
    </dgm:pt>
    <dgm:pt modelId="{2DEEE040-55EB-4B45-BA26-F3C8ADC33C35}" cxnId="{669F34DF-A9DB-4692-939A-CB396E6B5C8E}" type="parTrans">
      <dgm:prSet/>
      <dgm:spPr/>
      <dgm:t>
        <a:bodyPr/>
        <a:lstStyle/>
        <a:p>
          <a:endParaRPr lang="es-CL" b="1">
            <a:latin typeface="Constantia" pitchFamily="18" charset="0"/>
          </a:endParaRPr>
        </a:p>
      </dgm:t>
    </dgm:pt>
    <dgm:pt modelId="{629BDB00-DB72-42C5-B94B-70076C1D5509}" cxnId="{669F34DF-A9DB-4692-939A-CB396E6B5C8E}" type="sibTrans">
      <dgm:prSet/>
      <dgm:spPr/>
      <dgm:t>
        <a:bodyPr/>
        <a:lstStyle/>
        <a:p>
          <a:endParaRPr lang="es-CL" b="1">
            <a:latin typeface="Constantia" pitchFamily="18" charset="0"/>
          </a:endParaRPr>
        </a:p>
      </dgm:t>
    </dgm:pt>
    <dgm:pt modelId="{653D8CC2-FD76-4BFF-89EC-57DC0E599A49}" type="pres">
      <dgm:prSet presAssocID="{7FEF75D3-4E7A-451B-AA1A-30CC55FBDB9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3B27797-68F4-4D8F-9EB5-125D58181683}" type="pres">
      <dgm:prSet presAssocID="{6F1976CE-82C2-4550-9CFA-4909998B9515}" presName="node" presStyleLbl="node1" presStyleIdx="0" presStyleCnt="4" custScaleX="42582" custScaleY="57476" custLinFactNeighborX="50810" custLinFactNeighborY="77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9673490-653C-4CEF-9500-A9E723D9207C}" type="pres">
      <dgm:prSet presAssocID="{6BE6F145-64B6-4192-BC91-DF573868558E}" presName="sibTrans" presStyleCnt="0"/>
      <dgm:spPr/>
      <dgm:t>
        <a:bodyPr/>
        <a:lstStyle/>
        <a:p>
          <a:endParaRPr lang="es-ES"/>
        </a:p>
      </dgm:t>
    </dgm:pt>
    <dgm:pt modelId="{F1E5547A-8ABD-4FCC-834C-213DAE996015}" type="pres">
      <dgm:prSet presAssocID="{5409667A-37F0-4F26-8EA1-7728F3E29E65}" presName="node" presStyleLbl="node1" presStyleIdx="1" presStyleCnt="4" custScaleX="42582" custScaleY="57476" custLinFactNeighborX="29956" custLinFactNeighborY="47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08F6145-A618-45DC-A1F6-7DB5E58648D7}" type="pres">
      <dgm:prSet presAssocID="{0E0FC6D7-0DA7-4911-A914-8057A0B2F7D2}" presName="sibTrans" presStyleCnt="0"/>
      <dgm:spPr/>
      <dgm:t>
        <a:bodyPr/>
        <a:lstStyle/>
        <a:p>
          <a:endParaRPr lang="es-ES"/>
        </a:p>
      </dgm:t>
    </dgm:pt>
    <dgm:pt modelId="{CFA0FA34-FBB1-431D-9309-248D1B9B8555}" type="pres">
      <dgm:prSet presAssocID="{F0400D2E-6994-4257-A600-AE28A1A01651}" presName="node" presStyleLbl="node1" presStyleIdx="2" presStyleCnt="4" custScaleX="42582" custScaleY="57476" custLinFactNeighborX="39103" custLinFactNeighborY="-28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418DF0A-2B9A-4F91-9656-42A1D687F244}" type="pres">
      <dgm:prSet presAssocID="{03F14E5D-737D-4A95-AB4D-79ACB9BBDE16}" presName="sibTrans" presStyleCnt="0"/>
      <dgm:spPr/>
      <dgm:t>
        <a:bodyPr/>
        <a:lstStyle/>
        <a:p>
          <a:endParaRPr lang="es-ES"/>
        </a:p>
      </dgm:t>
    </dgm:pt>
    <dgm:pt modelId="{FD0CD9CF-98F5-4829-B729-108708963276}" type="pres">
      <dgm:prSet presAssocID="{4ECF6437-7D5E-42C9-A253-70F295E66E5C}" presName="node" presStyleLbl="node1" presStyleIdx="3" presStyleCnt="4" custScaleX="42582" custScaleY="57476" custLinFactNeighborX="31315" custLinFactNeighborY="47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3073CF2-CF46-4245-BAF5-6F3DBA3B41AD}" type="presOf" srcId="{5409667A-37F0-4F26-8EA1-7728F3E29E65}" destId="{F1E5547A-8ABD-4FCC-834C-213DAE996015}" srcOrd="0" destOrd="0" presId="urn:microsoft.com/office/officeart/2005/8/layout/hList6"/>
    <dgm:cxn modelId="{5A6C42E3-87DC-44E3-B97C-5E80962534E1}" type="presOf" srcId="{7FEF75D3-4E7A-451B-AA1A-30CC55FBDB9C}" destId="{653D8CC2-FD76-4BFF-89EC-57DC0E599A49}" srcOrd="0" destOrd="0" presId="urn:microsoft.com/office/officeart/2005/8/layout/hList6"/>
    <dgm:cxn modelId="{669F34DF-A9DB-4692-939A-CB396E6B5C8E}" srcId="{7FEF75D3-4E7A-451B-AA1A-30CC55FBDB9C}" destId="{4ECF6437-7D5E-42C9-A253-70F295E66E5C}" srcOrd="3" destOrd="0" parTransId="{2DEEE040-55EB-4B45-BA26-F3C8ADC33C35}" sibTransId="{629BDB00-DB72-42C5-B94B-70076C1D5509}"/>
    <dgm:cxn modelId="{E0014C4D-B6AE-4E13-9B18-836ABD3D34EB}" type="presOf" srcId="{F0400D2E-6994-4257-A600-AE28A1A01651}" destId="{CFA0FA34-FBB1-431D-9309-248D1B9B8555}" srcOrd="0" destOrd="0" presId="urn:microsoft.com/office/officeart/2005/8/layout/hList6"/>
    <dgm:cxn modelId="{CFD1C1F7-8DED-4230-880A-09DC007E6C34}" srcId="{7FEF75D3-4E7A-451B-AA1A-30CC55FBDB9C}" destId="{6F1976CE-82C2-4550-9CFA-4909998B9515}" srcOrd="0" destOrd="0" parTransId="{B3B8FCB6-1A99-450E-83B9-E33901F15BBE}" sibTransId="{6BE6F145-64B6-4192-BC91-DF573868558E}"/>
    <dgm:cxn modelId="{5352EB98-67A8-4536-998C-3A9E52222B70}" type="presOf" srcId="{4ECF6437-7D5E-42C9-A253-70F295E66E5C}" destId="{FD0CD9CF-98F5-4829-B729-108708963276}" srcOrd="0" destOrd="0" presId="urn:microsoft.com/office/officeart/2005/8/layout/hList6"/>
    <dgm:cxn modelId="{AB75973C-6DA5-4539-9ABD-EE88DEFDA4EA}" srcId="{7FEF75D3-4E7A-451B-AA1A-30CC55FBDB9C}" destId="{5409667A-37F0-4F26-8EA1-7728F3E29E65}" srcOrd="1" destOrd="0" parTransId="{66D715B2-DE47-46C4-A3DB-D9E633CB5495}" sibTransId="{0E0FC6D7-0DA7-4911-A914-8057A0B2F7D2}"/>
    <dgm:cxn modelId="{48EDF201-FAA4-4DA6-B2FE-D76097504CD3}" type="presOf" srcId="{6F1976CE-82C2-4550-9CFA-4909998B9515}" destId="{73B27797-68F4-4D8F-9EB5-125D58181683}" srcOrd="0" destOrd="0" presId="urn:microsoft.com/office/officeart/2005/8/layout/hList6"/>
    <dgm:cxn modelId="{5A2B43F7-A8F8-48C9-9D35-CEE82608607C}" srcId="{7FEF75D3-4E7A-451B-AA1A-30CC55FBDB9C}" destId="{F0400D2E-6994-4257-A600-AE28A1A01651}" srcOrd="2" destOrd="0" parTransId="{99046C5C-348C-480E-A919-4B097051A214}" sibTransId="{03F14E5D-737D-4A95-AB4D-79ACB9BBDE16}"/>
    <dgm:cxn modelId="{3D5AC278-6435-4196-8A3D-100B40594093}" type="presParOf" srcId="{653D8CC2-FD76-4BFF-89EC-57DC0E599A49}" destId="{73B27797-68F4-4D8F-9EB5-125D58181683}" srcOrd="0" destOrd="0" presId="urn:microsoft.com/office/officeart/2005/8/layout/hList6"/>
    <dgm:cxn modelId="{AB7C74FE-F41C-4A89-BBEF-E4D7BCC941CB}" type="presParOf" srcId="{653D8CC2-FD76-4BFF-89EC-57DC0E599A49}" destId="{69673490-653C-4CEF-9500-A9E723D9207C}" srcOrd="1" destOrd="0" presId="urn:microsoft.com/office/officeart/2005/8/layout/hList6"/>
    <dgm:cxn modelId="{7904EC87-C248-43FA-BF30-21C1F7D67909}" type="presParOf" srcId="{653D8CC2-FD76-4BFF-89EC-57DC0E599A49}" destId="{F1E5547A-8ABD-4FCC-834C-213DAE996015}" srcOrd="2" destOrd="0" presId="urn:microsoft.com/office/officeart/2005/8/layout/hList6"/>
    <dgm:cxn modelId="{563A97BB-14B5-4E0E-B5A2-903FF048E74E}" type="presParOf" srcId="{653D8CC2-FD76-4BFF-89EC-57DC0E599A49}" destId="{F08F6145-A618-45DC-A1F6-7DB5E58648D7}" srcOrd="3" destOrd="0" presId="urn:microsoft.com/office/officeart/2005/8/layout/hList6"/>
    <dgm:cxn modelId="{6F221FB6-F906-49A1-8FDF-4BB9456CE63B}" type="presParOf" srcId="{653D8CC2-FD76-4BFF-89EC-57DC0E599A49}" destId="{CFA0FA34-FBB1-431D-9309-248D1B9B8555}" srcOrd="4" destOrd="0" presId="urn:microsoft.com/office/officeart/2005/8/layout/hList6"/>
    <dgm:cxn modelId="{4AD17827-8F78-4013-833B-4C1782C171BE}" type="presParOf" srcId="{653D8CC2-FD76-4BFF-89EC-57DC0E599A49}" destId="{4418DF0A-2B9A-4F91-9656-42A1D687F244}" srcOrd="5" destOrd="0" presId="urn:microsoft.com/office/officeart/2005/8/layout/hList6"/>
    <dgm:cxn modelId="{C0BEF953-5C09-463C-8665-C458981A590D}" type="presParOf" srcId="{653D8CC2-FD76-4BFF-89EC-57DC0E599A49}" destId="{FD0CD9CF-98F5-4829-B729-108708963276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AEFC95-D8FD-44D6-A4B6-F364602DE3EC}" type="doc">
      <dgm:prSet loTypeId="urn:microsoft.com/office/officeart/2005/8/layout/hList6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E660C9FC-4FF4-40C2-80F9-8AD0393C1676}">
      <dgm:prSet phldrT="[Texto]" custT="1"/>
      <dgm:spPr>
        <a:solidFill>
          <a:srgbClr val="00B0F0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olSlant"/>
          <a:bevelB w="165100" h="254000"/>
        </a:sp3d>
      </dgm:spPr>
      <dgm:t>
        <a:bodyPr/>
        <a:lstStyle/>
        <a:p>
          <a:r>
            <a:rPr lang="es-CL" sz="1800" b="1" dirty="0" smtClean="0">
              <a:latin typeface="Constantia" pitchFamily="18" charset="0"/>
            </a:rPr>
            <a:t>FUNCIONES DE DIRECCIÓN</a:t>
          </a:r>
          <a:endParaRPr lang="es-CL" sz="1800" b="1" dirty="0">
            <a:latin typeface="Constantia" pitchFamily="18" charset="0"/>
          </a:endParaRPr>
        </a:p>
      </dgm:t>
    </dgm:pt>
    <dgm:pt modelId="{49EEFBCB-E73E-46AB-90E3-380066A89E6D}" cxnId="{45AFFACE-04AF-4045-8B6A-A39748E2E917}" type="parTrans">
      <dgm:prSet/>
      <dgm:spPr/>
      <dgm:t>
        <a:bodyPr/>
        <a:lstStyle/>
        <a:p>
          <a:endParaRPr lang="es-CL" sz="1400">
            <a:latin typeface="Constantia" pitchFamily="18" charset="0"/>
          </a:endParaRPr>
        </a:p>
      </dgm:t>
    </dgm:pt>
    <dgm:pt modelId="{DD3CDC9A-234B-4BB9-9280-9C69A8EB3CA9}" cxnId="{45AFFACE-04AF-4045-8B6A-A39748E2E917}" type="sibTrans">
      <dgm:prSet/>
      <dgm:spPr/>
      <dgm:t>
        <a:bodyPr/>
        <a:lstStyle/>
        <a:p>
          <a:endParaRPr lang="es-CL" sz="1400">
            <a:latin typeface="Constantia" pitchFamily="18" charset="0"/>
          </a:endParaRPr>
        </a:p>
      </dgm:t>
    </dgm:pt>
    <dgm:pt modelId="{FBFD1A65-2D12-4E40-B4A2-A1A3DE5F155E}">
      <dgm:prSet phldrT="[Texto]" custT="1"/>
      <dgm:spPr>
        <a:solidFill>
          <a:srgbClr val="00B0F0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olSlant"/>
          <a:bevelB w="165100" h="254000"/>
        </a:sp3d>
      </dgm:spPr>
      <dgm:t>
        <a:bodyPr/>
        <a:lstStyle/>
        <a:p>
          <a:r>
            <a:rPr lang="es-CL" sz="1800" b="1" dirty="0" smtClean="0">
              <a:latin typeface="Constantia" pitchFamily="18" charset="0"/>
            </a:rPr>
            <a:t>CICLO LOGÍSTICO</a:t>
          </a:r>
          <a:endParaRPr lang="es-CL" sz="1800" b="1" dirty="0">
            <a:latin typeface="Constantia" pitchFamily="18" charset="0"/>
          </a:endParaRPr>
        </a:p>
      </dgm:t>
    </dgm:pt>
    <dgm:pt modelId="{9137E3E6-7746-4E70-848F-A78816A3CE1A}" cxnId="{AC985807-A308-4384-9B18-63F88722311F}" type="parTrans">
      <dgm:prSet/>
      <dgm:spPr/>
      <dgm:t>
        <a:bodyPr/>
        <a:lstStyle/>
        <a:p>
          <a:endParaRPr lang="es-CL" sz="1400">
            <a:latin typeface="Constantia" pitchFamily="18" charset="0"/>
          </a:endParaRPr>
        </a:p>
      </dgm:t>
    </dgm:pt>
    <dgm:pt modelId="{D09F1ADC-BCEE-4CB8-B142-0B5DFE05561D}" cxnId="{AC985807-A308-4384-9B18-63F88722311F}" type="sibTrans">
      <dgm:prSet/>
      <dgm:spPr/>
      <dgm:t>
        <a:bodyPr/>
        <a:lstStyle/>
        <a:p>
          <a:endParaRPr lang="es-CL" sz="1400">
            <a:latin typeface="Constantia" pitchFamily="18" charset="0"/>
          </a:endParaRPr>
        </a:p>
      </dgm:t>
    </dgm:pt>
    <dgm:pt modelId="{EC07B55A-1A30-41D3-A891-D59AA6983C8F}">
      <dgm:prSet phldrT="[Texto]" custT="1"/>
      <dgm:spPr>
        <a:solidFill>
          <a:srgbClr val="00B0F0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olSlant"/>
          <a:bevelB w="165100" h="254000"/>
        </a:sp3d>
      </dgm:spPr>
      <dgm:t>
        <a:bodyPr/>
        <a:lstStyle/>
        <a:p>
          <a:r>
            <a:rPr lang="es-CL" sz="1700" b="1" dirty="0" smtClean="0">
              <a:latin typeface="Constantia" pitchFamily="18" charset="0"/>
            </a:rPr>
            <a:t>ELEMENTOS </a:t>
          </a:r>
          <a:r>
            <a:rPr lang="es-CL" sz="1600" b="1" dirty="0" smtClean="0">
              <a:latin typeface="Constantia" pitchFamily="18" charset="0"/>
            </a:rPr>
            <a:t>FUNCIONALES</a:t>
          </a:r>
          <a:r>
            <a:rPr lang="es-CL" sz="1700" b="1" dirty="0" smtClean="0">
              <a:latin typeface="Constantia" pitchFamily="18" charset="0"/>
            </a:rPr>
            <a:t> LOGÍSTICOS</a:t>
          </a:r>
          <a:endParaRPr lang="es-CL" sz="1700" b="1" dirty="0">
            <a:latin typeface="Constantia" pitchFamily="18" charset="0"/>
          </a:endParaRPr>
        </a:p>
      </dgm:t>
    </dgm:pt>
    <dgm:pt modelId="{DE7B0BEB-180C-44A6-B38A-A6574E21B396}" cxnId="{A5315B0B-77B6-4C69-84A5-A12FDA232FB9}" type="parTrans">
      <dgm:prSet/>
      <dgm:spPr/>
      <dgm:t>
        <a:bodyPr/>
        <a:lstStyle/>
        <a:p>
          <a:endParaRPr lang="es-CL" sz="1400">
            <a:latin typeface="Constantia" pitchFamily="18" charset="0"/>
          </a:endParaRPr>
        </a:p>
      </dgm:t>
    </dgm:pt>
    <dgm:pt modelId="{9F68FE4F-56AB-4561-87FC-857137BB7DF9}" cxnId="{A5315B0B-77B6-4C69-84A5-A12FDA232FB9}" type="sibTrans">
      <dgm:prSet/>
      <dgm:spPr/>
      <dgm:t>
        <a:bodyPr/>
        <a:lstStyle/>
        <a:p>
          <a:endParaRPr lang="es-CL" sz="1400">
            <a:latin typeface="Constantia" pitchFamily="18" charset="0"/>
          </a:endParaRPr>
        </a:p>
      </dgm:t>
    </dgm:pt>
    <dgm:pt modelId="{CE564A52-8F78-4AA7-A551-987C615D52CE}">
      <dgm:prSet phldrT="[Texto]" custT="1"/>
      <dgm:spPr>
        <a:solidFill>
          <a:srgbClr val="00B0F0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olSlant"/>
          <a:bevelB w="165100" h="254000"/>
        </a:sp3d>
      </dgm:spPr>
      <dgm:t>
        <a:bodyPr/>
        <a:lstStyle/>
        <a:p>
          <a:r>
            <a:rPr lang="es-CL" sz="1800" b="1" dirty="0" smtClean="0">
              <a:latin typeface="Constantia" pitchFamily="18" charset="0"/>
            </a:rPr>
            <a:t>ÓRGANOS DE APOYO LOGÍSTICO</a:t>
          </a:r>
          <a:endParaRPr lang="es-CL" sz="1800" b="1" dirty="0">
            <a:latin typeface="Constantia" pitchFamily="18" charset="0"/>
          </a:endParaRPr>
        </a:p>
      </dgm:t>
    </dgm:pt>
    <dgm:pt modelId="{9D0CF6EE-A120-49E9-B76A-FEA4316ADA49}" cxnId="{BD380E92-5663-460F-84F9-C8AA21F7174B}" type="parTrans">
      <dgm:prSet/>
      <dgm:spPr/>
      <dgm:t>
        <a:bodyPr/>
        <a:lstStyle/>
        <a:p>
          <a:endParaRPr lang="es-CL" sz="1400">
            <a:latin typeface="Constantia" pitchFamily="18" charset="0"/>
          </a:endParaRPr>
        </a:p>
      </dgm:t>
    </dgm:pt>
    <dgm:pt modelId="{7E62ED11-9711-4DC9-88D6-3E105CC00B00}" cxnId="{BD380E92-5663-460F-84F9-C8AA21F7174B}" type="sibTrans">
      <dgm:prSet/>
      <dgm:spPr/>
      <dgm:t>
        <a:bodyPr/>
        <a:lstStyle/>
        <a:p>
          <a:endParaRPr lang="es-CL" sz="1400">
            <a:latin typeface="Constantia" pitchFamily="18" charset="0"/>
          </a:endParaRPr>
        </a:p>
      </dgm:t>
    </dgm:pt>
    <dgm:pt modelId="{60024B26-13AF-4983-AFC9-35EDA5966473}" type="pres">
      <dgm:prSet presAssocID="{0BAEFC95-D8FD-44D6-A4B6-F364602DE3E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DF949011-2320-4075-B3C8-33170F792914}" type="pres">
      <dgm:prSet presAssocID="{E660C9FC-4FF4-40C2-80F9-8AD0393C167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1994323-DA21-4520-B455-337A90ECD00B}" type="pres">
      <dgm:prSet presAssocID="{DD3CDC9A-234B-4BB9-9280-9C69A8EB3CA9}" presName="sibTrans" presStyleCnt="0"/>
      <dgm:spPr/>
    </dgm:pt>
    <dgm:pt modelId="{D9903F1F-8659-44F3-8441-3DC5FE5B1932}" type="pres">
      <dgm:prSet presAssocID="{FBFD1A65-2D12-4E40-B4A2-A1A3DE5F155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CF49C5F-842C-43B1-8F2E-32AEC8AC141B}" type="pres">
      <dgm:prSet presAssocID="{D09F1ADC-BCEE-4CB8-B142-0B5DFE05561D}" presName="sibTrans" presStyleCnt="0"/>
      <dgm:spPr/>
    </dgm:pt>
    <dgm:pt modelId="{19740D19-2F3C-4E65-8683-F6B29F051CCF}" type="pres">
      <dgm:prSet presAssocID="{EC07B55A-1A30-41D3-A891-D59AA6983C8F}" presName="node" presStyleLbl="node1" presStyleIdx="2" presStyleCnt="4" custScaleX="10504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C2A1356-78F1-42E3-ABF1-6DF18EF38B91}" type="pres">
      <dgm:prSet presAssocID="{9F68FE4F-56AB-4561-87FC-857137BB7DF9}" presName="sibTrans" presStyleCnt="0"/>
      <dgm:spPr/>
    </dgm:pt>
    <dgm:pt modelId="{4EBD4115-B69C-456F-9D4B-2B9A85A704BA}" type="pres">
      <dgm:prSet presAssocID="{CE564A52-8F78-4AA7-A551-987C615D52C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7D46A65-7213-4D97-B53E-50F0608A0F00}" type="presOf" srcId="{CE564A52-8F78-4AA7-A551-987C615D52CE}" destId="{4EBD4115-B69C-456F-9D4B-2B9A85A704BA}" srcOrd="0" destOrd="0" presId="urn:microsoft.com/office/officeart/2005/8/layout/hList6"/>
    <dgm:cxn modelId="{45AFFACE-04AF-4045-8B6A-A39748E2E917}" srcId="{0BAEFC95-D8FD-44D6-A4B6-F364602DE3EC}" destId="{E660C9FC-4FF4-40C2-80F9-8AD0393C1676}" srcOrd="0" destOrd="0" parTransId="{49EEFBCB-E73E-46AB-90E3-380066A89E6D}" sibTransId="{DD3CDC9A-234B-4BB9-9280-9C69A8EB3CA9}"/>
    <dgm:cxn modelId="{AC985807-A308-4384-9B18-63F88722311F}" srcId="{0BAEFC95-D8FD-44D6-A4B6-F364602DE3EC}" destId="{FBFD1A65-2D12-4E40-B4A2-A1A3DE5F155E}" srcOrd="1" destOrd="0" parTransId="{9137E3E6-7746-4E70-848F-A78816A3CE1A}" sibTransId="{D09F1ADC-BCEE-4CB8-B142-0B5DFE05561D}"/>
    <dgm:cxn modelId="{B6E90092-4CC7-4B3A-A97E-DD85E3C854E8}" type="presOf" srcId="{E660C9FC-4FF4-40C2-80F9-8AD0393C1676}" destId="{DF949011-2320-4075-B3C8-33170F792914}" srcOrd="0" destOrd="0" presId="urn:microsoft.com/office/officeart/2005/8/layout/hList6"/>
    <dgm:cxn modelId="{A5315B0B-77B6-4C69-84A5-A12FDA232FB9}" srcId="{0BAEFC95-D8FD-44D6-A4B6-F364602DE3EC}" destId="{EC07B55A-1A30-41D3-A891-D59AA6983C8F}" srcOrd="2" destOrd="0" parTransId="{DE7B0BEB-180C-44A6-B38A-A6574E21B396}" sibTransId="{9F68FE4F-56AB-4561-87FC-857137BB7DF9}"/>
    <dgm:cxn modelId="{4ADF3773-C274-42E0-AF40-662C697E7EAA}" type="presOf" srcId="{EC07B55A-1A30-41D3-A891-D59AA6983C8F}" destId="{19740D19-2F3C-4E65-8683-F6B29F051CCF}" srcOrd="0" destOrd="0" presId="urn:microsoft.com/office/officeart/2005/8/layout/hList6"/>
    <dgm:cxn modelId="{0412E0AD-8D4F-463B-846C-45ADF4304326}" type="presOf" srcId="{FBFD1A65-2D12-4E40-B4A2-A1A3DE5F155E}" destId="{D9903F1F-8659-44F3-8441-3DC5FE5B1932}" srcOrd="0" destOrd="0" presId="urn:microsoft.com/office/officeart/2005/8/layout/hList6"/>
    <dgm:cxn modelId="{E34C1235-E2B4-4263-AAF2-F4315A055E94}" type="presOf" srcId="{0BAEFC95-D8FD-44D6-A4B6-F364602DE3EC}" destId="{60024B26-13AF-4983-AFC9-35EDA5966473}" srcOrd="0" destOrd="0" presId="urn:microsoft.com/office/officeart/2005/8/layout/hList6"/>
    <dgm:cxn modelId="{BD380E92-5663-460F-84F9-C8AA21F7174B}" srcId="{0BAEFC95-D8FD-44D6-A4B6-F364602DE3EC}" destId="{CE564A52-8F78-4AA7-A551-987C615D52CE}" srcOrd="3" destOrd="0" parTransId="{9D0CF6EE-A120-49E9-B76A-FEA4316ADA49}" sibTransId="{7E62ED11-9711-4DC9-88D6-3E105CC00B00}"/>
    <dgm:cxn modelId="{12973BEA-B6E9-4BEF-AD0E-450379781C68}" type="presParOf" srcId="{60024B26-13AF-4983-AFC9-35EDA5966473}" destId="{DF949011-2320-4075-B3C8-33170F792914}" srcOrd="0" destOrd="0" presId="urn:microsoft.com/office/officeart/2005/8/layout/hList6"/>
    <dgm:cxn modelId="{3D096862-96D5-499F-8FB8-A988661247EF}" type="presParOf" srcId="{60024B26-13AF-4983-AFC9-35EDA5966473}" destId="{B1994323-DA21-4520-B455-337A90ECD00B}" srcOrd="1" destOrd="0" presId="urn:microsoft.com/office/officeart/2005/8/layout/hList6"/>
    <dgm:cxn modelId="{511E4CCA-C0E1-4AB0-8D25-9C06BBD0AEBA}" type="presParOf" srcId="{60024B26-13AF-4983-AFC9-35EDA5966473}" destId="{D9903F1F-8659-44F3-8441-3DC5FE5B1932}" srcOrd="2" destOrd="0" presId="urn:microsoft.com/office/officeart/2005/8/layout/hList6"/>
    <dgm:cxn modelId="{172F20E7-52D7-44F5-90A0-C440B259DEEA}" type="presParOf" srcId="{60024B26-13AF-4983-AFC9-35EDA5966473}" destId="{5CF49C5F-842C-43B1-8F2E-32AEC8AC141B}" srcOrd="3" destOrd="0" presId="urn:microsoft.com/office/officeart/2005/8/layout/hList6"/>
    <dgm:cxn modelId="{F5079C07-D693-417D-80AC-9913D4E98485}" type="presParOf" srcId="{60024B26-13AF-4983-AFC9-35EDA5966473}" destId="{19740D19-2F3C-4E65-8683-F6B29F051CCF}" srcOrd="4" destOrd="0" presId="urn:microsoft.com/office/officeart/2005/8/layout/hList6"/>
    <dgm:cxn modelId="{95011470-811C-4865-A080-96A5E6B755E3}" type="presParOf" srcId="{60024B26-13AF-4983-AFC9-35EDA5966473}" destId="{AC2A1356-78F1-42E3-ABF1-6DF18EF38B91}" srcOrd="5" destOrd="0" presId="urn:microsoft.com/office/officeart/2005/8/layout/hList6"/>
    <dgm:cxn modelId="{AD9B4781-CA6F-4CFB-BE81-D07CCDA0BAA1}" type="presParOf" srcId="{60024B26-13AF-4983-AFC9-35EDA5966473}" destId="{4EBD4115-B69C-456F-9D4B-2B9A85A704B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4313061-3A7D-4576-9F7C-B57870415C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95C74058-AF1C-4D76-812F-460FDB1FD10F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es-CL" sz="2400" b="1" dirty="0" smtClean="0">
              <a:latin typeface="Constantia" pitchFamily="18" charset="0"/>
            </a:rPr>
            <a:t>INFORMACIÓN LOGÍSTICA</a:t>
          </a:r>
          <a:endParaRPr lang="es-CL" sz="2400" b="1" dirty="0">
            <a:latin typeface="Constantia" pitchFamily="18" charset="0"/>
          </a:endParaRPr>
        </a:p>
      </dgm:t>
    </dgm:pt>
    <dgm:pt modelId="{01986043-57D4-498C-9152-CE618F7990C2}" cxnId="{445F6E64-3391-486C-8D0A-6A217AA74442}" type="parTrans">
      <dgm:prSet/>
      <dgm:spPr/>
      <dgm:t>
        <a:bodyPr/>
        <a:lstStyle/>
        <a:p>
          <a:pPr algn="ctr"/>
          <a:endParaRPr lang="es-CL"/>
        </a:p>
      </dgm:t>
    </dgm:pt>
    <dgm:pt modelId="{49E52452-02BE-4A05-AC46-8AFF2D2595D0}" cxnId="{445F6E64-3391-486C-8D0A-6A217AA74442}" type="sibTrans">
      <dgm:prSet/>
      <dgm:spPr/>
      <dgm:t>
        <a:bodyPr/>
        <a:lstStyle/>
        <a:p>
          <a:pPr algn="ctr"/>
          <a:endParaRPr lang="es-CL"/>
        </a:p>
      </dgm:t>
    </dgm:pt>
    <dgm:pt modelId="{E2CED88F-8048-4F9B-A7ED-55C35F53A838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es-CL" sz="2400" b="1" dirty="0" smtClean="0">
              <a:latin typeface="Constantia" pitchFamily="18" charset="0"/>
            </a:rPr>
            <a:t>PLANEAMIENTO LOGÍSTICO</a:t>
          </a:r>
          <a:endParaRPr lang="es-CL" sz="2400" b="1" dirty="0">
            <a:latin typeface="Constantia" pitchFamily="18" charset="0"/>
          </a:endParaRPr>
        </a:p>
      </dgm:t>
    </dgm:pt>
    <dgm:pt modelId="{77D851EF-B2E9-4DE9-8703-FA1EA49C7EC1}" cxnId="{72C0E51E-4E76-4730-9377-928E832A9272}" type="parTrans">
      <dgm:prSet/>
      <dgm:spPr/>
      <dgm:t>
        <a:bodyPr/>
        <a:lstStyle/>
        <a:p>
          <a:pPr algn="ctr"/>
          <a:endParaRPr lang="es-CL"/>
        </a:p>
      </dgm:t>
    </dgm:pt>
    <dgm:pt modelId="{106E71C6-C189-43C7-9B15-CCD36A5F7155}" cxnId="{72C0E51E-4E76-4730-9377-928E832A9272}" type="sibTrans">
      <dgm:prSet/>
      <dgm:spPr/>
      <dgm:t>
        <a:bodyPr/>
        <a:lstStyle/>
        <a:p>
          <a:pPr algn="ctr"/>
          <a:endParaRPr lang="es-CL"/>
        </a:p>
      </dgm:t>
    </dgm:pt>
    <dgm:pt modelId="{D06CF0AD-D132-4213-9424-D7E7BA4F5C6E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es-CL" sz="2400" b="1" dirty="0" smtClean="0">
              <a:latin typeface="Constantia" pitchFamily="18" charset="0"/>
            </a:rPr>
            <a:t>CONTROL LOGÍSTICO</a:t>
          </a:r>
          <a:endParaRPr lang="es-CL" sz="2400" b="1" dirty="0">
            <a:latin typeface="Constantia" pitchFamily="18" charset="0"/>
          </a:endParaRPr>
        </a:p>
      </dgm:t>
    </dgm:pt>
    <dgm:pt modelId="{39DDD636-6949-4A73-92CD-3ACD602CB402}" cxnId="{0E63DEA6-95B4-4BB1-A76C-E57B5FC006CB}" type="parTrans">
      <dgm:prSet/>
      <dgm:spPr/>
      <dgm:t>
        <a:bodyPr/>
        <a:lstStyle/>
        <a:p>
          <a:pPr algn="ctr"/>
          <a:endParaRPr lang="es-CL"/>
        </a:p>
      </dgm:t>
    </dgm:pt>
    <dgm:pt modelId="{E8C41834-9B7B-463C-BB00-6B87457FF577}" cxnId="{0E63DEA6-95B4-4BB1-A76C-E57B5FC006CB}" type="sibTrans">
      <dgm:prSet/>
      <dgm:spPr/>
      <dgm:t>
        <a:bodyPr/>
        <a:lstStyle/>
        <a:p>
          <a:pPr algn="ctr"/>
          <a:endParaRPr lang="es-CL"/>
        </a:p>
      </dgm:t>
    </dgm:pt>
    <dgm:pt modelId="{FE97F26D-793B-45E0-A295-832B096D245D}" type="pres">
      <dgm:prSet presAssocID="{E4313061-3A7D-4576-9F7C-B57870415C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A1F9C4B2-885C-4B65-97AC-2AB2B5040D84}" type="pres">
      <dgm:prSet presAssocID="{95C74058-AF1C-4D76-812F-460FDB1FD10F}" presName="parentText" presStyleLbl="node1" presStyleIdx="0" presStyleCnt="3" custScaleY="66439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BD37AAA-0734-4693-A190-F37A15D8F56D}" type="pres">
      <dgm:prSet presAssocID="{49E52452-02BE-4A05-AC46-8AFF2D2595D0}" presName="spacer" presStyleCnt="0"/>
      <dgm:spPr/>
    </dgm:pt>
    <dgm:pt modelId="{F33DF211-4C0A-4073-A05E-0969661B5808}" type="pres">
      <dgm:prSet presAssocID="{E2CED88F-8048-4F9B-A7ED-55C35F53A838}" presName="parentText" presStyleLbl="node1" presStyleIdx="1" presStyleCnt="3" custScaleY="66439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656186D-121D-471A-890E-AF784D043A56}" type="pres">
      <dgm:prSet presAssocID="{106E71C6-C189-43C7-9B15-CCD36A5F7155}" presName="spacer" presStyleCnt="0"/>
      <dgm:spPr/>
    </dgm:pt>
    <dgm:pt modelId="{C7FFE48B-CBC7-41E7-A3A9-4D08412358AA}" type="pres">
      <dgm:prSet presAssocID="{D06CF0AD-D132-4213-9424-D7E7BA4F5C6E}" presName="parentText" presStyleLbl="node1" presStyleIdx="2" presStyleCnt="3" custScaleY="66439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72C0E51E-4E76-4730-9377-928E832A9272}" srcId="{E4313061-3A7D-4576-9F7C-B57870415C86}" destId="{E2CED88F-8048-4F9B-A7ED-55C35F53A838}" srcOrd="1" destOrd="0" parTransId="{77D851EF-B2E9-4DE9-8703-FA1EA49C7EC1}" sibTransId="{106E71C6-C189-43C7-9B15-CCD36A5F7155}"/>
    <dgm:cxn modelId="{B929BFD1-E161-4173-B40E-1ACCBEB2A80F}" type="presOf" srcId="{E4313061-3A7D-4576-9F7C-B57870415C86}" destId="{FE97F26D-793B-45E0-A295-832B096D245D}" srcOrd="0" destOrd="0" presId="urn:microsoft.com/office/officeart/2005/8/layout/vList2"/>
    <dgm:cxn modelId="{0E63DEA6-95B4-4BB1-A76C-E57B5FC006CB}" srcId="{E4313061-3A7D-4576-9F7C-B57870415C86}" destId="{D06CF0AD-D132-4213-9424-D7E7BA4F5C6E}" srcOrd="2" destOrd="0" parTransId="{39DDD636-6949-4A73-92CD-3ACD602CB402}" sibTransId="{E8C41834-9B7B-463C-BB00-6B87457FF577}"/>
    <dgm:cxn modelId="{6441B868-AE4B-4A4C-825E-D23B90C9180E}" type="presOf" srcId="{95C74058-AF1C-4D76-812F-460FDB1FD10F}" destId="{A1F9C4B2-885C-4B65-97AC-2AB2B5040D84}" srcOrd="0" destOrd="0" presId="urn:microsoft.com/office/officeart/2005/8/layout/vList2"/>
    <dgm:cxn modelId="{AA2F6889-A168-486F-B46C-55B4F2977261}" type="presOf" srcId="{D06CF0AD-D132-4213-9424-D7E7BA4F5C6E}" destId="{C7FFE48B-CBC7-41E7-A3A9-4D08412358AA}" srcOrd="0" destOrd="0" presId="urn:microsoft.com/office/officeart/2005/8/layout/vList2"/>
    <dgm:cxn modelId="{D51621F4-968D-46D9-876D-A9A8587735E8}" type="presOf" srcId="{E2CED88F-8048-4F9B-A7ED-55C35F53A838}" destId="{F33DF211-4C0A-4073-A05E-0969661B5808}" srcOrd="0" destOrd="0" presId="urn:microsoft.com/office/officeart/2005/8/layout/vList2"/>
    <dgm:cxn modelId="{445F6E64-3391-486C-8D0A-6A217AA74442}" srcId="{E4313061-3A7D-4576-9F7C-B57870415C86}" destId="{95C74058-AF1C-4D76-812F-460FDB1FD10F}" srcOrd="0" destOrd="0" parTransId="{01986043-57D4-498C-9152-CE618F7990C2}" sibTransId="{49E52452-02BE-4A05-AC46-8AFF2D2595D0}"/>
    <dgm:cxn modelId="{F03C3B42-F2B1-4498-97AC-E6DC192E2E60}" type="presParOf" srcId="{FE97F26D-793B-45E0-A295-832B096D245D}" destId="{A1F9C4B2-885C-4B65-97AC-2AB2B5040D84}" srcOrd="0" destOrd="0" presId="urn:microsoft.com/office/officeart/2005/8/layout/vList2"/>
    <dgm:cxn modelId="{2D344B0E-14F7-4260-A482-C5517F81F286}" type="presParOf" srcId="{FE97F26D-793B-45E0-A295-832B096D245D}" destId="{1BD37AAA-0734-4693-A190-F37A15D8F56D}" srcOrd="1" destOrd="0" presId="urn:microsoft.com/office/officeart/2005/8/layout/vList2"/>
    <dgm:cxn modelId="{202C6A39-382E-47EB-9948-3359DA6F31DB}" type="presParOf" srcId="{FE97F26D-793B-45E0-A295-832B096D245D}" destId="{F33DF211-4C0A-4073-A05E-0969661B5808}" srcOrd="2" destOrd="0" presId="urn:microsoft.com/office/officeart/2005/8/layout/vList2"/>
    <dgm:cxn modelId="{0809F23B-F74C-4547-A64F-29B395360994}" type="presParOf" srcId="{FE97F26D-793B-45E0-A295-832B096D245D}" destId="{C656186D-121D-471A-890E-AF784D043A56}" srcOrd="3" destOrd="0" presId="urn:microsoft.com/office/officeart/2005/8/layout/vList2"/>
    <dgm:cxn modelId="{F5B9263E-8AD9-4570-9498-821CC528F147}" type="presParOf" srcId="{FE97F26D-793B-45E0-A295-832B096D245D}" destId="{C7FFE48B-CBC7-41E7-A3A9-4D08412358A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906C98-7C83-4100-B3CD-98A9CEEF5F42}">
      <dsp:nvSpPr>
        <dsp:cNvPr id="0" name=""/>
        <dsp:cNvSpPr/>
      </dsp:nvSpPr>
      <dsp:spPr>
        <a:xfrm>
          <a:off x="2981" y="3033213"/>
          <a:ext cx="991934" cy="495967"/>
        </a:xfrm>
        <a:prstGeom prst="roundRect">
          <a:avLst>
            <a:gd name="adj" fmla="val 10000"/>
          </a:avLst>
        </a:prstGeom>
        <a:solidFill>
          <a:srgbClr val="FFCC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GENERAL</a:t>
          </a:r>
          <a:endParaRPr lang="es-ES" sz="800" kern="1200" dirty="0"/>
        </a:p>
      </dsp:txBody>
      <dsp:txXfrm>
        <a:off x="2981" y="3033213"/>
        <a:ext cx="991934" cy="495967"/>
      </dsp:txXfrm>
    </dsp:sp>
    <dsp:sp modelId="{774FEBA5-A22A-4FCB-A9DD-D01C228C367A}">
      <dsp:nvSpPr>
        <dsp:cNvPr id="0" name=""/>
        <dsp:cNvSpPr/>
      </dsp:nvSpPr>
      <dsp:spPr>
        <a:xfrm rot="17347581">
          <a:off x="587823" y="2700450"/>
          <a:ext cx="121095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121095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7347581">
        <a:off x="1163028" y="2678866"/>
        <a:ext cx="60547" cy="60547"/>
      </dsp:txXfrm>
    </dsp:sp>
    <dsp:sp modelId="{042DC11E-E808-4EAA-89D9-A70E12C4D145}">
      <dsp:nvSpPr>
        <dsp:cNvPr id="0" name=""/>
        <dsp:cNvSpPr/>
      </dsp:nvSpPr>
      <dsp:spPr>
        <a:xfrm>
          <a:off x="1391689" y="1889101"/>
          <a:ext cx="991934" cy="4959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POR SU CONTENIDO</a:t>
          </a:r>
          <a:endParaRPr lang="es-ES" sz="800" kern="1200" dirty="0"/>
        </a:p>
      </dsp:txBody>
      <dsp:txXfrm>
        <a:off x="1391689" y="1889101"/>
        <a:ext cx="991934" cy="495967"/>
      </dsp:txXfrm>
    </dsp:sp>
    <dsp:sp modelId="{9F05E3BE-A863-4611-806D-7140E8B73028}">
      <dsp:nvSpPr>
        <dsp:cNvPr id="0" name=""/>
        <dsp:cNvSpPr/>
      </dsp:nvSpPr>
      <dsp:spPr>
        <a:xfrm rot="17692822">
          <a:off x="2110474" y="1700623"/>
          <a:ext cx="943071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943071" y="869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7692822">
        <a:off x="2558433" y="1685736"/>
        <a:ext cx="47153" cy="47153"/>
      </dsp:txXfrm>
    </dsp:sp>
    <dsp:sp modelId="{99507ADD-BCAC-4900-B6FE-D2AC8E873AEE}">
      <dsp:nvSpPr>
        <dsp:cNvPr id="0" name=""/>
        <dsp:cNvSpPr/>
      </dsp:nvSpPr>
      <dsp:spPr>
        <a:xfrm>
          <a:off x="2780396" y="1033558"/>
          <a:ext cx="991934" cy="495967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  PURA O TEÓRICA</a:t>
          </a:r>
          <a:endParaRPr lang="es-ES" sz="800" kern="1200" dirty="0"/>
        </a:p>
      </dsp:txBody>
      <dsp:txXfrm>
        <a:off x="2780396" y="1033558"/>
        <a:ext cx="991934" cy="495967"/>
      </dsp:txXfrm>
    </dsp:sp>
    <dsp:sp modelId="{C28F3692-839F-4987-8F20-15AF2F9FCFEB}">
      <dsp:nvSpPr>
        <dsp:cNvPr id="0" name=""/>
        <dsp:cNvSpPr/>
      </dsp:nvSpPr>
      <dsp:spPr>
        <a:xfrm rot="17692822">
          <a:off x="3499182" y="845080"/>
          <a:ext cx="943071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943071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7692822">
        <a:off x="3947141" y="830193"/>
        <a:ext cx="47153" cy="47153"/>
      </dsp:txXfrm>
    </dsp:sp>
    <dsp:sp modelId="{E98C59AA-2C00-49AC-B050-23142CB4DAAE}">
      <dsp:nvSpPr>
        <dsp:cNvPr id="0" name=""/>
        <dsp:cNvSpPr/>
      </dsp:nvSpPr>
      <dsp:spPr>
        <a:xfrm>
          <a:off x="4169104" y="178015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b="1" kern="1200" dirty="0" smtClean="0"/>
            <a:t>MANTENIMIENTO DEL OBJETIVO</a:t>
          </a:r>
        </a:p>
      </dsp:txBody>
      <dsp:txXfrm>
        <a:off x="4169104" y="178015"/>
        <a:ext cx="991934" cy="495967"/>
      </dsp:txXfrm>
    </dsp:sp>
    <dsp:sp modelId="{2483B3E7-6A36-48C2-B74D-369B4EF8034F}">
      <dsp:nvSpPr>
        <dsp:cNvPr id="0" name=""/>
        <dsp:cNvSpPr/>
      </dsp:nvSpPr>
      <dsp:spPr>
        <a:xfrm rot="19457599">
          <a:off x="3726403" y="1130261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9457599">
        <a:off x="3958502" y="1126735"/>
        <a:ext cx="24431" cy="24431"/>
      </dsp:txXfrm>
    </dsp:sp>
    <dsp:sp modelId="{90A01DF9-DFA0-4A13-AB64-BEDB24843BF1}">
      <dsp:nvSpPr>
        <dsp:cNvPr id="0" name=""/>
        <dsp:cNvSpPr/>
      </dsp:nvSpPr>
      <dsp:spPr>
        <a:xfrm>
          <a:off x="4169104" y="748377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ECONOMÍA DE LAS FUERZAS</a:t>
          </a:r>
        </a:p>
      </dsp:txBody>
      <dsp:txXfrm>
        <a:off x="4169104" y="748377"/>
        <a:ext cx="991934" cy="495967"/>
      </dsp:txXfrm>
    </dsp:sp>
    <dsp:sp modelId="{0B61A612-D1B1-4046-987A-3C16D1A419D6}">
      <dsp:nvSpPr>
        <dsp:cNvPr id="0" name=""/>
        <dsp:cNvSpPr/>
      </dsp:nvSpPr>
      <dsp:spPr>
        <a:xfrm rot="2142401">
          <a:off x="3726403" y="1415442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2142401">
        <a:off x="3958502" y="1411916"/>
        <a:ext cx="24431" cy="24431"/>
      </dsp:txXfrm>
    </dsp:sp>
    <dsp:sp modelId="{477256B9-918F-4071-9F3A-11802C6AE74E}">
      <dsp:nvSpPr>
        <dsp:cNvPr id="0" name=""/>
        <dsp:cNvSpPr/>
      </dsp:nvSpPr>
      <dsp:spPr>
        <a:xfrm>
          <a:off x="4169104" y="1318739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MOVILIDAD DE LAS FUERZAS</a:t>
          </a:r>
        </a:p>
      </dsp:txBody>
      <dsp:txXfrm>
        <a:off x="4169104" y="1318739"/>
        <a:ext cx="991934" cy="495967"/>
      </dsp:txXfrm>
    </dsp:sp>
    <dsp:sp modelId="{44D2A1FA-819C-46DE-A019-8B2D6663BE30}">
      <dsp:nvSpPr>
        <dsp:cNvPr id="0" name=""/>
        <dsp:cNvSpPr/>
      </dsp:nvSpPr>
      <dsp:spPr>
        <a:xfrm rot="3907178">
          <a:off x="3499182" y="1700623"/>
          <a:ext cx="943071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943071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3907178">
        <a:off x="3947141" y="1685736"/>
        <a:ext cx="47153" cy="47153"/>
      </dsp:txXfrm>
    </dsp:sp>
    <dsp:sp modelId="{AF6A48DB-87C7-4CE9-BCAF-11E566FAF533}">
      <dsp:nvSpPr>
        <dsp:cNvPr id="0" name=""/>
        <dsp:cNvSpPr/>
      </dsp:nvSpPr>
      <dsp:spPr>
        <a:xfrm>
          <a:off x="4169104" y="1889101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COOPERACIÓN</a:t>
          </a:r>
        </a:p>
      </dsp:txBody>
      <dsp:txXfrm>
        <a:off x="4169104" y="1889101"/>
        <a:ext cx="991934" cy="495967"/>
      </dsp:txXfrm>
    </dsp:sp>
    <dsp:sp modelId="{16A95E90-EAAA-4D5C-9927-38D5ED81ECF1}">
      <dsp:nvSpPr>
        <dsp:cNvPr id="0" name=""/>
        <dsp:cNvSpPr/>
      </dsp:nvSpPr>
      <dsp:spPr>
        <a:xfrm rot="3907178">
          <a:off x="2110474" y="2556166"/>
          <a:ext cx="943071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943071" y="869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3907178">
        <a:off x="2558433" y="2541279"/>
        <a:ext cx="47153" cy="47153"/>
      </dsp:txXfrm>
    </dsp:sp>
    <dsp:sp modelId="{2FBD84AD-3663-4613-A91C-B4FF7E3C09D2}">
      <dsp:nvSpPr>
        <dsp:cNvPr id="0" name=""/>
        <dsp:cNvSpPr/>
      </dsp:nvSpPr>
      <dsp:spPr>
        <a:xfrm>
          <a:off x="2780396" y="2744644"/>
          <a:ext cx="991934" cy="495967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APLICADA </a:t>
          </a:r>
          <a:endParaRPr lang="es-ES" sz="800" kern="1200" dirty="0"/>
        </a:p>
      </dsp:txBody>
      <dsp:txXfrm>
        <a:off x="2780396" y="2744644"/>
        <a:ext cx="991934" cy="495967"/>
      </dsp:txXfrm>
    </dsp:sp>
    <dsp:sp modelId="{3C2FD3DA-E417-480D-85DC-E48AB232EF43}">
      <dsp:nvSpPr>
        <dsp:cNvPr id="0" name=""/>
        <dsp:cNvSpPr/>
      </dsp:nvSpPr>
      <dsp:spPr>
        <a:xfrm rot="19457599">
          <a:off x="3726403" y="2841347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9457599">
        <a:off x="3958502" y="2837821"/>
        <a:ext cx="24431" cy="24431"/>
      </dsp:txXfrm>
    </dsp:sp>
    <dsp:sp modelId="{68F5352A-CC2E-4ED1-B84C-18DC85A8D763}">
      <dsp:nvSpPr>
        <dsp:cNvPr id="0" name=""/>
        <dsp:cNvSpPr/>
      </dsp:nvSpPr>
      <dsp:spPr>
        <a:xfrm>
          <a:off x="4169104" y="2459463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DE ALTO NIVEL</a:t>
          </a:r>
          <a:endParaRPr lang="es-ES" sz="800" kern="1200" dirty="0"/>
        </a:p>
      </dsp:txBody>
      <dsp:txXfrm>
        <a:off x="4169104" y="2459463"/>
        <a:ext cx="991934" cy="495967"/>
      </dsp:txXfrm>
    </dsp:sp>
    <dsp:sp modelId="{4534BA4C-0AC4-4178-9D36-876E74B6B301}">
      <dsp:nvSpPr>
        <dsp:cNvPr id="0" name=""/>
        <dsp:cNvSpPr/>
      </dsp:nvSpPr>
      <dsp:spPr>
        <a:xfrm rot="2142401">
          <a:off x="3726403" y="3126528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2142401">
        <a:off x="3958502" y="3123002"/>
        <a:ext cx="24431" cy="24431"/>
      </dsp:txXfrm>
    </dsp:sp>
    <dsp:sp modelId="{7DAFE480-2446-463E-AB94-895A0147BFC7}">
      <dsp:nvSpPr>
        <dsp:cNvPr id="0" name=""/>
        <dsp:cNvSpPr/>
      </dsp:nvSpPr>
      <dsp:spPr>
        <a:xfrm>
          <a:off x="4169104" y="3029825"/>
          <a:ext cx="991934" cy="4959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OPERATIVA</a:t>
          </a:r>
          <a:endParaRPr lang="es-ES" sz="800" kern="1200" dirty="0"/>
        </a:p>
      </dsp:txBody>
      <dsp:txXfrm>
        <a:off x="4169104" y="3029825"/>
        <a:ext cx="991934" cy="495967"/>
      </dsp:txXfrm>
    </dsp:sp>
    <dsp:sp modelId="{C89A349D-5EC6-48A3-AECE-B3C4444E7D75}">
      <dsp:nvSpPr>
        <dsp:cNvPr id="0" name=""/>
        <dsp:cNvSpPr/>
      </dsp:nvSpPr>
      <dsp:spPr>
        <a:xfrm rot="18289469">
          <a:off x="5012027" y="2983937"/>
          <a:ext cx="694796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694796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8289469">
        <a:off x="5342055" y="2975258"/>
        <a:ext cx="34739" cy="34739"/>
      </dsp:txXfrm>
    </dsp:sp>
    <dsp:sp modelId="{7BCE0A80-61F7-493C-ADAB-F214236F0FA4}">
      <dsp:nvSpPr>
        <dsp:cNvPr id="0" name=""/>
        <dsp:cNvSpPr/>
      </dsp:nvSpPr>
      <dsp:spPr>
        <a:xfrm>
          <a:off x="5557812" y="2459463"/>
          <a:ext cx="991934" cy="49596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MARÍTIMO</a:t>
          </a:r>
          <a:endParaRPr lang="es-ES" sz="800" kern="1200" dirty="0"/>
        </a:p>
      </dsp:txBody>
      <dsp:txXfrm>
        <a:off x="5557812" y="2459463"/>
        <a:ext cx="991934" cy="495967"/>
      </dsp:txXfrm>
    </dsp:sp>
    <dsp:sp modelId="{9BFB7FC7-1033-4EC1-BF8B-CEFEBCEA5300}">
      <dsp:nvSpPr>
        <dsp:cNvPr id="0" name=""/>
        <dsp:cNvSpPr/>
      </dsp:nvSpPr>
      <dsp:spPr>
        <a:xfrm>
          <a:off x="5161038" y="3269118"/>
          <a:ext cx="396773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396773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349506" y="3267889"/>
        <a:ext cx="19838" cy="19838"/>
      </dsp:txXfrm>
    </dsp:sp>
    <dsp:sp modelId="{CCB14672-F28A-4711-BC20-59A0C295BCDB}">
      <dsp:nvSpPr>
        <dsp:cNvPr id="0" name=""/>
        <dsp:cNvSpPr/>
      </dsp:nvSpPr>
      <dsp:spPr>
        <a:xfrm>
          <a:off x="5557812" y="3029825"/>
          <a:ext cx="991934" cy="49596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TERRESTRE</a:t>
          </a:r>
          <a:endParaRPr lang="es-ES" sz="800" kern="1200" dirty="0"/>
        </a:p>
      </dsp:txBody>
      <dsp:txXfrm>
        <a:off x="5557812" y="3029825"/>
        <a:ext cx="991934" cy="495967"/>
      </dsp:txXfrm>
    </dsp:sp>
    <dsp:sp modelId="{793FE6DF-304B-46E0-B25D-910D8AF64E49}">
      <dsp:nvSpPr>
        <dsp:cNvPr id="0" name=""/>
        <dsp:cNvSpPr/>
      </dsp:nvSpPr>
      <dsp:spPr>
        <a:xfrm rot="3310531">
          <a:off x="5012027" y="3554300"/>
          <a:ext cx="694796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694796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3310531">
        <a:off x="5342055" y="3545620"/>
        <a:ext cx="34739" cy="34739"/>
      </dsp:txXfrm>
    </dsp:sp>
    <dsp:sp modelId="{5A423A1C-03C6-4691-8F55-094EDDEABC6F}">
      <dsp:nvSpPr>
        <dsp:cNvPr id="0" name=""/>
        <dsp:cNvSpPr/>
      </dsp:nvSpPr>
      <dsp:spPr>
        <a:xfrm>
          <a:off x="5557812" y="3600187"/>
          <a:ext cx="991934" cy="49596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AÉREO</a:t>
          </a:r>
          <a:endParaRPr lang="es-ES" sz="800" kern="1200" dirty="0"/>
        </a:p>
      </dsp:txBody>
      <dsp:txXfrm>
        <a:off x="5557812" y="3600187"/>
        <a:ext cx="991934" cy="495967"/>
      </dsp:txXfrm>
    </dsp:sp>
    <dsp:sp modelId="{488BA826-9F43-47BB-8465-C1604109069B}">
      <dsp:nvSpPr>
        <dsp:cNvPr id="0" name=""/>
        <dsp:cNvSpPr/>
      </dsp:nvSpPr>
      <dsp:spPr>
        <a:xfrm rot="4286747">
          <a:off x="569840" y="3863562"/>
          <a:ext cx="1246924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1246924" y="869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4286747">
        <a:off x="1162129" y="3841079"/>
        <a:ext cx="62346" cy="62346"/>
      </dsp:txXfrm>
    </dsp:sp>
    <dsp:sp modelId="{778767F4-AD6E-40D0-B3AA-E19D833F83AF}">
      <dsp:nvSpPr>
        <dsp:cNvPr id="0" name=""/>
        <dsp:cNvSpPr/>
      </dsp:nvSpPr>
      <dsp:spPr>
        <a:xfrm>
          <a:off x="1391689" y="4215325"/>
          <a:ext cx="991934" cy="4959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POR SU FUNCIÓN </a:t>
          </a:r>
          <a:endParaRPr lang="es-ES" sz="800" kern="1200" dirty="0"/>
        </a:p>
      </dsp:txBody>
      <dsp:txXfrm>
        <a:off x="1391689" y="4215325"/>
        <a:ext cx="991934" cy="495967"/>
      </dsp:txXfrm>
    </dsp:sp>
    <dsp:sp modelId="{816629C1-8DE8-488E-B53D-720AF8707FAA}">
      <dsp:nvSpPr>
        <dsp:cNvPr id="0" name=""/>
        <dsp:cNvSpPr/>
      </dsp:nvSpPr>
      <dsp:spPr>
        <a:xfrm rot="19457599">
          <a:off x="2337696" y="4312028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9457599">
        <a:off x="2569794" y="4308503"/>
        <a:ext cx="24431" cy="24431"/>
      </dsp:txXfrm>
    </dsp:sp>
    <dsp:sp modelId="{1C9C9BF1-48FB-417E-968E-1893C49D90CB}">
      <dsp:nvSpPr>
        <dsp:cNvPr id="0" name=""/>
        <dsp:cNvSpPr/>
      </dsp:nvSpPr>
      <dsp:spPr>
        <a:xfrm>
          <a:off x="2780396" y="3930144"/>
          <a:ext cx="991934" cy="495967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DE PRODUCCIÓN</a:t>
          </a:r>
          <a:endParaRPr lang="es-ES" sz="800" kern="1200" dirty="0"/>
        </a:p>
      </dsp:txBody>
      <dsp:txXfrm>
        <a:off x="2780396" y="3930144"/>
        <a:ext cx="991934" cy="495967"/>
      </dsp:txXfrm>
    </dsp:sp>
    <dsp:sp modelId="{74B5F540-7350-4D36-9216-890B7007454F}">
      <dsp:nvSpPr>
        <dsp:cNvPr id="0" name=""/>
        <dsp:cNvSpPr/>
      </dsp:nvSpPr>
      <dsp:spPr>
        <a:xfrm rot="2142401">
          <a:off x="2337696" y="4597209"/>
          <a:ext cx="488628" cy="17380"/>
        </a:xfrm>
        <a:custGeom>
          <a:avLst/>
          <a:gdLst/>
          <a:ahLst/>
          <a:cxnLst/>
          <a:rect l="0" t="0" r="0" b="0"/>
          <a:pathLst>
            <a:path>
              <a:moveTo>
                <a:pt x="0" y="8690"/>
              </a:moveTo>
              <a:lnTo>
                <a:pt x="488628" y="869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2142401">
        <a:off x="2569794" y="4593684"/>
        <a:ext cx="24431" cy="24431"/>
      </dsp:txXfrm>
    </dsp:sp>
    <dsp:sp modelId="{F461BC3C-DBC6-43E1-B4AE-394D22BEE224}">
      <dsp:nvSpPr>
        <dsp:cNvPr id="0" name=""/>
        <dsp:cNvSpPr/>
      </dsp:nvSpPr>
      <dsp:spPr>
        <a:xfrm>
          <a:off x="2780396" y="4500506"/>
          <a:ext cx="991934" cy="495967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LOGÍSTICA DE CONSUMO</a:t>
          </a:r>
          <a:endParaRPr lang="es-ES" sz="800" kern="1200" dirty="0"/>
        </a:p>
      </dsp:txBody>
      <dsp:txXfrm>
        <a:off x="2780396" y="4500506"/>
        <a:ext cx="991934" cy="49596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3B27797-68F4-4D8F-9EB5-125D58181683}">
      <dsp:nvSpPr>
        <dsp:cNvPr id="0" name=""/>
        <dsp:cNvSpPr/>
      </dsp:nvSpPr>
      <dsp:spPr>
        <a:xfrm rot="16200000">
          <a:off x="-220939" y="1260619"/>
          <a:ext cx="2335824" cy="1605915"/>
        </a:xfrm>
        <a:prstGeom prst="flowChartManualOperation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155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Constantia" pitchFamily="18" charset="0"/>
            </a:rPr>
            <a:t>TERRESTRE</a:t>
          </a:r>
          <a:endParaRPr lang="es-CL" sz="1800" b="1" kern="1200" dirty="0">
            <a:latin typeface="Constantia" pitchFamily="18" charset="0"/>
          </a:endParaRPr>
        </a:p>
      </dsp:txBody>
      <dsp:txXfrm rot="16200000">
        <a:off x="-220939" y="1260619"/>
        <a:ext cx="2335824" cy="1605915"/>
      </dsp:txXfrm>
    </dsp:sp>
    <dsp:sp modelId="{F1E5547A-8ABD-4FCC-834C-213DAE996015}">
      <dsp:nvSpPr>
        <dsp:cNvPr id="0" name=""/>
        <dsp:cNvSpPr/>
      </dsp:nvSpPr>
      <dsp:spPr>
        <a:xfrm rot="16200000">
          <a:off x="1608839" y="1248305"/>
          <a:ext cx="2335824" cy="1605915"/>
        </a:xfrm>
        <a:prstGeom prst="flowChartManualOperation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b="1" kern="1200" dirty="0" smtClean="0">
              <a:latin typeface="Constantia" pitchFamily="18" charset="0"/>
            </a:rPr>
            <a:t>NAVAL</a:t>
          </a:r>
          <a:endParaRPr lang="es-CL" sz="2000" b="1" kern="1200" dirty="0">
            <a:latin typeface="Constantia" pitchFamily="18" charset="0"/>
          </a:endParaRPr>
        </a:p>
      </dsp:txBody>
      <dsp:txXfrm rot="16200000">
        <a:off x="1608839" y="1248305"/>
        <a:ext cx="2335824" cy="1605915"/>
      </dsp:txXfrm>
    </dsp:sp>
    <dsp:sp modelId="{CFA0FA34-FBB1-431D-9309-248D1B9B8555}">
      <dsp:nvSpPr>
        <dsp:cNvPr id="0" name=""/>
        <dsp:cNvSpPr/>
      </dsp:nvSpPr>
      <dsp:spPr>
        <a:xfrm rot="16200000">
          <a:off x="3523478" y="1217622"/>
          <a:ext cx="2335824" cy="1605915"/>
        </a:xfrm>
        <a:prstGeom prst="flowChartManualOperation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155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Constantia" pitchFamily="18" charset="0"/>
            </a:rPr>
            <a:t>AÉREA</a:t>
          </a:r>
          <a:endParaRPr lang="es-CL" sz="1800" b="1" kern="1200" dirty="0">
            <a:latin typeface="Constantia" pitchFamily="18" charset="0"/>
          </a:endParaRPr>
        </a:p>
      </dsp:txBody>
      <dsp:txXfrm rot="16200000">
        <a:off x="3523478" y="1217622"/>
        <a:ext cx="2335824" cy="1605915"/>
      </dsp:txXfrm>
    </dsp:sp>
    <dsp:sp modelId="{FD0CD9CF-98F5-4829-B729-108708963276}">
      <dsp:nvSpPr>
        <dsp:cNvPr id="0" name=""/>
        <dsp:cNvSpPr/>
      </dsp:nvSpPr>
      <dsp:spPr>
        <a:xfrm rot="16200000">
          <a:off x="5301937" y="1248305"/>
          <a:ext cx="2335824" cy="1605915"/>
        </a:xfrm>
        <a:prstGeom prst="flowChartManualOperation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155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Constantia" pitchFamily="18" charset="0"/>
            </a:rPr>
            <a:t>CONJUNTA</a:t>
          </a:r>
          <a:endParaRPr lang="es-CL" sz="1800" b="1" kern="1200" dirty="0">
            <a:latin typeface="Constantia" pitchFamily="18" charset="0"/>
          </a:endParaRPr>
        </a:p>
      </dsp:txBody>
      <dsp:txXfrm rot="16200000">
        <a:off x="5301937" y="1248305"/>
        <a:ext cx="2335824" cy="160591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949011-2320-4075-B3C8-33170F792914}">
      <dsp:nvSpPr>
        <dsp:cNvPr id="0" name=""/>
        <dsp:cNvSpPr/>
      </dsp:nvSpPr>
      <dsp:spPr>
        <a:xfrm rot="16200000">
          <a:off x="-883685" y="883785"/>
          <a:ext cx="3384376" cy="1616804"/>
        </a:xfrm>
        <a:prstGeom prst="flowChartManualOperation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olSlant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Constantia" pitchFamily="18" charset="0"/>
            </a:rPr>
            <a:t>FUNCIONES DE DIRECCIÓN</a:t>
          </a:r>
          <a:endParaRPr lang="es-CL" sz="1800" b="1" kern="1200" dirty="0">
            <a:latin typeface="Constantia" pitchFamily="18" charset="0"/>
          </a:endParaRPr>
        </a:p>
      </dsp:txBody>
      <dsp:txXfrm rot="16200000">
        <a:off x="-883685" y="883785"/>
        <a:ext cx="3384376" cy="1616804"/>
      </dsp:txXfrm>
    </dsp:sp>
    <dsp:sp modelId="{D9903F1F-8659-44F3-8441-3DC5FE5B1932}">
      <dsp:nvSpPr>
        <dsp:cNvPr id="0" name=""/>
        <dsp:cNvSpPr/>
      </dsp:nvSpPr>
      <dsp:spPr>
        <a:xfrm rot="16200000">
          <a:off x="854379" y="883785"/>
          <a:ext cx="3384376" cy="1616804"/>
        </a:xfrm>
        <a:prstGeom prst="flowChartManualOperation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olSlant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Constantia" pitchFamily="18" charset="0"/>
            </a:rPr>
            <a:t>CICLO LOGÍSTICO</a:t>
          </a:r>
          <a:endParaRPr lang="es-CL" sz="1800" b="1" kern="1200" dirty="0">
            <a:latin typeface="Constantia" pitchFamily="18" charset="0"/>
          </a:endParaRPr>
        </a:p>
      </dsp:txBody>
      <dsp:txXfrm rot="16200000">
        <a:off x="854379" y="883785"/>
        <a:ext cx="3384376" cy="1616804"/>
      </dsp:txXfrm>
    </dsp:sp>
    <dsp:sp modelId="{19740D19-2F3C-4E65-8683-F6B29F051CCF}">
      <dsp:nvSpPr>
        <dsp:cNvPr id="0" name=""/>
        <dsp:cNvSpPr/>
      </dsp:nvSpPr>
      <dsp:spPr>
        <a:xfrm rot="16200000">
          <a:off x="2633228" y="843001"/>
          <a:ext cx="3384376" cy="1698372"/>
        </a:xfrm>
        <a:prstGeom prst="flowChartManualOperation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olSlant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795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 smtClean="0">
              <a:latin typeface="Constantia" pitchFamily="18" charset="0"/>
            </a:rPr>
            <a:t>ELEMENTOS </a:t>
          </a:r>
          <a:r>
            <a:rPr lang="es-CL" sz="1600" b="1" kern="1200" dirty="0" smtClean="0">
              <a:latin typeface="Constantia" pitchFamily="18" charset="0"/>
            </a:rPr>
            <a:t>FUNCIONALES</a:t>
          </a:r>
          <a:r>
            <a:rPr lang="es-CL" sz="1700" b="1" kern="1200" dirty="0" smtClean="0">
              <a:latin typeface="Constantia" pitchFamily="18" charset="0"/>
            </a:rPr>
            <a:t> LOGÍSTICOS</a:t>
          </a:r>
          <a:endParaRPr lang="es-CL" sz="1700" b="1" kern="1200" dirty="0">
            <a:latin typeface="Constantia" pitchFamily="18" charset="0"/>
          </a:endParaRPr>
        </a:p>
      </dsp:txBody>
      <dsp:txXfrm rot="16200000">
        <a:off x="2633228" y="843001"/>
        <a:ext cx="3384376" cy="1698372"/>
      </dsp:txXfrm>
    </dsp:sp>
    <dsp:sp modelId="{4EBD4115-B69C-456F-9D4B-2B9A85A704BA}">
      <dsp:nvSpPr>
        <dsp:cNvPr id="0" name=""/>
        <dsp:cNvSpPr/>
      </dsp:nvSpPr>
      <dsp:spPr>
        <a:xfrm rot="16200000">
          <a:off x="4412077" y="883785"/>
          <a:ext cx="3384376" cy="1616804"/>
        </a:xfrm>
        <a:prstGeom prst="flowChartManualOperation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olSlant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Constantia" pitchFamily="18" charset="0"/>
            </a:rPr>
            <a:t>ÓRGANOS DE APOYO LOGÍSTICO</a:t>
          </a:r>
          <a:endParaRPr lang="es-CL" sz="1800" b="1" kern="1200" dirty="0">
            <a:latin typeface="Constantia" pitchFamily="18" charset="0"/>
          </a:endParaRPr>
        </a:p>
      </dsp:txBody>
      <dsp:txXfrm rot="16200000">
        <a:off x="4412077" y="883785"/>
        <a:ext cx="3384376" cy="161680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1F9C4B2-885C-4B65-97AC-2AB2B5040D84}">
      <dsp:nvSpPr>
        <dsp:cNvPr id="0" name=""/>
        <dsp:cNvSpPr/>
      </dsp:nvSpPr>
      <dsp:spPr>
        <a:xfrm>
          <a:off x="0" y="243700"/>
          <a:ext cx="5136231" cy="808429"/>
        </a:xfrm>
        <a:prstGeom prst="roundRect">
          <a:avLst/>
        </a:prstGeom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INFORMACIÓN LOGÍSTICA</a:t>
          </a:r>
          <a:endParaRPr lang="es-CL" sz="2400" b="1" kern="1200" dirty="0">
            <a:latin typeface="Constantia" pitchFamily="18" charset="0"/>
          </a:endParaRPr>
        </a:p>
      </dsp:txBody>
      <dsp:txXfrm>
        <a:off x="0" y="243700"/>
        <a:ext cx="5136231" cy="808429"/>
      </dsp:txXfrm>
    </dsp:sp>
    <dsp:sp modelId="{F33DF211-4C0A-4073-A05E-0969661B5808}">
      <dsp:nvSpPr>
        <dsp:cNvPr id="0" name=""/>
        <dsp:cNvSpPr/>
      </dsp:nvSpPr>
      <dsp:spPr>
        <a:xfrm>
          <a:off x="0" y="1239330"/>
          <a:ext cx="5136231" cy="808429"/>
        </a:xfrm>
        <a:prstGeom prst="roundRect">
          <a:avLst/>
        </a:prstGeom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PLANEAMIENTO LOGÍSTICO</a:t>
          </a:r>
          <a:endParaRPr lang="es-CL" sz="2400" b="1" kern="1200" dirty="0">
            <a:latin typeface="Constantia" pitchFamily="18" charset="0"/>
          </a:endParaRPr>
        </a:p>
      </dsp:txBody>
      <dsp:txXfrm>
        <a:off x="0" y="1239330"/>
        <a:ext cx="5136231" cy="808429"/>
      </dsp:txXfrm>
    </dsp:sp>
    <dsp:sp modelId="{C7FFE48B-CBC7-41E7-A3A9-4D08412358AA}">
      <dsp:nvSpPr>
        <dsp:cNvPr id="0" name=""/>
        <dsp:cNvSpPr/>
      </dsp:nvSpPr>
      <dsp:spPr>
        <a:xfrm>
          <a:off x="0" y="2234959"/>
          <a:ext cx="5136231" cy="808429"/>
        </a:xfrm>
        <a:prstGeom prst="roundRect">
          <a:avLst/>
        </a:prstGeom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CONTROL LOGÍSTICO</a:t>
          </a:r>
          <a:endParaRPr lang="es-CL" sz="2400" b="1" kern="1200" dirty="0">
            <a:latin typeface="Constantia" pitchFamily="18" charset="0"/>
          </a:endParaRPr>
        </a:p>
      </dsp:txBody>
      <dsp:txXfrm>
        <a:off x="0" y="2234959"/>
        <a:ext cx="5136231" cy="8084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endSty" val="noArr"/>
                        <dgm:param type="begPts" val="midR"/>
                        <dgm:param type="endPts" val="midL"/>
                      </dgm:alg>
                    </dgm:if>
                    <dgm:else name="Name14">
                      <dgm:alg type="conn">
                        <dgm:param type="dim" val="1D"/>
                        <dgm:param type="endSty" val="noArr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type="flowChartManualOperation" r:blip="" rot="-90">
              <dgm:adjLst/>
            </dgm:shape>
          </dgm:if>
          <dgm:else name="Name6">
            <dgm:shape xmlns:r="http://schemas.openxmlformats.org/officeDocument/2006/relationships" type="flowChartManualOperation" r:blip="" rot="90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type="flowChartManualOperation" r:blip="" rot="-90">
              <dgm:adjLst/>
            </dgm:shape>
          </dgm:if>
          <dgm:else name="Name6">
            <dgm:shape xmlns:r="http://schemas.openxmlformats.org/officeDocument/2006/relationships" type="flowChartManualOperation" r:blip="" rot="90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16388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Haga clic para modificar el estilo de texto del patrón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Segundo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Tercer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Cuarto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Quinto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s-ES" sz="1200" dirty="0"/>
            </a:fld>
            <a:endParaRPr lang="es-E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741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843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945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048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150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253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355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457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560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662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765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867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Objetivo: Establecer la misión de la organización / Crear y mantener el instrumento de actuación / guiar el empleo de este instrumento. </a:t>
            </a:r>
            <a:endParaRPr lang="es-CL" altLang="x-none" dirty="0"/>
          </a:p>
          <a:p>
            <a:pPr lvl="0"/>
            <a:endParaRPr lang="es-CL" altLang="x-none" dirty="0"/>
          </a:p>
          <a:p>
            <a:pPr lvl="0"/>
            <a:r>
              <a:rPr lang="es-CL" altLang="x-none" dirty="0"/>
              <a:t>COMANDANTE y su ESTADO MAYOR, resolver, ordenar y conducir.</a:t>
            </a:r>
            <a:endParaRPr lang="es-CL" altLang="x-none" dirty="0"/>
          </a:p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Planificación, Coordinación y Control de los apoyos logíticos.</a:t>
            </a:r>
            <a:endParaRPr lang="es-CL" altLang="x-none" dirty="0"/>
          </a:p>
          <a:p>
            <a:pPr lvl="0"/>
            <a:r>
              <a:rPr lang="es-CL" altLang="x-none" dirty="0"/>
              <a:t>Defensa de Bases y Alerta temprana para las Fuerzas.</a:t>
            </a:r>
            <a:endParaRPr lang="es-CL" altLang="x-none" dirty="0"/>
          </a:p>
        </p:txBody>
      </p:sp>
      <p:sp>
        <p:nvSpPr>
          <p:cNvPr id="29700" name="3 Marcador de número de diapositiva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buNone/>
            </a:pPr>
            <a:fld id="{9A0DB2DC-4C9A-4742-B13C-FB6460FD3503}" type="slidenum">
              <a:rPr lang="es-ES" sz="1200" dirty="0"/>
            </a:fld>
            <a:endParaRPr lang="es-E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3072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Objetivo: Establecer la misión de la organización / Crear y mantener el instrumento de actuación / guiar el empleo de este instrumento. </a:t>
            </a:r>
            <a:endParaRPr lang="es-CL" altLang="x-none" dirty="0"/>
          </a:p>
          <a:p>
            <a:pPr lvl="0"/>
            <a:endParaRPr lang="es-CL" altLang="x-none" dirty="0"/>
          </a:p>
          <a:p>
            <a:pPr lvl="0"/>
            <a:r>
              <a:rPr lang="es-CL" altLang="x-none" dirty="0"/>
              <a:t>COMANDANTE y su ESTADO MAYOR, resolver, ordenar y conducir.</a:t>
            </a:r>
            <a:endParaRPr lang="es-CL" altLang="x-none" dirty="0"/>
          </a:p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microsoft.com/office/2007/relationships/diagramDrawing" Target="../diagrams/drawing1.xml"/><Relationship Id="rId7" Type="http://schemas.openxmlformats.org/officeDocument/2006/relationships/diagramColors" Target="../diagrams/colors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0" Type="http://schemas.openxmlformats.org/officeDocument/2006/relationships/notesSlide" Target="../notesSlides/notesSlide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jpeg"/><Relationship Id="rId8" Type="http://schemas.microsoft.com/office/2007/relationships/diagramDrawing" Target="../diagrams/drawing2.xml"/><Relationship Id="rId7" Type="http://schemas.openxmlformats.org/officeDocument/2006/relationships/diagramColors" Target="../diagrams/colors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4" Type="http://schemas.openxmlformats.org/officeDocument/2006/relationships/notesSlide" Target="../notesSlides/notesSlide8.x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5.jpeg"/><Relationship Id="rId11" Type="http://schemas.openxmlformats.org/officeDocument/2006/relationships/image" Target="../media/image14.jpeg"/><Relationship Id="rId10" Type="http://schemas.openxmlformats.org/officeDocument/2006/relationships/image" Target="../media/image13.jpeg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jpe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microsoft.com/office/2007/relationships/diagramDrawing" Target="../diagrams/drawing3.xml"/><Relationship Id="rId7" Type="http://schemas.openxmlformats.org/officeDocument/2006/relationships/diagramColors" Target="../diagrams/colors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0" Type="http://schemas.openxmlformats.org/officeDocument/2006/relationships/notesSlide" Target="../notesSlides/notesSlide11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microsoft.com/office/2007/relationships/diagramDrawing" Target="../diagrams/drawing4.xml"/><Relationship Id="rId7" Type="http://schemas.openxmlformats.org/officeDocument/2006/relationships/diagramColors" Target="../diagrams/colors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0" Type="http://schemas.openxmlformats.org/officeDocument/2006/relationships/notesSlide" Target="../notesSlides/notesSlide12.xml"/><Relationship Id="rId1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513388" y="260350"/>
            <a:ext cx="337820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TIPOS DE LOGÍSTICA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205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5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57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30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58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59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graphicFrame>
        <p:nvGraphicFramePr>
          <p:cNvPr id="13" name="12 Diagrama"/>
          <p:cNvGraphicFramePr/>
          <p:nvPr/>
        </p:nvGraphicFramePr>
        <p:xfrm>
          <a:off x="1979712" y="1052736"/>
          <a:ext cx="6552728" cy="5136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14 Anillo"/>
          <p:cNvSpPr/>
          <p:nvPr/>
        </p:nvSpPr>
        <p:spPr>
          <a:xfrm>
            <a:off x="4500563" y="3429000"/>
            <a:ext cx="1439863" cy="1223963"/>
          </a:xfrm>
          <a:prstGeom prst="donut">
            <a:avLst>
              <a:gd name="adj" fmla="val 5744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40425" y="3789363"/>
            <a:ext cx="1439863" cy="1223963"/>
          </a:xfrm>
          <a:prstGeom prst="donut">
            <a:avLst>
              <a:gd name="adj" fmla="val 5744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63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64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376863" y="260350"/>
            <a:ext cx="35115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LOGÍSTICA APLICADA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307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0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3081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31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308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308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34828" name="3 CuadroTexto"/>
          <p:cNvSpPr txBox="1"/>
          <p:nvPr/>
        </p:nvSpPr>
        <p:spPr>
          <a:xfrm>
            <a:off x="2411413" y="1268413"/>
            <a:ext cx="626427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24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“BUSCA SOLUCIÓN A LOS PROBLEMAS LOGÍSTICOS REALES”</a:t>
            </a:r>
            <a:endParaRPr sz="24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34829" name="4 CuadroTexto"/>
          <p:cNvSpPr txBox="1">
            <a:spLocks noChangeArrowheads="1"/>
          </p:cNvSpPr>
          <p:nvPr/>
        </p:nvSpPr>
        <p:spPr bwMode="auto">
          <a:xfrm>
            <a:off x="3765510" y="3563724"/>
            <a:ext cx="3326770" cy="400110"/>
          </a:xfrm>
          <a:prstGeom prst="rect">
            <a:avLst/>
          </a:prstGeom>
          <a:solidFill>
            <a:srgbClr val="FF99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PROBLEMA LOGÍSTICO</a:t>
            </a:r>
            <a:endParaRPr kumimoji="0" lang="es-CL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5" name="14 Flecha abajo"/>
          <p:cNvSpPr/>
          <p:nvPr/>
        </p:nvSpPr>
        <p:spPr>
          <a:xfrm>
            <a:off x="5004048" y="2276872"/>
            <a:ext cx="864096" cy="1152525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32" name="7 CuadroTexto"/>
          <p:cNvSpPr txBox="1">
            <a:spLocks noChangeArrowheads="1"/>
          </p:cNvSpPr>
          <p:nvPr/>
        </p:nvSpPr>
        <p:spPr bwMode="auto">
          <a:xfrm>
            <a:off x="4211960" y="5589240"/>
            <a:ext cx="2376265" cy="400110"/>
          </a:xfrm>
          <a:prstGeom prst="rect">
            <a:avLst/>
          </a:prstGeom>
          <a:solidFill>
            <a:srgbClr val="FF9900"/>
          </a:solidFill>
          <a:ln w="9525">
            <a:solidFill>
              <a:srgbClr val="FFFF00"/>
            </a:solidFill>
            <a:miter lim="800000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s-CL" sz="2000" b="1" kern="1200" cap="none" spc="0" normalizeH="0" baseline="0" noProof="0" dirty="0"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CICLOLOGÍSTICO</a:t>
            </a:r>
            <a:endParaRPr kumimoji="0" lang="es-CL" sz="2000" b="1" kern="1200" cap="none" spc="0" normalizeH="0" baseline="0" noProof="0" dirty="0"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3094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8" name="17 Flecha abajo"/>
          <p:cNvSpPr/>
          <p:nvPr/>
        </p:nvSpPr>
        <p:spPr>
          <a:xfrm>
            <a:off x="5004048" y="4148683"/>
            <a:ext cx="864096" cy="1152525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98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OPERATIVA</a:t>
            </a:r>
            <a:r>
              <a:rPr lang="es-CL" altLang="x-none" sz="900" b="1" dirty="0"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21" name="20 Imagen" descr="iStock_000073752561_Small-600x548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850" y="2133600"/>
            <a:ext cx="1649413" cy="15065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376863" y="260350"/>
            <a:ext cx="35115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LOGÍSTICA APLICADA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099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0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3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4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32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5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6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7" name="3 CuadroTexto"/>
          <p:cNvSpPr txBox="1"/>
          <p:nvPr/>
        </p:nvSpPr>
        <p:spPr>
          <a:xfrm>
            <a:off x="2411413" y="1052513"/>
            <a:ext cx="6264275" cy="585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32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CICLO LOGÍSTICO</a:t>
            </a:r>
            <a:endParaRPr sz="32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34829" name="4 CuadroTexto"/>
          <p:cNvSpPr txBox="1">
            <a:spLocks noChangeArrowheads="1"/>
          </p:cNvSpPr>
          <p:nvPr/>
        </p:nvSpPr>
        <p:spPr bwMode="auto">
          <a:xfrm>
            <a:off x="3347864" y="3284984"/>
            <a:ext cx="4104456" cy="707886"/>
          </a:xfrm>
          <a:prstGeom prst="rect">
            <a:avLst/>
          </a:prstGeom>
          <a:solidFill>
            <a:srgbClr val="FF99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TENGO UN </a:t>
            </a:r>
            <a:endParaRPr kumimoji="0" lang="es-CL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REQUERIMIENTO DEFINIDO</a:t>
            </a:r>
            <a:endParaRPr kumimoji="0" lang="es-CL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5" name="14 Flecha abajo"/>
          <p:cNvSpPr/>
          <p:nvPr/>
        </p:nvSpPr>
        <p:spPr>
          <a:xfrm>
            <a:off x="5004048" y="1916832"/>
            <a:ext cx="864096" cy="1152525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32" name="7 CuadroTexto"/>
          <p:cNvSpPr txBox="1">
            <a:spLocks noChangeArrowheads="1"/>
          </p:cNvSpPr>
          <p:nvPr/>
        </p:nvSpPr>
        <p:spPr bwMode="auto">
          <a:xfrm>
            <a:off x="3707904" y="5517232"/>
            <a:ext cx="3240360" cy="707886"/>
          </a:xfrm>
          <a:prstGeom prst="rect">
            <a:avLst/>
          </a:prstGeom>
          <a:solidFill>
            <a:srgbClr val="FF9900"/>
          </a:solidFill>
          <a:ln w="9525">
            <a:solidFill>
              <a:srgbClr val="FFFF00"/>
            </a:solidFill>
            <a:miter lim="800000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CL" sz="2000" b="1" kern="1200" cap="none" spc="0" normalizeH="0" baseline="0" noProof="0" dirty="0"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DETERMINACIÓN DE LA NECESIDAD</a:t>
            </a:r>
            <a:endParaRPr kumimoji="0" lang="es-CL" sz="2000" b="1" kern="1200" cap="none" spc="0" normalizeH="0" baseline="0" noProof="0" dirty="0"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4117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8" name="17 Flecha abajo"/>
          <p:cNvSpPr/>
          <p:nvPr/>
        </p:nvSpPr>
        <p:spPr>
          <a:xfrm>
            <a:off x="4932040" y="4220691"/>
            <a:ext cx="864096" cy="1152525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627313" y="2195513"/>
            <a:ext cx="3024187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¿CUANDO SE INICIA?</a:t>
            </a:r>
            <a:endParaRPr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4122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OPERATIVA</a:t>
            </a:r>
            <a:r>
              <a:rPr lang="es-CL" altLang="x-none" sz="900" b="1" dirty="0"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23" name="22 Imagen" descr="Direct-Marketing-to-Target-Audience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80288" y="1773238"/>
            <a:ext cx="1476375" cy="12588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376863" y="260350"/>
            <a:ext cx="35115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LOGÍSTICA APLICADA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5123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4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7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8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33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29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0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1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9" name="10 CuadroTexto"/>
          <p:cNvSpPr txBox="1"/>
          <p:nvPr/>
        </p:nvSpPr>
        <p:spPr>
          <a:xfrm>
            <a:off x="1835150" y="2060575"/>
            <a:ext cx="49688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20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“DETERMINACIÓN DE NECESIDADES”</a:t>
            </a:r>
            <a:endParaRPr lang="es-CL" altLang="x-none" sz="20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endParaRPr lang="es-CL" altLang="x-none" sz="20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20" name="11 CuadroTexto"/>
          <p:cNvSpPr txBox="1"/>
          <p:nvPr/>
        </p:nvSpPr>
        <p:spPr>
          <a:xfrm>
            <a:off x="1619250" y="2781300"/>
            <a:ext cx="7561263" cy="193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2400" b="1" i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Acción de calcular y definir las necesidades de medios logísticos (material, personal y servicios), que es preciso satisfacer para realizar una actividad militar determinada.</a:t>
            </a:r>
            <a:endParaRPr lang="es-CL" altLang="x-none" sz="2400" b="1" i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ctr"/>
            <a:endParaRPr lang="es-CL" altLang="x-none" sz="2400" b="1" i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21" name="12 CuadroTexto"/>
          <p:cNvSpPr txBox="1"/>
          <p:nvPr/>
        </p:nvSpPr>
        <p:spPr>
          <a:xfrm>
            <a:off x="4427538" y="4992688"/>
            <a:ext cx="468153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r"/>
            <a:r>
              <a:rPr lang="es-CL" altLang="x-none" sz="1400" b="1" i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MANUAL DE LOGÍSTICA DE LA ARMADA, ART. 10305.</a:t>
            </a:r>
            <a:endParaRPr lang="es-CL" altLang="x-none" sz="1400" b="1" i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r"/>
            <a:endParaRPr lang="es-CL" altLang="x-none" sz="1400" b="1" i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5135" name="3 CuadroTexto"/>
          <p:cNvSpPr txBox="1"/>
          <p:nvPr/>
        </p:nvSpPr>
        <p:spPr>
          <a:xfrm>
            <a:off x="2411413" y="1052513"/>
            <a:ext cx="6264275" cy="585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32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CICLO LOGÍSTICO</a:t>
            </a:r>
            <a:endParaRPr sz="32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5136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OPERATIVA</a:t>
            </a:r>
            <a:r>
              <a:rPr lang="es-CL" altLang="x-none" sz="900" b="1" dirty="0"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26" name="25 Imagen" descr="ciclodevida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19263" y="4581525"/>
            <a:ext cx="2060575" cy="2060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" name="18 Rectángulo redondeado"/>
          <p:cNvSpPr/>
          <p:nvPr/>
        </p:nvSpPr>
        <p:spPr>
          <a:xfrm>
            <a:off x="5364088" y="3212977"/>
            <a:ext cx="3096344" cy="1296144"/>
          </a:xfrm>
          <a:prstGeom prst="roundRect">
            <a:avLst/>
          </a:prstGeom>
          <a:gradFill flip="none" rotWithShape="1">
            <a:gsLst>
              <a:gs pos="0">
                <a:srgbClr val="3333CC">
                  <a:shade val="30000"/>
                  <a:satMod val="115000"/>
                </a:srgbClr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2339752" y="3212976"/>
            <a:ext cx="2088232" cy="1296144"/>
          </a:xfrm>
          <a:prstGeom prst="roundRect">
            <a:avLst/>
          </a:prstGeom>
          <a:gradFill flip="none" rotWithShape="1">
            <a:gsLst>
              <a:gs pos="0">
                <a:srgbClr val="3333CC">
                  <a:shade val="30000"/>
                  <a:satMod val="115000"/>
                </a:srgbClr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376863" y="260350"/>
            <a:ext cx="35115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LOGÍSTICA APLICADA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6153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4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7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8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34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59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60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61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" name="3 CuadroTexto"/>
          <p:cNvSpPr txBox="1"/>
          <p:nvPr/>
        </p:nvSpPr>
        <p:spPr>
          <a:xfrm>
            <a:off x="2411413" y="1052513"/>
            <a:ext cx="6264275" cy="585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32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LOGÍSTICA APLICADA</a:t>
            </a:r>
            <a:endParaRPr sz="32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4" name="13 Flecha abajo"/>
          <p:cNvSpPr/>
          <p:nvPr/>
        </p:nvSpPr>
        <p:spPr>
          <a:xfrm rot="1935011">
            <a:off x="3804738" y="1842455"/>
            <a:ext cx="864096" cy="1152525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14 Flecha abajo"/>
          <p:cNvSpPr/>
          <p:nvPr/>
        </p:nvSpPr>
        <p:spPr>
          <a:xfrm rot="19846579">
            <a:off x="6022489" y="1838397"/>
            <a:ext cx="864096" cy="1152525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9 CuadroTexto"/>
          <p:cNvSpPr txBox="1"/>
          <p:nvPr/>
        </p:nvSpPr>
        <p:spPr>
          <a:xfrm>
            <a:off x="5508625" y="3500438"/>
            <a:ext cx="2808288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28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OPERACIONAL</a:t>
            </a:r>
            <a:endParaRPr lang="es-CL" altLang="x-none" sz="28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ctr"/>
            <a:endParaRPr lang="es-CL" altLang="x-none" sz="28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7" name="10 CuadroTexto"/>
          <p:cNvSpPr txBox="1"/>
          <p:nvPr/>
        </p:nvSpPr>
        <p:spPr>
          <a:xfrm>
            <a:off x="2273300" y="3298825"/>
            <a:ext cx="2227263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32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ALTO NIVEL</a:t>
            </a:r>
            <a:endParaRPr lang="es-CL" altLang="x-none" sz="32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ctr"/>
            <a:endParaRPr lang="es-CL" altLang="x-none" sz="32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6171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OPERATIVA</a:t>
            </a:r>
            <a:r>
              <a:rPr lang="es-CL" altLang="x-none" sz="900" b="1" dirty="0"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23" name="22 Imagen" descr="PHOTO-2018-12-02-20-51-49.jpg"/>
          <p:cNvPicPr>
            <a:picLocks noChangeAspect="1"/>
          </p:cNvPicPr>
          <p:nvPr/>
        </p:nvPicPr>
        <p:blipFill>
          <a:blip r:embed="rId4"/>
          <a:srcRect t="13263"/>
          <a:stretch>
            <a:fillRect/>
          </a:stretch>
        </p:blipFill>
        <p:spPr>
          <a:xfrm>
            <a:off x="5699125" y="4797425"/>
            <a:ext cx="2544763" cy="1655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24 Imagen" descr="7d56ad19e15cea57904fe4acfbc463d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8175" y="4860925"/>
            <a:ext cx="2706688" cy="1592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376863" y="260350"/>
            <a:ext cx="35115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+mn-cs"/>
              </a:rPr>
              <a:t>LOGÍSTICA APLICADA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717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5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6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35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77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78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79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" name="10 CuadroTexto"/>
          <p:cNvSpPr txBox="1"/>
          <p:nvPr/>
        </p:nvSpPr>
        <p:spPr>
          <a:xfrm>
            <a:off x="1835150" y="1136650"/>
            <a:ext cx="172878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20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ALTO NIVEL</a:t>
            </a:r>
            <a:endParaRPr lang="es-CL" altLang="x-none" sz="20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  <a:p>
            <a:pPr algn="ctr"/>
            <a:endParaRPr lang="es-CL" altLang="x-none" sz="20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4" name="15 CuadroTexto"/>
          <p:cNvSpPr txBox="1"/>
          <p:nvPr/>
        </p:nvSpPr>
        <p:spPr>
          <a:xfrm>
            <a:off x="5292725" y="1196975"/>
            <a:ext cx="302418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20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PROBABILIDAD DE GUERRA</a:t>
            </a:r>
            <a:endParaRPr sz="20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6" name="21 CuadroTexto"/>
          <p:cNvSpPr txBox="1"/>
          <p:nvPr/>
        </p:nvSpPr>
        <p:spPr>
          <a:xfrm>
            <a:off x="1908175" y="2852738"/>
            <a:ext cx="201612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20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CONFLICTO ARMADO</a:t>
            </a:r>
            <a:endParaRPr sz="20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7" name="22 CuadroTexto"/>
          <p:cNvSpPr txBox="1"/>
          <p:nvPr/>
        </p:nvSpPr>
        <p:spPr>
          <a:xfrm>
            <a:off x="5364163" y="2852738"/>
            <a:ext cx="2592387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20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PLAN DE GUERRA NACIONAL</a:t>
            </a:r>
            <a:endParaRPr sz="20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8" name="23 CuadroTexto"/>
          <p:cNvSpPr txBox="1"/>
          <p:nvPr/>
        </p:nvSpPr>
        <p:spPr>
          <a:xfrm>
            <a:off x="1692275" y="4665663"/>
            <a:ext cx="266382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20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PLAN DE GUERRA FF.AA.</a:t>
            </a:r>
            <a:endParaRPr sz="20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9" name="24 CuadroTexto"/>
          <p:cNvSpPr txBox="1"/>
          <p:nvPr/>
        </p:nvSpPr>
        <p:spPr>
          <a:xfrm>
            <a:off x="5435600" y="4868863"/>
            <a:ext cx="2665413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s-CL" altLang="x-none" sz="20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PLAN DE GUERRA ARMADA</a:t>
            </a:r>
            <a:endParaRPr sz="20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23" name="22 Flecha abajo"/>
          <p:cNvSpPr/>
          <p:nvPr/>
        </p:nvSpPr>
        <p:spPr>
          <a:xfrm rot="16200000">
            <a:off x="4198561" y="922120"/>
            <a:ext cx="434218" cy="983482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24 Flecha abajo"/>
          <p:cNvSpPr/>
          <p:nvPr/>
        </p:nvSpPr>
        <p:spPr>
          <a:xfrm rot="3484611">
            <a:off x="4455017" y="1797379"/>
            <a:ext cx="434218" cy="983482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25 Flecha abajo"/>
          <p:cNvSpPr/>
          <p:nvPr/>
        </p:nvSpPr>
        <p:spPr>
          <a:xfrm rot="16200000">
            <a:off x="4270569" y="2650310"/>
            <a:ext cx="434218" cy="983484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26 Flecha abajo"/>
          <p:cNvSpPr/>
          <p:nvPr/>
        </p:nvSpPr>
        <p:spPr>
          <a:xfrm rot="3484611">
            <a:off x="4599032" y="3597577"/>
            <a:ext cx="434218" cy="983484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27 Flecha abajo"/>
          <p:cNvSpPr/>
          <p:nvPr/>
        </p:nvSpPr>
        <p:spPr>
          <a:xfrm rot="16200000">
            <a:off x="4570915" y="4726229"/>
            <a:ext cx="434218" cy="864095"/>
          </a:xfrm>
          <a:prstGeom prst="downArrow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201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OPERATIVA</a:t>
            </a:r>
            <a:r>
              <a:rPr lang="es-CL" altLang="x-none" sz="900" b="1" dirty="0"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210175" y="260350"/>
            <a:ext cx="36814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LOGÍSTICA OPERATIVA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819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36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1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2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3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3021" name="18 CuadroTexto"/>
          <p:cNvSpPr txBox="1"/>
          <p:nvPr/>
        </p:nvSpPr>
        <p:spPr>
          <a:xfrm>
            <a:off x="1835150" y="1196975"/>
            <a:ext cx="6624638" cy="92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“Aquella parte de la Logística aplicada que está interesada en la solución de los problemas logísticos que se platearán a las fuerzas de combate en la ejecución de una determinada operación”</a:t>
            </a:r>
            <a:endParaRPr lang="es-CL" altLang="x-none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pic>
        <p:nvPicPr>
          <p:cNvPr id="43022" name="Picture 2" descr="F:\DSC050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776" y="2492896"/>
            <a:ext cx="5026025" cy="3344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206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OPERATIVA</a:t>
            </a:r>
            <a:r>
              <a:rPr lang="es-CL" altLang="x-none" sz="9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210175" y="260350"/>
            <a:ext cx="36814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LOGÍSTICA OPERATIVA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9219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0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23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4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5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37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6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7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8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graphicFrame>
        <p:nvGraphicFramePr>
          <p:cNvPr id="15" name="14 Diagrama"/>
          <p:cNvGraphicFramePr/>
          <p:nvPr/>
        </p:nvGraphicFramePr>
        <p:xfrm>
          <a:off x="1547664" y="1309216"/>
          <a:ext cx="727280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6" name="Picture 2" descr="Resultado de imagen de logistica operativa terrestr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19672" y="4653136"/>
            <a:ext cx="2294749" cy="15270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81708" y="4653136"/>
            <a:ext cx="2294751" cy="15270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16216" y="4662197"/>
            <a:ext cx="2405747" cy="15270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79712" y="188640"/>
            <a:ext cx="2813426" cy="18722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34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OPERATIVA</a:t>
            </a:r>
            <a:r>
              <a:rPr lang="es-CL" altLang="x-none" sz="9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210175" y="260350"/>
            <a:ext cx="36814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LOGÍSTICA OPERATIVA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0243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4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7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49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38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50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51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52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339752" y="1124744"/>
            <a:ext cx="6048672" cy="523220"/>
          </a:xfrm>
          <a:prstGeom prst="rect">
            <a:avLst/>
          </a:prstGeom>
          <a:solidFill>
            <a:srgbClr val="FF99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LOGÍSTICA OPERATIVA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619672" y="2780928"/>
            <a:ext cx="3744416" cy="523220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TÉCNICA LOGÍSTICA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508104" y="2780928"/>
            <a:ext cx="3528392" cy="523220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APOYO LOGÍSTICO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051720" y="4725144"/>
            <a:ext cx="6588224" cy="523220"/>
          </a:xfrm>
          <a:prstGeom prst="rect">
            <a:avLst/>
          </a:prstGeom>
          <a:solidFill>
            <a:srgbClr val="3333CC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ES" sz="2800" b="1" kern="1200" cap="none" spc="0" normalizeH="0" baseline="0" noProof="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ESFUERZO LOGÍSTICO OPERATIVO</a:t>
            </a:r>
            <a:endParaRPr kumimoji="0" lang="es-ES" sz="2800" b="1" kern="1200" cap="none" spc="0" normalizeH="0" baseline="0" noProof="0" dirty="0">
              <a:solidFill>
                <a:schemeClr val="bg1"/>
              </a:solidFill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9" name="18 Flecha abajo"/>
          <p:cNvSpPr/>
          <p:nvPr/>
        </p:nvSpPr>
        <p:spPr>
          <a:xfrm rot="2849939">
            <a:off x="4111625" y="1890713"/>
            <a:ext cx="433388" cy="700088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20" name="19 Flecha abajo"/>
          <p:cNvSpPr/>
          <p:nvPr/>
        </p:nvSpPr>
        <p:spPr>
          <a:xfrm rot="19247468">
            <a:off x="6400800" y="1901825"/>
            <a:ext cx="431800" cy="701675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21" name="20 Cerrar llave"/>
          <p:cNvSpPr/>
          <p:nvPr/>
        </p:nvSpPr>
        <p:spPr>
          <a:xfrm rot="5400000">
            <a:off x="5099844" y="1461294"/>
            <a:ext cx="746125" cy="4970463"/>
          </a:xfrm>
          <a:prstGeom prst="rightBrace">
            <a:avLst>
              <a:gd name="adj1" fmla="val 49163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0268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OPERATIVA</a:t>
            </a:r>
            <a:r>
              <a:rPr lang="es-CL" altLang="x-none" sz="9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210175" y="260350"/>
            <a:ext cx="36814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LOGÍSTICA OPERATIVA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126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6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7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2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1273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39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127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127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1276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908175" y="3213100"/>
            <a:ext cx="69850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4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“Conjunto de actividades logísticas que permiten la mejor solución de un problema Logístico Operativo”</a:t>
            </a:r>
            <a:endParaRPr sz="24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sp>
        <p:nvSpPr>
          <p:cNvPr id="17" name="16 Flecha abajo"/>
          <p:cNvSpPr/>
          <p:nvPr/>
        </p:nvSpPr>
        <p:spPr>
          <a:xfrm>
            <a:off x="5004048" y="1988840"/>
            <a:ext cx="864096" cy="1008112"/>
          </a:xfrm>
          <a:prstGeom prst="downArrow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pic>
        <p:nvPicPr>
          <p:cNvPr id="18" name="17 Imagen" descr="operacionesnavales.jpg"/>
          <p:cNvPicPr>
            <a:picLocks noChangeAspect="1"/>
          </p:cNvPicPr>
          <p:nvPr/>
        </p:nvPicPr>
        <p:blipFill>
          <a:blip r:embed="rId4"/>
          <a:srcRect b="12862"/>
          <a:stretch>
            <a:fillRect/>
          </a:stretch>
        </p:blipFill>
        <p:spPr>
          <a:xfrm>
            <a:off x="3563888" y="4653136"/>
            <a:ext cx="3923928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18 CuadroTexto"/>
          <p:cNvSpPr txBox="1"/>
          <p:nvPr/>
        </p:nvSpPr>
        <p:spPr>
          <a:xfrm>
            <a:off x="2051720" y="1196752"/>
            <a:ext cx="6588224" cy="523220"/>
          </a:xfrm>
          <a:prstGeom prst="rect">
            <a:avLst/>
          </a:prstGeom>
          <a:solidFill>
            <a:srgbClr val="3333CC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ES" sz="2800" b="1" kern="1200" cap="none" spc="0" normalizeH="0" baseline="0" noProof="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ESFUERZO LOGÍSTICO OPERATIVO</a:t>
            </a:r>
            <a:endParaRPr kumimoji="0" lang="es-ES" sz="2800" b="1" kern="1200" cap="none" spc="0" normalizeH="0" baseline="0" noProof="0" dirty="0">
              <a:solidFill>
                <a:schemeClr val="bg1"/>
              </a:solidFill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1285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OPERATIVA</a:t>
            </a:r>
            <a:r>
              <a:rPr lang="es-CL" altLang="x-none" sz="9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210175" y="260350"/>
            <a:ext cx="36814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LOGÍSTICA OPERATIVA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229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5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6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297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40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298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299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300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2051720" y="1196752"/>
            <a:ext cx="6588224" cy="523220"/>
          </a:xfrm>
          <a:prstGeom prst="rect">
            <a:avLst/>
          </a:prstGeom>
          <a:solidFill>
            <a:srgbClr val="3333CC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ES" sz="2800" b="1" kern="1200" cap="none" spc="0" normalizeH="0" baseline="0" noProof="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ESFUERZO LOGÍSTICO OPERATIVO</a:t>
            </a:r>
            <a:endParaRPr kumimoji="0" lang="es-ES" sz="2800" b="1" kern="1200" cap="none" spc="0" normalizeH="0" baseline="0" noProof="0" dirty="0">
              <a:solidFill>
                <a:schemeClr val="bg1"/>
              </a:solidFill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graphicFrame>
        <p:nvGraphicFramePr>
          <p:cNvPr id="21" name="20 Diagrama"/>
          <p:cNvGraphicFramePr/>
          <p:nvPr/>
        </p:nvGraphicFramePr>
        <p:xfrm>
          <a:off x="1979712" y="2204864"/>
          <a:ext cx="6912768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305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OPERATIVA</a:t>
            </a:r>
            <a:r>
              <a:rPr lang="es-CL" altLang="x-none" sz="9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210175" y="260350"/>
            <a:ext cx="36814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LOGÍSTICA OPERATIVA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331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0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321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41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32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32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3324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222375" y="1773238"/>
            <a:ext cx="792162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8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FUNCIONES DE DIRECCIÓN</a:t>
            </a:r>
            <a:endParaRPr sz="28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graphicFrame>
        <p:nvGraphicFramePr>
          <p:cNvPr id="21" name="20 Diagrama"/>
          <p:cNvGraphicFramePr/>
          <p:nvPr/>
        </p:nvGraphicFramePr>
        <p:xfrm>
          <a:off x="2483768" y="2564904"/>
          <a:ext cx="5136232" cy="3287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2" name="21 CuadroTexto"/>
          <p:cNvSpPr txBox="1"/>
          <p:nvPr/>
        </p:nvSpPr>
        <p:spPr>
          <a:xfrm>
            <a:off x="2051720" y="1196752"/>
            <a:ext cx="6588224" cy="523220"/>
          </a:xfrm>
          <a:prstGeom prst="rect">
            <a:avLst/>
          </a:prstGeom>
          <a:solidFill>
            <a:srgbClr val="3333CC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ES" sz="2800" b="1" kern="1200" cap="none" spc="0" normalizeH="0" baseline="0" noProof="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ESFUERZO LOGÍSTICO OPERATIVO</a:t>
            </a:r>
            <a:endParaRPr kumimoji="0" lang="es-ES" sz="2800" b="1" kern="1200" cap="none" spc="0" normalizeH="0" baseline="0" noProof="0" dirty="0">
              <a:solidFill>
                <a:schemeClr val="bg1"/>
              </a:solidFill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3330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OPERATIVA</a:t>
            </a:r>
            <a:r>
              <a:rPr lang="es-CL" altLang="x-none" sz="9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39" name="1 CuadroTexto"/>
          <p:cNvSpPr txBox="1"/>
          <p:nvPr/>
        </p:nvSpPr>
        <p:spPr>
          <a:xfrm>
            <a:off x="1403350" y="981075"/>
            <a:ext cx="79216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None/>
            </a:pPr>
            <a:r>
              <a:rPr sz="2800" b="1" dirty="0">
                <a:solidFill>
                  <a:srgbClr val="F4F462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ORGANOS DE APOYO LOGÍSTICO</a:t>
            </a:r>
            <a:endParaRPr sz="2800" b="1" dirty="0">
              <a:solidFill>
                <a:srgbClr val="F4F462"/>
              </a:solidFill>
              <a:latin typeface="Arial" panose="02080604020202020204" pitchFamily="34" charset="0"/>
              <a:ea typeface="Arial" panose="02080604020202020204" pitchFamily="34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4221088"/>
            <a:ext cx="3396448" cy="22808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Rectángulo redondeado"/>
          <p:cNvSpPr/>
          <p:nvPr/>
        </p:nvSpPr>
        <p:spPr>
          <a:xfrm>
            <a:off x="2267744" y="1844824"/>
            <a:ext cx="2520280" cy="792088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BASES NAVALES</a:t>
            </a:r>
            <a:endParaRPr kumimoji="0" lang="es-E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5724128" y="1844824"/>
            <a:ext cx="2520280" cy="792088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ESTACIÓN NAVAL</a:t>
            </a:r>
            <a:endParaRPr kumimoji="0" lang="es-E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6084168" y="3068960"/>
            <a:ext cx="2520280" cy="792088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ESTACIÓN AERONAVAL</a:t>
            </a:r>
            <a:endParaRPr kumimoji="0" lang="es-E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1763688" y="3429000"/>
            <a:ext cx="3513118" cy="864096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REAPROVISIONAMIENTO RÁPIDO EN PUERTO</a:t>
            </a:r>
            <a:endParaRPr kumimoji="0" lang="es-E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4353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3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56" name="Picture 4" descr="SELL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7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OPERATIVA</a:t>
            </a:r>
            <a:r>
              <a:rPr lang="es-CL" altLang="x-none" sz="9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5210175" y="260350"/>
            <a:ext cx="36814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LOGÍSTICA OPERATIVA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4359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42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4360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7" name="26 Imagen" descr="logistica4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2997" y="2204864"/>
            <a:ext cx="2919243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2509838" y="260350"/>
            <a:ext cx="63817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ELEMENTOS FUNCIONALES LOGÍSTICOS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5364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5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3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8" name="Picture 4" descr="SELL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9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5370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43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5371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5372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5373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6300192" y="4581128"/>
            <a:ext cx="1944216" cy="864096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Personal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17" name="16 Lágrima"/>
          <p:cNvSpPr/>
          <p:nvPr/>
        </p:nvSpPr>
        <p:spPr>
          <a:xfrm>
            <a:off x="2339752" y="1196752"/>
            <a:ext cx="2627784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Mantenimiento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18" name="17 Lágrima"/>
          <p:cNvSpPr/>
          <p:nvPr/>
        </p:nvSpPr>
        <p:spPr>
          <a:xfrm>
            <a:off x="1547664" y="2996952"/>
            <a:ext cx="2016224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Transporte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19" name="18 Lágrima"/>
          <p:cNvSpPr/>
          <p:nvPr/>
        </p:nvSpPr>
        <p:spPr>
          <a:xfrm flipH="1">
            <a:off x="5724128" y="1124744"/>
            <a:ext cx="2699792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Abastecimiento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23" name="22 Lágrima"/>
          <p:cNvSpPr/>
          <p:nvPr/>
        </p:nvSpPr>
        <p:spPr>
          <a:xfrm flipH="1">
            <a:off x="7020272" y="2924944"/>
            <a:ext cx="1872208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Sanidad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26" name="25 Lágrima"/>
          <p:cNvSpPr/>
          <p:nvPr/>
        </p:nvSpPr>
        <p:spPr>
          <a:xfrm flipH="1">
            <a:off x="2051720" y="4725144"/>
            <a:ext cx="2771800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Instalaciones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15392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3_Diseño predeterminado">
  <a:themeElements>
    <a:clrScheme name="3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3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5022</Words>
  <Application>WPS Presentation</Application>
  <PresentationFormat>Presentación en pantalla (4:3)</PresentationFormat>
  <Paragraphs>509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9" baseType="lpstr">
      <vt:lpstr>Arial</vt:lpstr>
      <vt:lpstr>SimSun</vt:lpstr>
      <vt:lpstr>Wingdings</vt:lpstr>
      <vt:lpstr>Source Sans Pro SemiBold</vt:lpstr>
      <vt:lpstr>MS PGothic</vt:lpstr>
      <vt:lpstr>书宋-简</vt:lpstr>
      <vt:lpstr>Emoji icon</vt:lpstr>
      <vt:lpstr>Constantia</vt:lpstr>
      <vt:lpstr>HarmonyOS Sans SC Light</vt:lpstr>
      <vt:lpstr>Microsoft YaHei</vt:lpstr>
      <vt:lpstr>文泉驿微米黑</vt:lpstr>
      <vt:lpstr>Arial Unicode MS</vt:lpstr>
      <vt:lpstr>文泉驿正黑</vt:lpstr>
      <vt:lpstr>DejaVu Sans</vt:lpstr>
      <vt:lpstr>3_Diseño predeterminado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Armada de Chile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hsl</cp:lastModifiedBy>
  <cp:revision>993</cp:revision>
  <dcterms:created xsi:type="dcterms:W3CDTF">2026-07-20T01:20:39Z</dcterms:created>
  <dcterms:modified xsi:type="dcterms:W3CDTF">2026-07-20T01:20:39Z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A8DB88C5F4CFFAFDE7775D6A18772CC7_42</vt:lpwstr>
  </property>
  <property fmtid="{D5CDD505-2E9C-101B-9397-08002B2CF9AE}" pid="3" name="KSOProductBuildVer">
    <vt:lpwstr>2058-12.1.2.24819</vt:lpwstr>
  </property>
</Properties>
</file>