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6" r:id="rId5"/>
    <p:sldId id="268" r:id="rId6"/>
    <p:sldId id="269" r:id="rId7"/>
    <p:sldId id="267" r:id="rId8"/>
    <p:sldId id="259" r:id="rId9"/>
    <p:sldId id="270" r:id="rId10"/>
    <p:sldId id="271" r:id="rId11"/>
    <p:sldId id="272" r:id="rId12"/>
    <p:sldId id="274" r:id="rId13"/>
    <p:sldId id="273" r:id="rId14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64"/>
    <p:restoredTop sz="94783"/>
  </p:normalViewPr>
  <p:slideViewPr>
    <p:cSldViewPr snapToGrid="0">
      <p:cViewPr varScale="1">
        <p:scale>
          <a:sx n="87" d="100"/>
          <a:sy n="87" d="100"/>
        </p:scale>
        <p:origin x="232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8257C4-E649-4AA1-AC9E-3BCB0CBC22FF}" type="doc">
      <dgm:prSet loTypeId="urn:microsoft.com/office/officeart/2005/8/layout/hierarchy1" loCatId="hierarchy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7D8DCC2E-CD27-4CDC-BDCE-DE99D9539F16}">
      <dgm:prSet/>
      <dgm:spPr/>
      <dgm:t>
        <a:bodyPr/>
        <a:lstStyle/>
        <a:p>
          <a:r>
            <a:rPr lang="es-ES_tradnl" dirty="0"/>
            <a:t>Comprender la maniobra de infiltración y sus aplicaciones.</a:t>
          </a:r>
          <a:endParaRPr lang="en-US" dirty="0"/>
        </a:p>
      </dgm:t>
    </dgm:pt>
    <dgm:pt modelId="{9F7BF5B0-2EFE-40BC-B338-0C3FE22F63BF}" type="parTrans" cxnId="{14FD1E7C-A641-4322-8AF1-95F8DC51F01A}">
      <dgm:prSet/>
      <dgm:spPr/>
      <dgm:t>
        <a:bodyPr/>
        <a:lstStyle/>
        <a:p>
          <a:endParaRPr lang="en-US"/>
        </a:p>
      </dgm:t>
    </dgm:pt>
    <dgm:pt modelId="{BC709512-CC2F-48DB-96CC-BC7879C134F0}" type="sibTrans" cxnId="{14FD1E7C-A641-4322-8AF1-95F8DC51F01A}">
      <dgm:prSet/>
      <dgm:spPr/>
      <dgm:t>
        <a:bodyPr/>
        <a:lstStyle/>
        <a:p>
          <a:endParaRPr lang="en-US"/>
        </a:p>
      </dgm:t>
    </dgm:pt>
    <dgm:pt modelId="{B2D6726B-2B0A-48C3-9B5C-EA66FAA42734}">
      <dgm:prSet/>
      <dgm:spPr/>
      <dgm:t>
        <a:bodyPr/>
        <a:lstStyle/>
        <a:p>
          <a:r>
            <a:rPr lang="es-ES_tradnl" dirty="0"/>
            <a:t>Aplicar metodología BAMCIS para planificar operaciones de infiltración.</a:t>
          </a:r>
          <a:endParaRPr lang="en-US" dirty="0"/>
        </a:p>
      </dgm:t>
    </dgm:pt>
    <dgm:pt modelId="{03176E89-0EB7-4290-9561-A5E60B7D45C3}" type="parTrans" cxnId="{619DD316-A35C-4DA3-B096-A3B4665121BC}">
      <dgm:prSet/>
      <dgm:spPr/>
      <dgm:t>
        <a:bodyPr/>
        <a:lstStyle/>
        <a:p>
          <a:endParaRPr lang="en-US"/>
        </a:p>
      </dgm:t>
    </dgm:pt>
    <dgm:pt modelId="{87B098A2-6B58-42D3-9A61-E272A252276E}" type="sibTrans" cxnId="{619DD316-A35C-4DA3-B096-A3B4665121BC}">
      <dgm:prSet/>
      <dgm:spPr/>
      <dgm:t>
        <a:bodyPr/>
        <a:lstStyle/>
        <a:p>
          <a:endParaRPr lang="en-US"/>
        </a:p>
      </dgm:t>
    </dgm:pt>
    <dgm:pt modelId="{E177A664-2E07-EC4F-8732-05358A342D07}" type="pres">
      <dgm:prSet presAssocID="{4D8257C4-E649-4AA1-AC9E-3BCB0CBC22F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2306F42-3D04-0A49-8F21-174FEB159730}" type="pres">
      <dgm:prSet presAssocID="{7D8DCC2E-CD27-4CDC-BDCE-DE99D9539F16}" presName="hierRoot1" presStyleCnt="0"/>
      <dgm:spPr/>
    </dgm:pt>
    <dgm:pt modelId="{B1B1057A-A346-CF40-8B8E-3478BCE7F848}" type="pres">
      <dgm:prSet presAssocID="{7D8DCC2E-CD27-4CDC-BDCE-DE99D9539F16}" presName="composite" presStyleCnt="0"/>
      <dgm:spPr/>
    </dgm:pt>
    <dgm:pt modelId="{C1C7A1DC-E14F-5343-9764-90F036C620B6}" type="pres">
      <dgm:prSet presAssocID="{7D8DCC2E-CD27-4CDC-BDCE-DE99D9539F16}" presName="background" presStyleLbl="node0" presStyleIdx="0" presStyleCnt="2"/>
      <dgm:spPr/>
    </dgm:pt>
    <dgm:pt modelId="{9F23BF0E-E32E-2842-A850-28BC04A21204}" type="pres">
      <dgm:prSet presAssocID="{7D8DCC2E-CD27-4CDC-BDCE-DE99D9539F16}" presName="text" presStyleLbl="fgAcc0" presStyleIdx="0" presStyleCnt="2">
        <dgm:presLayoutVars>
          <dgm:chPref val="3"/>
        </dgm:presLayoutVars>
      </dgm:prSet>
      <dgm:spPr/>
    </dgm:pt>
    <dgm:pt modelId="{640984E3-3AC7-D247-B5B2-BCAB095045D8}" type="pres">
      <dgm:prSet presAssocID="{7D8DCC2E-CD27-4CDC-BDCE-DE99D9539F16}" presName="hierChild2" presStyleCnt="0"/>
      <dgm:spPr/>
    </dgm:pt>
    <dgm:pt modelId="{5D16EAF9-2E20-4142-A540-810349B63DE1}" type="pres">
      <dgm:prSet presAssocID="{B2D6726B-2B0A-48C3-9B5C-EA66FAA42734}" presName="hierRoot1" presStyleCnt="0"/>
      <dgm:spPr/>
    </dgm:pt>
    <dgm:pt modelId="{348F936C-882E-3448-A601-0BB325DE5640}" type="pres">
      <dgm:prSet presAssocID="{B2D6726B-2B0A-48C3-9B5C-EA66FAA42734}" presName="composite" presStyleCnt="0"/>
      <dgm:spPr/>
    </dgm:pt>
    <dgm:pt modelId="{C2783856-C4CB-C544-9B0C-7902F16FC17D}" type="pres">
      <dgm:prSet presAssocID="{B2D6726B-2B0A-48C3-9B5C-EA66FAA42734}" presName="background" presStyleLbl="node0" presStyleIdx="1" presStyleCnt="2"/>
      <dgm:spPr/>
    </dgm:pt>
    <dgm:pt modelId="{1A33CD88-A862-C346-82CC-F7BC09667B03}" type="pres">
      <dgm:prSet presAssocID="{B2D6726B-2B0A-48C3-9B5C-EA66FAA42734}" presName="text" presStyleLbl="fgAcc0" presStyleIdx="1" presStyleCnt="2">
        <dgm:presLayoutVars>
          <dgm:chPref val="3"/>
        </dgm:presLayoutVars>
      </dgm:prSet>
      <dgm:spPr/>
    </dgm:pt>
    <dgm:pt modelId="{0EF4A260-E33C-BE4C-8FCD-868724FC0B71}" type="pres">
      <dgm:prSet presAssocID="{B2D6726B-2B0A-48C3-9B5C-EA66FAA42734}" presName="hierChild2" presStyleCnt="0"/>
      <dgm:spPr/>
    </dgm:pt>
  </dgm:ptLst>
  <dgm:cxnLst>
    <dgm:cxn modelId="{619DD316-A35C-4DA3-B096-A3B4665121BC}" srcId="{4D8257C4-E649-4AA1-AC9E-3BCB0CBC22FF}" destId="{B2D6726B-2B0A-48C3-9B5C-EA66FAA42734}" srcOrd="1" destOrd="0" parTransId="{03176E89-0EB7-4290-9561-A5E60B7D45C3}" sibTransId="{87B098A2-6B58-42D3-9A61-E272A252276E}"/>
    <dgm:cxn modelId="{14FD1E7C-A641-4322-8AF1-95F8DC51F01A}" srcId="{4D8257C4-E649-4AA1-AC9E-3BCB0CBC22FF}" destId="{7D8DCC2E-CD27-4CDC-BDCE-DE99D9539F16}" srcOrd="0" destOrd="0" parTransId="{9F7BF5B0-2EFE-40BC-B338-0C3FE22F63BF}" sibTransId="{BC709512-CC2F-48DB-96CC-BC7879C134F0}"/>
    <dgm:cxn modelId="{A0F1B3A4-007B-6448-BA8A-2DC26F465234}" type="presOf" srcId="{B2D6726B-2B0A-48C3-9B5C-EA66FAA42734}" destId="{1A33CD88-A862-C346-82CC-F7BC09667B03}" srcOrd="0" destOrd="0" presId="urn:microsoft.com/office/officeart/2005/8/layout/hierarchy1"/>
    <dgm:cxn modelId="{ECE3B7D6-40CA-984A-AEB3-A4FFBCF1FD0B}" type="presOf" srcId="{7D8DCC2E-CD27-4CDC-BDCE-DE99D9539F16}" destId="{9F23BF0E-E32E-2842-A850-28BC04A21204}" srcOrd="0" destOrd="0" presId="urn:microsoft.com/office/officeart/2005/8/layout/hierarchy1"/>
    <dgm:cxn modelId="{27852BDF-3728-AE48-A0AF-E36B53A3D70A}" type="presOf" srcId="{4D8257C4-E649-4AA1-AC9E-3BCB0CBC22FF}" destId="{E177A664-2E07-EC4F-8732-05358A342D07}" srcOrd="0" destOrd="0" presId="urn:microsoft.com/office/officeart/2005/8/layout/hierarchy1"/>
    <dgm:cxn modelId="{52424D3B-BA9A-0B4D-8DD9-64535538A38E}" type="presParOf" srcId="{E177A664-2E07-EC4F-8732-05358A342D07}" destId="{02306F42-3D04-0A49-8F21-174FEB159730}" srcOrd="0" destOrd="0" presId="urn:microsoft.com/office/officeart/2005/8/layout/hierarchy1"/>
    <dgm:cxn modelId="{12261DA0-0FD4-F946-B6C9-36216C128C63}" type="presParOf" srcId="{02306F42-3D04-0A49-8F21-174FEB159730}" destId="{B1B1057A-A346-CF40-8B8E-3478BCE7F848}" srcOrd="0" destOrd="0" presId="urn:microsoft.com/office/officeart/2005/8/layout/hierarchy1"/>
    <dgm:cxn modelId="{5EC9ACCF-4CFB-E24B-985B-1EF0C7C36886}" type="presParOf" srcId="{B1B1057A-A346-CF40-8B8E-3478BCE7F848}" destId="{C1C7A1DC-E14F-5343-9764-90F036C620B6}" srcOrd="0" destOrd="0" presId="urn:microsoft.com/office/officeart/2005/8/layout/hierarchy1"/>
    <dgm:cxn modelId="{3E3DC3DC-D059-EE40-B73B-E6F9A8E926A9}" type="presParOf" srcId="{B1B1057A-A346-CF40-8B8E-3478BCE7F848}" destId="{9F23BF0E-E32E-2842-A850-28BC04A21204}" srcOrd="1" destOrd="0" presId="urn:microsoft.com/office/officeart/2005/8/layout/hierarchy1"/>
    <dgm:cxn modelId="{C6475110-5C00-DA46-B781-F1E8F1D7E07A}" type="presParOf" srcId="{02306F42-3D04-0A49-8F21-174FEB159730}" destId="{640984E3-3AC7-D247-B5B2-BCAB095045D8}" srcOrd="1" destOrd="0" presId="urn:microsoft.com/office/officeart/2005/8/layout/hierarchy1"/>
    <dgm:cxn modelId="{EB332C06-D140-BF44-AE2D-8565CD58C811}" type="presParOf" srcId="{E177A664-2E07-EC4F-8732-05358A342D07}" destId="{5D16EAF9-2E20-4142-A540-810349B63DE1}" srcOrd="1" destOrd="0" presId="urn:microsoft.com/office/officeart/2005/8/layout/hierarchy1"/>
    <dgm:cxn modelId="{154F4F8D-C53E-9A44-A027-D29A1233FAEF}" type="presParOf" srcId="{5D16EAF9-2E20-4142-A540-810349B63DE1}" destId="{348F936C-882E-3448-A601-0BB325DE5640}" srcOrd="0" destOrd="0" presId="urn:microsoft.com/office/officeart/2005/8/layout/hierarchy1"/>
    <dgm:cxn modelId="{6A719790-1CF5-EB46-A4D0-11B28283EB55}" type="presParOf" srcId="{348F936C-882E-3448-A601-0BB325DE5640}" destId="{C2783856-C4CB-C544-9B0C-7902F16FC17D}" srcOrd="0" destOrd="0" presId="urn:microsoft.com/office/officeart/2005/8/layout/hierarchy1"/>
    <dgm:cxn modelId="{625CAC68-435E-3840-84B0-32F5632FE338}" type="presParOf" srcId="{348F936C-882E-3448-A601-0BB325DE5640}" destId="{1A33CD88-A862-C346-82CC-F7BC09667B03}" srcOrd="1" destOrd="0" presId="urn:microsoft.com/office/officeart/2005/8/layout/hierarchy1"/>
    <dgm:cxn modelId="{4AD8639E-3C70-514C-9E66-E521F5AAF0F0}" type="presParOf" srcId="{5D16EAF9-2E20-4142-A540-810349B63DE1}" destId="{0EF4A260-E33C-BE4C-8FCD-868724FC0B7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396B39-BF85-4308-B2B6-7DB825B01151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DF4F520-FFB8-45B3-A83C-84A074499844}">
      <dgm:prSet/>
      <dgm:spPr/>
      <dgm:t>
        <a:bodyPr/>
        <a:lstStyle/>
        <a:p>
          <a:r>
            <a:rPr lang="es-ES_tradnl" dirty="0"/>
            <a:t>¿Qué se debe evitar para ejecutar una infiltración exitosa?</a:t>
          </a:r>
          <a:endParaRPr lang="en-US" dirty="0"/>
        </a:p>
      </dgm:t>
    </dgm:pt>
    <dgm:pt modelId="{E5326978-1903-4733-A2FC-0EC1097AD3CD}" type="parTrans" cxnId="{B42DC83B-B766-49E8-B5DC-E9CCC7B0D37F}">
      <dgm:prSet/>
      <dgm:spPr/>
      <dgm:t>
        <a:bodyPr/>
        <a:lstStyle/>
        <a:p>
          <a:endParaRPr lang="en-US"/>
        </a:p>
      </dgm:t>
    </dgm:pt>
    <dgm:pt modelId="{788F5FFA-BC5F-4DE4-9EFB-1E90ACE0B314}" type="sibTrans" cxnId="{B42DC83B-B766-49E8-B5DC-E9CCC7B0D37F}">
      <dgm:prSet/>
      <dgm:spPr/>
      <dgm:t>
        <a:bodyPr/>
        <a:lstStyle/>
        <a:p>
          <a:endParaRPr lang="en-US"/>
        </a:p>
      </dgm:t>
    </dgm:pt>
    <dgm:pt modelId="{215A6544-ED73-42E0-AECB-63F948CE6C70}">
      <dgm:prSet/>
      <dgm:spPr/>
      <dgm:t>
        <a:bodyPr/>
        <a:lstStyle/>
        <a:p>
          <a:r>
            <a:rPr lang="es-ES_tradnl" dirty="0"/>
            <a:t>¿Cuáles son los propósitos de una infiltración?</a:t>
          </a:r>
          <a:endParaRPr lang="en-US" dirty="0"/>
        </a:p>
      </dgm:t>
    </dgm:pt>
    <dgm:pt modelId="{16933DDA-5316-425A-A4D9-ACA571E5098E}" type="parTrans" cxnId="{0C919417-117D-46CE-A411-D89BAAF0C349}">
      <dgm:prSet/>
      <dgm:spPr/>
      <dgm:t>
        <a:bodyPr/>
        <a:lstStyle/>
        <a:p>
          <a:endParaRPr lang="en-US"/>
        </a:p>
      </dgm:t>
    </dgm:pt>
    <dgm:pt modelId="{1FC52DA4-47A2-4C2D-9110-C3BB5981BD58}" type="sibTrans" cxnId="{0C919417-117D-46CE-A411-D89BAAF0C349}">
      <dgm:prSet/>
      <dgm:spPr/>
      <dgm:t>
        <a:bodyPr/>
        <a:lstStyle/>
        <a:p>
          <a:endParaRPr lang="en-US"/>
        </a:p>
      </dgm:t>
    </dgm:pt>
    <dgm:pt modelId="{694D8F65-1DE9-433B-A6B8-B6E908A41B53}">
      <dgm:prSet/>
      <dgm:spPr/>
      <dgm:t>
        <a:bodyPr/>
        <a:lstStyle/>
        <a:p>
          <a:r>
            <a:rPr lang="es-ES_tradnl" dirty="0"/>
            <a:t>¿Cuáles son las medidas de coordinación típicas en una infiltración?</a:t>
          </a:r>
          <a:endParaRPr lang="en-US" dirty="0"/>
        </a:p>
      </dgm:t>
    </dgm:pt>
    <dgm:pt modelId="{D0160B9F-38DA-47B3-AF77-417A5490B4A1}" type="parTrans" cxnId="{7CC55C58-81A4-4F1B-8DBF-B445D89C167B}">
      <dgm:prSet/>
      <dgm:spPr/>
      <dgm:t>
        <a:bodyPr/>
        <a:lstStyle/>
        <a:p>
          <a:endParaRPr lang="en-US"/>
        </a:p>
      </dgm:t>
    </dgm:pt>
    <dgm:pt modelId="{45DA36E3-F375-4FFE-96B0-6350309A6C73}" type="sibTrans" cxnId="{7CC55C58-81A4-4F1B-8DBF-B445D89C167B}">
      <dgm:prSet/>
      <dgm:spPr/>
      <dgm:t>
        <a:bodyPr/>
        <a:lstStyle/>
        <a:p>
          <a:endParaRPr lang="en-US"/>
        </a:p>
      </dgm:t>
    </dgm:pt>
    <dgm:pt modelId="{6550DA04-A3EC-4667-AD00-84787690BDB2}">
      <dgm:prSet/>
      <dgm:spPr/>
      <dgm:t>
        <a:bodyPr/>
        <a:lstStyle/>
        <a:p>
          <a:r>
            <a:rPr lang="en-US" dirty="0"/>
            <a:t>¿</a:t>
          </a:r>
          <a:r>
            <a:rPr lang="es-ES_tradnl" noProof="0" dirty="0"/>
            <a:t>Qué criterios podría emplear un comándate para abortar una infiltración?</a:t>
          </a:r>
          <a:endParaRPr lang="en-US" dirty="0"/>
        </a:p>
      </dgm:t>
    </dgm:pt>
    <dgm:pt modelId="{FF81E8E3-1BFF-4164-82C4-A1236B932054}" type="parTrans" cxnId="{C4655387-55AC-4398-94FA-BC67510C0D98}">
      <dgm:prSet/>
      <dgm:spPr/>
      <dgm:t>
        <a:bodyPr/>
        <a:lstStyle/>
        <a:p>
          <a:endParaRPr lang="en-US"/>
        </a:p>
      </dgm:t>
    </dgm:pt>
    <dgm:pt modelId="{6ED38058-09D8-4483-9FCE-90168A258586}" type="sibTrans" cxnId="{C4655387-55AC-4398-94FA-BC67510C0D98}">
      <dgm:prSet/>
      <dgm:spPr/>
      <dgm:t>
        <a:bodyPr/>
        <a:lstStyle/>
        <a:p>
          <a:endParaRPr lang="en-US"/>
        </a:p>
      </dgm:t>
    </dgm:pt>
    <dgm:pt modelId="{2B944D44-B4C5-40FB-B5B3-5EF283465EEF}">
      <dgm:prSet/>
      <dgm:spPr/>
      <dgm:t>
        <a:bodyPr/>
        <a:lstStyle/>
        <a:p>
          <a:endParaRPr lang="en-US" dirty="0"/>
        </a:p>
      </dgm:t>
    </dgm:pt>
    <dgm:pt modelId="{3487A8B7-9F19-4BF4-B82E-BABC366525C8}" type="parTrans" cxnId="{17E29D92-78EB-47B5-B154-3007A4244337}">
      <dgm:prSet/>
      <dgm:spPr/>
      <dgm:t>
        <a:bodyPr/>
        <a:lstStyle/>
        <a:p>
          <a:endParaRPr lang="en-US"/>
        </a:p>
      </dgm:t>
    </dgm:pt>
    <dgm:pt modelId="{D09D9F10-D954-4DBF-8C83-7D3724E09D54}" type="sibTrans" cxnId="{17E29D92-78EB-47B5-B154-3007A4244337}">
      <dgm:prSet/>
      <dgm:spPr/>
      <dgm:t>
        <a:bodyPr/>
        <a:lstStyle/>
        <a:p>
          <a:endParaRPr lang="en-US"/>
        </a:p>
      </dgm:t>
    </dgm:pt>
    <dgm:pt modelId="{67F5E054-E3FA-E64E-9F78-5E81D8769B90}" type="pres">
      <dgm:prSet presAssocID="{71396B39-BF85-4308-B2B6-7DB825B01151}" presName="vert0" presStyleCnt="0">
        <dgm:presLayoutVars>
          <dgm:dir/>
          <dgm:animOne val="branch"/>
          <dgm:animLvl val="lvl"/>
        </dgm:presLayoutVars>
      </dgm:prSet>
      <dgm:spPr/>
    </dgm:pt>
    <dgm:pt modelId="{41E9C002-EB0A-1649-B126-D30C7EE028DE}" type="pres">
      <dgm:prSet presAssocID="{0DF4F520-FFB8-45B3-A83C-84A074499844}" presName="thickLine" presStyleLbl="alignNode1" presStyleIdx="0" presStyleCnt="5"/>
      <dgm:spPr/>
    </dgm:pt>
    <dgm:pt modelId="{2E5FBB46-DCCC-064C-887A-D9B9A5E0B3E6}" type="pres">
      <dgm:prSet presAssocID="{0DF4F520-FFB8-45B3-A83C-84A074499844}" presName="horz1" presStyleCnt="0"/>
      <dgm:spPr/>
    </dgm:pt>
    <dgm:pt modelId="{10500B05-9EA3-FF43-8CB0-8347C0CB891A}" type="pres">
      <dgm:prSet presAssocID="{0DF4F520-FFB8-45B3-A83C-84A074499844}" presName="tx1" presStyleLbl="revTx" presStyleIdx="0" presStyleCnt="5"/>
      <dgm:spPr/>
    </dgm:pt>
    <dgm:pt modelId="{153402A1-BBDB-5445-A499-16BEDCEC7729}" type="pres">
      <dgm:prSet presAssocID="{0DF4F520-FFB8-45B3-A83C-84A074499844}" presName="vert1" presStyleCnt="0"/>
      <dgm:spPr/>
    </dgm:pt>
    <dgm:pt modelId="{34665D23-CEBB-BE42-BC92-C164DD07E5BF}" type="pres">
      <dgm:prSet presAssocID="{215A6544-ED73-42E0-AECB-63F948CE6C70}" presName="thickLine" presStyleLbl="alignNode1" presStyleIdx="1" presStyleCnt="5"/>
      <dgm:spPr/>
    </dgm:pt>
    <dgm:pt modelId="{1E9B76B5-52F0-324E-A572-D0577BE67D23}" type="pres">
      <dgm:prSet presAssocID="{215A6544-ED73-42E0-AECB-63F948CE6C70}" presName="horz1" presStyleCnt="0"/>
      <dgm:spPr/>
    </dgm:pt>
    <dgm:pt modelId="{460B193B-8CD9-3348-923A-D603BD25A569}" type="pres">
      <dgm:prSet presAssocID="{215A6544-ED73-42E0-AECB-63F948CE6C70}" presName="tx1" presStyleLbl="revTx" presStyleIdx="1" presStyleCnt="5"/>
      <dgm:spPr/>
    </dgm:pt>
    <dgm:pt modelId="{4B36674C-37AE-1A4D-864E-90D295DDE668}" type="pres">
      <dgm:prSet presAssocID="{215A6544-ED73-42E0-AECB-63F948CE6C70}" presName="vert1" presStyleCnt="0"/>
      <dgm:spPr/>
    </dgm:pt>
    <dgm:pt modelId="{6716935A-510E-FD47-A8DE-379630BDDB2F}" type="pres">
      <dgm:prSet presAssocID="{694D8F65-1DE9-433B-A6B8-B6E908A41B53}" presName="thickLine" presStyleLbl="alignNode1" presStyleIdx="2" presStyleCnt="5"/>
      <dgm:spPr/>
    </dgm:pt>
    <dgm:pt modelId="{5139ABB1-7B0B-1140-A2C1-458087CD8246}" type="pres">
      <dgm:prSet presAssocID="{694D8F65-1DE9-433B-A6B8-B6E908A41B53}" presName="horz1" presStyleCnt="0"/>
      <dgm:spPr/>
    </dgm:pt>
    <dgm:pt modelId="{770A115E-B590-FA40-B0BE-8B2B196B6069}" type="pres">
      <dgm:prSet presAssocID="{694D8F65-1DE9-433B-A6B8-B6E908A41B53}" presName="tx1" presStyleLbl="revTx" presStyleIdx="2" presStyleCnt="5"/>
      <dgm:spPr/>
    </dgm:pt>
    <dgm:pt modelId="{EE345336-4A54-CA4E-A528-BED3F3420BAE}" type="pres">
      <dgm:prSet presAssocID="{694D8F65-1DE9-433B-A6B8-B6E908A41B53}" presName="vert1" presStyleCnt="0"/>
      <dgm:spPr/>
    </dgm:pt>
    <dgm:pt modelId="{03C3A051-51C8-F14E-9DE4-570917D2D052}" type="pres">
      <dgm:prSet presAssocID="{6550DA04-A3EC-4667-AD00-84787690BDB2}" presName="thickLine" presStyleLbl="alignNode1" presStyleIdx="3" presStyleCnt="5"/>
      <dgm:spPr/>
    </dgm:pt>
    <dgm:pt modelId="{997D4DFD-56B9-ED49-A00D-06A795D31962}" type="pres">
      <dgm:prSet presAssocID="{6550DA04-A3EC-4667-AD00-84787690BDB2}" presName="horz1" presStyleCnt="0"/>
      <dgm:spPr/>
    </dgm:pt>
    <dgm:pt modelId="{824B688B-0477-B44D-8B7C-4D4FA34ABD27}" type="pres">
      <dgm:prSet presAssocID="{6550DA04-A3EC-4667-AD00-84787690BDB2}" presName="tx1" presStyleLbl="revTx" presStyleIdx="3" presStyleCnt="5"/>
      <dgm:spPr/>
    </dgm:pt>
    <dgm:pt modelId="{E8E1CF56-7CAE-3041-A942-6B0E142D061D}" type="pres">
      <dgm:prSet presAssocID="{6550DA04-A3EC-4667-AD00-84787690BDB2}" presName="vert1" presStyleCnt="0"/>
      <dgm:spPr/>
    </dgm:pt>
    <dgm:pt modelId="{7B222863-7913-0744-9AF5-F685146951D4}" type="pres">
      <dgm:prSet presAssocID="{2B944D44-B4C5-40FB-B5B3-5EF283465EEF}" presName="thickLine" presStyleLbl="alignNode1" presStyleIdx="4" presStyleCnt="5"/>
      <dgm:spPr/>
    </dgm:pt>
    <dgm:pt modelId="{EE71427B-F1E7-8B45-A644-A2D433CA6C7B}" type="pres">
      <dgm:prSet presAssocID="{2B944D44-B4C5-40FB-B5B3-5EF283465EEF}" presName="horz1" presStyleCnt="0"/>
      <dgm:spPr/>
    </dgm:pt>
    <dgm:pt modelId="{658AD3A1-8560-964F-98D7-99AD796F9C2C}" type="pres">
      <dgm:prSet presAssocID="{2B944D44-B4C5-40FB-B5B3-5EF283465EEF}" presName="tx1" presStyleLbl="revTx" presStyleIdx="4" presStyleCnt="5"/>
      <dgm:spPr/>
    </dgm:pt>
    <dgm:pt modelId="{73D24D1F-4632-4C49-AA51-74B3FAE89569}" type="pres">
      <dgm:prSet presAssocID="{2B944D44-B4C5-40FB-B5B3-5EF283465EEF}" presName="vert1" presStyleCnt="0"/>
      <dgm:spPr/>
    </dgm:pt>
  </dgm:ptLst>
  <dgm:cxnLst>
    <dgm:cxn modelId="{0C919417-117D-46CE-A411-D89BAAF0C349}" srcId="{71396B39-BF85-4308-B2B6-7DB825B01151}" destId="{215A6544-ED73-42E0-AECB-63F948CE6C70}" srcOrd="1" destOrd="0" parTransId="{16933DDA-5316-425A-A4D9-ACA571E5098E}" sibTransId="{1FC52DA4-47A2-4C2D-9110-C3BB5981BD58}"/>
    <dgm:cxn modelId="{35E5E52A-B138-D049-886B-40D96DACDF65}" type="presOf" srcId="{6550DA04-A3EC-4667-AD00-84787690BDB2}" destId="{824B688B-0477-B44D-8B7C-4D4FA34ABD27}" srcOrd="0" destOrd="0" presId="urn:microsoft.com/office/officeart/2008/layout/LinedList"/>
    <dgm:cxn modelId="{B42DC83B-B766-49E8-B5DC-E9CCC7B0D37F}" srcId="{71396B39-BF85-4308-B2B6-7DB825B01151}" destId="{0DF4F520-FFB8-45B3-A83C-84A074499844}" srcOrd="0" destOrd="0" parTransId="{E5326978-1903-4733-A2FC-0EC1097AD3CD}" sibTransId="{788F5FFA-BC5F-4DE4-9EFB-1E90ACE0B314}"/>
    <dgm:cxn modelId="{7CC55C58-81A4-4F1B-8DBF-B445D89C167B}" srcId="{71396B39-BF85-4308-B2B6-7DB825B01151}" destId="{694D8F65-1DE9-433B-A6B8-B6E908A41B53}" srcOrd="2" destOrd="0" parTransId="{D0160B9F-38DA-47B3-AF77-417A5490B4A1}" sibTransId="{45DA36E3-F375-4FFE-96B0-6350309A6C73}"/>
    <dgm:cxn modelId="{51A77B67-CDA5-594F-B9FF-2F1BA7D28E93}" type="presOf" srcId="{2B944D44-B4C5-40FB-B5B3-5EF283465EEF}" destId="{658AD3A1-8560-964F-98D7-99AD796F9C2C}" srcOrd="0" destOrd="0" presId="urn:microsoft.com/office/officeart/2008/layout/LinedList"/>
    <dgm:cxn modelId="{0DFC5E7A-D463-A949-ABA9-169B9B4844F3}" type="presOf" srcId="{71396B39-BF85-4308-B2B6-7DB825B01151}" destId="{67F5E054-E3FA-E64E-9F78-5E81D8769B90}" srcOrd="0" destOrd="0" presId="urn:microsoft.com/office/officeart/2008/layout/LinedList"/>
    <dgm:cxn modelId="{C4655387-55AC-4398-94FA-BC67510C0D98}" srcId="{71396B39-BF85-4308-B2B6-7DB825B01151}" destId="{6550DA04-A3EC-4667-AD00-84787690BDB2}" srcOrd="3" destOrd="0" parTransId="{FF81E8E3-1BFF-4164-82C4-A1236B932054}" sibTransId="{6ED38058-09D8-4483-9FCE-90168A258586}"/>
    <dgm:cxn modelId="{17E29D92-78EB-47B5-B154-3007A4244337}" srcId="{71396B39-BF85-4308-B2B6-7DB825B01151}" destId="{2B944D44-B4C5-40FB-B5B3-5EF283465EEF}" srcOrd="4" destOrd="0" parTransId="{3487A8B7-9F19-4BF4-B82E-BABC366525C8}" sibTransId="{D09D9F10-D954-4DBF-8C83-7D3724E09D54}"/>
    <dgm:cxn modelId="{CE32F0A2-F069-3E48-97E4-0FE31B375A30}" type="presOf" srcId="{215A6544-ED73-42E0-AECB-63F948CE6C70}" destId="{460B193B-8CD9-3348-923A-D603BD25A569}" srcOrd="0" destOrd="0" presId="urn:microsoft.com/office/officeart/2008/layout/LinedList"/>
    <dgm:cxn modelId="{852615B7-F482-5747-907B-B1E6A642F974}" type="presOf" srcId="{0DF4F520-FFB8-45B3-A83C-84A074499844}" destId="{10500B05-9EA3-FF43-8CB0-8347C0CB891A}" srcOrd="0" destOrd="0" presId="urn:microsoft.com/office/officeart/2008/layout/LinedList"/>
    <dgm:cxn modelId="{A8E4AEF7-0C8E-0D46-9BF0-D731F5E0814A}" type="presOf" srcId="{694D8F65-1DE9-433B-A6B8-B6E908A41B53}" destId="{770A115E-B590-FA40-B0BE-8B2B196B6069}" srcOrd="0" destOrd="0" presId="urn:microsoft.com/office/officeart/2008/layout/LinedList"/>
    <dgm:cxn modelId="{811F8502-CECA-1747-AA29-47B30AA3D4A6}" type="presParOf" srcId="{67F5E054-E3FA-E64E-9F78-5E81D8769B90}" destId="{41E9C002-EB0A-1649-B126-D30C7EE028DE}" srcOrd="0" destOrd="0" presId="urn:microsoft.com/office/officeart/2008/layout/LinedList"/>
    <dgm:cxn modelId="{9BCBBD33-59FC-4145-8498-02AA3D3CF6DF}" type="presParOf" srcId="{67F5E054-E3FA-E64E-9F78-5E81D8769B90}" destId="{2E5FBB46-DCCC-064C-887A-D9B9A5E0B3E6}" srcOrd="1" destOrd="0" presId="urn:microsoft.com/office/officeart/2008/layout/LinedList"/>
    <dgm:cxn modelId="{B588F95E-BB08-D343-98A6-79212F7EE2A2}" type="presParOf" srcId="{2E5FBB46-DCCC-064C-887A-D9B9A5E0B3E6}" destId="{10500B05-9EA3-FF43-8CB0-8347C0CB891A}" srcOrd="0" destOrd="0" presId="urn:microsoft.com/office/officeart/2008/layout/LinedList"/>
    <dgm:cxn modelId="{5E31BEB9-8E79-E34C-9411-73EC0D7E4083}" type="presParOf" srcId="{2E5FBB46-DCCC-064C-887A-D9B9A5E0B3E6}" destId="{153402A1-BBDB-5445-A499-16BEDCEC7729}" srcOrd="1" destOrd="0" presId="urn:microsoft.com/office/officeart/2008/layout/LinedList"/>
    <dgm:cxn modelId="{D8DFA76C-7396-4442-952D-E9A625614B4C}" type="presParOf" srcId="{67F5E054-E3FA-E64E-9F78-5E81D8769B90}" destId="{34665D23-CEBB-BE42-BC92-C164DD07E5BF}" srcOrd="2" destOrd="0" presId="urn:microsoft.com/office/officeart/2008/layout/LinedList"/>
    <dgm:cxn modelId="{82E0DACA-01C9-BE4B-B21D-45383F7CA973}" type="presParOf" srcId="{67F5E054-E3FA-E64E-9F78-5E81D8769B90}" destId="{1E9B76B5-52F0-324E-A572-D0577BE67D23}" srcOrd="3" destOrd="0" presId="urn:microsoft.com/office/officeart/2008/layout/LinedList"/>
    <dgm:cxn modelId="{68F1BB9E-F575-5C4B-8582-57F7CE1A32F9}" type="presParOf" srcId="{1E9B76B5-52F0-324E-A572-D0577BE67D23}" destId="{460B193B-8CD9-3348-923A-D603BD25A569}" srcOrd="0" destOrd="0" presId="urn:microsoft.com/office/officeart/2008/layout/LinedList"/>
    <dgm:cxn modelId="{F4614618-152B-5D41-B13F-2C96071DB061}" type="presParOf" srcId="{1E9B76B5-52F0-324E-A572-D0577BE67D23}" destId="{4B36674C-37AE-1A4D-864E-90D295DDE668}" srcOrd="1" destOrd="0" presId="urn:microsoft.com/office/officeart/2008/layout/LinedList"/>
    <dgm:cxn modelId="{206BD806-CB21-6F4B-8DD9-884B76A32297}" type="presParOf" srcId="{67F5E054-E3FA-E64E-9F78-5E81D8769B90}" destId="{6716935A-510E-FD47-A8DE-379630BDDB2F}" srcOrd="4" destOrd="0" presId="urn:microsoft.com/office/officeart/2008/layout/LinedList"/>
    <dgm:cxn modelId="{9FB49EC9-CC38-E64E-962F-35CAACFF2314}" type="presParOf" srcId="{67F5E054-E3FA-E64E-9F78-5E81D8769B90}" destId="{5139ABB1-7B0B-1140-A2C1-458087CD8246}" srcOrd="5" destOrd="0" presId="urn:microsoft.com/office/officeart/2008/layout/LinedList"/>
    <dgm:cxn modelId="{01D08C26-588F-314B-950D-75FC15A9FFE4}" type="presParOf" srcId="{5139ABB1-7B0B-1140-A2C1-458087CD8246}" destId="{770A115E-B590-FA40-B0BE-8B2B196B6069}" srcOrd="0" destOrd="0" presId="urn:microsoft.com/office/officeart/2008/layout/LinedList"/>
    <dgm:cxn modelId="{926FFBB7-1B5B-B449-AE16-F2EDDD4CAFEC}" type="presParOf" srcId="{5139ABB1-7B0B-1140-A2C1-458087CD8246}" destId="{EE345336-4A54-CA4E-A528-BED3F3420BAE}" srcOrd="1" destOrd="0" presId="urn:microsoft.com/office/officeart/2008/layout/LinedList"/>
    <dgm:cxn modelId="{EC8EFE8D-CFD8-644B-B98E-F8981A5E9921}" type="presParOf" srcId="{67F5E054-E3FA-E64E-9F78-5E81D8769B90}" destId="{03C3A051-51C8-F14E-9DE4-570917D2D052}" srcOrd="6" destOrd="0" presId="urn:microsoft.com/office/officeart/2008/layout/LinedList"/>
    <dgm:cxn modelId="{66F27843-1235-9146-B555-2F109C868C07}" type="presParOf" srcId="{67F5E054-E3FA-E64E-9F78-5E81D8769B90}" destId="{997D4DFD-56B9-ED49-A00D-06A795D31962}" srcOrd="7" destOrd="0" presId="urn:microsoft.com/office/officeart/2008/layout/LinedList"/>
    <dgm:cxn modelId="{FFF426F0-BB91-6145-8497-ED894DA7E84D}" type="presParOf" srcId="{997D4DFD-56B9-ED49-A00D-06A795D31962}" destId="{824B688B-0477-B44D-8B7C-4D4FA34ABD27}" srcOrd="0" destOrd="0" presId="urn:microsoft.com/office/officeart/2008/layout/LinedList"/>
    <dgm:cxn modelId="{4F73D450-84E7-2543-965B-8C44191F74BB}" type="presParOf" srcId="{997D4DFD-56B9-ED49-A00D-06A795D31962}" destId="{E8E1CF56-7CAE-3041-A942-6B0E142D061D}" srcOrd="1" destOrd="0" presId="urn:microsoft.com/office/officeart/2008/layout/LinedList"/>
    <dgm:cxn modelId="{16A62D34-BA14-EC4E-89A9-D683B79A977D}" type="presParOf" srcId="{67F5E054-E3FA-E64E-9F78-5E81D8769B90}" destId="{7B222863-7913-0744-9AF5-F685146951D4}" srcOrd="8" destOrd="0" presId="urn:microsoft.com/office/officeart/2008/layout/LinedList"/>
    <dgm:cxn modelId="{43D05E96-1A47-4347-87BA-662782C14F8D}" type="presParOf" srcId="{67F5E054-E3FA-E64E-9F78-5E81D8769B90}" destId="{EE71427B-F1E7-8B45-A644-A2D433CA6C7B}" srcOrd="9" destOrd="0" presId="urn:microsoft.com/office/officeart/2008/layout/LinedList"/>
    <dgm:cxn modelId="{1F074264-04F6-4C44-B054-12900D0BCBED}" type="presParOf" srcId="{EE71427B-F1E7-8B45-A644-A2D433CA6C7B}" destId="{658AD3A1-8560-964F-98D7-99AD796F9C2C}" srcOrd="0" destOrd="0" presId="urn:microsoft.com/office/officeart/2008/layout/LinedList"/>
    <dgm:cxn modelId="{776DE055-E519-734C-BC83-C40867B157E4}" type="presParOf" srcId="{EE71427B-F1E7-8B45-A644-A2D433CA6C7B}" destId="{73D24D1F-4632-4C49-AA51-74B3FAE8956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DAAE31-735B-42AC-A3C3-F85CA0D07C2D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BDA8D0E-25B0-49AF-A4FF-8B16466AEBF2}">
      <dgm:prSet/>
      <dgm:spPr/>
      <dgm:t>
        <a:bodyPr/>
        <a:lstStyle/>
        <a:p>
          <a:r>
            <a:rPr lang="es-ES_tradnl" dirty="0"/>
            <a:t>LF BAE se encuentra embarcada en ATF preparándose para neutralizar fuerzas enemigas que ocuparon isla Dawson en territorio nacional. LF esta conformada por la totalidad de las unidades de la BAE </a:t>
          </a:r>
          <a:endParaRPr lang="en-US" dirty="0"/>
        </a:p>
      </dgm:t>
    </dgm:pt>
    <dgm:pt modelId="{2CC46AEE-6A64-4CE4-A769-89E3347852A2}" type="parTrans" cxnId="{D4E687EE-F7C1-4E84-BDE4-4B550348A5E8}">
      <dgm:prSet/>
      <dgm:spPr/>
      <dgm:t>
        <a:bodyPr/>
        <a:lstStyle/>
        <a:p>
          <a:endParaRPr lang="en-US"/>
        </a:p>
      </dgm:t>
    </dgm:pt>
    <dgm:pt modelId="{2BDD411B-E59B-4F2E-8D37-F5B0ECCCB0CE}" type="sibTrans" cxnId="{D4E687EE-F7C1-4E84-BDE4-4B550348A5E8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9B7D1B09-79F8-46F7-A0F0-FC4C6A08AFEE}">
      <dgm:prSet/>
      <dgm:spPr/>
      <dgm:t>
        <a:bodyPr/>
        <a:lstStyle/>
        <a:p>
          <a:r>
            <a:rPr lang="es-ES_tradnl" dirty="0"/>
            <a:t>El </a:t>
          </a:r>
          <a:r>
            <a:rPr lang="es-ES_tradnl" dirty="0" err="1"/>
            <a:t>Bn</a:t>
          </a:r>
          <a:r>
            <a:rPr lang="es-ES_tradnl" dirty="0"/>
            <a:t> 31 es el SE 1 de la BAE y tiene la misión de neutralizar sistemas C2 y Logísticos enemigos IVO isla Dawson entre el día D-2 y D-1 IOT degradar la capacidad de coordinación adversaria previo al desembarco del LF ME</a:t>
          </a:r>
          <a:endParaRPr lang="en-US" dirty="0"/>
        </a:p>
      </dgm:t>
    </dgm:pt>
    <dgm:pt modelId="{8F9FCAFB-1D39-4AF9-AB34-8C4506290900}" type="parTrans" cxnId="{1973E32B-86D7-4F22-9EC3-2FAB59F0CFCD}">
      <dgm:prSet/>
      <dgm:spPr/>
      <dgm:t>
        <a:bodyPr/>
        <a:lstStyle/>
        <a:p>
          <a:endParaRPr lang="en-US"/>
        </a:p>
      </dgm:t>
    </dgm:pt>
    <dgm:pt modelId="{68B1ED5C-1830-4956-981F-BD259C2D816D}" type="sibTrans" cxnId="{1973E32B-86D7-4F22-9EC3-2FAB59F0CFC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D1BF6568-DFE3-417B-91C7-4D518D4793B9}">
      <dgm:prSet/>
      <dgm:spPr/>
      <dgm:t>
        <a:bodyPr/>
        <a:lstStyle/>
        <a:p>
          <a:r>
            <a:rPr lang="es-ES_tradnl" dirty="0"/>
            <a:t>Usted es el Comandante del 1 PLT de la Compañía 311. Su compañía tiene  la tarea de neutralizar sistemas C2 adversarios IVO Harris NLT día D IOT limitar la capacidad de comunicación del REG </a:t>
          </a:r>
          <a:r>
            <a:rPr lang="es-ES_tradnl" dirty="0" err="1"/>
            <a:t>ref</a:t>
          </a:r>
          <a:r>
            <a:rPr lang="es-ES_tradnl" dirty="0"/>
            <a:t> rojo que opera en la isla.</a:t>
          </a:r>
          <a:endParaRPr lang="en-US" dirty="0"/>
        </a:p>
      </dgm:t>
    </dgm:pt>
    <dgm:pt modelId="{16B65127-464A-402A-B0A6-8AFC012501ED}" type="parTrans" cxnId="{2B2F84E6-B848-4F45-B7C7-8FFE25ADFB96}">
      <dgm:prSet/>
      <dgm:spPr/>
      <dgm:t>
        <a:bodyPr/>
        <a:lstStyle/>
        <a:p>
          <a:endParaRPr lang="en-US"/>
        </a:p>
      </dgm:t>
    </dgm:pt>
    <dgm:pt modelId="{C244DCF1-C2BD-45D8-AF42-4873A354148C}" type="sibTrans" cxnId="{2B2F84E6-B848-4F45-B7C7-8FFE25ADFB96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153E2F08-958E-40F5-BAEE-F7B21C82DD52}">
      <dgm:prSet/>
      <dgm:spPr/>
      <dgm:t>
        <a:bodyPr/>
        <a:lstStyle/>
        <a:p>
          <a:r>
            <a:rPr lang="es-ES_tradnl" dirty="0"/>
            <a:t>La Compañía 311 operara dividida en dos esfuerzos . Usted es el SE 1 y su tarea es neutralizar OBJ 31-1 NLT día D el cual es un puesto de mando alternativo ubicado IVO 01-77 antes del día D IOT limitar la capacidad C2 del </a:t>
          </a:r>
          <a:r>
            <a:rPr lang="es-ES_tradnl" dirty="0" err="1"/>
            <a:t>Bn</a:t>
          </a:r>
          <a:r>
            <a:rPr lang="es-ES_tradnl" dirty="0"/>
            <a:t> enemigo </a:t>
          </a:r>
          <a:endParaRPr lang="en-US" dirty="0"/>
        </a:p>
      </dgm:t>
    </dgm:pt>
    <dgm:pt modelId="{26E35A12-3204-4699-B299-1DFB0FB58937}" type="parTrans" cxnId="{978978FD-DC24-4914-9D13-87CA0D09146E}">
      <dgm:prSet/>
      <dgm:spPr/>
      <dgm:t>
        <a:bodyPr/>
        <a:lstStyle/>
        <a:p>
          <a:endParaRPr lang="en-US"/>
        </a:p>
      </dgm:t>
    </dgm:pt>
    <dgm:pt modelId="{876EC620-1E69-40D5-BA24-993D646CA46B}" type="sibTrans" cxnId="{978978FD-DC24-4914-9D13-87CA0D09146E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037C593C-8EDE-4F87-96CE-62275CCAAA43}">
      <dgm:prSet/>
      <dgm:spPr/>
      <dgm:t>
        <a:bodyPr/>
        <a:lstStyle/>
        <a:p>
          <a:r>
            <a:rPr lang="es-ES_tradnl" noProof="0" dirty="0"/>
            <a:t>El CONOPS de la Compañía se basa en una infiltración. actualmente ambos esfuerzos se encuentran un área de ocultamiento  y se preparan para accionar sobre sus respectivos objetivos.</a:t>
          </a:r>
        </a:p>
      </dgm:t>
    </dgm:pt>
    <dgm:pt modelId="{C8997867-1865-4455-9CA4-8B8888CA58FE}" type="parTrans" cxnId="{1E9C3762-F433-48E5-8D6A-C592CCE73070}">
      <dgm:prSet/>
      <dgm:spPr/>
      <dgm:t>
        <a:bodyPr/>
        <a:lstStyle/>
        <a:p>
          <a:endParaRPr lang="en-US"/>
        </a:p>
      </dgm:t>
    </dgm:pt>
    <dgm:pt modelId="{BB91F178-3C6C-4C03-88C8-A67F74CB630B}" type="sibTrans" cxnId="{1E9C3762-F433-48E5-8D6A-C592CCE73070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1E0334F2-A574-4078-9E08-66B49B8AC09C}">
      <dgm:prSet/>
      <dgm:spPr/>
      <dgm:t>
        <a:bodyPr/>
        <a:lstStyle/>
        <a:p>
          <a:r>
            <a:rPr lang="es-ES_tradnl" dirty="0"/>
            <a:t>Se viven las 1600 horas del día D-1 y su objetivo debe ser neutralizado NLT día D</a:t>
          </a:r>
          <a:endParaRPr lang="en-US" dirty="0"/>
        </a:p>
      </dgm:t>
    </dgm:pt>
    <dgm:pt modelId="{31BA8E96-9BF5-4C22-A183-4E0B862670FF}" type="parTrans" cxnId="{55E43FA6-D8D2-443E-9D3D-01CA2424BA71}">
      <dgm:prSet/>
      <dgm:spPr/>
      <dgm:t>
        <a:bodyPr/>
        <a:lstStyle/>
        <a:p>
          <a:endParaRPr lang="en-US"/>
        </a:p>
      </dgm:t>
    </dgm:pt>
    <dgm:pt modelId="{79CA79E0-C887-43C9-94C5-2BD8484544EB}" type="sibTrans" cxnId="{55E43FA6-D8D2-443E-9D3D-01CA2424BA71}">
      <dgm:prSet phldrT="6" phldr="0"/>
      <dgm:spPr/>
      <dgm:t>
        <a:bodyPr/>
        <a:lstStyle/>
        <a:p>
          <a:r>
            <a:rPr lang="en-US"/>
            <a:t>6</a:t>
          </a:r>
        </a:p>
      </dgm:t>
    </dgm:pt>
    <dgm:pt modelId="{14F60123-EAD0-4D5E-AED7-3DDBD26746A5}">
      <dgm:prSet/>
      <dgm:spPr/>
      <dgm:t>
        <a:bodyPr/>
        <a:lstStyle/>
        <a:p>
          <a:r>
            <a:rPr lang="es-ES_tradnl" dirty="0"/>
            <a:t>Cuenta con una sección de drones con autonomía de 2 horas, la cual decide emplear para actualizar su panorama. Observando la siguiente imagen  </a:t>
          </a:r>
          <a:endParaRPr lang="en-US" dirty="0"/>
        </a:p>
      </dgm:t>
    </dgm:pt>
    <dgm:pt modelId="{0262D63D-D758-46E5-916A-BE8D343878EC}" type="parTrans" cxnId="{9E50B407-0FEA-46F1-93ED-293BF0DED01D}">
      <dgm:prSet/>
      <dgm:spPr/>
      <dgm:t>
        <a:bodyPr/>
        <a:lstStyle/>
        <a:p>
          <a:endParaRPr lang="en-US"/>
        </a:p>
      </dgm:t>
    </dgm:pt>
    <dgm:pt modelId="{759586F3-CB33-4D3E-B022-BB9D51C3619C}" type="sibTrans" cxnId="{9E50B407-0FEA-46F1-93ED-293BF0DED01D}">
      <dgm:prSet phldrT="7" phldr="0"/>
      <dgm:spPr/>
      <dgm:t>
        <a:bodyPr/>
        <a:lstStyle/>
        <a:p>
          <a:r>
            <a:rPr lang="en-US"/>
            <a:t>7</a:t>
          </a:r>
        </a:p>
      </dgm:t>
    </dgm:pt>
    <dgm:pt modelId="{896E7C44-2BA2-8047-B2E6-D1E1CD28C014}">
      <dgm:prSet/>
      <dgm:spPr/>
      <dgm:t>
        <a:bodyPr/>
        <a:lstStyle/>
        <a:p>
          <a:r>
            <a:rPr lang="es-MX" dirty="0"/>
            <a:t>Planificación incial (45 m).</a:t>
          </a:r>
        </a:p>
      </dgm:t>
    </dgm:pt>
    <dgm:pt modelId="{C072D329-B9A5-3046-8281-F5022E7E0C16}" type="parTrans" cxnId="{D185799D-D644-EA48-B665-3DCC49CC33E8}">
      <dgm:prSet/>
      <dgm:spPr/>
      <dgm:t>
        <a:bodyPr/>
        <a:lstStyle/>
        <a:p>
          <a:endParaRPr lang="es-MX"/>
        </a:p>
      </dgm:t>
    </dgm:pt>
    <dgm:pt modelId="{142A26C4-5D0F-4648-A078-D2EA9ED07C1E}" type="sibTrans" cxnId="{D185799D-D644-EA48-B665-3DCC49CC33E8}">
      <dgm:prSet phldrT="8" phldr="0"/>
      <dgm:spPr/>
      <dgm:t>
        <a:bodyPr/>
        <a:lstStyle/>
        <a:p>
          <a:endParaRPr lang="es-MX"/>
        </a:p>
      </dgm:t>
    </dgm:pt>
    <dgm:pt modelId="{815E2A9F-2CF9-D74A-AB50-823CC449D28C}" type="pres">
      <dgm:prSet presAssocID="{44DAAE31-735B-42AC-A3C3-F85CA0D07C2D}" presName="Name0" presStyleCnt="0">
        <dgm:presLayoutVars>
          <dgm:dir/>
          <dgm:resizeHandles val="exact"/>
        </dgm:presLayoutVars>
      </dgm:prSet>
      <dgm:spPr/>
    </dgm:pt>
    <dgm:pt modelId="{75EE6480-3132-A549-A7A2-710D84458416}" type="pres">
      <dgm:prSet presAssocID="{ABDA8D0E-25B0-49AF-A4FF-8B16466AEBF2}" presName="node" presStyleLbl="node1" presStyleIdx="0" presStyleCnt="8">
        <dgm:presLayoutVars>
          <dgm:bulletEnabled val="1"/>
        </dgm:presLayoutVars>
      </dgm:prSet>
      <dgm:spPr/>
    </dgm:pt>
    <dgm:pt modelId="{40D718E7-AA12-7C4B-AFE6-53CF455529DB}" type="pres">
      <dgm:prSet presAssocID="{2BDD411B-E59B-4F2E-8D37-F5B0ECCCB0CE}" presName="sibTrans" presStyleLbl="sibTrans1D1" presStyleIdx="0" presStyleCnt="7"/>
      <dgm:spPr/>
    </dgm:pt>
    <dgm:pt modelId="{72570DBE-54E0-554E-8C97-76EB94A9CDEA}" type="pres">
      <dgm:prSet presAssocID="{2BDD411B-E59B-4F2E-8D37-F5B0ECCCB0CE}" presName="connectorText" presStyleLbl="sibTrans1D1" presStyleIdx="0" presStyleCnt="7"/>
      <dgm:spPr/>
    </dgm:pt>
    <dgm:pt modelId="{5D8566EA-AEAE-1D42-9373-CCD7A98A9275}" type="pres">
      <dgm:prSet presAssocID="{9B7D1B09-79F8-46F7-A0F0-FC4C6A08AFEE}" presName="node" presStyleLbl="node1" presStyleIdx="1" presStyleCnt="8">
        <dgm:presLayoutVars>
          <dgm:bulletEnabled val="1"/>
        </dgm:presLayoutVars>
      </dgm:prSet>
      <dgm:spPr/>
    </dgm:pt>
    <dgm:pt modelId="{AE7916EA-3326-0048-B4DD-3926046823F6}" type="pres">
      <dgm:prSet presAssocID="{68B1ED5C-1830-4956-981F-BD259C2D816D}" presName="sibTrans" presStyleLbl="sibTrans1D1" presStyleIdx="1" presStyleCnt="7"/>
      <dgm:spPr/>
    </dgm:pt>
    <dgm:pt modelId="{CE9E8C69-1DEA-D640-9AF6-40C6FE463270}" type="pres">
      <dgm:prSet presAssocID="{68B1ED5C-1830-4956-981F-BD259C2D816D}" presName="connectorText" presStyleLbl="sibTrans1D1" presStyleIdx="1" presStyleCnt="7"/>
      <dgm:spPr/>
    </dgm:pt>
    <dgm:pt modelId="{39A25E8C-B5DA-C947-BE67-776CC3E41AAA}" type="pres">
      <dgm:prSet presAssocID="{D1BF6568-DFE3-417B-91C7-4D518D4793B9}" presName="node" presStyleLbl="node1" presStyleIdx="2" presStyleCnt="8">
        <dgm:presLayoutVars>
          <dgm:bulletEnabled val="1"/>
        </dgm:presLayoutVars>
      </dgm:prSet>
      <dgm:spPr/>
    </dgm:pt>
    <dgm:pt modelId="{9729E148-4966-9A4F-9234-13FEB7DDAFA3}" type="pres">
      <dgm:prSet presAssocID="{C244DCF1-C2BD-45D8-AF42-4873A354148C}" presName="sibTrans" presStyleLbl="sibTrans1D1" presStyleIdx="2" presStyleCnt="7"/>
      <dgm:spPr/>
    </dgm:pt>
    <dgm:pt modelId="{176EFB00-1B6B-4949-871E-FAFC2FA968FD}" type="pres">
      <dgm:prSet presAssocID="{C244DCF1-C2BD-45D8-AF42-4873A354148C}" presName="connectorText" presStyleLbl="sibTrans1D1" presStyleIdx="2" presStyleCnt="7"/>
      <dgm:spPr/>
    </dgm:pt>
    <dgm:pt modelId="{DF5A5843-C35D-644F-A924-DB7CF0DD1ED0}" type="pres">
      <dgm:prSet presAssocID="{153E2F08-958E-40F5-BAEE-F7B21C82DD52}" presName="node" presStyleLbl="node1" presStyleIdx="3" presStyleCnt="8">
        <dgm:presLayoutVars>
          <dgm:bulletEnabled val="1"/>
        </dgm:presLayoutVars>
      </dgm:prSet>
      <dgm:spPr/>
    </dgm:pt>
    <dgm:pt modelId="{10454D2A-BBD2-594B-BA21-F0554E0376C5}" type="pres">
      <dgm:prSet presAssocID="{876EC620-1E69-40D5-BA24-993D646CA46B}" presName="sibTrans" presStyleLbl="sibTrans1D1" presStyleIdx="3" presStyleCnt="7"/>
      <dgm:spPr/>
    </dgm:pt>
    <dgm:pt modelId="{D9D78887-53C9-844A-8A67-1C8C04418613}" type="pres">
      <dgm:prSet presAssocID="{876EC620-1E69-40D5-BA24-993D646CA46B}" presName="connectorText" presStyleLbl="sibTrans1D1" presStyleIdx="3" presStyleCnt="7"/>
      <dgm:spPr/>
    </dgm:pt>
    <dgm:pt modelId="{186CFA95-3CE3-2245-B069-B4B81024E2A3}" type="pres">
      <dgm:prSet presAssocID="{037C593C-8EDE-4F87-96CE-62275CCAAA43}" presName="node" presStyleLbl="node1" presStyleIdx="4" presStyleCnt="8">
        <dgm:presLayoutVars>
          <dgm:bulletEnabled val="1"/>
        </dgm:presLayoutVars>
      </dgm:prSet>
      <dgm:spPr/>
    </dgm:pt>
    <dgm:pt modelId="{9B18E00C-FBB6-C142-BD45-B8CA9FDB0985}" type="pres">
      <dgm:prSet presAssocID="{BB91F178-3C6C-4C03-88C8-A67F74CB630B}" presName="sibTrans" presStyleLbl="sibTrans1D1" presStyleIdx="4" presStyleCnt="7"/>
      <dgm:spPr/>
    </dgm:pt>
    <dgm:pt modelId="{EDBEB581-DEF8-D347-81FA-9F182C8A4566}" type="pres">
      <dgm:prSet presAssocID="{BB91F178-3C6C-4C03-88C8-A67F74CB630B}" presName="connectorText" presStyleLbl="sibTrans1D1" presStyleIdx="4" presStyleCnt="7"/>
      <dgm:spPr/>
    </dgm:pt>
    <dgm:pt modelId="{326B1606-7184-674D-B5E0-CABF9EB186FF}" type="pres">
      <dgm:prSet presAssocID="{1E0334F2-A574-4078-9E08-66B49B8AC09C}" presName="node" presStyleLbl="node1" presStyleIdx="5" presStyleCnt="8">
        <dgm:presLayoutVars>
          <dgm:bulletEnabled val="1"/>
        </dgm:presLayoutVars>
      </dgm:prSet>
      <dgm:spPr/>
    </dgm:pt>
    <dgm:pt modelId="{6DB5D6F7-F47A-364D-B05F-FC33E27DC38C}" type="pres">
      <dgm:prSet presAssocID="{79CA79E0-C887-43C9-94C5-2BD8484544EB}" presName="sibTrans" presStyleLbl="sibTrans1D1" presStyleIdx="5" presStyleCnt="7"/>
      <dgm:spPr/>
    </dgm:pt>
    <dgm:pt modelId="{AB2554DE-1B4B-D347-B128-0B8618AC8E6D}" type="pres">
      <dgm:prSet presAssocID="{79CA79E0-C887-43C9-94C5-2BD8484544EB}" presName="connectorText" presStyleLbl="sibTrans1D1" presStyleIdx="5" presStyleCnt="7"/>
      <dgm:spPr/>
    </dgm:pt>
    <dgm:pt modelId="{14DB1FC6-150F-AA45-AC1B-EA545B3DE995}" type="pres">
      <dgm:prSet presAssocID="{14F60123-EAD0-4D5E-AED7-3DDBD26746A5}" presName="node" presStyleLbl="node1" presStyleIdx="6" presStyleCnt="8">
        <dgm:presLayoutVars>
          <dgm:bulletEnabled val="1"/>
        </dgm:presLayoutVars>
      </dgm:prSet>
      <dgm:spPr/>
    </dgm:pt>
    <dgm:pt modelId="{4CFCEC9E-A366-6B48-8DC2-B51271E1248E}" type="pres">
      <dgm:prSet presAssocID="{759586F3-CB33-4D3E-B022-BB9D51C3619C}" presName="sibTrans" presStyleLbl="sibTrans1D1" presStyleIdx="6" presStyleCnt="7"/>
      <dgm:spPr/>
    </dgm:pt>
    <dgm:pt modelId="{80A78BBC-F578-5747-8A05-838EE6C1B248}" type="pres">
      <dgm:prSet presAssocID="{759586F3-CB33-4D3E-B022-BB9D51C3619C}" presName="connectorText" presStyleLbl="sibTrans1D1" presStyleIdx="6" presStyleCnt="7"/>
      <dgm:spPr/>
    </dgm:pt>
    <dgm:pt modelId="{4B834430-DBB6-D340-8F24-145FDCEB2537}" type="pres">
      <dgm:prSet presAssocID="{896E7C44-2BA2-8047-B2E6-D1E1CD28C014}" presName="node" presStyleLbl="node1" presStyleIdx="7" presStyleCnt="8">
        <dgm:presLayoutVars>
          <dgm:bulletEnabled val="1"/>
        </dgm:presLayoutVars>
      </dgm:prSet>
      <dgm:spPr/>
    </dgm:pt>
  </dgm:ptLst>
  <dgm:cxnLst>
    <dgm:cxn modelId="{9E50B407-0FEA-46F1-93ED-293BF0DED01D}" srcId="{44DAAE31-735B-42AC-A3C3-F85CA0D07C2D}" destId="{14F60123-EAD0-4D5E-AED7-3DDBD26746A5}" srcOrd="6" destOrd="0" parTransId="{0262D63D-D758-46E5-916A-BE8D343878EC}" sibTransId="{759586F3-CB33-4D3E-B022-BB9D51C3619C}"/>
    <dgm:cxn modelId="{5085EE0A-7F1A-5D4B-8D47-C5984437C2DE}" type="presOf" srcId="{79CA79E0-C887-43C9-94C5-2BD8484544EB}" destId="{6DB5D6F7-F47A-364D-B05F-FC33E27DC38C}" srcOrd="0" destOrd="0" presId="urn:microsoft.com/office/officeart/2016/7/layout/RepeatingBendingProcessNew"/>
    <dgm:cxn modelId="{3E834A1E-641D-C34B-B7D5-8727A1D10ADE}" type="presOf" srcId="{BB91F178-3C6C-4C03-88C8-A67F74CB630B}" destId="{EDBEB581-DEF8-D347-81FA-9F182C8A4566}" srcOrd="1" destOrd="0" presId="urn:microsoft.com/office/officeart/2016/7/layout/RepeatingBendingProcessNew"/>
    <dgm:cxn modelId="{53B3621F-B4B7-894E-B36F-020C0ADD0E2F}" type="presOf" srcId="{896E7C44-2BA2-8047-B2E6-D1E1CD28C014}" destId="{4B834430-DBB6-D340-8F24-145FDCEB2537}" srcOrd="0" destOrd="0" presId="urn:microsoft.com/office/officeart/2016/7/layout/RepeatingBendingProcessNew"/>
    <dgm:cxn modelId="{1973E32B-86D7-4F22-9EC3-2FAB59F0CFCD}" srcId="{44DAAE31-735B-42AC-A3C3-F85CA0D07C2D}" destId="{9B7D1B09-79F8-46F7-A0F0-FC4C6A08AFEE}" srcOrd="1" destOrd="0" parTransId="{8F9FCAFB-1D39-4AF9-AB34-8C4506290900}" sibTransId="{68B1ED5C-1830-4956-981F-BD259C2D816D}"/>
    <dgm:cxn modelId="{DDC8843C-C4A6-8148-AF23-E17A0093EFF9}" type="presOf" srcId="{C244DCF1-C2BD-45D8-AF42-4873A354148C}" destId="{176EFB00-1B6B-4949-871E-FAFC2FA968FD}" srcOrd="1" destOrd="0" presId="urn:microsoft.com/office/officeart/2016/7/layout/RepeatingBendingProcessNew"/>
    <dgm:cxn modelId="{83A91C42-5FA5-4048-A864-FC39C0D62298}" type="presOf" srcId="{9B7D1B09-79F8-46F7-A0F0-FC4C6A08AFEE}" destId="{5D8566EA-AEAE-1D42-9373-CCD7A98A9275}" srcOrd="0" destOrd="0" presId="urn:microsoft.com/office/officeart/2016/7/layout/RepeatingBendingProcessNew"/>
    <dgm:cxn modelId="{53BCD948-978F-1F40-82AA-319D8A56A4E2}" type="presOf" srcId="{759586F3-CB33-4D3E-B022-BB9D51C3619C}" destId="{4CFCEC9E-A366-6B48-8DC2-B51271E1248E}" srcOrd="0" destOrd="0" presId="urn:microsoft.com/office/officeart/2016/7/layout/RepeatingBendingProcessNew"/>
    <dgm:cxn modelId="{44E27A4B-25A7-5647-86F9-CF57AB861DAB}" type="presOf" srcId="{759586F3-CB33-4D3E-B022-BB9D51C3619C}" destId="{80A78BBC-F578-5747-8A05-838EE6C1B248}" srcOrd="1" destOrd="0" presId="urn:microsoft.com/office/officeart/2016/7/layout/RepeatingBendingProcessNew"/>
    <dgm:cxn modelId="{6E3AA65D-5341-794A-AEAB-C331C7BACED2}" type="presOf" srcId="{037C593C-8EDE-4F87-96CE-62275CCAAA43}" destId="{186CFA95-3CE3-2245-B069-B4B81024E2A3}" srcOrd="0" destOrd="0" presId="urn:microsoft.com/office/officeart/2016/7/layout/RepeatingBendingProcessNew"/>
    <dgm:cxn modelId="{1E9C3762-F433-48E5-8D6A-C592CCE73070}" srcId="{44DAAE31-735B-42AC-A3C3-F85CA0D07C2D}" destId="{037C593C-8EDE-4F87-96CE-62275CCAAA43}" srcOrd="4" destOrd="0" parTransId="{C8997867-1865-4455-9CA4-8B8888CA58FE}" sibTransId="{BB91F178-3C6C-4C03-88C8-A67F74CB630B}"/>
    <dgm:cxn modelId="{00932363-055C-DD46-9C19-63954A06350C}" type="presOf" srcId="{68B1ED5C-1830-4956-981F-BD259C2D816D}" destId="{CE9E8C69-1DEA-D640-9AF6-40C6FE463270}" srcOrd="1" destOrd="0" presId="urn:microsoft.com/office/officeart/2016/7/layout/RepeatingBendingProcessNew"/>
    <dgm:cxn modelId="{206B3176-654A-7742-BA9E-2C8A6492F45C}" type="presOf" srcId="{BB91F178-3C6C-4C03-88C8-A67F74CB630B}" destId="{9B18E00C-FBB6-C142-BD45-B8CA9FDB0985}" srcOrd="0" destOrd="0" presId="urn:microsoft.com/office/officeart/2016/7/layout/RepeatingBendingProcessNew"/>
    <dgm:cxn modelId="{FC82A37A-8BC4-B04B-956F-492CE78DAD96}" type="presOf" srcId="{C244DCF1-C2BD-45D8-AF42-4873A354148C}" destId="{9729E148-4966-9A4F-9234-13FEB7DDAFA3}" srcOrd="0" destOrd="0" presId="urn:microsoft.com/office/officeart/2016/7/layout/RepeatingBendingProcessNew"/>
    <dgm:cxn modelId="{9B596492-42AD-E74D-AB94-5823A580B9CC}" type="presOf" srcId="{68B1ED5C-1830-4956-981F-BD259C2D816D}" destId="{AE7916EA-3326-0048-B4DD-3926046823F6}" srcOrd="0" destOrd="0" presId="urn:microsoft.com/office/officeart/2016/7/layout/RepeatingBendingProcessNew"/>
    <dgm:cxn modelId="{0C310397-9F49-A348-BA50-4E3068CDFA02}" type="presOf" srcId="{153E2F08-958E-40F5-BAEE-F7B21C82DD52}" destId="{DF5A5843-C35D-644F-A924-DB7CF0DD1ED0}" srcOrd="0" destOrd="0" presId="urn:microsoft.com/office/officeart/2016/7/layout/RepeatingBendingProcessNew"/>
    <dgm:cxn modelId="{D185799D-D644-EA48-B665-3DCC49CC33E8}" srcId="{44DAAE31-735B-42AC-A3C3-F85CA0D07C2D}" destId="{896E7C44-2BA2-8047-B2E6-D1E1CD28C014}" srcOrd="7" destOrd="0" parTransId="{C072D329-B9A5-3046-8281-F5022E7E0C16}" sibTransId="{142A26C4-5D0F-4648-A078-D2EA9ED07C1E}"/>
    <dgm:cxn modelId="{610CE39D-A01A-5F47-9E01-FA715BE2E758}" type="presOf" srcId="{1E0334F2-A574-4078-9E08-66B49B8AC09C}" destId="{326B1606-7184-674D-B5E0-CABF9EB186FF}" srcOrd="0" destOrd="0" presId="urn:microsoft.com/office/officeart/2016/7/layout/RepeatingBendingProcessNew"/>
    <dgm:cxn modelId="{B43146A0-3C6A-AD4F-98D9-E38159A5D3A0}" type="presOf" srcId="{79CA79E0-C887-43C9-94C5-2BD8484544EB}" destId="{AB2554DE-1B4B-D347-B128-0B8618AC8E6D}" srcOrd="1" destOrd="0" presId="urn:microsoft.com/office/officeart/2016/7/layout/RepeatingBendingProcessNew"/>
    <dgm:cxn modelId="{09749CA0-ED39-8D45-B3CF-52E0686A453C}" type="presOf" srcId="{D1BF6568-DFE3-417B-91C7-4D518D4793B9}" destId="{39A25E8C-B5DA-C947-BE67-776CC3E41AAA}" srcOrd="0" destOrd="0" presId="urn:microsoft.com/office/officeart/2016/7/layout/RepeatingBendingProcessNew"/>
    <dgm:cxn modelId="{55E43FA6-D8D2-443E-9D3D-01CA2424BA71}" srcId="{44DAAE31-735B-42AC-A3C3-F85CA0D07C2D}" destId="{1E0334F2-A574-4078-9E08-66B49B8AC09C}" srcOrd="5" destOrd="0" parTransId="{31BA8E96-9BF5-4C22-A183-4E0B862670FF}" sibTransId="{79CA79E0-C887-43C9-94C5-2BD8484544EB}"/>
    <dgm:cxn modelId="{733904AC-2F30-AB41-8ACE-76690620643D}" type="presOf" srcId="{44DAAE31-735B-42AC-A3C3-F85CA0D07C2D}" destId="{815E2A9F-2CF9-D74A-AB50-823CC449D28C}" srcOrd="0" destOrd="0" presId="urn:microsoft.com/office/officeart/2016/7/layout/RepeatingBendingProcessNew"/>
    <dgm:cxn modelId="{958FA4AC-42F2-CA4B-8540-47EF2BA9D2B8}" type="presOf" srcId="{876EC620-1E69-40D5-BA24-993D646CA46B}" destId="{10454D2A-BBD2-594B-BA21-F0554E0376C5}" srcOrd="0" destOrd="0" presId="urn:microsoft.com/office/officeart/2016/7/layout/RepeatingBendingProcessNew"/>
    <dgm:cxn modelId="{A070DCB3-CBBD-0640-B38C-D544FA2E84C0}" type="presOf" srcId="{2BDD411B-E59B-4F2E-8D37-F5B0ECCCB0CE}" destId="{40D718E7-AA12-7C4B-AFE6-53CF455529DB}" srcOrd="0" destOrd="0" presId="urn:microsoft.com/office/officeart/2016/7/layout/RepeatingBendingProcessNew"/>
    <dgm:cxn modelId="{2B2F84E6-B848-4F45-B7C7-8FFE25ADFB96}" srcId="{44DAAE31-735B-42AC-A3C3-F85CA0D07C2D}" destId="{D1BF6568-DFE3-417B-91C7-4D518D4793B9}" srcOrd="2" destOrd="0" parTransId="{16B65127-464A-402A-B0A6-8AFC012501ED}" sibTransId="{C244DCF1-C2BD-45D8-AF42-4873A354148C}"/>
    <dgm:cxn modelId="{4E6214E7-C37A-0C49-9EEE-FE2AA1DB17AC}" type="presOf" srcId="{ABDA8D0E-25B0-49AF-A4FF-8B16466AEBF2}" destId="{75EE6480-3132-A549-A7A2-710D84458416}" srcOrd="0" destOrd="0" presId="urn:microsoft.com/office/officeart/2016/7/layout/RepeatingBendingProcessNew"/>
    <dgm:cxn modelId="{FE766DE7-438F-1B42-AFB4-4E557CA575C1}" type="presOf" srcId="{14F60123-EAD0-4D5E-AED7-3DDBD26746A5}" destId="{14DB1FC6-150F-AA45-AC1B-EA545B3DE995}" srcOrd="0" destOrd="0" presId="urn:microsoft.com/office/officeart/2016/7/layout/RepeatingBendingProcessNew"/>
    <dgm:cxn modelId="{D4E687EE-F7C1-4E84-BDE4-4B550348A5E8}" srcId="{44DAAE31-735B-42AC-A3C3-F85CA0D07C2D}" destId="{ABDA8D0E-25B0-49AF-A4FF-8B16466AEBF2}" srcOrd="0" destOrd="0" parTransId="{2CC46AEE-6A64-4CE4-A769-89E3347852A2}" sibTransId="{2BDD411B-E59B-4F2E-8D37-F5B0ECCCB0CE}"/>
    <dgm:cxn modelId="{49E23FEF-D37E-EB49-8474-F48FD0F35839}" type="presOf" srcId="{876EC620-1E69-40D5-BA24-993D646CA46B}" destId="{D9D78887-53C9-844A-8A67-1C8C04418613}" srcOrd="1" destOrd="0" presId="urn:microsoft.com/office/officeart/2016/7/layout/RepeatingBendingProcessNew"/>
    <dgm:cxn modelId="{40DEF6F0-BE80-9049-912F-C30EBE153D1F}" type="presOf" srcId="{2BDD411B-E59B-4F2E-8D37-F5B0ECCCB0CE}" destId="{72570DBE-54E0-554E-8C97-76EB94A9CDEA}" srcOrd="1" destOrd="0" presId="urn:microsoft.com/office/officeart/2016/7/layout/RepeatingBendingProcessNew"/>
    <dgm:cxn modelId="{978978FD-DC24-4914-9D13-87CA0D09146E}" srcId="{44DAAE31-735B-42AC-A3C3-F85CA0D07C2D}" destId="{153E2F08-958E-40F5-BAEE-F7B21C82DD52}" srcOrd="3" destOrd="0" parTransId="{26E35A12-3204-4699-B299-1DFB0FB58937}" sibTransId="{876EC620-1E69-40D5-BA24-993D646CA46B}"/>
    <dgm:cxn modelId="{56A9F36F-88BC-C14E-8244-B38789E02CD0}" type="presParOf" srcId="{815E2A9F-2CF9-D74A-AB50-823CC449D28C}" destId="{75EE6480-3132-A549-A7A2-710D84458416}" srcOrd="0" destOrd="0" presId="urn:microsoft.com/office/officeart/2016/7/layout/RepeatingBendingProcessNew"/>
    <dgm:cxn modelId="{CE0D109F-7588-464A-BB3F-E2C1616E7D4D}" type="presParOf" srcId="{815E2A9F-2CF9-D74A-AB50-823CC449D28C}" destId="{40D718E7-AA12-7C4B-AFE6-53CF455529DB}" srcOrd="1" destOrd="0" presId="urn:microsoft.com/office/officeart/2016/7/layout/RepeatingBendingProcessNew"/>
    <dgm:cxn modelId="{FEFBB980-B90D-3F47-B9EB-5671750ED87D}" type="presParOf" srcId="{40D718E7-AA12-7C4B-AFE6-53CF455529DB}" destId="{72570DBE-54E0-554E-8C97-76EB94A9CDEA}" srcOrd="0" destOrd="0" presId="urn:microsoft.com/office/officeart/2016/7/layout/RepeatingBendingProcessNew"/>
    <dgm:cxn modelId="{C647F030-BE07-BB4D-B2A1-AA4963819594}" type="presParOf" srcId="{815E2A9F-2CF9-D74A-AB50-823CC449D28C}" destId="{5D8566EA-AEAE-1D42-9373-CCD7A98A9275}" srcOrd="2" destOrd="0" presId="urn:microsoft.com/office/officeart/2016/7/layout/RepeatingBendingProcessNew"/>
    <dgm:cxn modelId="{1C35E645-8D66-524A-812B-9D5F9B899DC5}" type="presParOf" srcId="{815E2A9F-2CF9-D74A-AB50-823CC449D28C}" destId="{AE7916EA-3326-0048-B4DD-3926046823F6}" srcOrd="3" destOrd="0" presId="urn:microsoft.com/office/officeart/2016/7/layout/RepeatingBendingProcessNew"/>
    <dgm:cxn modelId="{65D430F6-9EE7-D24D-A587-E67641B5DA31}" type="presParOf" srcId="{AE7916EA-3326-0048-B4DD-3926046823F6}" destId="{CE9E8C69-1DEA-D640-9AF6-40C6FE463270}" srcOrd="0" destOrd="0" presId="urn:microsoft.com/office/officeart/2016/7/layout/RepeatingBendingProcessNew"/>
    <dgm:cxn modelId="{B09D1ADE-6C2F-284F-8B46-C9586662F97B}" type="presParOf" srcId="{815E2A9F-2CF9-D74A-AB50-823CC449D28C}" destId="{39A25E8C-B5DA-C947-BE67-776CC3E41AAA}" srcOrd="4" destOrd="0" presId="urn:microsoft.com/office/officeart/2016/7/layout/RepeatingBendingProcessNew"/>
    <dgm:cxn modelId="{2DC59BCD-B1EE-1A4C-B0D4-66C1CB92A16A}" type="presParOf" srcId="{815E2A9F-2CF9-D74A-AB50-823CC449D28C}" destId="{9729E148-4966-9A4F-9234-13FEB7DDAFA3}" srcOrd="5" destOrd="0" presId="urn:microsoft.com/office/officeart/2016/7/layout/RepeatingBendingProcessNew"/>
    <dgm:cxn modelId="{AF5BF35B-EDD4-6B41-9994-4CEF4C71C469}" type="presParOf" srcId="{9729E148-4966-9A4F-9234-13FEB7DDAFA3}" destId="{176EFB00-1B6B-4949-871E-FAFC2FA968FD}" srcOrd="0" destOrd="0" presId="urn:microsoft.com/office/officeart/2016/7/layout/RepeatingBendingProcessNew"/>
    <dgm:cxn modelId="{D7CBA27F-CDC4-5842-BD84-177BD5C4406A}" type="presParOf" srcId="{815E2A9F-2CF9-D74A-AB50-823CC449D28C}" destId="{DF5A5843-C35D-644F-A924-DB7CF0DD1ED0}" srcOrd="6" destOrd="0" presId="urn:microsoft.com/office/officeart/2016/7/layout/RepeatingBendingProcessNew"/>
    <dgm:cxn modelId="{9D610673-CD70-214B-80E7-762A35270195}" type="presParOf" srcId="{815E2A9F-2CF9-D74A-AB50-823CC449D28C}" destId="{10454D2A-BBD2-594B-BA21-F0554E0376C5}" srcOrd="7" destOrd="0" presId="urn:microsoft.com/office/officeart/2016/7/layout/RepeatingBendingProcessNew"/>
    <dgm:cxn modelId="{68F2DE30-7740-704D-8FA0-96317EDC2E79}" type="presParOf" srcId="{10454D2A-BBD2-594B-BA21-F0554E0376C5}" destId="{D9D78887-53C9-844A-8A67-1C8C04418613}" srcOrd="0" destOrd="0" presId="urn:microsoft.com/office/officeart/2016/7/layout/RepeatingBendingProcessNew"/>
    <dgm:cxn modelId="{1C5EC6AE-A9F5-8240-AD7A-DEFB1669A9F6}" type="presParOf" srcId="{815E2A9F-2CF9-D74A-AB50-823CC449D28C}" destId="{186CFA95-3CE3-2245-B069-B4B81024E2A3}" srcOrd="8" destOrd="0" presId="urn:microsoft.com/office/officeart/2016/7/layout/RepeatingBendingProcessNew"/>
    <dgm:cxn modelId="{4DB3BA37-9DE2-A840-B79B-A42AC07F4BC1}" type="presParOf" srcId="{815E2A9F-2CF9-D74A-AB50-823CC449D28C}" destId="{9B18E00C-FBB6-C142-BD45-B8CA9FDB0985}" srcOrd="9" destOrd="0" presId="urn:microsoft.com/office/officeart/2016/7/layout/RepeatingBendingProcessNew"/>
    <dgm:cxn modelId="{F711E2D7-43A0-764D-905A-FA86CF96EB6A}" type="presParOf" srcId="{9B18E00C-FBB6-C142-BD45-B8CA9FDB0985}" destId="{EDBEB581-DEF8-D347-81FA-9F182C8A4566}" srcOrd="0" destOrd="0" presId="urn:microsoft.com/office/officeart/2016/7/layout/RepeatingBendingProcessNew"/>
    <dgm:cxn modelId="{7C7D7F9E-B557-F74A-88E5-F85154EC9C78}" type="presParOf" srcId="{815E2A9F-2CF9-D74A-AB50-823CC449D28C}" destId="{326B1606-7184-674D-B5E0-CABF9EB186FF}" srcOrd="10" destOrd="0" presId="urn:microsoft.com/office/officeart/2016/7/layout/RepeatingBendingProcessNew"/>
    <dgm:cxn modelId="{90BA3FBC-D453-B64B-B3D9-E269829B7B83}" type="presParOf" srcId="{815E2A9F-2CF9-D74A-AB50-823CC449D28C}" destId="{6DB5D6F7-F47A-364D-B05F-FC33E27DC38C}" srcOrd="11" destOrd="0" presId="urn:microsoft.com/office/officeart/2016/7/layout/RepeatingBendingProcessNew"/>
    <dgm:cxn modelId="{503BED04-273A-1F4F-A45D-059DB8363935}" type="presParOf" srcId="{6DB5D6F7-F47A-364D-B05F-FC33E27DC38C}" destId="{AB2554DE-1B4B-D347-B128-0B8618AC8E6D}" srcOrd="0" destOrd="0" presId="urn:microsoft.com/office/officeart/2016/7/layout/RepeatingBendingProcessNew"/>
    <dgm:cxn modelId="{E8DC7EED-BCD6-B74A-913E-A38A927B461F}" type="presParOf" srcId="{815E2A9F-2CF9-D74A-AB50-823CC449D28C}" destId="{14DB1FC6-150F-AA45-AC1B-EA545B3DE995}" srcOrd="12" destOrd="0" presId="urn:microsoft.com/office/officeart/2016/7/layout/RepeatingBendingProcessNew"/>
    <dgm:cxn modelId="{27D7D951-E485-C54C-8712-398964CBB449}" type="presParOf" srcId="{815E2A9F-2CF9-D74A-AB50-823CC449D28C}" destId="{4CFCEC9E-A366-6B48-8DC2-B51271E1248E}" srcOrd="13" destOrd="0" presId="urn:microsoft.com/office/officeart/2016/7/layout/RepeatingBendingProcessNew"/>
    <dgm:cxn modelId="{A5A87732-88C9-984D-90AA-AFAE9250E275}" type="presParOf" srcId="{4CFCEC9E-A366-6B48-8DC2-B51271E1248E}" destId="{80A78BBC-F578-5747-8A05-838EE6C1B248}" srcOrd="0" destOrd="0" presId="urn:microsoft.com/office/officeart/2016/7/layout/RepeatingBendingProcessNew"/>
    <dgm:cxn modelId="{5B5B4F21-31AA-B147-A9DF-2F9777DCA09E}" type="presParOf" srcId="{815E2A9F-2CF9-D74A-AB50-823CC449D28C}" destId="{4B834430-DBB6-D340-8F24-145FDCEB2537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4DAAE31-735B-42AC-A3C3-F85CA0D07C2D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BDA8D0E-25B0-49AF-A4FF-8B16466AEBF2}">
      <dgm:prSet custT="1"/>
      <dgm:spPr/>
      <dgm:t>
        <a:bodyPr/>
        <a:lstStyle/>
        <a:p>
          <a:r>
            <a:rPr lang="es-ES_tradnl" sz="1800" noProof="0" dirty="0" err="1"/>
            <a:t>Bn</a:t>
          </a:r>
          <a:r>
            <a:rPr lang="es-ES_tradnl" sz="1800" noProof="0" dirty="0"/>
            <a:t> </a:t>
          </a:r>
          <a:r>
            <a:rPr lang="es-ES_tradnl" sz="1800" noProof="0" dirty="0" err="1"/>
            <a:t>mot</a:t>
          </a:r>
          <a:r>
            <a:rPr lang="es-ES_tradnl" sz="1800" noProof="0" dirty="0"/>
            <a:t> Cochrane se prepara para neutralizar fuerzas enemigas a las 2200 horas en cercanía de puente 1 y 2 (OBJ Z), permitiendo el paso del resto de la BAE hacia el OBJ 1</a:t>
          </a:r>
        </a:p>
      </dgm:t>
    </dgm:pt>
    <dgm:pt modelId="{2CC46AEE-6A64-4CE4-A769-89E3347852A2}" type="parTrans" cxnId="{D4E687EE-F7C1-4E84-BDE4-4B550348A5E8}">
      <dgm:prSet/>
      <dgm:spPr/>
      <dgm:t>
        <a:bodyPr/>
        <a:lstStyle/>
        <a:p>
          <a:endParaRPr lang="es-ES_tradnl" sz="2800" noProof="0" dirty="0"/>
        </a:p>
      </dgm:t>
    </dgm:pt>
    <dgm:pt modelId="{2BDD411B-E59B-4F2E-8D37-F5B0ECCCB0CE}" type="sibTrans" cxnId="{D4E687EE-F7C1-4E84-BDE4-4B550348A5E8}">
      <dgm:prSet phldrT="1" phldr="0" custT="1"/>
      <dgm:spPr/>
      <dgm:t>
        <a:bodyPr/>
        <a:lstStyle/>
        <a:p>
          <a:r>
            <a:rPr lang="es-ES_tradnl" sz="1200" noProof="0" dirty="0"/>
            <a:t>1</a:t>
          </a:r>
        </a:p>
      </dgm:t>
    </dgm:pt>
    <dgm:pt modelId="{9B7D1B09-79F8-46F7-A0F0-FC4C6A08AFEE}">
      <dgm:prSet custT="1"/>
      <dgm:spPr/>
      <dgm:t>
        <a:bodyPr/>
        <a:lstStyle/>
        <a:p>
          <a:r>
            <a:rPr lang="es-ES_tradnl" sz="1800" noProof="0" dirty="0"/>
            <a:t>El </a:t>
          </a:r>
          <a:r>
            <a:rPr lang="es-ES_tradnl" sz="1800" noProof="0" dirty="0" err="1"/>
            <a:t>Bn</a:t>
          </a:r>
          <a:r>
            <a:rPr lang="es-ES_tradnl" sz="1800" noProof="0" dirty="0"/>
            <a:t> se ha organizado en un ME, 2 </a:t>
          </a:r>
          <a:r>
            <a:rPr lang="es-ES_tradnl" sz="1800" noProof="0" dirty="0" err="1"/>
            <a:t>Ses</a:t>
          </a:r>
          <a:r>
            <a:rPr lang="es-ES_tradnl" sz="1800" noProof="0" dirty="0"/>
            <a:t> y una Reserva. Su pelotón fue segregado de su compañía y a contar de este momento es el SE 2 del </a:t>
          </a:r>
          <a:r>
            <a:rPr lang="es-ES_tradnl" sz="1800" noProof="0" dirty="0" err="1"/>
            <a:t>Bn</a:t>
          </a:r>
          <a:endParaRPr lang="es-ES_tradnl" sz="1800" noProof="0" dirty="0"/>
        </a:p>
      </dgm:t>
    </dgm:pt>
    <dgm:pt modelId="{8F9FCAFB-1D39-4AF9-AB34-8C4506290900}" type="parTrans" cxnId="{1973E32B-86D7-4F22-9EC3-2FAB59F0CFCD}">
      <dgm:prSet/>
      <dgm:spPr/>
      <dgm:t>
        <a:bodyPr/>
        <a:lstStyle/>
        <a:p>
          <a:endParaRPr lang="es-ES_tradnl" sz="2800" noProof="0" dirty="0"/>
        </a:p>
      </dgm:t>
    </dgm:pt>
    <dgm:pt modelId="{68B1ED5C-1830-4956-981F-BD259C2D816D}" type="sibTrans" cxnId="{1973E32B-86D7-4F22-9EC3-2FAB59F0CFCD}">
      <dgm:prSet phldrT="2" phldr="0" custT="1"/>
      <dgm:spPr/>
      <dgm:t>
        <a:bodyPr/>
        <a:lstStyle/>
        <a:p>
          <a:r>
            <a:rPr lang="es-ES_tradnl" sz="1200" noProof="0" dirty="0"/>
            <a:t>2</a:t>
          </a:r>
        </a:p>
      </dgm:t>
    </dgm:pt>
    <dgm:pt modelId="{D1BF6568-DFE3-417B-91C7-4D518D4793B9}">
      <dgm:prSet custT="1"/>
      <dgm:spPr/>
      <dgm:t>
        <a:bodyPr/>
        <a:lstStyle/>
        <a:p>
          <a:r>
            <a:rPr lang="es-ES_tradnl" sz="1800" noProof="0" dirty="0"/>
            <a:t>El</a:t>
          </a:r>
          <a:r>
            <a:rPr lang="es-ES_tradnl" sz="1800" baseline="0" noProof="0" dirty="0"/>
            <a:t> oficial de operaciones del </a:t>
          </a:r>
          <a:r>
            <a:rPr lang="es-ES_tradnl" sz="1800" baseline="0" noProof="0" dirty="0" err="1"/>
            <a:t>Bn</a:t>
          </a:r>
          <a:r>
            <a:rPr lang="es-ES_tradnl" sz="1800" baseline="0" noProof="0" dirty="0"/>
            <a:t> le comenta que al norte del de los puntos 1 y 2 hay una sección de tanques T-80, los cuales podrían actuar como elemento de contra ataque de la s fuerzas ubicadas en el OBJ Z</a:t>
          </a:r>
          <a:endParaRPr lang="es-ES_tradnl" sz="1800" noProof="0" dirty="0"/>
        </a:p>
      </dgm:t>
    </dgm:pt>
    <dgm:pt modelId="{16B65127-464A-402A-B0A6-8AFC012501ED}" type="parTrans" cxnId="{2B2F84E6-B848-4F45-B7C7-8FFE25ADFB96}">
      <dgm:prSet/>
      <dgm:spPr/>
      <dgm:t>
        <a:bodyPr/>
        <a:lstStyle/>
        <a:p>
          <a:endParaRPr lang="es-ES_tradnl" sz="2800" noProof="0" dirty="0"/>
        </a:p>
      </dgm:t>
    </dgm:pt>
    <dgm:pt modelId="{C244DCF1-C2BD-45D8-AF42-4873A354148C}" type="sibTrans" cxnId="{2B2F84E6-B848-4F45-B7C7-8FFE25ADFB96}">
      <dgm:prSet phldrT="3" phldr="0" custT="1"/>
      <dgm:spPr/>
      <dgm:t>
        <a:bodyPr/>
        <a:lstStyle/>
        <a:p>
          <a:r>
            <a:rPr lang="es-ES_tradnl" sz="1200" noProof="0" dirty="0"/>
            <a:t>3</a:t>
          </a:r>
        </a:p>
      </dgm:t>
    </dgm:pt>
    <dgm:pt modelId="{F434E3B1-E800-5A46-A692-BF0908F7841E}">
      <dgm:prSet custT="1"/>
      <dgm:spPr/>
      <dgm:t>
        <a:bodyPr/>
        <a:lstStyle/>
        <a:p>
          <a:r>
            <a:rPr lang="es-MX" sz="1800" dirty="0"/>
            <a:t>Su esfuerzo esta comouesto por 1 plt, una sección de IC y una patida de dos botes neumaticos, enbarcadas en un KM-250 (sin motor)</a:t>
          </a:r>
        </a:p>
      </dgm:t>
    </dgm:pt>
    <dgm:pt modelId="{FA1C1E12-D266-524F-8B58-233342FB7AD0}" type="parTrans" cxnId="{32EC4627-058C-AC42-9AF6-3DD5A765D340}">
      <dgm:prSet/>
      <dgm:spPr/>
      <dgm:t>
        <a:bodyPr/>
        <a:lstStyle/>
        <a:p>
          <a:endParaRPr lang="es-MX" sz="2800"/>
        </a:p>
      </dgm:t>
    </dgm:pt>
    <dgm:pt modelId="{45E14787-519C-1F4B-BD40-ADBD508EC48F}" type="sibTrans" cxnId="{32EC4627-058C-AC42-9AF6-3DD5A765D340}">
      <dgm:prSet/>
      <dgm:spPr/>
      <dgm:t>
        <a:bodyPr/>
        <a:lstStyle/>
        <a:p>
          <a:endParaRPr lang="es-MX" sz="2800"/>
        </a:p>
      </dgm:t>
    </dgm:pt>
    <dgm:pt modelId="{815E2A9F-2CF9-D74A-AB50-823CC449D28C}" type="pres">
      <dgm:prSet presAssocID="{44DAAE31-735B-42AC-A3C3-F85CA0D07C2D}" presName="Name0" presStyleCnt="0">
        <dgm:presLayoutVars>
          <dgm:dir/>
          <dgm:resizeHandles val="exact"/>
        </dgm:presLayoutVars>
      </dgm:prSet>
      <dgm:spPr/>
    </dgm:pt>
    <dgm:pt modelId="{75EE6480-3132-A549-A7A2-710D84458416}" type="pres">
      <dgm:prSet presAssocID="{ABDA8D0E-25B0-49AF-A4FF-8B16466AEBF2}" presName="node" presStyleLbl="node1" presStyleIdx="0" presStyleCnt="4">
        <dgm:presLayoutVars>
          <dgm:bulletEnabled val="1"/>
        </dgm:presLayoutVars>
      </dgm:prSet>
      <dgm:spPr/>
    </dgm:pt>
    <dgm:pt modelId="{40D718E7-AA12-7C4B-AFE6-53CF455529DB}" type="pres">
      <dgm:prSet presAssocID="{2BDD411B-E59B-4F2E-8D37-F5B0ECCCB0CE}" presName="sibTrans" presStyleLbl="sibTrans1D1" presStyleIdx="0" presStyleCnt="3"/>
      <dgm:spPr/>
    </dgm:pt>
    <dgm:pt modelId="{72570DBE-54E0-554E-8C97-76EB94A9CDEA}" type="pres">
      <dgm:prSet presAssocID="{2BDD411B-E59B-4F2E-8D37-F5B0ECCCB0CE}" presName="connectorText" presStyleLbl="sibTrans1D1" presStyleIdx="0" presStyleCnt="3"/>
      <dgm:spPr/>
    </dgm:pt>
    <dgm:pt modelId="{5D8566EA-AEAE-1D42-9373-CCD7A98A9275}" type="pres">
      <dgm:prSet presAssocID="{9B7D1B09-79F8-46F7-A0F0-FC4C6A08AFEE}" presName="node" presStyleLbl="node1" presStyleIdx="1" presStyleCnt="4">
        <dgm:presLayoutVars>
          <dgm:bulletEnabled val="1"/>
        </dgm:presLayoutVars>
      </dgm:prSet>
      <dgm:spPr/>
    </dgm:pt>
    <dgm:pt modelId="{AE7916EA-3326-0048-B4DD-3926046823F6}" type="pres">
      <dgm:prSet presAssocID="{68B1ED5C-1830-4956-981F-BD259C2D816D}" presName="sibTrans" presStyleLbl="sibTrans1D1" presStyleIdx="1" presStyleCnt="3"/>
      <dgm:spPr/>
    </dgm:pt>
    <dgm:pt modelId="{CE9E8C69-1DEA-D640-9AF6-40C6FE463270}" type="pres">
      <dgm:prSet presAssocID="{68B1ED5C-1830-4956-981F-BD259C2D816D}" presName="connectorText" presStyleLbl="sibTrans1D1" presStyleIdx="1" presStyleCnt="3"/>
      <dgm:spPr/>
    </dgm:pt>
    <dgm:pt modelId="{39A25E8C-B5DA-C947-BE67-776CC3E41AAA}" type="pres">
      <dgm:prSet presAssocID="{D1BF6568-DFE3-417B-91C7-4D518D4793B9}" presName="node" presStyleLbl="node1" presStyleIdx="2" presStyleCnt="4">
        <dgm:presLayoutVars>
          <dgm:bulletEnabled val="1"/>
        </dgm:presLayoutVars>
      </dgm:prSet>
      <dgm:spPr/>
    </dgm:pt>
    <dgm:pt modelId="{347CB1B5-7F02-D64C-8144-898A50DE8959}" type="pres">
      <dgm:prSet presAssocID="{C244DCF1-C2BD-45D8-AF42-4873A354148C}" presName="sibTrans" presStyleLbl="sibTrans1D1" presStyleIdx="2" presStyleCnt="3"/>
      <dgm:spPr/>
    </dgm:pt>
    <dgm:pt modelId="{32A3BE62-A144-F845-A1E1-2FCEB4335D33}" type="pres">
      <dgm:prSet presAssocID="{C244DCF1-C2BD-45D8-AF42-4873A354148C}" presName="connectorText" presStyleLbl="sibTrans1D1" presStyleIdx="2" presStyleCnt="3"/>
      <dgm:spPr/>
    </dgm:pt>
    <dgm:pt modelId="{19CE11B6-4256-DB4A-9C2B-C7B82D8EEE58}" type="pres">
      <dgm:prSet presAssocID="{F434E3B1-E800-5A46-A692-BF0908F7841E}" presName="node" presStyleLbl="node1" presStyleIdx="3" presStyleCnt="4">
        <dgm:presLayoutVars>
          <dgm:bulletEnabled val="1"/>
        </dgm:presLayoutVars>
      </dgm:prSet>
      <dgm:spPr/>
    </dgm:pt>
  </dgm:ptLst>
  <dgm:cxnLst>
    <dgm:cxn modelId="{32EC4627-058C-AC42-9AF6-3DD5A765D340}" srcId="{44DAAE31-735B-42AC-A3C3-F85CA0D07C2D}" destId="{F434E3B1-E800-5A46-A692-BF0908F7841E}" srcOrd="3" destOrd="0" parTransId="{FA1C1E12-D266-524F-8B58-233342FB7AD0}" sibTransId="{45E14787-519C-1F4B-BD40-ADBD508EC48F}"/>
    <dgm:cxn modelId="{1973E32B-86D7-4F22-9EC3-2FAB59F0CFCD}" srcId="{44DAAE31-735B-42AC-A3C3-F85CA0D07C2D}" destId="{9B7D1B09-79F8-46F7-A0F0-FC4C6A08AFEE}" srcOrd="1" destOrd="0" parTransId="{8F9FCAFB-1D39-4AF9-AB34-8C4506290900}" sibTransId="{68B1ED5C-1830-4956-981F-BD259C2D816D}"/>
    <dgm:cxn modelId="{83A91C42-5FA5-4048-A864-FC39C0D62298}" type="presOf" srcId="{9B7D1B09-79F8-46F7-A0F0-FC4C6A08AFEE}" destId="{5D8566EA-AEAE-1D42-9373-CCD7A98A9275}" srcOrd="0" destOrd="0" presId="urn:microsoft.com/office/officeart/2016/7/layout/RepeatingBendingProcessNew"/>
    <dgm:cxn modelId="{FFF2F455-EA2A-4643-82A8-B9AD7EAF7EDA}" type="presOf" srcId="{F434E3B1-E800-5A46-A692-BF0908F7841E}" destId="{19CE11B6-4256-DB4A-9C2B-C7B82D8EEE58}" srcOrd="0" destOrd="0" presId="urn:microsoft.com/office/officeart/2016/7/layout/RepeatingBendingProcessNew"/>
    <dgm:cxn modelId="{00932363-055C-DD46-9C19-63954A06350C}" type="presOf" srcId="{68B1ED5C-1830-4956-981F-BD259C2D816D}" destId="{CE9E8C69-1DEA-D640-9AF6-40C6FE463270}" srcOrd="1" destOrd="0" presId="urn:microsoft.com/office/officeart/2016/7/layout/RepeatingBendingProcessNew"/>
    <dgm:cxn modelId="{BC15666C-77C9-D445-A1FB-BA49C60B4BC4}" type="presOf" srcId="{C244DCF1-C2BD-45D8-AF42-4873A354148C}" destId="{347CB1B5-7F02-D64C-8144-898A50DE8959}" srcOrd="0" destOrd="0" presId="urn:microsoft.com/office/officeart/2016/7/layout/RepeatingBendingProcessNew"/>
    <dgm:cxn modelId="{9B596492-42AD-E74D-AB94-5823A580B9CC}" type="presOf" srcId="{68B1ED5C-1830-4956-981F-BD259C2D816D}" destId="{AE7916EA-3326-0048-B4DD-3926046823F6}" srcOrd="0" destOrd="0" presId="urn:microsoft.com/office/officeart/2016/7/layout/RepeatingBendingProcessNew"/>
    <dgm:cxn modelId="{09749CA0-ED39-8D45-B3CF-52E0686A453C}" type="presOf" srcId="{D1BF6568-DFE3-417B-91C7-4D518D4793B9}" destId="{39A25E8C-B5DA-C947-BE67-776CC3E41AAA}" srcOrd="0" destOrd="0" presId="urn:microsoft.com/office/officeart/2016/7/layout/RepeatingBendingProcessNew"/>
    <dgm:cxn modelId="{733904AC-2F30-AB41-8ACE-76690620643D}" type="presOf" srcId="{44DAAE31-735B-42AC-A3C3-F85CA0D07C2D}" destId="{815E2A9F-2CF9-D74A-AB50-823CC449D28C}" srcOrd="0" destOrd="0" presId="urn:microsoft.com/office/officeart/2016/7/layout/RepeatingBendingProcessNew"/>
    <dgm:cxn modelId="{A070DCB3-CBBD-0640-B38C-D544FA2E84C0}" type="presOf" srcId="{2BDD411B-E59B-4F2E-8D37-F5B0ECCCB0CE}" destId="{40D718E7-AA12-7C4B-AFE6-53CF455529DB}" srcOrd="0" destOrd="0" presId="urn:microsoft.com/office/officeart/2016/7/layout/RepeatingBendingProcessNew"/>
    <dgm:cxn modelId="{2B2F84E6-B848-4F45-B7C7-8FFE25ADFB96}" srcId="{44DAAE31-735B-42AC-A3C3-F85CA0D07C2D}" destId="{D1BF6568-DFE3-417B-91C7-4D518D4793B9}" srcOrd="2" destOrd="0" parTransId="{16B65127-464A-402A-B0A6-8AFC012501ED}" sibTransId="{C244DCF1-C2BD-45D8-AF42-4873A354148C}"/>
    <dgm:cxn modelId="{4E6214E7-C37A-0C49-9EEE-FE2AA1DB17AC}" type="presOf" srcId="{ABDA8D0E-25B0-49AF-A4FF-8B16466AEBF2}" destId="{75EE6480-3132-A549-A7A2-710D84458416}" srcOrd="0" destOrd="0" presId="urn:microsoft.com/office/officeart/2016/7/layout/RepeatingBendingProcessNew"/>
    <dgm:cxn modelId="{D4E687EE-F7C1-4E84-BDE4-4B550348A5E8}" srcId="{44DAAE31-735B-42AC-A3C3-F85CA0D07C2D}" destId="{ABDA8D0E-25B0-49AF-A4FF-8B16466AEBF2}" srcOrd="0" destOrd="0" parTransId="{2CC46AEE-6A64-4CE4-A769-89E3347852A2}" sibTransId="{2BDD411B-E59B-4F2E-8D37-F5B0ECCCB0CE}"/>
    <dgm:cxn modelId="{40DEF6F0-BE80-9049-912F-C30EBE153D1F}" type="presOf" srcId="{2BDD411B-E59B-4F2E-8D37-F5B0ECCCB0CE}" destId="{72570DBE-54E0-554E-8C97-76EB94A9CDEA}" srcOrd="1" destOrd="0" presId="urn:microsoft.com/office/officeart/2016/7/layout/RepeatingBendingProcessNew"/>
    <dgm:cxn modelId="{2EC4ACFA-F775-F942-927F-00568E5B2AE3}" type="presOf" srcId="{C244DCF1-C2BD-45D8-AF42-4873A354148C}" destId="{32A3BE62-A144-F845-A1E1-2FCEB4335D33}" srcOrd="1" destOrd="0" presId="urn:microsoft.com/office/officeart/2016/7/layout/RepeatingBendingProcessNew"/>
    <dgm:cxn modelId="{56A9F36F-88BC-C14E-8244-B38789E02CD0}" type="presParOf" srcId="{815E2A9F-2CF9-D74A-AB50-823CC449D28C}" destId="{75EE6480-3132-A549-A7A2-710D84458416}" srcOrd="0" destOrd="0" presId="urn:microsoft.com/office/officeart/2016/7/layout/RepeatingBendingProcessNew"/>
    <dgm:cxn modelId="{CE0D109F-7588-464A-BB3F-E2C1616E7D4D}" type="presParOf" srcId="{815E2A9F-2CF9-D74A-AB50-823CC449D28C}" destId="{40D718E7-AA12-7C4B-AFE6-53CF455529DB}" srcOrd="1" destOrd="0" presId="urn:microsoft.com/office/officeart/2016/7/layout/RepeatingBendingProcessNew"/>
    <dgm:cxn modelId="{FEFBB980-B90D-3F47-B9EB-5671750ED87D}" type="presParOf" srcId="{40D718E7-AA12-7C4B-AFE6-53CF455529DB}" destId="{72570DBE-54E0-554E-8C97-76EB94A9CDEA}" srcOrd="0" destOrd="0" presId="urn:microsoft.com/office/officeart/2016/7/layout/RepeatingBendingProcessNew"/>
    <dgm:cxn modelId="{C647F030-BE07-BB4D-B2A1-AA4963819594}" type="presParOf" srcId="{815E2A9F-2CF9-D74A-AB50-823CC449D28C}" destId="{5D8566EA-AEAE-1D42-9373-CCD7A98A9275}" srcOrd="2" destOrd="0" presId="urn:microsoft.com/office/officeart/2016/7/layout/RepeatingBendingProcessNew"/>
    <dgm:cxn modelId="{1C35E645-8D66-524A-812B-9D5F9B899DC5}" type="presParOf" srcId="{815E2A9F-2CF9-D74A-AB50-823CC449D28C}" destId="{AE7916EA-3326-0048-B4DD-3926046823F6}" srcOrd="3" destOrd="0" presId="urn:microsoft.com/office/officeart/2016/7/layout/RepeatingBendingProcessNew"/>
    <dgm:cxn modelId="{65D430F6-9EE7-D24D-A587-E67641B5DA31}" type="presParOf" srcId="{AE7916EA-3326-0048-B4DD-3926046823F6}" destId="{CE9E8C69-1DEA-D640-9AF6-40C6FE463270}" srcOrd="0" destOrd="0" presId="urn:microsoft.com/office/officeart/2016/7/layout/RepeatingBendingProcessNew"/>
    <dgm:cxn modelId="{B09D1ADE-6C2F-284F-8B46-C9586662F97B}" type="presParOf" srcId="{815E2A9F-2CF9-D74A-AB50-823CC449D28C}" destId="{39A25E8C-B5DA-C947-BE67-776CC3E41AAA}" srcOrd="4" destOrd="0" presId="urn:microsoft.com/office/officeart/2016/7/layout/RepeatingBendingProcessNew"/>
    <dgm:cxn modelId="{F90E4C49-EC50-0346-928E-64C14A0DC665}" type="presParOf" srcId="{815E2A9F-2CF9-D74A-AB50-823CC449D28C}" destId="{347CB1B5-7F02-D64C-8144-898A50DE8959}" srcOrd="5" destOrd="0" presId="urn:microsoft.com/office/officeart/2016/7/layout/RepeatingBendingProcessNew"/>
    <dgm:cxn modelId="{0E555EFE-C5CC-1A46-9666-17EEAACD475E}" type="presParOf" srcId="{347CB1B5-7F02-D64C-8144-898A50DE8959}" destId="{32A3BE62-A144-F845-A1E1-2FCEB4335D33}" srcOrd="0" destOrd="0" presId="urn:microsoft.com/office/officeart/2016/7/layout/RepeatingBendingProcessNew"/>
    <dgm:cxn modelId="{169E65BE-5982-9143-9197-85FC8D40CE5B}" type="presParOf" srcId="{815E2A9F-2CF9-D74A-AB50-823CC449D28C}" destId="{19CE11B6-4256-DB4A-9C2B-C7B82D8EEE58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C7A1DC-E14F-5343-9764-90F036C620B6}">
      <dsp:nvSpPr>
        <dsp:cNvPr id="0" name=""/>
        <dsp:cNvSpPr/>
      </dsp:nvSpPr>
      <dsp:spPr>
        <a:xfrm>
          <a:off x="1333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23BF0E-E32E-2842-A850-28BC04A21204}">
      <dsp:nvSpPr>
        <dsp:cNvPr id="0" name=""/>
        <dsp:cNvSpPr/>
      </dsp:nvSpPr>
      <dsp:spPr>
        <a:xfrm>
          <a:off x="521579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600" kern="1200" dirty="0"/>
            <a:t>Comprender la maniobra de infiltración y sus aplicaciones.</a:t>
          </a:r>
          <a:endParaRPr lang="en-US" sz="3600" kern="1200" dirty="0"/>
        </a:p>
      </dsp:txBody>
      <dsp:txXfrm>
        <a:off x="608661" y="692298"/>
        <a:ext cx="4508047" cy="2799040"/>
      </dsp:txXfrm>
    </dsp:sp>
    <dsp:sp modelId="{C2783856-C4CB-C544-9B0C-7902F16FC17D}">
      <dsp:nvSpPr>
        <dsp:cNvPr id="0" name=""/>
        <dsp:cNvSpPr/>
      </dsp:nvSpPr>
      <dsp:spPr>
        <a:xfrm>
          <a:off x="5724037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33CD88-A862-C346-82CC-F7BC09667B03}">
      <dsp:nvSpPr>
        <dsp:cNvPr id="0" name=""/>
        <dsp:cNvSpPr/>
      </dsp:nvSpPr>
      <dsp:spPr>
        <a:xfrm>
          <a:off x="6244283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600" kern="1200" dirty="0"/>
            <a:t>Aplicar metodología BAMCIS para planificar operaciones de infiltración.</a:t>
          </a:r>
          <a:endParaRPr lang="en-US" sz="3600" kern="1200" dirty="0"/>
        </a:p>
      </dsp:txBody>
      <dsp:txXfrm>
        <a:off x="6331365" y="692298"/>
        <a:ext cx="4508047" cy="27990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E9C002-EB0A-1649-B126-D30C7EE028DE}">
      <dsp:nvSpPr>
        <dsp:cNvPr id="0" name=""/>
        <dsp:cNvSpPr/>
      </dsp:nvSpPr>
      <dsp:spPr>
        <a:xfrm>
          <a:off x="0" y="675"/>
          <a:ext cx="629171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500B05-9EA3-FF43-8CB0-8347C0CB891A}">
      <dsp:nvSpPr>
        <dsp:cNvPr id="0" name=""/>
        <dsp:cNvSpPr/>
      </dsp:nvSpPr>
      <dsp:spPr>
        <a:xfrm>
          <a:off x="0" y="67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700" kern="1200" dirty="0"/>
            <a:t>¿Qué se debe evitar para ejecutar una infiltración exitosa?</a:t>
          </a:r>
          <a:endParaRPr lang="en-US" sz="2700" kern="1200" dirty="0"/>
        </a:p>
      </dsp:txBody>
      <dsp:txXfrm>
        <a:off x="0" y="675"/>
        <a:ext cx="6291714" cy="1105876"/>
      </dsp:txXfrm>
    </dsp:sp>
    <dsp:sp modelId="{34665D23-CEBB-BE42-BC92-C164DD07E5BF}">
      <dsp:nvSpPr>
        <dsp:cNvPr id="0" name=""/>
        <dsp:cNvSpPr/>
      </dsp:nvSpPr>
      <dsp:spPr>
        <a:xfrm>
          <a:off x="0" y="1106552"/>
          <a:ext cx="6291714" cy="0"/>
        </a:xfrm>
        <a:prstGeom prst="line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accent2">
              <a:hueOff val="1610903"/>
              <a:satOff val="-4623"/>
              <a:lumOff val="-74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0B193B-8CD9-3348-923A-D603BD25A569}">
      <dsp:nvSpPr>
        <dsp:cNvPr id="0" name=""/>
        <dsp:cNvSpPr/>
      </dsp:nvSpPr>
      <dsp:spPr>
        <a:xfrm>
          <a:off x="0" y="110655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700" kern="1200" dirty="0"/>
            <a:t>¿Cuáles son los propósitos de una infiltración?</a:t>
          </a:r>
          <a:endParaRPr lang="en-US" sz="2700" kern="1200" dirty="0"/>
        </a:p>
      </dsp:txBody>
      <dsp:txXfrm>
        <a:off x="0" y="1106552"/>
        <a:ext cx="6291714" cy="1105876"/>
      </dsp:txXfrm>
    </dsp:sp>
    <dsp:sp modelId="{6716935A-510E-FD47-A8DE-379630BDDB2F}">
      <dsp:nvSpPr>
        <dsp:cNvPr id="0" name=""/>
        <dsp:cNvSpPr/>
      </dsp:nvSpPr>
      <dsp:spPr>
        <a:xfrm>
          <a:off x="0" y="2212429"/>
          <a:ext cx="6291714" cy="0"/>
        </a:xfrm>
        <a:prstGeom prst="line">
          <a:avLst/>
        </a:prstGeom>
        <a:solidFill>
          <a:schemeClr val="accent2">
            <a:hueOff val="3221806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6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0A115E-B590-FA40-B0BE-8B2B196B6069}">
      <dsp:nvSpPr>
        <dsp:cNvPr id="0" name=""/>
        <dsp:cNvSpPr/>
      </dsp:nvSpPr>
      <dsp:spPr>
        <a:xfrm>
          <a:off x="0" y="2212429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700" kern="1200" dirty="0"/>
            <a:t>¿Cuáles son las medidas de coordinación típicas en una infiltración?</a:t>
          </a:r>
          <a:endParaRPr lang="en-US" sz="2700" kern="1200" dirty="0"/>
        </a:p>
      </dsp:txBody>
      <dsp:txXfrm>
        <a:off x="0" y="2212429"/>
        <a:ext cx="6291714" cy="1105876"/>
      </dsp:txXfrm>
    </dsp:sp>
    <dsp:sp modelId="{03C3A051-51C8-F14E-9DE4-570917D2D052}">
      <dsp:nvSpPr>
        <dsp:cNvPr id="0" name=""/>
        <dsp:cNvSpPr/>
      </dsp:nvSpPr>
      <dsp:spPr>
        <a:xfrm>
          <a:off x="0" y="3318305"/>
          <a:ext cx="6291714" cy="0"/>
        </a:xfrm>
        <a:prstGeom prst="line">
          <a:avLst/>
        </a:prstGeom>
        <a:solidFill>
          <a:schemeClr val="accent2">
            <a:hueOff val="4832709"/>
            <a:satOff val="-13870"/>
            <a:lumOff val="-22207"/>
            <a:alphaOff val="0"/>
          </a:schemeClr>
        </a:solidFill>
        <a:ln w="19050" cap="flat" cmpd="sng" algn="ctr">
          <a:solidFill>
            <a:schemeClr val="accent2">
              <a:hueOff val="4832709"/>
              <a:satOff val="-13870"/>
              <a:lumOff val="-222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4B688B-0477-B44D-8B7C-4D4FA34ABD27}">
      <dsp:nvSpPr>
        <dsp:cNvPr id="0" name=""/>
        <dsp:cNvSpPr/>
      </dsp:nvSpPr>
      <dsp:spPr>
        <a:xfrm>
          <a:off x="0" y="331830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¿</a:t>
          </a:r>
          <a:r>
            <a:rPr lang="es-ES_tradnl" sz="2700" kern="1200" noProof="0" dirty="0"/>
            <a:t>Qué criterios podría emplear un comándate para abortar una infiltración?</a:t>
          </a:r>
          <a:endParaRPr lang="en-US" sz="2700" kern="1200" dirty="0"/>
        </a:p>
      </dsp:txBody>
      <dsp:txXfrm>
        <a:off x="0" y="3318305"/>
        <a:ext cx="6291714" cy="1105876"/>
      </dsp:txXfrm>
    </dsp:sp>
    <dsp:sp modelId="{7B222863-7913-0744-9AF5-F685146951D4}">
      <dsp:nvSpPr>
        <dsp:cNvPr id="0" name=""/>
        <dsp:cNvSpPr/>
      </dsp:nvSpPr>
      <dsp:spPr>
        <a:xfrm>
          <a:off x="0" y="4424182"/>
          <a:ext cx="6291714" cy="0"/>
        </a:xfrm>
        <a:prstGeom prst="line">
          <a:avLst/>
        </a:prstGeom>
        <a:solidFill>
          <a:schemeClr val="accent2">
            <a:hueOff val="6443612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2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8AD3A1-8560-964F-98D7-99AD796F9C2C}">
      <dsp:nvSpPr>
        <dsp:cNvPr id="0" name=""/>
        <dsp:cNvSpPr/>
      </dsp:nvSpPr>
      <dsp:spPr>
        <a:xfrm>
          <a:off x="0" y="442418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 dirty="0"/>
        </a:p>
      </dsp:txBody>
      <dsp:txXfrm>
        <a:off x="0" y="4424182"/>
        <a:ext cx="6291714" cy="11058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D718E7-AA12-7C4B-AFE6-53CF455529DB}">
      <dsp:nvSpPr>
        <dsp:cNvPr id="0" name=""/>
        <dsp:cNvSpPr/>
      </dsp:nvSpPr>
      <dsp:spPr>
        <a:xfrm>
          <a:off x="2346993" y="751165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1</a:t>
          </a:r>
        </a:p>
      </dsp:txBody>
      <dsp:txXfrm>
        <a:off x="2550452" y="724623"/>
        <a:ext cx="100965" cy="144522"/>
      </dsp:txXfrm>
    </dsp:sp>
    <dsp:sp modelId="{75EE6480-3132-A549-A7A2-710D84458416}">
      <dsp:nvSpPr>
        <dsp:cNvPr id="0" name=""/>
        <dsp:cNvSpPr/>
      </dsp:nvSpPr>
      <dsp:spPr>
        <a:xfrm>
          <a:off x="7554" y="94513"/>
          <a:ext cx="2341238" cy="140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LF BAE se encuentra embarcada en ATF preparándose para neutralizar fuerzas enemigas que ocuparon isla Dawson en territorio nacional. LF esta conformada por la totalidad de las unidades de la BAE </a:t>
          </a:r>
          <a:endParaRPr lang="en-US" sz="1200" kern="1200" dirty="0"/>
        </a:p>
      </dsp:txBody>
      <dsp:txXfrm>
        <a:off x="7554" y="94513"/>
        <a:ext cx="2341238" cy="1404743"/>
      </dsp:txXfrm>
    </dsp:sp>
    <dsp:sp modelId="{AE7916EA-3326-0048-B4DD-3926046823F6}">
      <dsp:nvSpPr>
        <dsp:cNvPr id="0" name=""/>
        <dsp:cNvSpPr/>
      </dsp:nvSpPr>
      <dsp:spPr>
        <a:xfrm>
          <a:off x="5226716" y="751165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2025358"/>
              <a:satOff val="-138"/>
              <a:lumOff val="32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2</a:t>
          </a:r>
        </a:p>
      </dsp:txBody>
      <dsp:txXfrm>
        <a:off x="5430176" y="724623"/>
        <a:ext cx="100965" cy="144522"/>
      </dsp:txXfrm>
    </dsp:sp>
    <dsp:sp modelId="{5D8566EA-AEAE-1D42-9373-CCD7A98A9275}">
      <dsp:nvSpPr>
        <dsp:cNvPr id="0" name=""/>
        <dsp:cNvSpPr/>
      </dsp:nvSpPr>
      <dsp:spPr>
        <a:xfrm>
          <a:off x="2887278" y="94513"/>
          <a:ext cx="2341238" cy="1404743"/>
        </a:xfrm>
        <a:prstGeom prst="rect">
          <a:avLst/>
        </a:prstGeom>
        <a:solidFill>
          <a:schemeClr val="accent5">
            <a:hueOff val="-1736021"/>
            <a:satOff val="-118"/>
            <a:lumOff val="28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El </a:t>
          </a:r>
          <a:r>
            <a:rPr lang="es-ES_tradnl" sz="1200" kern="1200" dirty="0" err="1"/>
            <a:t>Bn</a:t>
          </a:r>
          <a:r>
            <a:rPr lang="es-ES_tradnl" sz="1200" kern="1200" dirty="0"/>
            <a:t> 31 es el SE 1 de la BAE y tiene la misión de neutralizar sistemas C2 y Logísticos enemigos IVO isla Dawson entre el día D-2 y D-1 IOT degradar la capacidad de coordinación adversaria previo al desembarco del LF ME</a:t>
          </a:r>
          <a:endParaRPr lang="en-US" sz="1200" kern="1200" dirty="0"/>
        </a:p>
      </dsp:txBody>
      <dsp:txXfrm>
        <a:off x="2887278" y="94513"/>
        <a:ext cx="2341238" cy="1404743"/>
      </dsp:txXfrm>
    </dsp:sp>
    <dsp:sp modelId="{9729E148-4966-9A4F-9234-13FEB7DDAFA3}">
      <dsp:nvSpPr>
        <dsp:cNvPr id="0" name=""/>
        <dsp:cNvSpPr/>
      </dsp:nvSpPr>
      <dsp:spPr>
        <a:xfrm>
          <a:off x="8106439" y="751165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4050717"/>
              <a:satOff val="-275"/>
              <a:lumOff val="65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3</a:t>
          </a:r>
        </a:p>
      </dsp:txBody>
      <dsp:txXfrm>
        <a:off x="8309899" y="724623"/>
        <a:ext cx="100965" cy="144522"/>
      </dsp:txXfrm>
    </dsp:sp>
    <dsp:sp modelId="{39A25E8C-B5DA-C947-BE67-776CC3E41AAA}">
      <dsp:nvSpPr>
        <dsp:cNvPr id="0" name=""/>
        <dsp:cNvSpPr/>
      </dsp:nvSpPr>
      <dsp:spPr>
        <a:xfrm>
          <a:off x="5767001" y="94513"/>
          <a:ext cx="2341238" cy="1404743"/>
        </a:xfrm>
        <a:prstGeom prst="rect">
          <a:avLst/>
        </a:prstGeom>
        <a:solidFill>
          <a:schemeClr val="accent5">
            <a:hueOff val="-3472043"/>
            <a:satOff val="-236"/>
            <a:lumOff val="56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Usted es el Comandante del 1 PLT de la Compañía 311. Su compañía tiene  la tarea de neutralizar sistemas C2 adversarios IVO Harris NLT día D IOT limitar la capacidad de comunicación del REG </a:t>
          </a:r>
          <a:r>
            <a:rPr lang="es-ES_tradnl" sz="1200" kern="1200" dirty="0" err="1"/>
            <a:t>ref</a:t>
          </a:r>
          <a:r>
            <a:rPr lang="es-ES_tradnl" sz="1200" kern="1200" dirty="0"/>
            <a:t> rojo que opera en la isla.</a:t>
          </a:r>
          <a:endParaRPr lang="en-US" sz="1200" kern="1200" dirty="0"/>
        </a:p>
      </dsp:txBody>
      <dsp:txXfrm>
        <a:off x="5767001" y="94513"/>
        <a:ext cx="2341238" cy="1404743"/>
      </dsp:txXfrm>
    </dsp:sp>
    <dsp:sp modelId="{10454D2A-BBD2-594B-BA21-F0554E0376C5}">
      <dsp:nvSpPr>
        <dsp:cNvPr id="0" name=""/>
        <dsp:cNvSpPr/>
      </dsp:nvSpPr>
      <dsp:spPr>
        <a:xfrm>
          <a:off x="1178173" y="1497456"/>
          <a:ext cx="8639170" cy="507884"/>
        </a:xfrm>
        <a:custGeom>
          <a:avLst/>
          <a:gdLst/>
          <a:ahLst/>
          <a:cxnLst/>
          <a:rect l="0" t="0" r="0" b="0"/>
          <a:pathLst>
            <a:path>
              <a:moveTo>
                <a:pt x="8639170" y="0"/>
              </a:moveTo>
              <a:lnTo>
                <a:pt x="8639170" y="271042"/>
              </a:lnTo>
              <a:lnTo>
                <a:pt x="0" y="271042"/>
              </a:lnTo>
              <a:lnTo>
                <a:pt x="0" y="507884"/>
              </a:lnTo>
            </a:path>
          </a:pathLst>
        </a:custGeom>
        <a:noFill/>
        <a:ln w="12700" cap="flat" cmpd="sng" algn="ctr">
          <a:solidFill>
            <a:schemeClr val="accent5">
              <a:hueOff val="-6076075"/>
              <a:satOff val="-413"/>
              <a:lumOff val="98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4</a:t>
          </a:r>
        </a:p>
      </dsp:txBody>
      <dsp:txXfrm>
        <a:off x="5281360" y="1679137"/>
        <a:ext cx="432796" cy="144522"/>
      </dsp:txXfrm>
    </dsp:sp>
    <dsp:sp modelId="{DF5A5843-C35D-644F-A924-DB7CF0DD1ED0}">
      <dsp:nvSpPr>
        <dsp:cNvPr id="0" name=""/>
        <dsp:cNvSpPr/>
      </dsp:nvSpPr>
      <dsp:spPr>
        <a:xfrm>
          <a:off x="8646724" y="94513"/>
          <a:ext cx="2341238" cy="1404743"/>
        </a:xfrm>
        <a:prstGeom prst="rect">
          <a:avLst/>
        </a:prstGeom>
        <a:solidFill>
          <a:schemeClr val="accent5">
            <a:hueOff val="-5208064"/>
            <a:satOff val="-354"/>
            <a:lumOff val="84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La Compañía 311 operara dividida en dos esfuerzos . Usted es el SE 1 y su tarea es neutralizar OBJ 31-1 NLT día D el cual es un puesto de mando alternativo ubicado IVO 01-77 antes del día D IOT limitar la capacidad C2 del </a:t>
          </a:r>
          <a:r>
            <a:rPr lang="es-ES_tradnl" sz="1200" kern="1200" dirty="0" err="1"/>
            <a:t>Bn</a:t>
          </a:r>
          <a:r>
            <a:rPr lang="es-ES_tradnl" sz="1200" kern="1200" dirty="0"/>
            <a:t> enemigo </a:t>
          </a:r>
          <a:endParaRPr lang="en-US" sz="1200" kern="1200" dirty="0"/>
        </a:p>
      </dsp:txBody>
      <dsp:txXfrm>
        <a:off x="8646724" y="94513"/>
        <a:ext cx="2341238" cy="1404743"/>
      </dsp:txXfrm>
    </dsp:sp>
    <dsp:sp modelId="{9B18E00C-FBB6-C142-BD45-B8CA9FDB0985}">
      <dsp:nvSpPr>
        <dsp:cNvPr id="0" name=""/>
        <dsp:cNvSpPr/>
      </dsp:nvSpPr>
      <dsp:spPr>
        <a:xfrm>
          <a:off x="2346993" y="2694392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8101434"/>
              <a:satOff val="-551"/>
              <a:lumOff val="130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5</a:t>
          </a:r>
        </a:p>
      </dsp:txBody>
      <dsp:txXfrm>
        <a:off x="2550452" y="2667851"/>
        <a:ext cx="100965" cy="144522"/>
      </dsp:txXfrm>
    </dsp:sp>
    <dsp:sp modelId="{186CFA95-3CE3-2245-B069-B4B81024E2A3}">
      <dsp:nvSpPr>
        <dsp:cNvPr id="0" name=""/>
        <dsp:cNvSpPr/>
      </dsp:nvSpPr>
      <dsp:spPr>
        <a:xfrm>
          <a:off x="7554" y="2037741"/>
          <a:ext cx="2341238" cy="1404743"/>
        </a:xfrm>
        <a:prstGeom prst="rect">
          <a:avLst/>
        </a:prstGeom>
        <a:solidFill>
          <a:schemeClr val="accent5">
            <a:hueOff val="-6944086"/>
            <a:satOff val="-472"/>
            <a:lumOff val="112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noProof="0" dirty="0"/>
            <a:t>El CONOPS de la Compañía se basa en una infiltración. actualmente ambos esfuerzos se encuentran un área de ocultamiento  y se preparan para accionar sobre sus respectivos objetivos.</a:t>
          </a:r>
        </a:p>
      </dsp:txBody>
      <dsp:txXfrm>
        <a:off x="7554" y="2037741"/>
        <a:ext cx="2341238" cy="1404743"/>
      </dsp:txXfrm>
    </dsp:sp>
    <dsp:sp modelId="{6DB5D6F7-F47A-364D-B05F-FC33E27DC38C}">
      <dsp:nvSpPr>
        <dsp:cNvPr id="0" name=""/>
        <dsp:cNvSpPr/>
      </dsp:nvSpPr>
      <dsp:spPr>
        <a:xfrm>
          <a:off x="5226716" y="2694392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10126791"/>
              <a:satOff val="-688"/>
              <a:lumOff val="163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6</a:t>
          </a:r>
        </a:p>
      </dsp:txBody>
      <dsp:txXfrm>
        <a:off x="5430176" y="2667851"/>
        <a:ext cx="100965" cy="144522"/>
      </dsp:txXfrm>
    </dsp:sp>
    <dsp:sp modelId="{326B1606-7184-674D-B5E0-CABF9EB186FF}">
      <dsp:nvSpPr>
        <dsp:cNvPr id="0" name=""/>
        <dsp:cNvSpPr/>
      </dsp:nvSpPr>
      <dsp:spPr>
        <a:xfrm>
          <a:off x="2887278" y="2037741"/>
          <a:ext cx="2341238" cy="1404743"/>
        </a:xfrm>
        <a:prstGeom prst="rect">
          <a:avLst/>
        </a:prstGeom>
        <a:solidFill>
          <a:schemeClr val="accent5">
            <a:hueOff val="-8680107"/>
            <a:satOff val="-590"/>
            <a:lumOff val="140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Se viven las 1600 horas del día D-1 y su objetivo debe ser neutralizado NLT día D</a:t>
          </a:r>
          <a:endParaRPr lang="en-US" sz="1200" kern="1200" dirty="0"/>
        </a:p>
      </dsp:txBody>
      <dsp:txXfrm>
        <a:off x="2887278" y="2037741"/>
        <a:ext cx="2341238" cy="1404743"/>
      </dsp:txXfrm>
    </dsp:sp>
    <dsp:sp modelId="{4CFCEC9E-A366-6B48-8DC2-B51271E1248E}">
      <dsp:nvSpPr>
        <dsp:cNvPr id="0" name=""/>
        <dsp:cNvSpPr/>
      </dsp:nvSpPr>
      <dsp:spPr>
        <a:xfrm>
          <a:off x="8106439" y="2694392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7</a:t>
          </a:r>
        </a:p>
      </dsp:txBody>
      <dsp:txXfrm>
        <a:off x="8309899" y="2667851"/>
        <a:ext cx="100965" cy="144522"/>
      </dsp:txXfrm>
    </dsp:sp>
    <dsp:sp modelId="{14DB1FC6-150F-AA45-AC1B-EA545B3DE995}">
      <dsp:nvSpPr>
        <dsp:cNvPr id="0" name=""/>
        <dsp:cNvSpPr/>
      </dsp:nvSpPr>
      <dsp:spPr>
        <a:xfrm>
          <a:off x="5767001" y="2037741"/>
          <a:ext cx="2341238" cy="1404743"/>
        </a:xfrm>
        <a:prstGeom prst="rect">
          <a:avLst/>
        </a:prstGeom>
        <a:solidFill>
          <a:schemeClr val="accent5">
            <a:hueOff val="-10416129"/>
            <a:satOff val="-708"/>
            <a:lumOff val="16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Cuenta con una sección de drones con autonomía de 2 horas, la cual decide emplear para actualizar su panorama. Observando la siguiente imagen  </a:t>
          </a:r>
          <a:endParaRPr lang="en-US" sz="1200" kern="1200" dirty="0"/>
        </a:p>
      </dsp:txBody>
      <dsp:txXfrm>
        <a:off x="5767001" y="2037741"/>
        <a:ext cx="2341238" cy="1404743"/>
      </dsp:txXfrm>
    </dsp:sp>
    <dsp:sp modelId="{4B834430-DBB6-D340-8F24-145FDCEB2537}">
      <dsp:nvSpPr>
        <dsp:cNvPr id="0" name=""/>
        <dsp:cNvSpPr/>
      </dsp:nvSpPr>
      <dsp:spPr>
        <a:xfrm>
          <a:off x="8646724" y="2037741"/>
          <a:ext cx="2341238" cy="1404743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/>
            <a:t>Planificación incial (45 m).</a:t>
          </a:r>
        </a:p>
      </dsp:txBody>
      <dsp:txXfrm>
        <a:off x="8646724" y="2037741"/>
        <a:ext cx="2341238" cy="14047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D718E7-AA12-7C4B-AFE6-53CF455529DB}">
      <dsp:nvSpPr>
        <dsp:cNvPr id="0" name=""/>
        <dsp:cNvSpPr/>
      </dsp:nvSpPr>
      <dsp:spPr>
        <a:xfrm>
          <a:off x="5364366" y="1068880"/>
          <a:ext cx="8229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461" y="45719"/>
              </a:lnTo>
            </a:path>
            <a:path>
              <a:moveTo>
                <a:pt x="469491" y="45719"/>
              </a:moveTo>
              <a:lnTo>
                <a:pt x="822953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noProof="0" dirty="0"/>
            <a:t>1</a:t>
          </a:r>
        </a:p>
      </dsp:txBody>
      <dsp:txXfrm>
        <a:off x="5717828" y="1023777"/>
        <a:ext cx="116029" cy="181646"/>
      </dsp:txXfrm>
    </dsp:sp>
    <dsp:sp modelId="{75EE6480-3132-A549-A7A2-710D84458416}">
      <dsp:nvSpPr>
        <dsp:cNvPr id="0" name=""/>
        <dsp:cNvSpPr/>
      </dsp:nvSpPr>
      <dsp:spPr>
        <a:xfrm>
          <a:off x="1655061" y="1269"/>
          <a:ext cx="3711104" cy="222666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847" tIns="190881" rIns="181847" bIns="19088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800" kern="1200" noProof="0" dirty="0" err="1"/>
            <a:t>Bn</a:t>
          </a:r>
          <a:r>
            <a:rPr lang="es-ES_tradnl" sz="1800" kern="1200" noProof="0" dirty="0"/>
            <a:t> </a:t>
          </a:r>
          <a:r>
            <a:rPr lang="es-ES_tradnl" sz="1800" kern="1200" noProof="0" dirty="0" err="1"/>
            <a:t>mot</a:t>
          </a:r>
          <a:r>
            <a:rPr lang="es-ES_tradnl" sz="1800" kern="1200" noProof="0" dirty="0"/>
            <a:t> Cochrane se prepara para neutralizar fuerzas enemigas a las 2200 horas en cercanía de puente 1 y 2 (OBJ Z), permitiendo el paso del resto de la BAE hacia el OBJ 1</a:t>
          </a:r>
        </a:p>
      </dsp:txBody>
      <dsp:txXfrm>
        <a:off x="1655061" y="1269"/>
        <a:ext cx="3711104" cy="2226662"/>
      </dsp:txXfrm>
    </dsp:sp>
    <dsp:sp modelId="{AE7916EA-3326-0048-B4DD-3926046823F6}">
      <dsp:nvSpPr>
        <dsp:cNvPr id="0" name=""/>
        <dsp:cNvSpPr/>
      </dsp:nvSpPr>
      <dsp:spPr>
        <a:xfrm>
          <a:off x="3510613" y="2226132"/>
          <a:ext cx="4564658" cy="822953"/>
        </a:xfrm>
        <a:custGeom>
          <a:avLst/>
          <a:gdLst/>
          <a:ahLst/>
          <a:cxnLst/>
          <a:rect l="0" t="0" r="0" b="0"/>
          <a:pathLst>
            <a:path>
              <a:moveTo>
                <a:pt x="4564658" y="0"/>
              </a:moveTo>
              <a:lnTo>
                <a:pt x="4564658" y="428576"/>
              </a:lnTo>
              <a:lnTo>
                <a:pt x="0" y="428576"/>
              </a:lnTo>
              <a:lnTo>
                <a:pt x="0" y="822953"/>
              </a:lnTo>
            </a:path>
          </a:pathLst>
        </a:custGeom>
        <a:noFill/>
        <a:ln w="12700" cap="flat" cmpd="sng" algn="ctr">
          <a:solidFill>
            <a:schemeClr val="accent5">
              <a:hueOff val="-6076075"/>
              <a:satOff val="-413"/>
              <a:lumOff val="98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noProof="0" dirty="0"/>
            <a:t>2</a:t>
          </a:r>
        </a:p>
      </dsp:txBody>
      <dsp:txXfrm>
        <a:off x="5676848" y="2546785"/>
        <a:ext cx="232188" cy="181646"/>
      </dsp:txXfrm>
    </dsp:sp>
    <dsp:sp modelId="{5D8566EA-AEAE-1D42-9373-CCD7A98A9275}">
      <dsp:nvSpPr>
        <dsp:cNvPr id="0" name=""/>
        <dsp:cNvSpPr/>
      </dsp:nvSpPr>
      <dsp:spPr>
        <a:xfrm>
          <a:off x="6219719" y="1269"/>
          <a:ext cx="3711104" cy="2226662"/>
        </a:xfrm>
        <a:prstGeom prst="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847" tIns="190881" rIns="181847" bIns="19088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800" kern="1200" noProof="0" dirty="0"/>
            <a:t>El </a:t>
          </a:r>
          <a:r>
            <a:rPr lang="es-ES_tradnl" sz="1800" kern="1200" noProof="0" dirty="0" err="1"/>
            <a:t>Bn</a:t>
          </a:r>
          <a:r>
            <a:rPr lang="es-ES_tradnl" sz="1800" kern="1200" noProof="0" dirty="0"/>
            <a:t> se ha organizado en un ME, 2 </a:t>
          </a:r>
          <a:r>
            <a:rPr lang="es-ES_tradnl" sz="1800" kern="1200" noProof="0" dirty="0" err="1"/>
            <a:t>Ses</a:t>
          </a:r>
          <a:r>
            <a:rPr lang="es-ES_tradnl" sz="1800" kern="1200" noProof="0" dirty="0"/>
            <a:t> y una Reserva. Su pelotón fue segregado de su compañía y a contar de este momento es el SE 2 del </a:t>
          </a:r>
          <a:r>
            <a:rPr lang="es-ES_tradnl" sz="1800" kern="1200" noProof="0" dirty="0" err="1"/>
            <a:t>Bn</a:t>
          </a:r>
          <a:endParaRPr lang="es-ES_tradnl" sz="1800" kern="1200" noProof="0" dirty="0"/>
        </a:p>
      </dsp:txBody>
      <dsp:txXfrm>
        <a:off x="6219719" y="1269"/>
        <a:ext cx="3711104" cy="2226662"/>
      </dsp:txXfrm>
    </dsp:sp>
    <dsp:sp modelId="{347CB1B5-7F02-D64C-8144-898A50DE8959}">
      <dsp:nvSpPr>
        <dsp:cNvPr id="0" name=""/>
        <dsp:cNvSpPr/>
      </dsp:nvSpPr>
      <dsp:spPr>
        <a:xfrm>
          <a:off x="5364366" y="4149097"/>
          <a:ext cx="8229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461" y="45719"/>
              </a:lnTo>
            </a:path>
            <a:path>
              <a:moveTo>
                <a:pt x="469491" y="45719"/>
              </a:moveTo>
              <a:lnTo>
                <a:pt x="822953" y="45720"/>
              </a:lnTo>
            </a:path>
          </a:pathLst>
        </a:custGeom>
        <a:noFill/>
        <a:ln w="1270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noProof="0" dirty="0"/>
            <a:t>3</a:t>
          </a:r>
        </a:p>
      </dsp:txBody>
      <dsp:txXfrm>
        <a:off x="5717828" y="4103993"/>
        <a:ext cx="116029" cy="181646"/>
      </dsp:txXfrm>
    </dsp:sp>
    <dsp:sp modelId="{39A25E8C-B5DA-C947-BE67-776CC3E41AAA}">
      <dsp:nvSpPr>
        <dsp:cNvPr id="0" name=""/>
        <dsp:cNvSpPr/>
      </dsp:nvSpPr>
      <dsp:spPr>
        <a:xfrm>
          <a:off x="1655061" y="3081485"/>
          <a:ext cx="3711104" cy="2226662"/>
        </a:xfrm>
        <a:prstGeom prst="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847" tIns="190881" rIns="181847" bIns="19088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800" kern="1200" noProof="0" dirty="0"/>
            <a:t>El</a:t>
          </a:r>
          <a:r>
            <a:rPr lang="es-ES_tradnl" sz="1800" kern="1200" baseline="0" noProof="0" dirty="0"/>
            <a:t> oficial de operaciones del </a:t>
          </a:r>
          <a:r>
            <a:rPr lang="es-ES_tradnl" sz="1800" kern="1200" baseline="0" noProof="0" dirty="0" err="1"/>
            <a:t>Bn</a:t>
          </a:r>
          <a:r>
            <a:rPr lang="es-ES_tradnl" sz="1800" kern="1200" baseline="0" noProof="0" dirty="0"/>
            <a:t> le comenta que al norte del de los puntos 1 y 2 hay una sección de tanques T-80, los cuales podrían actuar como elemento de contra ataque de la s fuerzas ubicadas en el OBJ Z</a:t>
          </a:r>
          <a:endParaRPr lang="es-ES_tradnl" sz="1800" kern="1200" noProof="0" dirty="0"/>
        </a:p>
      </dsp:txBody>
      <dsp:txXfrm>
        <a:off x="1655061" y="3081485"/>
        <a:ext cx="3711104" cy="2226662"/>
      </dsp:txXfrm>
    </dsp:sp>
    <dsp:sp modelId="{19CE11B6-4256-DB4A-9C2B-C7B82D8EEE58}">
      <dsp:nvSpPr>
        <dsp:cNvPr id="0" name=""/>
        <dsp:cNvSpPr/>
      </dsp:nvSpPr>
      <dsp:spPr>
        <a:xfrm>
          <a:off x="6219719" y="3081485"/>
          <a:ext cx="3711104" cy="2226662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847" tIns="190881" rIns="181847" bIns="19088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/>
            <a:t>Su esfuerzo esta comouesto por 1 plt, una sección de IC y una patida de dos botes neumaticos, enbarcadas en un KM-250 (sin motor)</a:t>
          </a:r>
        </a:p>
      </dsp:txBody>
      <dsp:txXfrm>
        <a:off x="6219719" y="3081485"/>
        <a:ext cx="3711104" cy="2226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35A31C-0F2D-07B9-5959-283DA9395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CB0C58-5662-E6DD-59AB-F3158AE79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B8C49E-3C96-59A3-57D9-162C1AA7F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FF6D917-E782-0404-87F7-B57AB946C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17238F-9FC9-82FC-5FAA-2CCF04B95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34068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B5990C-0FFA-F513-7D6E-99C10FEED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EA2D65-7AC8-B0BA-4379-B2D17F83C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67253B-C875-B650-EFC3-D7BFF006A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3309D6-EB40-0169-F39A-A3FE74BCB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59186-0FB8-D292-C8FA-3E8DE438D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53110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B216DE-0074-0543-1110-A90879747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4E3B062-6F7C-75C9-94E0-1A22456F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D40F8C-5623-C257-958C-35A9834A8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099CBD-15EB-20E8-FAEC-CFCFB1725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61BD9E-DEDD-96D6-5DEE-EA057F1B7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31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BF1136-28F7-F104-6D5A-359A326D9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D93511-A917-3A5D-086E-263984C89C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74D97D-387F-B6AC-F6B9-4A577FD26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2DEE273-A311-060F-B4CB-96A8D726A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3E3448-DC32-DF37-591B-DFE899B6F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D56E48E-CAEB-19B6-302F-8C36E89BF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6480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1C29FF-D175-FC00-9EBE-DA0CADA48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CFEF5F-DF4A-6AA9-4F3D-0DA7BD9A1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50DB43-7FC4-FB8A-B493-85FB7D2623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D26955F-5256-0922-78EA-F1E2DF00BA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F56153B-1021-F4ED-0A38-AF1E85E203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7B2FB-753D-0714-ED8F-A138705DA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841D894-CF57-1A79-88D8-F77B77953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903FA5B-8D42-789A-66A7-32C74042E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6291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45638A-892D-FE0E-01F7-C8D42CA4C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B67D8DE-1616-D91C-FAA0-0855B292F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3E1A738-8AC6-32FA-03A5-4A117DD24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E9A4EC5-8AE3-7454-0BE2-87438157B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13371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9A69F2B-0091-4C6E-9CD4-E6251836E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D044444-B90B-2842-E5D5-345ECD227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81AF0F6-C754-8F77-9FA4-6DAE703C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06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BC8DB6-1260-BD75-C90F-969CDBA38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ADFFC5-F442-FB5E-14D7-B1D352C7C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D46777C-76A3-DACD-22A7-099DEDDA5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A1F46C-CD61-7729-050F-CC5E39881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DD0E3F-345B-7330-E6AE-C466AA5E1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1B26BF-9D5D-D2A4-1DE0-DFB75A0E2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92976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76F01C-653E-B008-3F94-41F5B0ACE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0A0A4EB-0ECB-4B4C-3DAA-B8680EE1C5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42DD738-71C6-D1FB-2B76-9E04C5319E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1607C9-5908-98F8-CB48-111F3B07E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60725CC-7F81-5F73-CB39-699D75477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0AC04CA-2ADD-50D9-37D6-634434C2E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4338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EA5F24-CB66-60D5-705D-B53CEC0F1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F16B826-24F1-913C-FD09-FC35DE695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DB7F14-B13C-F84F-0A8F-8D36A9521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6EE5F5-D3EB-F320-48FE-F952A87E3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6CDD32-7A9E-4111-453D-16056B75A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2531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4E2E6E9-76E8-5FA4-30A6-402A01E72E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60D211E-7D43-EBFA-55A6-C7A2001D98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27A9E9-6385-8D75-E6B1-2746B5D4B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FD50F7-A3E7-358B-1858-0F6B77E48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EED44C-CD40-801D-A9E4-249CA2A18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028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83DE5D1-C78C-FAE7-0951-1CA12B3EB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6053CEE-A356-8C81-87DC-0035D2980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63919E-0CE8-1CDC-66D9-A3B9CD6FB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2D5AF0-3ED5-354B-8887-2FF789FBE634}" type="datetimeFigureOut">
              <a:rPr lang="es-ES_tradnl" smtClean="0"/>
              <a:t>5/8/25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39756-F403-C802-4478-5133D4C856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FEC0F9-D2C9-E66C-7CBF-F08C8FEA8F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3121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A27yDTY36U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jpe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R">
            <a:extLst>
              <a:ext uri="{FF2B5EF4-FFF2-40B4-BE49-F238E27FC236}">
                <a16:creationId xmlns:a16="http://schemas.microsoft.com/office/drawing/2014/main" id="{A2B1C20E-DFBB-C9DD-81B9-C7CD18EBF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0" t="5976" r="1842" b="3115"/>
          <a:stretch>
            <a:fillRect/>
          </a:stretch>
        </p:blipFill>
        <p:spPr bwMode="auto">
          <a:xfrm>
            <a:off x="20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5" y="-1524511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06FE1DC-792A-9E26-C491-02E9D26E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pPr algn="l"/>
            <a:r>
              <a:rPr lang="es-ES_tradnl" sz="6600" dirty="0">
                <a:solidFill>
                  <a:schemeClr val="bg1"/>
                </a:solidFill>
              </a:rPr>
              <a:t> Infiltración</a:t>
            </a:r>
          </a:p>
        </p:txBody>
      </p:sp>
      <p:sp>
        <p:nvSpPr>
          <p:cNvPr id="1035" name="Rectangle: Rounded Corners 1034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0624900-FBF3-9546-9143-B02FEE1CA7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624945"/>
            <a:ext cx="9078562" cy="592975"/>
          </a:xfrm>
        </p:spPr>
        <p:txBody>
          <a:bodyPr anchor="ctr">
            <a:normAutofit/>
          </a:bodyPr>
          <a:lstStyle/>
          <a:p>
            <a:pPr algn="l"/>
            <a:r>
              <a:rPr lang="es-ES_tradnl" dirty="0">
                <a:solidFill>
                  <a:schemeClr val="bg1"/>
                </a:solidFill>
              </a:rPr>
              <a:t>TÁCTICA II</a:t>
            </a:r>
          </a:p>
        </p:txBody>
      </p:sp>
    </p:spTree>
    <p:extLst>
      <p:ext uri="{BB962C8B-B14F-4D97-AF65-F5344CB8AC3E}">
        <p14:creationId xmlns:p14="http://schemas.microsoft.com/office/powerpoint/2010/main" val="3520414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BD14A2B-077B-20AF-6D44-DF5C1299D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s-ES_tradnl" sz="4000">
                <a:solidFill>
                  <a:srgbClr val="FFFFFF"/>
                </a:solidFill>
              </a:rPr>
              <a:t>OBJETIVOS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D465006A-09DC-C24A-B8C4-502EE72573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5432834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6814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FD63113-070E-807E-6F37-F1849CFE9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43467"/>
            <a:ext cx="4512467" cy="5571066"/>
          </a:xfrm>
        </p:spPr>
        <p:txBody>
          <a:bodyPr>
            <a:normAutofit/>
          </a:bodyPr>
          <a:lstStyle/>
          <a:p>
            <a:r>
              <a:rPr lang="es-ES_tradnl" dirty="0">
                <a:solidFill>
                  <a:srgbClr val="FFFFFF"/>
                </a:solidFill>
              </a:rPr>
              <a:t>Actividad (páginas 3-22 hasta 3-25)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11AD5AD9-628A-AF72-D3F1-B9E491F067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7684391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9600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8D4B2CC-4DCA-26DC-F575-BE26B19A8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s-ES_tradnl" sz="5400"/>
              <a:t>Infiltración </a:t>
            </a: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C70782-DC74-2217-0F3B-ABC78483E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s-ES_tradnl" sz="1900"/>
              <a:t>Evitar contacto y fortalezas; para ejecutar una acción aprovechando sorpresa y economía de esfuerzo local.</a:t>
            </a:r>
          </a:p>
          <a:p>
            <a:pPr marL="0" indent="0">
              <a:buNone/>
            </a:pPr>
            <a:endParaRPr lang="es-ES_tradnl" sz="1900"/>
          </a:p>
          <a:p>
            <a:pPr>
              <a:buFont typeface="Wingdings" pitchFamily="2" charset="2"/>
              <a:buChar char="Ø"/>
            </a:pPr>
            <a:r>
              <a:rPr lang="es-ES_tradnl" sz="1900"/>
              <a:t>Reconocer NAIs </a:t>
            </a:r>
          </a:p>
          <a:p>
            <a:pPr>
              <a:buFont typeface="Wingdings" pitchFamily="2" charset="2"/>
              <a:buChar char="Ø"/>
            </a:pPr>
            <a:r>
              <a:rPr lang="es-ES_tradnl" sz="1900"/>
              <a:t>Atacar desde una posición desde una dirección inesperada </a:t>
            </a:r>
          </a:p>
          <a:p>
            <a:pPr>
              <a:buFont typeface="Wingdings" pitchFamily="2" charset="2"/>
              <a:buChar char="Ø"/>
            </a:pPr>
            <a:r>
              <a:rPr lang="es-ES_tradnl" sz="1900"/>
              <a:t>Apoyar al ME asilando el espacio de batalla o ocupado SFP</a:t>
            </a:r>
          </a:p>
          <a:p>
            <a:pPr>
              <a:buFont typeface="Wingdings" pitchFamily="2" charset="2"/>
              <a:buChar char="Ø"/>
            </a:pPr>
            <a:r>
              <a:rPr lang="es-ES_tradnl" sz="1900"/>
              <a:t>Asegurar terrenos claves</a:t>
            </a:r>
          </a:p>
          <a:p>
            <a:pPr>
              <a:buFont typeface="Wingdings" pitchFamily="2" charset="2"/>
              <a:buChar char="Ø"/>
            </a:pPr>
            <a:r>
              <a:rPr lang="es-ES_tradnl" sz="1900"/>
              <a:t>Interdictar líneas de comunicación </a:t>
            </a:r>
          </a:p>
          <a:p>
            <a:pPr>
              <a:buFont typeface="Wingdings" pitchFamily="2" charset="2"/>
              <a:buChar char="Ø"/>
            </a:pPr>
            <a:r>
              <a:rPr lang="es-ES_tradnl" sz="1900"/>
              <a:t>Ejecutar emboscadas o incursiones en la profundidad adversaria </a:t>
            </a:r>
          </a:p>
          <a:p>
            <a:pPr>
              <a:buFont typeface="Wingdings" pitchFamily="2" charset="2"/>
              <a:buChar char="Ø"/>
            </a:pPr>
            <a:r>
              <a:rPr lang="es-ES_tradnl" sz="1900"/>
              <a:t>Ejecutar brechas en apoyo a otras fuerzas </a:t>
            </a:r>
          </a:p>
        </p:txBody>
      </p:sp>
      <p:pic>
        <p:nvPicPr>
          <p:cNvPr id="1026" name="Picture 2" descr="Despite Army's tough stance, infiltration remains a concern - The Tribune">
            <a:extLst>
              <a:ext uri="{FF2B5EF4-FFF2-40B4-BE49-F238E27FC236}">
                <a16:creationId xmlns:a16="http://schemas.microsoft.com/office/drawing/2014/main" id="{691E7AC7-84E8-F2C1-C352-2076502B5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09" r="15757" b="3"/>
          <a:stretch>
            <a:fillRect/>
          </a:stretch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997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DB0E5B-F11F-AE2F-9A1A-00D8AE428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D2260741-E6C3-63BA-1E87-8E055C9CC6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AEB7BF8-B5A4-A255-132E-127FB111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s-ES_tradnl" sz="5400"/>
              <a:t>Infiltración: Medidas de Control  </a:t>
            </a:r>
            <a:endParaRPr lang="es-ES_tradnl" sz="5400" dirty="0"/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80CEFF49-23F7-BD1D-4E8C-4565ED6FB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8CB003-06E0-E261-4D4D-6D4CD2891D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s-ES_tradnl" sz="1900" dirty="0"/>
              <a:t>Línea o punto de partida</a:t>
            </a:r>
          </a:p>
          <a:p>
            <a:r>
              <a:rPr lang="es-ES_tradnl" sz="1900" dirty="0"/>
              <a:t>Líneas de infiltración </a:t>
            </a:r>
          </a:p>
          <a:p>
            <a:r>
              <a:rPr lang="es-ES_tradnl" sz="1900" dirty="0"/>
              <a:t>Puntos de Reunión (Link Up)</a:t>
            </a:r>
          </a:p>
          <a:p>
            <a:r>
              <a:rPr lang="es-ES_tradnl" sz="1900" dirty="0"/>
              <a:t>Objetivo</a:t>
            </a:r>
          </a:p>
          <a:p>
            <a:r>
              <a:rPr lang="es-ES_tradnl" sz="1900" dirty="0"/>
              <a:t>Línea de Avance Máximo (LOA)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B368256-2616-46E9-2C93-29E5AFAA5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7174" y="4046981"/>
            <a:ext cx="7757652" cy="264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329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FE83B9-8D27-1360-A700-D0A048FD0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7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68EDF34-BFF8-E222-A735-9D0C9C37B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s-ES_tradnl" sz="5400" dirty="0"/>
              <a:t>Infiltración: Condiciones de Fracaso</a:t>
            </a:r>
          </a:p>
        </p:txBody>
      </p:sp>
      <p:sp>
        <p:nvSpPr>
          <p:cNvPr id="1040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DD6DBF6-9D44-6D6C-036E-F179044FA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s-ES_tradnl" sz="2200"/>
              <a:t>Perdida/Bajas de fuerza</a:t>
            </a:r>
          </a:p>
          <a:p>
            <a:r>
              <a:rPr lang="es-ES_tradnl" sz="2200"/>
              <a:t>Enemigo reforzado en determinado objetivo</a:t>
            </a:r>
          </a:p>
          <a:p>
            <a:r>
              <a:rPr lang="es-ES_tradnl" sz="2200"/>
              <a:t>Detección</a:t>
            </a:r>
          </a:p>
          <a:p>
            <a:r>
              <a:rPr lang="es-ES_tradnl" sz="2200"/>
              <a:t>Cambios en la situación (enemigo cambia de postura)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6DB8E96-2A35-379A-7E81-B3B0EDFF1CC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776" r="11216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769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2C67F-DFF4-C3AF-7338-DD6453424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Elementos multimedia en línea 3" descr="How an Entire Ranger Battalion Got Wiped Out by the Germans 1944">
            <a:hlinkClick r:id="" action="ppaction://media"/>
            <a:extLst>
              <a:ext uri="{FF2B5EF4-FFF2-40B4-BE49-F238E27FC236}">
                <a16:creationId xmlns:a16="http://schemas.microsoft.com/office/drawing/2014/main" id="{C95FA6B8-1935-F780-55B6-3D8ECD63B84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7761" y="263458"/>
            <a:ext cx="11636477" cy="633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776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1293F9B-599E-4871-A414-757225FA3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21752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95883A7-3AD6-C52B-1AED-48FF8FA51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5739"/>
            <a:ext cx="10515600" cy="1124949"/>
          </a:xfrm>
        </p:spPr>
        <p:txBody>
          <a:bodyPr>
            <a:normAutofit/>
          </a:bodyPr>
          <a:lstStyle/>
          <a:p>
            <a:r>
              <a:rPr lang="es-ES_tradnl">
                <a:solidFill>
                  <a:schemeClr val="bg1"/>
                </a:solidFill>
              </a:rPr>
              <a:t>Ejercicio </a:t>
            </a:r>
          </a:p>
        </p:txBody>
      </p:sp>
      <p:grpSp>
        <p:nvGrpSpPr>
          <p:cNvPr id="24" name="Graphic 190">
            <a:extLst>
              <a:ext uri="{FF2B5EF4-FFF2-40B4-BE49-F238E27FC236}">
                <a16:creationId xmlns:a16="http://schemas.microsoft.com/office/drawing/2014/main" id="{53883AA7-7F86-41F8-A1D8-06E9886E7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136528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C80ACB6-0FE0-4F10-998D-2E8D463750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C2903D5-FF18-4A00-8E9F-9335FCF1E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1A8B53C-ED2D-4081-AC0C-F87A9D4B3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10480" y="681042"/>
            <a:ext cx="1562428" cy="1493465"/>
            <a:chOff x="3121343" y="4864099"/>
            <a:chExt cx="2085971" cy="1993901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2C7D52B-9C2A-4BDB-89DC-A89BDB9F8C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C4B951A6-4FAF-4CBA-B55F-3AAD55758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C4DABFE-3395-46F4-95C0-CA58332AAF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782225D9-CC2C-4D45-B90F-5EC7DD2652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DC31B28-21ED-494B-BA30-31CD8F9CD9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9BD8A01F-C2B9-47B6-977F-15E31A8C1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5D562CCF-082E-4E33-BC25-3C2F3CB26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A91A36DF-6DC9-4C5F-A16E-BC6DC8429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0DEF31D0-A584-489A-B972-966367742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706B7B1-0776-4349-9782-39E4AD4ED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7ECC02B0-321C-499C-AB67-2DE74D4DED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F5B3F392-AC23-49B8-A36A-D93B0BD76D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1A72EA58-66EE-4BA2-923C-2B66CFC42D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970D724E-B883-F13F-CACB-30E12C6318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7826783"/>
              </p:ext>
            </p:extLst>
          </p:nvPr>
        </p:nvGraphicFramePr>
        <p:xfrm>
          <a:off x="567950" y="2639965"/>
          <a:ext cx="10995518" cy="3536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4828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C8836F4-F7CA-9479-58F9-C6F23A20B8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48DE5E0-824D-35E4-D65B-A65955743444}"/>
              </a:ext>
            </a:extLst>
          </p:cNvPr>
          <p:cNvSpPr txBox="1"/>
          <p:nvPr/>
        </p:nvSpPr>
        <p:spPr>
          <a:xfrm flipH="1">
            <a:off x="-2" y="6143013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70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AD18A86-828B-2533-403A-3AE941FE835F}"/>
              </a:ext>
            </a:extLst>
          </p:cNvPr>
          <p:cNvSpPr txBox="1"/>
          <p:nvPr/>
        </p:nvSpPr>
        <p:spPr>
          <a:xfrm flipH="1">
            <a:off x="-1" y="5428026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71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B76B755-7882-9783-295F-7376C3B029A0}"/>
              </a:ext>
            </a:extLst>
          </p:cNvPr>
          <p:cNvSpPr txBox="1"/>
          <p:nvPr/>
        </p:nvSpPr>
        <p:spPr>
          <a:xfrm flipH="1">
            <a:off x="0" y="4713039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72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0F49402-FB82-4D1D-EBE8-0B6B700187FC}"/>
              </a:ext>
            </a:extLst>
          </p:cNvPr>
          <p:cNvSpPr txBox="1"/>
          <p:nvPr/>
        </p:nvSpPr>
        <p:spPr>
          <a:xfrm flipH="1">
            <a:off x="0" y="4170880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73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A9B55FB-99F0-93EF-458F-19D208E0A1A1}"/>
              </a:ext>
            </a:extLst>
          </p:cNvPr>
          <p:cNvSpPr txBox="1"/>
          <p:nvPr/>
        </p:nvSpPr>
        <p:spPr>
          <a:xfrm flipH="1">
            <a:off x="-3" y="3542307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74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325384D-DEE0-6824-C017-FA43BDAB1FE0}"/>
              </a:ext>
            </a:extLst>
          </p:cNvPr>
          <p:cNvSpPr txBox="1"/>
          <p:nvPr/>
        </p:nvSpPr>
        <p:spPr>
          <a:xfrm flipH="1">
            <a:off x="-4" y="2925572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75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0A07A71-9045-7639-150C-9220C980685B}"/>
              </a:ext>
            </a:extLst>
          </p:cNvPr>
          <p:cNvSpPr txBox="1"/>
          <p:nvPr/>
        </p:nvSpPr>
        <p:spPr>
          <a:xfrm flipH="1">
            <a:off x="-5" y="231778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76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7DDD683-C8E8-C7BF-6ED2-3D50394502EC}"/>
              </a:ext>
            </a:extLst>
          </p:cNvPr>
          <p:cNvSpPr txBox="1"/>
          <p:nvPr/>
        </p:nvSpPr>
        <p:spPr>
          <a:xfrm flipH="1">
            <a:off x="-6" y="165658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77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36D24D4-3514-EF87-2689-3F9D999CA5CF}"/>
              </a:ext>
            </a:extLst>
          </p:cNvPr>
          <p:cNvSpPr txBox="1"/>
          <p:nvPr/>
        </p:nvSpPr>
        <p:spPr>
          <a:xfrm flipH="1">
            <a:off x="-7" y="100682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78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2DA95F9-567E-6E11-68A2-560C40D4D79E}"/>
              </a:ext>
            </a:extLst>
          </p:cNvPr>
          <p:cNvSpPr txBox="1"/>
          <p:nvPr/>
        </p:nvSpPr>
        <p:spPr>
          <a:xfrm flipH="1">
            <a:off x="0" y="442452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79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04B63BB-E74E-48D4-E175-41105DBD2655}"/>
              </a:ext>
            </a:extLst>
          </p:cNvPr>
          <p:cNvSpPr txBox="1"/>
          <p:nvPr/>
        </p:nvSpPr>
        <p:spPr>
          <a:xfrm flipH="1">
            <a:off x="845574" y="646165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01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1D7B651-196A-FB14-9936-FE156D0AE81F}"/>
              </a:ext>
            </a:extLst>
          </p:cNvPr>
          <p:cNvSpPr txBox="1"/>
          <p:nvPr/>
        </p:nvSpPr>
        <p:spPr>
          <a:xfrm flipH="1">
            <a:off x="1934496" y="651234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02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16A6F263-84A2-6874-4606-4C8DBF13801A}"/>
              </a:ext>
            </a:extLst>
          </p:cNvPr>
          <p:cNvSpPr txBox="1"/>
          <p:nvPr/>
        </p:nvSpPr>
        <p:spPr>
          <a:xfrm flipH="1">
            <a:off x="3023418" y="6475784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03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0267EC1-099E-E9D7-84CF-6D1D323E4876}"/>
              </a:ext>
            </a:extLst>
          </p:cNvPr>
          <p:cNvSpPr txBox="1"/>
          <p:nvPr/>
        </p:nvSpPr>
        <p:spPr>
          <a:xfrm flipH="1">
            <a:off x="4132005" y="651234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04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A0613B47-0AFF-B041-38FA-B1C31B3E54FF}"/>
              </a:ext>
            </a:extLst>
          </p:cNvPr>
          <p:cNvSpPr txBox="1"/>
          <p:nvPr/>
        </p:nvSpPr>
        <p:spPr>
          <a:xfrm flipH="1">
            <a:off x="5240592" y="651234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05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08F8CE5B-BC8E-7759-8EBF-5DFD21546F40}"/>
              </a:ext>
            </a:extLst>
          </p:cNvPr>
          <p:cNvSpPr txBox="1"/>
          <p:nvPr/>
        </p:nvSpPr>
        <p:spPr>
          <a:xfrm flipH="1">
            <a:off x="6329514" y="6475784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06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01FDB0FB-B8B3-11D8-CB42-F27323A2F6D5}"/>
              </a:ext>
            </a:extLst>
          </p:cNvPr>
          <p:cNvSpPr txBox="1"/>
          <p:nvPr/>
        </p:nvSpPr>
        <p:spPr>
          <a:xfrm flipH="1">
            <a:off x="7438101" y="646165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07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BB204D3D-4165-5781-748D-47EE65D700E7}"/>
              </a:ext>
            </a:extLst>
          </p:cNvPr>
          <p:cNvSpPr txBox="1"/>
          <p:nvPr/>
        </p:nvSpPr>
        <p:spPr>
          <a:xfrm flipH="1">
            <a:off x="8527023" y="6475784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08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4F873ACE-9242-D880-C8FB-D67CB3BCF46A}"/>
              </a:ext>
            </a:extLst>
          </p:cNvPr>
          <p:cNvSpPr txBox="1"/>
          <p:nvPr/>
        </p:nvSpPr>
        <p:spPr>
          <a:xfrm flipH="1">
            <a:off x="9571701" y="6475784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09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C4E77D80-E0D5-FCC3-9099-B10DA2E45D0E}"/>
              </a:ext>
            </a:extLst>
          </p:cNvPr>
          <p:cNvSpPr txBox="1"/>
          <p:nvPr/>
        </p:nvSpPr>
        <p:spPr>
          <a:xfrm flipH="1">
            <a:off x="10724532" y="651234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10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298ED2AC-266B-A1AA-3D11-46A8F42A71F7}"/>
              </a:ext>
            </a:extLst>
          </p:cNvPr>
          <p:cNvSpPr txBox="1"/>
          <p:nvPr/>
        </p:nvSpPr>
        <p:spPr>
          <a:xfrm flipH="1">
            <a:off x="11710219" y="646165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11</a:t>
            </a: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CC3DEA72-436A-515E-D6F8-7F835440F1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361" y="2070762"/>
            <a:ext cx="1027264" cy="616358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5B79F411-6A2F-A756-80FF-798C38C9D2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319" y="2300748"/>
            <a:ext cx="1206184" cy="723711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9B5343EB-9791-3F22-A30D-4E74AFAF1A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00708" y="2516454"/>
            <a:ext cx="793750" cy="476250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FFC688F0-8674-8483-CF6D-6053A3D50D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6416" y="811784"/>
            <a:ext cx="1587500" cy="952500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7F355EF2-EEEA-A6B7-CE17-3E780F24A2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2430" y="3137175"/>
            <a:ext cx="1378769" cy="827261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5B7CC26B-8FD2-2F1A-7AC8-160C5FCFEB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9871" y="-2456460"/>
            <a:ext cx="130692" cy="78415"/>
          </a:xfrm>
          <a:prstGeom prst="rect">
            <a:avLst/>
          </a:prstGeom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0E4EF4EE-2C54-41BC-F4F9-ECDD6C192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4700" y="1190983"/>
            <a:ext cx="1258682" cy="755209"/>
          </a:xfrm>
          <a:prstGeom prst="rect">
            <a:avLst/>
          </a:prstGeom>
        </p:spPr>
      </p:pic>
      <p:pic>
        <p:nvPicPr>
          <p:cNvPr id="1028" name="Picture 4" descr="Free Tree SVG, PNG Icon, Symbol. Download Image.">
            <a:extLst>
              <a:ext uri="{FF2B5EF4-FFF2-40B4-BE49-F238E27FC236}">
                <a16:creationId xmlns:a16="http://schemas.microsoft.com/office/drawing/2014/main" id="{A73991C2-1D88-CD00-1F02-40E7CF1D3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334" y="630322"/>
            <a:ext cx="827261" cy="82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3E3398B2-66F7-BF56-A194-262C1EA4EF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3501" y="-2381681"/>
            <a:ext cx="130692" cy="78415"/>
          </a:xfrm>
          <a:prstGeom prst="rect">
            <a:avLst/>
          </a:prstGeom>
        </p:spPr>
      </p:pic>
      <p:pic>
        <p:nvPicPr>
          <p:cNvPr id="41" name="Picture 4" descr="Free Tree SVG, PNG Icon, Symbol. Download Image.">
            <a:extLst>
              <a:ext uri="{FF2B5EF4-FFF2-40B4-BE49-F238E27FC236}">
                <a16:creationId xmlns:a16="http://schemas.microsoft.com/office/drawing/2014/main" id="{36709779-E17B-BDFF-5A78-CAAAD215E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964" y="705101"/>
            <a:ext cx="827261" cy="82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38F7D8FF-CCB0-D3A5-138E-1DEEBB8C69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8758" y="-2013338"/>
            <a:ext cx="130692" cy="78415"/>
          </a:xfrm>
          <a:prstGeom prst="rect">
            <a:avLst/>
          </a:prstGeom>
        </p:spPr>
      </p:pic>
      <p:pic>
        <p:nvPicPr>
          <p:cNvPr id="43" name="Picture 4" descr="Free Tree SVG, PNG Icon, Symbol. Download Image.">
            <a:extLst>
              <a:ext uri="{FF2B5EF4-FFF2-40B4-BE49-F238E27FC236}">
                <a16:creationId xmlns:a16="http://schemas.microsoft.com/office/drawing/2014/main" id="{BF53624E-3D15-FF0E-9B3B-D41A5F698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221" y="1073444"/>
            <a:ext cx="827261" cy="82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CuadroTexto 43">
            <a:extLst>
              <a:ext uri="{FF2B5EF4-FFF2-40B4-BE49-F238E27FC236}">
                <a16:creationId xmlns:a16="http://schemas.microsoft.com/office/drawing/2014/main" id="{4365BA67-754C-67DF-0B69-3B79264E040E}"/>
              </a:ext>
            </a:extLst>
          </p:cNvPr>
          <p:cNvSpPr txBox="1"/>
          <p:nvPr/>
        </p:nvSpPr>
        <p:spPr>
          <a:xfrm>
            <a:off x="4928980" y="2075718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300</a:t>
            </a:r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A0D3D49E-8A47-F80E-9121-AB8265B819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9312" y="-1820037"/>
            <a:ext cx="130692" cy="78415"/>
          </a:xfrm>
          <a:prstGeom prst="rect">
            <a:avLst/>
          </a:prstGeom>
        </p:spPr>
      </p:pic>
      <p:pic>
        <p:nvPicPr>
          <p:cNvPr id="46" name="Picture 4" descr="Free Tree SVG, PNG Icon, Symbol. Download Image.">
            <a:extLst>
              <a:ext uri="{FF2B5EF4-FFF2-40B4-BE49-F238E27FC236}">
                <a16:creationId xmlns:a16="http://schemas.microsoft.com/office/drawing/2014/main" id="{4F42949F-DCE6-B3B8-04B2-7D9100869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775" y="1266745"/>
            <a:ext cx="827261" cy="82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CuadroTexto 46">
            <a:extLst>
              <a:ext uri="{FF2B5EF4-FFF2-40B4-BE49-F238E27FC236}">
                <a16:creationId xmlns:a16="http://schemas.microsoft.com/office/drawing/2014/main" id="{FFA5792A-5307-D3E6-5E9B-DB7A514CD29C}"/>
              </a:ext>
            </a:extLst>
          </p:cNvPr>
          <p:cNvSpPr txBox="1"/>
          <p:nvPr/>
        </p:nvSpPr>
        <p:spPr>
          <a:xfrm>
            <a:off x="8146432" y="884529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400</a:t>
            </a:r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4E073665-E276-00AE-2B6E-E25DD2C99286}"/>
              </a:ext>
            </a:extLst>
          </p:cNvPr>
          <p:cNvSpPr txBox="1"/>
          <p:nvPr/>
        </p:nvSpPr>
        <p:spPr>
          <a:xfrm>
            <a:off x="6807222" y="6106452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500</a:t>
            </a:r>
          </a:p>
        </p:txBody>
      </p:sp>
      <p:pic>
        <p:nvPicPr>
          <p:cNvPr id="50" name="Imagen 49">
            <a:extLst>
              <a:ext uri="{FF2B5EF4-FFF2-40B4-BE49-F238E27FC236}">
                <a16:creationId xmlns:a16="http://schemas.microsoft.com/office/drawing/2014/main" id="{92A30948-E139-A027-3365-572E3BCD6F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49070" y="2548655"/>
            <a:ext cx="1027264" cy="616358"/>
          </a:xfrm>
          <a:prstGeom prst="rect">
            <a:avLst/>
          </a:prstGeom>
        </p:spPr>
      </p:pic>
      <p:pic>
        <p:nvPicPr>
          <p:cNvPr id="52" name="Imagen 51">
            <a:extLst>
              <a:ext uri="{FF2B5EF4-FFF2-40B4-BE49-F238E27FC236}">
                <a16:creationId xmlns:a16="http://schemas.microsoft.com/office/drawing/2014/main" id="{2002437D-953A-6859-0D9E-B64E7F2325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9258" y="68162"/>
            <a:ext cx="1000478" cy="600287"/>
          </a:xfrm>
          <a:prstGeom prst="rect">
            <a:avLst/>
          </a:prstGeom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12A6D2CB-6C68-E3B5-CB22-2E903D3742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84550" y="2812642"/>
            <a:ext cx="1027264" cy="616358"/>
          </a:xfrm>
          <a:prstGeom prst="rect">
            <a:avLst/>
          </a:prstGeom>
        </p:spPr>
      </p:pic>
      <p:sp>
        <p:nvSpPr>
          <p:cNvPr id="55" name="Forma libre 54">
            <a:extLst>
              <a:ext uri="{FF2B5EF4-FFF2-40B4-BE49-F238E27FC236}">
                <a16:creationId xmlns:a16="http://schemas.microsoft.com/office/drawing/2014/main" id="{F0BCA129-F78E-61FA-2530-E8209DCC9E83}"/>
              </a:ext>
            </a:extLst>
          </p:cNvPr>
          <p:cNvSpPr/>
          <p:nvPr/>
        </p:nvSpPr>
        <p:spPr>
          <a:xfrm>
            <a:off x="5247683" y="4557252"/>
            <a:ext cx="2023272" cy="1666781"/>
          </a:xfrm>
          <a:custGeom>
            <a:avLst/>
            <a:gdLst>
              <a:gd name="connsiteX0" fmla="*/ 2023272 w 2023272"/>
              <a:gd name="connsiteY0" fmla="*/ 0 h 1666781"/>
              <a:gd name="connsiteX1" fmla="*/ 1816794 w 2023272"/>
              <a:gd name="connsiteY1" fmla="*/ 265471 h 1666781"/>
              <a:gd name="connsiteX2" fmla="*/ 1757801 w 2023272"/>
              <a:gd name="connsiteY2" fmla="*/ 324464 h 1666781"/>
              <a:gd name="connsiteX3" fmla="*/ 1654562 w 2023272"/>
              <a:gd name="connsiteY3" fmla="*/ 383458 h 1666781"/>
              <a:gd name="connsiteX4" fmla="*/ 1566072 w 2023272"/>
              <a:gd name="connsiteY4" fmla="*/ 442451 h 1666781"/>
              <a:gd name="connsiteX5" fmla="*/ 1433336 w 2023272"/>
              <a:gd name="connsiteY5" fmla="*/ 530942 h 1666781"/>
              <a:gd name="connsiteX6" fmla="*/ 1389091 w 2023272"/>
              <a:gd name="connsiteY6" fmla="*/ 560438 h 1666781"/>
              <a:gd name="connsiteX7" fmla="*/ 1315349 w 2023272"/>
              <a:gd name="connsiteY7" fmla="*/ 648929 h 1666781"/>
              <a:gd name="connsiteX8" fmla="*/ 1271104 w 2023272"/>
              <a:gd name="connsiteY8" fmla="*/ 693174 h 1666781"/>
              <a:gd name="connsiteX9" fmla="*/ 1212111 w 2023272"/>
              <a:gd name="connsiteY9" fmla="*/ 781664 h 1666781"/>
              <a:gd name="connsiteX10" fmla="*/ 1182614 w 2023272"/>
              <a:gd name="connsiteY10" fmla="*/ 825909 h 1666781"/>
              <a:gd name="connsiteX11" fmla="*/ 1138369 w 2023272"/>
              <a:gd name="connsiteY11" fmla="*/ 855406 h 1666781"/>
              <a:gd name="connsiteX12" fmla="*/ 1094123 w 2023272"/>
              <a:gd name="connsiteY12" fmla="*/ 914400 h 1666781"/>
              <a:gd name="connsiteX13" fmla="*/ 1049878 w 2023272"/>
              <a:gd name="connsiteY13" fmla="*/ 943896 h 1666781"/>
              <a:gd name="connsiteX14" fmla="*/ 961388 w 2023272"/>
              <a:gd name="connsiteY14" fmla="*/ 1032387 h 1666781"/>
              <a:gd name="connsiteX15" fmla="*/ 902394 w 2023272"/>
              <a:gd name="connsiteY15" fmla="*/ 1091380 h 1666781"/>
              <a:gd name="connsiteX16" fmla="*/ 843401 w 2023272"/>
              <a:gd name="connsiteY16" fmla="*/ 1135625 h 1666781"/>
              <a:gd name="connsiteX17" fmla="*/ 769659 w 2023272"/>
              <a:gd name="connsiteY17" fmla="*/ 1209367 h 1666781"/>
              <a:gd name="connsiteX18" fmla="*/ 681169 w 2023272"/>
              <a:gd name="connsiteY18" fmla="*/ 1268361 h 1666781"/>
              <a:gd name="connsiteX19" fmla="*/ 430446 w 2023272"/>
              <a:gd name="connsiteY19" fmla="*/ 1445342 h 1666781"/>
              <a:gd name="connsiteX20" fmla="*/ 371452 w 2023272"/>
              <a:gd name="connsiteY20" fmla="*/ 1474838 h 1666781"/>
              <a:gd name="connsiteX21" fmla="*/ 297711 w 2023272"/>
              <a:gd name="connsiteY21" fmla="*/ 1504335 h 1666781"/>
              <a:gd name="connsiteX22" fmla="*/ 238717 w 2023272"/>
              <a:gd name="connsiteY22" fmla="*/ 1548580 h 1666781"/>
              <a:gd name="connsiteX23" fmla="*/ 179723 w 2023272"/>
              <a:gd name="connsiteY23" fmla="*/ 1578077 h 1666781"/>
              <a:gd name="connsiteX24" fmla="*/ 61736 w 2023272"/>
              <a:gd name="connsiteY24" fmla="*/ 1622322 h 1666781"/>
              <a:gd name="connsiteX25" fmla="*/ 32240 w 2023272"/>
              <a:gd name="connsiteY25" fmla="*/ 1666567 h 1666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023272" h="1666781">
                <a:moveTo>
                  <a:pt x="2023272" y="0"/>
                </a:moveTo>
                <a:cubicBezTo>
                  <a:pt x="1893905" y="203291"/>
                  <a:pt x="1965357" y="116908"/>
                  <a:pt x="1816794" y="265471"/>
                </a:cubicBezTo>
                <a:cubicBezTo>
                  <a:pt x="1797130" y="285135"/>
                  <a:pt x="1780049" y="307778"/>
                  <a:pt x="1757801" y="324464"/>
                </a:cubicBezTo>
                <a:cubicBezTo>
                  <a:pt x="1564280" y="469603"/>
                  <a:pt x="1799342" y="303024"/>
                  <a:pt x="1654562" y="383458"/>
                </a:cubicBezTo>
                <a:cubicBezTo>
                  <a:pt x="1623573" y="400674"/>
                  <a:pt x="1596471" y="424212"/>
                  <a:pt x="1566072" y="442451"/>
                </a:cubicBezTo>
                <a:cubicBezTo>
                  <a:pt x="1441388" y="517261"/>
                  <a:pt x="1540871" y="454131"/>
                  <a:pt x="1433336" y="530942"/>
                </a:cubicBezTo>
                <a:cubicBezTo>
                  <a:pt x="1418912" y="541245"/>
                  <a:pt x="1402708" y="549091"/>
                  <a:pt x="1389091" y="560438"/>
                </a:cubicBezTo>
                <a:cubicBezTo>
                  <a:pt x="1318585" y="619192"/>
                  <a:pt x="1368081" y="585650"/>
                  <a:pt x="1315349" y="648929"/>
                </a:cubicBezTo>
                <a:cubicBezTo>
                  <a:pt x="1301997" y="664952"/>
                  <a:pt x="1285852" y="678426"/>
                  <a:pt x="1271104" y="693174"/>
                </a:cubicBezTo>
                <a:cubicBezTo>
                  <a:pt x="1245186" y="770929"/>
                  <a:pt x="1273486" y="708015"/>
                  <a:pt x="1212111" y="781664"/>
                </a:cubicBezTo>
                <a:cubicBezTo>
                  <a:pt x="1200763" y="795281"/>
                  <a:pt x="1195148" y="813375"/>
                  <a:pt x="1182614" y="825909"/>
                </a:cubicBezTo>
                <a:cubicBezTo>
                  <a:pt x="1170080" y="838443"/>
                  <a:pt x="1150903" y="842872"/>
                  <a:pt x="1138369" y="855406"/>
                </a:cubicBezTo>
                <a:cubicBezTo>
                  <a:pt x="1120988" y="872787"/>
                  <a:pt x="1111504" y="897019"/>
                  <a:pt x="1094123" y="914400"/>
                </a:cubicBezTo>
                <a:cubicBezTo>
                  <a:pt x="1081589" y="926934"/>
                  <a:pt x="1063126" y="932120"/>
                  <a:pt x="1049878" y="943896"/>
                </a:cubicBezTo>
                <a:cubicBezTo>
                  <a:pt x="1018700" y="971610"/>
                  <a:pt x="990885" y="1002890"/>
                  <a:pt x="961388" y="1032387"/>
                </a:cubicBezTo>
                <a:cubicBezTo>
                  <a:pt x="941723" y="1052052"/>
                  <a:pt x="924642" y="1074694"/>
                  <a:pt x="902394" y="1091380"/>
                </a:cubicBezTo>
                <a:cubicBezTo>
                  <a:pt x="882730" y="1106128"/>
                  <a:pt x="861773" y="1119295"/>
                  <a:pt x="843401" y="1135625"/>
                </a:cubicBezTo>
                <a:cubicBezTo>
                  <a:pt x="817419" y="1158720"/>
                  <a:pt x="796563" y="1187354"/>
                  <a:pt x="769659" y="1209367"/>
                </a:cubicBezTo>
                <a:cubicBezTo>
                  <a:pt x="742222" y="1231816"/>
                  <a:pt x="709530" y="1247091"/>
                  <a:pt x="681169" y="1268361"/>
                </a:cubicBezTo>
                <a:cubicBezTo>
                  <a:pt x="561129" y="1358391"/>
                  <a:pt x="595536" y="1362800"/>
                  <a:pt x="430446" y="1445342"/>
                </a:cubicBezTo>
                <a:cubicBezTo>
                  <a:pt x="410781" y="1455174"/>
                  <a:pt x="391543" y="1465909"/>
                  <a:pt x="371452" y="1474838"/>
                </a:cubicBezTo>
                <a:cubicBezTo>
                  <a:pt x="347260" y="1485590"/>
                  <a:pt x="320853" y="1491478"/>
                  <a:pt x="297711" y="1504335"/>
                </a:cubicBezTo>
                <a:cubicBezTo>
                  <a:pt x="276224" y="1516273"/>
                  <a:pt x="259561" y="1535552"/>
                  <a:pt x="238717" y="1548580"/>
                </a:cubicBezTo>
                <a:cubicBezTo>
                  <a:pt x="220073" y="1560232"/>
                  <a:pt x="199814" y="1569148"/>
                  <a:pt x="179723" y="1578077"/>
                </a:cubicBezTo>
                <a:cubicBezTo>
                  <a:pt x="126809" y="1601595"/>
                  <a:pt x="110391" y="1606104"/>
                  <a:pt x="61736" y="1622322"/>
                </a:cubicBezTo>
                <a:cubicBezTo>
                  <a:pt x="-5123" y="1672466"/>
                  <a:pt x="-21837" y="1666567"/>
                  <a:pt x="32240" y="1666567"/>
                </a:cubicBezTo>
              </a:path>
            </a:pathLst>
          </a:custGeom>
          <a:ln w="4762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6" name="Forma libre 55">
            <a:extLst>
              <a:ext uri="{FF2B5EF4-FFF2-40B4-BE49-F238E27FC236}">
                <a16:creationId xmlns:a16="http://schemas.microsoft.com/office/drawing/2014/main" id="{A2BB608F-0282-3423-2325-EB162123081A}"/>
              </a:ext>
            </a:extLst>
          </p:cNvPr>
          <p:cNvSpPr/>
          <p:nvPr/>
        </p:nvSpPr>
        <p:spPr>
          <a:xfrm>
            <a:off x="3834264" y="398206"/>
            <a:ext cx="6091401" cy="1356852"/>
          </a:xfrm>
          <a:custGeom>
            <a:avLst/>
            <a:gdLst>
              <a:gd name="connsiteX0" fmla="*/ 6091401 w 6091401"/>
              <a:gd name="connsiteY0" fmla="*/ 1356852 h 1356852"/>
              <a:gd name="connsiteX1" fmla="*/ 6032407 w 6091401"/>
              <a:gd name="connsiteY1" fmla="*/ 1047136 h 1356852"/>
              <a:gd name="connsiteX2" fmla="*/ 5929168 w 6091401"/>
              <a:gd name="connsiteY2" fmla="*/ 840659 h 1356852"/>
              <a:gd name="connsiteX3" fmla="*/ 5840678 w 6091401"/>
              <a:gd name="connsiteY3" fmla="*/ 678426 h 1356852"/>
              <a:gd name="connsiteX4" fmla="*/ 5722691 w 6091401"/>
              <a:gd name="connsiteY4" fmla="*/ 530942 h 1356852"/>
              <a:gd name="connsiteX5" fmla="*/ 5693194 w 6091401"/>
              <a:gd name="connsiteY5" fmla="*/ 486697 h 1356852"/>
              <a:gd name="connsiteX6" fmla="*/ 5560459 w 6091401"/>
              <a:gd name="connsiteY6" fmla="*/ 412955 h 1356852"/>
              <a:gd name="connsiteX7" fmla="*/ 5442471 w 6091401"/>
              <a:gd name="connsiteY7" fmla="*/ 368710 h 1356852"/>
              <a:gd name="connsiteX8" fmla="*/ 5368730 w 6091401"/>
              <a:gd name="connsiteY8" fmla="*/ 324465 h 1356852"/>
              <a:gd name="connsiteX9" fmla="*/ 5294988 w 6091401"/>
              <a:gd name="connsiteY9" fmla="*/ 294968 h 1356852"/>
              <a:gd name="connsiteX10" fmla="*/ 5118007 w 6091401"/>
              <a:gd name="connsiteY10" fmla="*/ 191729 h 1356852"/>
              <a:gd name="connsiteX11" fmla="*/ 4926278 w 6091401"/>
              <a:gd name="connsiteY11" fmla="*/ 117988 h 1356852"/>
              <a:gd name="connsiteX12" fmla="*/ 4867284 w 6091401"/>
              <a:gd name="connsiteY12" fmla="*/ 88491 h 1356852"/>
              <a:gd name="connsiteX13" fmla="*/ 4764046 w 6091401"/>
              <a:gd name="connsiteY13" fmla="*/ 73742 h 1356852"/>
              <a:gd name="connsiteX14" fmla="*/ 4705052 w 6091401"/>
              <a:gd name="connsiteY14" fmla="*/ 58994 h 1356852"/>
              <a:gd name="connsiteX15" fmla="*/ 4660807 w 6091401"/>
              <a:gd name="connsiteY15" fmla="*/ 29497 h 1356852"/>
              <a:gd name="connsiteX16" fmla="*/ 4528071 w 6091401"/>
              <a:gd name="connsiteY16" fmla="*/ 0 h 1356852"/>
              <a:gd name="connsiteX17" fmla="*/ 4233104 w 6091401"/>
              <a:gd name="connsiteY17" fmla="*/ 14749 h 1356852"/>
              <a:gd name="connsiteX18" fmla="*/ 4041375 w 6091401"/>
              <a:gd name="connsiteY18" fmla="*/ 44246 h 1356852"/>
              <a:gd name="connsiteX19" fmla="*/ 3908639 w 6091401"/>
              <a:gd name="connsiteY19" fmla="*/ 58994 h 1356852"/>
              <a:gd name="connsiteX20" fmla="*/ 3672665 w 6091401"/>
              <a:gd name="connsiteY20" fmla="*/ 88491 h 1356852"/>
              <a:gd name="connsiteX21" fmla="*/ 3584175 w 6091401"/>
              <a:gd name="connsiteY21" fmla="*/ 103239 h 1356852"/>
              <a:gd name="connsiteX22" fmla="*/ 3480936 w 6091401"/>
              <a:gd name="connsiteY22" fmla="*/ 117988 h 1356852"/>
              <a:gd name="connsiteX23" fmla="*/ 3303955 w 6091401"/>
              <a:gd name="connsiteY23" fmla="*/ 162233 h 1356852"/>
              <a:gd name="connsiteX24" fmla="*/ 3259710 w 6091401"/>
              <a:gd name="connsiteY24" fmla="*/ 176981 h 1356852"/>
              <a:gd name="connsiteX25" fmla="*/ 3185968 w 6091401"/>
              <a:gd name="connsiteY25" fmla="*/ 250723 h 1356852"/>
              <a:gd name="connsiteX26" fmla="*/ 3067981 w 6091401"/>
              <a:gd name="connsiteY26" fmla="*/ 309717 h 1356852"/>
              <a:gd name="connsiteX27" fmla="*/ 2949994 w 6091401"/>
              <a:gd name="connsiteY27" fmla="*/ 294968 h 1356852"/>
              <a:gd name="connsiteX28" fmla="*/ 2905749 w 6091401"/>
              <a:gd name="connsiteY28" fmla="*/ 265471 h 1356852"/>
              <a:gd name="connsiteX29" fmla="*/ 2832007 w 6091401"/>
              <a:gd name="connsiteY29" fmla="*/ 176981 h 1356852"/>
              <a:gd name="connsiteX30" fmla="*/ 2787762 w 6091401"/>
              <a:gd name="connsiteY30" fmla="*/ 117988 h 1356852"/>
              <a:gd name="connsiteX31" fmla="*/ 2758265 w 6091401"/>
              <a:gd name="connsiteY31" fmla="*/ 73742 h 1356852"/>
              <a:gd name="connsiteX32" fmla="*/ 2669775 w 6091401"/>
              <a:gd name="connsiteY32" fmla="*/ 44246 h 1356852"/>
              <a:gd name="connsiteX33" fmla="*/ 2566536 w 6091401"/>
              <a:gd name="connsiteY33" fmla="*/ 14749 h 1356852"/>
              <a:gd name="connsiteX34" fmla="*/ 2286317 w 6091401"/>
              <a:gd name="connsiteY34" fmla="*/ 0 h 1356852"/>
              <a:gd name="connsiteX35" fmla="*/ 1814368 w 6091401"/>
              <a:gd name="connsiteY35" fmla="*/ 14749 h 1356852"/>
              <a:gd name="connsiteX36" fmla="*/ 1725878 w 6091401"/>
              <a:gd name="connsiteY36" fmla="*/ 73742 h 1356852"/>
              <a:gd name="connsiteX37" fmla="*/ 1607891 w 6091401"/>
              <a:gd name="connsiteY37" fmla="*/ 162233 h 1356852"/>
              <a:gd name="connsiteX38" fmla="*/ 1563646 w 6091401"/>
              <a:gd name="connsiteY38" fmla="*/ 191729 h 1356852"/>
              <a:gd name="connsiteX39" fmla="*/ 1445659 w 6091401"/>
              <a:gd name="connsiteY39" fmla="*/ 280220 h 1356852"/>
              <a:gd name="connsiteX40" fmla="*/ 1357168 w 6091401"/>
              <a:gd name="connsiteY40" fmla="*/ 339213 h 1356852"/>
              <a:gd name="connsiteX41" fmla="*/ 1298175 w 6091401"/>
              <a:gd name="connsiteY41" fmla="*/ 353962 h 1356852"/>
              <a:gd name="connsiteX42" fmla="*/ 1209684 w 6091401"/>
              <a:gd name="connsiteY42" fmla="*/ 383459 h 1356852"/>
              <a:gd name="connsiteX43" fmla="*/ 1150691 w 6091401"/>
              <a:gd name="connsiteY43" fmla="*/ 398207 h 1356852"/>
              <a:gd name="connsiteX44" fmla="*/ 678742 w 6091401"/>
              <a:gd name="connsiteY44" fmla="*/ 412955 h 1356852"/>
              <a:gd name="connsiteX45" fmla="*/ 428020 w 6091401"/>
              <a:gd name="connsiteY45" fmla="*/ 398207 h 1356852"/>
              <a:gd name="connsiteX46" fmla="*/ 339530 w 6091401"/>
              <a:gd name="connsiteY46" fmla="*/ 368710 h 1356852"/>
              <a:gd name="connsiteX47" fmla="*/ 295284 w 6091401"/>
              <a:gd name="connsiteY47" fmla="*/ 353962 h 1356852"/>
              <a:gd name="connsiteX48" fmla="*/ 251039 w 6091401"/>
              <a:gd name="connsiteY48" fmla="*/ 339213 h 1356852"/>
              <a:gd name="connsiteX49" fmla="*/ 206794 w 6091401"/>
              <a:gd name="connsiteY49" fmla="*/ 309717 h 1356852"/>
              <a:gd name="connsiteX50" fmla="*/ 44562 w 6091401"/>
              <a:gd name="connsiteY50" fmla="*/ 280220 h 1356852"/>
              <a:gd name="connsiteX51" fmla="*/ 317 w 6091401"/>
              <a:gd name="connsiteY51" fmla="*/ 206478 h 1356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91401" h="1356852">
                <a:moveTo>
                  <a:pt x="6091401" y="1356852"/>
                </a:moveTo>
                <a:cubicBezTo>
                  <a:pt x="6071736" y="1253613"/>
                  <a:pt x="6063917" y="1147396"/>
                  <a:pt x="6032407" y="1047136"/>
                </a:cubicBezTo>
                <a:cubicBezTo>
                  <a:pt x="6009335" y="973727"/>
                  <a:pt x="5963581" y="909485"/>
                  <a:pt x="5929168" y="840659"/>
                </a:cubicBezTo>
                <a:cubicBezTo>
                  <a:pt x="5905636" y="793596"/>
                  <a:pt x="5872743" y="722151"/>
                  <a:pt x="5840678" y="678426"/>
                </a:cubicBezTo>
                <a:cubicBezTo>
                  <a:pt x="5803447" y="627657"/>
                  <a:pt x="5757614" y="583325"/>
                  <a:pt x="5722691" y="530942"/>
                </a:cubicBezTo>
                <a:cubicBezTo>
                  <a:pt x="5712859" y="516194"/>
                  <a:pt x="5706534" y="498369"/>
                  <a:pt x="5693194" y="486697"/>
                </a:cubicBezTo>
                <a:cubicBezTo>
                  <a:pt x="5601223" y="406223"/>
                  <a:pt x="5634189" y="444553"/>
                  <a:pt x="5560459" y="412955"/>
                </a:cubicBezTo>
                <a:cubicBezTo>
                  <a:pt x="5452489" y="366683"/>
                  <a:pt x="5551232" y="395901"/>
                  <a:pt x="5442471" y="368710"/>
                </a:cubicBezTo>
                <a:cubicBezTo>
                  <a:pt x="5417891" y="353962"/>
                  <a:pt x="5394369" y="337285"/>
                  <a:pt x="5368730" y="324465"/>
                </a:cubicBezTo>
                <a:cubicBezTo>
                  <a:pt x="5345051" y="312625"/>
                  <a:pt x="5318131" y="307825"/>
                  <a:pt x="5294988" y="294968"/>
                </a:cubicBezTo>
                <a:cubicBezTo>
                  <a:pt x="5177110" y="229481"/>
                  <a:pt x="5300387" y="252521"/>
                  <a:pt x="5118007" y="191729"/>
                </a:cubicBezTo>
                <a:cubicBezTo>
                  <a:pt x="5052055" y="169745"/>
                  <a:pt x="4991046" y="150372"/>
                  <a:pt x="4926278" y="117988"/>
                </a:cubicBezTo>
                <a:cubicBezTo>
                  <a:pt x="4906613" y="108156"/>
                  <a:pt x="4888495" y="94276"/>
                  <a:pt x="4867284" y="88491"/>
                </a:cubicBezTo>
                <a:cubicBezTo>
                  <a:pt x="4833747" y="79344"/>
                  <a:pt x="4798247" y="79960"/>
                  <a:pt x="4764046" y="73742"/>
                </a:cubicBezTo>
                <a:cubicBezTo>
                  <a:pt x="4744103" y="70116"/>
                  <a:pt x="4724717" y="63910"/>
                  <a:pt x="4705052" y="58994"/>
                </a:cubicBezTo>
                <a:cubicBezTo>
                  <a:pt x="4690304" y="49162"/>
                  <a:pt x="4677099" y="36479"/>
                  <a:pt x="4660807" y="29497"/>
                </a:cubicBezTo>
                <a:cubicBezTo>
                  <a:pt x="4642587" y="21689"/>
                  <a:pt x="4541189" y="2624"/>
                  <a:pt x="4528071" y="0"/>
                </a:cubicBezTo>
                <a:cubicBezTo>
                  <a:pt x="4429749" y="4916"/>
                  <a:pt x="4331280" y="7477"/>
                  <a:pt x="4233104" y="14749"/>
                </a:cubicBezTo>
                <a:cubicBezTo>
                  <a:pt x="4174142" y="19117"/>
                  <a:pt x="4100601" y="36349"/>
                  <a:pt x="4041375" y="44246"/>
                </a:cubicBezTo>
                <a:cubicBezTo>
                  <a:pt x="3997248" y="50130"/>
                  <a:pt x="3952884" y="54078"/>
                  <a:pt x="3908639" y="58994"/>
                </a:cubicBezTo>
                <a:cubicBezTo>
                  <a:pt x="3778713" y="91475"/>
                  <a:pt x="3909280" y="62200"/>
                  <a:pt x="3672665" y="88491"/>
                </a:cubicBezTo>
                <a:cubicBezTo>
                  <a:pt x="3642944" y="91793"/>
                  <a:pt x="3613731" y="98692"/>
                  <a:pt x="3584175" y="103239"/>
                </a:cubicBezTo>
                <a:cubicBezTo>
                  <a:pt x="3549817" y="108525"/>
                  <a:pt x="3515294" y="112702"/>
                  <a:pt x="3480936" y="117988"/>
                </a:cubicBezTo>
                <a:cubicBezTo>
                  <a:pt x="3370283" y="135012"/>
                  <a:pt x="3411970" y="126228"/>
                  <a:pt x="3303955" y="162233"/>
                </a:cubicBezTo>
                <a:lnTo>
                  <a:pt x="3259710" y="176981"/>
                </a:lnTo>
                <a:cubicBezTo>
                  <a:pt x="3141723" y="255640"/>
                  <a:pt x="3284291" y="152400"/>
                  <a:pt x="3185968" y="250723"/>
                </a:cubicBezTo>
                <a:cubicBezTo>
                  <a:pt x="3156513" y="280178"/>
                  <a:pt x="3103191" y="295633"/>
                  <a:pt x="3067981" y="309717"/>
                </a:cubicBezTo>
                <a:cubicBezTo>
                  <a:pt x="3028652" y="304801"/>
                  <a:pt x="2988232" y="305397"/>
                  <a:pt x="2949994" y="294968"/>
                </a:cubicBezTo>
                <a:cubicBezTo>
                  <a:pt x="2932893" y="290304"/>
                  <a:pt x="2919366" y="276819"/>
                  <a:pt x="2905749" y="265471"/>
                </a:cubicBezTo>
                <a:cubicBezTo>
                  <a:pt x="2857143" y="224966"/>
                  <a:pt x="2866128" y="224751"/>
                  <a:pt x="2832007" y="176981"/>
                </a:cubicBezTo>
                <a:cubicBezTo>
                  <a:pt x="2817720" y="156979"/>
                  <a:pt x="2802049" y="137990"/>
                  <a:pt x="2787762" y="117988"/>
                </a:cubicBezTo>
                <a:cubicBezTo>
                  <a:pt x="2777459" y="103564"/>
                  <a:pt x="2773296" y="83137"/>
                  <a:pt x="2758265" y="73742"/>
                </a:cubicBezTo>
                <a:cubicBezTo>
                  <a:pt x="2731899" y="57263"/>
                  <a:pt x="2699272" y="54078"/>
                  <a:pt x="2669775" y="44246"/>
                </a:cubicBezTo>
                <a:cubicBezTo>
                  <a:pt x="2643892" y="35618"/>
                  <a:pt x="2591599" y="16928"/>
                  <a:pt x="2566536" y="14749"/>
                </a:cubicBezTo>
                <a:cubicBezTo>
                  <a:pt x="2473352" y="6646"/>
                  <a:pt x="2379723" y="4916"/>
                  <a:pt x="2286317" y="0"/>
                </a:cubicBezTo>
                <a:cubicBezTo>
                  <a:pt x="2129001" y="4916"/>
                  <a:pt x="1970416" y="-5784"/>
                  <a:pt x="1814368" y="14749"/>
                </a:cubicBezTo>
                <a:cubicBezTo>
                  <a:pt x="1779220" y="19374"/>
                  <a:pt x="1754238" y="52472"/>
                  <a:pt x="1725878" y="73742"/>
                </a:cubicBezTo>
                <a:cubicBezTo>
                  <a:pt x="1686549" y="103239"/>
                  <a:pt x="1648796" y="134964"/>
                  <a:pt x="1607891" y="162233"/>
                </a:cubicBezTo>
                <a:cubicBezTo>
                  <a:pt x="1593143" y="172065"/>
                  <a:pt x="1577981" y="181304"/>
                  <a:pt x="1563646" y="191729"/>
                </a:cubicBezTo>
                <a:cubicBezTo>
                  <a:pt x="1523887" y="220644"/>
                  <a:pt x="1486564" y="252950"/>
                  <a:pt x="1445659" y="280220"/>
                </a:cubicBezTo>
                <a:cubicBezTo>
                  <a:pt x="1416162" y="299884"/>
                  <a:pt x="1391560" y="330615"/>
                  <a:pt x="1357168" y="339213"/>
                </a:cubicBezTo>
                <a:cubicBezTo>
                  <a:pt x="1337504" y="344129"/>
                  <a:pt x="1317590" y="348137"/>
                  <a:pt x="1298175" y="353962"/>
                </a:cubicBezTo>
                <a:cubicBezTo>
                  <a:pt x="1268394" y="362897"/>
                  <a:pt x="1239848" y="375918"/>
                  <a:pt x="1209684" y="383459"/>
                </a:cubicBezTo>
                <a:cubicBezTo>
                  <a:pt x="1190020" y="388375"/>
                  <a:pt x="1170929" y="397083"/>
                  <a:pt x="1150691" y="398207"/>
                </a:cubicBezTo>
                <a:cubicBezTo>
                  <a:pt x="993540" y="406937"/>
                  <a:pt x="836058" y="408039"/>
                  <a:pt x="678742" y="412955"/>
                </a:cubicBezTo>
                <a:cubicBezTo>
                  <a:pt x="595168" y="408039"/>
                  <a:pt x="511035" y="409035"/>
                  <a:pt x="428020" y="398207"/>
                </a:cubicBezTo>
                <a:cubicBezTo>
                  <a:pt x="397189" y="394186"/>
                  <a:pt x="369027" y="378542"/>
                  <a:pt x="339530" y="368710"/>
                </a:cubicBezTo>
                <a:lnTo>
                  <a:pt x="295284" y="353962"/>
                </a:lnTo>
                <a:cubicBezTo>
                  <a:pt x="280536" y="349046"/>
                  <a:pt x="263974" y="347836"/>
                  <a:pt x="251039" y="339213"/>
                </a:cubicBezTo>
                <a:cubicBezTo>
                  <a:pt x="236291" y="329381"/>
                  <a:pt x="223086" y="316699"/>
                  <a:pt x="206794" y="309717"/>
                </a:cubicBezTo>
                <a:cubicBezTo>
                  <a:pt x="172020" y="294814"/>
                  <a:pt x="68494" y="283639"/>
                  <a:pt x="44562" y="280220"/>
                </a:cubicBezTo>
                <a:cubicBezTo>
                  <a:pt x="-6636" y="229022"/>
                  <a:pt x="317" y="256832"/>
                  <a:pt x="317" y="206478"/>
                </a:cubicBezTo>
              </a:path>
            </a:pathLst>
          </a:custGeom>
          <a:noFill/>
          <a:ln w="4762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Forma libre 1">
            <a:extLst>
              <a:ext uri="{FF2B5EF4-FFF2-40B4-BE49-F238E27FC236}">
                <a16:creationId xmlns:a16="http://schemas.microsoft.com/office/drawing/2014/main" id="{BCCAF98C-70D7-B944-16BF-16DB54BD1F70}"/>
              </a:ext>
            </a:extLst>
          </p:cNvPr>
          <p:cNvSpPr/>
          <p:nvPr/>
        </p:nvSpPr>
        <p:spPr>
          <a:xfrm>
            <a:off x="2507226" y="663677"/>
            <a:ext cx="1297858" cy="1445342"/>
          </a:xfrm>
          <a:custGeom>
            <a:avLst/>
            <a:gdLst>
              <a:gd name="connsiteX0" fmla="*/ 1297858 w 1297858"/>
              <a:gd name="connsiteY0" fmla="*/ 0 h 1445342"/>
              <a:gd name="connsiteX1" fmla="*/ 1194619 w 1297858"/>
              <a:gd name="connsiteY1" fmla="*/ 117988 h 1445342"/>
              <a:gd name="connsiteX2" fmla="*/ 1076632 w 1297858"/>
              <a:gd name="connsiteY2" fmla="*/ 235975 h 1445342"/>
              <a:gd name="connsiteX3" fmla="*/ 1002890 w 1297858"/>
              <a:gd name="connsiteY3" fmla="*/ 353962 h 1445342"/>
              <a:gd name="connsiteX4" fmla="*/ 943897 w 1297858"/>
              <a:gd name="connsiteY4" fmla="*/ 471949 h 1445342"/>
              <a:gd name="connsiteX5" fmla="*/ 914400 w 1297858"/>
              <a:gd name="connsiteY5" fmla="*/ 545691 h 1445342"/>
              <a:gd name="connsiteX6" fmla="*/ 899651 w 1297858"/>
              <a:gd name="connsiteY6" fmla="*/ 589936 h 1445342"/>
              <a:gd name="connsiteX7" fmla="*/ 855406 w 1297858"/>
              <a:gd name="connsiteY7" fmla="*/ 678426 h 1445342"/>
              <a:gd name="connsiteX8" fmla="*/ 870155 w 1297858"/>
              <a:gd name="connsiteY8" fmla="*/ 825910 h 1445342"/>
              <a:gd name="connsiteX9" fmla="*/ 899651 w 1297858"/>
              <a:gd name="connsiteY9" fmla="*/ 914400 h 1445342"/>
              <a:gd name="connsiteX10" fmla="*/ 855406 w 1297858"/>
              <a:gd name="connsiteY10" fmla="*/ 1091381 h 1445342"/>
              <a:gd name="connsiteX11" fmla="*/ 825909 w 1297858"/>
              <a:gd name="connsiteY11" fmla="*/ 1135626 h 1445342"/>
              <a:gd name="connsiteX12" fmla="*/ 737419 w 1297858"/>
              <a:gd name="connsiteY12" fmla="*/ 1194620 h 1445342"/>
              <a:gd name="connsiteX13" fmla="*/ 693174 w 1297858"/>
              <a:gd name="connsiteY13" fmla="*/ 1224117 h 1445342"/>
              <a:gd name="connsiteX14" fmla="*/ 589935 w 1297858"/>
              <a:gd name="connsiteY14" fmla="*/ 1253613 h 1445342"/>
              <a:gd name="connsiteX15" fmla="*/ 545690 w 1297858"/>
              <a:gd name="connsiteY15" fmla="*/ 1268362 h 1445342"/>
              <a:gd name="connsiteX16" fmla="*/ 427703 w 1297858"/>
              <a:gd name="connsiteY16" fmla="*/ 1297858 h 1445342"/>
              <a:gd name="connsiteX17" fmla="*/ 265471 w 1297858"/>
              <a:gd name="connsiteY17" fmla="*/ 1327355 h 1445342"/>
              <a:gd name="connsiteX18" fmla="*/ 132735 w 1297858"/>
              <a:gd name="connsiteY18" fmla="*/ 1371600 h 1445342"/>
              <a:gd name="connsiteX19" fmla="*/ 88490 w 1297858"/>
              <a:gd name="connsiteY19" fmla="*/ 1386349 h 1445342"/>
              <a:gd name="connsiteX20" fmla="*/ 0 w 1297858"/>
              <a:gd name="connsiteY20" fmla="*/ 1445342 h 1445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297858" h="1445342">
                <a:moveTo>
                  <a:pt x="1297858" y="0"/>
                </a:moveTo>
                <a:cubicBezTo>
                  <a:pt x="1263445" y="39329"/>
                  <a:pt x="1230361" y="79863"/>
                  <a:pt x="1194619" y="117988"/>
                </a:cubicBezTo>
                <a:cubicBezTo>
                  <a:pt x="1156579" y="158565"/>
                  <a:pt x="1107484" y="189697"/>
                  <a:pt x="1076632" y="235975"/>
                </a:cubicBezTo>
                <a:cubicBezTo>
                  <a:pt x="1048832" y="277675"/>
                  <a:pt x="1027795" y="307709"/>
                  <a:pt x="1002890" y="353962"/>
                </a:cubicBezTo>
                <a:cubicBezTo>
                  <a:pt x="982043" y="392677"/>
                  <a:pt x="960228" y="431123"/>
                  <a:pt x="943897" y="471949"/>
                </a:cubicBezTo>
                <a:cubicBezTo>
                  <a:pt x="934065" y="496530"/>
                  <a:pt x="923696" y="520902"/>
                  <a:pt x="914400" y="545691"/>
                </a:cubicBezTo>
                <a:cubicBezTo>
                  <a:pt x="908941" y="560247"/>
                  <a:pt x="906603" y="576031"/>
                  <a:pt x="899651" y="589936"/>
                </a:cubicBezTo>
                <a:cubicBezTo>
                  <a:pt x="842471" y="704297"/>
                  <a:pt x="892478" y="567214"/>
                  <a:pt x="855406" y="678426"/>
                </a:cubicBezTo>
                <a:cubicBezTo>
                  <a:pt x="860322" y="727587"/>
                  <a:pt x="861050" y="777350"/>
                  <a:pt x="870155" y="825910"/>
                </a:cubicBezTo>
                <a:cubicBezTo>
                  <a:pt x="875885" y="856470"/>
                  <a:pt x="899651" y="914400"/>
                  <a:pt x="899651" y="914400"/>
                </a:cubicBezTo>
                <a:cubicBezTo>
                  <a:pt x="885581" y="1026962"/>
                  <a:pt x="900740" y="1012048"/>
                  <a:pt x="855406" y="1091381"/>
                </a:cubicBezTo>
                <a:cubicBezTo>
                  <a:pt x="846612" y="1106771"/>
                  <a:pt x="839249" y="1123954"/>
                  <a:pt x="825909" y="1135626"/>
                </a:cubicBezTo>
                <a:cubicBezTo>
                  <a:pt x="799230" y="1158971"/>
                  <a:pt x="766916" y="1174955"/>
                  <a:pt x="737419" y="1194620"/>
                </a:cubicBezTo>
                <a:cubicBezTo>
                  <a:pt x="722671" y="1204452"/>
                  <a:pt x="709990" y="1218512"/>
                  <a:pt x="693174" y="1224117"/>
                </a:cubicBezTo>
                <a:cubicBezTo>
                  <a:pt x="587070" y="1259484"/>
                  <a:pt x="719594" y="1216567"/>
                  <a:pt x="589935" y="1253613"/>
                </a:cubicBezTo>
                <a:cubicBezTo>
                  <a:pt x="574987" y="1257884"/>
                  <a:pt x="560688" y="1264272"/>
                  <a:pt x="545690" y="1268362"/>
                </a:cubicBezTo>
                <a:cubicBezTo>
                  <a:pt x="506579" y="1279029"/>
                  <a:pt x="467455" y="1289907"/>
                  <a:pt x="427703" y="1297858"/>
                </a:cubicBezTo>
                <a:cubicBezTo>
                  <a:pt x="324638" y="1318472"/>
                  <a:pt x="378687" y="1308486"/>
                  <a:pt x="265471" y="1327355"/>
                </a:cubicBezTo>
                <a:lnTo>
                  <a:pt x="132735" y="1371600"/>
                </a:lnTo>
                <a:cubicBezTo>
                  <a:pt x="117987" y="1376516"/>
                  <a:pt x="101425" y="1377726"/>
                  <a:pt x="88490" y="1386349"/>
                </a:cubicBezTo>
                <a:lnTo>
                  <a:pt x="0" y="1445342"/>
                </a:lnTo>
              </a:path>
            </a:pathLst>
          </a:custGeom>
          <a:noFill/>
          <a:ln w="444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Forma libre 2">
            <a:extLst>
              <a:ext uri="{FF2B5EF4-FFF2-40B4-BE49-F238E27FC236}">
                <a16:creationId xmlns:a16="http://schemas.microsoft.com/office/drawing/2014/main" id="{83CB3844-4EAE-B501-E798-6D1FFA1F8B23}"/>
              </a:ext>
            </a:extLst>
          </p:cNvPr>
          <p:cNvSpPr/>
          <p:nvPr/>
        </p:nvSpPr>
        <p:spPr>
          <a:xfrm>
            <a:off x="1047135" y="2964358"/>
            <a:ext cx="1666568" cy="1755126"/>
          </a:xfrm>
          <a:custGeom>
            <a:avLst/>
            <a:gdLst>
              <a:gd name="connsiteX0" fmla="*/ 1666568 w 1666568"/>
              <a:gd name="connsiteY0" fmla="*/ 1755126 h 1755126"/>
              <a:gd name="connsiteX1" fmla="*/ 1253613 w 1666568"/>
              <a:gd name="connsiteY1" fmla="*/ 1386416 h 1755126"/>
              <a:gd name="connsiteX2" fmla="*/ 1076633 w 1666568"/>
              <a:gd name="connsiteY2" fmla="*/ 1209436 h 1755126"/>
              <a:gd name="connsiteX3" fmla="*/ 929149 w 1666568"/>
              <a:gd name="connsiteY3" fmla="*/ 1047203 h 1755126"/>
              <a:gd name="connsiteX4" fmla="*/ 884904 w 1666568"/>
              <a:gd name="connsiteY4" fmla="*/ 1032455 h 1755126"/>
              <a:gd name="connsiteX5" fmla="*/ 752168 w 1666568"/>
              <a:gd name="connsiteY5" fmla="*/ 1076700 h 1755126"/>
              <a:gd name="connsiteX6" fmla="*/ 707923 w 1666568"/>
              <a:gd name="connsiteY6" fmla="*/ 1091448 h 1755126"/>
              <a:gd name="connsiteX7" fmla="*/ 663678 w 1666568"/>
              <a:gd name="connsiteY7" fmla="*/ 1106197 h 1755126"/>
              <a:gd name="connsiteX8" fmla="*/ 589936 w 1666568"/>
              <a:gd name="connsiteY8" fmla="*/ 1120945 h 1755126"/>
              <a:gd name="connsiteX9" fmla="*/ 501446 w 1666568"/>
              <a:gd name="connsiteY9" fmla="*/ 1150442 h 1755126"/>
              <a:gd name="connsiteX10" fmla="*/ 221226 w 1666568"/>
              <a:gd name="connsiteY10" fmla="*/ 1091448 h 1755126"/>
              <a:gd name="connsiteX11" fmla="*/ 176981 w 1666568"/>
              <a:gd name="connsiteY11" fmla="*/ 1047203 h 1755126"/>
              <a:gd name="connsiteX12" fmla="*/ 132736 w 1666568"/>
              <a:gd name="connsiteY12" fmla="*/ 988210 h 1755126"/>
              <a:gd name="connsiteX13" fmla="*/ 73742 w 1666568"/>
              <a:gd name="connsiteY13" fmla="*/ 870223 h 1755126"/>
              <a:gd name="connsiteX14" fmla="*/ 58994 w 1666568"/>
              <a:gd name="connsiteY14" fmla="*/ 796481 h 1755126"/>
              <a:gd name="connsiteX15" fmla="*/ 44246 w 1666568"/>
              <a:gd name="connsiteY15" fmla="*/ 752236 h 1755126"/>
              <a:gd name="connsiteX16" fmla="*/ 29497 w 1666568"/>
              <a:gd name="connsiteY16" fmla="*/ 663745 h 1755126"/>
              <a:gd name="connsiteX17" fmla="*/ 0 w 1666568"/>
              <a:gd name="connsiteY17" fmla="*/ 486765 h 1755126"/>
              <a:gd name="connsiteX18" fmla="*/ 14749 w 1666568"/>
              <a:gd name="connsiteY18" fmla="*/ 206545 h 1755126"/>
              <a:gd name="connsiteX19" fmla="*/ 88491 w 1666568"/>
              <a:gd name="connsiteY19" fmla="*/ 132803 h 1755126"/>
              <a:gd name="connsiteX20" fmla="*/ 132736 w 1666568"/>
              <a:gd name="connsiteY20" fmla="*/ 88558 h 1755126"/>
              <a:gd name="connsiteX21" fmla="*/ 147484 w 1666568"/>
              <a:gd name="connsiteY21" fmla="*/ 44313 h 1755126"/>
              <a:gd name="connsiteX22" fmla="*/ 191730 w 1666568"/>
              <a:gd name="connsiteY22" fmla="*/ 14816 h 1755126"/>
              <a:gd name="connsiteX23" fmla="*/ 294968 w 1666568"/>
              <a:gd name="connsiteY23" fmla="*/ 68 h 1755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666568" h="1755126">
                <a:moveTo>
                  <a:pt x="1666568" y="1755126"/>
                </a:moveTo>
                <a:cubicBezTo>
                  <a:pt x="1528916" y="1632223"/>
                  <a:pt x="1384099" y="1516902"/>
                  <a:pt x="1253613" y="1386416"/>
                </a:cubicBezTo>
                <a:cubicBezTo>
                  <a:pt x="1194620" y="1327423"/>
                  <a:pt x="1128751" y="1274583"/>
                  <a:pt x="1076633" y="1209436"/>
                </a:cubicBezTo>
                <a:cubicBezTo>
                  <a:pt x="1052362" y="1179097"/>
                  <a:pt x="959351" y="1057270"/>
                  <a:pt x="929149" y="1047203"/>
                </a:cubicBezTo>
                <a:lnTo>
                  <a:pt x="884904" y="1032455"/>
                </a:lnTo>
                <a:lnTo>
                  <a:pt x="752168" y="1076700"/>
                </a:lnTo>
                <a:lnTo>
                  <a:pt x="707923" y="1091448"/>
                </a:lnTo>
                <a:cubicBezTo>
                  <a:pt x="693175" y="1096364"/>
                  <a:pt x="678922" y="1103148"/>
                  <a:pt x="663678" y="1106197"/>
                </a:cubicBezTo>
                <a:cubicBezTo>
                  <a:pt x="639097" y="1111113"/>
                  <a:pt x="614120" y="1114349"/>
                  <a:pt x="589936" y="1120945"/>
                </a:cubicBezTo>
                <a:cubicBezTo>
                  <a:pt x="559939" y="1129126"/>
                  <a:pt x="501446" y="1150442"/>
                  <a:pt x="501446" y="1150442"/>
                </a:cubicBezTo>
                <a:cubicBezTo>
                  <a:pt x="303827" y="1137268"/>
                  <a:pt x="323335" y="1178970"/>
                  <a:pt x="221226" y="1091448"/>
                </a:cubicBezTo>
                <a:cubicBezTo>
                  <a:pt x="205390" y="1077874"/>
                  <a:pt x="190555" y="1063039"/>
                  <a:pt x="176981" y="1047203"/>
                </a:cubicBezTo>
                <a:cubicBezTo>
                  <a:pt x="160984" y="1028540"/>
                  <a:pt x="145121" y="1009442"/>
                  <a:pt x="132736" y="988210"/>
                </a:cubicBezTo>
                <a:cubicBezTo>
                  <a:pt x="110580" y="950229"/>
                  <a:pt x="73742" y="870223"/>
                  <a:pt x="73742" y="870223"/>
                </a:cubicBezTo>
                <a:cubicBezTo>
                  <a:pt x="68826" y="845642"/>
                  <a:pt x="65074" y="820800"/>
                  <a:pt x="58994" y="796481"/>
                </a:cubicBezTo>
                <a:cubicBezTo>
                  <a:pt x="55224" y="781399"/>
                  <a:pt x="47618" y="767412"/>
                  <a:pt x="44246" y="752236"/>
                </a:cubicBezTo>
                <a:cubicBezTo>
                  <a:pt x="37759" y="723044"/>
                  <a:pt x="34846" y="693167"/>
                  <a:pt x="29497" y="663745"/>
                </a:cubicBezTo>
                <a:cubicBezTo>
                  <a:pt x="744" y="505604"/>
                  <a:pt x="28262" y="684588"/>
                  <a:pt x="0" y="486765"/>
                </a:cubicBezTo>
                <a:cubicBezTo>
                  <a:pt x="4916" y="393358"/>
                  <a:pt x="2111" y="299223"/>
                  <a:pt x="14749" y="206545"/>
                </a:cubicBezTo>
                <a:cubicBezTo>
                  <a:pt x="20295" y="165872"/>
                  <a:pt x="63281" y="153812"/>
                  <a:pt x="88491" y="132803"/>
                </a:cubicBezTo>
                <a:cubicBezTo>
                  <a:pt x="104514" y="119450"/>
                  <a:pt x="117988" y="103306"/>
                  <a:pt x="132736" y="88558"/>
                </a:cubicBezTo>
                <a:cubicBezTo>
                  <a:pt x="137652" y="73810"/>
                  <a:pt x="137772" y="56452"/>
                  <a:pt x="147484" y="44313"/>
                </a:cubicBezTo>
                <a:cubicBezTo>
                  <a:pt x="158557" y="30472"/>
                  <a:pt x="175133" y="21040"/>
                  <a:pt x="191730" y="14816"/>
                </a:cubicBezTo>
                <a:cubicBezTo>
                  <a:pt x="236200" y="-1860"/>
                  <a:pt x="255667" y="68"/>
                  <a:pt x="294968" y="68"/>
                </a:cubicBezTo>
              </a:path>
            </a:pathLst>
          </a:custGeom>
          <a:ln w="444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6" name="Forma libre 25">
            <a:extLst>
              <a:ext uri="{FF2B5EF4-FFF2-40B4-BE49-F238E27FC236}">
                <a16:creationId xmlns:a16="http://schemas.microsoft.com/office/drawing/2014/main" id="{F491876F-1739-17C7-905D-75B50D99E956}"/>
              </a:ext>
            </a:extLst>
          </p:cNvPr>
          <p:cNvSpPr/>
          <p:nvPr/>
        </p:nvSpPr>
        <p:spPr>
          <a:xfrm>
            <a:off x="560439" y="103239"/>
            <a:ext cx="2743200" cy="1224116"/>
          </a:xfrm>
          <a:custGeom>
            <a:avLst/>
            <a:gdLst>
              <a:gd name="connsiteX0" fmla="*/ 2743200 w 2743200"/>
              <a:gd name="connsiteY0" fmla="*/ 1224116 h 1224116"/>
              <a:gd name="connsiteX1" fmla="*/ 2182761 w 2743200"/>
              <a:gd name="connsiteY1" fmla="*/ 1091380 h 1224116"/>
              <a:gd name="connsiteX2" fmla="*/ 1799303 w 2743200"/>
              <a:gd name="connsiteY2" fmla="*/ 884903 h 1224116"/>
              <a:gd name="connsiteX3" fmla="*/ 1371600 w 2743200"/>
              <a:gd name="connsiteY3" fmla="*/ 589935 h 1224116"/>
              <a:gd name="connsiteX4" fmla="*/ 1120877 w 2743200"/>
              <a:gd name="connsiteY4" fmla="*/ 383458 h 1224116"/>
              <a:gd name="connsiteX5" fmla="*/ 1076632 w 2743200"/>
              <a:gd name="connsiteY5" fmla="*/ 280219 h 1224116"/>
              <a:gd name="connsiteX6" fmla="*/ 1120877 w 2743200"/>
              <a:gd name="connsiteY6" fmla="*/ 191729 h 1224116"/>
              <a:gd name="connsiteX7" fmla="*/ 988142 w 2743200"/>
              <a:gd name="connsiteY7" fmla="*/ 14748 h 1224116"/>
              <a:gd name="connsiteX8" fmla="*/ 870155 w 2743200"/>
              <a:gd name="connsiteY8" fmla="*/ 0 h 1224116"/>
              <a:gd name="connsiteX9" fmla="*/ 339213 w 2743200"/>
              <a:gd name="connsiteY9" fmla="*/ 14748 h 1224116"/>
              <a:gd name="connsiteX10" fmla="*/ 294967 w 2743200"/>
              <a:gd name="connsiteY10" fmla="*/ 29496 h 1224116"/>
              <a:gd name="connsiteX11" fmla="*/ 235974 w 2743200"/>
              <a:gd name="connsiteY11" fmla="*/ 58993 h 1224116"/>
              <a:gd name="connsiteX12" fmla="*/ 147484 w 2743200"/>
              <a:gd name="connsiteY12" fmla="*/ 147484 h 1224116"/>
              <a:gd name="connsiteX13" fmla="*/ 73742 w 2743200"/>
              <a:gd name="connsiteY13" fmla="*/ 235974 h 1224116"/>
              <a:gd name="connsiteX14" fmla="*/ 44245 w 2743200"/>
              <a:gd name="connsiteY14" fmla="*/ 324464 h 1224116"/>
              <a:gd name="connsiteX15" fmla="*/ 29496 w 2743200"/>
              <a:gd name="connsiteY15" fmla="*/ 501445 h 1224116"/>
              <a:gd name="connsiteX16" fmla="*/ 14748 w 2743200"/>
              <a:gd name="connsiteY16" fmla="*/ 545690 h 1224116"/>
              <a:gd name="connsiteX17" fmla="*/ 0 w 2743200"/>
              <a:gd name="connsiteY17" fmla="*/ 693174 h 1224116"/>
              <a:gd name="connsiteX18" fmla="*/ 29496 w 2743200"/>
              <a:gd name="connsiteY18" fmla="*/ 914400 h 1224116"/>
              <a:gd name="connsiteX19" fmla="*/ 58993 w 2743200"/>
              <a:gd name="connsiteY19" fmla="*/ 1002890 h 1224116"/>
              <a:gd name="connsiteX20" fmla="*/ 117987 w 2743200"/>
              <a:gd name="connsiteY20" fmla="*/ 1091380 h 1224116"/>
              <a:gd name="connsiteX21" fmla="*/ 162232 w 2743200"/>
              <a:gd name="connsiteY21" fmla="*/ 1120877 h 1224116"/>
              <a:gd name="connsiteX22" fmla="*/ 162232 w 2743200"/>
              <a:gd name="connsiteY22" fmla="*/ 1194619 h 1224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743200" h="1224116">
                <a:moveTo>
                  <a:pt x="2743200" y="1224116"/>
                </a:moveTo>
                <a:cubicBezTo>
                  <a:pt x="2556387" y="1179871"/>
                  <a:pt x="2363430" y="1156308"/>
                  <a:pt x="2182761" y="1091380"/>
                </a:cubicBezTo>
                <a:cubicBezTo>
                  <a:pt x="2046144" y="1042283"/>
                  <a:pt x="1924805" y="957869"/>
                  <a:pt x="1799303" y="884903"/>
                </a:cubicBezTo>
                <a:cubicBezTo>
                  <a:pt x="1659798" y="803795"/>
                  <a:pt x="1499962" y="692625"/>
                  <a:pt x="1371600" y="589935"/>
                </a:cubicBezTo>
                <a:cubicBezTo>
                  <a:pt x="966860" y="266142"/>
                  <a:pt x="1303879" y="520708"/>
                  <a:pt x="1120877" y="383458"/>
                </a:cubicBezTo>
                <a:cubicBezTo>
                  <a:pt x="1115117" y="371938"/>
                  <a:pt x="1076632" y="301921"/>
                  <a:pt x="1076632" y="280219"/>
                </a:cubicBezTo>
                <a:cubicBezTo>
                  <a:pt x="1076632" y="249688"/>
                  <a:pt x="1105963" y="214100"/>
                  <a:pt x="1120877" y="191729"/>
                </a:cubicBezTo>
                <a:cubicBezTo>
                  <a:pt x="1107316" y="169127"/>
                  <a:pt x="1054104" y="32738"/>
                  <a:pt x="988142" y="14748"/>
                </a:cubicBezTo>
                <a:cubicBezTo>
                  <a:pt x="949904" y="4319"/>
                  <a:pt x="909484" y="4916"/>
                  <a:pt x="870155" y="0"/>
                </a:cubicBezTo>
                <a:cubicBezTo>
                  <a:pt x="693174" y="4916"/>
                  <a:pt x="516030" y="5681"/>
                  <a:pt x="339213" y="14748"/>
                </a:cubicBezTo>
                <a:cubicBezTo>
                  <a:pt x="323687" y="15544"/>
                  <a:pt x="309256" y="23372"/>
                  <a:pt x="294967" y="29496"/>
                </a:cubicBezTo>
                <a:cubicBezTo>
                  <a:pt x="274759" y="38156"/>
                  <a:pt x="255063" y="48085"/>
                  <a:pt x="235974" y="58993"/>
                </a:cubicBezTo>
                <a:cubicBezTo>
                  <a:pt x="170546" y="96381"/>
                  <a:pt x="203378" y="82275"/>
                  <a:pt x="147484" y="147484"/>
                </a:cubicBezTo>
                <a:cubicBezTo>
                  <a:pt x="115421" y="184891"/>
                  <a:pt x="93803" y="190837"/>
                  <a:pt x="73742" y="235974"/>
                </a:cubicBezTo>
                <a:cubicBezTo>
                  <a:pt x="61114" y="264386"/>
                  <a:pt x="44245" y="324464"/>
                  <a:pt x="44245" y="324464"/>
                </a:cubicBezTo>
                <a:cubicBezTo>
                  <a:pt x="39329" y="383458"/>
                  <a:pt x="37320" y="442766"/>
                  <a:pt x="29496" y="501445"/>
                </a:cubicBezTo>
                <a:cubicBezTo>
                  <a:pt x="27441" y="516855"/>
                  <a:pt x="17112" y="530325"/>
                  <a:pt x="14748" y="545690"/>
                </a:cubicBezTo>
                <a:cubicBezTo>
                  <a:pt x="7236" y="594522"/>
                  <a:pt x="4916" y="644013"/>
                  <a:pt x="0" y="693174"/>
                </a:cubicBezTo>
                <a:cubicBezTo>
                  <a:pt x="10079" y="804045"/>
                  <a:pt x="4007" y="829435"/>
                  <a:pt x="29496" y="914400"/>
                </a:cubicBezTo>
                <a:cubicBezTo>
                  <a:pt x="38430" y="944181"/>
                  <a:pt x="41746" y="977020"/>
                  <a:pt x="58993" y="1002890"/>
                </a:cubicBezTo>
                <a:cubicBezTo>
                  <a:pt x="78658" y="1032387"/>
                  <a:pt x="88490" y="1071715"/>
                  <a:pt x="117987" y="1091380"/>
                </a:cubicBezTo>
                <a:cubicBezTo>
                  <a:pt x="132735" y="1101212"/>
                  <a:pt x="155250" y="1104585"/>
                  <a:pt x="162232" y="1120877"/>
                </a:cubicBezTo>
                <a:cubicBezTo>
                  <a:pt x="171915" y="1143470"/>
                  <a:pt x="162232" y="1170038"/>
                  <a:pt x="162232" y="1194619"/>
                </a:cubicBezTo>
              </a:path>
            </a:pathLst>
          </a:custGeom>
          <a:ln w="444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403789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D762BF-6A13-A0F1-A0E5-C4BDF59A09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C27B520-3BB6-79AB-8B25-DC9113254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502D3C6-C2EB-164C-B689-D04EE6023BE4}"/>
              </a:ext>
            </a:extLst>
          </p:cNvPr>
          <p:cNvSpPr txBox="1"/>
          <p:nvPr/>
        </p:nvSpPr>
        <p:spPr>
          <a:xfrm flipH="1">
            <a:off x="-2" y="6143013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70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D6F1CF6-AB8B-4DC0-EF7D-59563C123FB8}"/>
              </a:ext>
            </a:extLst>
          </p:cNvPr>
          <p:cNvSpPr txBox="1"/>
          <p:nvPr/>
        </p:nvSpPr>
        <p:spPr>
          <a:xfrm flipH="1">
            <a:off x="-1" y="5428026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71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3368BC3-1BD0-20C4-1FF4-6DBEA27ECA8F}"/>
              </a:ext>
            </a:extLst>
          </p:cNvPr>
          <p:cNvSpPr txBox="1"/>
          <p:nvPr/>
        </p:nvSpPr>
        <p:spPr>
          <a:xfrm flipH="1">
            <a:off x="0" y="4713039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72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65D2AEF-42AE-9469-DD06-CC3F1F5A092F}"/>
              </a:ext>
            </a:extLst>
          </p:cNvPr>
          <p:cNvSpPr txBox="1"/>
          <p:nvPr/>
        </p:nvSpPr>
        <p:spPr>
          <a:xfrm flipH="1">
            <a:off x="0" y="4170880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73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9A3DE86-4A17-F739-5A1D-0A93AB5449B4}"/>
              </a:ext>
            </a:extLst>
          </p:cNvPr>
          <p:cNvSpPr txBox="1"/>
          <p:nvPr/>
        </p:nvSpPr>
        <p:spPr>
          <a:xfrm flipH="1">
            <a:off x="-3" y="3542307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74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7DF7FBB-DB4E-7A6F-C9C8-815EE9F23CAC}"/>
              </a:ext>
            </a:extLst>
          </p:cNvPr>
          <p:cNvSpPr txBox="1"/>
          <p:nvPr/>
        </p:nvSpPr>
        <p:spPr>
          <a:xfrm flipH="1">
            <a:off x="-4" y="2925572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75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18AF034-3BF6-AB45-A588-85AEC7CAF356}"/>
              </a:ext>
            </a:extLst>
          </p:cNvPr>
          <p:cNvSpPr txBox="1"/>
          <p:nvPr/>
        </p:nvSpPr>
        <p:spPr>
          <a:xfrm flipH="1">
            <a:off x="-5" y="231778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76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B424870-815A-0EBA-2786-8C99E0D79F04}"/>
              </a:ext>
            </a:extLst>
          </p:cNvPr>
          <p:cNvSpPr txBox="1"/>
          <p:nvPr/>
        </p:nvSpPr>
        <p:spPr>
          <a:xfrm flipH="1">
            <a:off x="-6" y="165658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77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B16E919F-5B37-35D7-4E61-62FAB7557990}"/>
              </a:ext>
            </a:extLst>
          </p:cNvPr>
          <p:cNvSpPr txBox="1"/>
          <p:nvPr/>
        </p:nvSpPr>
        <p:spPr>
          <a:xfrm flipH="1">
            <a:off x="-7" y="100682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78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A69AF2C-463B-E3F3-2797-A521E17D3A07}"/>
              </a:ext>
            </a:extLst>
          </p:cNvPr>
          <p:cNvSpPr txBox="1"/>
          <p:nvPr/>
        </p:nvSpPr>
        <p:spPr>
          <a:xfrm flipH="1">
            <a:off x="0" y="442452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79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EFAB177-576C-C814-F4CB-C51AF3C972DA}"/>
              </a:ext>
            </a:extLst>
          </p:cNvPr>
          <p:cNvSpPr txBox="1"/>
          <p:nvPr/>
        </p:nvSpPr>
        <p:spPr>
          <a:xfrm flipH="1">
            <a:off x="845574" y="646165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01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F034BE9-C59F-14F3-76EF-63C4B722F438}"/>
              </a:ext>
            </a:extLst>
          </p:cNvPr>
          <p:cNvSpPr txBox="1"/>
          <p:nvPr/>
        </p:nvSpPr>
        <p:spPr>
          <a:xfrm flipH="1">
            <a:off x="1934496" y="651234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02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19A07032-76B5-868B-791A-32E7186785C5}"/>
              </a:ext>
            </a:extLst>
          </p:cNvPr>
          <p:cNvSpPr txBox="1"/>
          <p:nvPr/>
        </p:nvSpPr>
        <p:spPr>
          <a:xfrm flipH="1">
            <a:off x="3023418" y="6475784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03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111A64E0-3FE3-26CD-EB1D-19812280C530}"/>
              </a:ext>
            </a:extLst>
          </p:cNvPr>
          <p:cNvSpPr txBox="1"/>
          <p:nvPr/>
        </p:nvSpPr>
        <p:spPr>
          <a:xfrm flipH="1">
            <a:off x="4132005" y="651234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04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B245C87C-3BF0-5109-2D27-1BD1613EF1A6}"/>
              </a:ext>
            </a:extLst>
          </p:cNvPr>
          <p:cNvSpPr txBox="1"/>
          <p:nvPr/>
        </p:nvSpPr>
        <p:spPr>
          <a:xfrm flipH="1">
            <a:off x="5240592" y="651234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05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B02210ED-EAA3-189C-5795-957970C7F631}"/>
              </a:ext>
            </a:extLst>
          </p:cNvPr>
          <p:cNvSpPr txBox="1"/>
          <p:nvPr/>
        </p:nvSpPr>
        <p:spPr>
          <a:xfrm flipH="1">
            <a:off x="6329514" y="6475784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06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67E6172A-C407-5FAC-638E-0219345D05C4}"/>
              </a:ext>
            </a:extLst>
          </p:cNvPr>
          <p:cNvSpPr txBox="1"/>
          <p:nvPr/>
        </p:nvSpPr>
        <p:spPr>
          <a:xfrm flipH="1">
            <a:off x="7438101" y="646165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07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7544962F-B15D-B762-6510-4E7D85B15E40}"/>
              </a:ext>
            </a:extLst>
          </p:cNvPr>
          <p:cNvSpPr txBox="1"/>
          <p:nvPr/>
        </p:nvSpPr>
        <p:spPr>
          <a:xfrm flipH="1">
            <a:off x="8527023" y="6475784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08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C08F8439-9043-D141-BFEE-79481CA497AE}"/>
              </a:ext>
            </a:extLst>
          </p:cNvPr>
          <p:cNvSpPr txBox="1"/>
          <p:nvPr/>
        </p:nvSpPr>
        <p:spPr>
          <a:xfrm flipH="1">
            <a:off x="9571701" y="6475784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09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206EDC94-CC13-F125-8557-4CD590F3E89D}"/>
              </a:ext>
            </a:extLst>
          </p:cNvPr>
          <p:cNvSpPr txBox="1"/>
          <p:nvPr/>
        </p:nvSpPr>
        <p:spPr>
          <a:xfrm flipH="1">
            <a:off x="10724532" y="6512345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10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936EB94-1204-17A5-2726-B099F30D6CB9}"/>
              </a:ext>
            </a:extLst>
          </p:cNvPr>
          <p:cNvSpPr txBox="1"/>
          <p:nvPr/>
        </p:nvSpPr>
        <p:spPr>
          <a:xfrm flipH="1">
            <a:off x="11710219" y="6461658"/>
            <a:ext cx="48669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dirty="0"/>
              <a:t>11</a:t>
            </a: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C1A43957-1E42-7934-1FC7-D3602D2456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361" y="2070762"/>
            <a:ext cx="1027264" cy="616358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A994E589-9C1E-33FA-26C0-39E19B4C4D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319" y="2300748"/>
            <a:ext cx="1206184" cy="723711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C189B23A-08C9-081B-18E7-252EE84FB0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00708" y="2516454"/>
            <a:ext cx="793750" cy="476250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64E2EF2A-36A5-6410-ACFD-3249F12377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6416" y="811784"/>
            <a:ext cx="1587500" cy="952500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E55E612E-30C1-B8AD-5D55-64C1B40EE9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2430" y="3137175"/>
            <a:ext cx="1378769" cy="827261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8D4B0650-39C3-0F46-4B8C-77B8AD5442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9871" y="-2456460"/>
            <a:ext cx="130692" cy="78415"/>
          </a:xfrm>
          <a:prstGeom prst="rect">
            <a:avLst/>
          </a:prstGeom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174582C6-ED89-503D-0ABC-D2BCEBB9E3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4700" y="1190983"/>
            <a:ext cx="1258682" cy="755209"/>
          </a:xfrm>
          <a:prstGeom prst="rect">
            <a:avLst/>
          </a:prstGeom>
        </p:spPr>
      </p:pic>
      <p:pic>
        <p:nvPicPr>
          <p:cNvPr id="1028" name="Picture 4" descr="Free Tree SVG, PNG Icon, Symbol. Download Image.">
            <a:extLst>
              <a:ext uri="{FF2B5EF4-FFF2-40B4-BE49-F238E27FC236}">
                <a16:creationId xmlns:a16="http://schemas.microsoft.com/office/drawing/2014/main" id="{68F43ACB-EFBA-B5A4-602B-B0A62F785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334" y="630322"/>
            <a:ext cx="827261" cy="82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79A73C87-B6FB-8752-1760-CB50D04ADA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3501" y="-2381681"/>
            <a:ext cx="130692" cy="78415"/>
          </a:xfrm>
          <a:prstGeom prst="rect">
            <a:avLst/>
          </a:prstGeom>
        </p:spPr>
      </p:pic>
      <p:pic>
        <p:nvPicPr>
          <p:cNvPr id="41" name="Picture 4" descr="Free Tree SVG, PNG Icon, Symbol. Download Image.">
            <a:extLst>
              <a:ext uri="{FF2B5EF4-FFF2-40B4-BE49-F238E27FC236}">
                <a16:creationId xmlns:a16="http://schemas.microsoft.com/office/drawing/2014/main" id="{A1865953-699D-A967-C069-B2CE27F7D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964" y="705101"/>
            <a:ext cx="827261" cy="82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B1F51A2F-DD5B-9246-6F90-45D6E6B9BB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8758" y="-2013338"/>
            <a:ext cx="130692" cy="78415"/>
          </a:xfrm>
          <a:prstGeom prst="rect">
            <a:avLst/>
          </a:prstGeom>
        </p:spPr>
      </p:pic>
      <p:pic>
        <p:nvPicPr>
          <p:cNvPr id="43" name="Picture 4" descr="Free Tree SVG, PNG Icon, Symbol. Download Image.">
            <a:extLst>
              <a:ext uri="{FF2B5EF4-FFF2-40B4-BE49-F238E27FC236}">
                <a16:creationId xmlns:a16="http://schemas.microsoft.com/office/drawing/2014/main" id="{D3DB8D8E-6070-BD58-6414-D6AD10929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221" y="1073444"/>
            <a:ext cx="827261" cy="82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CuadroTexto 43">
            <a:extLst>
              <a:ext uri="{FF2B5EF4-FFF2-40B4-BE49-F238E27FC236}">
                <a16:creationId xmlns:a16="http://schemas.microsoft.com/office/drawing/2014/main" id="{5C126937-6B9C-10B1-1580-8127A8DF2F49}"/>
              </a:ext>
            </a:extLst>
          </p:cNvPr>
          <p:cNvSpPr txBox="1"/>
          <p:nvPr/>
        </p:nvSpPr>
        <p:spPr>
          <a:xfrm>
            <a:off x="4928980" y="2075718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300</a:t>
            </a:r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C4B78296-F424-C353-71EA-3864ED1505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9312" y="-1820037"/>
            <a:ext cx="130692" cy="78415"/>
          </a:xfrm>
          <a:prstGeom prst="rect">
            <a:avLst/>
          </a:prstGeom>
        </p:spPr>
      </p:pic>
      <p:pic>
        <p:nvPicPr>
          <p:cNvPr id="46" name="Picture 4" descr="Free Tree SVG, PNG Icon, Symbol. Download Image.">
            <a:extLst>
              <a:ext uri="{FF2B5EF4-FFF2-40B4-BE49-F238E27FC236}">
                <a16:creationId xmlns:a16="http://schemas.microsoft.com/office/drawing/2014/main" id="{6D1E3696-FDEE-F8AC-43E7-50BA2D8D7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775" y="1266745"/>
            <a:ext cx="827261" cy="82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CuadroTexto 46">
            <a:extLst>
              <a:ext uri="{FF2B5EF4-FFF2-40B4-BE49-F238E27FC236}">
                <a16:creationId xmlns:a16="http://schemas.microsoft.com/office/drawing/2014/main" id="{BA7C064E-7922-1889-88A5-DB6C64F28137}"/>
              </a:ext>
            </a:extLst>
          </p:cNvPr>
          <p:cNvSpPr txBox="1"/>
          <p:nvPr/>
        </p:nvSpPr>
        <p:spPr>
          <a:xfrm>
            <a:off x="8146432" y="884529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400</a:t>
            </a:r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76AF7221-100A-2A96-B4F1-F398BD35B84C}"/>
              </a:ext>
            </a:extLst>
          </p:cNvPr>
          <p:cNvSpPr txBox="1"/>
          <p:nvPr/>
        </p:nvSpPr>
        <p:spPr>
          <a:xfrm>
            <a:off x="6807222" y="6106452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500</a:t>
            </a:r>
          </a:p>
        </p:txBody>
      </p:sp>
      <p:pic>
        <p:nvPicPr>
          <p:cNvPr id="50" name="Imagen 49">
            <a:extLst>
              <a:ext uri="{FF2B5EF4-FFF2-40B4-BE49-F238E27FC236}">
                <a16:creationId xmlns:a16="http://schemas.microsoft.com/office/drawing/2014/main" id="{C1B4E6E9-7747-FC1C-F0C7-6DFD0681114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49070" y="2548655"/>
            <a:ext cx="1027264" cy="616358"/>
          </a:xfrm>
          <a:prstGeom prst="rect">
            <a:avLst/>
          </a:prstGeom>
        </p:spPr>
      </p:pic>
      <p:pic>
        <p:nvPicPr>
          <p:cNvPr id="52" name="Imagen 51">
            <a:extLst>
              <a:ext uri="{FF2B5EF4-FFF2-40B4-BE49-F238E27FC236}">
                <a16:creationId xmlns:a16="http://schemas.microsoft.com/office/drawing/2014/main" id="{3D58FE74-CECF-7573-B68F-2B19D99E15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9258" y="68162"/>
            <a:ext cx="1000478" cy="600287"/>
          </a:xfrm>
          <a:prstGeom prst="rect">
            <a:avLst/>
          </a:prstGeom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21467942-3B43-F7BF-5F62-DD047B6290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84550" y="2812642"/>
            <a:ext cx="1027264" cy="616358"/>
          </a:xfrm>
          <a:prstGeom prst="rect">
            <a:avLst/>
          </a:prstGeom>
        </p:spPr>
      </p:pic>
      <p:sp>
        <p:nvSpPr>
          <p:cNvPr id="55" name="Forma libre 54">
            <a:extLst>
              <a:ext uri="{FF2B5EF4-FFF2-40B4-BE49-F238E27FC236}">
                <a16:creationId xmlns:a16="http://schemas.microsoft.com/office/drawing/2014/main" id="{EE8D9008-0765-5CE1-7FF5-880E65F4594F}"/>
              </a:ext>
            </a:extLst>
          </p:cNvPr>
          <p:cNvSpPr/>
          <p:nvPr/>
        </p:nvSpPr>
        <p:spPr>
          <a:xfrm>
            <a:off x="5247683" y="4557252"/>
            <a:ext cx="2023272" cy="1666781"/>
          </a:xfrm>
          <a:custGeom>
            <a:avLst/>
            <a:gdLst>
              <a:gd name="connsiteX0" fmla="*/ 2023272 w 2023272"/>
              <a:gd name="connsiteY0" fmla="*/ 0 h 1666781"/>
              <a:gd name="connsiteX1" fmla="*/ 1816794 w 2023272"/>
              <a:gd name="connsiteY1" fmla="*/ 265471 h 1666781"/>
              <a:gd name="connsiteX2" fmla="*/ 1757801 w 2023272"/>
              <a:gd name="connsiteY2" fmla="*/ 324464 h 1666781"/>
              <a:gd name="connsiteX3" fmla="*/ 1654562 w 2023272"/>
              <a:gd name="connsiteY3" fmla="*/ 383458 h 1666781"/>
              <a:gd name="connsiteX4" fmla="*/ 1566072 w 2023272"/>
              <a:gd name="connsiteY4" fmla="*/ 442451 h 1666781"/>
              <a:gd name="connsiteX5" fmla="*/ 1433336 w 2023272"/>
              <a:gd name="connsiteY5" fmla="*/ 530942 h 1666781"/>
              <a:gd name="connsiteX6" fmla="*/ 1389091 w 2023272"/>
              <a:gd name="connsiteY6" fmla="*/ 560438 h 1666781"/>
              <a:gd name="connsiteX7" fmla="*/ 1315349 w 2023272"/>
              <a:gd name="connsiteY7" fmla="*/ 648929 h 1666781"/>
              <a:gd name="connsiteX8" fmla="*/ 1271104 w 2023272"/>
              <a:gd name="connsiteY8" fmla="*/ 693174 h 1666781"/>
              <a:gd name="connsiteX9" fmla="*/ 1212111 w 2023272"/>
              <a:gd name="connsiteY9" fmla="*/ 781664 h 1666781"/>
              <a:gd name="connsiteX10" fmla="*/ 1182614 w 2023272"/>
              <a:gd name="connsiteY10" fmla="*/ 825909 h 1666781"/>
              <a:gd name="connsiteX11" fmla="*/ 1138369 w 2023272"/>
              <a:gd name="connsiteY11" fmla="*/ 855406 h 1666781"/>
              <a:gd name="connsiteX12" fmla="*/ 1094123 w 2023272"/>
              <a:gd name="connsiteY12" fmla="*/ 914400 h 1666781"/>
              <a:gd name="connsiteX13" fmla="*/ 1049878 w 2023272"/>
              <a:gd name="connsiteY13" fmla="*/ 943896 h 1666781"/>
              <a:gd name="connsiteX14" fmla="*/ 961388 w 2023272"/>
              <a:gd name="connsiteY14" fmla="*/ 1032387 h 1666781"/>
              <a:gd name="connsiteX15" fmla="*/ 902394 w 2023272"/>
              <a:gd name="connsiteY15" fmla="*/ 1091380 h 1666781"/>
              <a:gd name="connsiteX16" fmla="*/ 843401 w 2023272"/>
              <a:gd name="connsiteY16" fmla="*/ 1135625 h 1666781"/>
              <a:gd name="connsiteX17" fmla="*/ 769659 w 2023272"/>
              <a:gd name="connsiteY17" fmla="*/ 1209367 h 1666781"/>
              <a:gd name="connsiteX18" fmla="*/ 681169 w 2023272"/>
              <a:gd name="connsiteY18" fmla="*/ 1268361 h 1666781"/>
              <a:gd name="connsiteX19" fmla="*/ 430446 w 2023272"/>
              <a:gd name="connsiteY19" fmla="*/ 1445342 h 1666781"/>
              <a:gd name="connsiteX20" fmla="*/ 371452 w 2023272"/>
              <a:gd name="connsiteY20" fmla="*/ 1474838 h 1666781"/>
              <a:gd name="connsiteX21" fmla="*/ 297711 w 2023272"/>
              <a:gd name="connsiteY21" fmla="*/ 1504335 h 1666781"/>
              <a:gd name="connsiteX22" fmla="*/ 238717 w 2023272"/>
              <a:gd name="connsiteY22" fmla="*/ 1548580 h 1666781"/>
              <a:gd name="connsiteX23" fmla="*/ 179723 w 2023272"/>
              <a:gd name="connsiteY23" fmla="*/ 1578077 h 1666781"/>
              <a:gd name="connsiteX24" fmla="*/ 61736 w 2023272"/>
              <a:gd name="connsiteY24" fmla="*/ 1622322 h 1666781"/>
              <a:gd name="connsiteX25" fmla="*/ 32240 w 2023272"/>
              <a:gd name="connsiteY25" fmla="*/ 1666567 h 1666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023272" h="1666781">
                <a:moveTo>
                  <a:pt x="2023272" y="0"/>
                </a:moveTo>
                <a:cubicBezTo>
                  <a:pt x="1893905" y="203291"/>
                  <a:pt x="1965357" y="116908"/>
                  <a:pt x="1816794" y="265471"/>
                </a:cubicBezTo>
                <a:cubicBezTo>
                  <a:pt x="1797130" y="285135"/>
                  <a:pt x="1780049" y="307778"/>
                  <a:pt x="1757801" y="324464"/>
                </a:cubicBezTo>
                <a:cubicBezTo>
                  <a:pt x="1564280" y="469603"/>
                  <a:pt x="1799342" y="303024"/>
                  <a:pt x="1654562" y="383458"/>
                </a:cubicBezTo>
                <a:cubicBezTo>
                  <a:pt x="1623573" y="400674"/>
                  <a:pt x="1596471" y="424212"/>
                  <a:pt x="1566072" y="442451"/>
                </a:cubicBezTo>
                <a:cubicBezTo>
                  <a:pt x="1441388" y="517261"/>
                  <a:pt x="1540871" y="454131"/>
                  <a:pt x="1433336" y="530942"/>
                </a:cubicBezTo>
                <a:cubicBezTo>
                  <a:pt x="1418912" y="541245"/>
                  <a:pt x="1402708" y="549091"/>
                  <a:pt x="1389091" y="560438"/>
                </a:cubicBezTo>
                <a:cubicBezTo>
                  <a:pt x="1318585" y="619192"/>
                  <a:pt x="1368081" y="585650"/>
                  <a:pt x="1315349" y="648929"/>
                </a:cubicBezTo>
                <a:cubicBezTo>
                  <a:pt x="1301997" y="664952"/>
                  <a:pt x="1285852" y="678426"/>
                  <a:pt x="1271104" y="693174"/>
                </a:cubicBezTo>
                <a:cubicBezTo>
                  <a:pt x="1245186" y="770929"/>
                  <a:pt x="1273486" y="708015"/>
                  <a:pt x="1212111" y="781664"/>
                </a:cubicBezTo>
                <a:cubicBezTo>
                  <a:pt x="1200763" y="795281"/>
                  <a:pt x="1195148" y="813375"/>
                  <a:pt x="1182614" y="825909"/>
                </a:cubicBezTo>
                <a:cubicBezTo>
                  <a:pt x="1170080" y="838443"/>
                  <a:pt x="1150903" y="842872"/>
                  <a:pt x="1138369" y="855406"/>
                </a:cubicBezTo>
                <a:cubicBezTo>
                  <a:pt x="1120988" y="872787"/>
                  <a:pt x="1111504" y="897019"/>
                  <a:pt x="1094123" y="914400"/>
                </a:cubicBezTo>
                <a:cubicBezTo>
                  <a:pt x="1081589" y="926934"/>
                  <a:pt x="1063126" y="932120"/>
                  <a:pt x="1049878" y="943896"/>
                </a:cubicBezTo>
                <a:cubicBezTo>
                  <a:pt x="1018700" y="971610"/>
                  <a:pt x="990885" y="1002890"/>
                  <a:pt x="961388" y="1032387"/>
                </a:cubicBezTo>
                <a:cubicBezTo>
                  <a:pt x="941723" y="1052052"/>
                  <a:pt x="924642" y="1074694"/>
                  <a:pt x="902394" y="1091380"/>
                </a:cubicBezTo>
                <a:cubicBezTo>
                  <a:pt x="882730" y="1106128"/>
                  <a:pt x="861773" y="1119295"/>
                  <a:pt x="843401" y="1135625"/>
                </a:cubicBezTo>
                <a:cubicBezTo>
                  <a:pt x="817419" y="1158720"/>
                  <a:pt x="796563" y="1187354"/>
                  <a:pt x="769659" y="1209367"/>
                </a:cubicBezTo>
                <a:cubicBezTo>
                  <a:pt x="742222" y="1231816"/>
                  <a:pt x="709530" y="1247091"/>
                  <a:pt x="681169" y="1268361"/>
                </a:cubicBezTo>
                <a:cubicBezTo>
                  <a:pt x="561129" y="1358391"/>
                  <a:pt x="595536" y="1362800"/>
                  <a:pt x="430446" y="1445342"/>
                </a:cubicBezTo>
                <a:cubicBezTo>
                  <a:pt x="410781" y="1455174"/>
                  <a:pt x="391543" y="1465909"/>
                  <a:pt x="371452" y="1474838"/>
                </a:cubicBezTo>
                <a:cubicBezTo>
                  <a:pt x="347260" y="1485590"/>
                  <a:pt x="320853" y="1491478"/>
                  <a:pt x="297711" y="1504335"/>
                </a:cubicBezTo>
                <a:cubicBezTo>
                  <a:pt x="276224" y="1516273"/>
                  <a:pt x="259561" y="1535552"/>
                  <a:pt x="238717" y="1548580"/>
                </a:cubicBezTo>
                <a:cubicBezTo>
                  <a:pt x="220073" y="1560232"/>
                  <a:pt x="199814" y="1569148"/>
                  <a:pt x="179723" y="1578077"/>
                </a:cubicBezTo>
                <a:cubicBezTo>
                  <a:pt x="126809" y="1601595"/>
                  <a:pt x="110391" y="1606104"/>
                  <a:pt x="61736" y="1622322"/>
                </a:cubicBezTo>
                <a:cubicBezTo>
                  <a:pt x="-5123" y="1672466"/>
                  <a:pt x="-21837" y="1666567"/>
                  <a:pt x="32240" y="1666567"/>
                </a:cubicBezTo>
              </a:path>
            </a:pathLst>
          </a:custGeom>
          <a:ln w="4762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6" name="Forma libre 55">
            <a:extLst>
              <a:ext uri="{FF2B5EF4-FFF2-40B4-BE49-F238E27FC236}">
                <a16:creationId xmlns:a16="http://schemas.microsoft.com/office/drawing/2014/main" id="{C3F6B414-2E1D-F027-A927-85AF9AC97062}"/>
              </a:ext>
            </a:extLst>
          </p:cNvPr>
          <p:cNvSpPr/>
          <p:nvPr/>
        </p:nvSpPr>
        <p:spPr>
          <a:xfrm>
            <a:off x="3834264" y="398206"/>
            <a:ext cx="6091401" cy="1356852"/>
          </a:xfrm>
          <a:custGeom>
            <a:avLst/>
            <a:gdLst>
              <a:gd name="connsiteX0" fmla="*/ 6091401 w 6091401"/>
              <a:gd name="connsiteY0" fmla="*/ 1356852 h 1356852"/>
              <a:gd name="connsiteX1" fmla="*/ 6032407 w 6091401"/>
              <a:gd name="connsiteY1" fmla="*/ 1047136 h 1356852"/>
              <a:gd name="connsiteX2" fmla="*/ 5929168 w 6091401"/>
              <a:gd name="connsiteY2" fmla="*/ 840659 h 1356852"/>
              <a:gd name="connsiteX3" fmla="*/ 5840678 w 6091401"/>
              <a:gd name="connsiteY3" fmla="*/ 678426 h 1356852"/>
              <a:gd name="connsiteX4" fmla="*/ 5722691 w 6091401"/>
              <a:gd name="connsiteY4" fmla="*/ 530942 h 1356852"/>
              <a:gd name="connsiteX5" fmla="*/ 5693194 w 6091401"/>
              <a:gd name="connsiteY5" fmla="*/ 486697 h 1356852"/>
              <a:gd name="connsiteX6" fmla="*/ 5560459 w 6091401"/>
              <a:gd name="connsiteY6" fmla="*/ 412955 h 1356852"/>
              <a:gd name="connsiteX7" fmla="*/ 5442471 w 6091401"/>
              <a:gd name="connsiteY7" fmla="*/ 368710 h 1356852"/>
              <a:gd name="connsiteX8" fmla="*/ 5368730 w 6091401"/>
              <a:gd name="connsiteY8" fmla="*/ 324465 h 1356852"/>
              <a:gd name="connsiteX9" fmla="*/ 5294988 w 6091401"/>
              <a:gd name="connsiteY9" fmla="*/ 294968 h 1356852"/>
              <a:gd name="connsiteX10" fmla="*/ 5118007 w 6091401"/>
              <a:gd name="connsiteY10" fmla="*/ 191729 h 1356852"/>
              <a:gd name="connsiteX11" fmla="*/ 4926278 w 6091401"/>
              <a:gd name="connsiteY11" fmla="*/ 117988 h 1356852"/>
              <a:gd name="connsiteX12" fmla="*/ 4867284 w 6091401"/>
              <a:gd name="connsiteY12" fmla="*/ 88491 h 1356852"/>
              <a:gd name="connsiteX13" fmla="*/ 4764046 w 6091401"/>
              <a:gd name="connsiteY13" fmla="*/ 73742 h 1356852"/>
              <a:gd name="connsiteX14" fmla="*/ 4705052 w 6091401"/>
              <a:gd name="connsiteY14" fmla="*/ 58994 h 1356852"/>
              <a:gd name="connsiteX15" fmla="*/ 4660807 w 6091401"/>
              <a:gd name="connsiteY15" fmla="*/ 29497 h 1356852"/>
              <a:gd name="connsiteX16" fmla="*/ 4528071 w 6091401"/>
              <a:gd name="connsiteY16" fmla="*/ 0 h 1356852"/>
              <a:gd name="connsiteX17" fmla="*/ 4233104 w 6091401"/>
              <a:gd name="connsiteY17" fmla="*/ 14749 h 1356852"/>
              <a:gd name="connsiteX18" fmla="*/ 4041375 w 6091401"/>
              <a:gd name="connsiteY18" fmla="*/ 44246 h 1356852"/>
              <a:gd name="connsiteX19" fmla="*/ 3908639 w 6091401"/>
              <a:gd name="connsiteY19" fmla="*/ 58994 h 1356852"/>
              <a:gd name="connsiteX20" fmla="*/ 3672665 w 6091401"/>
              <a:gd name="connsiteY20" fmla="*/ 88491 h 1356852"/>
              <a:gd name="connsiteX21" fmla="*/ 3584175 w 6091401"/>
              <a:gd name="connsiteY21" fmla="*/ 103239 h 1356852"/>
              <a:gd name="connsiteX22" fmla="*/ 3480936 w 6091401"/>
              <a:gd name="connsiteY22" fmla="*/ 117988 h 1356852"/>
              <a:gd name="connsiteX23" fmla="*/ 3303955 w 6091401"/>
              <a:gd name="connsiteY23" fmla="*/ 162233 h 1356852"/>
              <a:gd name="connsiteX24" fmla="*/ 3259710 w 6091401"/>
              <a:gd name="connsiteY24" fmla="*/ 176981 h 1356852"/>
              <a:gd name="connsiteX25" fmla="*/ 3185968 w 6091401"/>
              <a:gd name="connsiteY25" fmla="*/ 250723 h 1356852"/>
              <a:gd name="connsiteX26" fmla="*/ 3067981 w 6091401"/>
              <a:gd name="connsiteY26" fmla="*/ 309717 h 1356852"/>
              <a:gd name="connsiteX27" fmla="*/ 2949994 w 6091401"/>
              <a:gd name="connsiteY27" fmla="*/ 294968 h 1356852"/>
              <a:gd name="connsiteX28" fmla="*/ 2905749 w 6091401"/>
              <a:gd name="connsiteY28" fmla="*/ 265471 h 1356852"/>
              <a:gd name="connsiteX29" fmla="*/ 2832007 w 6091401"/>
              <a:gd name="connsiteY29" fmla="*/ 176981 h 1356852"/>
              <a:gd name="connsiteX30" fmla="*/ 2787762 w 6091401"/>
              <a:gd name="connsiteY30" fmla="*/ 117988 h 1356852"/>
              <a:gd name="connsiteX31" fmla="*/ 2758265 w 6091401"/>
              <a:gd name="connsiteY31" fmla="*/ 73742 h 1356852"/>
              <a:gd name="connsiteX32" fmla="*/ 2669775 w 6091401"/>
              <a:gd name="connsiteY32" fmla="*/ 44246 h 1356852"/>
              <a:gd name="connsiteX33" fmla="*/ 2566536 w 6091401"/>
              <a:gd name="connsiteY33" fmla="*/ 14749 h 1356852"/>
              <a:gd name="connsiteX34" fmla="*/ 2286317 w 6091401"/>
              <a:gd name="connsiteY34" fmla="*/ 0 h 1356852"/>
              <a:gd name="connsiteX35" fmla="*/ 1814368 w 6091401"/>
              <a:gd name="connsiteY35" fmla="*/ 14749 h 1356852"/>
              <a:gd name="connsiteX36" fmla="*/ 1725878 w 6091401"/>
              <a:gd name="connsiteY36" fmla="*/ 73742 h 1356852"/>
              <a:gd name="connsiteX37" fmla="*/ 1607891 w 6091401"/>
              <a:gd name="connsiteY37" fmla="*/ 162233 h 1356852"/>
              <a:gd name="connsiteX38" fmla="*/ 1563646 w 6091401"/>
              <a:gd name="connsiteY38" fmla="*/ 191729 h 1356852"/>
              <a:gd name="connsiteX39" fmla="*/ 1445659 w 6091401"/>
              <a:gd name="connsiteY39" fmla="*/ 280220 h 1356852"/>
              <a:gd name="connsiteX40" fmla="*/ 1357168 w 6091401"/>
              <a:gd name="connsiteY40" fmla="*/ 339213 h 1356852"/>
              <a:gd name="connsiteX41" fmla="*/ 1298175 w 6091401"/>
              <a:gd name="connsiteY41" fmla="*/ 353962 h 1356852"/>
              <a:gd name="connsiteX42" fmla="*/ 1209684 w 6091401"/>
              <a:gd name="connsiteY42" fmla="*/ 383459 h 1356852"/>
              <a:gd name="connsiteX43" fmla="*/ 1150691 w 6091401"/>
              <a:gd name="connsiteY43" fmla="*/ 398207 h 1356852"/>
              <a:gd name="connsiteX44" fmla="*/ 678742 w 6091401"/>
              <a:gd name="connsiteY44" fmla="*/ 412955 h 1356852"/>
              <a:gd name="connsiteX45" fmla="*/ 428020 w 6091401"/>
              <a:gd name="connsiteY45" fmla="*/ 398207 h 1356852"/>
              <a:gd name="connsiteX46" fmla="*/ 339530 w 6091401"/>
              <a:gd name="connsiteY46" fmla="*/ 368710 h 1356852"/>
              <a:gd name="connsiteX47" fmla="*/ 295284 w 6091401"/>
              <a:gd name="connsiteY47" fmla="*/ 353962 h 1356852"/>
              <a:gd name="connsiteX48" fmla="*/ 251039 w 6091401"/>
              <a:gd name="connsiteY48" fmla="*/ 339213 h 1356852"/>
              <a:gd name="connsiteX49" fmla="*/ 206794 w 6091401"/>
              <a:gd name="connsiteY49" fmla="*/ 309717 h 1356852"/>
              <a:gd name="connsiteX50" fmla="*/ 44562 w 6091401"/>
              <a:gd name="connsiteY50" fmla="*/ 280220 h 1356852"/>
              <a:gd name="connsiteX51" fmla="*/ 317 w 6091401"/>
              <a:gd name="connsiteY51" fmla="*/ 206478 h 1356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91401" h="1356852">
                <a:moveTo>
                  <a:pt x="6091401" y="1356852"/>
                </a:moveTo>
                <a:cubicBezTo>
                  <a:pt x="6071736" y="1253613"/>
                  <a:pt x="6063917" y="1147396"/>
                  <a:pt x="6032407" y="1047136"/>
                </a:cubicBezTo>
                <a:cubicBezTo>
                  <a:pt x="6009335" y="973727"/>
                  <a:pt x="5963581" y="909485"/>
                  <a:pt x="5929168" y="840659"/>
                </a:cubicBezTo>
                <a:cubicBezTo>
                  <a:pt x="5905636" y="793596"/>
                  <a:pt x="5872743" y="722151"/>
                  <a:pt x="5840678" y="678426"/>
                </a:cubicBezTo>
                <a:cubicBezTo>
                  <a:pt x="5803447" y="627657"/>
                  <a:pt x="5757614" y="583325"/>
                  <a:pt x="5722691" y="530942"/>
                </a:cubicBezTo>
                <a:cubicBezTo>
                  <a:pt x="5712859" y="516194"/>
                  <a:pt x="5706534" y="498369"/>
                  <a:pt x="5693194" y="486697"/>
                </a:cubicBezTo>
                <a:cubicBezTo>
                  <a:pt x="5601223" y="406223"/>
                  <a:pt x="5634189" y="444553"/>
                  <a:pt x="5560459" y="412955"/>
                </a:cubicBezTo>
                <a:cubicBezTo>
                  <a:pt x="5452489" y="366683"/>
                  <a:pt x="5551232" y="395901"/>
                  <a:pt x="5442471" y="368710"/>
                </a:cubicBezTo>
                <a:cubicBezTo>
                  <a:pt x="5417891" y="353962"/>
                  <a:pt x="5394369" y="337285"/>
                  <a:pt x="5368730" y="324465"/>
                </a:cubicBezTo>
                <a:cubicBezTo>
                  <a:pt x="5345051" y="312625"/>
                  <a:pt x="5318131" y="307825"/>
                  <a:pt x="5294988" y="294968"/>
                </a:cubicBezTo>
                <a:cubicBezTo>
                  <a:pt x="5177110" y="229481"/>
                  <a:pt x="5300387" y="252521"/>
                  <a:pt x="5118007" y="191729"/>
                </a:cubicBezTo>
                <a:cubicBezTo>
                  <a:pt x="5052055" y="169745"/>
                  <a:pt x="4991046" y="150372"/>
                  <a:pt x="4926278" y="117988"/>
                </a:cubicBezTo>
                <a:cubicBezTo>
                  <a:pt x="4906613" y="108156"/>
                  <a:pt x="4888495" y="94276"/>
                  <a:pt x="4867284" y="88491"/>
                </a:cubicBezTo>
                <a:cubicBezTo>
                  <a:pt x="4833747" y="79344"/>
                  <a:pt x="4798247" y="79960"/>
                  <a:pt x="4764046" y="73742"/>
                </a:cubicBezTo>
                <a:cubicBezTo>
                  <a:pt x="4744103" y="70116"/>
                  <a:pt x="4724717" y="63910"/>
                  <a:pt x="4705052" y="58994"/>
                </a:cubicBezTo>
                <a:cubicBezTo>
                  <a:pt x="4690304" y="49162"/>
                  <a:pt x="4677099" y="36479"/>
                  <a:pt x="4660807" y="29497"/>
                </a:cubicBezTo>
                <a:cubicBezTo>
                  <a:pt x="4642587" y="21689"/>
                  <a:pt x="4541189" y="2624"/>
                  <a:pt x="4528071" y="0"/>
                </a:cubicBezTo>
                <a:cubicBezTo>
                  <a:pt x="4429749" y="4916"/>
                  <a:pt x="4331280" y="7477"/>
                  <a:pt x="4233104" y="14749"/>
                </a:cubicBezTo>
                <a:cubicBezTo>
                  <a:pt x="4174142" y="19117"/>
                  <a:pt x="4100601" y="36349"/>
                  <a:pt x="4041375" y="44246"/>
                </a:cubicBezTo>
                <a:cubicBezTo>
                  <a:pt x="3997248" y="50130"/>
                  <a:pt x="3952884" y="54078"/>
                  <a:pt x="3908639" y="58994"/>
                </a:cubicBezTo>
                <a:cubicBezTo>
                  <a:pt x="3778713" y="91475"/>
                  <a:pt x="3909280" y="62200"/>
                  <a:pt x="3672665" y="88491"/>
                </a:cubicBezTo>
                <a:cubicBezTo>
                  <a:pt x="3642944" y="91793"/>
                  <a:pt x="3613731" y="98692"/>
                  <a:pt x="3584175" y="103239"/>
                </a:cubicBezTo>
                <a:cubicBezTo>
                  <a:pt x="3549817" y="108525"/>
                  <a:pt x="3515294" y="112702"/>
                  <a:pt x="3480936" y="117988"/>
                </a:cubicBezTo>
                <a:cubicBezTo>
                  <a:pt x="3370283" y="135012"/>
                  <a:pt x="3411970" y="126228"/>
                  <a:pt x="3303955" y="162233"/>
                </a:cubicBezTo>
                <a:lnTo>
                  <a:pt x="3259710" y="176981"/>
                </a:lnTo>
                <a:cubicBezTo>
                  <a:pt x="3141723" y="255640"/>
                  <a:pt x="3284291" y="152400"/>
                  <a:pt x="3185968" y="250723"/>
                </a:cubicBezTo>
                <a:cubicBezTo>
                  <a:pt x="3156513" y="280178"/>
                  <a:pt x="3103191" y="295633"/>
                  <a:pt x="3067981" y="309717"/>
                </a:cubicBezTo>
                <a:cubicBezTo>
                  <a:pt x="3028652" y="304801"/>
                  <a:pt x="2988232" y="305397"/>
                  <a:pt x="2949994" y="294968"/>
                </a:cubicBezTo>
                <a:cubicBezTo>
                  <a:pt x="2932893" y="290304"/>
                  <a:pt x="2919366" y="276819"/>
                  <a:pt x="2905749" y="265471"/>
                </a:cubicBezTo>
                <a:cubicBezTo>
                  <a:pt x="2857143" y="224966"/>
                  <a:pt x="2866128" y="224751"/>
                  <a:pt x="2832007" y="176981"/>
                </a:cubicBezTo>
                <a:cubicBezTo>
                  <a:pt x="2817720" y="156979"/>
                  <a:pt x="2802049" y="137990"/>
                  <a:pt x="2787762" y="117988"/>
                </a:cubicBezTo>
                <a:cubicBezTo>
                  <a:pt x="2777459" y="103564"/>
                  <a:pt x="2773296" y="83137"/>
                  <a:pt x="2758265" y="73742"/>
                </a:cubicBezTo>
                <a:cubicBezTo>
                  <a:pt x="2731899" y="57263"/>
                  <a:pt x="2699272" y="54078"/>
                  <a:pt x="2669775" y="44246"/>
                </a:cubicBezTo>
                <a:cubicBezTo>
                  <a:pt x="2643892" y="35618"/>
                  <a:pt x="2591599" y="16928"/>
                  <a:pt x="2566536" y="14749"/>
                </a:cubicBezTo>
                <a:cubicBezTo>
                  <a:pt x="2473352" y="6646"/>
                  <a:pt x="2379723" y="4916"/>
                  <a:pt x="2286317" y="0"/>
                </a:cubicBezTo>
                <a:cubicBezTo>
                  <a:pt x="2129001" y="4916"/>
                  <a:pt x="1970416" y="-5784"/>
                  <a:pt x="1814368" y="14749"/>
                </a:cubicBezTo>
                <a:cubicBezTo>
                  <a:pt x="1779220" y="19374"/>
                  <a:pt x="1754238" y="52472"/>
                  <a:pt x="1725878" y="73742"/>
                </a:cubicBezTo>
                <a:cubicBezTo>
                  <a:pt x="1686549" y="103239"/>
                  <a:pt x="1648796" y="134964"/>
                  <a:pt x="1607891" y="162233"/>
                </a:cubicBezTo>
                <a:cubicBezTo>
                  <a:pt x="1593143" y="172065"/>
                  <a:pt x="1577981" y="181304"/>
                  <a:pt x="1563646" y="191729"/>
                </a:cubicBezTo>
                <a:cubicBezTo>
                  <a:pt x="1523887" y="220644"/>
                  <a:pt x="1486564" y="252950"/>
                  <a:pt x="1445659" y="280220"/>
                </a:cubicBezTo>
                <a:cubicBezTo>
                  <a:pt x="1416162" y="299884"/>
                  <a:pt x="1391560" y="330615"/>
                  <a:pt x="1357168" y="339213"/>
                </a:cubicBezTo>
                <a:cubicBezTo>
                  <a:pt x="1337504" y="344129"/>
                  <a:pt x="1317590" y="348137"/>
                  <a:pt x="1298175" y="353962"/>
                </a:cubicBezTo>
                <a:cubicBezTo>
                  <a:pt x="1268394" y="362897"/>
                  <a:pt x="1239848" y="375918"/>
                  <a:pt x="1209684" y="383459"/>
                </a:cubicBezTo>
                <a:cubicBezTo>
                  <a:pt x="1190020" y="388375"/>
                  <a:pt x="1170929" y="397083"/>
                  <a:pt x="1150691" y="398207"/>
                </a:cubicBezTo>
                <a:cubicBezTo>
                  <a:pt x="993540" y="406937"/>
                  <a:pt x="836058" y="408039"/>
                  <a:pt x="678742" y="412955"/>
                </a:cubicBezTo>
                <a:cubicBezTo>
                  <a:pt x="595168" y="408039"/>
                  <a:pt x="511035" y="409035"/>
                  <a:pt x="428020" y="398207"/>
                </a:cubicBezTo>
                <a:cubicBezTo>
                  <a:pt x="397189" y="394186"/>
                  <a:pt x="369027" y="378542"/>
                  <a:pt x="339530" y="368710"/>
                </a:cubicBezTo>
                <a:lnTo>
                  <a:pt x="295284" y="353962"/>
                </a:lnTo>
                <a:cubicBezTo>
                  <a:pt x="280536" y="349046"/>
                  <a:pt x="263974" y="347836"/>
                  <a:pt x="251039" y="339213"/>
                </a:cubicBezTo>
                <a:cubicBezTo>
                  <a:pt x="236291" y="329381"/>
                  <a:pt x="223086" y="316699"/>
                  <a:pt x="206794" y="309717"/>
                </a:cubicBezTo>
                <a:cubicBezTo>
                  <a:pt x="172020" y="294814"/>
                  <a:pt x="68494" y="283639"/>
                  <a:pt x="44562" y="280220"/>
                </a:cubicBezTo>
                <a:cubicBezTo>
                  <a:pt x="-6636" y="229022"/>
                  <a:pt x="317" y="256832"/>
                  <a:pt x="317" y="206478"/>
                </a:cubicBezTo>
              </a:path>
            </a:pathLst>
          </a:custGeom>
          <a:noFill/>
          <a:ln w="4762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Forma libre 1">
            <a:extLst>
              <a:ext uri="{FF2B5EF4-FFF2-40B4-BE49-F238E27FC236}">
                <a16:creationId xmlns:a16="http://schemas.microsoft.com/office/drawing/2014/main" id="{EC0D2E44-E73E-F3DE-ADE6-C281E716330F}"/>
              </a:ext>
            </a:extLst>
          </p:cNvPr>
          <p:cNvSpPr/>
          <p:nvPr/>
        </p:nvSpPr>
        <p:spPr>
          <a:xfrm>
            <a:off x="2507226" y="663677"/>
            <a:ext cx="1297858" cy="1445342"/>
          </a:xfrm>
          <a:custGeom>
            <a:avLst/>
            <a:gdLst>
              <a:gd name="connsiteX0" fmla="*/ 1297858 w 1297858"/>
              <a:gd name="connsiteY0" fmla="*/ 0 h 1445342"/>
              <a:gd name="connsiteX1" fmla="*/ 1194619 w 1297858"/>
              <a:gd name="connsiteY1" fmla="*/ 117988 h 1445342"/>
              <a:gd name="connsiteX2" fmla="*/ 1076632 w 1297858"/>
              <a:gd name="connsiteY2" fmla="*/ 235975 h 1445342"/>
              <a:gd name="connsiteX3" fmla="*/ 1002890 w 1297858"/>
              <a:gd name="connsiteY3" fmla="*/ 353962 h 1445342"/>
              <a:gd name="connsiteX4" fmla="*/ 943897 w 1297858"/>
              <a:gd name="connsiteY4" fmla="*/ 471949 h 1445342"/>
              <a:gd name="connsiteX5" fmla="*/ 914400 w 1297858"/>
              <a:gd name="connsiteY5" fmla="*/ 545691 h 1445342"/>
              <a:gd name="connsiteX6" fmla="*/ 899651 w 1297858"/>
              <a:gd name="connsiteY6" fmla="*/ 589936 h 1445342"/>
              <a:gd name="connsiteX7" fmla="*/ 855406 w 1297858"/>
              <a:gd name="connsiteY7" fmla="*/ 678426 h 1445342"/>
              <a:gd name="connsiteX8" fmla="*/ 870155 w 1297858"/>
              <a:gd name="connsiteY8" fmla="*/ 825910 h 1445342"/>
              <a:gd name="connsiteX9" fmla="*/ 899651 w 1297858"/>
              <a:gd name="connsiteY9" fmla="*/ 914400 h 1445342"/>
              <a:gd name="connsiteX10" fmla="*/ 855406 w 1297858"/>
              <a:gd name="connsiteY10" fmla="*/ 1091381 h 1445342"/>
              <a:gd name="connsiteX11" fmla="*/ 825909 w 1297858"/>
              <a:gd name="connsiteY11" fmla="*/ 1135626 h 1445342"/>
              <a:gd name="connsiteX12" fmla="*/ 737419 w 1297858"/>
              <a:gd name="connsiteY12" fmla="*/ 1194620 h 1445342"/>
              <a:gd name="connsiteX13" fmla="*/ 693174 w 1297858"/>
              <a:gd name="connsiteY13" fmla="*/ 1224117 h 1445342"/>
              <a:gd name="connsiteX14" fmla="*/ 589935 w 1297858"/>
              <a:gd name="connsiteY14" fmla="*/ 1253613 h 1445342"/>
              <a:gd name="connsiteX15" fmla="*/ 545690 w 1297858"/>
              <a:gd name="connsiteY15" fmla="*/ 1268362 h 1445342"/>
              <a:gd name="connsiteX16" fmla="*/ 427703 w 1297858"/>
              <a:gd name="connsiteY16" fmla="*/ 1297858 h 1445342"/>
              <a:gd name="connsiteX17" fmla="*/ 265471 w 1297858"/>
              <a:gd name="connsiteY17" fmla="*/ 1327355 h 1445342"/>
              <a:gd name="connsiteX18" fmla="*/ 132735 w 1297858"/>
              <a:gd name="connsiteY18" fmla="*/ 1371600 h 1445342"/>
              <a:gd name="connsiteX19" fmla="*/ 88490 w 1297858"/>
              <a:gd name="connsiteY19" fmla="*/ 1386349 h 1445342"/>
              <a:gd name="connsiteX20" fmla="*/ 0 w 1297858"/>
              <a:gd name="connsiteY20" fmla="*/ 1445342 h 1445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297858" h="1445342">
                <a:moveTo>
                  <a:pt x="1297858" y="0"/>
                </a:moveTo>
                <a:cubicBezTo>
                  <a:pt x="1263445" y="39329"/>
                  <a:pt x="1230361" y="79863"/>
                  <a:pt x="1194619" y="117988"/>
                </a:cubicBezTo>
                <a:cubicBezTo>
                  <a:pt x="1156579" y="158565"/>
                  <a:pt x="1107484" y="189697"/>
                  <a:pt x="1076632" y="235975"/>
                </a:cubicBezTo>
                <a:cubicBezTo>
                  <a:pt x="1048832" y="277675"/>
                  <a:pt x="1027795" y="307709"/>
                  <a:pt x="1002890" y="353962"/>
                </a:cubicBezTo>
                <a:cubicBezTo>
                  <a:pt x="982043" y="392677"/>
                  <a:pt x="960228" y="431123"/>
                  <a:pt x="943897" y="471949"/>
                </a:cubicBezTo>
                <a:cubicBezTo>
                  <a:pt x="934065" y="496530"/>
                  <a:pt x="923696" y="520902"/>
                  <a:pt x="914400" y="545691"/>
                </a:cubicBezTo>
                <a:cubicBezTo>
                  <a:pt x="908941" y="560247"/>
                  <a:pt x="906603" y="576031"/>
                  <a:pt x="899651" y="589936"/>
                </a:cubicBezTo>
                <a:cubicBezTo>
                  <a:pt x="842471" y="704297"/>
                  <a:pt x="892478" y="567214"/>
                  <a:pt x="855406" y="678426"/>
                </a:cubicBezTo>
                <a:cubicBezTo>
                  <a:pt x="860322" y="727587"/>
                  <a:pt x="861050" y="777350"/>
                  <a:pt x="870155" y="825910"/>
                </a:cubicBezTo>
                <a:cubicBezTo>
                  <a:pt x="875885" y="856470"/>
                  <a:pt x="899651" y="914400"/>
                  <a:pt x="899651" y="914400"/>
                </a:cubicBezTo>
                <a:cubicBezTo>
                  <a:pt x="885581" y="1026962"/>
                  <a:pt x="900740" y="1012048"/>
                  <a:pt x="855406" y="1091381"/>
                </a:cubicBezTo>
                <a:cubicBezTo>
                  <a:pt x="846612" y="1106771"/>
                  <a:pt x="839249" y="1123954"/>
                  <a:pt x="825909" y="1135626"/>
                </a:cubicBezTo>
                <a:cubicBezTo>
                  <a:pt x="799230" y="1158971"/>
                  <a:pt x="766916" y="1174955"/>
                  <a:pt x="737419" y="1194620"/>
                </a:cubicBezTo>
                <a:cubicBezTo>
                  <a:pt x="722671" y="1204452"/>
                  <a:pt x="709990" y="1218512"/>
                  <a:pt x="693174" y="1224117"/>
                </a:cubicBezTo>
                <a:cubicBezTo>
                  <a:pt x="587070" y="1259484"/>
                  <a:pt x="719594" y="1216567"/>
                  <a:pt x="589935" y="1253613"/>
                </a:cubicBezTo>
                <a:cubicBezTo>
                  <a:pt x="574987" y="1257884"/>
                  <a:pt x="560688" y="1264272"/>
                  <a:pt x="545690" y="1268362"/>
                </a:cubicBezTo>
                <a:cubicBezTo>
                  <a:pt x="506579" y="1279029"/>
                  <a:pt x="467455" y="1289907"/>
                  <a:pt x="427703" y="1297858"/>
                </a:cubicBezTo>
                <a:cubicBezTo>
                  <a:pt x="324638" y="1318472"/>
                  <a:pt x="378687" y="1308486"/>
                  <a:pt x="265471" y="1327355"/>
                </a:cubicBezTo>
                <a:lnTo>
                  <a:pt x="132735" y="1371600"/>
                </a:lnTo>
                <a:cubicBezTo>
                  <a:pt x="117987" y="1376516"/>
                  <a:pt x="101425" y="1377726"/>
                  <a:pt x="88490" y="1386349"/>
                </a:cubicBezTo>
                <a:lnTo>
                  <a:pt x="0" y="1445342"/>
                </a:lnTo>
              </a:path>
            </a:pathLst>
          </a:custGeom>
          <a:noFill/>
          <a:ln w="444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Forma libre 2">
            <a:extLst>
              <a:ext uri="{FF2B5EF4-FFF2-40B4-BE49-F238E27FC236}">
                <a16:creationId xmlns:a16="http://schemas.microsoft.com/office/drawing/2014/main" id="{E5608F7D-DEB7-30AB-714D-F048444FA274}"/>
              </a:ext>
            </a:extLst>
          </p:cNvPr>
          <p:cNvSpPr/>
          <p:nvPr/>
        </p:nvSpPr>
        <p:spPr>
          <a:xfrm>
            <a:off x="1047135" y="2964358"/>
            <a:ext cx="1666568" cy="1755126"/>
          </a:xfrm>
          <a:custGeom>
            <a:avLst/>
            <a:gdLst>
              <a:gd name="connsiteX0" fmla="*/ 1666568 w 1666568"/>
              <a:gd name="connsiteY0" fmla="*/ 1755126 h 1755126"/>
              <a:gd name="connsiteX1" fmla="*/ 1253613 w 1666568"/>
              <a:gd name="connsiteY1" fmla="*/ 1386416 h 1755126"/>
              <a:gd name="connsiteX2" fmla="*/ 1076633 w 1666568"/>
              <a:gd name="connsiteY2" fmla="*/ 1209436 h 1755126"/>
              <a:gd name="connsiteX3" fmla="*/ 929149 w 1666568"/>
              <a:gd name="connsiteY3" fmla="*/ 1047203 h 1755126"/>
              <a:gd name="connsiteX4" fmla="*/ 884904 w 1666568"/>
              <a:gd name="connsiteY4" fmla="*/ 1032455 h 1755126"/>
              <a:gd name="connsiteX5" fmla="*/ 752168 w 1666568"/>
              <a:gd name="connsiteY5" fmla="*/ 1076700 h 1755126"/>
              <a:gd name="connsiteX6" fmla="*/ 707923 w 1666568"/>
              <a:gd name="connsiteY6" fmla="*/ 1091448 h 1755126"/>
              <a:gd name="connsiteX7" fmla="*/ 663678 w 1666568"/>
              <a:gd name="connsiteY7" fmla="*/ 1106197 h 1755126"/>
              <a:gd name="connsiteX8" fmla="*/ 589936 w 1666568"/>
              <a:gd name="connsiteY8" fmla="*/ 1120945 h 1755126"/>
              <a:gd name="connsiteX9" fmla="*/ 501446 w 1666568"/>
              <a:gd name="connsiteY9" fmla="*/ 1150442 h 1755126"/>
              <a:gd name="connsiteX10" fmla="*/ 221226 w 1666568"/>
              <a:gd name="connsiteY10" fmla="*/ 1091448 h 1755126"/>
              <a:gd name="connsiteX11" fmla="*/ 176981 w 1666568"/>
              <a:gd name="connsiteY11" fmla="*/ 1047203 h 1755126"/>
              <a:gd name="connsiteX12" fmla="*/ 132736 w 1666568"/>
              <a:gd name="connsiteY12" fmla="*/ 988210 h 1755126"/>
              <a:gd name="connsiteX13" fmla="*/ 73742 w 1666568"/>
              <a:gd name="connsiteY13" fmla="*/ 870223 h 1755126"/>
              <a:gd name="connsiteX14" fmla="*/ 58994 w 1666568"/>
              <a:gd name="connsiteY14" fmla="*/ 796481 h 1755126"/>
              <a:gd name="connsiteX15" fmla="*/ 44246 w 1666568"/>
              <a:gd name="connsiteY15" fmla="*/ 752236 h 1755126"/>
              <a:gd name="connsiteX16" fmla="*/ 29497 w 1666568"/>
              <a:gd name="connsiteY16" fmla="*/ 663745 h 1755126"/>
              <a:gd name="connsiteX17" fmla="*/ 0 w 1666568"/>
              <a:gd name="connsiteY17" fmla="*/ 486765 h 1755126"/>
              <a:gd name="connsiteX18" fmla="*/ 14749 w 1666568"/>
              <a:gd name="connsiteY18" fmla="*/ 206545 h 1755126"/>
              <a:gd name="connsiteX19" fmla="*/ 88491 w 1666568"/>
              <a:gd name="connsiteY19" fmla="*/ 132803 h 1755126"/>
              <a:gd name="connsiteX20" fmla="*/ 132736 w 1666568"/>
              <a:gd name="connsiteY20" fmla="*/ 88558 h 1755126"/>
              <a:gd name="connsiteX21" fmla="*/ 147484 w 1666568"/>
              <a:gd name="connsiteY21" fmla="*/ 44313 h 1755126"/>
              <a:gd name="connsiteX22" fmla="*/ 191730 w 1666568"/>
              <a:gd name="connsiteY22" fmla="*/ 14816 h 1755126"/>
              <a:gd name="connsiteX23" fmla="*/ 294968 w 1666568"/>
              <a:gd name="connsiteY23" fmla="*/ 68 h 1755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666568" h="1755126">
                <a:moveTo>
                  <a:pt x="1666568" y="1755126"/>
                </a:moveTo>
                <a:cubicBezTo>
                  <a:pt x="1528916" y="1632223"/>
                  <a:pt x="1384099" y="1516902"/>
                  <a:pt x="1253613" y="1386416"/>
                </a:cubicBezTo>
                <a:cubicBezTo>
                  <a:pt x="1194620" y="1327423"/>
                  <a:pt x="1128751" y="1274583"/>
                  <a:pt x="1076633" y="1209436"/>
                </a:cubicBezTo>
                <a:cubicBezTo>
                  <a:pt x="1052362" y="1179097"/>
                  <a:pt x="959351" y="1057270"/>
                  <a:pt x="929149" y="1047203"/>
                </a:cubicBezTo>
                <a:lnTo>
                  <a:pt x="884904" y="1032455"/>
                </a:lnTo>
                <a:lnTo>
                  <a:pt x="752168" y="1076700"/>
                </a:lnTo>
                <a:lnTo>
                  <a:pt x="707923" y="1091448"/>
                </a:lnTo>
                <a:cubicBezTo>
                  <a:pt x="693175" y="1096364"/>
                  <a:pt x="678922" y="1103148"/>
                  <a:pt x="663678" y="1106197"/>
                </a:cubicBezTo>
                <a:cubicBezTo>
                  <a:pt x="639097" y="1111113"/>
                  <a:pt x="614120" y="1114349"/>
                  <a:pt x="589936" y="1120945"/>
                </a:cubicBezTo>
                <a:cubicBezTo>
                  <a:pt x="559939" y="1129126"/>
                  <a:pt x="501446" y="1150442"/>
                  <a:pt x="501446" y="1150442"/>
                </a:cubicBezTo>
                <a:cubicBezTo>
                  <a:pt x="303827" y="1137268"/>
                  <a:pt x="323335" y="1178970"/>
                  <a:pt x="221226" y="1091448"/>
                </a:cubicBezTo>
                <a:cubicBezTo>
                  <a:pt x="205390" y="1077874"/>
                  <a:pt x="190555" y="1063039"/>
                  <a:pt x="176981" y="1047203"/>
                </a:cubicBezTo>
                <a:cubicBezTo>
                  <a:pt x="160984" y="1028540"/>
                  <a:pt x="145121" y="1009442"/>
                  <a:pt x="132736" y="988210"/>
                </a:cubicBezTo>
                <a:cubicBezTo>
                  <a:pt x="110580" y="950229"/>
                  <a:pt x="73742" y="870223"/>
                  <a:pt x="73742" y="870223"/>
                </a:cubicBezTo>
                <a:cubicBezTo>
                  <a:pt x="68826" y="845642"/>
                  <a:pt x="65074" y="820800"/>
                  <a:pt x="58994" y="796481"/>
                </a:cubicBezTo>
                <a:cubicBezTo>
                  <a:pt x="55224" y="781399"/>
                  <a:pt x="47618" y="767412"/>
                  <a:pt x="44246" y="752236"/>
                </a:cubicBezTo>
                <a:cubicBezTo>
                  <a:pt x="37759" y="723044"/>
                  <a:pt x="34846" y="693167"/>
                  <a:pt x="29497" y="663745"/>
                </a:cubicBezTo>
                <a:cubicBezTo>
                  <a:pt x="744" y="505604"/>
                  <a:pt x="28262" y="684588"/>
                  <a:pt x="0" y="486765"/>
                </a:cubicBezTo>
                <a:cubicBezTo>
                  <a:pt x="4916" y="393358"/>
                  <a:pt x="2111" y="299223"/>
                  <a:pt x="14749" y="206545"/>
                </a:cubicBezTo>
                <a:cubicBezTo>
                  <a:pt x="20295" y="165872"/>
                  <a:pt x="63281" y="153812"/>
                  <a:pt x="88491" y="132803"/>
                </a:cubicBezTo>
                <a:cubicBezTo>
                  <a:pt x="104514" y="119450"/>
                  <a:pt x="117988" y="103306"/>
                  <a:pt x="132736" y="88558"/>
                </a:cubicBezTo>
                <a:cubicBezTo>
                  <a:pt x="137652" y="73810"/>
                  <a:pt x="137772" y="56452"/>
                  <a:pt x="147484" y="44313"/>
                </a:cubicBezTo>
                <a:cubicBezTo>
                  <a:pt x="158557" y="30472"/>
                  <a:pt x="175133" y="21040"/>
                  <a:pt x="191730" y="14816"/>
                </a:cubicBezTo>
                <a:cubicBezTo>
                  <a:pt x="236200" y="-1860"/>
                  <a:pt x="255667" y="68"/>
                  <a:pt x="294968" y="68"/>
                </a:cubicBezTo>
              </a:path>
            </a:pathLst>
          </a:custGeom>
          <a:ln w="444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6" name="Forma libre 25">
            <a:extLst>
              <a:ext uri="{FF2B5EF4-FFF2-40B4-BE49-F238E27FC236}">
                <a16:creationId xmlns:a16="http://schemas.microsoft.com/office/drawing/2014/main" id="{17D3B95C-407F-9125-CF57-C9FB9AE79309}"/>
              </a:ext>
            </a:extLst>
          </p:cNvPr>
          <p:cNvSpPr/>
          <p:nvPr/>
        </p:nvSpPr>
        <p:spPr>
          <a:xfrm>
            <a:off x="560439" y="103239"/>
            <a:ext cx="2743200" cy="1224116"/>
          </a:xfrm>
          <a:custGeom>
            <a:avLst/>
            <a:gdLst>
              <a:gd name="connsiteX0" fmla="*/ 2743200 w 2743200"/>
              <a:gd name="connsiteY0" fmla="*/ 1224116 h 1224116"/>
              <a:gd name="connsiteX1" fmla="*/ 2182761 w 2743200"/>
              <a:gd name="connsiteY1" fmla="*/ 1091380 h 1224116"/>
              <a:gd name="connsiteX2" fmla="*/ 1799303 w 2743200"/>
              <a:gd name="connsiteY2" fmla="*/ 884903 h 1224116"/>
              <a:gd name="connsiteX3" fmla="*/ 1371600 w 2743200"/>
              <a:gd name="connsiteY3" fmla="*/ 589935 h 1224116"/>
              <a:gd name="connsiteX4" fmla="*/ 1120877 w 2743200"/>
              <a:gd name="connsiteY4" fmla="*/ 383458 h 1224116"/>
              <a:gd name="connsiteX5" fmla="*/ 1076632 w 2743200"/>
              <a:gd name="connsiteY5" fmla="*/ 280219 h 1224116"/>
              <a:gd name="connsiteX6" fmla="*/ 1120877 w 2743200"/>
              <a:gd name="connsiteY6" fmla="*/ 191729 h 1224116"/>
              <a:gd name="connsiteX7" fmla="*/ 988142 w 2743200"/>
              <a:gd name="connsiteY7" fmla="*/ 14748 h 1224116"/>
              <a:gd name="connsiteX8" fmla="*/ 870155 w 2743200"/>
              <a:gd name="connsiteY8" fmla="*/ 0 h 1224116"/>
              <a:gd name="connsiteX9" fmla="*/ 339213 w 2743200"/>
              <a:gd name="connsiteY9" fmla="*/ 14748 h 1224116"/>
              <a:gd name="connsiteX10" fmla="*/ 294967 w 2743200"/>
              <a:gd name="connsiteY10" fmla="*/ 29496 h 1224116"/>
              <a:gd name="connsiteX11" fmla="*/ 235974 w 2743200"/>
              <a:gd name="connsiteY11" fmla="*/ 58993 h 1224116"/>
              <a:gd name="connsiteX12" fmla="*/ 147484 w 2743200"/>
              <a:gd name="connsiteY12" fmla="*/ 147484 h 1224116"/>
              <a:gd name="connsiteX13" fmla="*/ 73742 w 2743200"/>
              <a:gd name="connsiteY13" fmla="*/ 235974 h 1224116"/>
              <a:gd name="connsiteX14" fmla="*/ 44245 w 2743200"/>
              <a:gd name="connsiteY14" fmla="*/ 324464 h 1224116"/>
              <a:gd name="connsiteX15" fmla="*/ 29496 w 2743200"/>
              <a:gd name="connsiteY15" fmla="*/ 501445 h 1224116"/>
              <a:gd name="connsiteX16" fmla="*/ 14748 w 2743200"/>
              <a:gd name="connsiteY16" fmla="*/ 545690 h 1224116"/>
              <a:gd name="connsiteX17" fmla="*/ 0 w 2743200"/>
              <a:gd name="connsiteY17" fmla="*/ 693174 h 1224116"/>
              <a:gd name="connsiteX18" fmla="*/ 29496 w 2743200"/>
              <a:gd name="connsiteY18" fmla="*/ 914400 h 1224116"/>
              <a:gd name="connsiteX19" fmla="*/ 58993 w 2743200"/>
              <a:gd name="connsiteY19" fmla="*/ 1002890 h 1224116"/>
              <a:gd name="connsiteX20" fmla="*/ 117987 w 2743200"/>
              <a:gd name="connsiteY20" fmla="*/ 1091380 h 1224116"/>
              <a:gd name="connsiteX21" fmla="*/ 162232 w 2743200"/>
              <a:gd name="connsiteY21" fmla="*/ 1120877 h 1224116"/>
              <a:gd name="connsiteX22" fmla="*/ 162232 w 2743200"/>
              <a:gd name="connsiteY22" fmla="*/ 1194619 h 1224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743200" h="1224116">
                <a:moveTo>
                  <a:pt x="2743200" y="1224116"/>
                </a:moveTo>
                <a:cubicBezTo>
                  <a:pt x="2556387" y="1179871"/>
                  <a:pt x="2363430" y="1156308"/>
                  <a:pt x="2182761" y="1091380"/>
                </a:cubicBezTo>
                <a:cubicBezTo>
                  <a:pt x="2046144" y="1042283"/>
                  <a:pt x="1924805" y="957869"/>
                  <a:pt x="1799303" y="884903"/>
                </a:cubicBezTo>
                <a:cubicBezTo>
                  <a:pt x="1659798" y="803795"/>
                  <a:pt x="1499962" y="692625"/>
                  <a:pt x="1371600" y="589935"/>
                </a:cubicBezTo>
                <a:cubicBezTo>
                  <a:pt x="966860" y="266142"/>
                  <a:pt x="1303879" y="520708"/>
                  <a:pt x="1120877" y="383458"/>
                </a:cubicBezTo>
                <a:cubicBezTo>
                  <a:pt x="1115117" y="371938"/>
                  <a:pt x="1076632" y="301921"/>
                  <a:pt x="1076632" y="280219"/>
                </a:cubicBezTo>
                <a:cubicBezTo>
                  <a:pt x="1076632" y="249688"/>
                  <a:pt x="1105963" y="214100"/>
                  <a:pt x="1120877" y="191729"/>
                </a:cubicBezTo>
                <a:cubicBezTo>
                  <a:pt x="1107316" y="169127"/>
                  <a:pt x="1054104" y="32738"/>
                  <a:pt x="988142" y="14748"/>
                </a:cubicBezTo>
                <a:cubicBezTo>
                  <a:pt x="949904" y="4319"/>
                  <a:pt x="909484" y="4916"/>
                  <a:pt x="870155" y="0"/>
                </a:cubicBezTo>
                <a:cubicBezTo>
                  <a:pt x="693174" y="4916"/>
                  <a:pt x="516030" y="5681"/>
                  <a:pt x="339213" y="14748"/>
                </a:cubicBezTo>
                <a:cubicBezTo>
                  <a:pt x="323687" y="15544"/>
                  <a:pt x="309256" y="23372"/>
                  <a:pt x="294967" y="29496"/>
                </a:cubicBezTo>
                <a:cubicBezTo>
                  <a:pt x="274759" y="38156"/>
                  <a:pt x="255063" y="48085"/>
                  <a:pt x="235974" y="58993"/>
                </a:cubicBezTo>
                <a:cubicBezTo>
                  <a:pt x="170546" y="96381"/>
                  <a:pt x="203378" y="82275"/>
                  <a:pt x="147484" y="147484"/>
                </a:cubicBezTo>
                <a:cubicBezTo>
                  <a:pt x="115421" y="184891"/>
                  <a:pt x="93803" y="190837"/>
                  <a:pt x="73742" y="235974"/>
                </a:cubicBezTo>
                <a:cubicBezTo>
                  <a:pt x="61114" y="264386"/>
                  <a:pt x="44245" y="324464"/>
                  <a:pt x="44245" y="324464"/>
                </a:cubicBezTo>
                <a:cubicBezTo>
                  <a:pt x="39329" y="383458"/>
                  <a:pt x="37320" y="442766"/>
                  <a:pt x="29496" y="501445"/>
                </a:cubicBezTo>
                <a:cubicBezTo>
                  <a:pt x="27441" y="516855"/>
                  <a:pt x="17112" y="530325"/>
                  <a:pt x="14748" y="545690"/>
                </a:cubicBezTo>
                <a:cubicBezTo>
                  <a:pt x="7236" y="594522"/>
                  <a:pt x="4916" y="644013"/>
                  <a:pt x="0" y="693174"/>
                </a:cubicBezTo>
                <a:cubicBezTo>
                  <a:pt x="10079" y="804045"/>
                  <a:pt x="4007" y="829435"/>
                  <a:pt x="29496" y="914400"/>
                </a:cubicBezTo>
                <a:cubicBezTo>
                  <a:pt x="38430" y="944181"/>
                  <a:pt x="41746" y="977020"/>
                  <a:pt x="58993" y="1002890"/>
                </a:cubicBezTo>
                <a:cubicBezTo>
                  <a:pt x="78658" y="1032387"/>
                  <a:pt x="88490" y="1071715"/>
                  <a:pt x="117987" y="1091380"/>
                </a:cubicBezTo>
                <a:cubicBezTo>
                  <a:pt x="132735" y="1101212"/>
                  <a:pt x="155250" y="1104585"/>
                  <a:pt x="162232" y="1120877"/>
                </a:cubicBezTo>
                <a:cubicBezTo>
                  <a:pt x="171915" y="1143470"/>
                  <a:pt x="162232" y="1170038"/>
                  <a:pt x="162232" y="1194619"/>
                </a:cubicBezTo>
              </a:path>
            </a:pathLst>
          </a:custGeom>
          <a:ln w="444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19C7E537-FAD5-8231-FACB-C0F713FAF79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90121" y="698646"/>
            <a:ext cx="1027264" cy="616358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C57E2CF6-2313-FD5C-82DE-5D730C2C425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62722" y="1789917"/>
            <a:ext cx="1027264" cy="616358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1B071140-FB04-A2BE-D43F-D1489050A8B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69417" y="1430594"/>
            <a:ext cx="849879" cy="509927"/>
          </a:xfrm>
          <a:prstGeom prst="rect">
            <a:avLst/>
          </a:prstGeom>
        </p:spPr>
      </p:pic>
      <p:sp>
        <p:nvSpPr>
          <p:cNvPr id="36" name="Rectángulo 35">
            <a:extLst>
              <a:ext uri="{FF2B5EF4-FFF2-40B4-BE49-F238E27FC236}">
                <a16:creationId xmlns:a16="http://schemas.microsoft.com/office/drawing/2014/main" id="{75417659-976E-1DFF-1EA6-8E0DC9960DF8}"/>
              </a:ext>
            </a:extLst>
          </p:cNvPr>
          <p:cNvSpPr/>
          <p:nvPr/>
        </p:nvSpPr>
        <p:spPr>
          <a:xfrm>
            <a:off x="1332271" y="103239"/>
            <a:ext cx="2733367" cy="2696519"/>
          </a:xfrm>
          <a:prstGeom prst="rect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2F3AACB4-50E9-6713-3265-4E6404D11731}"/>
              </a:ext>
            </a:extLst>
          </p:cNvPr>
          <p:cNvSpPr txBox="1"/>
          <p:nvPr/>
        </p:nvSpPr>
        <p:spPr>
          <a:xfrm>
            <a:off x="3654426" y="897413"/>
            <a:ext cx="262007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Complete su plan (20 m)</a:t>
            </a:r>
          </a:p>
        </p:txBody>
      </p:sp>
    </p:spTree>
    <p:extLst>
      <p:ext uri="{BB962C8B-B14F-4D97-AF65-F5344CB8AC3E}">
        <p14:creationId xmlns:p14="http://schemas.microsoft.com/office/powerpoint/2010/main" val="1408826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0A9C99-BBA0-CC28-55CD-D0A809F600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R">
            <a:extLst>
              <a:ext uri="{FF2B5EF4-FFF2-40B4-BE49-F238E27FC236}">
                <a16:creationId xmlns:a16="http://schemas.microsoft.com/office/drawing/2014/main" id="{5C5B4EEF-06EC-A680-3AC5-704580E3C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0" t="5976" r="1842" b="3115"/>
          <a:stretch>
            <a:fillRect/>
          </a:stretch>
        </p:blipFill>
        <p:spPr bwMode="auto">
          <a:xfrm>
            <a:off x="20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48F28E6-7462-D0ED-0185-1C3D184E74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624945"/>
            <a:ext cx="9078562" cy="592975"/>
          </a:xfrm>
        </p:spPr>
        <p:txBody>
          <a:bodyPr anchor="ctr">
            <a:normAutofit/>
          </a:bodyPr>
          <a:lstStyle/>
          <a:p>
            <a:pPr algn="l"/>
            <a:r>
              <a:rPr lang="es-ES_tradnl" dirty="0">
                <a:solidFill>
                  <a:schemeClr val="bg1"/>
                </a:solidFill>
              </a:rPr>
              <a:t>TÁCTICA II</a:t>
            </a:r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D6ED68FF-F4BF-49AD-81AE-D2A89F3A35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8054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B44EC-E99D-756B-5EF2-0DF5E660C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5DE72E-48B5-A9A8-543E-0E9F03473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1649"/>
            <a:ext cx="10515600" cy="1124949"/>
          </a:xfrm>
        </p:spPr>
        <p:txBody>
          <a:bodyPr>
            <a:normAutofit/>
          </a:bodyPr>
          <a:lstStyle/>
          <a:p>
            <a:r>
              <a:rPr lang="es-ES_tradnl">
                <a:solidFill>
                  <a:schemeClr val="bg1"/>
                </a:solidFill>
              </a:rPr>
              <a:t>Ejercicio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7F6EE971-5B10-0236-5BA2-9619CF56F0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6513846"/>
              </p:ext>
            </p:extLst>
          </p:nvPr>
        </p:nvGraphicFramePr>
        <p:xfrm>
          <a:off x="0" y="1391649"/>
          <a:ext cx="11585886" cy="5309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1DD32F39-9777-1523-E83D-A464746AEBFD}"/>
              </a:ext>
            </a:extLst>
          </p:cNvPr>
          <p:cNvSpPr txBox="1">
            <a:spLocks/>
          </p:cNvSpPr>
          <p:nvPr/>
        </p:nvSpPr>
        <p:spPr>
          <a:xfrm>
            <a:off x="375056" y="-211711"/>
            <a:ext cx="9078562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6600" dirty="0"/>
              <a:t> TDG: Infiltración</a:t>
            </a:r>
          </a:p>
        </p:txBody>
      </p:sp>
    </p:spTree>
    <p:extLst>
      <p:ext uri="{BB962C8B-B14F-4D97-AF65-F5344CB8AC3E}">
        <p14:creationId xmlns:p14="http://schemas.microsoft.com/office/powerpoint/2010/main" val="1013363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Marcador de contenido 20">
            <a:extLst>
              <a:ext uri="{FF2B5EF4-FFF2-40B4-BE49-F238E27FC236}">
                <a16:creationId xmlns:a16="http://schemas.microsoft.com/office/drawing/2014/main" id="{FC4E995C-9A39-0BE3-4F11-1F58C52920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02250" y="3525044"/>
            <a:ext cx="1587500" cy="952500"/>
          </a:xfrm>
        </p:spPr>
      </p:pic>
      <p:pic>
        <p:nvPicPr>
          <p:cNvPr id="1026" name="Picture 2" descr="Maps | General Staff">
            <a:extLst>
              <a:ext uri="{FF2B5EF4-FFF2-40B4-BE49-F238E27FC236}">
                <a16:creationId xmlns:a16="http://schemas.microsoft.com/office/drawing/2014/main" id="{7F8F5EE7-E1B2-65D5-0F44-61A03BF4F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BA924A0F-0D5E-F11E-BA82-AD103806A4CA}"/>
              </a:ext>
            </a:extLst>
          </p:cNvPr>
          <p:cNvCxnSpPr/>
          <p:nvPr/>
        </p:nvCxnSpPr>
        <p:spPr>
          <a:xfrm>
            <a:off x="1474839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D81B0934-2C2D-AE6E-63DE-9FABB4CC2812}"/>
              </a:ext>
            </a:extLst>
          </p:cNvPr>
          <p:cNvCxnSpPr/>
          <p:nvPr/>
        </p:nvCxnSpPr>
        <p:spPr>
          <a:xfrm>
            <a:off x="3072581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631D5982-E837-BE17-00B0-72803569590F}"/>
              </a:ext>
            </a:extLst>
          </p:cNvPr>
          <p:cNvCxnSpPr/>
          <p:nvPr/>
        </p:nvCxnSpPr>
        <p:spPr>
          <a:xfrm>
            <a:off x="4827639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E5883C7F-2265-9EB9-4650-964DC8300178}"/>
              </a:ext>
            </a:extLst>
          </p:cNvPr>
          <p:cNvCxnSpPr/>
          <p:nvPr/>
        </p:nvCxnSpPr>
        <p:spPr>
          <a:xfrm>
            <a:off x="6494207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8A9CFC7B-9803-B0A9-2599-D7ADB758591C}"/>
              </a:ext>
            </a:extLst>
          </p:cNvPr>
          <p:cNvCxnSpPr/>
          <p:nvPr/>
        </p:nvCxnSpPr>
        <p:spPr>
          <a:xfrm>
            <a:off x="8249265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B8B74526-17D6-895F-13BC-67FFBFE3F771}"/>
              </a:ext>
            </a:extLst>
          </p:cNvPr>
          <p:cNvCxnSpPr/>
          <p:nvPr/>
        </p:nvCxnSpPr>
        <p:spPr>
          <a:xfrm>
            <a:off x="10048568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0748459D-1C20-9B8F-B781-97BE797211C0}"/>
              </a:ext>
            </a:extLst>
          </p:cNvPr>
          <p:cNvCxnSpPr/>
          <p:nvPr/>
        </p:nvCxnSpPr>
        <p:spPr>
          <a:xfrm>
            <a:off x="11353800" y="0"/>
            <a:ext cx="0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C96569A6-B73D-5E2E-2DE6-DFDF3B458652}"/>
              </a:ext>
            </a:extLst>
          </p:cNvPr>
          <p:cNvCxnSpPr>
            <a:cxnSpLocks/>
          </p:cNvCxnSpPr>
          <p:nvPr/>
        </p:nvCxnSpPr>
        <p:spPr>
          <a:xfrm flipH="1">
            <a:off x="0" y="5491316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43B0CAA6-67D6-3957-9916-B19359AAD01F}"/>
              </a:ext>
            </a:extLst>
          </p:cNvPr>
          <p:cNvCxnSpPr>
            <a:cxnSpLocks/>
          </p:cNvCxnSpPr>
          <p:nvPr/>
        </p:nvCxnSpPr>
        <p:spPr>
          <a:xfrm flipH="1">
            <a:off x="0" y="4272116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587823BA-6961-C2D8-CDF2-9872BF6E49B5}"/>
              </a:ext>
            </a:extLst>
          </p:cNvPr>
          <p:cNvCxnSpPr>
            <a:cxnSpLocks/>
          </p:cNvCxnSpPr>
          <p:nvPr/>
        </p:nvCxnSpPr>
        <p:spPr>
          <a:xfrm flipH="1">
            <a:off x="108154" y="2871019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2BFBE4A9-106B-1CCE-98A6-21E6AF61051C}"/>
              </a:ext>
            </a:extLst>
          </p:cNvPr>
          <p:cNvCxnSpPr>
            <a:cxnSpLocks/>
          </p:cNvCxnSpPr>
          <p:nvPr/>
        </p:nvCxnSpPr>
        <p:spPr>
          <a:xfrm flipH="1">
            <a:off x="108154" y="1499420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Imagen 22">
            <a:extLst>
              <a:ext uri="{FF2B5EF4-FFF2-40B4-BE49-F238E27FC236}">
                <a16:creationId xmlns:a16="http://schemas.microsoft.com/office/drawing/2014/main" id="{310BC7B3-D9D8-C88E-B230-A5E0986E99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2659" y="4327967"/>
            <a:ext cx="1358648" cy="815189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3873CDCD-59BC-2251-4E86-4806B6C10B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1685" y="2646725"/>
            <a:ext cx="1353974" cy="812384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A267E5C-F6D3-E675-62C8-30B270B37B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6634" y="2323375"/>
            <a:ext cx="1206703" cy="724022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DDBCA233-91D2-7B81-F427-83B0D69F34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39822" y="2721458"/>
            <a:ext cx="1086465" cy="651879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84FD2BF1-A81C-F5A7-61E3-D7639D7837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8452" y="2606442"/>
            <a:ext cx="1353974" cy="812384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BD7E9DB1-1A35-EECF-0A2D-E6D7B8894F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9142" y="3462388"/>
            <a:ext cx="1358648" cy="815189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4C6BB807-0461-C226-97DA-33C288A2AD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910" y="3538558"/>
            <a:ext cx="1358648" cy="815189"/>
          </a:xfrm>
          <a:prstGeom prst="rect">
            <a:avLst/>
          </a:prstGeom>
        </p:spPr>
      </p:pic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D6031F49-8649-BFFC-9E7E-604F833F0B76}"/>
              </a:ext>
            </a:extLst>
          </p:cNvPr>
          <p:cNvCxnSpPr/>
          <p:nvPr/>
        </p:nvCxnSpPr>
        <p:spPr>
          <a:xfrm flipV="1">
            <a:off x="235974" y="5619135"/>
            <a:ext cx="0" cy="1047136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CuadroTexto 36">
            <a:extLst>
              <a:ext uri="{FF2B5EF4-FFF2-40B4-BE49-F238E27FC236}">
                <a16:creationId xmlns:a16="http://schemas.microsoft.com/office/drawing/2014/main" id="{01296954-3A87-7A99-524D-41F06EE46E35}"/>
              </a:ext>
            </a:extLst>
          </p:cNvPr>
          <p:cNvSpPr txBox="1"/>
          <p:nvPr/>
        </p:nvSpPr>
        <p:spPr>
          <a:xfrm>
            <a:off x="213373" y="5989992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1 K</a:t>
            </a:r>
          </a:p>
        </p:txBody>
      </p:sp>
      <p:pic>
        <p:nvPicPr>
          <p:cNvPr id="39" name="Imagen 38">
            <a:extLst>
              <a:ext uri="{FF2B5EF4-FFF2-40B4-BE49-F238E27FC236}">
                <a16:creationId xmlns:a16="http://schemas.microsoft.com/office/drawing/2014/main" id="{B5B1DE7D-08FD-052D-315A-70BD9F6C4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3264" y="-25877"/>
            <a:ext cx="1187150" cy="712290"/>
          </a:xfrm>
          <a:prstGeom prst="rect">
            <a:avLst/>
          </a:prstGeom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AA71B0B2-F72F-9864-3F99-0350F54E35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8270" y="5643715"/>
            <a:ext cx="1203135" cy="721880"/>
          </a:xfrm>
          <a:prstGeom prst="rect">
            <a:avLst/>
          </a:prstGeom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E940F6A8-5706-1D3F-C506-E045C46FE2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4235" y="5157514"/>
            <a:ext cx="1159822" cy="695893"/>
          </a:xfrm>
          <a:prstGeom prst="rect">
            <a:avLst/>
          </a:prstGeom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71F31BEA-7D26-A2AD-AC86-BB0699B009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1755" y="5157514"/>
            <a:ext cx="1115373" cy="66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0506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</TotalTime>
  <Words>648</Words>
  <Application>Microsoft Macintosh PowerPoint</Application>
  <PresentationFormat>Panorámica</PresentationFormat>
  <Paragraphs>107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Wingdings</vt:lpstr>
      <vt:lpstr>Tema de Office</vt:lpstr>
      <vt:lpstr> Infiltración</vt:lpstr>
      <vt:lpstr>OBJETIVOS </vt:lpstr>
      <vt:lpstr>Actividad (páginas 3-22 hasta 3-25)</vt:lpstr>
      <vt:lpstr>Infiltración </vt:lpstr>
      <vt:lpstr>Infiltración: Medidas de Control  </vt:lpstr>
      <vt:lpstr>Infiltración: Condiciones de Fracaso</vt:lpstr>
      <vt:lpstr>Presentación de PowerPoint</vt:lpstr>
      <vt:lpstr>Ejercicio </vt:lpstr>
      <vt:lpstr>Presentación de PowerPoint</vt:lpstr>
      <vt:lpstr>Presentación de PowerPoint</vt:lpstr>
      <vt:lpstr>Presentación de PowerPoint</vt:lpstr>
      <vt:lpstr>Ejercicio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Friedrich von der Weth</dc:creator>
  <cp:lastModifiedBy>Friedrich von der Weth</cp:lastModifiedBy>
  <cp:revision>5</cp:revision>
  <dcterms:created xsi:type="dcterms:W3CDTF">2025-05-27T15:57:55Z</dcterms:created>
  <dcterms:modified xsi:type="dcterms:W3CDTF">2025-08-05T15:37:45Z</dcterms:modified>
</cp:coreProperties>
</file>