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12/31/2020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1581296"/>
              </p:ext>
            </p:extLst>
          </p:nvPr>
        </p:nvGraphicFramePr>
        <p:xfrm>
          <a:off x="2589213" y="2514600"/>
          <a:ext cx="8736880" cy="2346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84220"/>
                <a:gridCol w="2184220"/>
                <a:gridCol w="2184220"/>
                <a:gridCol w="2184220"/>
              </a:tblGrid>
              <a:tr h="641691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>
                          <a:effectLst/>
                        </a:rPr>
                        <a:t>RESULTADO COSTEO POR ABSORCIÓN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u="none" strike="noStrike">
                          <a:effectLst/>
                        </a:rPr>
                        <a:t>4.982.000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54526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>
                          <a:effectLst/>
                        </a:rPr>
                        <a:t>RESULTADO COSTEO VARIABLE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u="none" strike="noStrike">
                          <a:effectLst/>
                        </a:rPr>
                        <a:t>4.832.000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641691">
                <a:tc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>
                          <a:effectLst/>
                        </a:rPr>
                        <a:t>DIFERENCIA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100" u="none" strike="noStrike">
                          <a:effectLst/>
                        </a:rPr>
                        <a:t>150.000</a:t>
                      </a:r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54526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354526">
                <a:tc gridSpan="4">
                  <a:txBody>
                    <a:bodyPr/>
                    <a:lstStyle/>
                    <a:p>
                      <a:pPr algn="l" fontAlgn="b"/>
                      <a:r>
                        <a:rPr lang="es-CL" sz="1100" u="none" strike="noStrike" dirty="0">
                          <a:effectLst/>
                        </a:rPr>
                        <a:t>500 UNIDADES NO VENDIDAS  * 300= 150.000</a:t>
                      </a:r>
                      <a:endParaRPr lang="es-CL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549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47</TotalTime>
  <Words>19</Words>
  <Application>Microsoft Office PowerPoint</Application>
  <PresentationFormat>Panorámica</PresentationFormat>
  <Paragraphs>7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Century Gothic</vt:lpstr>
      <vt:lpstr>Wingdings 3</vt:lpstr>
      <vt:lpstr>Espiral</vt:lpstr>
      <vt:lpstr>Presentación de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Norman Rodriguez Ortega</dc:creator>
  <cp:lastModifiedBy>Norman Rodriguez Ortega</cp:lastModifiedBy>
  <cp:revision>2</cp:revision>
  <dcterms:created xsi:type="dcterms:W3CDTF">2020-12-31T11:27:05Z</dcterms:created>
  <dcterms:modified xsi:type="dcterms:W3CDTF">2020-12-31T12:14:17Z</dcterms:modified>
</cp:coreProperties>
</file>