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7"/>
  </p:notesMasterIdLst>
  <p:handoutMasterIdLst>
    <p:handoutMasterId r:id="rId8"/>
  </p:handoutMasterIdLst>
  <p:sldIdLst>
    <p:sldId id="1445" r:id="rId2"/>
    <p:sldId id="1450" r:id="rId3"/>
    <p:sldId id="1481" r:id="rId4"/>
    <p:sldId id="1482" r:id="rId5"/>
    <p:sldId id="1484" r:id="rId6"/>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 NORMAS JURÍDICAS </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EB05E2FD-5081-4FB8-B833-1F1F007AE374}">
      <dgm:prSet custT="1"/>
      <dgm:spPr/>
      <dgm:t>
        <a:bodyPr/>
        <a:lstStyle/>
        <a:p>
          <a:r>
            <a:rPr lang="es-ES" sz="1400" dirty="0" smtClean="0">
              <a:latin typeface="Arial" panose="020B0604020202020204" pitchFamily="34" charset="0"/>
              <a:cs typeface="Arial" panose="020B0604020202020204" pitchFamily="34" charset="0"/>
            </a:rPr>
            <a:t>Existe una norma que le impone a una persona  obligaciones y  deberes (sujeto pasivo)</a:t>
          </a:r>
        </a:p>
        <a:p>
          <a:r>
            <a:rPr lang="es-ES" sz="14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1326D5EE-3511-4767-AB90-D09C4326AE56}">
      <dgm:prSet custT="1"/>
      <dgm:spPr/>
      <dgm:t>
        <a:bodyPr/>
        <a:lstStyle/>
        <a:p>
          <a:r>
            <a:rPr lang="es-ES" sz="14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dirty="0">
            <a:latin typeface="Arial" panose="020B0604020202020204" pitchFamily="34" charset="0"/>
            <a:cs typeface="Arial" panose="020B0604020202020204" pitchFamily="34" charset="0"/>
          </a:endParaRPr>
        </a:p>
      </dgm:t>
    </dgm:pt>
    <dgm:pt modelId="{4573412F-A657-48BD-BC8C-8A7ADEC1A81F}" type="parTrans" cxnId="{6605FB48-6124-4DDF-ABCF-BB67FF8AE6CA}">
      <dgm:prSet/>
      <dgm:spPr/>
      <dgm:t>
        <a:bodyPr/>
        <a:lstStyle/>
        <a:p>
          <a:endParaRPr lang="es-ES"/>
        </a:p>
      </dgm:t>
    </dgm:pt>
    <dgm:pt modelId="{559BFD90-7426-454A-ABB8-3E6AD3EA8EAE}" type="sibTrans" cxnId="{6605FB48-6124-4DDF-ABCF-BB67FF8AE6CA}">
      <dgm:prSet/>
      <dgm:spPr/>
      <dgm:t>
        <a:bodyPr/>
        <a:lstStyle/>
        <a:p>
          <a:endParaRPr lang="es-ES"/>
        </a:p>
      </dgm:t>
    </dgm:pt>
    <dgm:pt modelId="{1D947DC4-6BE2-431A-9BC7-DE93547E8BCE}">
      <dgm:prSet custT="1"/>
      <dgm:spPr/>
      <dgm:t>
        <a:bodyPr/>
        <a:lstStyle/>
        <a:p>
          <a:r>
            <a:rPr lang="es-ES" sz="14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dirty="0">
            <a:latin typeface="Arial" panose="020B0604020202020204" pitchFamily="34" charset="0"/>
            <a:cs typeface="Arial" panose="020B0604020202020204" pitchFamily="34" charset="0"/>
          </a:endParaRPr>
        </a:p>
      </dgm:t>
    </dgm:pt>
    <dgm:pt modelId="{F79BBEC5-2BB7-4D24-A842-568BD1DC10B9}" type="parTrans" cxnId="{9A5790A0-E308-41F0-999B-42AE2E452935}">
      <dgm:prSet/>
      <dgm:spPr/>
      <dgm:t>
        <a:bodyPr/>
        <a:lstStyle/>
        <a:p>
          <a:endParaRPr lang="es-ES"/>
        </a:p>
      </dgm:t>
    </dgm:pt>
    <dgm:pt modelId="{075F8CE3-4255-4B05-897C-1378482BB617}" type="sibTrans" cxnId="{9A5790A0-E308-41F0-999B-42AE2E452935}">
      <dgm:prSet/>
      <dgm:spPr/>
      <dgm:t>
        <a:bodyPr/>
        <a:lstStyle/>
        <a:p>
          <a:endParaRPr lang="es-ES"/>
        </a:p>
      </dgm:t>
    </dgm:pt>
    <dgm:pt modelId="{EB0B0AF4-274D-4E17-AF7B-7E7DDFBF7DAD}">
      <dgm:prSet custT="1"/>
      <dgm:spPr/>
      <dgm:t>
        <a:bodyPr/>
        <a:lstStyle/>
        <a:p>
          <a:r>
            <a:rPr lang="es-ES" sz="14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dirty="0">
            <a:latin typeface="Arial" panose="020B0604020202020204" pitchFamily="34" charset="0"/>
            <a:cs typeface="Arial" panose="020B0604020202020204" pitchFamily="34" charset="0"/>
          </a:endParaRPr>
        </a:p>
      </dgm:t>
    </dgm:pt>
    <dgm:pt modelId="{D621CF7E-AC5E-44C5-8487-77A81C67EDDC}" type="parTrans" cxnId="{5FB7E574-5FE7-4C11-B7DC-8F56A5F3697F}">
      <dgm:prSet/>
      <dgm:spPr/>
      <dgm:t>
        <a:bodyPr/>
        <a:lstStyle/>
        <a:p>
          <a:endParaRPr lang="es-ES"/>
        </a:p>
      </dgm:t>
    </dgm:pt>
    <dgm:pt modelId="{60CEAC5F-7BAE-4294-8FB6-DFAF406E200B}" type="sibTrans" cxnId="{5FB7E574-5FE7-4C11-B7DC-8F56A5F3697F}">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3FBFD678-84A7-452D-977C-DAB85B4F9CF7}" type="pres">
      <dgm:prSet presAssocID="{F79BBEC5-2BB7-4D24-A842-568BD1DC10B9}" presName="Name37" presStyleLbl="parChTrans1D3" presStyleIdx="0" presStyleCnt="4"/>
      <dgm:spPr/>
      <dgm:t>
        <a:bodyPr/>
        <a:lstStyle/>
        <a:p>
          <a:endParaRPr lang="es-ES"/>
        </a:p>
      </dgm:t>
    </dgm:pt>
    <dgm:pt modelId="{EE6B76E3-F638-411B-A9CD-52546010001F}" type="pres">
      <dgm:prSet presAssocID="{1D947DC4-6BE2-431A-9BC7-DE93547E8BCE}" presName="hierRoot2" presStyleCnt="0">
        <dgm:presLayoutVars>
          <dgm:hierBranch val="init"/>
        </dgm:presLayoutVars>
      </dgm:prSet>
      <dgm:spPr/>
    </dgm:pt>
    <dgm:pt modelId="{446F6483-3C6D-45DC-AE80-6672A1113864}" type="pres">
      <dgm:prSet presAssocID="{1D947DC4-6BE2-431A-9BC7-DE93547E8BCE}" presName="rootComposite" presStyleCnt="0"/>
      <dgm:spPr/>
    </dgm:pt>
    <dgm:pt modelId="{18C45A32-F943-458F-ACB6-D97D49132C65}" type="pres">
      <dgm:prSet presAssocID="{1D947DC4-6BE2-431A-9BC7-DE93547E8BCE}" presName="rootText" presStyleLbl="node3" presStyleIdx="0" presStyleCnt="4" custScaleX="132690" custScaleY="137751">
        <dgm:presLayoutVars>
          <dgm:chPref val="3"/>
        </dgm:presLayoutVars>
      </dgm:prSet>
      <dgm:spPr/>
      <dgm:t>
        <a:bodyPr/>
        <a:lstStyle/>
        <a:p>
          <a:endParaRPr lang="es-ES"/>
        </a:p>
      </dgm:t>
    </dgm:pt>
    <dgm:pt modelId="{D7FE783A-7B82-4C39-BE94-CD5077B2303E}" type="pres">
      <dgm:prSet presAssocID="{1D947DC4-6BE2-431A-9BC7-DE93547E8BCE}" presName="rootConnector" presStyleLbl="node3" presStyleIdx="0" presStyleCnt="4"/>
      <dgm:spPr/>
      <dgm:t>
        <a:bodyPr/>
        <a:lstStyle/>
        <a:p>
          <a:endParaRPr lang="es-ES"/>
        </a:p>
      </dgm:t>
    </dgm:pt>
    <dgm:pt modelId="{72B52D3D-E055-43E5-A023-B8A25FFC6E2C}" type="pres">
      <dgm:prSet presAssocID="{1D947DC4-6BE2-431A-9BC7-DE93547E8BCE}" presName="hierChild4" presStyleCnt="0"/>
      <dgm:spPr/>
    </dgm:pt>
    <dgm:pt modelId="{DCB4BF2C-22BC-4B92-AA1B-DF3CCBE3D3D2}" type="pres">
      <dgm:prSet presAssocID="{1D947DC4-6BE2-431A-9BC7-DE93547E8BCE}"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95443B4A-4F60-4940-B788-E07EACD5073E}" type="pres">
      <dgm:prSet presAssocID="{4573412F-A657-48BD-BC8C-8A7ADEC1A81F}" presName="Name37" presStyleLbl="parChTrans1D3" presStyleIdx="1" presStyleCnt="4"/>
      <dgm:spPr/>
      <dgm:t>
        <a:bodyPr/>
        <a:lstStyle/>
        <a:p>
          <a:endParaRPr lang="es-ES"/>
        </a:p>
      </dgm:t>
    </dgm:pt>
    <dgm:pt modelId="{DB5D175E-44A9-47CF-9D3D-B3BD5AF7FB40}" type="pres">
      <dgm:prSet presAssocID="{1326D5EE-3511-4767-AB90-D09C4326AE56}" presName="hierRoot2" presStyleCnt="0">
        <dgm:presLayoutVars>
          <dgm:hierBranch val="init"/>
        </dgm:presLayoutVars>
      </dgm:prSet>
      <dgm:spPr/>
    </dgm:pt>
    <dgm:pt modelId="{41E051D6-194A-49C9-9C23-8A147F9CC1B5}" type="pres">
      <dgm:prSet presAssocID="{1326D5EE-3511-4767-AB90-D09C4326AE56}" presName="rootComposite" presStyleCnt="0"/>
      <dgm:spPr/>
    </dgm:pt>
    <dgm:pt modelId="{EE0F0625-3F95-4C91-95AC-9282E284A1AF}" type="pres">
      <dgm:prSet presAssocID="{1326D5EE-3511-4767-AB90-D09C4326AE56}" presName="rootText" presStyleLbl="node3" presStyleIdx="1" presStyleCnt="4" custScaleX="119144" custScaleY="138274">
        <dgm:presLayoutVars>
          <dgm:chPref val="3"/>
        </dgm:presLayoutVars>
      </dgm:prSet>
      <dgm:spPr/>
      <dgm:t>
        <a:bodyPr/>
        <a:lstStyle/>
        <a:p>
          <a:endParaRPr lang="es-ES"/>
        </a:p>
      </dgm:t>
    </dgm:pt>
    <dgm:pt modelId="{DBE6159A-EA05-4BCA-BAA1-B5F17417920A}" type="pres">
      <dgm:prSet presAssocID="{1326D5EE-3511-4767-AB90-D09C4326AE56}" presName="rootConnector" presStyleLbl="node3" presStyleIdx="1" presStyleCnt="4"/>
      <dgm:spPr/>
      <dgm:t>
        <a:bodyPr/>
        <a:lstStyle/>
        <a:p>
          <a:endParaRPr lang="es-ES"/>
        </a:p>
      </dgm:t>
    </dgm:pt>
    <dgm:pt modelId="{3BEC0CF0-0A84-43C0-BAD3-8735CCEA504E}" type="pres">
      <dgm:prSet presAssocID="{1326D5EE-3511-4767-AB90-D09C4326AE56}" presName="hierChild4" presStyleCnt="0"/>
      <dgm:spPr/>
    </dgm:pt>
    <dgm:pt modelId="{24149C85-3B97-457F-A652-555939F2E688}" type="pres">
      <dgm:prSet presAssocID="{1326D5EE-3511-4767-AB90-D09C4326AE56}"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2" presStyleCnt="4"/>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2" presStyleCnt="4" custScaleX="155126" custScaleY="195702">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2" presStyleCnt="4"/>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F488606F-5FD2-4BC7-A2FD-898DE2E51D8E}" type="pres">
      <dgm:prSet presAssocID="{D621CF7E-AC5E-44C5-8487-77A81C67EDDC}" presName="Name37" presStyleLbl="parChTrans1D3" presStyleIdx="3" presStyleCnt="4"/>
      <dgm:spPr/>
      <dgm:t>
        <a:bodyPr/>
        <a:lstStyle/>
        <a:p>
          <a:endParaRPr lang="es-ES"/>
        </a:p>
      </dgm:t>
    </dgm:pt>
    <dgm:pt modelId="{18577A08-7F46-4FB8-8D7F-6897A5F6E13B}" type="pres">
      <dgm:prSet presAssocID="{EB0B0AF4-274D-4E17-AF7B-7E7DDFBF7DAD}" presName="hierRoot2" presStyleCnt="0">
        <dgm:presLayoutVars>
          <dgm:hierBranch val="init"/>
        </dgm:presLayoutVars>
      </dgm:prSet>
      <dgm:spPr/>
    </dgm:pt>
    <dgm:pt modelId="{801CF969-245F-4D3C-AEE9-4B22A6F8A139}" type="pres">
      <dgm:prSet presAssocID="{EB0B0AF4-274D-4E17-AF7B-7E7DDFBF7DAD}" presName="rootComposite" presStyleCnt="0"/>
      <dgm:spPr/>
    </dgm:pt>
    <dgm:pt modelId="{53F59988-F178-4D73-9244-C9810C452209}" type="pres">
      <dgm:prSet presAssocID="{EB0B0AF4-274D-4E17-AF7B-7E7DDFBF7DAD}" presName="rootText" presStyleLbl="node3" presStyleIdx="3" presStyleCnt="4" custScaleY="212963" custLinFactNeighborY="-3270">
        <dgm:presLayoutVars>
          <dgm:chPref val="3"/>
        </dgm:presLayoutVars>
      </dgm:prSet>
      <dgm:spPr/>
      <dgm:t>
        <a:bodyPr/>
        <a:lstStyle/>
        <a:p>
          <a:endParaRPr lang="es-ES"/>
        </a:p>
      </dgm:t>
    </dgm:pt>
    <dgm:pt modelId="{A5B4CA76-D1EE-4C73-A2DD-77CE1ABD9AD9}" type="pres">
      <dgm:prSet presAssocID="{EB0B0AF4-274D-4E17-AF7B-7E7DDFBF7DAD}" presName="rootConnector" presStyleLbl="node3" presStyleIdx="3" presStyleCnt="4"/>
      <dgm:spPr/>
      <dgm:t>
        <a:bodyPr/>
        <a:lstStyle/>
        <a:p>
          <a:endParaRPr lang="es-ES"/>
        </a:p>
      </dgm:t>
    </dgm:pt>
    <dgm:pt modelId="{76228124-32EB-4170-9108-7EF90902635D}" type="pres">
      <dgm:prSet presAssocID="{EB0B0AF4-274D-4E17-AF7B-7E7DDFBF7DAD}" presName="hierChild4" presStyleCnt="0"/>
      <dgm:spPr/>
    </dgm:pt>
    <dgm:pt modelId="{96991542-B6AB-44AF-A1EF-17192FB23A9D}" type="pres">
      <dgm:prSet presAssocID="{EB0B0AF4-274D-4E17-AF7B-7E7DDFBF7DAD}"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9DEED4A7-E307-4BC5-9B8B-74D6AF204D51}" type="presOf" srcId="{AE3F1A95-CD24-428D-B77C-AC780D694878}" destId="{C51BFC76-26A6-4A8E-8A96-315A9FBC3EAC}" srcOrd="0" destOrd="0" presId="urn:microsoft.com/office/officeart/2005/8/layout/orgChart1"/>
    <dgm:cxn modelId="{626D17B7-24DF-432F-BB84-BAD985E8E4EA}" type="presOf" srcId="{1326D5EE-3511-4767-AB90-D09C4326AE56}" destId="{EE0F0625-3F95-4C91-95AC-9282E284A1AF}" srcOrd="0" destOrd="0" presId="urn:microsoft.com/office/officeart/2005/8/layout/orgChart1"/>
    <dgm:cxn modelId="{3AE54EF1-8219-4FA5-B697-0E7024BFEBB8}" type="presOf" srcId="{1D947DC4-6BE2-431A-9BC7-DE93547E8BCE}" destId="{18C45A32-F943-458F-ACB6-D97D49132C65}" srcOrd="0"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2C91F660-2FD8-4C2D-883B-688EED5953E4}" type="presOf" srcId="{D9B00F49-83E7-46BA-93BF-D9D4BB2F6D5B}" destId="{4A479652-143B-4705-813D-E2E95F0B0501}"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822DF4CF-415B-4A16-9FC3-3F02FBF4B662}" type="presOf" srcId="{1326D5EE-3511-4767-AB90-D09C4326AE56}" destId="{DBE6159A-EA05-4BCA-BAA1-B5F17417920A}" srcOrd="1"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258EB698-A445-456B-A10D-60DCEA0648D1}" type="presOf" srcId="{590F59F4-4C78-4974-9924-FEBF59C6F985}" destId="{F45DA0D5-4E1F-4210-B647-1B26971FF70C}"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6588D77E-545B-4216-8C3B-D13DF71AF8EF}" type="presOf" srcId="{AE3F1A95-CD24-428D-B77C-AC780D694878}" destId="{DA972650-B4ED-4A0C-92A1-0E9E5F90F6F0}"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C3711A60-1213-47B3-8286-0E44052E80F4}" srcId="{AE3F1A95-CD24-428D-B77C-AC780D694878}" destId="{EB05E2FD-5081-4FB8-B833-1F1F007AE374}" srcOrd="0" destOrd="0" parTransId="{ED22CB3C-7E98-4FAD-8250-CC8AE0B3CFF2}" sibTransId="{68A2EC85-845A-4B19-A456-1EA8114CCF2E}"/>
    <dgm:cxn modelId="{0BF425AA-863C-4843-B0BB-F3F98B8D7432}" srcId="{A968F8E8-C5B8-48F5-AB9B-BBB5FC39330F}" destId="{EB63503C-33BB-4DE7-8CE0-28DD3A1A4979}" srcOrd="3" destOrd="0" parTransId="{1440DC0F-3E29-4831-BC92-519467395E49}" sibTransId="{2E128975-C495-4933-AEAD-DE8E580A6C6C}"/>
    <dgm:cxn modelId="{2B6C3307-F85A-46F1-9195-07691B844FB2}" type="presOf" srcId="{1440DC0F-3E29-4831-BC92-519467395E49}" destId="{F7D8202B-734C-4D16-94C7-7DB113065FD3}"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C656BB57-D16A-4DC0-932D-048C4B7D9EC3}" type="presOf" srcId="{4573412F-A657-48BD-BC8C-8A7ADEC1A81F}" destId="{95443B4A-4F60-4940-B788-E07EACD5073E}" srcOrd="0" destOrd="0" presId="urn:microsoft.com/office/officeart/2005/8/layout/orgChart1"/>
    <dgm:cxn modelId="{05E42507-ED92-4419-AA62-A3D5AB0BCC4B}" type="presOf" srcId="{D621CF7E-AC5E-44C5-8487-77A81C67EDDC}" destId="{F488606F-5FD2-4BC7-A2FD-898DE2E51D8E}" srcOrd="0" destOrd="0" presId="urn:microsoft.com/office/officeart/2005/8/layout/orgChart1"/>
    <dgm:cxn modelId="{677E3648-2AB2-4693-8582-63CB6DCDF16A}" type="presOf" srcId="{1D947DC4-6BE2-431A-9BC7-DE93547E8BCE}" destId="{D7FE783A-7B82-4C39-BE94-CD5077B2303E}" srcOrd="1" destOrd="0" presId="urn:microsoft.com/office/officeart/2005/8/layout/orgChart1"/>
    <dgm:cxn modelId="{D831A28D-61AA-44E2-BE54-3F35C1592B4F}" type="presOf" srcId="{EB0B0AF4-274D-4E17-AF7B-7E7DDFBF7DAD}" destId="{53F59988-F178-4D73-9244-C9810C452209}" srcOrd="0" destOrd="0" presId="urn:microsoft.com/office/officeart/2005/8/layout/orgChart1"/>
    <dgm:cxn modelId="{6605FB48-6124-4DDF-ABCF-BB67FF8AE6CA}" srcId="{D9B00F49-83E7-46BA-93BF-D9D4BB2F6D5B}" destId="{1326D5EE-3511-4767-AB90-D09C4326AE56}" srcOrd="0" destOrd="0" parTransId="{4573412F-A657-48BD-BC8C-8A7ADEC1A81F}" sibTransId="{559BFD90-7426-454A-ABB8-3E6AD3EA8EAE}"/>
    <dgm:cxn modelId="{9A5790A0-E308-41F0-999B-42AE2E452935}" srcId="{983D88B1-B609-45CF-B3EA-6BDDDDE6E11C}" destId="{1D947DC4-6BE2-431A-9BC7-DE93547E8BCE}" srcOrd="0" destOrd="0" parTransId="{F79BBEC5-2BB7-4D24-A842-568BD1DC10B9}" sibTransId="{075F8CE3-4255-4B05-897C-1378482BB617}"/>
    <dgm:cxn modelId="{83CA2CFD-BC12-4224-86D5-29B25BF32DAB}" srcId="{A968F8E8-C5B8-48F5-AB9B-BBB5FC39330F}" destId="{D9B00F49-83E7-46BA-93BF-D9D4BB2F6D5B}" srcOrd="1" destOrd="0" parTransId="{590F59F4-4C78-4974-9924-FEBF59C6F985}" sibTransId="{7A1CFC99-1A97-4A54-A5B9-A592660B2ABD}"/>
    <dgm:cxn modelId="{4FED3083-A217-4A18-9B6D-6DCAD7C684F0}" type="presOf" srcId="{04305557-5BF6-40F0-914D-70E1B27E2FA2}" destId="{A2FD297C-573F-402A-9F86-B622AA437917}" srcOrd="0" destOrd="0" presId="urn:microsoft.com/office/officeart/2005/8/layout/orgChart1"/>
    <dgm:cxn modelId="{B24D232A-3377-4A72-A536-233B66C7375E}" type="presOf" srcId="{F79BBEC5-2BB7-4D24-A842-568BD1DC10B9}" destId="{3FBFD678-84A7-452D-977C-DAB85B4F9CF7}" srcOrd="0" destOrd="0" presId="urn:microsoft.com/office/officeart/2005/8/layout/orgChart1"/>
    <dgm:cxn modelId="{D3367D4E-1BC4-4193-9E87-C8AE0B049F9A}" srcId="{A968F8E8-C5B8-48F5-AB9B-BBB5FC39330F}" destId="{983D88B1-B609-45CF-B3EA-6BDDDDE6E11C}" srcOrd="0" destOrd="0" parTransId="{04305557-5BF6-40F0-914D-70E1B27E2FA2}" sibTransId="{6A234D8D-B186-4A70-80FA-F76280D7294C}"/>
    <dgm:cxn modelId="{1125A575-6E52-4860-A8E1-8B6AFD49C109}" type="presOf" srcId="{ED22CB3C-7E98-4FAD-8250-CC8AE0B3CFF2}" destId="{437D4D4E-A5FF-4F83-A382-6B097FBD0760}"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38B30CE8-D606-45E8-9654-4AD849FEC824}" type="presOf" srcId="{A968F8E8-C5B8-48F5-AB9B-BBB5FC39330F}" destId="{A0753C1C-0448-47B7-AF77-E78C66688081}" srcOrd="0"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A325680D-C526-4568-BB82-6843A5CAF424}" type="presOf" srcId="{EB0B0AF4-274D-4E17-AF7B-7E7DDFBF7DAD}" destId="{A5B4CA76-D1EE-4C73-A2DD-77CE1ABD9AD9}" srcOrd="1" destOrd="0" presId="urn:microsoft.com/office/officeart/2005/8/layout/orgChart1"/>
    <dgm:cxn modelId="{5FB7E574-5FE7-4C11-B7DC-8F56A5F3697F}" srcId="{EB63503C-33BB-4DE7-8CE0-28DD3A1A4979}" destId="{EB0B0AF4-274D-4E17-AF7B-7E7DDFBF7DAD}" srcOrd="0" destOrd="0" parTransId="{D621CF7E-AC5E-44C5-8487-77A81C67EDDC}" sibTransId="{60CEAC5F-7BAE-4294-8FB6-DFAF406E200B}"/>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20FAC5CE-5DE2-4B0D-88CA-A2154840A060}" type="presParOf" srcId="{6833FAD7-4C79-40AA-A32B-D37B609337EE}" destId="{3FBFD678-84A7-452D-977C-DAB85B4F9CF7}" srcOrd="0" destOrd="0" presId="urn:microsoft.com/office/officeart/2005/8/layout/orgChart1"/>
    <dgm:cxn modelId="{9F45DD42-B83B-45EF-81E6-3522850D6676}" type="presParOf" srcId="{6833FAD7-4C79-40AA-A32B-D37B609337EE}" destId="{EE6B76E3-F638-411B-A9CD-52546010001F}" srcOrd="1" destOrd="0" presId="urn:microsoft.com/office/officeart/2005/8/layout/orgChart1"/>
    <dgm:cxn modelId="{80D57643-34C2-45DB-9CF1-4874B064C2BD}" type="presParOf" srcId="{EE6B76E3-F638-411B-A9CD-52546010001F}" destId="{446F6483-3C6D-45DC-AE80-6672A1113864}" srcOrd="0" destOrd="0" presId="urn:microsoft.com/office/officeart/2005/8/layout/orgChart1"/>
    <dgm:cxn modelId="{9FA32A4F-3A7D-4ACC-B734-F0921E8542E2}" type="presParOf" srcId="{446F6483-3C6D-45DC-AE80-6672A1113864}" destId="{18C45A32-F943-458F-ACB6-D97D49132C65}" srcOrd="0" destOrd="0" presId="urn:microsoft.com/office/officeart/2005/8/layout/orgChart1"/>
    <dgm:cxn modelId="{97B0BC73-55B2-49D7-AD0B-EE072203D320}" type="presParOf" srcId="{446F6483-3C6D-45DC-AE80-6672A1113864}" destId="{D7FE783A-7B82-4C39-BE94-CD5077B2303E}" srcOrd="1" destOrd="0" presId="urn:microsoft.com/office/officeart/2005/8/layout/orgChart1"/>
    <dgm:cxn modelId="{533B0143-917D-4141-ABB7-1BA8644D6C11}" type="presParOf" srcId="{EE6B76E3-F638-411B-A9CD-52546010001F}" destId="{72B52D3D-E055-43E5-A023-B8A25FFC6E2C}" srcOrd="1" destOrd="0" presId="urn:microsoft.com/office/officeart/2005/8/layout/orgChart1"/>
    <dgm:cxn modelId="{5B6E420F-C0FB-461A-B3D5-76EB6EED20FC}" type="presParOf" srcId="{EE6B76E3-F638-411B-A9CD-52546010001F}" destId="{DCB4BF2C-22BC-4B92-AA1B-DF3CCBE3D3D2}"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54905439-09BC-4A96-9666-570F02E6F55C}" type="presParOf" srcId="{D60A1C85-919C-4B65-A5C4-5123CE6413A3}" destId="{95443B4A-4F60-4940-B788-E07EACD5073E}" srcOrd="0" destOrd="0" presId="urn:microsoft.com/office/officeart/2005/8/layout/orgChart1"/>
    <dgm:cxn modelId="{DCF5FC61-5728-4A13-86E9-B1FFF2C7C984}" type="presParOf" srcId="{D60A1C85-919C-4B65-A5C4-5123CE6413A3}" destId="{DB5D175E-44A9-47CF-9D3D-B3BD5AF7FB40}" srcOrd="1" destOrd="0" presId="urn:microsoft.com/office/officeart/2005/8/layout/orgChart1"/>
    <dgm:cxn modelId="{0F9DCA02-8D7A-498B-B3D6-79636F3EB215}" type="presParOf" srcId="{DB5D175E-44A9-47CF-9D3D-B3BD5AF7FB40}" destId="{41E051D6-194A-49C9-9C23-8A147F9CC1B5}" srcOrd="0" destOrd="0" presId="urn:microsoft.com/office/officeart/2005/8/layout/orgChart1"/>
    <dgm:cxn modelId="{2CB10210-D5EB-42F9-B816-673E367F6393}" type="presParOf" srcId="{41E051D6-194A-49C9-9C23-8A147F9CC1B5}" destId="{EE0F0625-3F95-4C91-95AC-9282E284A1AF}" srcOrd="0" destOrd="0" presId="urn:microsoft.com/office/officeart/2005/8/layout/orgChart1"/>
    <dgm:cxn modelId="{4781E4A8-155D-4089-9E37-5807328007BE}" type="presParOf" srcId="{41E051D6-194A-49C9-9C23-8A147F9CC1B5}" destId="{DBE6159A-EA05-4BCA-BAA1-B5F17417920A}" srcOrd="1" destOrd="0" presId="urn:microsoft.com/office/officeart/2005/8/layout/orgChart1"/>
    <dgm:cxn modelId="{BF89C1BB-7631-4242-9202-26200BC70EF4}" type="presParOf" srcId="{DB5D175E-44A9-47CF-9D3D-B3BD5AF7FB40}" destId="{3BEC0CF0-0A84-43C0-BAD3-8735CCEA504E}" srcOrd="1" destOrd="0" presId="urn:microsoft.com/office/officeart/2005/8/layout/orgChart1"/>
    <dgm:cxn modelId="{8CA15AE8-4480-40FD-95B5-BB5704C290D8}" type="presParOf" srcId="{DB5D175E-44A9-47CF-9D3D-B3BD5AF7FB40}" destId="{24149C85-3B97-457F-A652-555939F2E688}"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E29BF4BC-937A-4357-A29E-C29C3DD5BF16}" type="presParOf" srcId="{5FDD4662-C5C2-416D-96F0-FF8540A30D46}" destId="{F488606F-5FD2-4BC7-A2FD-898DE2E51D8E}" srcOrd="0" destOrd="0" presId="urn:microsoft.com/office/officeart/2005/8/layout/orgChart1"/>
    <dgm:cxn modelId="{3D91D1A1-1DA7-42B3-A435-11BE810AF7BC}" type="presParOf" srcId="{5FDD4662-C5C2-416D-96F0-FF8540A30D46}" destId="{18577A08-7F46-4FB8-8D7F-6897A5F6E13B}" srcOrd="1" destOrd="0" presId="urn:microsoft.com/office/officeart/2005/8/layout/orgChart1"/>
    <dgm:cxn modelId="{B9744FF0-D0CA-457F-9414-53B4197F9833}" type="presParOf" srcId="{18577A08-7F46-4FB8-8D7F-6897A5F6E13B}" destId="{801CF969-245F-4D3C-AEE9-4B22A6F8A139}" srcOrd="0" destOrd="0" presId="urn:microsoft.com/office/officeart/2005/8/layout/orgChart1"/>
    <dgm:cxn modelId="{7E5E9570-8DAA-4088-B325-4EDB35B6C3C0}" type="presParOf" srcId="{801CF969-245F-4D3C-AEE9-4B22A6F8A139}" destId="{53F59988-F178-4D73-9244-C9810C452209}" srcOrd="0" destOrd="0" presId="urn:microsoft.com/office/officeart/2005/8/layout/orgChart1"/>
    <dgm:cxn modelId="{0F27ED61-5CAB-48C9-A535-B5262E3818EF}" type="presParOf" srcId="{801CF969-245F-4D3C-AEE9-4B22A6F8A139}" destId="{A5B4CA76-D1EE-4C73-A2DD-77CE1ABD9AD9}" srcOrd="1" destOrd="0" presId="urn:microsoft.com/office/officeart/2005/8/layout/orgChart1"/>
    <dgm:cxn modelId="{8EDF9069-B69E-4260-A99E-FED291465E4A}" type="presParOf" srcId="{18577A08-7F46-4FB8-8D7F-6897A5F6E13B}" destId="{76228124-32EB-4170-9108-7EF90902635D}" srcOrd="1" destOrd="0" presId="urn:microsoft.com/office/officeart/2005/8/layout/orgChart1"/>
    <dgm:cxn modelId="{36D5C3ED-0626-414D-B9D4-1C43708D717C}" type="presParOf" srcId="{18577A08-7F46-4FB8-8D7F-6897A5F6E13B}" destId="{96991542-B6AB-44AF-A1EF-17192FB23A9D}"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88606F-5FD2-4BC7-A2FD-898DE2E51D8E}">
      <dsp:nvSpPr>
        <dsp:cNvPr id="0" name=""/>
        <dsp:cNvSpPr/>
      </dsp:nvSpPr>
      <dsp:spPr>
        <a:xfrm>
          <a:off x="9677110" y="2756723"/>
          <a:ext cx="302176" cy="1462648"/>
        </a:xfrm>
        <a:custGeom>
          <a:avLst/>
          <a:gdLst/>
          <a:ahLst/>
          <a:cxnLst/>
          <a:rect l="0" t="0" r="0" b="0"/>
          <a:pathLst>
            <a:path>
              <a:moveTo>
                <a:pt x="0" y="0"/>
              </a:moveTo>
              <a:lnTo>
                <a:pt x="0" y="1462648"/>
              </a:lnTo>
              <a:lnTo>
                <a:pt x="302176" y="146264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749222" y="1326423"/>
          <a:ext cx="4733691" cy="423046"/>
        </a:xfrm>
        <a:custGeom>
          <a:avLst/>
          <a:gdLst/>
          <a:ahLst/>
          <a:cxnLst/>
          <a:rect l="0" t="0" r="0" b="0"/>
          <a:pathLst>
            <a:path>
              <a:moveTo>
                <a:pt x="0" y="0"/>
              </a:moveTo>
              <a:lnTo>
                <a:pt x="0" y="211523"/>
              </a:lnTo>
              <a:lnTo>
                <a:pt x="4733691" y="211523"/>
              </a:lnTo>
              <a:lnTo>
                <a:pt x="4733691" y="4230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6129038" y="2756723"/>
          <a:ext cx="302176" cy="1408654"/>
        </a:xfrm>
        <a:custGeom>
          <a:avLst/>
          <a:gdLst/>
          <a:ahLst/>
          <a:cxnLst/>
          <a:rect l="0" t="0" r="0" b="0"/>
          <a:pathLst>
            <a:path>
              <a:moveTo>
                <a:pt x="0" y="0"/>
              </a:moveTo>
              <a:lnTo>
                <a:pt x="0" y="1408654"/>
              </a:lnTo>
              <a:lnTo>
                <a:pt x="302176" y="140865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749222" y="1326423"/>
          <a:ext cx="1185618" cy="423046"/>
        </a:xfrm>
        <a:custGeom>
          <a:avLst/>
          <a:gdLst/>
          <a:ahLst/>
          <a:cxnLst/>
          <a:rect l="0" t="0" r="0" b="0"/>
          <a:pathLst>
            <a:path>
              <a:moveTo>
                <a:pt x="0" y="0"/>
              </a:moveTo>
              <a:lnTo>
                <a:pt x="0" y="211523"/>
              </a:lnTo>
              <a:lnTo>
                <a:pt x="1185618" y="211523"/>
              </a:lnTo>
              <a:lnTo>
                <a:pt x="1185618" y="4230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43B4A-4F60-4940-B788-E07EACD5073E}">
      <dsp:nvSpPr>
        <dsp:cNvPr id="0" name=""/>
        <dsp:cNvSpPr/>
      </dsp:nvSpPr>
      <dsp:spPr>
        <a:xfrm>
          <a:off x="3305826" y="2756723"/>
          <a:ext cx="302176" cy="1119431"/>
        </a:xfrm>
        <a:custGeom>
          <a:avLst/>
          <a:gdLst/>
          <a:ahLst/>
          <a:cxnLst/>
          <a:rect l="0" t="0" r="0" b="0"/>
          <a:pathLst>
            <a:path>
              <a:moveTo>
                <a:pt x="0" y="0"/>
              </a:moveTo>
              <a:lnTo>
                <a:pt x="0" y="1119431"/>
              </a:lnTo>
              <a:lnTo>
                <a:pt x="302176" y="111943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4111629" y="1326423"/>
          <a:ext cx="1637593" cy="423046"/>
        </a:xfrm>
        <a:custGeom>
          <a:avLst/>
          <a:gdLst/>
          <a:ahLst/>
          <a:cxnLst/>
          <a:rect l="0" t="0" r="0" b="0"/>
          <a:pathLst>
            <a:path>
              <a:moveTo>
                <a:pt x="1637593" y="0"/>
              </a:moveTo>
              <a:lnTo>
                <a:pt x="1637593" y="211523"/>
              </a:lnTo>
              <a:lnTo>
                <a:pt x="0" y="211523"/>
              </a:lnTo>
              <a:lnTo>
                <a:pt x="0" y="4230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BFD678-84A7-452D-977C-DAB85B4F9CF7}">
      <dsp:nvSpPr>
        <dsp:cNvPr id="0" name=""/>
        <dsp:cNvSpPr/>
      </dsp:nvSpPr>
      <dsp:spPr>
        <a:xfrm>
          <a:off x="209728" y="2756723"/>
          <a:ext cx="302176" cy="1116797"/>
        </a:xfrm>
        <a:custGeom>
          <a:avLst/>
          <a:gdLst/>
          <a:ahLst/>
          <a:cxnLst/>
          <a:rect l="0" t="0" r="0" b="0"/>
          <a:pathLst>
            <a:path>
              <a:moveTo>
                <a:pt x="0" y="0"/>
              </a:moveTo>
              <a:lnTo>
                <a:pt x="0" y="1116797"/>
              </a:lnTo>
              <a:lnTo>
                <a:pt x="302176" y="111679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1015531" y="1326423"/>
          <a:ext cx="4733691" cy="423046"/>
        </a:xfrm>
        <a:custGeom>
          <a:avLst/>
          <a:gdLst/>
          <a:ahLst/>
          <a:cxnLst/>
          <a:rect l="0" t="0" r="0" b="0"/>
          <a:pathLst>
            <a:path>
              <a:moveTo>
                <a:pt x="4733691" y="0"/>
              </a:moveTo>
              <a:lnTo>
                <a:pt x="4733691" y="211523"/>
              </a:lnTo>
              <a:lnTo>
                <a:pt x="0" y="211523"/>
              </a:lnTo>
              <a:lnTo>
                <a:pt x="0" y="42304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985148" y="319169"/>
          <a:ext cx="3528149" cy="100725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 NORMAS JURÍDICAS </a:t>
          </a:r>
          <a:endParaRPr lang="es-ES" sz="1800" kern="1200" dirty="0">
            <a:latin typeface="Arial" panose="020B0604020202020204" pitchFamily="34" charset="0"/>
            <a:cs typeface="Arial" panose="020B0604020202020204" pitchFamily="34" charset="0"/>
          </a:endParaRPr>
        </a:p>
      </dsp:txBody>
      <dsp:txXfrm>
        <a:off x="3985148" y="319169"/>
        <a:ext cx="3528149" cy="1007254"/>
      </dsp:txXfrm>
    </dsp:sp>
    <dsp:sp modelId="{07658529-D0EA-4AA9-8C2E-A3C5C30CDA33}">
      <dsp:nvSpPr>
        <dsp:cNvPr id="0" name=""/>
        <dsp:cNvSpPr/>
      </dsp:nvSpPr>
      <dsp:spPr>
        <a:xfrm>
          <a:off x="8277" y="1749469"/>
          <a:ext cx="2014508" cy="100725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8277" y="1749469"/>
        <a:ext cx="2014508" cy="1007254"/>
      </dsp:txXfrm>
    </dsp:sp>
    <dsp:sp modelId="{18C45A32-F943-458F-ACB6-D97D49132C65}">
      <dsp:nvSpPr>
        <dsp:cNvPr id="0" name=""/>
        <dsp:cNvSpPr/>
      </dsp:nvSpPr>
      <dsp:spPr>
        <a:xfrm>
          <a:off x="511904" y="3179770"/>
          <a:ext cx="2673050" cy="138750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kern="1200" dirty="0">
            <a:latin typeface="Arial" panose="020B0604020202020204" pitchFamily="34" charset="0"/>
            <a:cs typeface="Arial" panose="020B0604020202020204" pitchFamily="34" charset="0"/>
          </a:endParaRPr>
        </a:p>
      </dsp:txBody>
      <dsp:txXfrm>
        <a:off x="511904" y="3179770"/>
        <a:ext cx="2673050" cy="1387502"/>
      </dsp:txXfrm>
    </dsp:sp>
    <dsp:sp modelId="{4A479652-143B-4705-813D-E2E95F0B0501}">
      <dsp:nvSpPr>
        <dsp:cNvPr id="0" name=""/>
        <dsp:cNvSpPr/>
      </dsp:nvSpPr>
      <dsp:spPr>
        <a:xfrm>
          <a:off x="3104375" y="1749469"/>
          <a:ext cx="2014508" cy="100725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3104375" y="1749469"/>
        <a:ext cx="2014508" cy="1007254"/>
      </dsp:txXfrm>
    </dsp:sp>
    <dsp:sp modelId="{EE0F0625-3F95-4C91-95AC-9282E284A1AF}">
      <dsp:nvSpPr>
        <dsp:cNvPr id="0" name=""/>
        <dsp:cNvSpPr/>
      </dsp:nvSpPr>
      <dsp:spPr>
        <a:xfrm>
          <a:off x="3608002" y="3179770"/>
          <a:ext cx="2400165" cy="139277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kern="1200" dirty="0">
            <a:latin typeface="Arial" panose="020B0604020202020204" pitchFamily="34" charset="0"/>
            <a:cs typeface="Arial" panose="020B0604020202020204" pitchFamily="34" charset="0"/>
          </a:endParaRPr>
        </a:p>
      </dsp:txBody>
      <dsp:txXfrm>
        <a:off x="3608002" y="3179770"/>
        <a:ext cx="2400165" cy="1392770"/>
      </dsp:txXfrm>
    </dsp:sp>
    <dsp:sp modelId="{C51BFC76-26A6-4A8E-8A96-315A9FBC3EAC}">
      <dsp:nvSpPr>
        <dsp:cNvPr id="0" name=""/>
        <dsp:cNvSpPr/>
      </dsp:nvSpPr>
      <dsp:spPr>
        <a:xfrm>
          <a:off x="5927587" y="1749469"/>
          <a:ext cx="2014508" cy="100725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5927587" y="1749469"/>
        <a:ext cx="2014508" cy="1007254"/>
      </dsp:txXfrm>
    </dsp:sp>
    <dsp:sp modelId="{A186394A-617F-4BBE-904B-9C2DBB3A5C18}">
      <dsp:nvSpPr>
        <dsp:cNvPr id="0" name=""/>
        <dsp:cNvSpPr/>
      </dsp:nvSpPr>
      <dsp:spPr>
        <a:xfrm>
          <a:off x="6431214" y="3179770"/>
          <a:ext cx="3125025" cy="19712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Existe una norma que le impone a una persona  obligaciones y  deberes (sujeto pasivo)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kern="1200" dirty="0">
            <a:latin typeface="Arial" panose="020B0604020202020204" pitchFamily="34" charset="0"/>
            <a:cs typeface="Arial" panose="020B0604020202020204" pitchFamily="34" charset="0"/>
          </a:endParaRPr>
        </a:p>
      </dsp:txBody>
      <dsp:txXfrm>
        <a:off x="6431214" y="3179770"/>
        <a:ext cx="3125025" cy="1971216"/>
      </dsp:txXfrm>
    </dsp:sp>
    <dsp:sp modelId="{1D7BD2AD-09DF-4AD2-A0AE-8B273DA90AE2}">
      <dsp:nvSpPr>
        <dsp:cNvPr id="0" name=""/>
        <dsp:cNvSpPr/>
      </dsp:nvSpPr>
      <dsp:spPr>
        <a:xfrm>
          <a:off x="9475660" y="1749469"/>
          <a:ext cx="2014508" cy="100725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9475660" y="1749469"/>
        <a:ext cx="2014508" cy="1007254"/>
      </dsp:txXfrm>
    </dsp:sp>
    <dsp:sp modelId="{53F59988-F178-4D73-9244-C9810C452209}">
      <dsp:nvSpPr>
        <dsp:cNvPr id="0" name=""/>
        <dsp:cNvSpPr/>
      </dsp:nvSpPr>
      <dsp:spPr>
        <a:xfrm>
          <a:off x="9979287" y="3146833"/>
          <a:ext cx="2014508" cy="21450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kern="1200" dirty="0">
            <a:latin typeface="Arial" panose="020B0604020202020204" pitchFamily="34" charset="0"/>
            <a:cs typeface="Arial" panose="020B0604020202020204" pitchFamily="34" charset="0"/>
          </a:endParaRPr>
        </a:p>
      </dsp:txBody>
      <dsp:txXfrm>
        <a:off x="9979287" y="3146833"/>
        <a:ext cx="2014508" cy="214507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hyperlink" Target="http://www.portalinmobiliario.c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 y="-85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282" y="0"/>
            <a:ext cx="970952" cy="11189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257" y="34128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5158" y="1963436"/>
            <a:ext cx="1629944" cy="26579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830503" y="658446"/>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Segundo Semestre 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3766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r"/>
            <a:r>
              <a:rPr lang="es-MX" sz="3600" dirty="0">
                <a:latin typeface="Arial" panose="020B0604020202020204" pitchFamily="34" charset="0"/>
                <a:cs typeface="Arial" panose="020B0604020202020204" pitchFamily="34" charset="0"/>
              </a:rPr>
              <a:t>REPASO CLASE ANTERIOR (3/7/2023)</a:t>
            </a:r>
            <a:endParaRPr lang="en-US" sz="3600" dirty="0"/>
          </a:p>
        </p:txBody>
      </p:sp>
      <p:sp>
        <p:nvSpPr>
          <p:cNvPr id="5" name="Marcador de contenido 2"/>
          <p:cNvSpPr>
            <a:spLocks noGrp="1"/>
          </p:cNvSpPr>
          <p:nvPr>
            <p:ph idx="1"/>
          </p:nvPr>
        </p:nvSpPr>
        <p:spPr/>
        <p:txBody>
          <a:bodyPr/>
          <a:lstStyle/>
          <a:p>
            <a:pPr marL="0" indent="0">
              <a:buNone/>
            </a:pPr>
            <a:r>
              <a:rPr lang="es-MX" dirty="0" smtClean="0"/>
              <a:t> </a:t>
            </a:r>
          </a:p>
          <a:p>
            <a:pPr marL="365125" indent="-365125"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4 TIPOS DE NORMAS DE CONDUCTA</a:t>
            </a:r>
            <a:r>
              <a:rPr lang="en-US" sz="2400" dirty="0" smtClean="0">
                <a:latin typeface="Arial" panose="020B0604020202020204" pitchFamily="34" charset="0"/>
                <a:cs typeface="Arial" panose="020B0604020202020204" pitchFamily="34" charset="0"/>
              </a:rPr>
              <a:t>: SOCIALES, MORALES, RELIGIOSAS Y </a:t>
            </a:r>
            <a:r>
              <a:rPr lang="en-US" sz="2400" b="1" dirty="0" smtClean="0">
                <a:solidFill>
                  <a:srgbClr val="FF0000"/>
                </a:solidFill>
                <a:latin typeface="Arial" panose="020B0604020202020204" pitchFamily="34" charset="0"/>
                <a:cs typeface="Arial" panose="020B0604020202020204" pitchFamily="34" charset="0"/>
              </a:rPr>
              <a:t>JURÍDICAS.</a:t>
            </a:r>
          </a:p>
          <a:p>
            <a:pPr marL="0" indent="0" algn="just">
              <a:buNone/>
            </a:pPr>
            <a:endParaRPr lang="es-MX"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LO QUE DIFERENCIA A LAS NORMAS JURÍDICAS DE LAS OTRAS NORMAS, ES LA POSIBILIDAD DE HACER USO DE LA FUERZA SOCIALMENTE ORGANIZADA PARA EXIGIR SU CUMPLIMIENTO. </a:t>
            </a:r>
          </a:p>
          <a:p>
            <a:pPr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ACLARACIÓN DEL HECHO QUE LAS NORMAS JURÍDICAS SEAN EXTERIORES, HETERÓNOMAS, BILATERALES Y </a:t>
            </a:r>
            <a:r>
              <a:rPr lang="es-MX" sz="2400" dirty="0" smtClean="0">
                <a:latin typeface="Arial" panose="020B0604020202020204" pitchFamily="34" charset="0"/>
                <a:cs typeface="Arial" panose="020B0604020202020204" pitchFamily="34" charset="0"/>
              </a:rPr>
              <a:t>COERCIBLES.</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MX" sz="2400" dirty="0"/>
          </a:p>
          <a:p>
            <a:pPr marL="0" indent="0">
              <a:buNone/>
            </a:pPr>
            <a:endParaRPr lang="es-MX" dirty="0" smtClean="0"/>
          </a:p>
        </p:txBody>
      </p:sp>
    </p:spTree>
    <p:extLst>
      <p:ext uri="{BB962C8B-B14F-4D97-AF65-F5344CB8AC3E}">
        <p14:creationId xmlns:p14="http://schemas.microsoft.com/office/powerpoint/2010/main" val="56939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p:cTn id="21"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 calcmode="lin" valueType="num">
                                      <p:cBhvr>
                                        <p:cTn id="28"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graphicFrame>
        <p:nvGraphicFramePr>
          <p:cNvPr id="6" name="Diagrama 5"/>
          <p:cNvGraphicFramePr/>
          <p:nvPr>
            <p:extLst>
              <p:ext uri="{D42A27DB-BD31-4B8C-83A1-F6EECF244321}">
                <p14:modId xmlns:p14="http://schemas.microsoft.com/office/powerpoint/2010/main" val="394791569"/>
              </p:ext>
            </p:extLst>
          </p:nvPr>
        </p:nvGraphicFramePr>
        <p:xfrm>
          <a:off x="189927" y="115337"/>
          <a:ext cx="12002073" cy="5644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72548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Marcador de contenido 3"/>
          <p:cNvSpPr>
            <a:spLocks noGrp="1"/>
          </p:cNvSpPr>
          <p:nvPr>
            <p:ph idx="1"/>
          </p:nvPr>
        </p:nvSpPr>
        <p:spPr>
          <a:xfrm>
            <a:off x="838232" y="724104"/>
            <a:ext cx="10515600" cy="6243851"/>
          </a:xfrm>
        </p:spPr>
        <p:txBody>
          <a:bodyPr>
            <a:noAutofit/>
          </a:bodyPr>
          <a:lstStyle/>
          <a:p>
            <a:pPr marL="0" indent="0" algn="just">
              <a:buNone/>
            </a:pPr>
            <a:r>
              <a:rPr lang="es-MX" sz="1600" dirty="0">
                <a:latin typeface="Arial" panose="020B0604020202020204" pitchFamily="34" charset="0"/>
                <a:cs typeface="Arial" panose="020B0604020202020204" pitchFamily="34" charset="0"/>
              </a:rPr>
              <a:t>Juan Sebastián Philips Soto, de actuales 20 años de edad, cursa su segundo año  de la carrera  de Ingeniería electrónica en la U.T.F.S.M. Juan es de Valdivia, ciudad donde cursó toda su enseñanza básica y media. Su, papá es un reconocido cirujano plástico de Valdivia.  Antes de que Juan se viniera a Valparaíso, le dijo que le daría una mesada de $1.000.000, y con ese </a:t>
            </a:r>
            <a:r>
              <a:rPr lang="es-MX" sz="1600" dirty="0" smtClean="0">
                <a:latin typeface="Arial" panose="020B0604020202020204" pitchFamily="34" charset="0"/>
                <a:cs typeface="Arial" panose="020B0604020202020204" pitchFamily="34" charset="0"/>
              </a:rPr>
              <a:t>dinero </a:t>
            </a:r>
            <a:r>
              <a:rPr lang="es-MX" sz="1600" dirty="0">
                <a:latin typeface="Arial" panose="020B0604020202020204" pitchFamily="34" charset="0"/>
                <a:cs typeface="Arial" panose="020B0604020202020204" pitchFamily="34" charset="0"/>
              </a:rPr>
              <a:t>debía cubrir todos sus gastos, como son: alojamiento, servicios básico, vestuario, alimentación, movilización, ocio, entre otros. Lo primero que hizo juan al llegar a Viña, fue meterse al sitio web </a:t>
            </a:r>
            <a:r>
              <a:rPr lang="es-MX" sz="1600" dirty="0">
                <a:latin typeface="Arial" panose="020B0604020202020204" pitchFamily="34" charset="0"/>
                <a:cs typeface="Arial" panose="020B0604020202020204" pitchFamily="34" charset="0"/>
                <a:hlinkClick r:id="rId2"/>
              </a:rPr>
              <a:t>www.portalinmobiliario.cl</a:t>
            </a:r>
            <a:r>
              <a:rPr lang="es-MX" sz="1600" dirty="0">
                <a:latin typeface="Arial" panose="020B0604020202020204" pitchFamily="34" charset="0"/>
                <a:cs typeface="Arial" panose="020B0604020202020204" pitchFamily="34" charset="0"/>
              </a:rPr>
              <a:t> y buscó departamentos de dos piezas y dos baños con vista al mar, firmando contrato de arrendamiento el día 01 de marzo del 2023. Su primer día de clases en la Universidad fue el 6 de marzo del 2023, siendo su hora de entrada, las 08:30, para lo cual tomó los resguardos y se subió a la primera micro que tenía como destino la ciudad de Valparaíso. Lamentablemente, a la altura de la caleta portales, el conductor perdió el control y chocó al un vehículo que transitaba por la derecha. Pasaron 2 días y el chofer de la micro le pidió si podía declarar a favor de él en la causa que se había abierto en el juzgado de policía local de Viña del Mar</a:t>
            </a:r>
          </a:p>
          <a:p>
            <a:pPr marL="0" indent="0" algn="just">
              <a:buNone/>
            </a:pPr>
            <a:r>
              <a:rPr lang="es-MX" sz="1600" dirty="0">
                <a:latin typeface="Arial" panose="020B0604020202020204" pitchFamily="34" charset="0"/>
                <a:cs typeface="Arial" panose="020B0604020202020204" pitchFamily="34" charset="0"/>
              </a:rPr>
              <a:t>Mientras juan cursaba su cuarto año universitario, en la fiesta de cierre de la semana </a:t>
            </a:r>
            <a:r>
              <a:rPr lang="es-MX" sz="1600" dirty="0" err="1">
                <a:latin typeface="Arial" panose="020B0604020202020204" pitchFamily="34" charset="0"/>
                <a:cs typeface="Arial" panose="020B0604020202020204" pitchFamily="34" charset="0"/>
              </a:rPr>
              <a:t>mechona</a:t>
            </a:r>
            <a:r>
              <a:rPr lang="es-MX" sz="1600" dirty="0">
                <a:latin typeface="Arial" panose="020B0604020202020204" pitchFamily="34" charset="0"/>
                <a:cs typeface="Arial" panose="020B0604020202020204" pitchFamily="34" charset="0"/>
              </a:rPr>
              <a:t> conoció a Gracia, una </a:t>
            </a:r>
            <a:r>
              <a:rPr lang="es-MX" sz="1600" dirty="0" smtClean="0">
                <a:latin typeface="Arial" panose="020B0604020202020204" pitchFamily="34" charset="0"/>
                <a:cs typeface="Arial" panose="020B0604020202020204" pitchFamily="34" charset="0"/>
              </a:rPr>
              <a:t>joven </a:t>
            </a:r>
            <a:r>
              <a:rPr lang="es-MX" sz="1600" dirty="0">
                <a:latin typeface="Arial" panose="020B0604020202020204" pitchFamily="34" charset="0"/>
                <a:cs typeface="Arial" panose="020B0604020202020204" pitchFamily="34" charset="0"/>
              </a:rPr>
              <a:t>de 18 años que había vivido toda su vida en la comuna de Las Condes, habiendo asistido durante toda su vida escolar al colegio </a:t>
            </a:r>
            <a:r>
              <a:rPr lang="es-MX" sz="1600" dirty="0" smtClean="0">
                <a:latin typeface="Arial" panose="020B0604020202020204" pitchFamily="34" charset="0"/>
                <a:cs typeface="Arial" panose="020B0604020202020204" pitchFamily="34" charset="0"/>
              </a:rPr>
              <a:t>Villa María. </a:t>
            </a:r>
            <a:r>
              <a:rPr lang="es-MX" sz="1600" dirty="0">
                <a:latin typeface="Arial" panose="020B0604020202020204" pitchFamily="34" charset="0"/>
                <a:cs typeface="Arial" panose="020B0604020202020204" pitchFamily="34" charset="0"/>
              </a:rPr>
              <a:t>El flechazo entre ellos fue inmediato, comenzaron a pololear tan solo 2 semanas después de haberse conocido y cuando ya llevaban 1 año de relación, gracia le comento a su pololo la buena noticia de que ella estaba embarazada y que iban a tener un hijo </a:t>
            </a:r>
            <a:r>
              <a:rPr lang="es-MX" sz="1600" dirty="0" smtClean="0">
                <a:latin typeface="Arial" panose="020B0604020202020204" pitchFamily="34" charset="0"/>
                <a:cs typeface="Arial" panose="020B0604020202020204" pitchFamily="34" charset="0"/>
              </a:rPr>
              <a:t>juntos. </a:t>
            </a:r>
            <a:r>
              <a:rPr lang="es-MX" sz="1600" dirty="0">
                <a:latin typeface="Arial" panose="020B0604020202020204" pitchFamily="34" charset="0"/>
                <a:cs typeface="Arial" panose="020B0604020202020204" pitchFamily="34" charset="0"/>
              </a:rPr>
              <a:t>Juan, </a:t>
            </a:r>
            <a:r>
              <a:rPr lang="es-MX" sz="1600" dirty="0" err="1">
                <a:latin typeface="Arial" panose="020B0604020202020204" pitchFamily="34" charset="0"/>
                <a:cs typeface="Arial" panose="020B0604020202020204" pitchFamily="34" charset="0"/>
              </a:rPr>
              <a:t>shockeado</a:t>
            </a:r>
            <a:r>
              <a:rPr lang="es-MX" sz="1600" dirty="0">
                <a:latin typeface="Arial" panose="020B0604020202020204" pitchFamily="34" charset="0"/>
                <a:cs typeface="Arial" panose="020B0604020202020204" pitchFamily="34" charset="0"/>
              </a:rPr>
              <a:t> por la noticia, prefirió tomarse un tiempo para pensar, terminando luego la relación.  A la semana de nacida la pequeña, juan se armó de valor y decidió llamar a Gracia, diciéndole: </a:t>
            </a:r>
            <a:r>
              <a:rPr lang="es-MX" sz="1600" dirty="0" smtClean="0">
                <a:latin typeface="Arial" panose="020B0604020202020204" pitchFamily="34" charset="0"/>
                <a:cs typeface="Arial" panose="020B0604020202020204" pitchFamily="34" charset="0"/>
              </a:rPr>
              <a:t>“Gracia</a:t>
            </a:r>
            <a:r>
              <a:rPr lang="es-MX" sz="1600" dirty="0">
                <a:latin typeface="Arial" panose="020B0604020202020204" pitchFamily="34" charset="0"/>
                <a:cs typeface="Arial" panose="020B0604020202020204" pitchFamily="34" charset="0"/>
              </a:rPr>
              <a:t>! Estoy listo asumir mi paternidad, reconoceré a mi hija y le daré mi </a:t>
            </a:r>
            <a:r>
              <a:rPr lang="es-MX" sz="1600" dirty="0" smtClean="0">
                <a:latin typeface="Arial" panose="020B0604020202020204" pitchFamily="34" charset="0"/>
                <a:cs typeface="Arial" panose="020B0604020202020204" pitchFamily="34" charset="0"/>
              </a:rPr>
              <a:t>apellido”. </a:t>
            </a:r>
            <a:r>
              <a:rPr lang="es-MX" sz="1600" dirty="0">
                <a:latin typeface="Arial" panose="020B0604020202020204" pitchFamily="34" charset="0"/>
                <a:cs typeface="Arial" panose="020B0604020202020204" pitchFamily="34" charset="0"/>
              </a:rPr>
              <a:t>Gracia muy confundida, al comienzo le pareció todo muy extraño pero no se negó a que su ex pololo reconociera a su </a:t>
            </a:r>
            <a:r>
              <a:rPr lang="es-MX" sz="1600" dirty="0" smtClean="0">
                <a:latin typeface="Arial" panose="020B0604020202020204" pitchFamily="34" charset="0"/>
                <a:cs typeface="Arial" panose="020B0604020202020204" pitchFamily="34" charset="0"/>
              </a:rPr>
              <a:t>hija en común</a:t>
            </a:r>
            <a:endParaRPr lang="es-MX" sz="1600" dirty="0">
              <a:latin typeface="Arial" panose="020B0604020202020204" pitchFamily="34" charset="0"/>
              <a:cs typeface="Arial" panose="020B0604020202020204" pitchFamily="34" charset="0"/>
            </a:endParaRPr>
          </a:p>
          <a:p>
            <a:pPr marL="0" indent="0" algn="ctr">
              <a:buNone/>
            </a:pPr>
            <a:r>
              <a:rPr lang="es-MX" sz="1600" dirty="0">
                <a:latin typeface="Arial" panose="020B0604020202020204" pitchFamily="34" charset="0"/>
                <a:cs typeface="Arial" panose="020B0604020202020204" pitchFamily="34" charset="0"/>
              </a:rPr>
              <a:t>Pregunta</a:t>
            </a:r>
            <a:r>
              <a:rPr lang="es-MX" sz="1600" dirty="0" smtClean="0">
                <a:latin typeface="Arial" panose="020B0604020202020204" pitchFamily="34" charset="0"/>
                <a:cs typeface="Arial" panose="020B0604020202020204" pitchFamily="34" charset="0"/>
              </a:rPr>
              <a:t>.</a:t>
            </a:r>
            <a:endParaRPr lang="es-MX" sz="1600" dirty="0">
              <a:latin typeface="Arial" panose="020B0604020202020204" pitchFamily="34" charset="0"/>
              <a:cs typeface="Arial" panose="020B0604020202020204" pitchFamily="34" charset="0"/>
            </a:endParaRPr>
          </a:p>
          <a:p>
            <a:pPr marL="0" indent="0" algn="just">
              <a:buNone/>
            </a:pPr>
            <a:r>
              <a:rPr lang="es-MX" sz="1600" dirty="0">
                <a:latin typeface="Arial" panose="020B0604020202020204" pitchFamily="34" charset="0"/>
                <a:cs typeface="Arial" panose="020B0604020202020204" pitchFamily="34" charset="0"/>
              </a:rPr>
              <a:t> Lea con detención el caso e identifique aquellos hechos que tienen relación con el derecho (5 minutos)</a:t>
            </a:r>
          </a:p>
          <a:p>
            <a:pPr marL="0" indent="0" algn="just">
              <a:buNone/>
            </a:pPr>
            <a:r>
              <a:rPr lang="es-MX" sz="1600" dirty="0">
                <a:latin typeface="Arial" panose="020B0604020202020204" pitchFamily="34" charset="0"/>
                <a:cs typeface="Arial" panose="020B0604020202020204" pitchFamily="34" charset="0"/>
              </a:rPr>
              <a:t> </a:t>
            </a:r>
          </a:p>
          <a:p>
            <a:pPr marL="0" indent="0" algn="just">
              <a:buNone/>
            </a:pPr>
            <a:endParaRPr lang="es-MX" sz="1600" dirty="0">
              <a:latin typeface="Arial" panose="020B0604020202020204" pitchFamily="34" charset="0"/>
              <a:cs typeface="Arial" panose="020B0604020202020204" pitchFamily="34" charset="0"/>
            </a:endParaRPr>
          </a:p>
          <a:p>
            <a:pPr marL="0" indent="0" algn="just">
              <a:buNone/>
            </a:pPr>
            <a:endParaRPr lang="es-MX" sz="2000" dirty="0">
              <a:latin typeface="Arial" panose="020B0604020202020204" pitchFamily="34" charset="0"/>
              <a:cs typeface="Arial" panose="020B0604020202020204" pitchFamily="34" charset="0"/>
            </a:endParaRPr>
          </a:p>
          <a:p>
            <a:pPr marL="0" indent="0" algn="just">
              <a:buNone/>
            </a:pPr>
            <a:r>
              <a:rPr lang="es-MX" sz="2000" dirty="0" smtClean="0">
                <a:latin typeface="Arial" panose="020B0604020202020204" pitchFamily="34" charset="0"/>
                <a:cs typeface="Arial" panose="020B0604020202020204" pitchFamily="34" charset="0"/>
              </a:rPr>
              <a:t>   </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a:latin typeface="Arial" panose="020B0604020202020204" pitchFamily="34" charset="0"/>
              <a:cs typeface="Arial" panose="020B0604020202020204" pitchFamily="34" charset="0"/>
            </a:endParaRPr>
          </a:p>
          <a:p>
            <a:pPr marL="0" indent="0" algn="just">
              <a:buNone/>
            </a:pPr>
            <a:endParaRPr lang="en-US" sz="2000" dirty="0">
              <a:latin typeface="Arial" panose="020B0604020202020204" pitchFamily="34" charset="0"/>
              <a:cs typeface="Arial" panose="020B0604020202020204" pitchFamily="34" charset="0"/>
            </a:endParaRPr>
          </a:p>
        </p:txBody>
      </p:sp>
      <p:sp>
        <p:nvSpPr>
          <p:cNvPr id="2" name="Rectángulo 1"/>
          <p:cNvSpPr/>
          <p:nvPr/>
        </p:nvSpPr>
        <p:spPr>
          <a:xfrm>
            <a:off x="4518517" y="200884"/>
            <a:ext cx="3155031" cy="523220"/>
          </a:xfrm>
          <a:prstGeom prst="rect">
            <a:avLst/>
          </a:prstGeom>
        </p:spPr>
        <p:txBody>
          <a:bodyPr wrap="none">
            <a:spAutoFit/>
          </a:bodyPr>
          <a:lstStyle/>
          <a:p>
            <a:r>
              <a:rPr lang="es-MX" sz="2800" dirty="0">
                <a:latin typeface="Arial" panose="020B0604020202020204" pitchFamily="34" charset="0"/>
                <a:cs typeface="Arial" panose="020B0604020202020204" pitchFamily="34" charset="0"/>
              </a:rPr>
              <a:t>CASO PRÁCTICO</a:t>
            </a:r>
            <a:endParaRPr lang="en-US" sz="2800" dirty="0"/>
          </a:p>
        </p:txBody>
      </p:sp>
    </p:spTree>
    <p:extLst>
      <p:ext uri="{BB962C8B-B14F-4D97-AF65-F5344CB8AC3E}">
        <p14:creationId xmlns:p14="http://schemas.microsoft.com/office/powerpoint/2010/main" val="26276900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Marcador de contenido 3"/>
          <p:cNvSpPr>
            <a:spLocks noGrp="1"/>
          </p:cNvSpPr>
          <p:nvPr>
            <p:ph idx="1"/>
          </p:nvPr>
        </p:nvSpPr>
        <p:spPr>
          <a:xfrm>
            <a:off x="838232" y="614149"/>
            <a:ext cx="10515600" cy="6243851"/>
          </a:xfrm>
        </p:spPr>
        <p:txBody>
          <a:bodyPr>
            <a:noAutofit/>
          </a:bodyPr>
          <a:lstStyle/>
          <a:p>
            <a:pPr marL="0" indent="0" algn="just">
              <a:buNone/>
            </a:pPr>
            <a:r>
              <a:rPr lang="es-MX" sz="1600" dirty="0" smtClean="0">
                <a:latin typeface="Arial" panose="020B0604020202020204" pitchFamily="34" charset="0"/>
                <a:cs typeface="Arial" panose="020B0604020202020204" pitchFamily="34" charset="0"/>
              </a:rPr>
              <a:t> </a:t>
            </a:r>
            <a:endParaRPr lang="es-MX" sz="1600" dirty="0">
              <a:latin typeface="Arial" panose="020B0604020202020204" pitchFamily="34" charset="0"/>
              <a:cs typeface="Arial" panose="020B0604020202020204" pitchFamily="34" charset="0"/>
            </a:endParaRPr>
          </a:p>
          <a:p>
            <a:pPr marL="0" indent="0" algn="just">
              <a:buNone/>
            </a:pPr>
            <a:endParaRPr lang="es-MX" sz="1600" dirty="0">
              <a:latin typeface="Arial" panose="020B0604020202020204" pitchFamily="34" charset="0"/>
              <a:cs typeface="Arial" panose="020B0604020202020204" pitchFamily="34" charset="0"/>
            </a:endParaRPr>
          </a:p>
          <a:p>
            <a:pPr marL="0" indent="0" algn="just">
              <a:buNone/>
            </a:pPr>
            <a:r>
              <a:rPr lang="es-MX" sz="2000" dirty="0" smtClean="0">
                <a:latin typeface="Arial" panose="020B0604020202020204" pitchFamily="34" charset="0"/>
                <a:cs typeface="Arial" panose="020B0604020202020204" pitchFamily="34" charset="0"/>
              </a:rPr>
              <a:t> Se deberán formar 3 grupos de 2 alumnos cada uno.</a:t>
            </a:r>
          </a:p>
          <a:p>
            <a:pPr marL="0" indent="0" algn="just">
              <a:buNone/>
            </a:pPr>
            <a:r>
              <a:rPr lang="es-MX" sz="2000" dirty="0" smtClean="0">
                <a:latin typeface="Arial" panose="020B0604020202020204" pitchFamily="34" charset="0"/>
                <a:cs typeface="Arial" panose="020B0604020202020204" pitchFamily="34" charset="0"/>
              </a:rPr>
              <a:t>Los grupos se deberán poner de acuerdo para elegir algunos de los siguientes temas: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Muerte presunta.</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Probidad Administrativa (desarrollar al menos 1 de las conductas del art. 62 del DFL 1/19653</a:t>
            </a:r>
            <a:r>
              <a:rPr lang="es-MX" sz="2000" dirty="0" smtClean="0">
                <a:latin typeface="Arial" panose="020B0604020202020204" pitchFamily="34" charset="0"/>
                <a:cs typeface="Arial" panose="020B0604020202020204" pitchFamily="34" charset="0"/>
              </a:rPr>
              <a:t>).</a:t>
            </a: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Ley Emilia (resultado muerte, lesiones y daño a la propiedad</a:t>
            </a:r>
            <a:r>
              <a:rPr lang="es-MX" sz="2000" dirty="0" smtClean="0">
                <a:latin typeface="Arial" panose="020B0604020202020204" pitchFamily="34" charset="0"/>
                <a:cs typeface="Arial" panose="020B0604020202020204" pitchFamily="34" charset="0"/>
              </a:rPr>
              <a:t>).</a:t>
            </a:r>
            <a:endParaRPr lang="es-MX" sz="2000" dirty="0" smtClean="0">
              <a:latin typeface="Arial" panose="020B0604020202020204" pitchFamily="34" charset="0"/>
              <a:cs typeface="Arial" panose="020B0604020202020204" pitchFamily="34" charset="0"/>
            </a:endParaRPr>
          </a:p>
          <a:p>
            <a:pPr marL="0" indent="0" algn="just">
              <a:buNone/>
            </a:pPr>
            <a:r>
              <a:rPr lang="es-MX" sz="2000" dirty="0" smtClean="0">
                <a:latin typeface="Arial" panose="020B0604020202020204" pitchFamily="34" charset="0"/>
                <a:cs typeface="Arial" panose="020B0604020202020204" pitchFamily="34" charset="0"/>
              </a:rPr>
              <a:t>Cada grupo deberá crear un caso ficticio </a:t>
            </a:r>
            <a:r>
              <a:rPr lang="es-MX" sz="2000" dirty="0">
                <a:latin typeface="Arial" panose="020B0604020202020204" pitchFamily="34" charset="0"/>
                <a:cs typeface="Arial" panose="020B0604020202020204" pitchFamily="34" charset="0"/>
              </a:rPr>
              <a:t>(</a:t>
            </a:r>
            <a:r>
              <a:rPr lang="es-MX" sz="2000" dirty="0" smtClean="0">
                <a:latin typeface="Arial" panose="020B0604020202020204" pitchFamily="34" charset="0"/>
                <a:cs typeface="Arial" panose="020B0604020202020204" pitchFamily="34" charset="0"/>
              </a:rPr>
              <a:t>personas, fechas y lugares) que aborde uno de los temas ya indicados, conforme a las instrucciones que el profesor le entregará a cada </a:t>
            </a:r>
            <a:r>
              <a:rPr lang="es-MX" sz="2000" dirty="0" smtClean="0">
                <a:latin typeface="Arial" panose="020B0604020202020204" pitchFamily="34" charset="0"/>
                <a:cs typeface="Arial" panose="020B0604020202020204" pitchFamily="34" charset="0"/>
              </a:rPr>
              <a:t>grupo.</a:t>
            </a:r>
            <a:endParaRPr lang="es-MX" sz="2000" dirty="0" smtClean="0">
              <a:latin typeface="Arial" panose="020B0604020202020204" pitchFamily="34" charset="0"/>
              <a:cs typeface="Arial" panose="020B0604020202020204" pitchFamily="34" charset="0"/>
            </a:endParaRPr>
          </a:p>
          <a:p>
            <a:pPr marL="0" indent="0" algn="just">
              <a:buNone/>
            </a:pPr>
            <a:r>
              <a:rPr lang="es-MX" sz="2000" dirty="0" smtClean="0">
                <a:latin typeface="Arial" panose="020B0604020202020204" pitchFamily="34" charset="0"/>
                <a:cs typeface="Arial" panose="020B0604020202020204" pitchFamily="34" charset="0"/>
              </a:rPr>
              <a:t>Luego, cada grupo deberá exponer el caso al curso, referirse a la normativa aplicable y entregar sus conclusiones.  </a:t>
            </a:r>
          </a:p>
          <a:p>
            <a:pPr marL="0" indent="0" algn="just">
              <a:buNone/>
            </a:pPr>
            <a:endParaRPr lang="es-MX" sz="2000" dirty="0">
              <a:latin typeface="Arial" panose="020B0604020202020204" pitchFamily="34" charset="0"/>
              <a:cs typeface="Arial" panose="020B0604020202020204" pitchFamily="34" charset="0"/>
            </a:endParaRPr>
          </a:p>
          <a:p>
            <a:pPr marL="0" indent="0" algn="just">
              <a:buNone/>
            </a:pPr>
            <a:r>
              <a:rPr lang="es-MX" sz="2000" dirty="0" smtClean="0">
                <a:latin typeface="Arial" panose="020B0604020202020204" pitchFamily="34" charset="0"/>
                <a:cs typeface="Arial" panose="020B0604020202020204" pitchFamily="34" charset="0"/>
              </a:rPr>
              <a:t>   </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a:latin typeface="Arial" panose="020B0604020202020204" pitchFamily="34" charset="0"/>
              <a:cs typeface="Arial" panose="020B0604020202020204" pitchFamily="34" charset="0"/>
            </a:endParaRPr>
          </a:p>
          <a:p>
            <a:pPr marL="0" indent="0" algn="just">
              <a:buNone/>
            </a:pPr>
            <a:endParaRPr lang="en-US" sz="2000" dirty="0">
              <a:latin typeface="Arial" panose="020B0604020202020204" pitchFamily="34" charset="0"/>
              <a:cs typeface="Arial" panose="020B0604020202020204" pitchFamily="34" charset="0"/>
            </a:endParaRPr>
          </a:p>
        </p:txBody>
      </p:sp>
      <p:sp>
        <p:nvSpPr>
          <p:cNvPr id="2" name="Rectángulo 1"/>
          <p:cNvSpPr/>
          <p:nvPr/>
        </p:nvSpPr>
        <p:spPr>
          <a:xfrm>
            <a:off x="4518517" y="200884"/>
            <a:ext cx="3388043" cy="954107"/>
          </a:xfrm>
          <a:prstGeom prst="rect">
            <a:avLst/>
          </a:prstGeom>
        </p:spPr>
        <p:txBody>
          <a:bodyPr wrap="none">
            <a:spAutoFit/>
          </a:bodyPr>
          <a:lstStyle/>
          <a:p>
            <a:r>
              <a:rPr lang="es-MX" sz="2800" u="sng" dirty="0" smtClean="0">
                <a:latin typeface="Arial" panose="020B0604020202020204" pitchFamily="34" charset="0"/>
                <a:cs typeface="Arial" panose="020B0604020202020204" pitchFamily="34" charset="0"/>
              </a:rPr>
              <a:t>TRABAJO GRUPAL</a:t>
            </a:r>
          </a:p>
          <a:p>
            <a:endParaRPr lang="en-US" sz="2800" dirty="0"/>
          </a:p>
        </p:txBody>
      </p:sp>
    </p:spTree>
    <p:extLst>
      <p:ext uri="{BB962C8B-B14F-4D97-AF65-F5344CB8AC3E}">
        <p14:creationId xmlns:p14="http://schemas.microsoft.com/office/powerpoint/2010/main" val="3298514618"/>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4890</TotalTime>
  <Words>783</Words>
  <Application>Microsoft Office PowerPoint</Application>
  <PresentationFormat>Panorámica</PresentationFormat>
  <Paragraphs>46</Paragraphs>
  <Slides>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vt:i4>
      </vt:variant>
    </vt:vector>
  </HeadingPairs>
  <TitlesOfParts>
    <vt:vector size="10" baseType="lpstr">
      <vt:lpstr>Arial</vt:lpstr>
      <vt:lpstr>Calibri</vt:lpstr>
      <vt:lpstr>Calibri Light</vt:lpstr>
      <vt:lpstr>Wingdings</vt:lpstr>
      <vt:lpstr>18_Tema de Office</vt:lpstr>
      <vt:lpstr>Presentación de PowerPoint</vt:lpstr>
      <vt:lpstr>REPASO CLASE ANTERIOR (3/7/2023)</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1676</cp:revision>
  <cp:lastPrinted>2023-03-21T12:47:00Z</cp:lastPrinted>
  <dcterms:created xsi:type="dcterms:W3CDTF">2015-03-04T13:15:00Z</dcterms:created>
  <dcterms:modified xsi:type="dcterms:W3CDTF">2023-07-24T21:49:09Z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